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5" r:id="rId5"/>
    <p:sldId id="269" r:id="rId6"/>
    <p:sldId id="271" r:id="rId7"/>
    <p:sldId id="268" r:id="rId8"/>
    <p:sldId id="273" r:id="rId9"/>
  </p:sldIdLst>
  <p:sldSz cx="12192000" cy="6858000"/>
  <p:notesSz cx="6858000" cy="9144000"/>
  <p:embeddedFontLst>
    <p:embeddedFont>
      <p:font typeface="CS ChatThaiUI" panose="02000503000000000000" pitchFamily="2" charset="-34"/>
      <p:regular r:id="rId10"/>
      <p:bold r:id="rId11"/>
    </p:embeddedFont>
    <p:embeddedFont>
      <p:font typeface="Kanit Bold" pitchFamily="2" charset="-34"/>
      <p:bold r:id="rId12"/>
      <p:boldItalic r:id="rId13"/>
    </p:embeddedFont>
    <p:embeddedFont>
      <p:font typeface="Kanit Light" pitchFamily="2" charset="-34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87" y="43"/>
      </p:cViewPr>
      <p:guideLst>
        <p:guide orient="horz" pos="309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CF71A-1148-4A55-A0EA-DCF45F4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5E7B-EC24-49A5-B214-7BF87BEC993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F9B14-234C-47AB-8D4D-481FF2FC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F5C7-6909-4035-A831-204E2FF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B8E89-060D-4BE7-8BFD-F49109BC7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763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01D88F3-8D12-430E-B449-FB62B4741B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191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3C0B250-9D17-4687-871B-DF62CE040C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763" y="34607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B83D869-A594-449D-86F4-BBA362D4DC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2064" y="35115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D1609-DDF3-4B87-BF16-3353D7D6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878A-0268-45F1-91E6-5C7478EC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9241-0949-4DCC-A219-F7FC30DD0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5E7B-EC24-49A5-B214-7BF87BEC993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766-7F49-4065-9036-98D104AF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450A-CA1A-4074-A419-04599CE4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0E525-78B4-4E2F-A4CD-846079C7F39C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9273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731479" y="373319"/>
            <a:ext cx="6729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</a:t>
            </a:r>
            <a:r>
              <a:rPr lang="th-TH" sz="4400" b="0" i="0" dirty="0">
                <a:solidFill>
                  <a:srgbClr val="000000"/>
                </a:solidFill>
                <a:effectLst/>
                <a:latin typeface="Kanit Bold" panose="00000800000000000000" charset="-34"/>
                <a:cs typeface="Kanit Bold" panose="00000800000000000000" charset="-34"/>
              </a:rPr>
              <a:t>จังหวั</a:t>
            </a:r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ดนครราชสีมา</a:t>
            </a:r>
            <a:endParaRPr lang="th-TH" sz="4400" b="0" i="0" dirty="0">
              <a:solidFill>
                <a:srgbClr val="000000"/>
              </a:solidFill>
              <a:effectLst/>
              <a:latin typeface="Kanit Bold" panose="00000800000000000000" charset="-34"/>
              <a:cs typeface="Kanit Bold" panose="00000800000000000000" charset="-34"/>
            </a:endParaRPr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436B4FF-28AE-4895-53A8-1696AE9FFCAB}"/>
              </a:ext>
            </a:extLst>
          </p:cNvPr>
          <p:cNvGrpSpPr/>
          <p:nvPr/>
        </p:nvGrpSpPr>
        <p:grpSpPr>
          <a:xfrm>
            <a:off x="2855839" y="1081491"/>
            <a:ext cx="6020386" cy="5749028"/>
            <a:chOff x="2855839" y="1081491"/>
            <a:chExt cx="6020386" cy="57490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51D393-386B-6502-FDC5-05D9755F8847}"/>
                </a:ext>
              </a:extLst>
            </p:cNvPr>
            <p:cNvSpPr/>
            <p:nvPr/>
          </p:nvSpPr>
          <p:spPr>
            <a:xfrm>
              <a:off x="5331909" y="3359625"/>
              <a:ext cx="982030" cy="1200171"/>
            </a:xfrm>
            <a:custGeom>
              <a:avLst/>
              <a:gdLst>
                <a:gd name="connsiteX0" fmla="*/ 40591 w 982030"/>
                <a:gd name="connsiteY0" fmla="*/ 713042 h 1200171"/>
                <a:gd name="connsiteX1" fmla="*/ 40591 w 982030"/>
                <a:gd name="connsiteY1" fmla="*/ 710504 h 1200171"/>
                <a:gd name="connsiteX2" fmla="*/ 43129 w 982030"/>
                <a:gd name="connsiteY2" fmla="*/ 705429 h 1200171"/>
                <a:gd name="connsiteX3" fmla="*/ 40591 w 982030"/>
                <a:gd name="connsiteY3" fmla="*/ 705429 h 1200171"/>
                <a:gd name="connsiteX4" fmla="*/ 43129 w 982030"/>
                <a:gd name="connsiteY4" fmla="*/ 702891 h 1200171"/>
                <a:gd name="connsiteX5" fmla="*/ 45667 w 982030"/>
                <a:gd name="connsiteY5" fmla="*/ 700354 h 1200171"/>
                <a:gd name="connsiteX6" fmla="*/ 48204 w 982030"/>
                <a:gd name="connsiteY6" fmla="*/ 700354 h 1200171"/>
                <a:gd name="connsiteX7" fmla="*/ 48204 w 982030"/>
                <a:gd name="connsiteY7" fmla="*/ 702891 h 1200171"/>
                <a:gd name="connsiteX8" fmla="*/ 55817 w 982030"/>
                <a:gd name="connsiteY8" fmla="*/ 702891 h 1200171"/>
                <a:gd name="connsiteX9" fmla="*/ 53280 w 982030"/>
                <a:gd name="connsiteY9" fmla="*/ 700354 h 1200171"/>
                <a:gd name="connsiteX10" fmla="*/ 53280 w 982030"/>
                <a:gd name="connsiteY10" fmla="*/ 697816 h 1200171"/>
                <a:gd name="connsiteX11" fmla="*/ 58355 w 982030"/>
                <a:gd name="connsiteY11" fmla="*/ 697816 h 1200171"/>
                <a:gd name="connsiteX12" fmla="*/ 60892 w 982030"/>
                <a:gd name="connsiteY12" fmla="*/ 700354 h 1200171"/>
                <a:gd name="connsiteX13" fmla="*/ 65968 w 982030"/>
                <a:gd name="connsiteY13" fmla="*/ 702891 h 1200171"/>
                <a:gd name="connsiteX14" fmla="*/ 68505 w 982030"/>
                <a:gd name="connsiteY14" fmla="*/ 702891 h 1200171"/>
                <a:gd name="connsiteX15" fmla="*/ 65968 w 982030"/>
                <a:gd name="connsiteY15" fmla="*/ 700354 h 1200171"/>
                <a:gd name="connsiteX16" fmla="*/ 65968 w 982030"/>
                <a:gd name="connsiteY16" fmla="*/ 697816 h 1200171"/>
                <a:gd name="connsiteX17" fmla="*/ 68505 w 982030"/>
                <a:gd name="connsiteY17" fmla="*/ 697816 h 1200171"/>
                <a:gd name="connsiteX18" fmla="*/ 71043 w 982030"/>
                <a:gd name="connsiteY18" fmla="*/ 700354 h 1200171"/>
                <a:gd name="connsiteX19" fmla="*/ 76118 w 982030"/>
                <a:gd name="connsiteY19" fmla="*/ 702891 h 1200171"/>
                <a:gd name="connsiteX20" fmla="*/ 78656 w 982030"/>
                <a:gd name="connsiteY20" fmla="*/ 705429 h 1200171"/>
                <a:gd name="connsiteX21" fmla="*/ 81194 w 982030"/>
                <a:gd name="connsiteY21" fmla="*/ 705429 h 1200171"/>
                <a:gd name="connsiteX22" fmla="*/ 83731 w 982030"/>
                <a:gd name="connsiteY22" fmla="*/ 702891 h 1200171"/>
                <a:gd name="connsiteX23" fmla="*/ 86269 w 982030"/>
                <a:gd name="connsiteY23" fmla="*/ 702891 h 1200171"/>
                <a:gd name="connsiteX24" fmla="*/ 88806 w 982030"/>
                <a:gd name="connsiteY24" fmla="*/ 700354 h 1200171"/>
                <a:gd name="connsiteX25" fmla="*/ 93882 w 982030"/>
                <a:gd name="connsiteY25" fmla="*/ 700354 h 1200171"/>
                <a:gd name="connsiteX26" fmla="*/ 93882 w 982030"/>
                <a:gd name="connsiteY26" fmla="*/ 697816 h 1200171"/>
                <a:gd name="connsiteX27" fmla="*/ 96419 w 982030"/>
                <a:gd name="connsiteY27" fmla="*/ 695278 h 1200171"/>
                <a:gd name="connsiteX28" fmla="*/ 98957 w 982030"/>
                <a:gd name="connsiteY28" fmla="*/ 692741 h 1200171"/>
                <a:gd name="connsiteX29" fmla="*/ 98957 w 982030"/>
                <a:gd name="connsiteY29" fmla="*/ 695278 h 1200171"/>
                <a:gd name="connsiteX30" fmla="*/ 101495 w 982030"/>
                <a:gd name="connsiteY30" fmla="*/ 692741 h 1200171"/>
                <a:gd name="connsiteX31" fmla="*/ 104032 w 982030"/>
                <a:gd name="connsiteY31" fmla="*/ 695278 h 1200171"/>
                <a:gd name="connsiteX32" fmla="*/ 104032 w 982030"/>
                <a:gd name="connsiteY32" fmla="*/ 690203 h 1200171"/>
                <a:gd name="connsiteX33" fmla="*/ 114183 w 982030"/>
                <a:gd name="connsiteY33" fmla="*/ 690203 h 1200171"/>
                <a:gd name="connsiteX34" fmla="*/ 114183 w 982030"/>
                <a:gd name="connsiteY34" fmla="*/ 692741 h 1200171"/>
                <a:gd name="connsiteX35" fmla="*/ 119258 w 982030"/>
                <a:gd name="connsiteY35" fmla="*/ 692741 h 1200171"/>
                <a:gd name="connsiteX36" fmla="*/ 121796 w 982030"/>
                <a:gd name="connsiteY36" fmla="*/ 690203 h 1200171"/>
                <a:gd name="connsiteX37" fmla="*/ 121796 w 982030"/>
                <a:gd name="connsiteY37" fmla="*/ 687665 h 1200171"/>
                <a:gd name="connsiteX38" fmla="*/ 119258 w 982030"/>
                <a:gd name="connsiteY38" fmla="*/ 685128 h 1200171"/>
                <a:gd name="connsiteX39" fmla="*/ 121796 w 982030"/>
                <a:gd name="connsiteY39" fmla="*/ 685128 h 1200171"/>
                <a:gd name="connsiteX40" fmla="*/ 121796 w 982030"/>
                <a:gd name="connsiteY40" fmla="*/ 682590 h 1200171"/>
                <a:gd name="connsiteX41" fmla="*/ 119258 w 982030"/>
                <a:gd name="connsiteY41" fmla="*/ 682590 h 1200171"/>
                <a:gd name="connsiteX42" fmla="*/ 119258 w 982030"/>
                <a:gd name="connsiteY42" fmla="*/ 680053 h 1200171"/>
                <a:gd name="connsiteX43" fmla="*/ 124333 w 982030"/>
                <a:gd name="connsiteY43" fmla="*/ 680053 h 1200171"/>
                <a:gd name="connsiteX44" fmla="*/ 126871 w 982030"/>
                <a:gd name="connsiteY44" fmla="*/ 677515 h 1200171"/>
                <a:gd name="connsiteX45" fmla="*/ 129408 w 982030"/>
                <a:gd name="connsiteY45" fmla="*/ 680053 h 1200171"/>
                <a:gd name="connsiteX46" fmla="*/ 126871 w 982030"/>
                <a:gd name="connsiteY46" fmla="*/ 682590 h 1200171"/>
                <a:gd name="connsiteX47" fmla="*/ 129408 w 982030"/>
                <a:gd name="connsiteY47" fmla="*/ 685128 h 1200171"/>
                <a:gd name="connsiteX48" fmla="*/ 129408 w 982030"/>
                <a:gd name="connsiteY48" fmla="*/ 682590 h 1200171"/>
                <a:gd name="connsiteX49" fmla="*/ 131946 w 982030"/>
                <a:gd name="connsiteY49" fmla="*/ 685128 h 1200171"/>
                <a:gd name="connsiteX50" fmla="*/ 134484 w 982030"/>
                <a:gd name="connsiteY50" fmla="*/ 685128 h 1200171"/>
                <a:gd name="connsiteX51" fmla="*/ 137021 w 982030"/>
                <a:gd name="connsiteY51" fmla="*/ 682590 h 1200171"/>
                <a:gd name="connsiteX52" fmla="*/ 139559 w 982030"/>
                <a:gd name="connsiteY52" fmla="*/ 685128 h 1200171"/>
                <a:gd name="connsiteX53" fmla="*/ 144634 w 982030"/>
                <a:gd name="connsiteY53" fmla="*/ 685128 h 1200171"/>
                <a:gd name="connsiteX54" fmla="*/ 147172 w 982030"/>
                <a:gd name="connsiteY54" fmla="*/ 680053 h 1200171"/>
                <a:gd name="connsiteX55" fmla="*/ 149709 w 982030"/>
                <a:gd name="connsiteY55" fmla="*/ 677515 h 1200171"/>
                <a:gd name="connsiteX56" fmla="*/ 149709 w 982030"/>
                <a:gd name="connsiteY56" fmla="*/ 674977 h 1200171"/>
                <a:gd name="connsiteX57" fmla="*/ 152247 w 982030"/>
                <a:gd name="connsiteY57" fmla="*/ 669902 h 1200171"/>
                <a:gd name="connsiteX58" fmla="*/ 152247 w 982030"/>
                <a:gd name="connsiteY58" fmla="*/ 667364 h 1200171"/>
                <a:gd name="connsiteX59" fmla="*/ 154785 w 982030"/>
                <a:gd name="connsiteY59" fmla="*/ 669902 h 1200171"/>
                <a:gd name="connsiteX60" fmla="*/ 157322 w 982030"/>
                <a:gd name="connsiteY60" fmla="*/ 669902 h 1200171"/>
                <a:gd name="connsiteX61" fmla="*/ 157322 w 982030"/>
                <a:gd name="connsiteY61" fmla="*/ 672440 h 1200171"/>
                <a:gd name="connsiteX62" fmla="*/ 162398 w 982030"/>
                <a:gd name="connsiteY62" fmla="*/ 669902 h 1200171"/>
                <a:gd name="connsiteX63" fmla="*/ 164935 w 982030"/>
                <a:gd name="connsiteY63" fmla="*/ 669902 h 1200171"/>
                <a:gd name="connsiteX64" fmla="*/ 167473 w 982030"/>
                <a:gd name="connsiteY64" fmla="*/ 667364 h 1200171"/>
                <a:gd name="connsiteX65" fmla="*/ 172548 w 982030"/>
                <a:gd name="connsiteY65" fmla="*/ 664827 h 1200171"/>
                <a:gd name="connsiteX66" fmla="*/ 175086 w 982030"/>
                <a:gd name="connsiteY66" fmla="*/ 659751 h 1200171"/>
                <a:gd name="connsiteX67" fmla="*/ 177623 w 982030"/>
                <a:gd name="connsiteY67" fmla="*/ 657214 h 1200171"/>
                <a:gd name="connsiteX68" fmla="*/ 180161 w 982030"/>
                <a:gd name="connsiteY68" fmla="*/ 654676 h 1200171"/>
                <a:gd name="connsiteX69" fmla="*/ 180161 w 982030"/>
                <a:gd name="connsiteY69" fmla="*/ 652139 h 1200171"/>
                <a:gd name="connsiteX70" fmla="*/ 172548 w 982030"/>
                <a:gd name="connsiteY70" fmla="*/ 652139 h 1200171"/>
                <a:gd name="connsiteX71" fmla="*/ 167473 w 982030"/>
                <a:gd name="connsiteY71" fmla="*/ 649601 h 1200171"/>
                <a:gd name="connsiteX72" fmla="*/ 164935 w 982030"/>
                <a:gd name="connsiteY72" fmla="*/ 649601 h 1200171"/>
                <a:gd name="connsiteX73" fmla="*/ 164935 w 982030"/>
                <a:gd name="connsiteY73" fmla="*/ 647063 h 1200171"/>
                <a:gd name="connsiteX74" fmla="*/ 167473 w 982030"/>
                <a:gd name="connsiteY74" fmla="*/ 647063 h 1200171"/>
                <a:gd name="connsiteX75" fmla="*/ 167473 w 982030"/>
                <a:gd name="connsiteY75" fmla="*/ 644526 h 1200171"/>
                <a:gd name="connsiteX76" fmla="*/ 164935 w 982030"/>
                <a:gd name="connsiteY76" fmla="*/ 644526 h 1200171"/>
                <a:gd name="connsiteX77" fmla="*/ 167473 w 982030"/>
                <a:gd name="connsiteY77" fmla="*/ 641988 h 1200171"/>
                <a:gd name="connsiteX78" fmla="*/ 164935 w 982030"/>
                <a:gd name="connsiteY78" fmla="*/ 639451 h 1200171"/>
                <a:gd name="connsiteX79" fmla="*/ 162398 w 982030"/>
                <a:gd name="connsiteY79" fmla="*/ 639451 h 1200171"/>
                <a:gd name="connsiteX80" fmla="*/ 164935 w 982030"/>
                <a:gd name="connsiteY80" fmla="*/ 636913 h 1200171"/>
                <a:gd name="connsiteX81" fmla="*/ 162398 w 982030"/>
                <a:gd name="connsiteY81" fmla="*/ 634375 h 1200171"/>
                <a:gd name="connsiteX82" fmla="*/ 162398 w 982030"/>
                <a:gd name="connsiteY82" fmla="*/ 631838 h 1200171"/>
                <a:gd name="connsiteX83" fmla="*/ 164935 w 982030"/>
                <a:gd name="connsiteY83" fmla="*/ 626762 h 1200171"/>
                <a:gd name="connsiteX84" fmla="*/ 164935 w 982030"/>
                <a:gd name="connsiteY84" fmla="*/ 621687 h 1200171"/>
                <a:gd name="connsiteX85" fmla="*/ 172548 w 982030"/>
                <a:gd name="connsiteY85" fmla="*/ 621687 h 1200171"/>
                <a:gd name="connsiteX86" fmla="*/ 175086 w 982030"/>
                <a:gd name="connsiteY86" fmla="*/ 619150 h 1200171"/>
                <a:gd name="connsiteX87" fmla="*/ 172548 w 982030"/>
                <a:gd name="connsiteY87" fmla="*/ 616612 h 1200171"/>
                <a:gd name="connsiteX88" fmla="*/ 172548 w 982030"/>
                <a:gd name="connsiteY88" fmla="*/ 614074 h 1200171"/>
                <a:gd name="connsiteX89" fmla="*/ 175086 w 982030"/>
                <a:gd name="connsiteY89" fmla="*/ 611537 h 1200171"/>
                <a:gd name="connsiteX90" fmla="*/ 180161 w 982030"/>
                <a:gd name="connsiteY90" fmla="*/ 603924 h 1200171"/>
                <a:gd name="connsiteX91" fmla="*/ 185236 w 982030"/>
                <a:gd name="connsiteY91" fmla="*/ 598848 h 1200171"/>
                <a:gd name="connsiteX92" fmla="*/ 187774 w 982030"/>
                <a:gd name="connsiteY92" fmla="*/ 593773 h 1200171"/>
                <a:gd name="connsiteX93" fmla="*/ 182699 w 982030"/>
                <a:gd name="connsiteY93" fmla="*/ 586160 h 1200171"/>
                <a:gd name="connsiteX94" fmla="*/ 177623 w 982030"/>
                <a:gd name="connsiteY94" fmla="*/ 578547 h 1200171"/>
                <a:gd name="connsiteX95" fmla="*/ 175086 w 982030"/>
                <a:gd name="connsiteY95" fmla="*/ 568397 h 1200171"/>
                <a:gd name="connsiteX96" fmla="*/ 172548 w 982030"/>
                <a:gd name="connsiteY96" fmla="*/ 563322 h 1200171"/>
                <a:gd name="connsiteX97" fmla="*/ 170011 w 982030"/>
                <a:gd name="connsiteY97" fmla="*/ 558246 h 1200171"/>
                <a:gd name="connsiteX98" fmla="*/ 167473 w 982030"/>
                <a:gd name="connsiteY98" fmla="*/ 553171 h 1200171"/>
                <a:gd name="connsiteX99" fmla="*/ 159860 w 982030"/>
                <a:gd name="connsiteY99" fmla="*/ 537945 h 1200171"/>
                <a:gd name="connsiteX100" fmla="*/ 157322 w 982030"/>
                <a:gd name="connsiteY100" fmla="*/ 527795 h 1200171"/>
                <a:gd name="connsiteX101" fmla="*/ 152247 w 982030"/>
                <a:gd name="connsiteY101" fmla="*/ 515107 h 1200171"/>
                <a:gd name="connsiteX102" fmla="*/ 147172 w 982030"/>
                <a:gd name="connsiteY102" fmla="*/ 512569 h 1200171"/>
                <a:gd name="connsiteX103" fmla="*/ 144634 w 982030"/>
                <a:gd name="connsiteY103" fmla="*/ 507494 h 1200171"/>
                <a:gd name="connsiteX104" fmla="*/ 139559 w 982030"/>
                <a:gd name="connsiteY104" fmla="*/ 499881 h 1200171"/>
                <a:gd name="connsiteX105" fmla="*/ 137021 w 982030"/>
                <a:gd name="connsiteY105" fmla="*/ 497343 h 1200171"/>
                <a:gd name="connsiteX106" fmla="*/ 131946 w 982030"/>
                <a:gd name="connsiteY106" fmla="*/ 489730 h 1200171"/>
                <a:gd name="connsiteX107" fmla="*/ 131946 w 982030"/>
                <a:gd name="connsiteY107" fmla="*/ 477042 h 1200171"/>
                <a:gd name="connsiteX108" fmla="*/ 134484 w 982030"/>
                <a:gd name="connsiteY108" fmla="*/ 471967 h 1200171"/>
                <a:gd name="connsiteX109" fmla="*/ 134484 w 982030"/>
                <a:gd name="connsiteY109" fmla="*/ 464354 h 1200171"/>
                <a:gd name="connsiteX110" fmla="*/ 137021 w 982030"/>
                <a:gd name="connsiteY110" fmla="*/ 459279 h 1200171"/>
                <a:gd name="connsiteX111" fmla="*/ 137021 w 982030"/>
                <a:gd name="connsiteY111" fmla="*/ 451666 h 1200171"/>
                <a:gd name="connsiteX112" fmla="*/ 142097 w 982030"/>
                <a:gd name="connsiteY112" fmla="*/ 444053 h 1200171"/>
                <a:gd name="connsiteX113" fmla="*/ 144634 w 982030"/>
                <a:gd name="connsiteY113" fmla="*/ 438978 h 1200171"/>
                <a:gd name="connsiteX114" fmla="*/ 149709 w 982030"/>
                <a:gd name="connsiteY114" fmla="*/ 433903 h 1200171"/>
                <a:gd name="connsiteX115" fmla="*/ 154785 w 982030"/>
                <a:gd name="connsiteY115" fmla="*/ 426290 h 1200171"/>
                <a:gd name="connsiteX116" fmla="*/ 159860 w 982030"/>
                <a:gd name="connsiteY116" fmla="*/ 421215 h 1200171"/>
                <a:gd name="connsiteX117" fmla="*/ 167473 w 982030"/>
                <a:gd name="connsiteY117" fmla="*/ 413602 h 1200171"/>
                <a:gd name="connsiteX118" fmla="*/ 172548 w 982030"/>
                <a:gd name="connsiteY118" fmla="*/ 405989 h 1200171"/>
                <a:gd name="connsiteX119" fmla="*/ 175086 w 982030"/>
                <a:gd name="connsiteY119" fmla="*/ 403451 h 1200171"/>
                <a:gd name="connsiteX120" fmla="*/ 177623 w 982030"/>
                <a:gd name="connsiteY120" fmla="*/ 403451 h 1200171"/>
                <a:gd name="connsiteX121" fmla="*/ 180161 w 982030"/>
                <a:gd name="connsiteY121" fmla="*/ 398376 h 1200171"/>
                <a:gd name="connsiteX122" fmla="*/ 185236 w 982030"/>
                <a:gd name="connsiteY122" fmla="*/ 393301 h 1200171"/>
                <a:gd name="connsiteX123" fmla="*/ 187774 w 982030"/>
                <a:gd name="connsiteY123" fmla="*/ 388225 h 1200171"/>
                <a:gd name="connsiteX124" fmla="*/ 190312 w 982030"/>
                <a:gd name="connsiteY124" fmla="*/ 383150 h 1200171"/>
                <a:gd name="connsiteX125" fmla="*/ 190312 w 982030"/>
                <a:gd name="connsiteY125" fmla="*/ 367924 h 1200171"/>
                <a:gd name="connsiteX126" fmla="*/ 187774 w 982030"/>
                <a:gd name="connsiteY126" fmla="*/ 360311 h 1200171"/>
                <a:gd name="connsiteX127" fmla="*/ 187774 w 982030"/>
                <a:gd name="connsiteY127" fmla="*/ 355236 h 1200171"/>
                <a:gd name="connsiteX128" fmla="*/ 190312 w 982030"/>
                <a:gd name="connsiteY128" fmla="*/ 345086 h 1200171"/>
                <a:gd name="connsiteX129" fmla="*/ 190312 w 982030"/>
                <a:gd name="connsiteY129" fmla="*/ 342548 h 1200171"/>
                <a:gd name="connsiteX130" fmla="*/ 192849 w 982030"/>
                <a:gd name="connsiteY130" fmla="*/ 334935 h 1200171"/>
                <a:gd name="connsiteX131" fmla="*/ 192849 w 982030"/>
                <a:gd name="connsiteY131" fmla="*/ 312107 h 1200171"/>
                <a:gd name="connsiteX132" fmla="*/ 190312 w 982030"/>
                <a:gd name="connsiteY132" fmla="*/ 301956 h 1200171"/>
                <a:gd name="connsiteX133" fmla="*/ 190312 w 982030"/>
                <a:gd name="connsiteY133" fmla="*/ 263903 h 1200171"/>
                <a:gd name="connsiteX134" fmla="*/ 192849 w 982030"/>
                <a:gd name="connsiteY134" fmla="*/ 258827 h 1200171"/>
                <a:gd name="connsiteX135" fmla="*/ 192849 w 982030"/>
                <a:gd name="connsiteY135" fmla="*/ 235999 h 1200171"/>
                <a:gd name="connsiteX136" fmla="*/ 195387 w 982030"/>
                <a:gd name="connsiteY136" fmla="*/ 230924 h 1200171"/>
                <a:gd name="connsiteX137" fmla="*/ 195387 w 982030"/>
                <a:gd name="connsiteY137" fmla="*/ 223311 h 1200171"/>
                <a:gd name="connsiteX138" fmla="*/ 197925 w 982030"/>
                <a:gd name="connsiteY138" fmla="*/ 220774 h 1200171"/>
                <a:gd name="connsiteX139" fmla="*/ 197925 w 982030"/>
                <a:gd name="connsiteY139" fmla="*/ 208085 h 1200171"/>
                <a:gd name="connsiteX140" fmla="*/ 200462 w 982030"/>
                <a:gd name="connsiteY140" fmla="*/ 203010 h 1200171"/>
                <a:gd name="connsiteX141" fmla="*/ 200462 w 982030"/>
                <a:gd name="connsiteY141" fmla="*/ 197935 h 1200171"/>
                <a:gd name="connsiteX142" fmla="*/ 228376 w 982030"/>
                <a:gd name="connsiteY142" fmla="*/ 197935 h 1200171"/>
                <a:gd name="connsiteX143" fmla="*/ 235989 w 982030"/>
                <a:gd name="connsiteY143" fmla="*/ 195397 h 1200171"/>
                <a:gd name="connsiteX144" fmla="*/ 243602 w 982030"/>
                <a:gd name="connsiteY144" fmla="*/ 195397 h 1200171"/>
                <a:gd name="connsiteX145" fmla="*/ 246139 w 982030"/>
                <a:gd name="connsiteY145" fmla="*/ 192860 h 1200171"/>
                <a:gd name="connsiteX146" fmla="*/ 248677 w 982030"/>
                <a:gd name="connsiteY146" fmla="*/ 195397 h 1200171"/>
                <a:gd name="connsiteX147" fmla="*/ 253752 w 982030"/>
                <a:gd name="connsiteY147" fmla="*/ 197935 h 1200171"/>
                <a:gd name="connsiteX148" fmla="*/ 258828 w 982030"/>
                <a:gd name="connsiteY148" fmla="*/ 203010 h 1200171"/>
                <a:gd name="connsiteX149" fmla="*/ 266440 w 982030"/>
                <a:gd name="connsiteY149" fmla="*/ 210623 h 1200171"/>
                <a:gd name="connsiteX150" fmla="*/ 271516 w 982030"/>
                <a:gd name="connsiteY150" fmla="*/ 220774 h 1200171"/>
                <a:gd name="connsiteX151" fmla="*/ 271516 w 982030"/>
                <a:gd name="connsiteY151" fmla="*/ 225849 h 1200171"/>
                <a:gd name="connsiteX152" fmla="*/ 274053 w 982030"/>
                <a:gd name="connsiteY152" fmla="*/ 230924 h 1200171"/>
                <a:gd name="connsiteX153" fmla="*/ 276591 w 982030"/>
                <a:gd name="connsiteY153" fmla="*/ 233462 h 1200171"/>
                <a:gd name="connsiteX154" fmla="*/ 276591 w 982030"/>
                <a:gd name="connsiteY154" fmla="*/ 235999 h 1200171"/>
                <a:gd name="connsiteX155" fmla="*/ 279129 w 982030"/>
                <a:gd name="connsiteY155" fmla="*/ 238537 h 1200171"/>
                <a:gd name="connsiteX156" fmla="*/ 301957 w 982030"/>
                <a:gd name="connsiteY156" fmla="*/ 238537 h 1200171"/>
                <a:gd name="connsiteX157" fmla="*/ 309569 w 982030"/>
                <a:gd name="connsiteY157" fmla="*/ 241075 h 1200171"/>
                <a:gd name="connsiteX158" fmla="*/ 317182 w 982030"/>
                <a:gd name="connsiteY158" fmla="*/ 238537 h 1200171"/>
                <a:gd name="connsiteX159" fmla="*/ 327333 w 982030"/>
                <a:gd name="connsiteY159" fmla="*/ 238537 h 1200171"/>
                <a:gd name="connsiteX160" fmla="*/ 332408 w 982030"/>
                <a:gd name="connsiteY160" fmla="*/ 241075 h 1200171"/>
                <a:gd name="connsiteX161" fmla="*/ 340021 w 982030"/>
                <a:gd name="connsiteY161" fmla="*/ 241075 h 1200171"/>
                <a:gd name="connsiteX162" fmla="*/ 342559 w 982030"/>
                <a:gd name="connsiteY162" fmla="*/ 238537 h 1200171"/>
                <a:gd name="connsiteX163" fmla="*/ 350172 w 982030"/>
                <a:gd name="connsiteY163" fmla="*/ 238537 h 1200171"/>
                <a:gd name="connsiteX164" fmla="*/ 360322 w 982030"/>
                <a:gd name="connsiteY164" fmla="*/ 235999 h 1200171"/>
                <a:gd name="connsiteX165" fmla="*/ 367935 w 982030"/>
                <a:gd name="connsiteY165" fmla="*/ 233462 h 1200171"/>
                <a:gd name="connsiteX166" fmla="*/ 375548 w 982030"/>
                <a:gd name="connsiteY166" fmla="*/ 235999 h 1200171"/>
                <a:gd name="connsiteX167" fmla="*/ 383161 w 982030"/>
                <a:gd name="connsiteY167" fmla="*/ 235999 h 1200171"/>
                <a:gd name="connsiteX168" fmla="*/ 393311 w 982030"/>
                <a:gd name="connsiteY168" fmla="*/ 238537 h 1200171"/>
                <a:gd name="connsiteX169" fmla="*/ 403462 w 982030"/>
                <a:gd name="connsiteY169" fmla="*/ 235999 h 1200171"/>
                <a:gd name="connsiteX170" fmla="*/ 418688 w 982030"/>
                <a:gd name="connsiteY170" fmla="*/ 235999 h 1200171"/>
                <a:gd name="connsiteX171" fmla="*/ 428838 w 982030"/>
                <a:gd name="connsiteY171" fmla="*/ 238537 h 1200171"/>
                <a:gd name="connsiteX172" fmla="*/ 459279 w 982030"/>
                <a:gd name="connsiteY172" fmla="*/ 238537 h 1200171"/>
                <a:gd name="connsiteX173" fmla="*/ 464354 w 982030"/>
                <a:gd name="connsiteY173" fmla="*/ 235999 h 1200171"/>
                <a:gd name="connsiteX174" fmla="*/ 469429 w 982030"/>
                <a:gd name="connsiteY174" fmla="*/ 233462 h 1200171"/>
                <a:gd name="connsiteX175" fmla="*/ 471967 w 982030"/>
                <a:gd name="connsiteY175" fmla="*/ 233462 h 1200171"/>
                <a:gd name="connsiteX176" fmla="*/ 474505 w 982030"/>
                <a:gd name="connsiteY176" fmla="*/ 230924 h 1200171"/>
                <a:gd name="connsiteX177" fmla="*/ 477042 w 982030"/>
                <a:gd name="connsiteY177" fmla="*/ 230924 h 1200171"/>
                <a:gd name="connsiteX178" fmla="*/ 479580 w 982030"/>
                <a:gd name="connsiteY178" fmla="*/ 228387 h 1200171"/>
                <a:gd name="connsiteX179" fmla="*/ 482118 w 982030"/>
                <a:gd name="connsiteY179" fmla="*/ 225849 h 1200171"/>
                <a:gd name="connsiteX180" fmla="*/ 487193 w 982030"/>
                <a:gd name="connsiteY180" fmla="*/ 223311 h 1200171"/>
                <a:gd name="connsiteX181" fmla="*/ 489731 w 982030"/>
                <a:gd name="connsiteY181" fmla="*/ 220774 h 1200171"/>
                <a:gd name="connsiteX182" fmla="*/ 494806 w 982030"/>
                <a:gd name="connsiteY182" fmla="*/ 218236 h 1200171"/>
                <a:gd name="connsiteX183" fmla="*/ 502419 w 982030"/>
                <a:gd name="connsiteY183" fmla="*/ 218236 h 1200171"/>
                <a:gd name="connsiteX184" fmla="*/ 502419 w 982030"/>
                <a:gd name="connsiteY184" fmla="*/ 215698 h 1200171"/>
                <a:gd name="connsiteX185" fmla="*/ 507494 w 982030"/>
                <a:gd name="connsiteY185" fmla="*/ 213161 h 1200171"/>
                <a:gd name="connsiteX186" fmla="*/ 507494 w 982030"/>
                <a:gd name="connsiteY186" fmla="*/ 210623 h 1200171"/>
                <a:gd name="connsiteX187" fmla="*/ 504956 w 982030"/>
                <a:gd name="connsiteY187" fmla="*/ 208085 h 1200171"/>
                <a:gd name="connsiteX188" fmla="*/ 499881 w 982030"/>
                <a:gd name="connsiteY188" fmla="*/ 203010 h 1200171"/>
                <a:gd name="connsiteX189" fmla="*/ 492268 w 982030"/>
                <a:gd name="connsiteY189" fmla="*/ 197935 h 1200171"/>
                <a:gd name="connsiteX190" fmla="*/ 484655 w 982030"/>
                <a:gd name="connsiteY190" fmla="*/ 190322 h 1200171"/>
                <a:gd name="connsiteX191" fmla="*/ 479580 w 982030"/>
                <a:gd name="connsiteY191" fmla="*/ 182709 h 1200171"/>
                <a:gd name="connsiteX192" fmla="*/ 477042 w 982030"/>
                <a:gd name="connsiteY192" fmla="*/ 175096 h 1200171"/>
                <a:gd name="connsiteX193" fmla="*/ 477042 w 982030"/>
                <a:gd name="connsiteY193" fmla="*/ 164946 h 1200171"/>
                <a:gd name="connsiteX194" fmla="*/ 482118 w 982030"/>
                <a:gd name="connsiteY194" fmla="*/ 149720 h 1200171"/>
                <a:gd name="connsiteX195" fmla="*/ 484655 w 982030"/>
                <a:gd name="connsiteY195" fmla="*/ 137032 h 1200171"/>
                <a:gd name="connsiteX196" fmla="*/ 492268 w 982030"/>
                <a:gd name="connsiteY196" fmla="*/ 121806 h 1200171"/>
                <a:gd name="connsiteX197" fmla="*/ 502419 w 982030"/>
                <a:gd name="connsiteY197" fmla="*/ 106580 h 1200171"/>
                <a:gd name="connsiteX198" fmla="*/ 507494 w 982030"/>
                <a:gd name="connsiteY198" fmla="*/ 93892 h 1200171"/>
                <a:gd name="connsiteX199" fmla="*/ 512569 w 982030"/>
                <a:gd name="connsiteY199" fmla="*/ 83742 h 1200171"/>
                <a:gd name="connsiteX200" fmla="*/ 515107 w 982030"/>
                <a:gd name="connsiteY200" fmla="*/ 71053 h 1200171"/>
                <a:gd name="connsiteX201" fmla="*/ 517645 w 982030"/>
                <a:gd name="connsiteY201" fmla="*/ 60903 h 1200171"/>
                <a:gd name="connsiteX202" fmla="*/ 520182 w 982030"/>
                <a:gd name="connsiteY202" fmla="*/ 53290 h 1200171"/>
                <a:gd name="connsiteX203" fmla="*/ 520182 w 982030"/>
                <a:gd name="connsiteY203" fmla="*/ 48215 h 1200171"/>
                <a:gd name="connsiteX204" fmla="*/ 517645 w 982030"/>
                <a:gd name="connsiteY204" fmla="*/ 45677 h 1200171"/>
                <a:gd name="connsiteX205" fmla="*/ 517645 w 982030"/>
                <a:gd name="connsiteY205" fmla="*/ 32989 h 1200171"/>
                <a:gd name="connsiteX206" fmla="*/ 520182 w 982030"/>
                <a:gd name="connsiteY206" fmla="*/ 32989 h 1200171"/>
                <a:gd name="connsiteX207" fmla="*/ 520182 w 982030"/>
                <a:gd name="connsiteY207" fmla="*/ 35527 h 1200171"/>
                <a:gd name="connsiteX208" fmla="*/ 522720 w 982030"/>
                <a:gd name="connsiteY208" fmla="*/ 38064 h 1200171"/>
                <a:gd name="connsiteX209" fmla="*/ 522720 w 982030"/>
                <a:gd name="connsiteY209" fmla="*/ 40602 h 1200171"/>
                <a:gd name="connsiteX210" fmla="*/ 525257 w 982030"/>
                <a:gd name="connsiteY210" fmla="*/ 38064 h 1200171"/>
                <a:gd name="connsiteX211" fmla="*/ 527795 w 982030"/>
                <a:gd name="connsiteY211" fmla="*/ 35527 h 1200171"/>
                <a:gd name="connsiteX212" fmla="*/ 527795 w 982030"/>
                <a:gd name="connsiteY212" fmla="*/ 38064 h 1200171"/>
                <a:gd name="connsiteX213" fmla="*/ 530333 w 982030"/>
                <a:gd name="connsiteY213" fmla="*/ 40602 h 1200171"/>
                <a:gd name="connsiteX214" fmla="*/ 532870 w 982030"/>
                <a:gd name="connsiteY214" fmla="*/ 40602 h 1200171"/>
                <a:gd name="connsiteX215" fmla="*/ 532870 w 982030"/>
                <a:gd name="connsiteY215" fmla="*/ 38064 h 1200171"/>
                <a:gd name="connsiteX216" fmla="*/ 535408 w 982030"/>
                <a:gd name="connsiteY216" fmla="*/ 38064 h 1200171"/>
                <a:gd name="connsiteX217" fmla="*/ 535408 w 982030"/>
                <a:gd name="connsiteY217" fmla="*/ 35527 h 1200171"/>
                <a:gd name="connsiteX218" fmla="*/ 530333 w 982030"/>
                <a:gd name="connsiteY218" fmla="*/ 35527 h 1200171"/>
                <a:gd name="connsiteX219" fmla="*/ 530333 w 982030"/>
                <a:gd name="connsiteY219" fmla="*/ 32989 h 1200171"/>
                <a:gd name="connsiteX220" fmla="*/ 532870 w 982030"/>
                <a:gd name="connsiteY220" fmla="*/ 32989 h 1200171"/>
                <a:gd name="connsiteX221" fmla="*/ 532870 w 982030"/>
                <a:gd name="connsiteY221" fmla="*/ 30451 h 1200171"/>
                <a:gd name="connsiteX222" fmla="*/ 535408 w 982030"/>
                <a:gd name="connsiteY222" fmla="*/ 27914 h 1200171"/>
                <a:gd name="connsiteX223" fmla="*/ 537946 w 982030"/>
                <a:gd name="connsiteY223" fmla="*/ 27914 h 1200171"/>
                <a:gd name="connsiteX224" fmla="*/ 540483 w 982030"/>
                <a:gd name="connsiteY224" fmla="*/ 30451 h 1200171"/>
                <a:gd name="connsiteX225" fmla="*/ 540483 w 982030"/>
                <a:gd name="connsiteY225" fmla="*/ 35527 h 1200171"/>
                <a:gd name="connsiteX226" fmla="*/ 543021 w 982030"/>
                <a:gd name="connsiteY226" fmla="*/ 35527 h 1200171"/>
                <a:gd name="connsiteX227" fmla="*/ 545558 w 982030"/>
                <a:gd name="connsiteY227" fmla="*/ 38064 h 1200171"/>
                <a:gd name="connsiteX228" fmla="*/ 550634 w 982030"/>
                <a:gd name="connsiteY228" fmla="*/ 38064 h 1200171"/>
                <a:gd name="connsiteX229" fmla="*/ 548096 w 982030"/>
                <a:gd name="connsiteY229" fmla="*/ 35527 h 1200171"/>
                <a:gd name="connsiteX230" fmla="*/ 548096 w 982030"/>
                <a:gd name="connsiteY230" fmla="*/ 32989 h 1200171"/>
                <a:gd name="connsiteX231" fmla="*/ 553171 w 982030"/>
                <a:gd name="connsiteY231" fmla="*/ 32989 h 1200171"/>
                <a:gd name="connsiteX232" fmla="*/ 553171 w 982030"/>
                <a:gd name="connsiteY232" fmla="*/ 30451 h 1200171"/>
                <a:gd name="connsiteX233" fmla="*/ 555709 w 982030"/>
                <a:gd name="connsiteY233" fmla="*/ 30451 h 1200171"/>
                <a:gd name="connsiteX234" fmla="*/ 553171 w 982030"/>
                <a:gd name="connsiteY234" fmla="*/ 27914 h 1200171"/>
                <a:gd name="connsiteX235" fmla="*/ 550634 w 982030"/>
                <a:gd name="connsiteY235" fmla="*/ 27914 h 1200171"/>
                <a:gd name="connsiteX236" fmla="*/ 548096 w 982030"/>
                <a:gd name="connsiteY236" fmla="*/ 25376 h 1200171"/>
                <a:gd name="connsiteX237" fmla="*/ 545558 w 982030"/>
                <a:gd name="connsiteY237" fmla="*/ 25376 h 1200171"/>
                <a:gd name="connsiteX238" fmla="*/ 543021 w 982030"/>
                <a:gd name="connsiteY238" fmla="*/ 22839 h 1200171"/>
                <a:gd name="connsiteX239" fmla="*/ 545558 w 982030"/>
                <a:gd name="connsiteY239" fmla="*/ 22839 h 1200171"/>
                <a:gd name="connsiteX240" fmla="*/ 545558 w 982030"/>
                <a:gd name="connsiteY240" fmla="*/ 20301 h 1200171"/>
                <a:gd name="connsiteX241" fmla="*/ 548096 w 982030"/>
                <a:gd name="connsiteY241" fmla="*/ 22839 h 1200171"/>
                <a:gd name="connsiteX242" fmla="*/ 553171 w 982030"/>
                <a:gd name="connsiteY242" fmla="*/ 25376 h 1200171"/>
                <a:gd name="connsiteX243" fmla="*/ 553171 w 982030"/>
                <a:gd name="connsiteY243" fmla="*/ 22839 h 1200171"/>
                <a:gd name="connsiteX244" fmla="*/ 560784 w 982030"/>
                <a:gd name="connsiteY244" fmla="*/ 22839 h 1200171"/>
                <a:gd name="connsiteX245" fmla="*/ 560784 w 982030"/>
                <a:gd name="connsiteY245" fmla="*/ 25376 h 1200171"/>
                <a:gd name="connsiteX246" fmla="*/ 563322 w 982030"/>
                <a:gd name="connsiteY246" fmla="*/ 25376 h 1200171"/>
                <a:gd name="connsiteX247" fmla="*/ 565859 w 982030"/>
                <a:gd name="connsiteY247" fmla="*/ 22839 h 1200171"/>
                <a:gd name="connsiteX248" fmla="*/ 568397 w 982030"/>
                <a:gd name="connsiteY248" fmla="*/ 20301 h 1200171"/>
                <a:gd name="connsiteX249" fmla="*/ 573472 w 982030"/>
                <a:gd name="connsiteY249" fmla="*/ 20301 h 1200171"/>
                <a:gd name="connsiteX250" fmla="*/ 576010 w 982030"/>
                <a:gd name="connsiteY250" fmla="*/ 22839 h 1200171"/>
                <a:gd name="connsiteX251" fmla="*/ 581085 w 982030"/>
                <a:gd name="connsiteY251" fmla="*/ 25376 h 1200171"/>
                <a:gd name="connsiteX252" fmla="*/ 583623 w 982030"/>
                <a:gd name="connsiteY252" fmla="*/ 25376 h 1200171"/>
                <a:gd name="connsiteX253" fmla="*/ 583623 w 982030"/>
                <a:gd name="connsiteY253" fmla="*/ 10150 h 1200171"/>
                <a:gd name="connsiteX254" fmla="*/ 586160 w 982030"/>
                <a:gd name="connsiteY254" fmla="*/ 7613 h 1200171"/>
                <a:gd name="connsiteX255" fmla="*/ 588698 w 982030"/>
                <a:gd name="connsiteY255" fmla="*/ 5075 h 1200171"/>
                <a:gd name="connsiteX256" fmla="*/ 591236 w 982030"/>
                <a:gd name="connsiteY256" fmla="*/ 5075 h 1200171"/>
                <a:gd name="connsiteX257" fmla="*/ 596311 w 982030"/>
                <a:gd name="connsiteY257" fmla="*/ 7613 h 1200171"/>
                <a:gd name="connsiteX258" fmla="*/ 596311 w 982030"/>
                <a:gd name="connsiteY258" fmla="*/ 10150 h 1200171"/>
                <a:gd name="connsiteX259" fmla="*/ 593773 w 982030"/>
                <a:gd name="connsiteY259" fmla="*/ 12688 h 1200171"/>
                <a:gd name="connsiteX260" fmla="*/ 593773 w 982030"/>
                <a:gd name="connsiteY260" fmla="*/ 15226 h 1200171"/>
                <a:gd name="connsiteX261" fmla="*/ 596311 w 982030"/>
                <a:gd name="connsiteY261" fmla="*/ 15226 h 1200171"/>
                <a:gd name="connsiteX262" fmla="*/ 598849 w 982030"/>
                <a:gd name="connsiteY262" fmla="*/ 17763 h 1200171"/>
                <a:gd name="connsiteX263" fmla="*/ 601386 w 982030"/>
                <a:gd name="connsiteY263" fmla="*/ 15226 h 1200171"/>
                <a:gd name="connsiteX264" fmla="*/ 603924 w 982030"/>
                <a:gd name="connsiteY264" fmla="*/ 12688 h 1200171"/>
                <a:gd name="connsiteX265" fmla="*/ 606462 w 982030"/>
                <a:gd name="connsiteY265" fmla="*/ 12688 h 1200171"/>
                <a:gd name="connsiteX266" fmla="*/ 606462 w 982030"/>
                <a:gd name="connsiteY266" fmla="*/ 10150 h 1200171"/>
                <a:gd name="connsiteX267" fmla="*/ 608999 w 982030"/>
                <a:gd name="connsiteY267" fmla="*/ 10150 h 1200171"/>
                <a:gd name="connsiteX268" fmla="*/ 611537 w 982030"/>
                <a:gd name="connsiteY268" fmla="*/ 12688 h 1200171"/>
                <a:gd name="connsiteX269" fmla="*/ 614074 w 982030"/>
                <a:gd name="connsiteY269" fmla="*/ 15226 h 1200171"/>
                <a:gd name="connsiteX270" fmla="*/ 616612 w 982030"/>
                <a:gd name="connsiteY270" fmla="*/ 20301 h 1200171"/>
                <a:gd name="connsiteX271" fmla="*/ 619150 w 982030"/>
                <a:gd name="connsiteY271" fmla="*/ 22839 h 1200171"/>
                <a:gd name="connsiteX272" fmla="*/ 621687 w 982030"/>
                <a:gd name="connsiteY272" fmla="*/ 25376 h 1200171"/>
                <a:gd name="connsiteX273" fmla="*/ 624225 w 982030"/>
                <a:gd name="connsiteY273" fmla="*/ 27914 h 1200171"/>
                <a:gd name="connsiteX274" fmla="*/ 626763 w 982030"/>
                <a:gd name="connsiteY274" fmla="*/ 30451 h 1200171"/>
                <a:gd name="connsiteX275" fmla="*/ 629300 w 982030"/>
                <a:gd name="connsiteY275" fmla="*/ 27914 h 1200171"/>
                <a:gd name="connsiteX276" fmla="*/ 631838 w 982030"/>
                <a:gd name="connsiteY276" fmla="*/ 27914 h 1200171"/>
                <a:gd name="connsiteX277" fmla="*/ 631838 w 982030"/>
                <a:gd name="connsiteY277" fmla="*/ 25376 h 1200171"/>
                <a:gd name="connsiteX278" fmla="*/ 634375 w 982030"/>
                <a:gd name="connsiteY278" fmla="*/ 22839 h 1200171"/>
                <a:gd name="connsiteX279" fmla="*/ 641988 w 982030"/>
                <a:gd name="connsiteY279" fmla="*/ 22839 h 1200171"/>
                <a:gd name="connsiteX280" fmla="*/ 647064 w 982030"/>
                <a:gd name="connsiteY280" fmla="*/ 27914 h 1200171"/>
                <a:gd name="connsiteX281" fmla="*/ 647064 w 982030"/>
                <a:gd name="connsiteY281" fmla="*/ 30451 h 1200171"/>
                <a:gd name="connsiteX282" fmla="*/ 649601 w 982030"/>
                <a:gd name="connsiteY282" fmla="*/ 38064 h 1200171"/>
                <a:gd name="connsiteX283" fmla="*/ 652139 w 982030"/>
                <a:gd name="connsiteY283" fmla="*/ 43140 h 1200171"/>
                <a:gd name="connsiteX284" fmla="*/ 654676 w 982030"/>
                <a:gd name="connsiteY284" fmla="*/ 48215 h 1200171"/>
                <a:gd name="connsiteX285" fmla="*/ 657214 w 982030"/>
                <a:gd name="connsiteY285" fmla="*/ 53290 h 1200171"/>
                <a:gd name="connsiteX286" fmla="*/ 659752 w 982030"/>
                <a:gd name="connsiteY286" fmla="*/ 55828 h 1200171"/>
                <a:gd name="connsiteX287" fmla="*/ 662289 w 982030"/>
                <a:gd name="connsiteY287" fmla="*/ 58365 h 1200171"/>
                <a:gd name="connsiteX288" fmla="*/ 669902 w 982030"/>
                <a:gd name="connsiteY288" fmla="*/ 58365 h 1200171"/>
                <a:gd name="connsiteX289" fmla="*/ 672440 w 982030"/>
                <a:gd name="connsiteY289" fmla="*/ 55828 h 1200171"/>
                <a:gd name="connsiteX290" fmla="*/ 680053 w 982030"/>
                <a:gd name="connsiteY290" fmla="*/ 55828 h 1200171"/>
                <a:gd name="connsiteX291" fmla="*/ 680053 w 982030"/>
                <a:gd name="connsiteY291" fmla="*/ 53290 h 1200171"/>
                <a:gd name="connsiteX292" fmla="*/ 682590 w 982030"/>
                <a:gd name="connsiteY292" fmla="*/ 50753 h 1200171"/>
                <a:gd name="connsiteX293" fmla="*/ 685128 w 982030"/>
                <a:gd name="connsiteY293" fmla="*/ 50753 h 1200171"/>
                <a:gd name="connsiteX294" fmla="*/ 685128 w 982030"/>
                <a:gd name="connsiteY294" fmla="*/ 48215 h 1200171"/>
                <a:gd name="connsiteX295" fmla="*/ 687666 w 982030"/>
                <a:gd name="connsiteY295" fmla="*/ 48215 h 1200171"/>
                <a:gd name="connsiteX296" fmla="*/ 687666 w 982030"/>
                <a:gd name="connsiteY296" fmla="*/ 45677 h 1200171"/>
                <a:gd name="connsiteX297" fmla="*/ 690203 w 982030"/>
                <a:gd name="connsiteY297" fmla="*/ 45677 h 1200171"/>
                <a:gd name="connsiteX298" fmla="*/ 690203 w 982030"/>
                <a:gd name="connsiteY298" fmla="*/ 48215 h 1200171"/>
                <a:gd name="connsiteX299" fmla="*/ 695279 w 982030"/>
                <a:gd name="connsiteY299" fmla="*/ 48215 h 1200171"/>
                <a:gd name="connsiteX300" fmla="*/ 695279 w 982030"/>
                <a:gd name="connsiteY300" fmla="*/ 50753 h 1200171"/>
                <a:gd name="connsiteX301" fmla="*/ 697816 w 982030"/>
                <a:gd name="connsiteY301" fmla="*/ 53290 h 1200171"/>
                <a:gd name="connsiteX302" fmla="*/ 702891 w 982030"/>
                <a:gd name="connsiteY302" fmla="*/ 53290 h 1200171"/>
                <a:gd name="connsiteX303" fmla="*/ 707967 w 982030"/>
                <a:gd name="connsiteY303" fmla="*/ 50753 h 1200171"/>
                <a:gd name="connsiteX304" fmla="*/ 713042 w 982030"/>
                <a:gd name="connsiteY304" fmla="*/ 45677 h 1200171"/>
                <a:gd name="connsiteX305" fmla="*/ 718117 w 982030"/>
                <a:gd name="connsiteY305" fmla="*/ 40602 h 1200171"/>
                <a:gd name="connsiteX306" fmla="*/ 723192 w 982030"/>
                <a:gd name="connsiteY306" fmla="*/ 38064 h 1200171"/>
                <a:gd name="connsiteX307" fmla="*/ 725730 w 982030"/>
                <a:gd name="connsiteY307" fmla="*/ 35527 h 1200171"/>
                <a:gd name="connsiteX308" fmla="*/ 725730 w 982030"/>
                <a:gd name="connsiteY308" fmla="*/ 30451 h 1200171"/>
                <a:gd name="connsiteX309" fmla="*/ 728268 w 982030"/>
                <a:gd name="connsiteY309" fmla="*/ 25376 h 1200171"/>
                <a:gd name="connsiteX310" fmla="*/ 728268 w 982030"/>
                <a:gd name="connsiteY310" fmla="*/ 20301 h 1200171"/>
                <a:gd name="connsiteX311" fmla="*/ 730805 w 982030"/>
                <a:gd name="connsiteY311" fmla="*/ 17763 h 1200171"/>
                <a:gd name="connsiteX312" fmla="*/ 730805 w 982030"/>
                <a:gd name="connsiteY312" fmla="*/ 15226 h 1200171"/>
                <a:gd name="connsiteX313" fmla="*/ 735881 w 982030"/>
                <a:gd name="connsiteY313" fmla="*/ 17763 h 1200171"/>
                <a:gd name="connsiteX314" fmla="*/ 738418 w 982030"/>
                <a:gd name="connsiteY314" fmla="*/ 17763 h 1200171"/>
                <a:gd name="connsiteX315" fmla="*/ 740956 w 982030"/>
                <a:gd name="connsiteY315" fmla="*/ 15226 h 1200171"/>
                <a:gd name="connsiteX316" fmla="*/ 746031 w 982030"/>
                <a:gd name="connsiteY316" fmla="*/ 12688 h 1200171"/>
                <a:gd name="connsiteX317" fmla="*/ 748569 w 982030"/>
                <a:gd name="connsiteY317" fmla="*/ 10150 h 1200171"/>
                <a:gd name="connsiteX318" fmla="*/ 751106 w 982030"/>
                <a:gd name="connsiteY318" fmla="*/ 10150 h 1200171"/>
                <a:gd name="connsiteX319" fmla="*/ 756181 w 982030"/>
                <a:gd name="connsiteY319" fmla="*/ 12688 h 1200171"/>
                <a:gd name="connsiteX320" fmla="*/ 758719 w 982030"/>
                <a:gd name="connsiteY320" fmla="*/ 12688 h 1200171"/>
                <a:gd name="connsiteX321" fmla="*/ 766332 w 982030"/>
                <a:gd name="connsiteY321" fmla="*/ 10150 h 1200171"/>
                <a:gd name="connsiteX322" fmla="*/ 771407 w 982030"/>
                <a:gd name="connsiteY322" fmla="*/ 7613 h 1200171"/>
                <a:gd name="connsiteX323" fmla="*/ 794246 w 982030"/>
                <a:gd name="connsiteY323" fmla="*/ 7613 h 1200171"/>
                <a:gd name="connsiteX324" fmla="*/ 801859 w 982030"/>
                <a:gd name="connsiteY324" fmla="*/ 5075 h 1200171"/>
                <a:gd name="connsiteX325" fmla="*/ 806934 w 982030"/>
                <a:gd name="connsiteY325" fmla="*/ 2537 h 1200171"/>
                <a:gd name="connsiteX326" fmla="*/ 809472 w 982030"/>
                <a:gd name="connsiteY326" fmla="*/ 2537 h 1200171"/>
                <a:gd name="connsiteX327" fmla="*/ 814547 w 982030"/>
                <a:gd name="connsiteY327" fmla="*/ 0 h 1200171"/>
                <a:gd name="connsiteX328" fmla="*/ 817085 w 982030"/>
                <a:gd name="connsiteY328" fmla="*/ 2537 h 1200171"/>
                <a:gd name="connsiteX329" fmla="*/ 819622 w 982030"/>
                <a:gd name="connsiteY329" fmla="*/ 5075 h 1200171"/>
                <a:gd name="connsiteX330" fmla="*/ 819622 w 982030"/>
                <a:gd name="connsiteY330" fmla="*/ 10150 h 1200171"/>
                <a:gd name="connsiteX331" fmla="*/ 817085 w 982030"/>
                <a:gd name="connsiteY331" fmla="*/ 12688 h 1200171"/>
                <a:gd name="connsiteX332" fmla="*/ 814547 w 982030"/>
                <a:gd name="connsiteY332" fmla="*/ 17763 h 1200171"/>
                <a:gd name="connsiteX333" fmla="*/ 814547 w 982030"/>
                <a:gd name="connsiteY333" fmla="*/ 20301 h 1200171"/>
                <a:gd name="connsiteX334" fmla="*/ 812009 w 982030"/>
                <a:gd name="connsiteY334" fmla="*/ 22839 h 1200171"/>
                <a:gd name="connsiteX335" fmla="*/ 812009 w 982030"/>
                <a:gd name="connsiteY335" fmla="*/ 32989 h 1200171"/>
                <a:gd name="connsiteX336" fmla="*/ 817085 w 982030"/>
                <a:gd name="connsiteY336" fmla="*/ 38064 h 1200171"/>
                <a:gd name="connsiteX337" fmla="*/ 822160 w 982030"/>
                <a:gd name="connsiteY337" fmla="*/ 40602 h 1200171"/>
                <a:gd name="connsiteX338" fmla="*/ 827235 w 982030"/>
                <a:gd name="connsiteY338" fmla="*/ 43140 h 1200171"/>
                <a:gd name="connsiteX339" fmla="*/ 832310 w 982030"/>
                <a:gd name="connsiteY339" fmla="*/ 48215 h 1200171"/>
                <a:gd name="connsiteX340" fmla="*/ 837386 w 982030"/>
                <a:gd name="connsiteY340" fmla="*/ 53290 h 1200171"/>
                <a:gd name="connsiteX341" fmla="*/ 842461 w 982030"/>
                <a:gd name="connsiteY341" fmla="*/ 55828 h 1200171"/>
                <a:gd name="connsiteX342" fmla="*/ 847536 w 982030"/>
                <a:gd name="connsiteY342" fmla="*/ 60903 h 1200171"/>
                <a:gd name="connsiteX343" fmla="*/ 855149 w 982030"/>
                <a:gd name="connsiteY343" fmla="*/ 65978 h 1200171"/>
                <a:gd name="connsiteX344" fmla="*/ 860224 w 982030"/>
                <a:gd name="connsiteY344" fmla="*/ 68516 h 1200171"/>
                <a:gd name="connsiteX345" fmla="*/ 872913 w 982030"/>
                <a:gd name="connsiteY345" fmla="*/ 71053 h 1200171"/>
                <a:gd name="connsiteX346" fmla="*/ 900827 w 982030"/>
                <a:gd name="connsiteY346" fmla="*/ 71053 h 1200171"/>
                <a:gd name="connsiteX347" fmla="*/ 908439 w 982030"/>
                <a:gd name="connsiteY347" fmla="*/ 73591 h 1200171"/>
                <a:gd name="connsiteX348" fmla="*/ 910977 w 982030"/>
                <a:gd name="connsiteY348" fmla="*/ 73591 h 1200171"/>
                <a:gd name="connsiteX349" fmla="*/ 908439 w 982030"/>
                <a:gd name="connsiteY349" fmla="*/ 73591 h 1200171"/>
                <a:gd name="connsiteX350" fmla="*/ 908439 w 982030"/>
                <a:gd name="connsiteY350" fmla="*/ 78666 h 1200171"/>
                <a:gd name="connsiteX351" fmla="*/ 910977 w 982030"/>
                <a:gd name="connsiteY351" fmla="*/ 81204 h 1200171"/>
                <a:gd name="connsiteX352" fmla="*/ 910977 w 982030"/>
                <a:gd name="connsiteY352" fmla="*/ 86279 h 1200171"/>
                <a:gd name="connsiteX353" fmla="*/ 908439 w 982030"/>
                <a:gd name="connsiteY353" fmla="*/ 88817 h 1200171"/>
                <a:gd name="connsiteX354" fmla="*/ 905902 w 982030"/>
                <a:gd name="connsiteY354" fmla="*/ 91354 h 1200171"/>
                <a:gd name="connsiteX355" fmla="*/ 905902 w 982030"/>
                <a:gd name="connsiteY355" fmla="*/ 106580 h 1200171"/>
                <a:gd name="connsiteX356" fmla="*/ 903364 w 982030"/>
                <a:gd name="connsiteY356" fmla="*/ 111656 h 1200171"/>
                <a:gd name="connsiteX357" fmla="*/ 900827 w 982030"/>
                <a:gd name="connsiteY357" fmla="*/ 116731 h 1200171"/>
                <a:gd name="connsiteX358" fmla="*/ 900827 w 982030"/>
                <a:gd name="connsiteY358" fmla="*/ 119268 h 1200171"/>
                <a:gd name="connsiteX359" fmla="*/ 898289 w 982030"/>
                <a:gd name="connsiteY359" fmla="*/ 121806 h 1200171"/>
                <a:gd name="connsiteX360" fmla="*/ 898289 w 982030"/>
                <a:gd name="connsiteY360" fmla="*/ 129419 h 1200171"/>
                <a:gd name="connsiteX361" fmla="*/ 895751 w 982030"/>
                <a:gd name="connsiteY361" fmla="*/ 131957 h 1200171"/>
                <a:gd name="connsiteX362" fmla="*/ 893213 w 982030"/>
                <a:gd name="connsiteY362" fmla="*/ 134494 h 1200171"/>
                <a:gd name="connsiteX363" fmla="*/ 893213 w 982030"/>
                <a:gd name="connsiteY363" fmla="*/ 139570 h 1200171"/>
                <a:gd name="connsiteX364" fmla="*/ 895751 w 982030"/>
                <a:gd name="connsiteY364" fmla="*/ 142107 h 1200171"/>
                <a:gd name="connsiteX365" fmla="*/ 895751 w 982030"/>
                <a:gd name="connsiteY365" fmla="*/ 149720 h 1200171"/>
                <a:gd name="connsiteX366" fmla="*/ 898289 w 982030"/>
                <a:gd name="connsiteY366" fmla="*/ 152258 h 1200171"/>
                <a:gd name="connsiteX367" fmla="*/ 898289 w 982030"/>
                <a:gd name="connsiteY367" fmla="*/ 159870 h 1200171"/>
                <a:gd name="connsiteX368" fmla="*/ 900827 w 982030"/>
                <a:gd name="connsiteY368" fmla="*/ 162408 h 1200171"/>
                <a:gd name="connsiteX369" fmla="*/ 903364 w 982030"/>
                <a:gd name="connsiteY369" fmla="*/ 164946 h 1200171"/>
                <a:gd name="connsiteX370" fmla="*/ 903364 w 982030"/>
                <a:gd name="connsiteY370" fmla="*/ 167483 h 1200171"/>
                <a:gd name="connsiteX371" fmla="*/ 905902 w 982030"/>
                <a:gd name="connsiteY371" fmla="*/ 167483 h 1200171"/>
                <a:gd name="connsiteX372" fmla="*/ 905902 w 982030"/>
                <a:gd name="connsiteY372" fmla="*/ 170021 h 1200171"/>
                <a:gd name="connsiteX373" fmla="*/ 903364 w 982030"/>
                <a:gd name="connsiteY373" fmla="*/ 172559 h 1200171"/>
                <a:gd name="connsiteX374" fmla="*/ 900827 w 982030"/>
                <a:gd name="connsiteY374" fmla="*/ 175096 h 1200171"/>
                <a:gd name="connsiteX375" fmla="*/ 898289 w 982030"/>
                <a:gd name="connsiteY375" fmla="*/ 175096 h 1200171"/>
                <a:gd name="connsiteX376" fmla="*/ 895751 w 982030"/>
                <a:gd name="connsiteY376" fmla="*/ 177634 h 1200171"/>
                <a:gd name="connsiteX377" fmla="*/ 895751 w 982030"/>
                <a:gd name="connsiteY377" fmla="*/ 182709 h 1200171"/>
                <a:gd name="connsiteX378" fmla="*/ 898289 w 982030"/>
                <a:gd name="connsiteY378" fmla="*/ 185247 h 1200171"/>
                <a:gd name="connsiteX379" fmla="*/ 900827 w 982030"/>
                <a:gd name="connsiteY379" fmla="*/ 192860 h 1200171"/>
                <a:gd name="connsiteX380" fmla="*/ 900827 w 982030"/>
                <a:gd name="connsiteY380" fmla="*/ 208085 h 1200171"/>
                <a:gd name="connsiteX381" fmla="*/ 898289 w 982030"/>
                <a:gd name="connsiteY381" fmla="*/ 210623 h 1200171"/>
                <a:gd name="connsiteX382" fmla="*/ 895751 w 982030"/>
                <a:gd name="connsiteY382" fmla="*/ 215698 h 1200171"/>
                <a:gd name="connsiteX383" fmla="*/ 893213 w 982030"/>
                <a:gd name="connsiteY383" fmla="*/ 218236 h 1200171"/>
                <a:gd name="connsiteX384" fmla="*/ 890676 w 982030"/>
                <a:gd name="connsiteY384" fmla="*/ 220774 h 1200171"/>
                <a:gd name="connsiteX385" fmla="*/ 890676 w 982030"/>
                <a:gd name="connsiteY385" fmla="*/ 233462 h 1200171"/>
                <a:gd name="connsiteX386" fmla="*/ 888138 w 982030"/>
                <a:gd name="connsiteY386" fmla="*/ 238537 h 1200171"/>
                <a:gd name="connsiteX387" fmla="*/ 888138 w 982030"/>
                <a:gd name="connsiteY387" fmla="*/ 246150 h 1200171"/>
                <a:gd name="connsiteX388" fmla="*/ 890676 w 982030"/>
                <a:gd name="connsiteY388" fmla="*/ 251225 h 1200171"/>
                <a:gd name="connsiteX389" fmla="*/ 895751 w 982030"/>
                <a:gd name="connsiteY389" fmla="*/ 256300 h 1200171"/>
                <a:gd name="connsiteX390" fmla="*/ 898289 w 982030"/>
                <a:gd name="connsiteY390" fmla="*/ 261376 h 1200171"/>
                <a:gd name="connsiteX391" fmla="*/ 903364 w 982030"/>
                <a:gd name="connsiteY391" fmla="*/ 263913 h 1200171"/>
                <a:gd name="connsiteX392" fmla="*/ 908439 w 982030"/>
                <a:gd name="connsiteY392" fmla="*/ 268988 h 1200171"/>
                <a:gd name="connsiteX393" fmla="*/ 910977 w 982030"/>
                <a:gd name="connsiteY393" fmla="*/ 271526 h 1200171"/>
                <a:gd name="connsiteX394" fmla="*/ 916052 w 982030"/>
                <a:gd name="connsiteY394" fmla="*/ 271526 h 1200171"/>
                <a:gd name="connsiteX395" fmla="*/ 918590 w 982030"/>
                <a:gd name="connsiteY395" fmla="*/ 274064 h 1200171"/>
                <a:gd name="connsiteX396" fmla="*/ 921127 w 982030"/>
                <a:gd name="connsiteY396" fmla="*/ 279139 h 1200171"/>
                <a:gd name="connsiteX397" fmla="*/ 921127 w 982030"/>
                <a:gd name="connsiteY397" fmla="*/ 284214 h 1200171"/>
                <a:gd name="connsiteX398" fmla="*/ 923665 w 982030"/>
                <a:gd name="connsiteY398" fmla="*/ 289289 h 1200171"/>
                <a:gd name="connsiteX399" fmla="*/ 926203 w 982030"/>
                <a:gd name="connsiteY399" fmla="*/ 294365 h 1200171"/>
                <a:gd name="connsiteX400" fmla="*/ 926203 w 982030"/>
                <a:gd name="connsiteY400" fmla="*/ 304515 h 1200171"/>
                <a:gd name="connsiteX401" fmla="*/ 928740 w 982030"/>
                <a:gd name="connsiteY401" fmla="*/ 312128 h 1200171"/>
                <a:gd name="connsiteX402" fmla="*/ 931278 w 982030"/>
                <a:gd name="connsiteY402" fmla="*/ 317204 h 1200171"/>
                <a:gd name="connsiteX403" fmla="*/ 933816 w 982030"/>
                <a:gd name="connsiteY403" fmla="*/ 322279 h 1200171"/>
                <a:gd name="connsiteX404" fmla="*/ 933816 w 982030"/>
                <a:gd name="connsiteY404" fmla="*/ 329892 h 1200171"/>
                <a:gd name="connsiteX405" fmla="*/ 931278 w 982030"/>
                <a:gd name="connsiteY405" fmla="*/ 332429 h 1200171"/>
                <a:gd name="connsiteX406" fmla="*/ 931278 w 982030"/>
                <a:gd name="connsiteY406" fmla="*/ 337505 h 1200171"/>
                <a:gd name="connsiteX407" fmla="*/ 928740 w 982030"/>
                <a:gd name="connsiteY407" fmla="*/ 345117 h 1200171"/>
                <a:gd name="connsiteX408" fmla="*/ 926203 w 982030"/>
                <a:gd name="connsiteY408" fmla="*/ 350193 h 1200171"/>
                <a:gd name="connsiteX409" fmla="*/ 926203 w 982030"/>
                <a:gd name="connsiteY409" fmla="*/ 365418 h 1200171"/>
                <a:gd name="connsiteX410" fmla="*/ 928740 w 982030"/>
                <a:gd name="connsiteY410" fmla="*/ 367956 h 1200171"/>
                <a:gd name="connsiteX411" fmla="*/ 931278 w 982030"/>
                <a:gd name="connsiteY411" fmla="*/ 375569 h 1200171"/>
                <a:gd name="connsiteX412" fmla="*/ 933816 w 982030"/>
                <a:gd name="connsiteY412" fmla="*/ 380644 h 1200171"/>
                <a:gd name="connsiteX413" fmla="*/ 936353 w 982030"/>
                <a:gd name="connsiteY413" fmla="*/ 385719 h 1200171"/>
                <a:gd name="connsiteX414" fmla="*/ 938891 w 982030"/>
                <a:gd name="connsiteY414" fmla="*/ 390795 h 1200171"/>
                <a:gd name="connsiteX415" fmla="*/ 938891 w 982030"/>
                <a:gd name="connsiteY415" fmla="*/ 395870 h 1200171"/>
                <a:gd name="connsiteX416" fmla="*/ 941428 w 982030"/>
                <a:gd name="connsiteY416" fmla="*/ 403483 h 1200171"/>
                <a:gd name="connsiteX417" fmla="*/ 941428 w 982030"/>
                <a:gd name="connsiteY417" fmla="*/ 413633 h 1200171"/>
                <a:gd name="connsiteX418" fmla="*/ 938891 w 982030"/>
                <a:gd name="connsiteY418" fmla="*/ 421246 h 1200171"/>
                <a:gd name="connsiteX419" fmla="*/ 933816 w 982030"/>
                <a:gd name="connsiteY419" fmla="*/ 439010 h 1200171"/>
                <a:gd name="connsiteX420" fmla="*/ 933816 w 982030"/>
                <a:gd name="connsiteY420" fmla="*/ 444085 h 1200171"/>
                <a:gd name="connsiteX421" fmla="*/ 931278 w 982030"/>
                <a:gd name="connsiteY421" fmla="*/ 446622 h 1200171"/>
                <a:gd name="connsiteX422" fmla="*/ 931278 w 982030"/>
                <a:gd name="connsiteY422" fmla="*/ 454235 h 1200171"/>
                <a:gd name="connsiteX423" fmla="*/ 928740 w 982030"/>
                <a:gd name="connsiteY423" fmla="*/ 464386 h 1200171"/>
                <a:gd name="connsiteX424" fmla="*/ 928740 w 982030"/>
                <a:gd name="connsiteY424" fmla="*/ 479612 h 1200171"/>
                <a:gd name="connsiteX425" fmla="*/ 931278 w 982030"/>
                <a:gd name="connsiteY425" fmla="*/ 489762 h 1200171"/>
                <a:gd name="connsiteX426" fmla="*/ 928740 w 982030"/>
                <a:gd name="connsiteY426" fmla="*/ 499913 h 1200171"/>
                <a:gd name="connsiteX427" fmla="*/ 931278 w 982030"/>
                <a:gd name="connsiteY427" fmla="*/ 504988 h 1200171"/>
                <a:gd name="connsiteX428" fmla="*/ 933816 w 982030"/>
                <a:gd name="connsiteY428" fmla="*/ 512601 h 1200171"/>
                <a:gd name="connsiteX429" fmla="*/ 941428 w 982030"/>
                <a:gd name="connsiteY429" fmla="*/ 525289 h 1200171"/>
                <a:gd name="connsiteX430" fmla="*/ 951579 w 982030"/>
                <a:gd name="connsiteY430" fmla="*/ 535439 h 1200171"/>
                <a:gd name="connsiteX431" fmla="*/ 956654 w 982030"/>
                <a:gd name="connsiteY431" fmla="*/ 548128 h 1200171"/>
                <a:gd name="connsiteX432" fmla="*/ 959192 w 982030"/>
                <a:gd name="connsiteY432" fmla="*/ 555740 h 1200171"/>
                <a:gd name="connsiteX433" fmla="*/ 956654 w 982030"/>
                <a:gd name="connsiteY433" fmla="*/ 568429 h 1200171"/>
                <a:gd name="connsiteX434" fmla="*/ 956654 w 982030"/>
                <a:gd name="connsiteY434" fmla="*/ 596332 h 1200171"/>
                <a:gd name="connsiteX435" fmla="*/ 954116 w 982030"/>
                <a:gd name="connsiteY435" fmla="*/ 601407 h 1200171"/>
                <a:gd name="connsiteX436" fmla="*/ 954116 w 982030"/>
                <a:gd name="connsiteY436" fmla="*/ 609020 h 1200171"/>
                <a:gd name="connsiteX437" fmla="*/ 951579 w 982030"/>
                <a:gd name="connsiteY437" fmla="*/ 624246 h 1200171"/>
                <a:gd name="connsiteX438" fmla="*/ 951579 w 982030"/>
                <a:gd name="connsiteY438" fmla="*/ 634396 h 1200171"/>
                <a:gd name="connsiteX439" fmla="*/ 954116 w 982030"/>
                <a:gd name="connsiteY439" fmla="*/ 642009 h 1200171"/>
                <a:gd name="connsiteX440" fmla="*/ 956654 w 982030"/>
                <a:gd name="connsiteY440" fmla="*/ 647085 h 1200171"/>
                <a:gd name="connsiteX441" fmla="*/ 964267 w 982030"/>
                <a:gd name="connsiteY441" fmla="*/ 657235 h 1200171"/>
                <a:gd name="connsiteX442" fmla="*/ 969342 w 982030"/>
                <a:gd name="connsiteY442" fmla="*/ 664848 h 1200171"/>
                <a:gd name="connsiteX443" fmla="*/ 974418 w 982030"/>
                <a:gd name="connsiteY443" fmla="*/ 677536 h 1200171"/>
                <a:gd name="connsiteX444" fmla="*/ 979493 w 982030"/>
                <a:gd name="connsiteY444" fmla="*/ 685149 h 1200171"/>
                <a:gd name="connsiteX445" fmla="*/ 982030 w 982030"/>
                <a:gd name="connsiteY445" fmla="*/ 690224 h 1200171"/>
                <a:gd name="connsiteX446" fmla="*/ 982030 w 982030"/>
                <a:gd name="connsiteY446" fmla="*/ 715590 h 1200171"/>
                <a:gd name="connsiteX447" fmla="*/ 979493 w 982030"/>
                <a:gd name="connsiteY447" fmla="*/ 718128 h 1200171"/>
                <a:gd name="connsiteX448" fmla="*/ 976955 w 982030"/>
                <a:gd name="connsiteY448" fmla="*/ 718128 h 1200171"/>
                <a:gd name="connsiteX449" fmla="*/ 976955 w 982030"/>
                <a:gd name="connsiteY449" fmla="*/ 723203 h 1200171"/>
                <a:gd name="connsiteX450" fmla="*/ 979493 w 982030"/>
                <a:gd name="connsiteY450" fmla="*/ 723203 h 1200171"/>
                <a:gd name="connsiteX451" fmla="*/ 982030 w 982030"/>
                <a:gd name="connsiteY451" fmla="*/ 728278 h 1200171"/>
                <a:gd name="connsiteX452" fmla="*/ 979493 w 982030"/>
                <a:gd name="connsiteY452" fmla="*/ 733353 h 1200171"/>
                <a:gd name="connsiteX453" fmla="*/ 976955 w 982030"/>
                <a:gd name="connsiteY453" fmla="*/ 735891 h 1200171"/>
                <a:gd name="connsiteX454" fmla="*/ 974418 w 982030"/>
                <a:gd name="connsiteY454" fmla="*/ 738429 h 1200171"/>
                <a:gd name="connsiteX455" fmla="*/ 974418 w 982030"/>
                <a:gd name="connsiteY455" fmla="*/ 748579 h 1200171"/>
                <a:gd name="connsiteX456" fmla="*/ 976955 w 982030"/>
                <a:gd name="connsiteY456" fmla="*/ 751117 h 1200171"/>
                <a:gd name="connsiteX457" fmla="*/ 976955 w 982030"/>
                <a:gd name="connsiteY457" fmla="*/ 758730 h 1200171"/>
                <a:gd name="connsiteX458" fmla="*/ 974418 w 982030"/>
                <a:gd name="connsiteY458" fmla="*/ 756192 h 1200171"/>
                <a:gd name="connsiteX459" fmla="*/ 966805 w 982030"/>
                <a:gd name="connsiteY459" fmla="*/ 756192 h 1200171"/>
                <a:gd name="connsiteX460" fmla="*/ 964267 w 982030"/>
                <a:gd name="connsiteY460" fmla="*/ 758730 h 1200171"/>
                <a:gd name="connsiteX461" fmla="*/ 959192 w 982030"/>
                <a:gd name="connsiteY461" fmla="*/ 758730 h 1200171"/>
                <a:gd name="connsiteX462" fmla="*/ 956654 w 982030"/>
                <a:gd name="connsiteY462" fmla="*/ 761267 h 1200171"/>
                <a:gd name="connsiteX463" fmla="*/ 956654 w 982030"/>
                <a:gd name="connsiteY463" fmla="*/ 763805 h 1200171"/>
                <a:gd name="connsiteX464" fmla="*/ 951579 w 982030"/>
                <a:gd name="connsiteY464" fmla="*/ 766342 h 1200171"/>
                <a:gd name="connsiteX465" fmla="*/ 949041 w 982030"/>
                <a:gd name="connsiteY465" fmla="*/ 768880 h 1200171"/>
                <a:gd name="connsiteX466" fmla="*/ 946504 w 982030"/>
                <a:gd name="connsiteY466" fmla="*/ 771418 h 1200171"/>
                <a:gd name="connsiteX467" fmla="*/ 943966 w 982030"/>
                <a:gd name="connsiteY467" fmla="*/ 773955 h 1200171"/>
                <a:gd name="connsiteX468" fmla="*/ 941428 w 982030"/>
                <a:gd name="connsiteY468" fmla="*/ 776493 h 1200171"/>
                <a:gd name="connsiteX469" fmla="*/ 938891 w 982030"/>
                <a:gd name="connsiteY469" fmla="*/ 779031 h 1200171"/>
                <a:gd name="connsiteX470" fmla="*/ 936353 w 982030"/>
                <a:gd name="connsiteY470" fmla="*/ 781494 h 1200171"/>
                <a:gd name="connsiteX471" fmla="*/ 928740 w 982030"/>
                <a:gd name="connsiteY471" fmla="*/ 784032 h 1200171"/>
                <a:gd name="connsiteX472" fmla="*/ 926203 w 982030"/>
                <a:gd name="connsiteY472" fmla="*/ 786569 h 1200171"/>
                <a:gd name="connsiteX473" fmla="*/ 926203 w 982030"/>
                <a:gd name="connsiteY473" fmla="*/ 789107 h 1200171"/>
                <a:gd name="connsiteX474" fmla="*/ 921127 w 982030"/>
                <a:gd name="connsiteY474" fmla="*/ 791645 h 1200171"/>
                <a:gd name="connsiteX475" fmla="*/ 913515 w 982030"/>
                <a:gd name="connsiteY475" fmla="*/ 794182 h 1200171"/>
                <a:gd name="connsiteX476" fmla="*/ 913515 w 982030"/>
                <a:gd name="connsiteY476" fmla="*/ 796720 h 1200171"/>
                <a:gd name="connsiteX477" fmla="*/ 910977 w 982030"/>
                <a:gd name="connsiteY477" fmla="*/ 801795 h 1200171"/>
                <a:gd name="connsiteX478" fmla="*/ 913515 w 982030"/>
                <a:gd name="connsiteY478" fmla="*/ 801795 h 1200171"/>
                <a:gd name="connsiteX479" fmla="*/ 910977 w 982030"/>
                <a:gd name="connsiteY479" fmla="*/ 806871 h 1200171"/>
                <a:gd name="connsiteX480" fmla="*/ 913515 w 982030"/>
                <a:gd name="connsiteY480" fmla="*/ 809408 h 1200171"/>
                <a:gd name="connsiteX481" fmla="*/ 913515 w 982030"/>
                <a:gd name="connsiteY481" fmla="*/ 817021 h 1200171"/>
                <a:gd name="connsiteX482" fmla="*/ 910977 w 982030"/>
                <a:gd name="connsiteY482" fmla="*/ 819559 h 1200171"/>
                <a:gd name="connsiteX483" fmla="*/ 905902 w 982030"/>
                <a:gd name="connsiteY483" fmla="*/ 824634 h 1200171"/>
                <a:gd name="connsiteX484" fmla="*/ 898289 w 982030"/>
                <a:gd name="connsiteY484" fmla="*/ 827172 h 1200171"/>
                <a:gd name="connsiteX485" fmla="*/ 895751 w 982030"/>
                <a:gd name="connsiteY485" fmla="*/ 829709 h 1200171"/>
                <a:gd name="connsiteX486" fmla="*/ 893213 w 982030"/>
                <a:gd name="connsiteY486" fmla="*/ 832247 h 1200171"/>
                <a:gd name="connsiteX487" fmla="*/ 885601 w 982030"/>
                <a:gd name="connsiteY487" fmla="*/ 834785 h 1200171"/>
                <a:gd name="connsiteX488" fmla="*/ 880525 w 982030"/>
                <a:gd name="connsiteY488" fmla="*/ 837322 h 1200171"/>
                <a:gd name="connsiteX489" fmla="*/ 862773 w 982030"/>
                <a:gd name="connsiteY489" fmla="*/ 839860 h 1200171"/>
                <a:gd name="connsiteX490" fmla="*/ 845009 w 982030"/>
                <a:gd name="connsiteY490" fmla="*/ 839860 h 1200171"/>
                <a:gd name="connsiteX491" fmla="*/ 839934 w 982030"/>
                <a:gd name="connsiteY491" fmla="*/ 844935 h 1200171"/>
                <a:gd name="connsiteX492" fmla="*/ 837396 w 982030"/>
                <a:gd name="connsiteY492" fmla="*/ 850010 h 1200171"/>
                <a:gd name="connsiteX493" fmla="*/ 837396 w 982030"/>
                <a:gd name="connsiteY493" fmla="*/ 852548 h 1200171"/>
                <a:gd name="connsiteX494" fmla="*/ 834859 w 982030"/>
                <a:gd name="connsiteY494" fmla="*/ 855085 h 1200171"/>
                <a:gd name="connsiteX495" fmla="*/ 829783 w 982030"/>
                <a:gd name="connsiteY495" fmla="*/ 867774 h 1200171"/>
                <a:gd name="connsiteX496" fmla="*/ 824708 w 982030"/>
                <a:gd name="connsiteY496" fmla="*/ 880462 h 1200171"/>
                <a:gd name="connsiteX497" fmla="*/ 824708 w 982030"/>
                <a:gd name="connsiteY497" fmla="*/ 900752 h 1200171"/>
                <a:gd name="connsiteX498" fmla="*/ 822171 w 982030"/>
                <a:gd name="connsiteY498" fmla="*/ 910903 h 1200171"/>
                <a:gd name="connsiteX499" fmla="*/ 817095 w 982030"/>
                <a:gd name="connsiteY499" fmla="*/ 915978 h 1200171"/>
                <a:gd name="connsiteX500" fmla="*/ 801869 w 982030"/>
                <a:gd name="connsiteY500" fmla="*/ 926128 h 1200171"/>
                <a:gd name="connsiteX501" fmla="*/ 791719 w 982030"/>
                <a:gd name="connsiteY501" fmla="*/ 931204 h 1200171"/>
                <a:gd name="connsiteX502" fmla="*/ 781568 w 982030"/>
                <a:gd name="connsiteY502" fmla="*/ 936279 h 1200171"/>
                <a:gd name="connsiteX503" fmla="*/ 771418 w 982030"/>
                <a:gd name="connsiteY503" fmla="*/ 943892 h 1200171"/>
                <a:gd name="connsiteX504" fmla="*/ 768880 w 982030"/>
                <a:gd name="connsiteY504" fmla="*/ 946429 h 1200171"/>
                <a:gd name="connsiteX505" fmla="*/ 758730 w 982030"/>
                <a:gd name="connsiteY505" fmla="*/ 956580 h 1200171"/>
                <a:gd name="connsiteX506" fmla="*/ 746042 w 982030"/>
                <a:gd name="connsiteY506" fmla="*/ 964193 h 1200171"/>
                <a:gd name="connsiteX507" fmla="*/ 733354 w 982030"/>
                <a:gd name="connsiteY507" fmla="*/ 971806 h 1200171"/>
                <a:gd name="connsiteX508" fmla="*/ 725741 w 982030"/>
                <a:gd name="connsiteY508" fmla="*/ 974343 h 1200171"/>
                <a:gd name="connsiteX509" fmla="*/ 720665 w 982030"/>
                <a:gd name="connsiteY509" fmla="*/ 971806 h 1200171"/>
                <a:gd name="connsiteX510" fmla="*/ 705440 w 982030"/>
                <a:gd name="connsiteY510" fmla="*/ 971806 h 1200171"/>
                <a:gd name="connsiteX511" fmla="*/ 697827 w 982030"/>
                <a:gd name="connsiteY511" fmla="*/ 969268 h 1200171"/>
                <a:gd name="connsiteX512" fmla="*/ 692751 w 982030"/>
                <a:gd name="connsiteY512" fmla="*/ 966731 h 1200171"/>
                <a:gd name="connsiteX513" fmla="*/ 682601 w 982030"/>
                <a:gd name="connsiteY513" fmla="*/ 964193 h 1200171"/>
                <a:gd name="connsiteX514" fmla="*/ 677526 w 982030"/>
                <a:gd name="connsiteY514" fmla="*/ 961655 h 1200171"/>
                <a:gd name="connsiteX515" fmla="*/ 667375 w 982030"/>
                <a:gd name="connsiteY515" fmla="*/ 961655 h 1200171"/>
                <a:gd name="connsiteX516" fmla="*/ 662300 w 982030"/>
                <a:gd name="connsiteY516" fmla="*/ 959118 h 1200171"/>
                <a:gd name="connsiteX517" fmla="*/ 652149 w 982030"/>
                <a:gd name="connsiteY517" fmla="*/ 961655 h 1200171"/>
                <a:gd name="connsiteX518" fmla="*/ 644537 w 982030"/>
                <a:gd name="connsiteY518" fmla="*/ 966731 h 1200171"/>
                <a:gd name="connsiteX519" fmla="*/ 639461 w 982030"/>
                <a:gd name="connsiteY519" fmla="*/ 969268 h 1200171"/>
                <a:gd name="connsiteX520" fmla="*/ 631848 w 982030"/>
                <a:gd name="connsiteY520" fmla="*/ 971806 h 1200171"/>
                <a:gd name="connsiteX521" fmla="*/ 626773 w 982030"/>
                <a:gd name="connsiteY521" fmla="*/ 976881 h 1200171"/>
                <a:gd name="connsiteX522" fmla="*/ 614085 w 982030"/>
                <a:gd name="connsiteY522" fmla="*/ 987032 h 1200171"/>
                <a:gd name="connsiteX523" fmla="*/ 609010 w 982030"/>
                <a:gd name="connsiteY523" fmla="*/ 989569 h 1200171"/>
                <a:gd name="connsiteX524" fmla="*/ 603934 w 982030"/>
                <a:gd name="connsiteY524" fmla="*/ 997182 h 1200171"/>
                <a:gd name="connsiteX525" fmla="*/ 601397 w 982030"/>
                <a:gd name="connsiteY525" fmla="*/ 999720 h 1200171"/>
                <a:gd name="connsiteX526" fmla="*/ 593784 w 982030"/>
                <a:gd name="connsiteY526" fmla="*/ 1007333 h 1200171"/>
                <a:gd name="connsiteX527" fmla="*/ 586171 w 982030"/>
                <a:gd name="connsiteY527" fmla="*/ 1014945 h 1200171"/>
                <a:gd name="connsiteX528" fmla="*/ 581096 w 982030"/>
                <a:gd name="connsiteY528" fmla="*/ 1022558 h 1200171"/>
                <a:gd name="connsiteX529" fmla="*/ 576021 w 982030"/>
                <a:gd name="connsiteY529" fmla="*/ 1027634 h 1200171"/>
                <a:gd name="connsiteX530" fmla="*/ 573483 w 982030"/>
                <a:gd name="connsiteY530" fmla="*/ 1037784 h 1200171"/>
                <a:gd name="connsiteX531" fmla="*/ 573483 w 982030"/>
                <a:gd name="connsiteY531" fmla="*/ 1073300 h 1200171"/>
                <a:gd name="connsiteX532" fmla="*/ 576021 w 982030"/>
                <a:gd name="connsiteY532" fmla="*/ 1085989 h 1200171"/>
                <a:gd name="connsiteX533" fmla="*/ 576021 w 982030"/>
                <a:gd name="connsiteY533" fmla="*/ 1103742 h 1200171"/>
                <a:gd name="connsiteX534" fmla="*/ 573483 w 982030"/>
                <a:gd name="connsiteY534" fmla="*/ 1118967 h 1200171"/>
                <a:gd name="connsiteX535" fmla="*/ 570945 w 982030"/>
                <a:gd name="connsiteY535" fmla="*/ 1129118 h 1200171"/>
                <a:gd name="connsiteX536" fmla="*/ 568408 w 982030"/>
                <a:gd name="connsiteY536" fmla="*/ 1136730 h 1200171"/>
                <a:gd name="connsiteX537" fmla="*/ 568408 w 982030"/>
                <a:gd name="connsiteY537" fmla="*/ 1141806 h 1200171"/>
                <a:gd name="connsiteX538" fmla="*/ 573483 w 982030"/>
                <a:gd name="connsiteY538" fmla="*/ 1149419 h 1200171"/>
                <a:gd name="connsiteX539" fmla="*/ 576021 w 982030"/>
                <a:gd name="connsiteY539" fmla="*/ 1159569 h 1200171"/>
                <a:gd name="connsiteX540" fmla="*/ 576021 w 982030"/>
                <a:gd name="connsiteY540" fmla="*/ 1172257 h 1200171"/>
                <a:gd name="connsiteX541" fmla="*/ 578558 w 982030"/>
                <a:gd name="connsiteY541" fmla="*/ 1179870 h 1200171"/>
                <a:gd name="connsiteX542" fmla="*/ 581096 w 982030"/>
                <a:gd name="connsiteY542" fmla="*/ 1184945 h 1200171"/>
                <a:gd name="connsiteX543" fmla="*/ 581096 w 982030"/>
                <a:gd name="connsiteY543" fmla="*/ 1195096 h 1200171"/>
                <a:gd name="connsiteX544" fmla="*/ 578558 w 982030"/>
                <a:gd name="connsiteY544" fmla="*/ 1195096 h 1200171"/>
                <a:gd name="connsiteX545" fmla="*/ 576021 w 982030"/>
                <a:gd name="connsiteY545" fmla="*/ 1197633 h 1200171"/>
                <a:gd name="connsiteX546" fmla="*/ 573483 w 982030"/>
                <a:gd name="connsiteY546" fmla="*/ 1197633 h 1200171"/>
                <a:gd name="connsiteX547" fmla="*/ 570945 w 982030"/>
                <a:gd name="connsiteY547" fmla="*/ 1200171 h 1200171"/>
                <a:gd name="connsiteX548" fmla="*/ 568408 w 982030"/>
                <a:gd name="connsiteY548" fmla="*/ 1197633 h 1200171"/>
                <a:gd name="connsiteX549" fmla="*/ 563332 w 982030"/>
                <a:gd name="connsiteY549" fmla="*/ 1197633 h 1200171"/>
                <a:gd name="connsiteX550" fmla="*/ 558257 w 982030"/>
                <a:gd name="connsiteY550" fmla="*/ 1195096 h 1200171"/>
                <a:gd name="connsiteX551" fmla="*/ 555720 w 982030"/>
                <a:gd name="connsiteY551" fmla="*/ 1192559 h 1200171"/>
                <a:gd name="connsiteX552" fmla="*/ 553182 w 982030"/>
                <a:gd name="connsiteY552" fmla="*/ 1192559 h 1200171"/>
                <a:gd name="connsiteX553" fmla="*/ 553182 w 982030"/>
                <a:gd name="connsiteY553" fmla="*/ 1190021 h 1200171"/>
                <a:gd name="connsiteX554" fmla="*/ 545569 w 982030"/>
                <a:gd name="connsiteY554" fmla="*/ 1190021 h 1200171"/>
                <a:gd name="connsiteX555" fmla="*/ 545569 w 982030"/>
                <a:gd name="connsiteY555" fmla="*/ 1187483 h 1200171"/>
                <a:gd name="connsiteX556" fmla="*/ 540494 w 982030"/>
                <a:gd name="connsiteY556" fmla="*/ 1184945 h 1200171"/>
                <a:gd name="connsiteX557" fmla="*/ 537956 w 982030"/>
                <a:gd name="connsiteY557" fmla="*/ 1179870 h 1200171"/>
                <a:gd name="connsiteX558" fmla="*/ 537956 w 982030"/>
                <a:gd name="connsiteY558" fmla="*/ 1177333 h 1200171"/>
                <a:gd name="connsiteX559" fmla="*/ 535419 w 982030"/>
                <a:gd name="connsiteY559" fmla="*/ 1174795 h 1200171"/>
                <a:gd name="connsiteX560" fmla="*/ 532881 w 982030"/>
                <a:gd name="connsiteY560" fmla="*/ 1172257 h 1200171"/>
                <a:gd name="connsiteX561" fmla="*/ 527806 w 982030"/>
                <a:gd name="connsiteY561" fmla="*/ 1172257 h 1200171"/>
                <a:gd name="connsiteX562" fmla="*/ 525268 w 982030"/>
                <a:gd name="connsiteY562" fmla="*/ 1169720 h 1200171"/>
                <a:gd name="connsiteX563" fmla="*/ 522730 w 982030"/>
                <a:gd name="connsiteY563" fmla="*/ 1167182 h 1200171"/>
                <a:gd name="connsiteX564" fmla="*/ 522730 w 982030"/>
                <a:gd name="connsiteY564" fmla="*/ 1159569 h 1200171"/>
                <a:gd name="connsiteX565" fmla="*/ 520193 w 982030"/>
                <a:gd name="connsiteY565" fmla="*/ 1157032 h 1200171"/>
                <a:gd name="connsiteX566" fmla="*/ 517655 w 982030"/>
                <a:gd name="connsiteY566" fmla="*/ 1151956 h 1200171"/>
                <a:gd name="connsiteX567" fmla="*/ 517655 w 982030"/>
                <a:gd name="connsiteY567" fmla="*/ 1149419 h 1200171"/>
                <a:gd name="connsiteX568" fmla="*/ 515117 w 982030"/>
                <a:gd name="connsiteY568" fmla="*/ 1144343 h 1200171"/>
                <a:gd name="connsiteX569" fmla="*/ 515117 w 982030"/>
                <a:gd name="connsiteY569" fmla="*/ 1141806 h 1200171"/>
                <a:gd name="connsiteX570" fmla="*/ 512580 w 982030"/>
                <a:gd name="connsiteY570" fmla="*/ 1136730 h 1200171"/>
                <a:gd name="connsiteX571" fmla="*/ 510042 w 982030"/>
                <a:gd name="connsiteY571" fmla="*/ 1134193 h 1200171"/>
                <a:gd name="connsiteX572" fmla="*/ 507504 w 982030"/>
                <a:gd name="connsiteY572" fmla="*/ 1134193 h 1200171"/>
                <a:gd name="connsiteX573" fmla="*/ 502429 w 982030"/>
                <a:gd name="connsiteY573" fmla="*/ 1131655 h 1200171"/>
                <a:gd name="connsiteX574" fmla="*/ 499892 w 982030"/>
                <a:gd name="connsiteY574" fmla="*/ 1129118 h 1200171"/>
                <a:gd name="connsiteX575" fmla="*/ 494816 w 982030"/>
                <a:gd name="connsiteY575" fmla="*/ 1126580 h 1200171"/>
                <a:gd name="connsiteX576" fmla="*/ 489741 w 982030"/>
                <a:gd name="connsiteY576" fmla="*/ 1124042 h 1200171"/>
                <a:gd name="connsiteX577" fmla="*/ 479591 w 982030"/>
                <a:gd name="connsiteY577" fmla="*/ 1124042 h 1200171"/>
                <a:gd name="connsiteX578" fmla="*/ 474515 w 982030"/>
                <a:gd name="connsiteY578" fmla="*/ 1121505 h 1200171"/>
                <a:gd name="connsiteX579" fmla="*/ 471978 w 982030"/>
                <a:gd name="connsiteY579" fmla="*/ 1121505 h 1200171"/>
                <a:gd name="connsiteX580" fmla="*/ 469440 w 982030"/>
                <a:gd name="connsiteY580" fmla="*/ 1118967 h 1200171"/>
                <a:gd name="connsiteX581" fmla="*/ 466903 w 982030"/>
                <a:gd name="connsiteY581" fmla="*/ 1116430 h 1200171"/>
                <a:gd name="connsiteX582" fmla="*/ 461827 w 982030"/>
                <a:gd name="connsiteY582" fmla="*/ 1116430 h 1200171"/>
                <a:gd name="connsiteX583" fmla="*/ 459290 w 982030"/>
                <a:gd name="connsiteY583" fmla="*/ 1113892 h 1200171"/>
                <a:gd name="connsiteX584" fmla="*/ 456752 w 982030"/>
                <a:gd name="connsiteY584" fmla="*/ 1111354 h 1200171"/>
                <a:gd name="connsiteX585" fmla="*/ 456752 w 982030"/>
                <a:gd name="connsiteY585" fmla="*/ 1101204 h 1200171"/>
                <a:gd name="connsiteX586" fmla="*/ 451677 w 982030"/>
                <a:gd name="connsiteY586" fmla="*/ 1101204 h 1200171"/>
                <a:gd name="connsiteX587" fmla="*/ 451677 w 982030"/>
                <a:gd name="connsiteY587" fmla="*/ 1103742 h 1200171"/>
                <a:gd name="connsiteX588" fmla="*/ 449139 w 982030"/>
                <a:gd name="connsiteY588" fmla="*/ 1103742 h 1200171"/>
                <a:gd name="connsiteX589" fmla="*/ 446602 w 982030"/>
                <a:gd name="connsiteY589" fmla="*/ 1101204 h 1200171"/>
                <a:gd name="connsiteX590" fmla="*/ 444064 w 982030"/>
                <a:gd name="connsiteY590" fmla="*/ 1101204 h 1200171"/>
                <a:gd name="connsiteX591" fmla="*/ 444064 w 982030"/>
                <a:gd name="connsiteY591" fmla="*/ 1098666 h 1200171"/>
                <a:gd name="connsiteX592" fmla="*/ 441526 w 982030"/>
                <a:gd name="connsiteY592" fmla="*/ 1101204 h 1200171"/>
                <a:gd name="connsiteX593" fmla="*/ 438989 w 982030"/>
                <a:gd name="connsiteY593" fmla="*/ 1098666 h 1200171"/>
                <a:gd name="connsiteX594" fmla="*/ 438989 w 982030"/>
                <a:gd name="connsiteY594" fmla="*/ 1093591 h 1200171"/>
                <a:gd name="connsiteX595" fmla="*/ 436451 w 982030"/>
                <a:gd name="connsiteY595" fmla="*/ 1091053 h 1200171"/>
                <a:gd name="connsiteX596" fmla="*/ 433913 w 982030"/>
                <a:gd name="connsiteY596" fmla="*/ 1085978 h 1200171"/>
                <a:gd name="connsiteX597" fmla="*/ 436451 w 982030"/>
                <a:gd name="connsiteY597" fmla="*/ 1085978 h 1200171"/>
                <a:gd name="connsiteX598" fmla="*/ 436451 w 982030"/>
                <a:gd name="connsiteY598" fmla="*/ 1080903 h 1200171"/>
                <a:gd name="connsiteX599" fmla="*/ 438989 w 982030"/>
                <a:gd name="connsiteY599" fmla="*/ 1078365 h 1200171"/>
                <a:gd name="connsiteX600" fmla="*/ 438989 w 982030"/>
                <a:gd name="connsiteY600" fmla="*/ 1068214 h 1200171"/>
                <a:gd name="connsiteX601" fmla="*/ 436451 w 982030"/>
                <a:gd name="connsiteY601" fmla="*/ 1065677 h 1200171"/>
                <a:gd name="connsiteX602" fmla="*/ 433913 w 982030"/>
                <a:gd name="connsiteY602" fmla="*/ 1063139 h 1200171"/>
                <a:gd name="connsiteX603" fmla="*/ 423763 w 982030"/>
                <a:gd name="connsiteY603" fmla="*/ 1063139 h 1200171"/>
                <a:gd name="connsiteX604" fmla="*/ 421225 w 982030"/>
                <a:gd name="connsiteY604" fmla="*/ 1060602 h 1200171"/>
                <a:gd name="connsiteX605" fmla="*/ 416150 w 982030"/>
                <a:gd name="connsiteY605" fmla="*/ 1063139 h 1200171"/>
                <a:gd name="connsiteX606" fmla="*/ 413612 w 982030"/>
                <a:gd name="connsiteY606" fmla="*/ 1063139 h 1200171"/>
                <a:gd name="connsiteX607" fmla="*/ 411075 w 982030"/>
                <a:gd name="connsiteY607" fmla="*/ 1060602 h 1200171"/>
                <a:gd name="connsiteX608" fmla="*/ 408537 w 982030"/>
                <a:gd name="connsiteY608" fmla="*/ 1055526 h 1200171"/>
                <a:gd name="connsiteX609" fmla="*/ 408537 w 982030"/>
                <a:gd name="connsiteY609" fmla="*/ 1052989 h 1200171"/>
                <a:gd name="connsiteX610" fmla="*/ 405999 w 982030"/>
                <a:gd name="connsiteY610" fmla="*/ 1050451 h 1200171"/>
                <a:gd name="connsiteX611" fmla="*/ 405999 w 982030"/>
                <a:gd name="connsiteY611" fmla="*/ 1045376 h 1200171"/>
                <a:gd name="connsiteX612" fmla="*/ 403462 w 982030"/>
                <a:gd name="connsiteY612" fmla="*/ 1040301 h 1200171"/>
                <a:gd name="connsiteX613" fmla="*/ 398386 w 982030"/>
                <a:gd name="connsiteY613" fmla="*/ 1037763 h 1200171"/>
                <a:gd name="connsiteX614" fmla="*/ 395849 w 982030"/>
                <a:gd name="connsiteY614" fmla="*/ 1032688 h 1200171"/>
                <a:gd name="connsiteX615" fmla="*/ 393311 w 982030"/>
                <a:gd name="connsiteY615" fmla="*/ 1027613 h 1200171"/>
                <a:gd name="connsiteX616" fmla="*/ 388236 w 982030"/>
                <a:gd name="connsiteY616" fmla="*/ 1025075 h 1200171"/>
                <a:gd name="connsiteX617" fmla="*/ 385698 w 982030"/>
                <a:gd name="connsiteY617" fmla="*/ 1022537 h 1200171"/>
                <a:gd name="connsiteX618" fmla="*/ 383161 w 982030"/>
                <a:gd name="connsiteY618" fmla="*/ 1020000 h 1200171"/>
                <a:gd name="connsiteX619" fmla="*/ 375548 w 982030"/>
                <a:gd name="connsiteY619" fmla="*/ 1020000 h 1200171"/>
                <a:gd name="connsiteX620" fmla="*/ 373010 w 982030"/>
                <a:gd name="connsiteY620" fmla="*/ 1017462 h 1200171"/>
                <a:gd name="connsiteX621" fmla="*/ 370473 w 982030"/>
                <a:gd name="connsiteY621" fmla="*/ 1014924 h 1200171"/>
                <a:gd name="connsiteX622" fmla="*/ 360322 w 982030"/>
                <a:gd name="connsiteY622" fmla="*/ 1014924 h 1200171"/>
                <a:gd name="connsiteX623" fmla="*/ 355247 w 982030"/>
                <a:gd name="connsiteY623" fmla="*/ 1017462 h 1200171"/>
                <a:gd name="connsiteX624" fmla="*/ 347634 w 982030"/>
                <a:gd name="connsiteY624" fmla="*/ 1017462 h 1200171"/>
                <a:gd name="connsiteX625" fmla="*/ 342559 w 982030"/>
                <a:gd name="connsiteY625" fmla="*/ 1020000 h 1200171"/>
                <a:gd name="connsiteX626" fmla="*/ 337483 w 982030"/>
                <a:gd name="connsiteY626" fmla="*/ 1022537 h 1200171"/>
                <a:gd name="connsiteX627" fmla="*/ 334946 w 982030"/>
                <a:gd name="connsiteY627" fmla="*/ 1025075 h 1200171"/>
                <a:gd name="connsiteX628" fmla="*/ 327333 w 982030"/>
                <a:gd name="connsiteY628" fmla="*/ 1027613 h 1200171"/>
                <a:gd name="connsiteX629" fmla="*/ 324795 w 982030"/>
                <a:gd name="connsiteY629" fmla="*/ 1027613 h 1200171"/>
                <a:gd name="connsiteX630" fmla="*/ 324795 w 982030"/>
                <a:gd name="connsiteY630" fmla="*/ 1030150 h 1200171"/>
                <a:gd name="connsiteX631" fmla="*/ 319720 w 982030"/>
                <a:gd name="connsiteY631" fmla="*/ 1032688 h 1200171"/>
                <a:gd name="connsiteX632" fmla="*/ 317182 w 982030"/>
                <a:gd name="connsiteY632" fmla="*/ 1035225 h 1200171"/>
                <a:gd name="connsiteX633" fmla="*/ 314645 w 982030"/>
                <a:gd name="connsiteY633" fmla="*/ 1035225 h 1200171"/>
                <a:gd name="connsiteX634" fmla="*/ 312107 w 982030"/>
                <a:gd name="connsiteY634" fmla="*/ 1037763 h 1200171"/>
                <a:gd name="connsiteX635" fmla="*/ 301957 w 982030"/>
                <a:gd name="connsiteY635" fmla="*/ 1037763 h 1200171"/>
                <a:gd name="connsiteX636" fmla="*/ 294344 w 982030"/>
                <a:gd name="connsiteY636" fmla="*/ 1035225 h 1200171"/>
                <a:gd name="connsiteX637" fmla="*/ 284193 w 982030"/>
                <a:gd name="connsiteY637" fmla="*/ 1032688 h 1200171"/>
                <a:gd name="connsiteX638" fmla="*/ 266440 w 982030"/>
                <a:gd name="connsiteY638" fmla="*/ 1032688 h 1200171"/>
                <a:gd name="connsiteX639" fmla="*/ 261365 w 982030"/>
                <a:gd name="connsiteY639" fmla="*/ 1035225 h 1200171"/>
                <a:gd name="connsiteX640" fmla="*/ 253752 w 982030"/>
                <a:gd name="connsiteY640" fmla="*/ 1035225 h 1200171"/>
                <a:gd name="connsiteX641" fmla="*/ 248677 w 982030"/>
                <a:gd name="connsiteY641" fmla="*/ 1037763 h 1200171"/>
                <a:gd name="connsiteX642" fmla="*/ 230924 w 982030"/>
                <a:gd name="connsiteY642" fmla="*/ 1037763 h 1200171"/>
                <a:gd name="connsiteX643" fmla="*/ 228387 w 982030"/>
                <a:gd name="connsiteY643" fmla="*/ 1040301 h 1200171"/>
                <a:gd name="connsiteX644" fmla="*/ 215698 w 982030"/>
                <a:gd name="connsiteY644" fmla="*/ 1040301 h 1200171"/>
                <a:gd name="connsiteX645" fmla="*/ 215698 w 982030"/>
                <a:gd name="connsiteY645" fmla="*/ 1037763 h 1200171"/>
                <a:gd name="connsiteX646" fmla="*/ 205548 w 982030"/>
                <a:gd name="connsiteY646" fmla="*/ 1035225 h 1200171"/>
                <a:gd name="connsiteX647" fmla="*/ 203010 w 982030"/>
                <a:gd name="connsiteY647" fmla="*/ 1035225 h 1200171"/>
                <a:gd name="connsiteX648" fmla="*/ 197935 w 982030"/>
                <a:gd name="connsiteY648" fmla="*/ 1037763 h 1200171"/>
                <a:gd name="connsiteX649" fmla="*/ 195397 w 982030"/>
                <a:gd name="connsiteY649" fmla="*/ 1037763 h 1200171"/>
                <a:gd name="connsiteX650" fmla="*/ 192860 w 982030"/>
                <a:gd name="connsiteY650" fmla="*/ 1040301 h 1200171"/>
                <a:gd name="connsiteX651" fmla="*/ 190322 w 982030"/>
                <a:gd name="connsiteY651" fmla="*/ 1045376 h 1200171"/>
                <a:gd name="connsiteX652" fmla="*/ 190322 w 982030"/>
                <a:gd name="connsiteY652" fmla="*/ 1068214 h 1200171"/>
                <a:gd name="connsiteX653" fmla="*/ 187784 w 982030"/>
                <a:gd name="connsiteY653" fmla="*/ 1073290 h 1200171"/>
                <a:gd name="connsiteX654" fmla="*/ 180172 w 982030"/>
                <a:gd name="connsiteY654" fmla="*/ 1078365 h 1200171"/>
                <a:gd name="connsiteX655" fmla="*/ 172559 w 982030"/>
                <a:gd name="connsiteY655" fmla="*/ 1083440 h 1200171"/>
                <a:gd name="connsiteX656" fmla="*/ 167483 w 982030"/>
                <a:gd name="connsiteY656" fmla="*/ 1085978 h 1200171"/>
                <a:gd name="connsiteX657" fmla="*/ 164946 w 982030"/>
                <a:gd name="connsiteY657" fmla="*/ 1091053 h 1200171"/>
                <a:gd name="connsiteX658" fmla="*/ 162408 w 982030"/>
                <a:gd name="connsiteY658" fmla="*/ 1091053 h 1200171"/>
                <a:gd name="connsiteX659" fmla="*/ 159871 w 982030"/>
                <a:gd name="connsiteY659" fmla="*/ 1093591 h 1200171"/>
                <a:gd name="connsiteX660" fmla="*/ 149720 w 982030"/>
                <a:gd name="connsiteY660" fmla="*/ 1093591 h 1200171"/>
                <a:gd name="connsiteX661" fmla="*/ 144645 w 982030"/>
                <a:gd name="connsiteY661" fmla="*/ 1096128 h 1200171"/>
                <a:gd name="connsiteX662" fmla="*/ 142107 w 982030"/>
                <a:gd name="connsiteY662" fmla="*/ 1098666 h 1200171"/>
                <a:gd name="connsiteX663" fmla="*/ 134494 w 982030"/>
                <a:gd name="connsiteY663" fmla="*/ 1098666 h 1200171"/>
                <a:gd name="connsiteX664" fmla="*/ 134494 w 982030"/>
                <a:gd name="connsiteY664" fmla="*/ 1096128 h 1200171"/>
                <a:gd name="connsiteX665" fmla="*/ 129419 w 982030"/>
                <a:gd name="connsiteY665" fmla="*/ 1093591 h 1200171"/>
                <a:gd name="connsiteX666" fmla="*/ 126882 w 982030"/>
                <a:gd name="connsiteY666" fmla="*/ 1093591 h 1200171"/>
                <a:gd name="connsiteX667" fmla="*/ 124344 w 982030"/>
                <a:gd name="connsiteY667" fmla="*/ 1091053 h 1200171"/>
                <a:gd name="connsiteX668" fmla="*/ 121806 w 982030"/>
                <a:gd name="connsiteY668" fmla="*/ 1091053 h 1200171"/>
                <a:gd name="connsiteX669" fmla="*/ 121806 w 982030"/>
                <a:gd name="connsiteY669" fmla="*/ 1085978 h 1200171"/>
                <a:gd name="connsiteX670" fmla="*/ 116731 w 982030"/>
                <a:gd name="connsiteY670" fmla="*/ 1080903 h 1200171"/>
                <a:gd name="connsiteX671" fmla="*/ 116731 w 982030"/>
                <a:gd name="connsiteY671" fmla="*/ 1075828 h 1200171"/>
                <a:gd name="connsiteX672" fmla="*/ 114193 w 982030"/>
                <a:gd name="connsiteY672" fmla="*/ 1073290 h 1200171"/>
                <a:gd name="connsiteX673" fmla="*/ 111656 w 982030"/>
                <a:gd name="connsiteY673" fmla="*/ 1068214 h 1200171"/>
                <a:gd name="connsiteX674" fmla="*/ 109118 w 982030"/>
                <a:gd name="connsiteY674" fmla="*/ 1065677 h 1200171"/>
                <a:gd name="connsiteX675" fmla="*/ 109118 w 982030"/>
                <a:gd name="connsiteY675" fmla="*/ 1063139 h 1200171"/>
                <a:gd name="connsiteX676" fmla="*/ 106580 w 982030"/>
                <a:gd name="connsiteY676" fmla="*/ 1060602 h 1200171"/>
                <a:gd name="connsiteX677" fmla="*/ 106580 w 982030"/>
                <a:gd name="connsiteY677" fmla="*/ 1055526 h 1200171"/>
                <a:gd name="connsiteX678" fmla="*/ 104043 w 982030"/>
                <a:gd name="connsiteY678" fmla="*/ 1050451 h 1200171"/>
                <a:gd name="connsiteX679" fmla="*/ 101505 w 982030"/>
                <a:gd name="connsiteY679" fmla="*/ 1045376 h 1200171"/>
                <a:gd name="connsiteX680" fmla="*/ 101505 w 982030"/>
                <a:gd name="connsiteY680" fmla="*/ 1042838 h 1200171"/>
                <a:gd name="connsiteX681" fmla="*/ 104043 w 982030"/>
                <a:gd name="connsiteY681" fmla="*/ 1040301 h 1200171"/>
                <a:gd name="connsiteX682" fmla="*/ 104043 w 982030"/>
                <a:gd name="connsiteY682" fmla="*/ 1035225 h 1200171"/>
                <a:gd name="connsiteX683" fmla="*/ 98968 w 982030"/>
                <a:gd name="connsiteY683" fmla="*/ 1030150 h 1200171"/>
                <a:gd name="connsiteX684" fmla="*/ 98968 w 982030"/>
                <a:gd name="connsiteY684" fmla="*/ 1027613 h 1200171"/>
                <a:gd name="connsiteX685" fmla="*/ 96430 w 982030"/>
                <a:gd name="connsiteY685" fmla="*/ 1022537 h 1200171"/>
                <a:gd name="connsiteX686" fmla="*/ 93892 w 982030"/>
                <a:gd name="connsiteY686" fmla="*/ 1017462 h 1200171"/>
                <a:gd name="connsiteX687" fmla="*/ 93892 w 982030"/>
                <a:gd name="connsiteY687" fmla="*/ 1007311 h 1200171"/>
                <a:gd name="connsiteX688" fmla="*/ 96430 w 982030"/>
                <a:gd name="connsiteY688" fmla="*/ 1004774 h 1200171"/>
                <a:gd name="connsiteX689" fmla="*/ 93892 w 982030"/>
                <a:gd name="connsiteY689" fmla="*/ 1002236 h 1200171"/>
                <a:gd name="connsiteX690" fmla="*/ 93892 w 982030"/>
                <a:gd name="connsiteY690" fmla="*/ 984483 h 1200171"/>
                <a:gd name="connsiteX691" fmla="*/ 96430 w 982030"/>
                <a:gd name="connsiteY691" fmla="*/ 981946 h 1200171"/>
                <a:gd name="connsiteX692" fmla="*/ 96430 w 982030"/>
                <a:gd name="connsiteY692" fmla="*/ 976871 h 1200171"/>
                <a:gd name="connsiteX693" fmla="*/ 98968 w 982030"/>
                <a:gd name="connsiteY693" fmla="*/ 974333 h 1200171"/>
                <a:gd name="connsiteX694" fmla="*/ 96430 w 982030"/>
                <a:gd name="connsiteY694" fmla="*/ 969258 h 1200171"/>
                <a:gd name="connsiteX695" fmla="*/ 93892 w 982030"/>
                <a:gd name="connsiteY695" fmla="*/ 966720 h 1200171"/>
                <a:gd name="connsiteX696" fmla="*/ 93892 w 982030"/>
                <a:gd name="connsiteY696" fmla="*/ 959107 h 1200171"/>
                <a:gd name="connsiteX697" fmla="*/ 96430 w 982030"/>
                <a:gd name="connsiteY697" fmla="*/ 956570 h 1200171"/>
                <a:gd name="connsiteX698" fmla="*/ 96430 w 982030"/>
                <a:gd name="connsiteY698" fmla="*/ 954032 h 1200171"/>
                <a:gd name="connsiteX699" fmla="*/ 93892 w 982030"/>
                <a:gd name="connsiteY699" fmla="*/ 951494 h 1200171"/>
                <a:gd name="connsiteX700" fmla="*/ 93892 w 982030"/>
                <a:gd name="connsiteY700" fmla="*/ 943881 h 1200171"/>
                <a:gd name="connsiteX701" fmla="*/ 86279 w 982030"/>
                <a:gd name="connsiteY701" fmla="*/ 941344 h 1200171"/>
                <a:gd name="connsiteX702" fmla="*/ 83742 w 982030"/>
                <a:gd name="connsiteY702" fmla="*/ 936268 h 1200171"/>
                <a:gd name="connsiteX703" fmla="*/ 81204 w 982030"/>
                <a:gd name="connsiteY703" fmla="*/ 936268 h 1200171"/>
                <a:gd name="connsiteX704" fmla="*/ 81204 w 982030"/>
                <a:gd name="connsiteY704" fmla="*/ 933731 h 1200171"/>
                <a:gd name="connsiteX705" fmla="*/ 78666 w 982030"/>
                <a:gd name="connsiteY705" fmla="*/ 931193 h 1200171"/>
                <a:gd name="connsiteX706" fmla="*/ 76129 w 982030"/>
                <a:gd name="connsiteY706" fmla="*/ 928656 h 1200171"/>
                <a:gd name="connsiteX707" fmla="*/ 71053 w 982030"/>
                <a:gd name="connsiteY707" fmla="*/ 926118 h 1200171"/>
                <a:gd name="connsiteX708" fmla="*/ 68516 w 982030"/>
                <a:gd name="connsiteY708" fmla="*/ 923580 h 1200171"/>
                <a:gd name="connsiteX709" fmla="*/ 63441 w 982030"/>
                <a:gd name="connsiteY709" fmla="*/ 921043 h 1200171"/>
                <a:gd name="connsiteX710" fmla="*/ 58365 w 982030"/>
                <a:gd name="connsiteY710" fmla="*/ 921043 h 1200171"/>
                <a:gd name="connsiteX711" fmla="*/ 55828 w 982030"/>
                <a:gd name="connsiteY711" fmla="*/ 918505 h 1200171"/>
                <a:gd name="connsiteX712" fmla="*/ 53290 w 982030"/>
                <a:gd name="connsiteY712" fmla="*/ 918505 h 1200171"/>
                <a:gd name="connsiteX713" fmla="*/ 48215 w 982030"/>
                <a:gd name="connsiteY713" fmla="*/ 915967 h 1200171"/>
                <a:gd name="connsiteX714" fmla="*/ 48215 w 982030"/>
                <a:gd name="connsiteY714" fmla="*/ 910892 h 1200171"/>
                <a:gd name="connsiteX715" fmla="*/ 45677 w 982030"/>
                <a:gd name="connsiteY715" fmla="*/ 910892 h 1200171"/>
                <a:gd name="connsiteX716" fmla="*/ 40602 w 982030"/>
                <a:gd name="connsiteY716" fmla="*/ 908354 h 1200171"/>
                <a:gd name="connsiteX717" fmla="*/ 35527 w 982030"/>
                <a:gd name="connsiteY717" fmla="*/ 905817 h 1200171"/>
                <a:gd name="connsiteX718" fmla="*/ 35527 w 982030"/>
                <a:gd name="connsiteY718" fmla="*/ 903279 h 1200171"/>
                <a:gd name="connsiteX719" fmla="*/ 32989 w 982030"/>
                <a:gd name="connsiteY719" fmla="*/ 900742 h 1200171"/>
                <a:gd name="connsiteX720" fmla="*/ 32989 w 982030"/>
                <a:gd name="connsiteY720" fmla="*/ 893129 h 1200171"/>
                <a:gd name="connsiteX721" fmla="*/ 35527 w 982030"/>
                <a:gd name="connsiteY721" fmla="*/ 888054 h 1200171"/>
                <a:gd name="connsiteX722" fmla="*/ 30452 w 982030"/>
                <a:gd name="connsiteY722" fmla="*/ 885516 h 1200171"/>
                <a:gd name="connsiteX723" fmla="*/ 30452 w 982030"/>
                <a:gd name="connsiteY723" fmla="*/ 882978 h 1200171"/>
                <a:gd name="connsiteX724" fmla="*/ 27914 w 982030"/>
                <a:gd name="connsiteY724" fmla="*/ 880441 h 1200171"/>
                <a:gd name="connsiteX725" fmla="*/ 25376 w 982030"/>
                <a:gd name="connsiteY725" fmla="*/ 877903 h 1200171"/>
                <a:gd name="connsiteX726" fmla="*/ 22839 w 982030"/>
                <a:gd name="connsiteY726" fmla="*/ 877903 h 1200171"/>
                <a:gd name="connsiteX727" fmla="*/ 22839 w 982030"/>
                <a:gd name="connsiteY727" fmla="*/ 872828 h 1200171"/>
                <a:gd name="connsiteX728" fmla="*/ 20301 w 982030"/>
                <a:gd name="connsiteY728" fmla="*/ 872828 h 1200171"/>
                <a:gd name="connsiteX729" fmla="*/ 17763 w 982030"/>
                <a:gd name="connsiteY729" fmla="*/ 867753 h 1200171"/>
                <a:gd name="connsiteX730" fmla="*/ 17763 w 982030"/>
                <a:gd name="connsiteY730" fmla="*/ 862677 h 1200171"/>
                <a:gd name="connsiteX731" fmla="*/ 12688 w 982030"/>
                <a:gd name="connsiteY731" fmla="*/ 860140 h 1200171"/>
                <a:gd name="connsiteX732" fmla="*/ 10151 w 982030"/>
                <a:gd name="connsiteY732" fmla="*/ 857602 h 1200171"/>
                <a:gd name="connsiteX733" fmla="*/ 10151 w 982030"/>
                <a:gd name="connsiteY733" fmla="*/ 847451 h 1200171"/>
                <a:gd name="connsiteX734" fmla="*/ 12688 w 982030"/>
                <a:gd name="connsiteY734" fmla="*/ 839839 h 1200171"/>
                <a:gd name="connsiteX735" fmla="*/ 15226 w 982030"/>
                <a:gd name="connsiteY735" fmla="*/ 837301 h 1200171"/>
                <a:gd name="connsiteX736" fmla="*/ 12688 w 982030"/>
                <a:gd name="connsiteY736" fmla="*/ 834763 h 1200171"/>
                <a:gd name="connsiteX737" fmla="*/ 10151 w 982030"/>
                <a:gd name="connsiteY737" fmla="*/ 829688 h 1200171"/>
                <a:gd name="connsiteX738" fmla="*/ 7613 w 982030"/>
                <a:gd name="connsiteY738" fmla="*/ 827150 h 1200171"/>
                <a:gd name="connsiteX739" fmla="*/ 2538 w 982030"/>
                <a:gd name="connsiteY739" fmla="*/ 822075 h 1200171"/>
                <a:gd name="connsiteX740" fmla="*/ 0 w 982030"/>
                <a:gd name="connsiteY740" fmla="*/ 817000 h 1200171"/>
                <a:gd name="connsiteX741" fmla="*/ 0 w 982030"/>
                <a:gd name="connsiteY741" fmla="*/ 811925 h 1200171"/>
                <a:gd name="connsiteX742" fmla="*/ 5075 w 982030"/>
                <a:gd name="connsiteY742" fmla="*/ 806849 h 1200171"/>
                <a:gd name="connsiteX743" fmla="*/ 7613 w 982030"/>
                <a:gd name="connsiteY743" fmla="*/ 801774 h 1200171"/>
                <a:gd name="connsiteX744" fmla="*/ 10151 w 982030"/>
                <a:gd name="connsiteY744" fmla="*/ 796699 h 1200171"/>
                <a:gd name="connsiteX745" fmla="*/ 10151 w 982030"/>
                <a:gd name="connsiteY745" fmla="*/ 789086 h 1200171"/>
                <a:gd name="connsiteX746" fmla="*/ 7613 w 982030"/>
                <a:gd name="connsiteY746" fmla="*/ 781473 h 1200171"/>
                <a:gd name="connsiteX747" fmla="*/ 7613 w 982030"/>
                <a:gd name="connsiteY747" fmla="*/ 779010 h 1200171"/>
                <a:gd name="connsiteX748" fmla="*/ 5075 w 982030"/>
                <a:gd name="connsiteY748" fmla="*/ 773934 h 1200171"/>
                <a:gd name="connsiteX749" fmla="*/ 5075 w 982030"/>
                <a:gd name="connsiteY749" fmla="*/ 771397 h 1200171"/>
                <a:gd name="connsiteX750" fmla="*/ 7613 w 982030"/>
                <a:gd name="connsiteY750" fmla="*/ 768859 h 1200171"/>
                <a:gd name="connsiteX751" fmla="*/ 7613 w 982030"/>
                <a:gd name="connsiteY751" fmla="*/ 766321 h 1200171"/>
                <a:gd name="connsiteX752" fmla="*/ 10151 w 982030"/>
                <a:gd name="connsiteY752" fmla="*/ 763784 h 1200171"/>
                <a:gd name="connsiteX753" fmla="*/ 12688 w 982030"/>
                <a:gd name="connsiteY753" fmla="*/ 761246 h 1200171"/>
                <a:gd name="connsiteX754" fmla="*/ 12688 w 982030"/>
                <a:gd name="connsiteY754" fmla="*/ 756171 h 1200171"/>
                <a:gd name="connsiteX755" fmla="*/ 15226 w 982030"/>
                <a:gd name="connsiteY755" fmla="*/ 753633 h 1200171"/>
                <a:gd name="connsiteX756" fmla="*/ 17763 w 982030"/>
                <a:gd name="connsiteY756" fmla="*/ 753633 h 1200171"/>
                <a:gd name="connsiteX757" fmla="*/ 22839 w 982030"/>
                <a:gd name="connsiteY757" fmla="*/ 748558 h 1200171"/>
                <a:gd name="connsiteX758" fmla="*/ 22839 w 982030"/>
                <a:gd name="connsiteY758" fmla="*/ 735870 h 1200171"/>
                <a:gd name="connsiteX759" fmla="*/ 25376 w 982030"/>
                <a:gd name="connsiteY759" fmla="*/ 735870 h 1200171"/>
                <a:gd name="connsiteX760" fmla="*/ 27914 w 982030"/>
                <a:gd name="connsiteY760" fmla="*/ 733332 h 1200171"/>
                <a:gd name="connsiteX761" fmla="*/ 30452 w 982030"/>
                <a:gd name="connsiteY761" fmla="*/ 730794 h 1200171"/>
                <a:gd name="connsiteX762" fmla="*/ 30452 w 982030"/>
                <a:gd name="connsiteY762" fmla="*/ 728257 h 1200171"/>
                <a:gd name="connsiteX763" fmla="*/ 27914 w 982030"/>
                <a:gd name="connsiteY763" fmla="*/ 725719 h 1200171"/>
                <a:gd name="connsiteX764" fmla="*/ 27914 w 982030"/>
                <a:gd name="connsiteY764" fmla="*/ 723182 h 1200171"/>
                <a:gd name="connsiteX765" fmla="*/ 30452 w 982030"/>
                <a:gd name="connsiteY765" fmla="*/ 723182 h 1200171"/>
                <a:gd name="connsiteX766" fmla="*/ 30452 w 982030"/>
                <a:gd name="connsiteY766" fmla="*/ 720644 h 1200171"/>
                <a:gd name="connsiteX767" fmla="*/ 35527 w 982030"/>
                <a:gd name="connsiteY767" fmla="*/ 720644 h 1200171"/>
                <a:gd name="connsiteX768" fmla="*/ 35527 w 982030"/>
                <a:gd name="connsiteY768" fmla="*/ 718106 h 1200171"/>
                <a:gd name="connsiteX769" fmla="*/ 38064 w 982030"/>
                <a:gd name="connsiteY769" fmla="*/ 715569 h 1200171"/>
                <a:gd name="connsiteX770" fmla="*/ 40602 w 982030"/>
                <a:gd name="connsiteY770" fmla="*/ 713031 h 1200171"/>
                <a:gd name="connsiteX771" fmla="*/ 40602 w 982030"/>
                <a:gd name="connsiteY771" fmla="*/ 713031 h 120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</a:cxnLst>
              <a:rect l="l" t="t" r="r" b="b"/>
              <a:pathLst>
                <a:path w="982030" h="1200171">
                  <a:moveTo>
                    <a:pt x="40591" y="713042"/>
                  </a:moveTo>
                  <a:lnTo>
                    <a:pt x="40591" y="710504"/>
                  </a:lnTo>
                  <a:lnTo>
                    <a:pt x="43129" y="705429"/>
                  </a:lnTo>
                  <a:lnTo>
                    <a:pt x="40591" y="705429"/>
                  </a:lnTo>
                  <a:lnTo>
                    <a:pt x="43129" y="702891"/>
                  </a:lnTo>
                  <a:lnTo>
                    <a:pt x="45667" y="700354"/>
                  </a:lnTo>
                  <a:lnTo>
                    <a:pt x="48204" y="700354"/>
                  </a:lnTo>
                  <a:lnTo>
                    <a:pt x="48204" y="702891"/>
                  </a:lnTo>
                  <a:lnTo>
                    <a:pt x="55817" y="702891"/>
                  </a:lnTo>
                  <a:lnTo>
                    <a:pt x="53280" y="700354"/>
                  </a:lnTo>
                  <a:lnTo>
                    <a:pt x="53280" y="697816"/>
                  </a:lnTo>
                  <a:lnTo>
                    <a:pt x="58355" y="697816"/>
                  </a:lnTo>
                  <a:lnTo>
                    <a:pt x="60892" y="700354"/>
                  </a:lnTo>
                  <a:lnTo>
                    <a:pt x="65968" y="702891"/>
                  </a:lnTo>
                  <a:lnTo>
                    <a:pt x="68505" y="702891"/>
                  </a:lnTo>
                  <a:lnTo>
                    <a:pt x="65968" y="700354"/>
                  </a:lnTo>
                  <a:lnTo>
                    <a:pt x="65968" y="697816"/>
                  </a:lnTo>
                  <a:lnTo>
                    <a:pt x="68505" y="697816"/>
                  </a:lnTo>
                  <a:lnTo>
                    <a:pt x="71043" y="700354"/>
                  </a:lnTo>
                  <a:lnTo>
                    <a:pt x="76118" y="702891"/>
                  </a:lnTo>
                  <a:lnTo>
                    <a:pt x="78656" y="705429"/>
                  </a:lnTo>
                  <a:lnTo>
                    <a:pt x="81194" y="705429"/>
                  </a:lnTo>
                  <a:lnTo>
                    <a:pt x="83731" y="702891"/>
                  </a:lnTo>
                  <a:lnTo>
                    <a:pt x="86269" y="702891"/>
                  </a:lnTo>
                  <a:lnTo>
                    <a:pt x="88806" y="700354"/>
                  </a:lnTo>
                  <a:lnTo>
                    <a:pt x="93882" y="700354"/>
                  </a:lnTo>
                  <a:lnTo>
                    <a:pt x="93882" y="697816"/>
                  </a:lnTo>
                  <a:lnTo>
                    <a:pt x="96419" y="695278"/>
                  </a:lnTo>
                  <a:lnTo>
                    <a:pt x="98957" y="692741"/>
                  </a:lnTo>
                  <a:lnTo>
                    <a:pt x="98957" y="695278"/>
                  </a:lnTo>
                  <a:lnTo>
                    <a:pt x="101495" y="692741"/>
                  </a:lnTo>
                  <a:lnTo>
                    <a:pt x="104032" y="695278"/>
                  </a:lnTo>
                  <a:lnTo>
                    <a:pt x="104032" y="690203"/>
                  </a:lnTo>
                  <a:lnTo>
                    <a:pt x="114183" y="690203"/>
                  </a:lnTo>
                  <a:lnTo>
                    <a:pt x="114183" y="692741"/>
                  </a:lnTo>
                  <a:lnTo>
                    <a:pt x="119258" y="692741"/>
                  </a:lnTo>
                  <a:lnTo>
                    <a:pt x="121796" y="690203"/>
                  </a:lnTo>
                  <a:lnTo>
                    <a:pt x="121796" y="687665"/>
                  </a:lnTo>
                  <a:lnTo>
                    <a:pt x="119258" y="685128"/>
                  </a:lnTo>
                  <a:lnTo>
                    <a:pt x="121796" y="685128"/>
                  </a:lnTo>
                  <a:lnTo>
                    <a:pt x="121796" y="682590"/>
                  </a:lnTo>
                  <a:lnTo>
                    <a:pt x="119258" y="682590"/>
                  </a:lnTo>
                  <a:lnTo>
                    <a:pt x="119258" y="680053"/>
                  </a:lnTo>
                  <a:lnTo>
                    <a:pt x="124333" y="680053"/>
                  </a:lnTo>
                  <a:lnTo>
                    <a:pt x="126871" y="677515"/>
                  </a:lnTo>
                  <a:lnTo>
                    <a:pt x="129408" y="680053"/>
                  </a:lnTo>
                  <a:lnTo>
                    <a:pt x="126871" y="682590"/>
                  </a:lnTo>
                  <a:lnTo>
                    <a:pt x="129408" y="685128"/>
                  </a:lnTo>
                  <a:lnTo>
                    <a:pt x="129408" y="682590"/>
                  </a:lnTo>
                  <a:lnTo>
                    <a:pt x="131946" y="685128"/>
                  </a:lnTo>
                  <a:lnTo>
                    <a:pt x="134484" y="685128"/>
                  </a:lnTo>
                  <a:lnTo>
                    <a:pt x="137021" y="682590"/>
                  </a:lnTo>
                  <a:lnTo>
                    <a:pt x="139559" y="685128"/>
                  </a:lnTo>
                  <a:lnTo>
                    <a:pt x="144634" y="685128"/>
                  </a:lnTo>
                  <a:lnTo>
                    <a:pt x="147172" y="680053"/>
                  </a:lnTo>
                  <a:lnTo>
                    <a:pt x="149709" y="677515"/>
                  </a:lnTo>
                  <a:lnTo>
                    <a:pt x="149709" y="674977"/>
                  </a:lnTo>
                  <a:lnTo>
                    <a:pt x="152247" y="669902"/>
                  </a:lnTo>
                  <a:lnTo>
                    <a:pt x="152247" y="667364"/>
                  </a:lnTo>
                  <a:lnTo>
                    <a:pt x="154785" y="669902"/>
                  </a:lnTo>
                  <a:lnTo>
                    <a:pt x="157322" y="669902"/>
                  </a:lnTo>
                  <a:lnTo>
                    <a:pt x="157322" y="672440"/>
                  </a:lnTo>
                  <a:lnTo>
                    <a:pt x="162398" y="669902"/>
                  </a:lnTo>
                  <a:lnTo>
                    <a:pt x="164935" y="669902"/>
                  </a:lnTo>
                  <a:lnTo>
                    <a:pt x="167473" y="667364"/>
                  </a:lnTo>
                  <a:lnTo>
                    <a:pt x="172548" y="664827"/>
                  </a:lnTo>
                  <a:lnTo>
                    <a:pt x="175086" y="659751"/>
                  </a:lnTo>
                  <a:lnTo>
                    <a:pt x="177623" y="657214"/>
                  </a:lnTo>
                  <a:lnTo>
                    <a:pt x="180161" y="654676"/>
                  </a:lnTo>
                  <a:lnTo>
                    <a:pt x="180161" y="652139"/>
                  </a:lnTo>
                  <a:lnTo>
                    <a:pt x="172548" y="652139"/>
                  </a:lnTo>
                  <a:lnTo>
                    <a:pt x="167473" y="649601"/>
                  </a:lnTo>
                  <a:lnTo>
                    <a:pt x="164935" y="649601"/>
                  </a:lnTo>
                  <a:lnTo>
                    <a:pt x="164935" y="647063"/>
                  </a:lnTo>
                  <a:lnTo>
                    <a:pt x="167473" y="647063"/>
                  </a:lnTo>
                  <a:lnTo>
                    <a:pt x="167473" y="644526"/>
                  </a:lnTo>
                  <a:lnTo>
                    <a:pt x="164935" y="644526"/>
                  </a:lnTo>
                  <a:lnTo>
                    <a:pt x="167473" y="641988"/>
                  </a:lnTo>
                  <a:lnTo>
                    <a:pt x="164935" y="639451"/>
                  </a:lnTo>
                  <a:lnTo>
                    <a:pt x="162398" y="639451"/>
                  </a:lnTo>
                  <a:lnTo>
                    <a:pt x="164935" y="636913"/>
                  </a:lnTo>
                  <a:lnTo>
                    <a:pt x="162398" y="634375"/>
                  </a:lnTo>
                  <a:lnTo>
                    <a:pt x="162398" y="631838"/>
                  </a:lnTo>
                  <a:lnTo>
                    <a:pt x="164935" y="626762"/>
                  </a:lnTo>
                  <a:lnTo>
                    <a:pt x="164935" y="621687"/>
                  </a:lnTo>
                  <a:lnTo>
                    <a:pt x="172548" y="621687"/>
                  </a:lnTo>
                  <a:lnTo>
                    <a:pt x="175086" y="619150"/>
                  </a:lnTo>
                  <a:lnTo>
                    <a:pt x="172548" y="616612"/>
                  </a:lnTo>
                  <a:lnTo>
                    <a:pt x="172548" y="614074"/>
                  </a:lnTo>
                  <a:lnTo>
                    <a:pt x="175086" y="611537"/>
                  </a:lnTo>
                  <a:lnTo>
                    <a:pt x="180161" y="603924"/>
                  </a:lnTo>
                  <a:lnTo>
                    <a:pt x="185236" y="598848"/>
                  </a:lnTo>
                  <a:lnTo>
                    <a:pt x="187774" y="593773"/>
                  </a:lnTo>
                  <a:lnTo>
                    <a:pt x="182699" y="586160"/>
                  </a:lnTo>
                  <a:lnTo>
                    <a:pt x="177623" y="578547"/>
                  </a:lnTo>
                  <a:lnTo>
                    <a:pt x="175086" y="568397"/>
                  </a:lnTo>
                  <a:lnTo>
                    <a:pt x="172548" y="563322"/>
                  </a:lnTo>
                  <a:lnTo>
                    <a:pt x="170011" y="558246"/>
                  </a:lnTo>
                  <a:lnTo>
                    <a:pt x="167473" y="553171"/>
                  </a:lnTo>
                  <a:lnTo>
                    <a:pt x="159860" y="537945"/>
                  </a:lnTo>
                  <a:lnTo>
                    <a:pt x="157322" y="527795"/>
                  </a:lnTo>
                  <a:lnTo>
                    <a:pt x="152247" y="515107"/>
                  </a:lnTo>
                  <a:lnTo>
                    <a:pt x="147172" y="512569"/>
                  </a:lnTo>
                  <a:lnTo>
                    <a:pt x="144634" y="507494"/>
                  </a:lnTo>
                  <a:lnTo>
                    <a:pt x="139559" y="499881"/>
                  </a:lnTo>
                  <a:lnTo>
                    <a:pt x="137021" y="497343"/>
                  </a:lnTo>
                  <a:lnTo>
                    <a:pt x="131946" y="489730"/>
                  </a:lnTo>
                  <a:lnTo>
                    <a:pt x="131946" y="477042"/>
                  </a:lnTo>
                  <a:lnTo>
                    <a:pt x="134484" y="471967"/>
                  </a:lnTo>
                  <a:lnTo>
                    <a:pt x="134484" y="464354"/>
                  </a:lnTo>
                  <a:lnTo>
                    <a:pt x="137021" y="459279"/>
                  </a:lnTo>
                  <a:lnTo>
                    <a:pt x="137021" y="451666"/>
                  </a:lnTo>
                  <a:lnTo>
                    <a:pt x="142097" y="444053"/>
                  </a:lnTo>
                  <a:lnTo>
                    <a:pt x="144634" y="438978"/>
                  </a:lnTo>
                  <a:lnTo>
                    <a:pt x="149709" y="433903"/>
                  </a:lnTo>
                  <a:lnTo>
                    <a:pt x="154785" y="426290"/>
                  </a:lnTo>
                  <a:lnTo>
                    <a:pt x="159860" y="421215"/>
                  </a:lnTo>
                  <a:lnTo>
                    <a:pt x="167473" y="413602"/>
                  </a:lnTo>
                  <a:lnTo>
                    <a:pt x="172548" y="405989"/>
                  </a:lnTo>
                  <a:lnTo>
                    <a:pt x="175086" y="403451"/>
                  </a:lnTo>
                  <a:lnTo>
                    <a:pt x="177623" y="403451"/>
                  </a:lnTo>
                  <a:lnTo>
                    <a:pt x="180161" y="398376"/>
                  </a:lnTo>
                  <a:lnTo>
                    <a:pt x="185236" y="393301"/>
                  </a:lnTo>
                  <a:lnTo>
                    <a:pt x="187774" y="388225"/>
                  </a:lnTo>
                  <a:lnTo>
                    <a:pt x="190312" y="383150"/>
                  </a:lnTo>
                  <a:lnTo>
                    <a:pt x="190312" y="367924"/>
                  </a:lnTo>
                  <a:lnTo>
                    <a:pt x="187774" y="360311"/>
                  </a:lnTo>
                  <a:lnTo>
                    <a:pt x="187774" y="355236"/>
                  </a:lnTo>
                  <a:lnTo>
                    <a:pt x="190312" y="345086"/>
                  </a:lnTo>
                  <a:lnTo>
                    <a:pt x="190312" y="342548"/>
                  </a:lnTo>
                  <a:lnTo>
                    <a:pt x="192849" y="334935"/>
                  </a:lnTo>
                  <a:lnTo>
                    <a:pt x="192849" y="312107"/>
                  </a:lnTo>
                  <a:lnTo>
                    <a:pt x="190312" y="301956"/>
                  </a:lnTo>
                  <a:lnTo>
                    <a:pt x="190312" y="263903"/>
                  </a:lnTo>
                  <a:lnTo>
                    <a:pt x="192849" y="258827"/>
                  </a:lnTo>
                  <a:lnTo>
                    <a:pt x="192849" y="235999"/>
                  </a:lnTo>
                  <a:lnTo>
                    <a:pt x="195387" y="230924"/>
                  </a:lnTo>
                  <a:lnTo>
                    <a:pt x="195387" y="223311"/>
                  </a:lnTo>
                  <a:lnTo>
                    <a:pt x="197925" y="220774"/>
                  </a:lnTo>
                  <a:lnTo>
                    <a:pt x="197925" y="208085"/>
                  </a:lnTo>
                  <a:lnTo>
                    <a:pt x="200462" y="203010"/>
                  </a:lnTo>
                  <a:lnTo>
                    <a:pt x="200462" y="197935"/>
                  </a:lnTo>
                  <a:lnTo>
                    <a:pt x="228376" y="197935"/>
                  </a:lnTo>
                  <a:lnTo>
                    <a:pt x="235989" y="195397"/>
                  </a:lnTo>
                  <a:lnTo>
                    <a:pt x="243602" y="195397"/>
                  </a:lnTo>
                  <a:lnTo>
                    <a:pt x="246139" y="192860"/>
                  </a:lnTo>
                  <a:lnTo>
                    <a:pt x="248677" y="195397"/>
                  </a:lnTo>
                  <a:lnTo>
                    <a:pt x="253752" y="197935"/>
                  </a:lnTo>
                  <a:lnTo>
                    <a:pt x="258828" y="203010"/>
                  </a:lnTo>
                  <a:lnTo>
                    <a:pt x="266440" y="210623"/>
                  </a:lnTo>
                  <a:lnTo>
                    <a:pt x="271516" y="220774"/>
                  </a:lnTo>
                  <a:lnTo>
                    <a:pt x="271516" y="225849"/>
                  </a:lnTo>
                  <a:lnTo>
                    <a:pt x="274053" y="230924"/>
                  </a:lnTo>
                  <a:lnTo>
                    <a:pt x="276591" y="233462"/>
                  </a:lnTo>
                  <a:lnTo>
                    <a:pt x="276591" y="235999"/>
                  </a:lnTo>
                  <a:lnTo>
                    <a:pt x="279129" y="238537"/>
                  </a:lnTo>
                  <a:lnTo>
                    <a:pt x="301957" y="238537"/>
                  </a:lnTo>
                  <a:lnTo>
                    <a:pt x="309569" y="241075"/>
                  </a:lnTo>
                  <a:lnTo>
                    <a:pt x="317182" y="238537"/>
                  </a:lnTo>
                  <a:lnTo>
                    <a:pt x="327333" y="238537"/>
                  </a:lnTo>
                  <a:lnTo>
                    <a:pt x="332408" y="241075"/>
                  </a:lnTo>
                  <a:lnTo>
                    <a:pt x="340021" y="241075"/>
                  </a:lnTo>
                  <a:lnTo>
                    <a:pt x="342559" y="238537"/>
                  </a:lnTo>
                  <a:lnTo>
                    <a:pt x="350172" y="238537"/>
                  </a:lnTo>
                  <a:lnTo>
                    <a:pt x="360322" y="235999"/>
                  </a:lnTo>
                  <a:lnTo>
                    <a:pt x="367935" y="233462"/>
                  </a:lnTo>
                  <a:lnTo>
                    <a:pt x="375548" y="235999"/>
                  </a:lnTo>
                  <a:lnTo>
                    <a:pt x="383161" y="235999"/>
                  </a:lnTo>
                  <a:lnTo>
                    <a:pt x="393311" y="238537"/>
                  </a:lnTo>
                  <a:lnTo>
                    <a:pt x="403462" y="235999"/>
                  </a:lnTo>
                  <a:lnTo>
                    <a:pt x="418688" y="235999"/>
                  </a:lnTo>
                  <a:lnTo>
                    <a:pt x="428838" y="238537"/>
                  </a:lnTo>
                  <a:lnTo>
                    <a:pt x="459279" y="238537"/>
                  </a:lnTo>
                  <a:lnTo>
                    <a:pt x="464354" y="235999"/>
                  </a:lnTo>
                  <a:lnTo>
                    <a:pt x="469429" y="233462"/>
                  </a:lnTo>
                  <a:lnTo>
                    <a:pt x="471967" y="233462"/>
                  </a:lnTo>
                  <a:lnTo>
                    <a:pt x="474505" y="230924"/>
                  </a:lnTo>
                  <a:lnTo>
                    <a:pt x="477042" y="230924"/>
                  </a:lnTo>
                  <a:lnTo>
                    <a:pt x="479580" y="228387"/>
                  </a:lnTo>
                  <a:lnTo>
                    <a:pt x="482118" y="225849"/>
                  </a:lnTo>
                  <a:lnTo>
                    <a:pt x="487193" y="223311"/>
                  </a:lnTo>
                  <a:lnTo>
                    <a:pt x="489731" y="220774"/>
                  </a:lnTo>
                  <a:lnTo>
                    <a:pt x="494806" y="218236"/>
                  </a:lnTo>
                  <a:lnTo>
                    <a:pt x="502419" y="218236"/>
                  </a:lnTo>
                  <a:lnTo>
                    <a:pt x="502419" y="215698"/>
                  </a:lnTo>
                  <a:lnTo>
                    <a:pt x="507494" y="213161"/>
                  </a:lnTo>
                  <a:lnTo>
                    <a:pt x="507494" y="210623"/>
                  </a:lnTo>
                  <a:lnTo>
                    <a:pt x="504956" y="208085"/>
                  </a:lnTo>
                  <a:lnTo>
                    <a:pt x="499881" y="203010"/>
                  </a:lnTo>
                  <a:lnTo>
                    <a:pt x="492268" y="197935"/>
                  </a:lnTo>
                  <a:lnTo>
                    <a:pt x="484655" y="190322"/>
                  </a:lnTo>
                  <a:lnTo>
                    <a:pt x="479580" y="182709"/>
                  </a:lnTo>
                  <a:lnTo>
                    <a:pt x="477042" y="175096"/>
                  </a:lnTo>
                  <a:lnTo>
                    <a:pt x="477042" y="164946"/>
                  </a:lnTo>
                  <a:lnTo>
                    <a:pt x="482118" y="149720"/>
                  </a:lnTo>
                  <a:lnTo>
                    <a:pt x="484655" y="137032"/>
                  </a:lnTo>
                  <a:lnTo>
                    <a:pt x="492268" y="121806"/>
                  </a:lnTo>
                  <a:lnTo>
                    <a:pt x="502419" y="106580"/>
                  </a:lnTo>
                  <a:lnTo>
                    <a:pt x="507494" y="93892"/>
                  </a:lnTo>
                  <a:lnTo>
                    <a:pt x="512569" y="83742"/>
                  </a:lnTo>
                  <a:lnTo>
                    <a:pt x="515107" y="71053"/>
                  </a:lnTo>
                  <a:lnTo>
                    <a:pt x="517645" y="60903"/>
                  </a:lnTo>
                  <a:lnTo>
                    <a:pt x="520182" y="53290"/>
                  </a:lnTo>
                  <a:lnTo>
                    <a:pt x="520182" y="48215"/>
                  </a:lnTo>
                  <a:lnTo>
                    <a:pt x="517645" y="45677"/>
                  </a:lnTo>
                  <a:lnTo>
                    <a:pt x="517645" y="32989"/>
                  </a:lnTo>
                  <a:lnTo>
                    <a:pt x="520182" y="32989"/>
                  </a:lnTo>
                  <a:lnTo>
                    <a:pt x="520182" y="35527"/>
                  </a:lnTo>
                  <a:lnTo>
                    <a:pt x="522720" y="38064"/>
                  </a:lnTo>
                  <a:lnTo>
                    <a:pt x="522720" y="40602"/>
                  </a:lnTo>
                  <a:lnTo>
                    <a:pt x="525257" y="38064"/>
                  </a:lnTo>
                  <a:lnTo>
                    <a:pt x="527795" y="35527"/>
                  </a:lnTo>
                  <a:lnTo>
                    <a:pt x="527795" y="38064"/>
                  </a:lnTo>
                  <a:lnTo>
                    <a:pt x="530333" y="40602"/>
                  </a:lnTo>
                  <a:lnTo>
                    <a:pt x="532870" y="40602"/>
                  </a:lnTo>
                  <a:lnTo>
                    <a:pt x="532870" y="38064"/>
                  </a:lnTo>
                  <a:lnTo>
                    <a:pt x="535408" y="38064"/>
                  </a:lnTo>
                  <a:lnTo>
                    <a:pt x="535408" y="35527"/>
                  </a:lnTo>
                  <a:lnTo>
                    <a:pt x="530333" y="35527"/>
                  </a:lnTo>
                  <a:lnTo>
                    <a:pt x="530333" y="32989"/>
                  </a:lnTo>
                  <a:lnTo>
                    <a:pt x="532870" y="32989"/>
                  </a:lnTo>
                  <a:lnTo>
                    <a:pt x="532870" y="30451"/>
                  </a:lnTo>
                  <a:lnTo>
                    <a:pt x="535408" y="27914"/>
                  </a:lnTo>
                  <a:lnTo>
                    <a:pt x="537946" y="27914"/>
                  </a:lnTo>
                  <a:lnTo>
                    <a:pt x="540483" y="30451"/>
                  </a:lnTo>
                  <a:lnTo>
                    <a:pt x="540483" y="35527"/>
                  </a:lnTo>
                  <a:lnTo>
                    <a:pt x="543021" y="35527"/>
                  </a:lnTo>
                  <a:lnTo>
                    <a:pt x="545558" y="38064"/>
                  </a:lnTo>
                  <a:lnTo>
                    <a:pt x="550634" y="38064"/>
                  </a:lnTo>
                  <a:lnTo>
                    <a:pt x="548096" y="35527"/>
                  </a:lnTo>
                  <a:lnTo>
                    <a:pt x="548096" y="32989"/>
                  </a:lnTo>
                  <a:lnTo>
                    <a:pt x="553171" y="32989"/>
                  </a:lnTo>
                  <a:lnTo>
                    <a:pt x="553171" y="30451"/>
                  </a:lnTo>
                  <a:lnTo>
                    <a:pt x="555709" y="30451"/>
                  </a:lnTo>
                  <a:lnTo>
                    <a:pt x="553171" y="27914"/>
                  </a:lnTo>
                  <a:lnTo>
                    <a:pt x="550634" y="27914"/>
                  </a:lnTo>
                  <a:lnTo>
                    <a:pt x="548096" y="25376"/>
                  </a:lnTo>
                  <a:lnTo>
                    <a:pt x="545558" y="25376"/>
                  </a:lnTo>
                  <a:lnTo>
                    <a:pt x="543021" y="22839"/>
                  </a:lnTo>
                  <a:lnTo>
                    <a:pt x="545558" y="22839"/>
                  </a:lnTo>
                  <a:lnTo>
                    <a:pt x="545558" y="20301"/>
                  </a:lnTo>
                  <a:lnTo>
                    <a:pt x="548096" y="22839"/>
                  </a:lnTo>
                  <a:lnTo>
                    <a:pt x="553171" y="25376"/>
                  </a:lnTo>
                  <a:lnTo>
                    <a:pt x="553171" y="22839"/>
                  </a:lnTo>
                  <a:lnTo>
                    <a:pt x="560784" y="22839"/>
                  </a:lnTo>
                  <a:lnTo>
                    <a:pt x="560784" y="25376"/>
                  </a:lnTo>
                  <a:lnTo>
                    <a:pt x="563322" y="25376"/>
                  </a:lnTo>
                  <a:lnTo>
                    <a:pt x="565859" y="22839"/>
                  </a:lnTo>
                  <a:lnTo>
                    <a:pt x="568397" y="20301"/>
                  </a:lnTo>
                  <a:lnTo>
                    <a:pt x="573472" y="20301"/>
                  </a:lnTo>
                  <a:lnTo>
                    <a:pt x="576010" y="22839"/>
                  </a:lnTo>
                  <a:lnTo>
                    <a:pt x="581085" y="25376"/>
                  </a:lnTo>
                  <a:lnTo>
                    <a:pt x="583623" y="25376"/>
                  </a:lnTo>
                  <a:lnTo>
                    <a:pt x="583623" y="10150"/>
                  </a:lnTo>
                  <a:lnTo>
                    <a:pt x="586160" y="7613"/>
                  </a:lnTo>
                  <a:lnTo>
                    <a:pt x="588698" y="5075"/>
                  </a:lnTo>
                  <a:lnTo>
                    <a:pt x="591236" y="5075"/>
                  </a:lnTo>
                  <a:lnTo>
                    <a:pt x="596311" y="7613"/>
                  </a:lnTo>
                  <a:lnTo>
                    <a:pt x="596311" y="10150"/>
                  </a:lnTo>
                  <a:lnTo>
                    <a:pt x="593773" y="12688"/>
                  </a:lnTo>
                  <a:lnTo>
                    <a:pt x="593773" y="15226"/>
                  </a:lnTo>
                  <a:lnTo>
                    <a:pt x="596311" y="15226"/>
                  </a:lnTo>
                  <a:lnTo>
                    <a:pt x="598849" y="17763"/>
                  </a:lnTo>
                  <a:lnTo>
                    <a:pt x="601386" y="15226"/>
                  </a:lnTo>
                  <a:lnTo>
                    <a:pt x="603924" y="12688"/>
                  </a:lnTo>
                  <a:lnTo>
                    <a:pt x="606462" y="12688"/>
                  </a:lnTo>
                  <a:lnTo>
                    <a:pt x="606462" y="10150"/>
                  </a:lnTo>
                  <a:lnTo>
                    <a:pt x="608999" y="10150"/>
                  </a:lnTo>
                  <a:lnTo>
                    <a:pt x="611537" y="12688"/>
                  </a:lnTo>
                  <a:lnTo>
                    <a:pt x="614074" y="15226"/>
                  </a:lnTo>
                  <a:lnTo>
                    <a:pt x="616612" y="20301"/>
                  </a:lnTo>
                  <a:lnTo>
                    <a:pt x="619150" y="22839"/>
                  </a:lnTo>
                  <a:lnTo>
                    <a:pt x="621687" y="25376"/>
                  </a:lnTo>
                  <a:lnTo>
                    <a:pt x="624225" y="27914"/>
                  </a:lnTo>
                  <a:lnTo>
                    <a:pt x="626763" y="30451"/>
                  </a:lnTo>
                  <a:lnTo>
                    <a:pt x="629300" y="27914"/>
                  </a:lnTo>
                  <a:lnTo>
                    <a:pt x="631838" y="27914"/>
                  </a:lnTo>
                  <a:lnTo>
                    <a:pt x="631838" y="25376"/>
                  </a:lnTo>
                  <a:lnTo>
                    <a:pt x="634375" y="22839"/>
                  </a:lnTo>
                  <a:lnTo>
                    <a:pt x="641988" y="22839"/>
                  </a:lnTo>
                  <a:lnTo>
                    <a:pt x="647064" y="27914"/>
                  </a:lnTo>
                  <a:lnTo>
                    <a:pt x="647064" y="30451"/>
                  </a:lnTo>
                  <a:lnTo>
                    <a:pt x="649601" y="38064"/>
                  </a:lnTo>
                  <a:lnTo>
                    <a:pt x="652139" y="43140"/>
                  </a:lnTo>
                  <a:lnTo>
                    <a:pt x="654676" y="48215"/>
                  </a:lnTo>
                  <a:lnTo>
                    <a:pt x="657214" y="53290"/>
                  </a:lnTo>
                  <a:lnTo>
                    <a:pt x="659752" y="55828"/>
                  </a:lnTo>
                  <a:lnTo>
                    <a:pt x="662289" y="58365"/>
                  </a:lnTo>
                  <a:lnTo>
                    <a:pt x="669902" y="58365"/>
                  </a:lnTo>
                  <a:lnTo>
                    <a:pt x="672440" y="55828"/>
                  </a:lnTo>
                  <a:lnTo>
                    <a:pt x="680053" y="55828"/>
                  </a:lnTo>
                  <a:lnTo>
                    <a:pt x="680053" y="53290"/>
                  </a:lnTo>
                  <a:lnTo>
                    <a:pt x="682590" y="50753"/>
                  </a:lnTo>
                  <a:lnTo>
                    <a:pt x="685128" y="50753"/>
                  </a:lnTo>
                  <a:lnTo>
                    <a:pt x="685128" y="48215"/>
                  </a:lnTo>
                  <a:lnTo>
                    <a:pt x="687666" y="48215"/>
                  </a:lnTo>
                  <a:lnTo>
                    <a:pt x="687666" y="45677"/>
                  </a:lnTo>
                  <a:lnTo>
                    <a:pt x="690203" y="45677"/>
                  </a:lnTo>
                  <a:lnTo>
                    <a:pt x="690203" y="48215"/>
                  </a:lnTo>
                  <a:lnTo>
                    <a:pt x="695279" y="48215"/>
                  </a:lnTo>
                  <a:lnTo>
                    <a:pt x="695279" y="50753"/>
                  </a:lnTo>
                  <a:lnTo>
                    <a:pt x="697816" y="53290"/>
                  </a:lnTo>
                  <a:lnTo>
                    <a:pt x="702891" y="53290"/>
                  </a:lnTo>
                  <a:lnTo>
                    <a:pt x="707967" y="50753"/>
                  </a:lnTo>
                  <a:lnTo>
                    <a:pt x="713042" y="45677"/>
                  </a:lnTo>
                  <a:lnTo>
                    <a:pt x="718117" y="40602"/>
                  </a:lnTo>
                  <a:lnTo>
                    <a:pt x="723192" y="38064"/>
                  </a:lnTo>
                  <a:lnTo>
                    <a:pt x="725730" y="35527"/>
                  </a:lnTo>
                  <a:lnTo>
                    <a:pt x="725730" y="30451"/>
                  </a:lnTo>
                  <a:lnTo>
                    <a:pt x="728268" y="25376"/>
                  </a:lnTo>
                  <a:lnTo>
                    <a:pt x="728268" y="20301"/>
                  </a:lnTo>
                  <a:lnTo>
                    <a:pt x="730805" y="17763"/>
                  </a:lnTo>
                  <a:lnTo>
                    <a:pt x="730805" y="15226"/>
                  </a:lnTo>
                  <a:lnTo>
                    <a:pt x="735881" y="17763"/>
                  </a:lnTo>
                  <a:lnTo>
                    <a:pt x="738418" y="17763"/>
                  </a:lnTo>
                  <a:lnTo>
                    <a:pt x="740956" y="15226"/>
                  </a:lnTo>
                  <a:lnTo>
                    <a:pt x="746031" y="12688"/>
                  </a:lnTo>
                  <a:lnTo>
                    <a:pt x="748569" y="10150"/>
                  </a:lnTo>
                  <a:lnTo>
                    <a:pt x="751106" y="10150"/>
                  </a:lnTo>
                  <a:lnTo>
                    <a:pt x="756181" y="12688"/>
                  </a:lnTo>
                  <a:lnTo>
                    <a:pt x="758719" y="12688"/>
                  </a:lnTo>
                  <a:lnTo>
                    <a:pt x="766332" y="10150"/>
                  </a:lnTo>
                  <a:lnTo>
                    <a:pt x="771407" y="7613"/>
                  </a:lnTo>
                  <a:lnTo>
                    <a:pt x="794246" y="7613"/>
                  </a:lnTo>
                  <a:lnTo>
                    <a:pt x="801859" y="5075"/>
                  </a:lnTo>
                  <a:lnTo>
                    <a:pt x="806934" y="2537"/>
                  </a:lnTo>
                  <a:lnTo>
                    <a:pt x="809472" y="2537"/>
                  </a:lnTo>
                  <a:lnTo>
                    <a:pt x="814547" y="0"/>
                  </a:lnTo>
                  <a:lnTo>
                    <a:pt x="817085" y="2537"/>
                  </a:lnTo>
                  <a:lnTo>
                    <a:pt x="819622" y="5075"/>
                  </a:lnTo>
                  <a:lnTo>
                    <a:pt x="819622" y="10150"/>
                  </a:lnTo>
                  <a:lnTo>
                    <a:pt x="817085" y="12688"/>
                  </a:lnTo>
                  <a:lnTo>
                    <a:pt x="814547" y="17763"/>
                  </a:lnTo>
                  <a:lnTo>
                    <a:pt x="814547" y="20301"/>
                  </a:lnTo>
                  <a:lnTo>
                    <a:pt x="812009" y="22839"/>
                  </a:lnTo>
                  <a:lnTo>
                    <a:pt x="812009" y="32989"/>
                  </a:lnTo>
                  <a:lnTo>
                    <a:pt x="817085" y="38064"/>
                  </a:lnTo>
                  <a:lnTo>
                    <a:pt x="822160" y="40602"/>
                  </a:lnTo>
                  <a:lnTo>
                    <a:pt x="827235" y="43140"/>
                  </a:lnTo>
                  <a:lnTo>
                    <a:pt x="832310" y="48215"/>
                  </a:lnTo>
                  <a:lnTo>
                    <a:pt x="837386" y="53290"/>
                  </a:lnTo>
                  <a:lnTo>
                    <a:pt x="842461" y="55828"/>
                  </a:lnTo>
                  <a:lnTo>
                    <a:pt x="847536" y="60903"/>
                  </a:lnTo>
                  <a:lnTo>
                    <a:pt x="855149" y="65978"/>
                  </a:lnTo>
                  <a:lnTo>
                    <a:pt x="860224" y="68516"/>
                  </a:lnTo>
                  <a:lnTo>
                    <a:pt x="872913" y="71053"/>
                  </a:lnTo>
                  <a:lnTo>
                    <a:pt x="900827" y="71053"/>
                  </a:lnTo>
                  <a:lnTo>
                    <a:pt x="908439" y="73591"/>
                  </a:lnTo>
                  <a:lnTo>
                    <a:pt x="910977" y="73591"/>
                  </a:lnTo>
                  <a:lnTo>
                    <a:pt x="908439" y="73591"/>
                  </a:lnTo>
                  <a:lnTo>
                    <a:pt x="908439" y="78666"/>
                  </a:lnTo>
                  <a:lnTo>
                    <a:pt x="910977" y="81204"/>
                  </a:lnTo>
                  <a:lnTo>
                    <a:pt x="910977" y="86279"/>
                  </a:lnTo>
                  <a:lnTo>
                    <a:pt x="908439" y="88817"/>
                  </a:lnTo>
                  <a:lnTo>
                    <a:pt x="905902" y="91354"/>
                  </a:lnTo>
                  <a:lnTo>
                    <a:pt x="905902" y="106580"/>
                  </a:lnTo>
                  <a:lnTo>
                    <a:pt x="903364" y="111656"/>
                  </a:lnTo>
                  <a:lnTo>
                    <a:pt x="900827" y="116731"/>
                  </a:lnTo>
                  <a:lnTo>
                    <a:pt x="900827" y="119268"/>
                  </a:lnTo>
                  <a:lnTo>
                    <a:pt x="898289" y="121806"/>
                  </a:lnTo>
                  <a:lnTo>
                    <a:pt x="898289" y="129419"/>
                  </a:lnTo>
                  <a:lnTo>
                    <a:pt x="895751" y="131957"/>
                  </a:lnTo>
                  <a:lnTo>
                    <a:pt x="893213" y="134494"/>
                  </a:lnTo>
                  <a:lnTo>
                    <a:pt x="893213" y="139570"/>
                  </a:lnTo>
                  <a:lnTo>
                    <a:pt x="895751" y="142107"/>
                  </a:lnTo>
                  <a:lnTo>
                    <a:pt x="895751" y="149720"/>
                  </a:lnTo>
                  <a:lnTo>
                    <a:pt x="898289" y="152258"/>
                  </a:lnTo>
                  <a:lnTo>
                    <a:pt x="898289" y="159870"/>
                  </a:lnTo>
                  <a:lnTo>
                    <a:pt x="900827" y="162408"/>
                  </a:lnTo>
                  <a:lnTo>
                    <a:pt x="903364" y="164946"/>
                  </a:lnTo>
                  <a:lnTo>
                    <a:pt x="903364" y="167483"/>
                  </a:lnTo>
                  <a:lnTo>
                    <a:pt x="905902" y="167483"/>
                  </a:lnTo>
                  <a:lnTo>
                    <a:pt x="905902" y="170021"/>
                  </a:lnTo>
                  <a:lnTo>
                    <a:pt x="903364" y="172559"/>
                  </a:lnTo>
                  <a:lnTo>
                    <a:pt x="900827" y="175096"/>
                  </a:lnTo>
                  <a:lnTo>
                    <a:pt x="898289" y="175096"/>
                  </a:lnTo>
                  <a:lnTo>
                    <a:pt x="895751" y="177634"/>
                  </a:lnTo>
                  <a:lnTo>
                    <a:pt x="895751" y="182709"/>
                  </a:lnTo>
                  <a:lnTo>
                    <a:pt x="898289" y="185247"/>
                  </a:lnTo>
                  <a:lnTo>
                    <a:pt x="900827" y="192860"/>
                  </a:lnTo>
                  <a:lnTo>
                    <a:pt x="900827" y="208085"/>
                  </a:lnTo>
                  <a:lnTo>
                    <a:pt x="898289" y="210623"/>
                  </a:lnTo>
                  <a:lnTo>
                    <a:pt x="895751" y="215698"/>
                  </a:lnTo>
                  <a:lnTo>
                    <a:pt x="893213" y="218236"/>
                  </a:lnTo>
                  <a:lnTo>
                    <a:pt x="890676" y="220774"/>
                  </a:lnTo>
                  <a:lnTo>
                    <a:pt x="890676" y="233462"/>
                  </a:lnTo>
                  <a:lnTo>
                    <a:pt x="888138" y="238537"/>
                  </a:lnTo>
                  <a:lnTo>
                    <a:pt x="888138" y="246150"/>
                  </a:lnTo>
                  <a:lnTo>
                    <a:pt x="890676" y="251225"/>
                  </a:lnTo>
                  <a:lnTo>
                    <a:pt x="895751" y="256300"/>
                  </a:lnTo>
                  <a:lnTo>
                    <a:pt x="898289" y="261376"/>
                  </a:lnTo>
                  <a:lnTo>
                    <a:pt x="903364" y="263913"/>
                  </a:lnTo>
                  <a:lnTo>
                    <a:pt x="908439" y="268988"/>
                  </a:lnTo>
                  <a:lnTo>
                    <a:pt x="910977" y="271526"/>
                  </a:lnTo>
                  <a:lnTo>
                    <a:pt x="916052" y="271526"/>
                  </a:lnTo>
                  <a:lnTo>
                    <a:pt x="918590" y="274064"/>
                  </a:lnTo>
                  <a:lnTo>
                    <a:pt x="921127" y="279139"/>
                  </a:lnTo>
                  <a:lnTo>
                    <a:pt x="921127" y="284214"/>
                  </a:lnTo>
                  <a:lnTo>
                    <a:pt x="923665" y="289289"/>
                  </a:lnTo>
                  <a:lnTo>
                    <a:pt x="926203" y="294365"/>
                  </a:lnTo>
                  <a:lnTo>
                    <a:pt x="926203" y="304515"/>
                  </a:lnTo>
                  <a:lnTo>
                    <a:pt x="928740" y="312128"/>
                  </a:lnTo>
                  <a:lnTo>
                    <a:pt x="931278" y="317204"/>
                  </a:lnTo>
                  <a:lnTo>
                    <a:pt x="933816" y="322279"/>
                  </a:lnTo>
                  <a:lnTo>
                    <a:pt x="933816" y="329892"/>
                  </a:lnTo>
                  <a:lnTo>
                    <a:pt x="931278" y="332429"/>
                  </a:lnTo>
                  <a:lnTo>
                    <a:pt x="931278" y="337505"/>
                  </a:lnTo>
                  <a:lnTo>
                    <a:pt x="928740" y="345117"/>
                  </a:lnTo>
                  <a:lnTo>
                    <a:pt x="926203" y="350193"/>
                  </a:lnTo>
                  <a:lnTo>
                    <a:pt x="926203" y="365418"/>
                  </a:lnTo>
                  <a:lnTo>
                    <a:pt x="928740" y="367956"/>
                  </a:lnTo>
                  <a:lnTo>
                    <a:pt x="931278" y="375569"/>
                  </a:lnTo>
                  <a:lnTo>
                    <a:pt x="933816" y="380644"/>
                  </a:lnTo>
                  <a:lnTo>
                    <a:pt x="936353" y="385719"/>
                  </a:lnTo>
                  <a:lnTo>
                    <a:pt x="938891" y="390795"/>
                  </a:lnTo>
                  <a:lnTo>
                    <a:pt x="938891" y="395870"/>
                  </a:lnTo>
                  <a:lnTo>
                    <a:pt x="941428" y="403483"/>
                  </a:lnTo>
                  <a:lnTo>
                    <a:pt x="941428" y="413633"/>
                  </a:lnTo>
                  <a:lnTo>
                    <a:pt x="938891" y="421246"/>
                  </a:lnTo>
                  <a:lnTo>
                    <a:pt x="933816" y="439010"/>
                  </a:lnTo>
                  <a:lnTo>
                    <a:pt x="933816" y="444085"/>
                  </a:lnTo>
                  <a:lnTo>
                    <a:pt x="931278" y="446622"/>
                  </a:lnTo>
                  <a:lnTo>
                    <a:pt x="931278" y="454235"/>
                  </a:lnTo>
                  <a:lnTo>
                    <a:pt x="928740" y="464386"/>
                  </a:lnTo>
                  <a:lnTo>
                    <a:pt x="928740" y="479612"/>
                  </a:lnTo>
                  <a:lnTo>
                    <a:pt x="931278" y="489762"/>
                  </a:lnTo>
                  <a:lnTo>
                    <a:pt x="928740" y="499913"/>
                  </a:lnTo>
                  <a:lnTo>
                    <a:pt x="931278" y="504988"/>
                  </a:lnTo>
                  <a:lnTo>
                    <a:pt x="933816" y="512601"/>
                  </a:lnTo>
                  <a:lnTo>
                    <a:pt x="941428" y="525289"/>
                  </a:lnTo>
                  <a:lnTo>
                    <a:pt x="951579" y="535439"/>
                  </a:lnTo>
                  <a:lnTo>
                    <a:pt x="956654" y="548128"/>
                  </a:lnTo>
                  <a:lnTo>
                    <a:pt x="959192" y="555740"/>
                  </a:lnTo>
                  <a:lnTo>
                    <a:pt x="956654" y="568429"/>
                  </a:lnTo>
                  <a:lnTo>
                    <a:pt x="956654" y="596332"/>
                  </a:lnTo>
                  <a:lnTo>
                    <a:pt x="954116" y="601407"/>
                  </a:lnTo>
                  <a:lnTo>
                    <a:pt x="954116" y="609020"/>
                  </a:lnTo>
                  <a:lnTo>
                    <a:pt x="951579" y="624246"/>
                  </a:lnTo>
                  <a:lnTo>
                    <a:pt x="951579" y="634396"/>
                  </a:lnTo>
                  <a:lnTo>
                    <a:pt x="954116" y="642009"/>
                  </a:lnTo>
                  <a:lnTo>
                    <a:pt x="956654" y="647085"/>
                  </a:lnTo>
                  <a:lnTo>
                    <a:pt x="964267" y="657235"/>
                  </a:lnTo>
                  <a:lnTo>
                    <a:pt x="969342" y="664848"/>
                  </a:lnTo>
                  <a:lnTo>
                    <a:pt x="974418" y="677536"/>
                  </a:lnTo>
                  <a:lnTo>
                    <a:pt x="979493" y="685149"/>
                  </a:lnTo>
                  <a:lnTo>
                    <a:pt x="982030" y="690224"/>
                  </a:lnTo>
                  <a:lnTo>
                    <a:pt x="982030" y="715590"/>
                  </a:lnTo>
                  <a:lnTo>
                    <a:pt x="979493" y="718128"/>
                  </a:lnTo>
                  <a:lnTo>
                    <a:pt x="976955" y="718128"/>
                  </a:lnTo>
                  <a:lnTo>
                    <a:pt x="976955" y="723203"/>
                  </a:lnTo>
                  <a:lnTo>
                    <a:pt x="979493" y="723203"/>
                  </a:lnTo>
                  <a:lnTo>
                    <a:pt x="982030" y="728278"/>
                  </a:lnTo>
                  <a:lnTo>
                    <a:pt x="979493" y="733353"/>
                  </a:lnTo>
                  <a:lnTo>
                    <a:pt x="976955" y="735891"/>
                  </a:lnTo>
                  <a:lnTo>
                    <a:pt x="974418" y="738429"/>
                  </a:lnTo>
                  <a:lnTo>
                    <a:pt x="974418" y="748579"/>
                  </a:lnTo>
                  <a:lnTo>
                    <a:pt x="976955" y="751117"/>
                  </a:lnTo>
                  <a:lnTo>
                    <a:pt x="976955" y="758730"/>
                  </a:lnTo>
                  <a:lnTo>
                    <a:pt x="974418" y="756192"/>
                  </a:lnTo>
                  <a:lnTo>
                    <a:pt x="966805" y="756192"/>
                  </a:lnTo>
                  <a:lnTo>
                    <a:pt x="964267" y="758730"/>
                  </a:lnTo>
                  <a:lnTo>
                    <a:pt x="959192" y="758730"/>
                  </a:lnTo>
                  <a:lnTo>
                    <a:pt x="956654" y="761267"/>
                  </a:lnTo>
                  <a:lnTo>
                    <a:pt x="956654" y="763805"/>
                  </a:lnTo>
                  <a:lnTo>
                    <a:pt x="951579" y="766342"/>
                  </a:lnTo>
                  <a:lnTo>
                    <a:pt x="949041" y="768880"/>
                  </a:lnTo>
                  <a:lnTo>
                    <a:pt x="946504" y="771418"/>
                  </a:lnTo>
                  <a:lnTo>
                    <a:pt x="943966" y="773955"/>
                  </a:lnTo>
                  <a:lnTo>
                    <a:pt x="941428" y="776493"/>
                  </a:lnTo>
                  <a:lnTo>
                    <a:pt x="938891" y="779031"/>
                  </a:lnTo>
                  <a:lnTo>
                    <a:pt x="936353" y="781494"/>
                  </a:lnTo>
                  <a:lnTo>
                    <a:pt x="928740" y="784032"/>
                  </a:lnTo>
                  <a:lnTo>
                    <a:pt x="926203" y="786569"/>
                  </a:lnTo>
                  <a:lnTo>
                    <a:pt x="926203" y="789107"/>
                  </a:lnTo>
                  <a:lnTo>
                    <a:pt x="921127" y="791645"/>
                  </a:lnTo>
                  <a:lnTo>
                    <a:pt x="913515" y="794182"/>
                  </a:lnTo>
                  <a:lnTo>
                    <a:pt x="913515" y="796720"/>
                  </a:lnTo>
                  <a:lnTo>
                    <a:pt x="910977" y="801795"/>
                  </a:lnTo>
                  <a:lnTo>
                    <a:pt x="913515" y="801795"/>
                  </a:lnTo>
                  <a:lnTo>
                    <a:pt x="910977" y="806871"/>
                  </a:lnTo>
                  <a:lnTo>
                    <a:pt x="913515" y="809408"/>
                  </a:lnTo>
                  <a:lnTo>
                    <a:pt x="913515" y="817021"/>
                  </a:lnTo>
                  <a:lnTo>
                    <a:pt x="910977" y="819559"/>
                  </a:lnTo>
                  <a:lnTo>
                    <a:pt x="905902" y="824634"/>
                  </a:lnTo>
                  <a:lnTo>
                    <a:pt x="898289" y="827172"/>
                  </a:lnTo>
                  <a:lnTo>
                    <a:pt x="895751" y="829709"/>
                  </a:lnTo>
                  <a:lnTo>
                    <a:pt x="893213" y="832247"/>
                  </a:lnTo>
                  <a:lnTo>
                    <a:pt x="885601" y="834785"/>
                  </a:lnTo>
                  <a:lnTo>
                    <a:pt x="880525" y="837322"/>
                  </a:lnTo>
                  <a:lnTo>
                    <a:pt x="862773" y="839860"/>
                  </a:lnTo>
                  <a:lnTo>
                    <a:pt x="845009" y="839860"/>
                  </a:lnTo>
                  <a:lnTo>
                    <a:pt x="839934" y="844935"/>
                  </a:lnTo>
                  <a:lnTo>
                    <a:pt x="837396" y="850010"/>
                  </a:lnTo>
                  <a:lnTo>
                    <a:pt x="837396" y="852548"/>
                  </a:lnTo>
                  <a:lnTo>
                    <a:pt x="834859" y="855085"/>
                  </a:lnTo>
                  <a:lnTo>
                    <a:pt x="829783" y="867774"/>
                  </a:lnTo>
                  <a:lnTo>
                    <a:pt x="824708" y="880462"/>
                  </a:lnTo>
                  <a:lnTo>
                    <a:pt x="824708" y="900752"/>
                  </a:lnTo>
                  <a:lnTo>
                    <a:pt x="822171" y="910903"/>
                  </a:lnTo>
                  <a:lnTo>
                    <a:pt x="817095" y="915978"/>
                  </a:lnTo>
                  <a:lnTo>
                    <a:pt x="801869" y="926128"/>
                  </a:lnTo>
                  <a:lnTo>
                    <a:pt x="791719" y="931204"/>
                  </a:lnTo>
                  <a:lnTo>
                    <a:pt x="781568" y="936279"/>
                  </a:lnTo>
                  <a:lnTo>
                    <a:pt x="771418" y="943892"/>
                  </a:lnTo>
                  <a:lnTo>
                    <a:pt x="768880" y="946429"/>
                  </a:lnTo>
                  <a:lnTo>
                    <a:pt x="758730" y="956580"/>
                  </a:lnTo>
                  <a:lnTo>
                    <a:pt x="746042" y="964193"/>
                  </a:lnTo>
                  <a:lnTo>
                    <a:pt x="733354" y="971806"/>
                  </a:lnTo>
                  <a:lnTo>
                    <a:pt x="725741" y="974343"/>
                  </a:lnTo>
                  <a:lnTo>
                    <a:pt x="720665" y="971806"/>
                  </a:lnTo>
                  <a:lnTo>
                    <a:pt x="705440" y="971806"/>
                  </a:lnTo>
                  <a:lnTo>
                    <a:pt x="697827" y="969268"/>
                  </a:lnTo>
                  <a:lnTo>
                    <a:pt x="692751" y="966731"/>
                  </a:lnTo>
                  <a:lnTo>
                    <a:pt x="682601" y="964193"/>
                  </a:lnTo>
                  <a:lnTo>
                    <a:pt x="677526" y="961655"/>
                  </a:lnTo>
                  <a:lnTo>
                    <a:pt x="667375" y="961655"/>
                  </a:lnTo>
                  <a:lnTo>
                    <a:pt x="662300" y="959118"/>
                  </a:lnTo>
                  <a:lnTo>
                    <a:pt x="652149" y="961655"/>
                  </a:lnTo>
                  <a:lnTo>
                    <a:pt x="644537" y="966731"/>
                  </a:lnTo>
                  <a:lnTo>
                    <a:pt x="639461" y="969268"/>
                  </a:lnTo>
                  <a:lnTo>
                    <a:pt x="631848" y="971806"/>
                  </a:lnTo>
                  <a:lnTo>
                    <a:pt x="626773" y="976881"/>
                  </a:lnTo>
                  <a:lnTo>
                    <a:pt x="614085" y="987032"/>
                  </a:lnTo>
                  <a:lnTo>
                    <a:pt x="609010" y="989569"/>
                  </a:lnTo>
                  <a:lnTo>
                    <a:pt x="603934" y="997182"/>
                  </a:lnTo>
                  <a:lnTo>
                    <a:pt x="601397" y="999720"/>
                  </a:lnTo>
                  <a:lnTo>
                    <a:pt x="593784" y="1007333"/>
                  </a:lnTo>
                  <a:lnTo>
                    <a:pt x="586171" y="1014945"/>
                  </a:lnTo>
                  <a:lnTo>
                    <a:pt x="581096" y="1022558"/>
                  </a:lnTo>
                  <a:lnTo>
                    <a:pt x="576021" y="1027634"/>
                  </a:lnTo>
                  <a:lnTo>
                    <a:pt x="573483" y="1037784"/>
                  </a:lnTo>
                  <a:lnTo>
                    <a:pt x="573483" y="1073300"/>
                  </a:lnTo>
                  <a:lnTo>
                    <a:pt x="576021" y="1085989"/>
                  </a:lnTo>
                  <a:lnTo>
                    <a:pt x="576021" y="1103742"/>
                  </a:lnTo>
                  <a:lnTo>
                    <a:pt x="573483" y="1118967"/>
                  </a:lnTo>
                  <a:lnTo>
                    <a:pt x="570945" y="1129118"/>
                  </a:lnTo>
                  <a:lnTo>
                    <a:pt x="568408" y="1136730"/>
                  </a:lnTo>
                  <a:lnTo>
                    <a:pt x="568408" y="1141806"/>
                  </a:lnTo>
                  <a:lnTo>
                    <a:pt x="573483" y="1149419"/>
                  </a:lnTo>
                  <a:lnTo>
                    <a:pt x="576021" y="1159569"/>
                  </a:lnTo>
                  <a:lnTo>
                    <a:pt x="576021" y="1172257"/>
                  </a:lnTo>
                  <a:lnTo>
                    <a:pt x="578558" y="1179870"/>
                  </a:lnTo>
                  <a:lnTo>
                    <a:pt x="581096" y="1184945"/>
                  </a:lnTo>
                  <a:lnTo>
                    <a:pt x="581096" y="1195096"/>
                  </a:lnTo>
                  <a:lnTo>
                    <a:pt x="578558" y="1195096"/>
                  </a:lnTo>
                  <a:lnTo>
                    <a:pt x="576021" y="1197633"/>
                  </a:lnTo>
                  <a:lnTo>
                    <a:pt x="573483" y="1197633"/>
                  </a:lnTo>
                  <a:lnTo>
                    <a:pt x="570945" y="1200171"/>
                  </a:lnTo>
                  <a:lnTo>
                    <a:pt x="568408" y="1197633"/>
                  </a:lnTo>
                  <a:lnTo>
                    <a:pt x="563332" y="1197633"/>
                  </a:lnTo>
                  <a:lnTo>
                    <a:pt x="558257" y="1195096"/>
                  </a:lnTo>
                  <a:lnTo>
                    <a:pt x="555720" y="1192559"/>
                  </a:lnTo>
                  <a:lnTo>
                    <a:pt x="553182" y="1192559"/>
                  </a:lnTo>
                  <a:lnTo>
                    <a:pt x="553182" y="1190021"/>
                  </a:lnTo>
                  <a:lnTo>
                    <a:pt x="545569" y="1190021"/>
                  </a:lnTo>
                  <a:lnTo>
                    <a:pt x="545569" y="1187483"/>
                  </a:lnTo>
                  <a:lnTo>
                    <a:pt x="540494" y="1184945"/>
                  </a:lnTo>
                  <a:lnTo>
                    <a:pt x="537956" y="1179870"/>
                  </a:lnTo>
                  <a:lnTo>
                    <a:pt x="537956" y="1177333"/>
                  </a:lnTo>
                  <a:lnTo>
                    <a:pt x="535419" y="1174795"/>
                  </a:lnTo>
                  <a:lnTo>
                    <a:pt x="532881" y="1172257"/>
                  </a:lnTo>
                  <a:lnTo>
                    <a:pt x="527806" y="1172257"/>
                  </a:lnTo>
                  <a:lnTo>
                    <a:pt x="525268" y="1169720"/>
                  </a:lnTo>
                  <a:lnTo>
                    <a:pt x="522730" y="1167182"/>
                  </a:lnTo>
                  <a:lnTo>
                    <a:pt x="522730" y="1159569"/>
                  </a:lnTo>
                  <a:lnTo>
                    <a:pt x="520193" y="1157032"/>
                  </a:lnTo>
                  <a:lnTo>
                    <a:pt x="517655" y="1151956"/>
                  </a:lnTo>
                  <a:lnTo>
                    <a:pt x="517655" y="1149419"/>
                  </a:lnTo>
                  <a:lnTo>
                    <a:pt x="515117" y="1144343"/>
                  </a:lnTo>
                  <a:lnTo>
                    <a:pt x="515117" y="1141806"/>
                  </a:lnTo>
                  <a:lnTo>
                    <a:pt x="512580" y="1136730"/>
                  </a:lnTo>
                  <a:lnTo>
                    <a:pt x="510042" y="1134193"/>
                  </a:lnTo>
                  <a:lnTo>
                    <a:pt x="507504" y="1134193"/>
                  </a:lnTo>
                  <a:lnTo>
                    <a:pt x="502429" y="1131655"/>
                  </a:lnTo>
                  <a:lnTo>
                    <a:pt x="499892" y="1129118"/>
                  </a:lnTo>
                  <a:lnTo>
                    <a:pt x="494816" y="1126580"/>
                  </a:lnTo>
                  <a:lnTo>
                    <a:pt x="489741" y="1124042"/>
                  </a:lnTo>
                  <a:lnTo>
                    <a:pt x="479591" y="1124042"/>
                  </a:lnTo>
                  <a:lnTo>
                    <a:pt x="474515" y="1121505"/>
                  </a:lnTo>
                  <a:lnTo>
                    <a:pt x="471978" y="1121505"/>
                  </a:lnTo>
                  <a:lnTo>
                    <a:pt x="469440" y="1118967"/>
                  </a:lnTo>
                  <a:lnTo>
                    <a:pt x="466903" y="1116430"/>
                  </a:lnTo>
                  <a:lnTo>
                    <a:pt x="461827" y="1116430"/>
                  </a:lnTo>
                  <a:lnTo>
                    <a:pt x="459290" y="1113892"/>
                  </a:lnTo>
                  <a:lnTo>
                    <a:pt x="456752" y="1111354"/>
                  </a:lnTo>
                  <a:lnTo>
                    <a:pt x="456752" y="1101204"/>
                  </a:lnTo>
                  <a:lnTo>
                    <a:pt x="451677" y="1101204"/>
                  </a:lnTo>
                  <a:lnTo>
                    <a:pt x="451677" y="1103742"/>
                  </a:lnTo>
                  <a:lnTo>
                    <a:pt x="449139" y="1103742"/>
                  </a:lnTo>
                  <a:lnTo>
                    <a:pt x="446602" y="1101204"/>
                  </a:lnTo>
                  <a:lnTo>
                    <a:pt x="444064" y="1101204"/>
                  </a:lnTo>
                  <a:lnTo>
                    <a:pt x="444064" y="1098666"/>
                  </a:lnTo>
                  <a:lnTo>
                    <a:pt x="441526" y="1101204"/>
                  </a:lnTo>
                  <a:lnTo>
                    <a:pt x="438989" y="1098666"/>
                  </a:lnTo>
                  <a:lnTo>
                    <a:pt x="438989" y="1093591"/>
                  </a:lnTo>
                  <a:lnTo>
                    <a:pt x="436451" y="1091053"/>
                  </a:lnTo>
                  <a:lnTo>
                    <a:pt x="433913" y="1085978"/>
                  </a:lnTo>
                  <a:lnTo>
                    <a:pt x="436451" y="1085978"/>
                  </a:lnTo>
                  <a:lnTo>
                    <a:pt x="436451" y="1080903"/>
                  </a:lnTo>
                  <a:lnTo>
                    <a:pt x="438989" y="1078365"/>
                  </a:lnTo>
                  <a:lnTo>
                    <a:pt x="438989" y="1068214"/>
                  </a:lnTo>
                  <a:lnTo>
                    <a:pt x="436451" y="1065677"/>
                  </a:lnTo>
                  <a:lnTo>
                    <a:pt x="433913" y="1063139"/>
                  </a:lnTo>
                  <a:lnTo>
                    <a:pt x="423763" y="1063139"/>
                  </a:lnTo>
                  <a:lnTo>
                    <a:pt x="421225" y="1060602"/>
                  </a:lnTo>
                  <a:lnTo>
                    <a:pt x="416150" y="1063139"/>
                  </a:lnTo>
                  <a:lnTo>
                    <a:pt x="413612" y="1063139"/>
                  </a:lnTo>
                  <a:lnTo>
                    <a:pt x="411075" y="1060602"/>
                  </a:lnTo>
                  <a:lnTo>
                    <a:pt x="408537" y="1055526"/>
                  </a:lnTo>
                  <a:lnTo>
                    <a:pt x="408537" y="1052989"/>
                  </a:lnTo>
                  <a:lnTo>
                    <a:pt x="405999" y="1050451"/>
                  </a:lnTo>
                  <a:lnTo>
                    <a:pt x="405999" y="1045376"/>
                  </a:lnTo>
                  <a:lnTo>
                    <a:pt x="403462" y="1040301"/>
                  </a:lnTo>
                  <a:lnTo>
                    <a:pt x="398386" y="1037763"/>
                  </a:lnTo>
                  <a:lnTo>
                    <a:pt x="395849" y="1032688"/>
                  </a:lnTo>
                  <a:lnTo>
                    <a:pt x="393311" y="1027613"/>
                  </a:lnTo>
                  <a:lnTo>
                    <a:pt x="388236" y="1025075"/>
                  </a:lnTo>
                  <a:lnTo>
                    <a:pt x="385698" y="1022537"/>
                  </a:lnTo>
                  <a:lnTo>
                    <a:pt x="383161" y="1020000"/>
                  </a:lnTo>
                  <a:lnTo>
                    <a:pt x="375548" y="1020000"/>
                  </a:lnTo>
                  <a:lnTo>
                    <a:pt x="373010" y="1017462"/>
                  </a:lnTo>
                  <a:lnTo>
                    <a:pt x="370473" y="1014924"/>
                  </a:lnTo>
                  <a:lnTo>
                    <a:pt x="360322" y="1014924"/>
                  </a:lnTo>
                  <a:lnTo>
                    <a:pt x="355247" y="1017462"/>
                  </a:lnTo>
                  <a:lnTo>
                    <a:pt x="347634" y="1017462"/>
                  </a:lnTo>
                  <a:lnTo>
                    <a:pt x="342559" y="1020000"/>
                  </a:lnTo>
                  <a:lnTo>
                    <a:pt x="337483" y="1022537"/>
                  </a:lnTo>
                  <a:lnTo>
                    <a:pt x="334946" y="1025075"/>
                  </a:lnTo>
                  <a:lnTo>
                    <a:pt x="327333" y="1027613"/>
                  </a:lnTo>
                  <a:lnTo>
                    <a:pt x="324795" y="1027613"/>
                  </a:lnTo>
                  <a:lnTo>
                    <a:pt x="324795" y="1030150"/>
                  </a:lnTo>
                  <a:lnTo>
                    <a:pt x="319720" y="1032688"/>
                  </a:lnTo>
                  <a:lnTo>
                    <a:pt x="317182" y="1035225"/>
                  </a:lnTo>
                  <a:lnTo>
                    <a:pt x="314645" y="1035225"/>
                  </a:lnTo>
                  <a:lnTo>
                    <a:pt x="312107" y="1037763"/>
                  </a:lnTo>
                  <a:lnTo>
                    <a:pt x="301957" y="1037763"/>
                  </a:lnTo>
                  <a:lnTo>
                    <a:pt x="294344" y="1035225"/>
                  </a:lnTo>
                  <a:lnTo>
                    <a:pt x="284193" y="1032688"/>
                  </a:lnTo>
                  <a:lnTo>
                    <a:pt x="266440" y="1032688"/>
                  </a:lnTo>
                  <a:lnTo>
                    <a:pt x="261365" y="1035225"/>
                  </a:lnTo>
                  <a:lnTo>
                    <a:pt x="253752" y="1035225"/>
                  </a:lnTo>
                  <a:lnTo>
                    <a:pt x="248677" y="1037763"/>
                  </a:lnTo>
                  <a:lnTo>
                    <a:pt x="230924" y="1037763"/>
                  </a:lnTo>
                  <a:lnTo>
                    <a:pt x="228387" y="1040301"/>
                  </a:lnTo>
                  <a:lnTo>
                    <a:pt x="215698" y="1040301"/>
                  </a:lnTo>
                  <a:lnTo>
                    <a:pt x="215698" y="1037763"/>
                  </a:lnTo>
                  <a:lnTo>
                    <a:pt x="205548" y="1035225"/>
                  </a:lnTo>
                  <a:lnTo>
                    <a:pt x="203010" y="1035225"/>
                  </a:lnTo>
                  <a:lnTo>
                    <a:pt x="197935" y="1037763"/>
                  </a:lnTo>
                  <a:lnTo>
                    <a:pt x="195397" y="1037763"/>
                  </a:lnTo>
                  <a:lnTo>
                    <a:pt x="192860" y="1040301"/>
                  </a:lnTo>
                  <a:lnTo>
                    <a:pt x="190322" y="1045376"/>
                  </a:lnTo>
                  <a:lnTo>
                    <a:pt x="190322" y="1068214"/>
                  </a:lnTo>
                  <a:lnTo>
                    <a:pt x="187784" y="1073290"/>
                  </a:lnTo>
                  <a:lnTo>
                    <a:pt x="180172" y="1078365"/>
                  </a:lnTo>
                  <a:lnTo>
                    <a:pt x="172559" y="1083440"/>
                  </a:lnTo>
                  <a:lnTo>
                    <a:pt x="167483" y="1085978"/>
                  </a:lnTo>
                  <a:lnTo>
                    <a:pt x="164946" y="1091053"/>
                  </a:lnTo>
                  <a:lnTo>
                    <a:pt x="162408" y="1091053"/>
                  </a:lnTo>
                  <a:lnTo>
                    <a:pt x="159871" y="1093591"/>
                  </a:lnTo>
                  <a:lnTo>
                    <a:pt x="149720" y="1093591"/>
                  </a:lnTo>
                  <a:lnTo>
                    <a:pt x="144645" y="1096128"/>
                  </a:lnTo>
                  <a:lnTo>
                    <a:pt x="142107" y="1098666"/>
                  </a:lnTo>
                  <a:lnTo>
                    <a:pt x="134494" y="1098666"/>
                  </a:lnTo>
                  <a:lnTo>
                    <a:pt x="134494" y="1096128"/>
                  </a:lnTo>
                  <a:lnTo>
                    <a:pt x="129419" y="1093591"/>
                  </a:lnTo>
                  <a:lnTo>
                    <a:pt x="126882" y="1093591"/>
                  </a:lnTo>
                  <a:lnTo>
                    <a:pt x="124344" y="1091053"/>
                  </a:lnTo>
                  <a:lnTo>
                    <a:pt x="121806" y="1091053"/>
                  </a:lnTo>
                  <a:lnTo>
                    <a:pt x="121806" y="1085978"/>
                  </a:lnTo>
                  <a:lnTo>
                    <a:pt x="116731" y="1080903"/>
                  </a:lnTo>
                  <a:lnTo>
                    <a:pt x="116731" y="1075828"/>
                  </a:lnTo>
                  <a:lnTo>
                    <a:pt x="114193" y="1073290"/>
                  </a:lnTo>
                  <a:lnTo>
                    <a:pt x="111656" y="1068214"/>
                  </a:lnTo>
                  <a:lnTo>
                    <a:pt x="109118" y="1065677"/>
                  </a:lnTo>
                  <a:lnTo>
                    <a:pt x="109118" y="1063139"/>
                  </a:lnTo>
                  <a:lnTo>
                    <a:pt x="106580" y="1060602"/>
                  </a:lnTo>
                  <a:lnTo>
                    <a:pt x="106580" y="1055526"/>
                  </a:lnTo>
                  <a:lnTo>
                    <a:pt x="104043" y="1050451"/>
                  </a:lnTo>
                  <a:lnTo>
                    <a:pt x="101505" y="1045376"/>
                  </a:lnTo>
                  <a:lnTo>
                    <a:pt x="101505" y="1042838"/>
                  </a:lnTo>
                  <a:lnTo>
                    <a:pt x="104043" y="1040301"/>
                  </a:lnTo>
                  <a:lnTo>
                    <a:pt x="104043" y="1035225"/>
                  </a:lnTo>
                  <a:lnTo>
                    <a:pt x="98968" y="1030150"/>
                  </a:lnTo>
                  <a:lnTo>
                    <a:pt x="98968" y="1027613"/>
                  </a:lnTo>
                  <a:lnTo>
                    <a:pt x="96430" y="1022537"/>
                  </a:lnTo>
                  <a:lnTo>
                    <a:pt x="93892" y="1017462"/>
                  </a:lnTo>
                  <a:lnTo>
                    <a:pt x="93892" y="1007311"/>
                  </a:lnTo>
                  <a:lnTo>
                    <a:pt x="96430" y="1004774"/>
                  </a:lnTo>
                  <a:lnTo>
                    <a:pt x="93892" y="1002236"/>
                  </a:lnTo>
                  <a:lnTo>
                    <a:pt x="93892" y="984483"/>
                  </a:lnTo>
                  <a:lnTo>
                    <a:pt x="96430" y="981946"/>
                  </a:lnTo>
                  <a:lnTo>
                    <a:pt x="96430" y="976871"/>
                  </a:lnTo>
                  <a:lnTo>
                    <a:pt x="98968" y="974333"/>
                  </a:lnTo>
                  <a:lnTo>
                    <a:pt x="96430" y="969258"/>
                  </a:lnTo>
                  <a:lnTo>
                    <a:pt x="93892" y="966720"/>
                  </a:lnTo>
                  <a:lnTo>
                    <a:pt x="93892" y="959107"/>
                  </a:lnTo>
                  <a:lnTo>
                    <a:pt x="96430" y="956570"/>
                  </a:lnTo>
                  <a:lnTo>
                    <a:pt x="96430" y="954032"/>
                  </a:lnTo>
                  <a:lnTo>
                    <a:pt x="93892" y="951494"/>
                  </a:lnTo>
                  <a:lnTo>
                    <a:pt x="93892" y="943881"/>
                  </a:lnTo>
                  <a:lnTo>
                    <a:pt x="86279" y="941344"/>
                  </a:lnTo>
                  <a:lnTo>
                    <a:pt x="83742" y="936268"/>
                  </a:lnTo>
                  <a:lnTo>
                    <a:pt x="81204" y="936268"/>
                  </a:lnTo>
                  <a:lnTo>
                    <a:pt x="81204" y="933731"/>
                  </a:lnTo>
                  <a:lnTo>
                    <a:pt x="78666" y="931193"/>
                  </a:lnTo>
                  <a:lnTo>
                    <a:pt x="76129" y="928656"/>
                  </a:lnTo>
                  <a:lnTo>
                    <a:pt x="71053" y="926118"/>
                  </a:lnTo>
                  <a:lnTo>
                    <a:pt x="68516" y="923580"/>
                  </a:lnTo>
                  <a:lnTo>
                    <a:pt x="63441" y="921043"/>
                  </a:lnTo>
                  <a:lnTo>
                    <a:pt x="58365" y="921043"/>
                  </a:lnTo>
                  <a:lnTo>
                    <a:pt x="55828" y="918505"/>
                  </a:lnTo>
                  <a:lnTo>
                    <a:pt x="53290" y="918505"/>
                  </a:lnTo>
                  <a:lnTo>
                    <a:pt x="48215" y="915967"/>
                  </a:lnTo>
                  <a:lnTo>
                    <a:pt x="48215" y="910892"/>
                  </a:lnTo>
                  <a:lnTo>
                    <a:pt x="45677" y="910892"/>
                  </a:lnTo>
                  <a:lnTo>
                    <a:pt x="40602" y="908354"/>
                  </a:lnTo>
                  <a:lnTo>
                    <a:pt x="35527" y="905817"/>
                  </a:lnTo>
                  <a:lnTo>
                    <a:pt x="35527" y="903279"/>
                  </a:lnTo>
                  <a:lnTo>
                    <a:pt x="32989" y="900742"/>
                  </a:lnTo>
                  <a:lnTo>
                    <a:pt x="32989" y="893129"/>
                  </a:lnTo>
                  <a:lnTo>
                    <a:pt x="35527" y="888054"/>
                  </a:lnTo>
                  <a:lnTo>
                    <a:pt x="30452" y="885516"/>
                  </a:lnTo>
                  <a:lnTo>
                    <a:pt x="30452" y="882978"/>
                  </a:lnTo>
                  <a:lnTo>
                    <a:pt x="27914" y="880441"/>
                  </a:lnTo>
                  <a:lnTo>
                    <a:pt x="25376" y="877903"/>
                  </a:lnTo>
                  <a:lnTo>
                    <a:pt x="22839" y="877903"/>
                  </a:lnTo>
                  <a:lnTo>
                    <a:pt x="22839" y="872828"/>
                  </a:lnTo>
                  <a:lnTo>
                    <a:pt x="20301" y="872828"/>
                  </a:lnTo>
                  <a:lnTo>
                    <a:pt x="17763" y="867753"/>
                  </a:lnTo>
                  <a:lnTo>
                    <a:pt x="17763" y="862677"/>
                  </a:lnTo>
                  <a:lnTo>
                    <a:pt x="12688" y="860140"/>
                  </a:lnTo>
                  <a:lnTo>
                    <a:pt x="10151" y="857602"/>
                  </a:lnTo>
                  <a:lnTo>
                    <a:pt x="10151" y="847451"/>
                  </a:lnTo>
                  <a:lnTo>
                    <a:pt x="12688" y="839839"/>
                  </a:lnTo>
                  <a:lnTo>
                    <a:pt x="15226" y="837301"/>
                  </a:lnTo>
                  <a:lnTo>
                    <a:pt x="12688" y="834763"/>
                  </a:lnTo>
                  <a:lnTo>
                    <a:pt x="10151" y="829688"/>
                  </a:lnTo>
                  <a:lnTo>
                    <a:pt x="7613" y="827150"/>
                  </a:lnTo>
                  <a:lnTo>
                    <a:pt x="2538" y="822075"/>
                  </a:lnTo>
                  <a:lnTo>
                    <a:pt x="0" y="817000"/>
                  </a:lnTo>
                  <a:lnTo>
                    <a:pt x="0" y="811925"/>
                  </a:lnTo>
                  <a:lnTo>
                    <a:pt x="5075" y="806849"/>
                  </a:lnTo>
                  <a:lnTo>
                    <a:pt x="7613" y="801774"/>
                  </a:lnTo>
                  <a:lnTo>
                    <a:pt x="10151" y="796699"/>
                  </a:lnTo>
                  <a:lnTo>
                    <a:pt x="10151" y="789086"/>
                  </a:lnTo>
                  <a:lnTo>
                    <a:pt x="7613" y="781473"/>
                  </a:lnTo>
                  <a:lnTo>
                    <a:pt x="7613" y="779010"/>
                  </a:lnTo>
                  <a:lnTo>
                    <a:pt x="5075" y="773934"/>
                  </a:lnTo>
                  <a:lnTo>
                    <a:pt x="5075" y="771397"/>
                  </a:lnTo>
                  <a:lnTo>
                    <a:pt x="7613" y="768859"/>
                  </a:lnTo>
                  <a:lnTo>
                    <a:pt x="7613" y="766321"/>
                  </a:lnTo>
                  <a:lnTo>
                    <a:pt x="10151" y="763784"/>
                  </a:lnTo>
                  <a:lnTo>
                    <a:pt x="12688" y="761246"/>
                  </a:lnTo>
                  <a:lnTo>
                    <a:pt x="12688" y="756171"/>
                  </a:lnTo>
                  <a:lnTo>
                    <a:pt x="15226" y="753633"/>
                  </a:lnTo>
                  <a:lnTo>
                    <a:pt x="17763" y="753633"/>
                  </a:lnTo>
                  <a:lnTo>
                    <a:pt x="22839" y="748558"/>
                  </a:lnTo>
                  <a:lnTo>
                    <a:pt x="22839" y="735870"/>
                  </a:lnTo>
                  <a:lnTo>
                    <a:pt x="25376" y="735870"/>
                  </a:lnTo>
                  <a:lnTo>
                    <a:pt x="27914" y="733332"/>
                  </a:lnTo>
                  <a:lnTo>
                    <a:pt x="30452" y="730794"/>
                  </a:lnTo>
                  <a:lnTo>
                    <a:pt x="30452" y="728257"/>
                  </a:lnTo>
                  <a:lnTo>
                    <a:pt x="27914" y="725719"/>
                  </a:lnTo>
                  <a:lnTo>
                    <a:pt x="27914" y="723182"/>
                  </a:lnTo>
                  <a:lnTo>
                    <a:pt x="30452" y="723182"/>
                  </a:lnTo>
                  <a:lnTo>
                    <a:pt x="30452" y="720644"/>
                  </a:lnTo>
                  <a:lnTo>
                    <a:pt x="35527" y="720644"/>
                  </a:lnTo>
                  <a:lnTo>
                    <a:pt x="35527" y="718106"/>
                  </a:lnTo>
                  <a:lnTo>
                    <a:pt x="38064" y="715569"/>
                  </a:lnTo>
                  <a:lnTo>
                    <a:pt x="40602" y="713031"/>
                  </a:lnTo>
                  <a:lnTo>
                    <a:pt x="40602" y="713031"/>
                  </a:lnTo>
                </a:path>
              </a:pathLst>
            </a:custGeom>
            <a:solidFill>
              <a:schemeClr val="accent3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A9F303-A111-6407-5A1F-540794DC27C0}"/>
                </a:ext>
              </a:extLst>
            </p:cNvPr>
            <p:cNvSpPr/>
            <p:nvPr/>
          </p:nvSpPr>
          <p:spPr>
            <a:xfrm>
              <a:off x="5473911" y="5031436"/>
              <a:ext cx="1527610" cy="1799083"/>
            </a:xfrm>
            <a:custGeom>
              <a:avLst/>
              <a:gdLst>
                <a:gd name="connsiteX0" fmla="*/ 230935 w 1527610"/>
                <a:gd name="connsiteY0" fmla="*/ 583655 h 1799083"/>
                <a:gd name="connsiteX1" fmla="*/ 230935 w 1527610"/>
                <a:gd name="connsiteY1" fmla="*/ 581117 h 1799083"/>
                <a:gd name="connsiteX2" fmla="*/ 233472 w 1527610"/>
                <a:gd name="connsiteY2" fmla="*/ 568429 h 1799083"/>
                <a:gd name="connsiteX3" fmla="*/ 233472 w 1527610"/>
                <a:gd name="connsiteY3" fmla="*/ 558279 h 1799083"/>
                <a:gd name="connsiteX4" fmla="*/ 236010 w 1527610"/>
                <a:gd name="connsiteY4" fmla="*/ 548128 h 1799083"/>
                <a:gd name="connsiteX5" fmla="*/ 241085 w 1527610"/>
                <a:gd name="connsiteY5" fmla="*/ 540515 h 1799083"/>
                <a:gd name="connsiteX6" fmla="*/ 243623 w 1527610"/>
                <a:gd name="connsiteY6" fmla="*/ 535440 h 1799083"/>
                <a:gd name="connsiteX7" fmla="*/ 246161 w 1527610"/>
                <a:gd name="connsiteY7" fmla="*/ 522751 h 1799083"/>
                <a:gd name="connsiteX8" fmla="*/ 251236 w 1527610"/>
                <a:gd name="connsiteY8" fmla="*/ 512601 h 1799083"/>
                <a:gd name="connsiteX9" fmla="*/ 253773 w 1527610"/>
                <a:gd name="connsiteY9" fmla="*/ 502451 h 1799083"/>
                <a:gd name="connsiteX10" fmla="*/ 256311 w 1527610"/>
                <a:gd name="connsiteY10" fmla="*/ 497375 h 1799083"/>
                <a:gd name="connsiteX11" fmla="*/ 258849 w 1527610"/>
                <a:gd name="connsiteY11" fmla="*/ 492300 h 1799083"/>
                <a:gd name="connsiteX12" fmla="*/ 263924 w 1527610"/>
                <a:gd name="connsiteY12" fmla="*/ 484687 h 1799083"/>
                <a:gd name="connsiteX13" fmla="*/ 261386 w 1527610"/>
                <a:gd name="connsiteY13" fmla="*/ 477074 h 1799083"/>
                <a:gd name="connsiteX14" fmla="*/ 258849 w 1527610"/>
                <a:gd name="connsiteY14" fmla="*/ 469461 h 1799083"/>
                <a:gd name="connsiteX15" fmla="*/ 251236 w 1527610"/>
                <a:gd name="connsiteY15" fmla="*/ 461848 h 1799083"/>
                <a:gd name="connsiteX16" fmla="*/ 241085 w 1527610"/>
                <a:gd name="connsiteY16" fmla="*/ 454236 h 1799083"/>
                <a:gd name="connsiteX17" fmla="*/ 233472 w 1527610"/>
                <a:gd name="connsiteY17" fmla="*/ 449160 h 1799083"/>
                <a:gd name="connsiteX18" fmla="*/ 223322 w 1527610"/>
                <a:gd name="connsiteY18" fmla="*/ 451698 h 1799083"/>
                <a:gd name="connsiteX19" fmla="*/ 203031 w 1527610"/>
                <a:gd name="connsiteY19" fmla="*/ 451698 h 1799083"/>
                <a:gd name="connsiteX20" fmla="*/ 203031 w 1527610"/>
                <a:gd name="connsiteY20" fmla="*/ 444085 h 1799083"/>
                <a:gd name="connsiteX21" fmla="*/ 210644 w 1527610"/>
                <a:gd name="connsiteY21" fmla="*/ 433934 h 1799083"/>
                <a:gd name="connsiteX22" fmla="*/ 220795 w 1527610"/>
                <a:gd name="connsiteY22" fmla="*/ 428859 h 1799083"/>
                <a:gd name="connsiteX23" fmla="*/ 230945 w 1527610"/>
                <a:gd name="connsiteY23" fmla="*/ 426322 h 1799083"/>
                <a:gd name="connsiteX24" fmla="*/ 241096 w 1527610"/>
                <a:gd name="connsiteY24" fmla="*/ 421246 h 1799083"/>
                <a:gd name="connsiteX25" fmla="*/ 246171 w 1527610"/>
                <a:gd name="connsiteY25" fmla="*/ 413634 h 1799083"/>
                <a:gd name="connsiteX26" fmla="*/ 243633 w 1527610"/>
                <a:gd name="connsiteY26" fmla="*/ 406021 h 1799083"/>
                <a:gd name="connsiteX27" fmla="*/ 238558 w 1527610"/>
                <a:gd name="connsiteY27" fmla="*/ 393333 h 1799083"/>
                <a:gd name="connsiteX28" fmla="*/ 241096 w 1527610"/>
                <a:gd name="connsiteY28" fmla="*/ 380644 h 1799083"/>
                <a:gd name="connsiteX29" fmla="*/ 253784 w 1527610"/>
                <a:gd name="connsiteY29" fmla="*/ 367956 h 1799083"/>
                <a:gd name="connsiteX30" fmla="*/ 261397 w 1527610"/>
                <a:gd name="connsiteY30" fmla="*/ 362881 h 1799083"/>
                <a:gd name="connsiteX31" fmla="*/ 269010 w 1527610"/>
                <a:gd name="connsiteY31" fmla="*/ 357806 h 1799083"/>
                <a:gd name="connsiteX32" fmla="*/ 281698 w 1527610"/>
                <a:gd name="connsiteY32" fmla="*/ 345117 h 1799083"/>
                <a:gd name="connsiteX33" fmla="*/ 289311 w 1527610"/>
                <a:gd name="connsiteY33" fmla="*/ 334967 h 1799083"/>
                <a:gd name="connsiteX34" fmla="*/ 296924 w 1527610"/>
                <a:gd name="connsiteY34" fmla="*/ 324817 h 1799083"/>
                <a:gd name="connsiteX35" fmla="*/ 309612 w 1527610"/>
                <a:gd name="connsiteY35" fmla="*/ 317204 h 1799083"/>
                <a:gd name="connsiteX36" fmla="*/ 319762 w 1527610"/>
                <a:gd name="connsiteY36" fmla="*/ 309591 h 1799083"/>
                <a:gd name="connsiteX37" fmla="*/ 327375 w 1527610"/>
                <a:gd name="connsiteY37" fmla="*/ 301978 h 1799083"/>
                <a:gd name="connsiteX38" fmla="*/ 332450 w 1527610"/>
                <a:gd name="connsiteY38" fmla="*/ 286752 h 1799083"/>
                <a:gd name="connsiteX39" fmla="*/ 337526 w 1527610"/>
                <a:gd name="connsiteY39" fmla="*/ 274064 h 1799083"/>
                <a:gd name="connsiteX40" fmla="*/ 347676 w 1527610"/>
                <a:gd name="connsiteY40" fmla="*/ 268989 h 1799083"/>
                <a:gd name="connsiteX41" fmla="*/ 355289 w 1527610"/>
                <a:gd name="connsiteY41" fmla="*/ 266451 h 1799083"/>
                <a:gd name="connsiteX42" fmla="*/ 365440 w 1527610"/>
                <a:gd name="connsiteY42" fmla="*/ 261376 h 1799083"/>
                <a:gd name="connsiteX43" fmla="*/ 370515 w 1527610"/>
                <a:gd name="connsiteY43" fmla="*/ 258838 h 1799083"/>
                <a:gd name="connsiteX44" fmla="*/ 373053 w 1527610"/>
                <a:gd name="connsiteY44" fmla="*/ 256300 h 1799083"/>
                <a:gd name="connsiteX45" fmla="*/ 380665 w 1527610"/>
                <a:gd name="connsiteY45" fmla="*/ 246150 h 1799083"/>
                <a:gd name="connsiteX46" fmla="*/ 385741 w 1527610"/>
                <a:gd name="connsiteY46" fmla="*/ 230924 h 1799083"/>
                <a:gd name="connsiteX47" fmla="*/ 388278 w 1527610"/>
                <a:gd name="connsiteY47" fmla="*/ 215699 h 1799083"/>
                <a:gd name="connsiteX48" fmla="*/ 393354 w 1527610"/>
                <a:gd name="connsiteY48" fmla="*/ 205548 h 1799083"/>
                <a:gd name="connsiteX49" fmla="*/ 403504 w 1527610"/>
                <a:gd name="connsiteY49" fmla="*/ 197935 h 1799083"/>
                <a:gd name="connsiteX50" fmla="*/ 408579 w 1527610"/>
                <a:gd name="connsiteY50" fmla="*/ 195398 h 1799083"/>
                <a:gd name="connsiteX51" fmla="*/ 413654 w 1527610"/>
                <a:gd name="connsiteY51" fmla="*/ 192860 h 1799083"/>
                <a:gd name="connsiteX52" fmla="*/ 418730 w 1527610"/>
                <a:gd name="connsiteY52" fmla="*/ 190322 h 1799083"/>
                <a:gd name="connsiteX53" fmla="*/ 421267 w 1527610"/>
                <a:gd name="connsiteY53" fmla="*/ 185247 h 1799083"/>
                <a:gd name="connsiteX54" fmla="*/ 416192 w 1527610"/>
                <a:gd name="connsiteY54" fmla="*/ 180172 h 1799083"/>
                <a:gd name="connsiteX55" fmla="*/ 411117 w 1527610"/>
                <a:gd name="connsiteY55" fmla="*/ 177634 h 1799083"/>
                <a:gd name="connsiteX56" fmla="*/ 406042 w 1527610"/>
                <a:gd name="connsiteY56" fmla="*/ 170021 h 1799083"/>
                <a:gd name="connsiteX57" fmla="*/ 400966 w 1527610"/>
                <a:gd name="connsiteY57" fmla="*/ 164946 h 1799083"/>
                <a:gd name="connsiteX58" fmla="*/ 403504 w 1527610"/>
                <a:gd name="connsiteY58" fmla="*/ 154795 h 1799083"/>
                <a:gd name="connsiteX59" fmla="*/ 408579 w 1527610"/>
                <a:gd name="connsiteY59" fmla="*/ 147183 h 1799083"/>
                <a:gd name="connsiteX60" fmla="*/ 418730 w 1527610"/>
                <a:gd name="connsiteY60" fmla="*/ 142107 h 1799083"/>
                <a:gd name="connsiteX61" fmla="*/ 423805 w 1527610"/>
                <a:gd name="connsiteY61" fmla="*/ 137032 h 1799083"/>
                <a:gd name="connsiteX62" fmla="*/ 426343 w 1527610"/>
                <a:gd name="connsiteY62" fmla="*/ 131957 h 1799083"/>
                <a:gd name="connsiteX63" fmla="*/ 426343 w 1527610"/>
                <a:gd name="connsiteY63" fmla="*/ 114204 h 1799083"/>
                <a:gd name="connsiteX64" fmla="*/ 423805 w 1527610"/>
                <a:gd name="connsiteY64" fmla="*/ 104053 h 1799083"/>
                <a:gd name="connsiteX65" fmla="*/ 428880 w 1527610"/>
                <a:gd name="connsiteY65" fmla="*/ 93903 h 1799083"/>
                <a:gd name="connsiteX66" fmla="*/ 439031 w 1527610"/>
                <a:gd name="connsiteY66" fmla="*/ 81215 h 1799083"/>
                <a:gd name="connsiteX67" fmla="*/ 451719 w 1527610"/>
                <a:gd name="connsiteY67" fmla="*/ 71064 h 1799083"/>
                <a:gd name="connsiteX68" fmla="*/ 464407 w 1527610"/>
                <a:gd name="connsiteY68" fmla="*/ 63451 h 1799083"/>
                <a:gd name="connsiteX69" fmla="*/ 482171 w 1527610"/>
                <a:gd name="connsiteY69" fmla="*/ 58376 h 1799083"/>
                <a:gd name="connsiteX70" fmla="*/ 494859 w 1527610"/>
                <a:gd name="connsiteY70" fmla="*/ 53301 h 1799083"/>
                <a:gd name="connsiteX71" fmla="*/ 497396 w 1527610"/>
                <a:gd name="connsiteY71" fmla="*/ 53301 h 1799083"/>
                <a:gd name="connsiteX72" fmla="*/ 510084 w 1527610"/>
                <a:gd name="connsiteY72" fmla="*/ 48226 h 1799083"/>
                <a:gd name="connsiteX73" fmla="*/ 522772 w 1527610"/>
                <a:gd name="connsiteY73" fmla="*/ 43150 h 1799083"/>
                <a:gd name="connsiteX74" fmla="*/ 527848 w 1527610"/>
                <a:gd name="connsiteY74" fmla="*/ 40613 h 1799083"/>
                <a:gd name="connsiteX75" fmla="*/ 535461 w 1527610"/>
                <a:gd name="connsiteY75" fmla="*/ 40613 h 1799083"/>
                <a:gd name="connsiteX76" fmla="*/ 545611 w 1527610"/>
                <a:gd name="connsiteY76" fmla="*/ 35538 h 1799083"/>
                <a:gd name="connsiteX77" fmla="*/ 555762 w 1527610"/>
                <a:gd name="connsiteY77" fmla="*/ 27925 h 1799083"/>
                <a:gd name="connsiteX78" fmla="*/ 565912 w 1527610"/>
                <a:gd name="connsiteY78" fmla="*/ 22850 h 1799083"/>
                <a:gd name="connsiteX79" fmla="*/ 573525 w 1527610"/>
                <a:gd name="connsiteY79" fmla="*/ 15236 h 1799083"/>
                <a:gd name="connsiteX80" fmla="*/ 578600 w 1527610"/>
                <a:gd name="connsiteY80" fmla="*/ 10161 h 1799083"/>
                <a:gd name="connsiteX81" fmla="*/ 583676 w 1527610"/>
                <a:gd name="connsiteY81" fmla="*/ 5086 h 1799083"/>
                <a:gd name="connsiteX82" fmla="*/ 588751 w 1527610"/>
                <a:gd name="connsiteY82" fmla="*/ 2548 h 1799083"/>
                <a:gd name="connsiteX83" fmla="*/ 591289 w 1527610"/>
                <a:gd name="connsiteY83" fmla="*/ 5086 h 1799083"/>
                <a:gd name="connsiteX84" fmla="*/ 596364 w 1527610"/>
                <a:gd name="connsiteY84" fmla="*/ 10161 h 1799083"/>
                <a:gd name="connsiteX85" fmla="*/ 598901 w 1527610"/>
                <a:gd name="connsiteY85" fmla="*/ 17774 h 1799083"/>
                <a:gd name="connsiteX86" fmla="*/ 598901 w 1527610"/>
                <a:gd name="connsiteY86" fmla="*/ 40613 h 1799083"/>
                <a:gd name="connsiteX87" fmla="*/ 601439 w 1527610"/>
                <a:gd name="connsiteY87" fmla="*/ 45688 h 1799083"/>
                <a:gd name="connsiteX88" fmla="*/ 601439 w 1527610"/>
                <a:gd name="connsiteY88" fmla="*/ 50763 h 1799083"/>
                <a:gd name="connsiteX89" fmla="*/ 598901 w 1527610"/>
                <a:gd name="connsiteY89" fmla="*/ 53301 h 1799083"/>
                <a:gd name="connsiteX90" fmla="*/ 596364 w 1527610"/>
                <a:gd name="connsiteY90" fmla="*/ 58376 h 1799083"/>
                <a:gd name="connsiteX91" fmla="*/ 596364 w 1527610"/>
                <a:gd name="connsiteY91" fmla="*/ 71064 h 1799083"/>
                <a:gd name="connsiteX92" fmla="*/ 598901 w 1527610"/>
                <a:gd name="connsiteY92" fmla="*/ 78677 h 1799083"/>
                <a:gd name="connsiteX93" fmla="*/ 596364 w 1527610"/>
                <a:gd name="connsiteY93" fmla="*/ 83753 h 1799083"/>
                <a:gd name="connsiteX94" fmla="*/ 593826 w 1527610"/>
                <a:gd name="connsiteY94" fmla="*/ 88828 h 1799083"/>
                <a:gd name="connsiteX95" fmla="*/ 596364 w 1527610"/>
                <a:gd name="connsiteY95" fmla="*/ 93903 h 1799083"/>
                <a:gd name="connsiteX96" fmla="*/ 598901 w 1527610"/>
                <a:gd name="connsiteY96" fmla="*/ 104053 h 1799083"/>
                <a:gd name="connsiteX97" fmla="*/ 601439 w 1527610"/>
                <a:gd name="connsiteY97" fmla="*/ 109129 h 1799083"/>
                <a:gd name="connsiteX98" fmla="*/ 598901 w 1527610"/>
                <a:gd name="connsiteY98" fmla="*/ 111667 h 1799083"/>
                <a:gd name="connsiteX99" fmla="*/ 596364 w 1527610"/>
                <a:gd name="connsiteY99" fmla="*/ 116742 h 1799083"/>
                <a:gd name="connsiteX100" fmla="*/ 593826 w 1527610"/>
                <a:gd name="connsiteY100" fmla="*/ 119279 h 1799083"/>
                <a:gd name="connsiteX101" fmla="*/ 593826 w 1527610"/>
                <a:gd name="connsiteY101" fmla="*/ 124355 h 1799083"/>
                <a:gd name="connsiteX102" fmla="*/ 598901 w 1527610"/>
                <a:gd name="connsiteY102" fmla="*/ 121817 h 1799083"/>
                <a:gd name="connsiteX103" fmla="*/ 601439 w 1527610"/>
                <a:gd name="connsiteY103" fmla="*/ 119279 h 1799083"/>
                <a:gd name="connsiteX104" fmla="*/ 606514 w 1527610"/>
                <a:gd name="connsiteY104" fmla="*/ 119279 h 1799083"/>
                <a:gd name="connsiteX105" fmla="*/ 606514 w 1527610"/>
                <a:gd name="connsiteY105" fmla="*/ 121817 h 1799083"/>
                <a:gd name="connsiteX106" fmla="*/ 614127 w 1527610"/>
                <a:gd name="connsiteY106" fmla="*/ 121817 h 1799083"/>
                <a:gd name="connsiteX107" fmla="*/ 616665 w 1527610"/>
                <a:gd name="connsiteY107" fmla="*/ 124355 h 1799083"/>
                <a:gd name="connsiteX108" fmla="*/ 616665 w 1527610"/>
                <a:gd name="connsiteY108" fmla="*/ 137043 h 1799083"/>
                <a:gd name="connsiteX109" fmla="*/ 619202 w 1527610"/>
                <a:gd name="connsiteY109" fmla="*/ 142118 h 1799083"/>
                <a:gd name="connsiteX110" fmla="*/ 621740 w 1527610"/>
                <a:gd name="connsiteY110" fmla="*/ 144656 h 1799083"/>
                <a:gd name="connsiteX111" fmla="*/ 624278 w 1527610"/>
                <a:gd name="connsiteY111" fmla="*/ 144656 h 1799083"/>
                <a:gd name="connsiteX112" fmla="*/ 634428 w 1527610"/>
                <a:gd name="connsiteY112" fmla="*/ 139580 h 1799083"/>
                <a:gd name="connsiteX113" fmla="*/ 639503 w 1527610"/>
                <a:gd name="connsiteY113" fmla="*/ 131967 h 1799083"/>
                <a:gd name="connsiteX114" fmla="*/ 644579 w 1527610"/>
                <a:gd name="connsiteY114" fmla="*/ 129430 h 1799083"/>
                <a:gd name="connsiteX115" fmla="*/ 649654 w 1527610"/>
                <a:gd name="connsiteY115" fmla="*/ 137043 h 1799083"/>
                <a:gd name="connsiteX116" fmla="*/ 649654 w 1527610"/>
                <a:gd name="connsiteY116" fmla="*/ 147193 h 1799083"/>
                <a:gd name="connsiteX117" fmla="*/ 647116 w 1527610"/>
                <a:gd name="connsiteY117" fmla="*/ 154806 h 1799083"/>
                <a:gd name="connsiteX118" fmla="*/ 649654 w 1527610"/>
                <a:gd name="connsiteY118" fmla="*/ 157344 h 1799083"/>
                <a:gd name="connsiteX119" fmla="*/ 652192 w 1527610"/>
                <a:gd name="connsiteY119" fmla="*/ 162419 h 1799083"/>
                <a:gd name="connsiteX120" fmla="*/ 649654 w 1527610"/>
                <a:gd name="connsiteY120" fmla="*/ 170032 h 1799083"/>
                <a:gd name="connsiteX121" fmla="*/ 649654 w 1527610"/>
                <a:gd name="connsiteY121" fmla="*/ 172570 h 1799083"/>
                <a:gd name="connsiteX122" fmla="*/ 652192 w 1527610"/>
                <a:gd name="connsiteY122" fmla="*/ 177645 h 1799083"/>
                <a:gd name="connsiteX123" fmla="*/ 652192 w 1527610"/>
                <a:gd name="connsiteY123" fmla="*/ 195398 h 1799083"/>
                <a:gd name="connsiteX124" fmla="*/ 659805 w 1527610"/>
                <a:gd name="connsiteY124" fmla="*/ 197935 h 1799083"/>
                <a:gd name="connsiteX125" fmla="*/ 662342 w 1527610"/>
                <a:gd name="connsiteY125" fmla="*/ 195398 h 1799083"/>
                <a:gd name="connsiteX126" fmla="*/ 677568 w 1527610"/>
                <a:gd name="connsiteY126" fmla="*/ 192860 h 1799083"/>
                <a:gd name="connsiteX127" fmla="*/ 700407 w 1527610"/>
                <a:gd name="connsiteY127" fmla="*/ 190322 h 1799083"/>
                <a:gd name="connsiteX128" fmla="*/ 713095 w 1527610"/>
                <a:gd name="connsiteY128" fmla="*/ 192860 h 1799083"/>
                <a:gd name="connsiteX129" fmla="*/ 730847 w 1527610"/>
                <a:gd name="connsiteY129" fmla="*/ 192860 h 1799083"/>
                <a:gd name="connsiteX130" fmla="*/ 751149 w 1527610"/>
                <a:gd name="connsiteY130" fmla="*/ 190322 h 1799083"/>
                <a:gd name="connsiteX131" fmla="*/ 771450 w 1527610"/>
                <a:gd name="connsiteY131" fmla="*/ 180172 h 1799083"/>
                <a:gd name="connsiteX132" fmla="*/ 791740 w 1527610"/>
                <a:gd name="connsiteY132" fmla="*/ 172559 h 1799083"/>
                <a:gd name="connsiteX133" fmla="*/ 845019 w 1527610"/>
                <a:gd name="connsiteY133" fmla="*/ 172559 h 1799083"/>
                <a:gd name="connsiteX134" fmla="*/ 860245 w 1527610"/>
                <a:gd name="connsiteY134" fmla="*/ 170021 h 1799083"/>
                <a:gd name="connsiteX135" fmla="*/ 865321 w 1527610"/>
                <a:gd name="connsiteY135" fmla="*/ 164946 h 1799083"/>
                <a:gd name="connsiteX136" fmla="*/ 867858 w 1527610"/>
                <a:gd name="connsiteY136" fmla="*/ 159871 h 1799083"/>
                <a:gd name="connsiteX137" fmla="*/ 872934 w 1527610"/>
                <a:gd name="connsiteY137" fmla="*/ 149720 h 1799083"/>
                <a:gd name="connsiteX138" fmla="*/ 872934 w 1527610"/>
                <a:gd name="connsiteY138" fmla="*/ 147183 h 1799083"/>
                <a:gd name="connsiteX139" fmla="*/ 875471 w 1527610"/>
                <a:gd name="connsiteY139" fmla="*/ 142107 h 1799083"/>
                <a:gd name="connsiteX140" fmla="*/ 878009 w 1527610"/>
                <a:gd name="connsiteY140" fmla="*/ 139570 h 1799083"/>
                <a:gd name="connsiteX141" fmla="*/ 883084 w 1527610"/>
                <a:gd name="connsiteY141" fmla="*/ 134495 h 1799083"/>
                <a:gd name="connsiteX142" fmla="*/ 900848 w 1527610"/>
                <a:gd name="connsiteY142" fmla="*/ 116731 h 1799083"/>
                <a:gd name="connsiteX143" fmla="*/ 994719 w 1527610"/>
                <a:gd name="connsiteY143" fmla="*/ 116731 h 1799083"/>
                <a:gd name="connsiteX144" fmla="*/ 994719 w 1527610"/>
                <a:gd name="connsiteY144" fmla="*/ 114193 h 1799083"/>
                <a:gd name="connsiteX145" fmla="*/ 997256 w 1527610"/>
                <a:gd name="connsiteY145" fmla="*/ 114193 h 1799083"/>
                <a:gd name="connsiteX146" fmla="*/ 997256 w 1527610"/>
                <a:gd name="connsiteY146" fmla="*/ 111656 h 1799083"/>
                <a:gd name="connsiteX147" fmla="*/ 994719 w 1527610"/>
                <a:gd name="connsiteY147" fmla="*/ 109118 h 1799083"/>
                <a:gd name="connsiteX148" fmla="*/ 992181 w 1527610"/>
                <a:gd name="connsiteY148" fmla="*/ 104043 h 1799083"/>
                <a:gd name="connsiteX149" fmla="*/ 992181 w 1527610"/>
                <a:gd name="connsiteY149" fmla="*/ 98968 h 1799083"/>
                <a:gd name="connsiteX150" fmla="*/ 994719 w 1527610"/>
                <a:gd name="connsiteY150" fmla="*/ 91355 h 1799083"/>
                <a:gd name="connsiteX151" fmla="*/ 992181 w 1527610"/>
                <a:gd name="connsiteY151" fmla="*/ 81204 h 1799083"/>
                <a:gd name="connsiteX152" fmla="*/ 982031 w 1527610"/>
                <a:gd name="connsiteY152" fmla="*/ 71054 h 1799083"/>
                <a:gd name="connsiteX153" fmla="*/ 971880 w 1527610"/>
                <a:gd name="connsiteY153" fmla="*/ 60903 h 1799083"/>
                <a:gd name="connsiteX154" fmla="*/ 961729 w 1527610"/>
                <a:gd name="connsiteY154" fmla="*/ 53290 h 1799083"/>
                <a:gd name="connsiteX155" fmla="*/ 956654 w 1527610"/>
                <a:gd name="connsiteY155" fmla="*/ 45678 h 1799083"/>
                <a:gd name="connsiteX156" fmla="*/ 954117 w 1527610"/>
                <a:gd name="connsiteY156" fmla="*/ 38064 h 1799083"/>
                <a:gd name="connsiteX157" fmla="*/ 956654 w 1527610"/>
                <a:gd name="connsiteY157" fmla="*/ 25376 h 1799083"/>
                <a:gd name="connsiteX158" fmla="*/ 959192 w 1527610"/>
                <a:gd name="connsiteY158" fmla="*/ 15226 h 1799083"/>
                <a:gd name="connsiteX159" fmla="*/ 966805 w 1527610"/>
                <a:gd name="connsiteY159" fmla="*/ 7613 h 1799083"/>
                <a:gd name="connsiteX160" fmla="*/ 971880 w 1527610"/>
                <a:gd name="connsiteY160" fmla="*/ 0 h 1799083"/>
                <a:gd name="connsiteX161" fmla="*/ 974417 w 1527610"/>
                <a:gd name="connsiteY161" fmla="*/ 5075 h 1799083"/>
                <a:gd name="connsiteX162" fmla="*/ 979493 w 1527610"/>
                <a:gd name="connsiteY162" fmla="*/ 10151 h 1799083"/>
                <a:gd name="connsiteX163" fmla="*/ 984568 w 1527610"/>
                <a:gd name="connsiteY163" fmla="*/ 15226 h 1799083"/>
                <a:gd name="connsiteX164" fmla="*/ 992181 w 1527610"/>
                <a:gd name="connsiteY164" fmla="*/ 17764 h 1799083"/>
                <a:gd name="connsiteX165" fmla="*/ 997256 w 1527610"/>
                <a:gd name="connsiteY165" fmla="*/ 22839 h 1799083"/>
                <a:gd name="connsiteX166" fmla="*/ 1002331 w 1527610"/>
                <a:gd name="connsiteY166" fmla="*/ 27914 h 1799083"/>
                <a:gd name="connsiteX167" fmla="*/ 1007407 w 1527610"/>
                <a:gd name="connsiteY167" fmla="*/ 35527 h 1799083"/>
                <a:gd name="connsiteX168" fmla="*/ 1012482 w 1527610"/>
                <a:gd name="connsiteY168" fmla="*/ 43140 h 1799083"/>
                <a:gd name="connsiteX169" fmla="*/ 1015020 w 1527610"/>
                <a:gd name="connsiteY169" fmla="*/ 50753 h 1799083"/>
                <a:gd name="connsiteX170" fmla="*/ 1015020 w 1527610"/>
                <a:gd name="connsiteY170" fmla="*/ 60903 h 1799083"/>
                <a:gd name="connsiteX171" fmla="*/ 1017557 w 1527610"/>
                <a:gd name="connsiteY171" fmla="*/ 71054 h 1799083"/>
                <a:gd name="connsiteX172" fmla="*/ 1017557 w 1527610"/>
                <a:gd name="connsiteY172" fmla="*/ 93882 h 1799083"/>
                <a:gd name="connsiteX173" fmla="*/ 1015020 w 1527610"/>
                <a:gd name="connsiteY173" fmla="*/ 98957 h 1799083"/>
                <a:gd name="connsiteX174" fmla="*/ 1015020 w 1527610"/>
                <a:gd name="connsiteY174" fmla="*/ 106570 h 1799083"/>
                <a:gd name="connsiteX175" fmla="*/ 1017557 w 1527610"/>
                <a:gd name="connsiteY175" fmla="*/ 111645 h 1799083"/>
                <a:gd name="connsiteX176" fmla="*/ 1017557 w 1527610"/>
                <a:gd name="connsiteY176" fmla="*/ 119258 h 1799083"/>
                <a:gd name="connsiteX177" fmla="*/ 1025170 w 1527610"/>
                <a:gd name="connsiteY177" fmla="*/ 124334 h 1799083"/>
                <a:gd name="connsiteX178" fmla="*/ 1040396 w 1527610"/>
                <a:gd name="connsiteY178" fmla="*/ 129408 h 1799083"/>
                <a:gd name="connsiteX179" fmla="*/ 1053084 w 1527610"/>
                <a:gd name="connsiteY179" fmla="*/ 131946 h 1799083"/>
                <a:gd name="connsiteX180" fmla="*/ 1068310 w 1527610"/>
                <a:gd name="connsiteY180" fmla="*/ 134484 h 1799083"/>
                <a:gd name="connsiteX181" fmla="*/ 1080998 w 1527610"/>
                <a:gd name="connsiteY181" fmla="*/ 139559 h 1799083"/>
                <a:gd name="connsiteX182" fmla="*/ 1093686 w 1527610"/>
                <a:gd name="connsiteY182" fmla="*/ 142097 h 1799083"/>
                <a:gd name="connsiteX183" fmla="*/ 1103837 w 1527610"/>
                <a:gd name="connsiteY183" fmla="*/ 144634 h 1799083"/>
                <a:gd name="connsiteX184" fmla="*/ 1113987 w 1527610"/>
                <a:gd name="connsiteY184" fmla="*/ 149710 h 1799083"/>
                <a:gd name="connsiteX185" fmla="*/ 1124138 w 1527610"/>
                <a:gd name="connsiteY185" fmla="*/ 152247 h 1799083"/>
                <a:gd name="connsiteX186" fmla="*/ 1134288 w 1527610"/>
                <a:gd name="connsiteY186" fmla="*/ 157322 h 1799083"/>
                <a:gd name="connsiteX187" fmla="*/ 1141901 w 1527610"/>
                <a:gd name="connsiteY187" fmla="*/ 159860 h 1799083"/>
                <a:gd name="connsiteX188" fmla="*/ 1154589 w 1527610"/>
                <a:gd name="connsiteY188" fmla="*/ 162398 h 1799083"/>
                <a:gd name="connsiteX189" fmla="*/ 1164740 w 1527610"/>
                <a:gd name="connsiteY189" fmla="*/ 164936 h 1799083"/>
                <a:gd name="connsiteX190" fmla="*/ 1187568 w 1527610"/>
                <a:gd name="connsiteY190" fmla="*/ 164936 h 1799083"/>
                <a:gd name="connsiteX191" fmla="*/ 1200256 w 1527610"/>
                <a:gd name="connsiteY191" fmla="*/ 162398 h 1799083"/>
                <a:gd name="connsiteX192" fmla="*/ 1207869 w 1527610"/>
                <a:gd name="connsiteY192" fmla="*/ 162398 h 1799083"/>
                <a:gd name="connsiteX193" fmla="*/ 1220557 w 1527610"/>
                <a:gd name="connsiteY193" fmla="*/ 157322 h 1799083"/>
                <a:gd name="connsiteX194" fmla="*/ 1235783 w 1527610"/>
                <a:gd name="connsiteY194" fmla="*/ 152247 h 1799083"/>
                <a:gd name="connsiteX195" fmla="*/ 1248471 w 1527610"/>
                <a:gd name="connsiteY195" fmla="*/ 144634 h 1799083"/>
                <a:gd name="connsiteX196" fmla="*/ 1261159 w 1527610"/>
                <a:gd name="connsiteY196" fmla="*/ 137022 h 1799083"/>
                <a:gd name="connsiteX197" fmla="*/ 1271309 w 1527610"/>
                <a:gd name="connsiteY197" fmla="*/ 131946 h 1799083"/>
                <a:gd name="connsiteX198" fmla="*/ 1278923 w 1527610"/>
                <a:gd name="connsiteY198" fmla="*/ 124334 h 1799083"/>
                <a:gd name="connsiteX199" fmla="*/ 1289073 w 1527610"/>
                <a:gd name="connsiteY199" fmla="*/ 114183 h 1799083"/>
                <a:gd name="connsiteX200" fmla="*/ 1294148 w 1527610"/>
                <a:gd name="connsiteY200" fmla="*/ 106570 h 1799083"/>
                <a:gd name="connsiteX201" fmla="*/ 1299223 w 1527610"/>
                <a:gd name="connsiteY201" fmla="*/ 101495 h 1799083"/>
                <a:gd name="connsiteX202" fmla="*/ 1304299 w 1527610"/>
                <a:gd name="connsiteY202" fmla="*/ 96420 h 1799083"/>
                <a:gd name="connsiteX203" fmla="*/ 1306836 w 1527610"/>
                <a:gd name="connsiteY203" fmla="*/ 96420 h 1799083"/>
                <a:gd name="connsiteX204" fmla="*/ 1306836 w 1527610"/>
                <a:gd name="connsiteY204" fmla="*/ 93882 h 1799083"/>
                <a:gd name="connsiteX205" fmla="*/ 1311912 w 1527610"/>
                <a:gd name="connsiteY205" fmla="*/ 93882 h 1799083"/>
                <a:gd name="connsiteX206" fmla="*/ 1314449 w 1527610"/>
                <a:gd name="connsiteY206" fmla="*/ 98957 h 1799083"/>
                <a:gd name="connsiteX207" fmla="*/ 1316987 w 1527610"/>
                <a:gd name="connsiteY207" fmla="*/ 106570 h 1799083"/>
                <a:gd name="connsiteX208" fmla="*/ 1319524 w 1527610"/>
                <a:gd name="connsiteY208" fmla="*/ 114183 h 1799083"/>
                <a:gd name="connsiteX209" fmla="*/ 1319524 w 1527610"/>
                <a:gd name="connsiteY209" fmla="*/ 121796 h 1799083"/>
                <a:gd name="connsiteX210" fmla="*/ 1322062 w 1527610"/>
                <a:gd name="connsiteY210" fmla="*/ 129408 h 1799083"/>
                <a:gd name="connsiteX211" fmla="*/ 1327137 w 1527610"/>
                <a:gd name="connsiteY211" fmla="*/ 137022 h 1799083"/>
                <a:gd name="connsiteX212" fmla="*/ 1334750 w 1527610"/>
                <a:gd name="connsiteY212" fmla="*/ 142097 h 1799083"/>
                <a:gd name="connsiteX213" fmla="*/ 1342363 w 1527610"/>
                <a:gd name="connsiteY213" fmla="*/ 147172 h 1799083"/>
                <a:gd name="connsiteX214" fmla="*/ 1357589 w 1527610"/>
                <a:gd name="connsiteY214" fmla="*/ 152247 h 1799083"/>
                <a:gd name="connsiteX215" fmla="*/ 1370277 w 1527610"/>
                <a:gd name="connsiteY215" fmla="*/ 157322 h 1799083"/>
                <a:gd name="connsiteX216" fmla="*/ 1385503 w 1527610"/>
                <a:gd name="connsiteY216" fmla="*/ 162398 h 1799083"/>
                <a:gd name="connsiteX217" fmla="*/ 1400729 w 1527610"/>
                <a:gd name="connsiteY217" fmla="*/ 164936 h 1799083"/>
                <a:gd name="connsiteX218" fmla="*/ 1418492 w 1527610"/>
                <a:gd name="connsiteY218" fmla="*/ 167473 h 1799083"/>
                <a:gd name="connsiteX219" fmla="*/ 1433718 w 1527610"/>
                <a:gd name="connsiteY219" fmla="*/ 170011 h 1799083"/>
                <a:gd name="connsiteX220" fmla="*/ 1448943 w 1527610"/>
                <a:gd name="connsiteY220" fmla="*/ 170011 h 1799083"/>
                <a:gd name="connsiteX221" fmla="*/ 1461632 w 1527610"/>
                <a:gd name="connsiteY221" fmla="*/ 172548 h 1799083"/>
                <a:gd name="connsiteX222" fmla="*/ 1471782 w 1527610"/>
                <a:gd name="connsiteY222" fmla="*/ 172548 h 1799083"/>
                <a:gd name="connsiteX223" fmla="*/ 1481933 w 1527610"/>
                <a:gd name="connsiteY223" fmla="*/ 175086 h 1799083"/>
                <a:gd name="connsiteX224" fmla="*/ 1487008 w 1527610"/>
                <a:gd name="connsiteY224" fmla="*/ 175086 h 1799083"/>
                <a:gd name="connsiteX225" fmla="*/ 1502234 w 1527610"/>
                <a:gd name="connsiteY225" fmla="*/ 177624 h 1799083"/>
                <a:gd name="connsiteX226" fmla="*/ 1514922 w 1527610"/>
                <a:gd name="connsiteY226" fmla="*/ 177624 h 1799083"/>
                <a:gd name="connsiteX227" fmla="*/ 1522535 w 1527610"/>
                <a:gd name="connsiteY227" fmla="*/ 182699 h 1799083"/>
                <a:gd name="connsiteX228" fmla="*/ 1525072 w 1527610"/>
                <a:gd name="connsiteY228" fmla="*/ 187774 h 1799083"/>
                <a:gd name="connsiteX229" fmla="*/ 1527610 w 1527610"/>
                <a:gd name="connsiteY229" fmla="*/ 195387 h 1799083"/>
                <a:gd name="connsiteX230" fmla="*/ 1527610 w 1527610"/>
                <a:gd name="connsiteY230" fmla="*/ 203000 h 1799083"/>
                <a:gd name="connsiteX231" fmla="*/ 1525072 w 1527610"/>
                <a:gd name="connsiteY231" fmla="*/ 210613 h 1799083"/>
                <a:gd name="connsiteX232" fmla="*/ 1519997 w 1527610"/>
                <a:gd name="connsiteY232" fmla="*/ 215688 h 1799083"/>
                <a:gd name="connsiteX233" fmla="*/ 1517460 w 1527610"/>
                <a:gd name="connsiteY233" fmla="*/ 220763 h 1799083"/>
                <a:gd name="connsiteX234" fmla="*/ 1512384 w 1527610"/>
                <a:gd name="connsiteY234" fmla="*/ 225839 h 1799083"/>
                <a:gd name="connsiteX235" fmla="*/ 1509846 w 1527610"/>
                <a:gd name="connsiteY235" fmla="*/ 228376 h 1799083"/>
                <a:gd name="connsiteX236" fmla="*/ 1504771 w 1527610"/>
                <a:gd name="connsiteY236" fmla="*/ 235989 h 1799083"/>
                <a:gd name="connsiteX237" fmla="*/ 1499696 w 1527610"/>
                <a:gd name="connsiteY237" fmla="*/ 241064 h 1799083"/>
                <a:gd name="connsiteX238" fmla="*/ 1497158 w 1527610"/>
                <a:gd name="connsiteY238" fmla="*/ 246139 h 1799083"/>
                <a:gd name="connsiteX239" fmla="*/ 1492083 w 1527610"/>
                <a:gd name="connsiteY239" fmla="*/ 253753 h 1799083"/>
                <a:gd name="connsiteX240" fmla="*/ 1487008 w 1527610"/>
                <a:gd name="connsiteY240" fmla="*/ 263903 h 1799083"/>
                <a:gd name="connsiteX241" fmla="*/ 1481933 w 1527610"/>
                <a:gd name="connsiteY241" fmla="*/ 271516 h 1799083"/>
                <a:gd name="connsiteX242" fmla="*/ 1479395 w 1527610"/>
                <a:gd name="connsiteY242" fmla="*/ 276591 h 1799083"/>
                <a:gd name="connsiteX243" fmla="*/ 1476857 w 1527610"/>
                <a:gd name="connsiteY243" fmla="*/ 281666 h 1799083"/>
                <a:gd name="connsiteX244" fmla="*/ 1474320 w 1527610"/>
                <a:gd name="connsiteY244" fmla="*/ 291817 h 1799083"/>
                <a:gd name="connsiteX245" fmla="*/ 1471782 w 1527610"/>
                <a:gd name="connsiteY245" fmla="*/ 299430 h 1799083"/>
                <a:gd name="connsiteX246" fmla="*/ 1474320 w 1527610"/>
                <a:gd name="connsiteY246" fmla="*/ 307042 h 1799083"/>
                <a:gd name="connsiteX247" fmla="*/ 1474320 w 1527610"/>
                <a:gd name="connsiteY247" fmla="*/ 317193 h 1799083"/>
                <a:gd name="connsiteX248" fmla="*/ 1476857 w 1527610"/>
                <a:gd name="connsiteY248" fmla="*/ 329881 h 1799083"/>
                <a:gd name="connsiteX249" fmla="*/ 1476857 w 1527610"/>
                <a:gd name="connsiteY249" fmla="*/ 340032 h 1799083"/>
                <a:gd name="connsiteX250" fmla="*/ 1479395 w 1527610"/>
                <a:gd name="connsiteY250" fmla="*/ 352720 h 1799083"/>
                <a:gd name="connsiteX251" fmla="*/ 1479395 w 1527610"/>
                <a:gd name="connsiteY251" fmla="*/ 362870 h 1799083"/>
                <a:gd name="connsiteX252" fmla="*/ 1476857 w 1527610"/>
                <a:gd name="connsiteY252" fmla="*/ 373021 h 1799083"/>
                <a:gd name="connsiteX253" fmla="*/ 1476857 w 1527610"/>
                <a:gd name="connsiteY253" fmla="*/ 383171 h 1799083"/>
                <a:gd name="connsiteX254" fmla="*/ 1474320 w 1527610"/>
                <a:gd name="connsiteY254" fmla="*/ 393322 h 1799083"/>
                <a:gd name="connsiteX255" fmla="*/ 1471782 w 1527610"/>
                <a:gd name="connsiteY255" fmla="*/ 403473 h 1799083"/>
                <a:gd name="connsiteX256" fmla="*/ 1469245 w 1527610"/>
                <a:gd name="connsiteY256" fmla="*/ 411085 h 1799083"/>
                <a:gd name="connsiteX257" fmla="*/ 1466707 w 1527610"/>
                <a:gd name="connsiteY257" fmla="*/ 421236 h 1799083"/>
                <a:gd name="connsiteX258" fmla="*/ 1461632 w 1527610"/>
                <a:gd name="connsiteY258" fmla="*/ 428849 h 1799083"/>
                <a:gd name="connsiteX259" fmla="*/ 1459094 w 1527610"/>
                <a:gd name="connsiteY259" fmla="*/ 436462 h 1799083"/>
                <a:gd name="connsiteX260" fmla="*/ 1451481 w 1527610"/>
                <a:gd name="connsiteY260" fmla="*/ 444075 h 1799083"/>
                <a:gd name="connsiteX261" fmla="*/ 1446406 w 1527610"/>
                <a:gd name="connsiteY261" fmla="*/ 449150 h 1799083"/>
                <a:gd name="connsiteX262" fmla="*/ 1441331 w 1527610"/>
                <a:gd name="connsiteY262" fmla="*/ 454225 h 1799083"/>
                <a:gd name="connsiteX263" fmla="*/ 1436255 w 1527610"/>
                <a:gd name="connsiteY263" fmla="*/ 459300 h 1799083"/>
                <a:gd name="connsiteX264" fmla="*/ 1431180 w 1527610"/>
                <a:gd name="connsiteY264" fmla="*/ 464376 h 1799083"/>
                <a:gd name="connsiteX265" fmla="*/ 1426105 w 1527610"/>
                <a:gd name="connsiteY265" fmla="*/ 469451 h 1799083"/>
                <a:gd name="connsiteX266" fmla="*/ 1423567 w 1527610"/>
                <a:gd name="connsiteY266" fmla="*/ 471988 h 1799083"/>
                <a:gd name="connsiteX267" fmla="*/ 1418492 w 1527610"/>
                <a:gd name="connsiteY267" fmla="*/ 477064 h 1799083"/>
                <a:gd name="connsiteX268" fmla="*/ 1413417 w 1527610"/>
                <a:gd name="connsiteY268" fmla="*/ 482139 h 1799083"/>
                <a:gd name="connsiteX269" fmla="*/ 1408341 w 1527610"/>
                <a:gd name="connsiteY269" fmla="*/ 484676 h 1799083"/>
                <a:gd name="connsiteX270" fmla="*/ 1405804 w 1527610"/>
                <a:gd name="connsiteY270" fmla="*/ 487214 h 1799083"/>
                <a:gd name="connsiteX271" fmla="*/ 1403266 w 1527610"/>
                <a:gd name="connsiteY271" fmla="*/ 494827 h 1799083"/>
                <a:gd name="connsiteX272" fmla="*/ 1403266 w 1527610"/>
                <a:gd name="connsiteY272" fmla="*/ 512580 h 1799083"/>
                <a:gd name="connsiteX273" fmla="*/ 1400729 w 1527610"/>
                <a:gd name="connsiteY273" fmla="*/ 517655 h 1799083"/>
                <a:gd name="connsiteX274" fmla="*/ 1398191 w 1527610"/>
                <a:gd name="connsiteY274" fmla="*/ 522730 h 1799083"/>
                <a:gd name="connsiteX275" fmla="*/ 1398191 w 1527610"/>
                <a:gd name="connsiteY275" fmla="*/ 530343 h 1799083"/>
                <a:gd name="connsiteX276" fmla="*/ 1395653 w 1527610"/>
                <a:gd name="connsiteY276" fmla="*/ 535419 h 1799083"/>
                <a:gd name="connsiteX277" fmla="*/ 1388040 w 1527610"/>
                <a:gd name="connsiteY277" fmla="*/ 550644 h 1799083"/>
                <a:gd name="connsiteX278" fmla="*/ 1382965 w 1527610"/>
                <a:gd name="connsiteY278" fmla="*/ 560795 h 1799083"/>
                <a:gd name="connsiteX279" fmla="*/ 1380428 w 1527610"/>
                <a:gd name="connsiteY279" fmla="*/ 565870 h 1799083"/>
                <a:gd name="connsiteX280" fmla="*/ 1377890 w 1527610"/>
                <a:gd name="connsiteY280" fmla="*/ 573483 h 1799083"/>
                <a:gd name="connsiteX281" fmla="*/ 1372815 w 1527610"/>
                <a:gd name="connsiteY281" fmla="*/ 583634 h 1799083"/>
                <a:gd name="connsiteX282" fmla="*/ 1370277 w 1527610"/>
                <a:gd name="connsiteY282" fmla="*/ 593784 h 1799083"/>
                <a:gd name="connsiteX283" fmla="*/ 1367740 w 1527610"/>
                <a:gd name="connsiteY283" fmla="*/ 601397 h 1799083"/>
                <a:gd name="connsiteX284" fmla="*/ 1365202 w 1527610"/>
                <a:gd name="connsiteY284" fmla="*/ 606472 h 1799083"/>
                <a:gd name="connsiteX285" fmla="*/ 1362664 w 1527610"/>
                <a:gd name="connsiteY285" fmla="*/ 619160 h 1799083"/>
                <a:gd name="connsiteX286" fmla="*/ 1362664 w 1527610"/>
                <a:gd name="connsiteY286" fmla="*/ 624236 h 1799083"/>
                <a:gd name="connsiteX287" fmla="*/ 1360126 w 1527610"/>
                <a:gd name="connsiteY287" fmla="*/ 631849 h 1799083"/>
                <a:gd name="connsiteX288" fmla="*/ 1360126 w 1527610"/>
                <a:gd name="connsiteY288" fmla="*/ 647074 h 1799083"/>
                <a:gd name="connsiteX289" fmla="*/ 1357589 w 1527610"/>
                <a:gd name="connsiteY289" fmla="*/ 657225 h 1799083"/>
                <a:gd name="connsiteX290" fmla="*/ 1355051 w 1527610"/>
                <a:gd name="connsiteY290" fmla="*/ 664837 h 1799083"/>
                <a:gd name="connsiteX291" fmla="*/ 1352514 w 1527610"/>
                <a:gd name="connsiteY291" fmla="*/ 672451 h 1799083"/>
                <a:gd name="connsiteX292" fmla="*/ 1352514 w 1527610"/>
                <a:gd name="connsiteY292" fmla="*/ 695289 h 1799083"/>
                <a:gd name="connsiteX293" fmla="*/ 1355051 w 1527610"/>
                <a:gd name="connsiteY293" fmla="*/ 705440 h 1799083"/>
                <a:gd name="connsiteX294" fmla="*/ 1357589 w 1527610"/>
                <a:gd name="connsiteY294" fmla="*/ 713053 h 1799083"/>
                <a:gd name="connsiteX295" fmla="*/ 1357589 w 1527610"/>
                <a:gd name="connsiteY295" fmla="*/ 746031 h 1799083"/>
                <a:gd name="connsiteX296" fmla="*/ 1360126 w 1527610"/>
                <a:gd name="connsiteY296" fmla="*/ 758719 h 1799083"/>
                <a:gd name="connsiteX297" fmla="*/ 1360126 w 1527610"/>
                <a:gd name="connsiteY297" fmla="*/ 766332 h 1799083"/>
                <a:gd name="connsiteX298" fmla="*/ 1362664 w 1527610"/>
                <a:gd name="connsiteY298" fmla="*/ 773945 h 1799083"/>
                <a:gd name="connsiteX299" fmla="*/ 1362664 w 1527610"/>
                <a:gd name="connsiteY299" fmla="*/ 839902 h 1799083"/>
                <a:gd name="connsiteX300" fmla="*/ 1360126 w 1527610"/>
                <a:gd name="connsiteY300" fmla="*/ 844977 h 1799083"/>
                <a:gd name="connsiteX301" fmla="*/ 1360126 w 1527610"/>
                <a:gd name="connsiteY301" fmla="*/ 862730 h 1799083"/>
                <a:gd name="connsiteX302" fmla="*/ 1362664 w 1527610"/>
                <a:gd name="connsiteY302" fmla="*/ 875418 h 1799083"/>
                <a:gd name="connsiteX303" fmla="*/ 1365202 w 1527610"/>
                <a:gd name="connsiteY303" fmla="*/ 883031 h 1799083"/>
                <a:gd name="connsiteX304" fmla="*/ 1365202 w 1527610"/>
                <a:gd name="connsiteY304" fmla="*/ 888107 h 1799083"/>
                <a:gd name="connsiteX305" fmla="*/ 1362664 w 1527610"/>
                <a:gd name="connsiteY305" fmla="*/ 893182 h 1799083"/>
                <a:gd name="connsiteX306" fmla="*/ 1360126 w 1527610"/>
                <a:gd name="connsiteY306" fmla="*/ 898257 h 1799083"/>
                <a:gd name="connsiteX307" fmla="*/ 1357589 w 1527610"/>
                <a:gd name="connsiteY307" fmla="*/ 905870 h 1799083"/>
                <a:gd name="connsiteX308" fmla="*/ 1355051 w 1527610"/>
                <a:gd name="connsiteY308" fmla="*/ 916021 h 1799083"/>
                <a:gd name="connsiteX309" fmla="*/ 1352514 w 1527610"/>
                <a:gd name="connsiteY309" fmla="*/ 921096 h 1799083"/>
                <a:gd name="connsiteX310" fmla="*/ 1349976 w 1527610"/>
                <a:gd name="connsiteY310" fmla="*/ 926171 h 1799083"/>
                <a:gd name="connsiteX311" fmla="*/ 1342363 w 1527610"/>
                <a:gd name="connsiteY311" fmla="*/ 928709 h 1799083"/>
                <a:gd name="connsiteX312" fmla="*/ 1327137 w 1527610"/>
                <a:gd name="connsiteY312" fmla="*/ 928709 h 1799083"/>
                <a:gd name="connsiteX313" fmla="*/ 1324600 w 1527610"/>
                <a:gd name="connsiteY313" fmla="*/ 931246 h 1799083"/>
                <a:gd name="connsiteX314" fmla="*/ 1322062 w 1527610"/>
                <a:gd name="connsiteY314" fmla="*/ 933784 h 1799083"/>
                <a:gd name="connsiteX315" fmla="*/ 1322062 w 1527610"/>
                <a:gd name="connsiteY315" fmla="*/ 949010 h 1799083"/>
                <a:gd name="connsiteX316" fmla="*/ 1319524 w 1527610"/>
                <a:gd name="connsiteY316" fmla="*/ 954085 h 1799083"/>
                <a:gd name="connsiteX317" fmla="*/ 1319524 w 1527610"/>
                <a:gd name="connsiteY317" fmla="*/ 1004827 h 1799083"/>
                <a:gd name="connsiteX318" fmla="*/ 1322062 w 1527610"/>
                <a:gd name="connsiteY318" fmla="*/ 1009902 h 1799083"/>
                <a:gd name="connsiteX319" fmla="*/ 1327137 w 1527610"/>
                <a:gd name="connsiteY319" fmla="*/ 1012440 h 1799083"/>
                <a:gd name="connsiteX320" fmla="*/ 1334750 w 1527610"/>
                <a:gd name="connsiteY320" fmla="*/ 1014977 h 1799083"/>
                <a:gd name="connsiteX321" fmla="*/ 1339826 w 1527610"/>
                <a:gd name="connsiteY321" fmla="*/ 1017515 h 1799083"/>
                <a:gd name="connsiteX322" fmla="*/ 1347438 w 1527610"/>
                <a:gd name="connsiteY322" fmla="*/ 1022590 h 1799083"/>
                <a:gd name="connsiteX323" fmla="*/ 1355051 w 1527610"/>
                <a:gd name="connsiteY323" fmla="*/ 1027666 h 1799083"/>
                <a:gd name="connsiteX324" fmla="*/ 1360126 w 1527610"/>
                <a:gd name="connsiteY324" fmla="*/ 1030203 h 1799083"/>
                <a:gd name="connsiteX325" fmla="*/ 1365202 w 1527610"/>
                <a:gd name="connsiteY325" fmla="*/ 1042891 h 1799083"/>
                <a:gd name="connsiteX326" fmla="*/ 1365202 w 1527610"/>
                <a:gd name="connsiteY326" fmla="*/ 1055580 h 1799083"/>
                <a:gd name="connsiteX327" fmla="*/ 1360126 w 1527610"/>
                <a:gd name="connsiteY327" fmla="*/ 1065730 h 1799083"/>
                <a:gd name="connsiteX328" fmla="*/ 1357589 w 1527610"/>
                <a:gd name="connsiteY328" fmla="*/ 1073343 h 1799083"/>
                <a:gd name="connsiteX329" fmla="*/ 1355051 w 1527610"/>
                <a:gd name="connsiteY329" fmla="*/ 1078418 h 1799083"/>
                <a:gd name="connsiteX330" fmla="*/ 1347438 w 1527610"/>
                <a:gd name="connsiteY330" fmla="*/ 1088569 h 1799083"/>
                <a:gd name="connsiteX331" fmla="*/ 1344901 w 1527610"/>
                <a:gd name="connsiteY331" fmla="*/ 1093644 h 1799083"/>
                <a:gd name="connsiteX332" fmla="*/ 1339826 w 1527610"/>
                <a:gd name="connsiteY332" fmla="*/ 1103794 h 1799083"/>
                <a:gd name="connsiteX333" fmla="*/ 1334750 w 1527610"/>
                <a:gd name="connsiteY333" fmla="*/ 1108870 h 1799083"/>
                <a:gd name="connsiteX334" fmla="*/ 1332212 w 1527610"/>
                <a:gd name="connsiteY334" fmla="*/ 1111408 h 1799083"/>
                <a:gd name="connsiteX335" fmla="*/ 1329675 w 1527610"/>
                <a:gd name="connsiteY335" fmla="*/ 1116483 h 1799083"/>
                <a:gd name="connsiteX336" fmla="*/ 1327137 w 1527610"/>
                <a:gd name="connsiteY336" fmla="*/ 1121558 h 1799083"/>
                <a:gd name="connsiteX337" fmla="*/ 1324600 w 1527610"/>
                <a:gd name="connsiteY337" fmla="*/ 1124096 h 1799083"/>
                <a:gd name="connsiteX338" fmla="*/ 1324600 w 1527610"/>
                <a:gd name="connsiteY338" fmla="*/ 1134246 h 1799083"/>
                <a:gd name="connsiteX339" fmla="*/ 1327137 w 1527610"/>
                <a:gd name="connsiteY339" fmla="*/ 1139321 h 1799083"/>
                <a:gd name="connsiteX340" fmla="*/ 1329675 w 1527610"/>
                <a:gd name="connsiteY340" fmla="*/ 1141859 h 1799083"/>
                <a:gd name="connsiteX341" fmla="*/ 1337288 w 1527610"/>
                <a:gd name="connsiteY341" fmla="*/ 1152009 h 1799083"/>
                <a:gd name="connsiteX342" fmla="*/ 1339826 w 1527610"/>
                <a:gd name="connsiteY342" fmla="*/ 1157085 h 1799083"/>
                <a:gd name="connsiteX343" fmla="*/ 1342363 w 1527610"/>
                <a:gd name="connsiteY343" fmla="*/ 1159622 h 1799083"/>
                <a:gd name="connsiteX344" fmla="*/ 1347438 w 1527610"/>
                <a:gd name="connsiteY344" fmla="*/ 1164697 h 1799083"/>
                <a:gd name="connsiteX345" fmla="*/ 1352514 w 1527610"/>
                <a:gd name="connsiteY345" fmla="*/ 1169773 h 1799083"/>
                <a:gd name="connsiteX346" fmla="*/ 1360126 w 1527610"/>
                <a:gd name="connsiteY346" fmla="*/ 1174848 h 1799083"/>
                <a:gd name="connsiteX347" fmla="*/ 1362664 w 1527610"/>
                <a:gd name="connsiteY347" fmla="*/ 1177386 h 1799083"/>
                <a:gd name="connsiteX348" fmla="*/ 1367740 w 1527610"/>
                <a:gd name="connsiteY348" fmla="*/ 1182461 h 1799083"/>
                <a:gd name="connsiteX349" fmla="*/ 1367740 w 1527610"/>
                <a:gd name="connsiteY349" fmla="*/ 1187536 h 1799083"/>
                <a:gd name="connsiteX350" fmla="*/ 1365202 w 1527610"/>
                <a:gd name="connsiteY350" fmla="*/ 1190074 h 1799083"/>
                <a:gd name="connsiteX351" fmla="*/ 1362664 w 1527610"/>
                <a:gd name="connsiteY351" fmla="*/ 1190074 h 1799083"/>
                <a:gd name="connsiteX352" fmla="*/ 1357589 w 1527610"/>
                <a:gd name="connsiteY352" fmla="*/ 1192611 h 1799083"/>
                <a:gd name="connsiteX353" fmla="*/ 1349976 w 1527610"/>
                <a:gd name="connsiteY353" fmla="*/ 1195149 h 1799083"/>
                <a:gd name="connsiteX354" fmla="*/ 1339826 w 1527610"/>
                <a:gd name="connsiteY354" fmla="*/ 1200225 h 1799083"/>
                <a:gd name="connsiteX355" fmla="*/ 1332212 w 1527610"/>
                <a:gd name="connsiteY355" fmla="*/ 1202762 h 1799083"/>
                <a:gd name="connsiteX356" fmla="*/ 1329675 w 1527610"/>
                <a:gd name="connsiteY356" fmla="*/ 1205299 h 1799083"/>
                <a:gd name="connsiteX357" fmla="*/ 1324600 w 1527610"/>
                <a:gd name="connsiteY357" fmla="*/ 1207837 h 1799083"/>
                <a:gd name="connsiteX358" fmla="*/ 1316987 w 1527610"/>
                <a:gd name="connsiteY358" fmla="*/ 1210375 h 1799083"/>
                <a:gd name="connsiteX359" fmla="*/ 1311912 w 1527610"/>
                <a:gd name="connsiteY359" fmla="*/ 1215450 h 1799083"/>
                <a:gd name="connsiteX360" fmla="*/ 1309374 w 1527610"/>
                <a:gd name="connsiteY360" fmla="*/ 1220525 h 1799083"/>
                <a:gd name="connsiteX361" fmla="*/ 1306836 w 1527610"/>
                <a:gd name="connsiteY361" fmla="*/ 1230676 h 1799083"/>
                <a:gd name="connsiteX362" fmla="*/ 1306836 w 1527610"/>
                <a:gd name="connsiteY362" fmla="*/ 1245902 h 1799083"/>
                <a:gd name="connsiteX363" fmla="*/ 1301761 w 1527610"/>
                <a:gd name="connsiteY363" fmla="*/ 1253514 h 1799083"/>
                <a:gd name="connsiteX364" fmla="*/ 1296686 w 1527610"/>
                <a:gd name="connsiteY364" fmla="*/ 1258590 h 1799083"/>
                <a:gd name="connsiteX365" fmla="*/ 1294148 w 1527610"/>
                <a:gd name="connsiteY365" fmla="*/ 1263665 h 1799083"/>
                <a:gd name="connsiteX366" fmla="*/ 1291611 w 1527610"/>
                <a:gd name="connsiteY366" fmla="*/ 1266203 h 1799083"/>
                <a:gd name="connsiteX367" fmla="*/ 1289073 w 1527610"/>
                <a:gd name="connsiteY367" fmla="*/ 1271278 h 1799083"/>
                <a:gd name="connsiteX368" fmla="*/ 1291611 w 1527610"/>
                <a:gd name="connsiteY368" fmla="*/ 1278891 h 1799083"/>
                <a:gd name="connsiteX369" fmla="*/ 1291611 w 1527610"/>
                <a:gd name="connsiteY369" fmla="*/ 1281428 h 1799083"/>
                <a:gd name="connsiteX370" fmla="*/ 1294148 w 1527610"/>
                <a:gd name="connsiteY370" fmla="*/ 1283966 h 1799083"/>
                <a:gd name="connsiteX371" fmla="*/ 1296686 w 1527610"/>
                <a:gd name="connsiteY371" fmla="*/ 1289042 h 1799083"/>
                <a:gd name="connsiteX372" fmla="*/ 1299223 w 1527610"/>
                <a:gd name="connsiteY372" fmla="*/ 1296654 h 1799083"/>
                <a:gd name="connsiteX373" fmla="*/ 1299223 w 1527610"/>
                <a:gd name="connsiteY373" fmla="*/ 1316955 h 1799083"/>
                <a:gd name="connsiteX374" fmla="*/ 1301761 w 1527610"/>
                <a:gd name="connsiteY374" fmla="*/ 1322030 h 1799083"/>
                <a:gd name="connsiteX375" fmla="*/ 1304299 w 1527610"/>
                <a:gd name="connsiteY375" fmla="*/ 1324568 h 1799083"/>
                <a:gd name="connsiteX376" fmla="*/ 1306836 w 1527610"/>
                <a:gd name="connsiteY376" fmla="*/ 1329643 h 1799083"/>
                <a:gd name="connsiteX377" fmla="*/ 1309374 w 1527610"/>
                <a:gd name="connsiteY377" fmla="*/ 1334719 h 1799083"/>
                <a:gd name="connsiteX378" fmla="*/ 1322062 w 1527610"/>
                <a:gd name="connsiteY378" fmla="*/ 1342331 h 1799083"/>
                <a:gd name="connsiteX379" fmla="*/ 1329675 w 1527610"/>
                <a:gd name="connsiteY379" fmla="*/ 1347407 h 1799083"/>
                <a:gd name="connsiteX380" fmla="*/ 1339826 w 1527610"/>
                <a:gd name="connsiteY380" fmla="*/ 1355020 h 1799083"/>
                <a:gd name="connsiteX381" fmla="*/ 1347438 w 1527610"/>
                <a:gd name="connsiteY381" fmla="*/ 1360095 h 1799083"/>
                <a:gd name="connsiteX382" fmla="*/ 1352514 w 1527610"/>
                <a:gd name="connsiteY382" fmla="*/ 1370245 h 1799083"/>
                <a:gd name="connsiteX383" fmla="*/ 1355051 w 1527610"/>
                <a:gd name="connsiteY383" fmla="*/ 1380396 h 1799083"/>
                <a:gd name="connsiteX384" fmla="*/ 1355051 w 1527610"/>
                <a:gd name="connsiteY384" fmla="*/ 1390547 h 1799083"/>
                <a:gd name="connsiteX385" fmla="*/ 1352514 w 1527610"/>
                <a:gd name="connsiteY385" fmla="*/ 1400697 h 1799083"/>
                <a:gd name="connsiteX386" fmla="*/ 1347438 w 1527610"/>
                <a:gd name="connsiteY386" fmla="*/ 1410847 h 1799083"/>
                <a:gd name="connsiteX387" fmla="*/ 1339826 w 1527610"/>
                <a:gd name="connsiteY387" fmla="*/ 1418460 h 1799083"/>
                <a:gd name="connsiteX388" fmla="*/ 1334750 w 1527610"/>
                <a:gd name="connsiteY388" fmla="*/ 1426073 h 1799083"/>
                <a:gd name="connsiteX389" fmla="*/ 1327137 w 1527610"/>
                <a:gd name="connsiteY389" fmla="*/ 1428611 h 1799083"/>
                <a:gd name="connsiteX390" fmla="*/ 1322062 w 1527610"/>
                <a:gd name="connsiteY390" fmla="*/ 1433686 h 1799083"/>
                <a:gd name="connsiteX391" fmla="*/ 1316987 w 1527610"/>
                <a:gd name="connsiteY391" fmla="*/ 1441299 h 1799083"/>
                <a:gd name="connsiteX392" fmla="*/ 1316987 w 1527610"/>
                <a:gd name="connsiteY392" fmla="*/ 1456525 h 1799083"/>
                <a:gd name="connsiteX393" fmla="*/ 1322062 w 1527610"/>
                <a:gd name="connsiteY393" fmla="*/ 1469213 h 1799083"/>
                <a:gd name="connsiteX394" fmla="*/ 1327137 w 1527610"/>
                <a:gd name="connsiteY394" fmla="*/ 1484439 h 1799083"/>
                <a:gd name="connsiteX395" fmla="*/ 1332212 w 1527610"/>
                <a:gd name="connsiteY395" fmla="*/ 1499664 h 1799083"/>
                <a:gd name="connsiteX396" fmla="*/ 1332212 w 1527610"/>
                <a:gd name="connsiteY396" fmla="*/ 1517428 h 1799083"/>
                <a:gd name="connsiteX397" fmla="*/ 1329675 w 1527610"/>
                <a:gd name="connsiteY397" fmla="*/ 1537718 h 1799083"/>
                <a:gd name="connsiteX398" fmla="*/ 1324600 w 1527610"/>
                <a:gd name="connsiteY398" fmla="*/ 1555482 h 1799083"/>
                <a:gd name="connsiteX399" fmla="*/ 1322062 w 1527610"/>
                <a:gd name="connsiteY399" fmla="*/ 1570708 h 1799083"/>
                <a:gd name="connsiteX400" fmla="*/ 1322062 w 1527610"/>
                <a:gd name="connsiteY400" fmla="*/ 1603686 h 1799083"/>
                <a:gd name="connsiteX401" fmla="*/ 1316987 w 1527610"/>
                <a:gd name="connsiteY401" fmla="*/ 1618912 h 1799083"/>
                <a:gd name="connsiteX402" fmla="*/ 1311912 w 1527610"/>
                <a:gd name="connsiteY402" fmla="*/ 1631600 h 1799083"/>
                <a:gd name="connsiteX403" fmla="*/ 1309374 w 1527610"/>
                <a:gd name="connsiteY403" fmla="*/ 1636675 h 1799083"/>
                <a:gd name="connsiteX404" fmla="*/ 1306836 w 1527610"/>
                <a:gd name="connsiteY404" fmla="*/ 1641751 h 1799083"/>
                <a:gd name="connsiteX405" fmla="*/ 1304299 w 1527610"/>
                <a:gd name="connsiteY405" fmla="*/ 1641751 h 1799083"/>
                <a:gd name="connsiteX406" fmla="*/ 1301761 w 1527610"/>
                <a:gd name="connsiteY406" fmla="*/ 1644288 h 1799083"/>
                <a:gd name="connsiteX407" fmla="*/ 1301761 w 1527610"/>
                <a:gd name="connsiteY407" fmla="*/ 1646826 h 1799083"/>
                <a:gd name="connsiteX408" fmla="*/ 1304299 w 1527610"/>
                <a:gd name="connsiteY408" fmla="*/ 1654439 h 1799083"/>
                <a:gd name="connsiteX409" fmla="*/ 1304299 w 1527610"/>
                <a:gd name="connsiteY409" fmla="*/ 1659514 h 1799083"/>
                <a:gd name="connsiteX410" fmla="*/ 1306836 w 1527610"/>
                <a:gd name="connsiteY410" fmla="*/ 1667127 h 1799083"/>
                <a:gd name="connsiteX411" fmla="*/ 1309374 w 1527610"/>
                <a:gd name="connsiteY411" fmla="*/ 1679815 h 1799083"/>
                <a:gd name="connsiteX412" fmla="*/ 1311912 w 1527610"/>
                <a:gd name="connsiteY412" fmla="*/ 1687428 h 1799083"/>
                <a:gd name="connsiteX413" fmla="*/ 1311912 w 1527610"/>
                <a:gd name="connsiteY413" fmla="*/ 1695041 h 1799083"/>
                <a:gd name="connsiteX414" fmla="*/ 1309374 w 1527610"/>
                <a:gd name="connsiteY414" fmla="*/ 1702653 h 1799083"/>
                <a:gd name="connsiteX415" fmla="*/ 1306836 w 1527610"/>
                <a:gd name="connsiteY415" fmla="*/ 1710267 h 1799083"/>
                <a:gd name="connsiteX416" fmla="*/ 1306836 w 1527610"/>
                <a:gd name="connsiteY416" fmla="*/ 1717879 h 1799083"/>
                <a:gd name="connsiteX417" fmla="*/ 1304299 w 1527610"/>
                <a:gd name="connsiteY417" fmla="*/ 1722955 h 1799083"/>
                <a:gd name="connsiteX418" fmla="*/ 1304299 w 1527610"/>
                <a:gd name="connsiteY418" fmla="*/ 1735643 h 1799083"/>
                <a:gd name="connsiteX419" fmla="*/ 1301761 w 1527610"/>
                <a:gd name="connsiteY419" fmla="*/ 1738180 h 1799083"/>
                <a:gd name="connsiteX420" fmla="*/ 1301761 w 1527610"/>
                <a:gd name="connsiteY420" fmla="*/ 1740718 h 1799083"/>
                <a:gd name="connsiteX421" fmla="*/ 1304299 w 1527610"/>
                <a:gd name="connsiteY421" fmla="*/ 1743256 h 1799083"/>
                <a:gd name="connsiteX422" fmla="*/ 1304299 w 1527610"/>
                <a:gd name="connsiteY422" fmla="*/ 1753406 h 1799083"/>
                <a:gd name="connsiteX423" fmla="*/ 1301761 w 1527610"/>
                <a:gd name="connsiteY423" fmla="*/ 1755944 h 1799083"/>
                <a:gd name="connsiteX424" fmla="*/ 1301761 w 1527610"/>
                <a:gd name="connsiteY424" fmla="*/ 1758481 h 1799083"/>
                <a:gd name="connsiteX425" fmla="*/ 1289073 w 1527610"/>
                <a:gd name="connsiteY425" fmla="*/ 1758481 h 1799083"/>
                <a:gd name="connsiteX426" fmla="*/ 1286535 w 1527610"/>
                <a:gd name="connsiteY426" fmla="*/ 1761019 h 1799083"/>
                <a:gd name="connsiteX427" fmla="*/ 1283998 w 1527610"/>
                <a:gd name="connsiteY427" fmla="*/ 1763557 h 1799083"/>
                <a:gd name="connsiteX428" fmla="*/ 1283998 w 1527610"/>
                <a:gd name="connsiteY428" fmla="*/ 1771170 h 1799083"/>
                <a:gd name="connsiteX429" fmla="*/ 1281460 w 1527610"/>
                <a:gd name="connsiteY429" fmla="*/ 1771170 h 1799083"/>
                <a:gd name="connsiteX430" fmla="*/ 1281460 w 1527610"/>
                <a:gd name="connsiteY430" fmla="*/ 1773707 h 1799083"/>
                <a:gd name="connsiteX431" fmla="*/ 1278923 w 1527610"/>
                <a:gd name="connsiteY431" fmla="*/ 1778782 h 1799083"/>
                <a:gd name="connsiteX432" fmla="*/ 1276385 w 1527610"/>
                <a:gd name="connsiteY432" fmla="*/ 1778782 h 1799083"/>
                <a:gd name="connsiteX433" fmla="*/ 1271309 w 1527610"/>
                <a:gd name="connsiteY433" fmla="*/ 1781320 h 1799083"/>
                <a:gd name="connsiteX434" fmla="*/ 1261159 w 1527610"/>
                <a:gd name="connsiteY434" fmla="*/ 1781320 h 1799083"/>
                <a:gd name="connsiteX435" fmla="*/ 1256084 w 1527610"/>
                <a:gd name="connsiteY435" fmla="*/ 1778782 h 1799083"/>
                <a:gd name="connsiteX436" fmla="*/ 1243395 w 1527610"/>
                <a:gd name="connsiteY436" fmla="*/ 1778782 h 1799083"/>
                <a:gd name="connsiteX437" fmla="*/ 1238321 w 1527610"/>
                <a:gd name="connsiteY437" fmla="*/ 1781320 h 1799083"/>
                <a:gd name="connsiteX438" fmla="*/ 1233245 w 1527610"/>
                <a:gd name="connsiteY438" fmla="*/ 1783858 h 1799083"/>
                <a:gd name="connsiteX439" fmla="*/ 1230707 w 1527610"/>
                <a:gd name="connsiteY439" fmla="*/ 1786395 h 1799083"/>
                <a:gd name="connsiteX440" fmla="*/ 1228170 w 1527610"/>
                <a:gd name="connsiteY440" fmla="*/ 1791470 h 1799083"/>
                <a:gd name="connsiteX441" fmla="*/ 1223095 w 1527610"/>
                <a:gd name="connsiteY441" fmla="*/ 1794008 h 1799083"/>
                <a:gd name="connsiteX442" fmla="*/ 1220557 w 1527610"/>
                <a:gd name="connsiteY442" fmla="*/ 1796546 h 1799083"/>
                <a:gd name="connsiteX443" fmla="*/ 1218019 w 1527610"/>
                <a:gd name="connsiteY443" fmla="*/ 1796546 h 1799083"/>
                <a:gd name="connsiteX444" fmla="*/ 1218019 w 1527610"/>
                <a:gd name="connsiteY444" fmla="*/ 1799084 h 1799083"/>
                <a:gd name="connsiteX445" fmla="*/ 1218019 w 1527610"/>
                <a:gd name="connsiteY445" fmla="*/ 1796546 h 1799083"/>
                <a:gd name="connsiteX446" fmla="*/ 1215482 w 1527610"/>
                <a:gd name="connsiteY446" fmla="*/ 1796546 h 1799083"/>
                <a:gd name="connsiteX447" fmla="*/ 1215482 w 1527610"/>
                <a:gd name="connsiteY447" fmla="*/ 1794008 h 1799083"/>
                <a:gd name="connsiteX448" fmla="*/ 1212944 w 1527610"/>
                <a:gd name="connsiteY448" fmla="*/ 1788933 h 1799083"/>
                <a:gd name="connsiteX449" fmla="*/ 1210407 w 1527610"/>
                <a:gd name="connsiteY449" fmla="*/ 1786395 h 1799083"/>
                <a:gd name="connsiteX450" fmla="*/ 1207869 w 1527610"/>
                <a:gd name="connsiteY450" fmla="*/ 1781320 h 1799083"/>
                <a:gd name="connsiteX451" fmla="*/ 1205331 w 1527610"/>
                <a:gd name="connsiteY451" fmla="*/ 1776245 h 1799083"/>
                <a:gd name="connsiteX452" fmla="*/ 1202794 w 1527610"/>
                <a:gd name="connsiteY452" fmla="*/ 1773707 h 1799083"/>
                <a:gd name="connsiteX453" fmla="*/ 1200256 w 1527610"/>
                <a:gd name="connsiteY453" fmla="*/ 1771170 h 1799083"/>
                <a:gd name="connsiteX454" fmla="*/ 1192643 w 1527610"/>
                <a:gd name="connsiteY454" fmla="*/ 1771170 h 1799083"/>
                <a:gd name="connsiteX455" fmla="*/ 1187568 w 1527610"/>
                <a:gd name="connsiteY455" fmla="*/ 1773707 h 1799083"/>
                <a:gd name="connsiteX456" fmla="*/ 1185030 w 1527610"/>
                <a:gd name="connsiteY456" fmla="*/ 1776245 h 1799083"/>
                <a:gd name="connsiteX457" fmla="*/ 1182493 w 1527610"/>
                <a:gd name="connsiteY457" fmla="*/ 1778782 h 1799083"/>
                <a:gd name="connsiteX458" fmla="*/ 1179955 w 1527610"/>
                <a:gd name="connsiteY458" fmla="*/ 1781320 h 1799083"/>
                <a:gd name="connsiteX459" fmla="*/ 1177417 w 1527610"/>
                <a:gd name="connsiteY459" fmla="*/ 1781320 h 1799083"/>
                <a:gd name="connsiteX460" fmla="*/ 1174880 w 1527610"/>
                <a:gd name="connsiteY460" fmla="*/ 1783858 h 1799083"/>
                <a:gd name="connsiteX461" fmla="*/ 1169804 w 1527610"/>
                <a:gd name="connsiteY461" fmla="*/ 1783858 h 1799083"/>
                <a:gd name="connsiteX462" fmla="*/ 1167267 w 1527610"/>
                <a:gd name="connsiteY462" fmla="*/ 1786395 h 1799083"/>
                <a:gd name="connsiteX463" fmla="*/ 1162192 w 1527610"/>
                <a:gd name="connsiteY463" fmla="*/ 1788933 h 1799083"/>
                <a:gd name="connsiteX464" fmla="*/ 1157116 w 1527610"/>
                <a:gd name="connsiteY464" fmla="*/ 1794008 h 1799083"/>
                <a:gd name="connsiteX465" fmla="*/ 1149504 w 1527610"/>
                <a:gd name="connsiteY465" fmla="*/ 1796546 h 1799083"/>
                <a:gd name="connsiteX466" fmla="*/ 1141890 w 1527610"/>
                <a:gd name="connsiteY466" fmla="*/ 1799084 h 1799083"/>
                <a:gd name="connsiteX467" fmla="*/ 1136815 w 1527610"/>
                <a:gd name="connsiteY467" fmla="*/ 1799084 h 1799083"/>
                <a:gd name="connsiteX468" fmla="*/ 1134278 w 1527610"/>
                <a:gd name="connsiteY468" fmla="*/ 1796546 h 1799083"/>
                <a:gd name="connsiteX469" fmla="*/ 1129202 w 1527610"/>
                <a:gd name="connsiteY469" fmla="*/ 1794008 h 1799083"/>
                <a:gd name="connsiteX470" fmla="*/ 1124127 w 1527610"/>
                <a:gd name="connsiteY470" fmla="*/ 1791470 h 1799083"/>
                <a:gd name="connsiteX471" fmla="*/ 1119052 w 1527610"/>
                <a:gd name="connsiteY471" fmla="*/ 1788933 h 1799083"/>
                <a:gd name="connsiteX472" fmla="*/ 1113977 w 1527610"/>
                <a:gd name="connsiteY472" fmla="*/ 1788933 h 1799083"/>
                <a:gd name="connsiteX473" fmla="*/ 1113977 w 1527610"/>
                <a:gd name="connsiteY473" fmla="*/ 1776245 h 1799083"/>
                <a:gd name="connsiteX474" fmla="*/ 1111439 w 1527610"/>
                <a:gd name="connsiteY474" fmla="*/ 1773707 h 1799083"/>
                <a:gd name="connsiteX475" fmla="*/ 1108901 w 1527610"/>
                <a:gd name="connsiteY475" fmla="*/ 1771170 h 1799083"/>
                <a:gd name="connsiteX476" fmla="*/ 1106364 w 1527610"/>
                <a:gd name="connsiteY476" fmla="*/ 1768632 h 1799083"/>
                <a:gd name="connsiteX477" fmla="*/ 1103826 w 1527610"/>
                <a:gd name="connsiteY477" fmla="*/ 1766094 h 1799083"/>
                <a:gd name="connsiteX478" fmla="*/ 1103826 w 1527610"/>
                <a:gd name="connsiteY478" fmla="*/ 1763557 h 1799083"/>
                <a:gd name="connsiteX479" fmla="*/ 1096213 w 1527610"/>
                <a:gd name="connsiteY479" fmla="*/ 1763557 h 1799083"/>
                <a:gd name="connsiteX480" fmla="*/ 1088600 w 1527610"/>
                <a:gd name="connsiteY480" fmla="*/ 1758481 h 1799083"/>
                <a:gd name="connsiteX481" fmla="*/ 1083525 w 1527610"/>
                <a:gd name="connsiteY481" fmla="*/ 1755944 h 1799083"/>
                <a:gd name="connsiteX482" fmla="*/ 1080987 w 1527610"/>
                <a:gd name="connsiteY482" fmla="*/ 1750868 h 1799083"/>
                <a:gd name="connsiteX483" fmla="*/ 1078450 w 1527610"/>
                <a:gd name="connsiteY483" fmla="*/ 1750868 h 1799083"/>
                <a:gd name="connsiteX484" fmla="*/ 1075912 w 1527610"/>
                <a:gd name="connsiteY484" fmla="*/ 1748331 h 1799083"/>
                <a:gd name="connsiteX485" fmla="*/ 1073375 w 1527610"/>
                <a:gd name="connsiteY485" fmla="*/ 1748331 h 1799083"/>
                <a:gd name="connsiteX486" fmla="*/ 1070837 w 1527610"/>
                <a:gd name="connsiteY486" fmla="*/ 1750868 h 1799083"/>
                <a:gd name="connsiteX487" fmla="*/ 1065762 w 1527610"/>
                <a:gd name="connsiteY487" fmla="*/ 1753406 h 1799083"/>
                <a:gd name="connsiteX488" fmla="*/ 1060687 w 1527610"/>
                <a:gd name="connsiteY488" fmla="*/ 1758481 h 1799083"/>
                <a:gd name="connsiteX489" fmla="*/ 1058149 w 1527610"/>
                <a:gd name="connsiteY489" fmla="*/ 1758481 h 1799083"/>
                <a:gd name="connsiteX490" fmla="*/ 1055611 w 1527610"/>
                <a:gd name="connsiteY490" fmla="*/ 1761019 h 1799083"/>
                <a:gd name="connsiteX491" fmla="*/ 1053073 w 1527610"/>
                <a:gd name="connsiteY491" fmla="*/ 1763557 h 1799083"/>
                <a:gd name="connsiteX492" fmla="*/ 1042923 w 1527610"/>
                <a:gd name="connsiteY492" fmla="*/ 1763557 h 1799083"/>
                <a:gd name="connsiteX493" fmla="*/ 1035310 w 1527610"/>
                <a:gd name="connsiteY493" fmla="*/ 1766094 h 1799083"/>
                <a:gd name="connsiteX494" fmla="*/ 1032773 w 1527610"/>
                <a:gd name="connsiteY494" fmla="*/ 1768632 h 1799083"/>
                <a:gd name="connsiteX495" fmla="*/ 1027697 w 1527610"/>
                <a:gd name="connsiteY495" fmla="*/ 1768632 h 1799083"/>
                <a:gd name="connsiteX496" fmla="*/ 1022622 w 1527610"/>
                <a:gd name="connsiteY496" fmla="*/ 1771170 h 1799083"/>
                <a:gd name="connsiteX497" fmla="*/ 1017547 w 1527610"/>
                <a:gd name="connsiteY497" fmla="*/ 1771170 h 1799083"/>
                <a:gd name="connsiteX498" fmla="*/ 1017547 w 1527610"/>
                <a:gd name="connsiteY498" fmla="*/ 1725503 h 1799083"/>
                <a:gd name="connsiteX499" fmla="*/ 1015009 w 1527610"/>
                <a:gd name="connsiteY499" fmla="*/ 1722965 h 1799083"/>
                <a:gd name="connsiteX500" fmla="*/ 1012471 w 1527610"/>
                <a:gd name="connsiteY500" fmla="*/ 1715352 h 1799083"/>
                <a:gd name="connsiteX501" fmla="*/ 1009934 w 1527610"/>
                <a:gd name="connsiteY501" fmla="*/ 1712814 h 1799083"/>
                <a:gd name="connsiteX502" fmla="*/ 1007396 w 1527610"/>
                <a:gd name="connsiteY502" fmla="*/ 1710277 h 1799083"/>
                <a:gd name="connsiteX503" fmla="*/ 994708 w 1527610"/>
                <a:gd name="connsiteY503" fmla="*/ 1710277 h 1799083"/>
                <a:gd name="connsiteX504" fmla="*/ 992170 w 1527610"/>
                <a:gd name="connsiteY504" fmla="*/ 1712814 h 1799083"/>
                <a:gd name="connsiteX505" fmla="*/ 987095 w 1527610"/>
                <a:gd name="connsiteY505" fmla="*/ 1712814 h 1799083"/>
                <a:gd name="connsiteX506" fmla="*/ 982020 w 1527610"/>
                <a:gd name="connsiteY506" fmla="*/ 1715352 h 1799083"/>
                <a:gd name="connsiteX507" fmla="*/ 976945 w 1527610"/>
                <a:gd name="connsiteY507" fmla="*/ 1715352 h 1799083"/>
                <a:gd name="connsiteX508" fmla="*/ 971870 w 1527610"/>
                <a:gd name="connsiteY508" fmla="*/ 1717890 h 1799083"/>
                <a:gd name="connsiteX509" fmla="*/ 966794 w 1527610"/>
                <a:gd name="connsiteY509" fmla="*/ 1717890 h 1799083"/>
                <a:gd name="connsiteX510" fmla="*/ 964256 w 1527610"/>
                <a:gd name="connsiteY510" fmla="*/ 1720428 h 1799083"/>
                <a:gd name="connsiteX511" fmla="*/ 961719 w 1527610"/>
                <a:gd name="connsiteY511" fmla="*/ 1722965 h 1799083"/>
                <a:gd name="connsiteX512" fmla="*/ 956644 w 1527610"/>
                <a:gd name="connsiteY512" fmla="*/ 1725503 h 1799083"/>
                <a:gd name="connsiteX513" fmla="*/ 951568 w 1527610"/>
                <a:gd name="connsiteY513" fmla="*/ 1728040 h 1799083"/>
                <a:gd name="connsiteX514" fmla="*/ 946493 w 1527610"/>
                <a:gd name="connsiteY514" fmla="*/ 1730578 h 1799083"/>
                <a:gd name="connsiteX515" fmla="*/ 941418 w 1527610"/>
                <a:gd name="connsiteY515" fmla="*/ 1730578 h 1799083"/>
                <a:gd name="connsiteX516" fmla="*/ 938880 w 1527610"/>
                <a:gd name="connsiteY516" fmla="*/ 1733116 h 1799083"/>
                <a:gd name="connsiteX517" fmla="*/ 936342 w 1527610"/>
                <a:gd name="connsiteY517" fmla="*/ 1733116 h 1799083"/>
                <a:gd name="connsiteX518" fmla="*/ 933805 w 1527610"/>
                <a:gd name="connsiteY518" fmla="*/ 1735654 h 1799083"/>
                <a:gd name="connsiteX519" fmla="*/ 931267 w 1527610"/>
                <a:gd name="connsiteY519" fmla="*/ 1733116 h 1799083"/>
                <a:gd name="connsiteX520" fmla="*/ 926192 w 1527610"/>
                <a:gd name="connsiteY520" fmla="*/ 1730578 h 1799083"/>
                <a:gd name="connsiteX521" fmla="*/ 923654 w 1527610"/>
                <a:gd name="connsiteY521" fmla="*/ 1730578 h 1799083"/>
                <a:gd name="connsiteX522" fmla="*/ 921117 w 1527610"/>
                <a:gd name="connsiteY522" fmla="*/ 1728040 h 1799083"/>
                <a:gd name="connsiteX523" fmla="*/ 916042 w 1527610"/>
                <a:gd name="connsiteY523" fmla="*/ 1725503 h 1799083"/>
                <a:gd name="connsiteX524" fmla="*/ 913504 w 1527610"/>
                <a:gd name="connsiteY524" fmla="*/ 1722965 h 1799083"/>
                <a:gd name="connsiteX525" fmla="*/ 910966 w 1527610"/>
                <a:gd name="connsiteY525" fmla="*/ 1720428 h 1799083"/>
                <a:gd name="connsiteX526" fmla="*/ 898278 w 1527610"/>
                <a:gd name="connsiteY526" fmla="*/ 1720428 h 1799083"/>
                <a:gd name="connsiteX527" fmla="*/ 893203 w 1527610"/>
                <a:gd name="connsiteY527" fmla="*/ 1717890 h 1799083"/>
                <a:gd name="connsiteX528" fmla="*/ 885590 w 1527610"/>
                <a:gd name="connsiteY528" fmla="*/ 1717890 h 1799083"/>
                <a:gd name="connsiteX529" fmla="*/ 883052 w 1527610"/>
                <a:gd name="connsiteY529" fmla="*/ 1720428 h 1799083"/>
                <a:gd name="connsiteX530" fmla="*/ 860224 w 1527610"/>
                <a:gd name="connsiteY530" fmla="*/ 1720428 h 1799083"/>
                <a:gd name="connsiteX531" fmla="*/ 855149 w 1527610"/>
                <a:gd name="connsiteY531" fmla="*/ 1717890 h 1799083"/>
                <a:gd name="connsiteX532" fmla="*/ 852611 w 1527610"/>
                <a:gd name="connsiteY532" fmla="*/ 1717890 h 1799083"/>
                <a:gd name="connsiteX533" fmla="*/ 850074 w 1527610"/>
                <a:gd name="connsiteY533" fmla="*/ 1720428 h 1799083"/>
                <a:gd name="connsiteX534" fmla="*/ 832310 w 1527610"/>
                <a:gd name="connsiteY534" fmla="*/ 1720428 h 1799083"/>
                <a:gd name="connsiteX535" fmla="*/ 829773 w 1527610"/>
                <a:gd name="connsiteY535" fmla="*/ 1717890 h 1799083"/>
                <a:gd name="connsiteX536" fmla="*/ 827235 w 1527610"/>
                <a:gd name="connsiteY536" fmla="*/ 1715352 h 1799083"/>
                <a:gd name="connsiteX537" fmla="*/ 822160 w 1527610"/>
                <a:gd name="connsiteY537" fmla="*/ 1710277 h 1799083"/>
                <a:gd name="connsiteX538" fmla="*/ 819622 w 1527610"/>
                <a:gd name="connsiteY538" fmla="*/ 1707740 h 1799083"/>
                <a:gd name="connsiteX539" fmla="*/ 817085 w 1527610"/>
                <a:gd name="connsiteY539" fmla="*/ 1702664 h 1799083"/>
                <a:gd name="connsiteX540" fmla="*/ 817085 w 1527610"/>
                <a:gd name="connsiteY540" fmla="*/ 1697589 h 1799083"/>
                <a:gd name="connsiteX541" fmla="*/ 814547 w 1527610"/>
                <a:gd name="connsiteY541" fmla="*/ 1692514 h 1799083"/>
                <a:gd name="connsiteX542" fmla="*/ 814547 w 1527610"/>
                <a:gd name="connsiteY542" fmla="*/ 1674761 h 1799083"/>
                <a:gd name="connsiteX543" fmla="*/ 817085 w 1527610"/>
                <a:gd name="connsiteY543" fmla="*/ 1669686 h 1799083"/>
                <a:gd name="connsiteX544" fmla="*/ 819622 w 1527610"/>
                <a:gd name="connsiteY544" fmla="*/ 1667148 h 1799083"/>
                <a:gd name="connsiteX545" fmla="*/ 819622 w 1527610"/>
                <a:gd name="connsiteY545" fmla="*/ 1662073 h 1799083"/>
                <a:gd name="connsiteX546" fmla="*/ 822160 w 1527610"/>
                <a:gd name="connsiteY546" fmla="*/ 1659535 h 1799083"/>
                <a:gd name="connsiteX547" fmla="*/ 822160 w 1527610"/>
                <a:gd name="connsiteY547" fmla="*/ 1644309 h 1799083"/>
                <a:gd name="connsiteX548" fmla="*/ 819622 w 1527610"/>
                <a:gd name="connsiteY548" fmla="*/ 1636696 h 1799083"/>
                <a:gd name="connsiteX549" fmla="*/ 817085 w 1527610"/>
                <a:gd name="connsiteY549" fmla="*/ 1631621 h 1799083"/>
                <a:gd name="connsiteX550" fmla="*/ 817085 w 1527610"/>
                <a:gd name="connsiteY550" fmla="*/ 1626546 h 1799083"/>
                <a:gd name="connsiteX551" fmla="*/ 814547 w 1527610"/>
                <a:gd name="connsiteY551" fmla="*/ 1624008 h 1799083"/>
                <a:gd name="connsiteX552" fmla="*/ 814547 w 1527610"/>
                <a:gd name="connsiteY552" fmla="*/ 1621471 h 1799083"/>
                <a:gd name="connsiteX553" fmla="*/ 806934 w 1527610"/>
                <a:gd name="connsiteY553" fmla="*/ 1621471 h 1799083"/>
                <a:gd name="connsiteX554" fmla="*/ 801859 w 1527610"/>
                <a:gd name="connsiteY554" fmla="*/ 1618933 h 1799083"/>
                <a:gd name="connsiteX555" fmla="*/ 799321 w 1527610"/>
                <a:gd name="connsiteY555" fmla="*/ 1618933 h 1799083"/>
                <a:gd name="connsiteX556" fmla="*/ 794246 w 1527610"/>
                <a:gd name="connsiteY556" fmla="*/ 1616395 h 1799083"/>
                <a:gd name="connsiteX557" fmla="*/ 789171 w 1527610"/>
                <a:gd name="connsiteY557" fmla="*/ 1613858 h 1799083"/>
                <a:gd name="connsiteX558" fmla="*/ 786633 w 1527610"/>
                <a:gd name="connsiteY558" fmla="*/ 1608782 h 1799083"/>
                <a:gd name="connsiteX559" fmla="*/ 781558 w 1527610"/>
                <a:gd name="connsiteY559" fmla="*/ 1603707 h 1799083"/>
                <a:gd name="connsiteX560" fmla="*/ 779020 w 1527610"/>
                <a:gd name="connsiteY560" fmla="*/ 1601170 h 1799083"/>
                <a:gd name="connsiteX561" fmla="*/ 773945 w 1527610"/>
                <a:gd name="connsiteY561" fmla="*/ 1596094 h 1799083"/>
                <a:gd name="connsiteX562" fmla="*/ 771407 w 1527610"/>
                <a:gd name="connsiteY562" fmla="*/ 1591019 h 1799083"/>
                <a:gd name="connsiteX563" fmla="*/ 768870 w 1527610"/>
                <a:gd name="connsiteY563" fmla="*/ 1588481 h 1799083"/>
                <a:gd name="connsiteX564" fmla="*/ 766332 w 1527610"/>
                <a:gd name="connsiteY564" fmla="*/ 1585944 h 1799083"/>
                <a:gd name="connsiteX565" fmla="*/ 766332 w 1527610"/>
                <a:gd name="connsiteY565" fmla="*/ 1575793 h 1799083"/>
                <a:gd name="connsiteX566" fmla="*/ 763794 w 1527610"/>
                <a:gd name="connsiteY566" fmla="*/ 1568181 h 1799083"/>
                <a:gd name="connsiteX567" fmla="*/ 761257 w 1527610"/>
                <a:gd name="connsiteY567" fmla="*/ 1563105 h 1799083"/>
                <a:gd name="connsiteX568" fmla="*/ 761257 w 1527610"/>
                <a:gd name="connsiteY568" fmla="*/ 1560567 h 1799083"/>
                <a:gd name="connsiteX569" fmla="*/ 756181 w 1527610"/>
                <a:gd name="connsiteY569" fmla="*/ 1558030 h 1799083"/>
                <a:gd name="connsiteX570" fmla="*/ 753644 w 1527610"/>
                <a:gd name="connsiteY570" fmla="*/ 1552955 h 1799083"/>
                <a:gd name="connsiteX571" fmla="*/ 751106 w 1527610"/>
                <a:gd name="connsiteY571" fmla="*/ 1547879 h 1799083"/>
                <a:gd name="connsiteX572" fmla="*/ 746031 w 1527610"/>
                <a:gd name="connsiteY572" fmla="*/ 1547879 h 1799083"/>
                <a:gd name="connsiteX573" fmla="*/ 743493 w 1527610"/>
                <a:gd name="connsiteY573" fmla="*/ 1545342 h 1799083"/>
                <a:gd name="connsiteX574" fmla="*/ 720665 w 1527610"/>
                <a:gd name="connsiteY574" fmla="*/ 1545342 h 1799083"/>
                <a:gd name="connsiteX575" fmla="*/ 715590 w 1527610"/>
                <a:gd name="connsiteY575" fmla="*/ 1547879 h 1799083"/>
                <a:gd name="connsiteX576" fmla="*/ 713052 w 1527610"/>
                <a:gd name="connsiteY576" fmla="*/ 1550417 h 1799083"/>
                <a:gd name="connsiteX577" fmla="*/ 707977 w 1527610"/>
                <a:gd name="connsiteY577" fmla="*/ 1552955 h 1799083"/>
                <a:gd name="connsiteX578" fmla="*/ 705439 w 1527610"/>
                <a:gd name="connsiteY578" fmla="*/ 1555492 h 1799083"/>
                <a:gd name="connsiteX579" fmla="*/ 705439 w 1527610"/>
                <a:gd name="connsiteY579" fmla="*/ 1558030 h 1799083"/>
                <a:gd name="connsiteX580" fmla="*/ 702902 w 1527610"/>
                <a:gd name="connsiteY580" fmla="*/ 1560567 h 1799083"/>
                <a:gd name="connsiteX581" fmla="*/ 700364 w 1527610"/>
                <a:gd name="connsiteY581" fmla="*/ 1560567 h 1799083"/>
                <a:gd name="connsiteX582" fmla="*/ 697827 w 1527610"/>
                <a:gd name="connsiteY582" fmla="*/ 1563105 h 1799083"/>
                <a:gd name="connsiteX583" fmla="*/ 695289 w 1527610"/>
                <a:gd name="connsiteY583" fmla="*/ 1565643 h 1799083"/>
                <a:gd name="connsiteX584" fmla="*/ 692751 w 1527610"/>
                <a:gd name="connsiteY584" fmla="*/ 1568181 h 1799083"/>
                <a:gd name="connsiteX585" fmla="*/ 692751 w 1527610"/>
                <a:gd name="connsiteY585" fmla="*/ 1570718 h 1799083"/>
                <a:gd name="connsiteX586" fmla="*/ 690214 w 1527610"/>
                <a:gd name="connsiteY586" fmla="*/ 1575793 h 1799083"/>
                <a:gd name="connsiteX587" fmla="*/ 690214 w 1527610"/>
                <a:gd name="connsiteY587" fmla="*/ 1580869 h 1799083"/>
                <a:gd name="connsiteX588" fmla="*/ 687676 w 1527610"/>
                <a:gd name="connsiteY588" fmla="*/ 1580869 h 1799083"/>
                <a:gd name="connsiteX589" fmla="*/ 690214 w 1527610"/>
                <a:gd name="connsiteY589" fmla="*/ 1583406 h 1799083"/>
                <a:gd name="connsiteX590" fmla="*/ 690214 w 1527610"/>
                <a:gd name="connsiteY590" fmla="*/ 1593557 h 1799083"/>
                <a:gd name="connsiteX591" fmla="*/ 687676 w 1527610"/>
                <a:gd name="connsiteY591" fmla="*/ 1593557 h 1799083"/>
                <a:gd name="connsiteX592" fmla="*/ 685138 w 1527610"/>
                <a:gd name="connsiteY592" fmla="*/ 1596094 h 1799083"/>
                <a:gd name="connsiteX593" fmla="*/ 682601 w 1527610"/>
                <a:gd name="connsiteY593" fmla="*/ 1598632 h 1799083"/>
                <a:gd name="connsiteX594" fmla="*/ 680063 w 1527610"/>
                <a:gd name="connsiteY594" fmla="*/ 1598632 h 1799083"/>
                <a:gd name="connsiteX595" fmla="*/ 677526 w 1527610"/>
                <a:gd name="connsiteY595" fmla="*/ 1601170 h 1799083"/>
                <a:gd name="connsiteX596" fmla="*/ 677526 w 1527610"/>
                <a:gd name="connsiteY596" fmla="*/ 1613858 h 1799083"/>
                <a:gd name="connsiteX597" fmla="*/ 674988 w 1527610"/>
                <a:gd name="connsiteY597" fmla="*/ 1616395 h 1799083"/>
                <a:gd name="connsiteX598" fmla="*/ 674988 w 1527610"/>
                <a:gd name="connsiteY598" fmla="*/ 1618933 h 1799083"/>
                <a:gd name="connsiteX599" fmla="*/ 672450 w 1527610"/>
                <a:gd name="connsiteY599" fmla="*/ 1621471 h 1799083"/>
                <a:gd name="connsiteX600" fmla="*/ 669913 w 1527610"/>
                <a:gd name="connsiteY600" fmla="*/ 1624008 h 1799083"/>
                <a:gd name="connsiteX601" fmla="*/ 667375 w 1527610"/>
                <a:gd name="connsiteY601" fmla="*/ 1624008 h 1799083"/>
                <a:gd name="connsiteX602" fmla="*/ 667375 w 1527610"/>
                <a:gd name="connsiteY602" fmla="*/ 1641761 h 1799083"/>
                <a:gd name="connsiteX603" fmla="*/ 664838 w 1527610"/>
                <a:gd name="connsiteY603" fmla="*/ 1644299 h 1799083"/>
                <a:gd name="connsiteX604" fmla="*/ 664838 w 1527610"/>
                <a:gd name="connsiteY604" fmla="*/ 1649374 h 1799083"/>
                <a:gd name="connsiteX605" fmla="*/ 667375 w 1527610"/>
                <a:gd name="connsiteY605" fmla="*/ 1651912 h 1799083"/>
                <a:gd name="connsiteX606" fmla="*/ 667375 w 1527610"/>
                <a:gd name="connsiteY606" fmla="*/ 1656987 h 1799083"/>
                <a:gd name="connsiteX607" fmla="*/ 669913 w 1527610"/>
                <a:gd name="connsiteY607" fmla="*/ 1659525 h 1799083"/>
                <a:gd name="connsiteX608" fmla="*/ 672450 w 1527610"/>
                <a:gd name="connsiteY608" fmla="*/ 1659525 h 1799083"/>
                <a:gd name="connsiteX609" fmla="*/ 677526 w 1527610"/>
                <a:gd name="connsiteY609" fmla="*/ 1664600 h 1799083"/>
                <a:gd name="connsiteX610" fmla="*/ 680063 w 1527610"/>
                <a:gd name="connsiteY610" fmla="*/ 1664600 h 1799083"/>
                <a:gd name="connsiteX611" fmla="*/ 682601 w 1527610"/>
                <a:gd name="connsiteY611" fmla="*/ 1667137 h 1799083"/>
                <a:gd name="connsiteX612" fmla="*/ 685138 w 1527610"/>
                <a:gd name="connsiteY612" fmla="*/ 1667137 h 1799083"/>
                <a:gd name="connsiteX613" fmla="*/ 685138 w 1527610"/>
                <a:gd name="connsiteY613" fmla="*/ 1672213 h 1799083"/>
                <a:gd name="connsiteX614" fmla="*/ 682601 w 1527610"/>
                <a:gd name="connsiteY614" fmla="*/ 1677288 h 1799083"/>
                <a:gd name="connsiteX615" fmla="*/ 680063 w 1527610"/>
                <a:gd name="connsiteY615" fmla="*/ 1679826 h 1799083"/>
                <a:gd name="connsiteX616" fmla="*/ 680063 w 1527610"/>
                <a:gd name="connsiteY616" fmla="*/ 1684901 h 1799083"/>
                <a:gd name="connsiteX617" fmla="*/ 677526 w 1527610"/>
                <a:gd name="connsiteY617" fmla="*/ 1689976 h 1799083"/>
                <a:gd name="connsiteX618" fmla="*/ 674988 w 1527610"/>
                <a:gd name="connsiteY618" fmla="*/ 1695051 h 1799083"/>
                <a:gd name="connsiteX619" fmla="*/ 674988 w 1527610"/>
                <a:gd name="connsiteY619" fmla="*/ 1700126 h 1799083"/>
                <a:gd name="connsiteX620" fmla="*/ 672450 w 1527610"/>
                <a:gd name="connsiteY620" fmla="*/ 1702664 h 1799083"/>
                <a:gd name="connsiteX621" fmla="*/ 672450 w 1527610"/>
                <a:gd name="connsiteY621" fmla="*/ 1725503 h 1799083"/>
                <a:gd name="connsiteX622" fmla="*/ 669913 w 1527610"/>
                <a:gd name="connsiteY622" fmla="*/ 1728040 h 1799083"/>
                <a:gd name="connsiteX623" fmla="*/ 667375 w 1527610"/>
                <a:gd name="connsiteY623" fmla="*/ 1730578 h 1799083"/>
                <a:gd name="connsiteX624" fmla="*/ 664838 w 1527610"/>
                <a:gd name="connsiteY624" fmla="*/ 1733116 h 1799083"/>
                <a:gd name="connsiteX625" fmla="*/ 659762 w 1527610"/>
                <a:gd name="connsiteY625" fmla="*/ 1735654 h 1799083"/>
                <a:gd name="connsiteX626" fmla="*/ 657225 w 1527610"/>
                <a:gd name="connsiteY626" fmla="*/ 1735654 h 1799083"/>
                <a:gd name="connsiteX627" fmla="*/ 652149 w 1527610"/>
                <a:gd name="connsiteY627" fmla="*/ 1738191 h 1799083"/>
                <a:gd name="connsiteX628" fmla="*/ 647074 w 1527610"/>
                <a:gd name="connsiteY628" fmla="*/ 1740729 h 1799083"/>
                <a:gd name="connsiteX629" fmla="*/ 634386 w 1527610"/>
                <a:gd name="connsiteY629" fmla="*/ 1740729 h 1799083"/>
                <a:gd name="connsiteX630" fmla="*/ 629311 w 1527610"/>
                <a:gd name="connsiteY630" fmla="*/ 1743266 h 1799083"/>
                <a:gd name="connsiteX631" fmla="*/ 624235 w 1527610"/>
                <a:gd name="connsiteY631" fmla="*/ 1745804 h 1799083"/>
                <a:gd name="connsiteX632" fmla="*/ 619160 w 1527610"/>
                <a:gd name="connsiteY632" fmla="*/ 1748342 h 1799083"/>
                <a:gd name="connsiteX633" fmla="*/ 558268 w 1527610"/>
                <a:gd name="connsiteY633" fmla="*/ 1748342 h 1799083"/>
                <a:gd name="connsiteX634" fmla="*/ 553192 w 1527610"/>
                <a:gd name="connsiteY634" fmla="*/ 1745804 h 1799083"/>
                <a:gd name="connsiteX635" fmla="*/ 550655 w 1527610"/>
                <a:gd name="connsiteY635" fmla="*/ 1745804 h 1799083"/>
                <a:gd name="connsiteX636" fmla="*/ 545579 w 1527610"/>
                <a:gd name="connsiteY636" fmla="*/ 1740729 h 1799083"/>
                <a:gd name="connsiteX637" fmla="*/ 540504 w 1527610"/>
                <a:gd name="connsiteY637" fmla="*/ 1735654 h 1799083"/>
                <a:gd name="connsiteX638" fmla="*/ 540504 w 1527610"/>
                <a:gd name="connsiteY638" fmla="*/ 1733116 h 1799083"/>
                <a:gd name="connsiteX639" fmla="*/ 535429 w 1527610"/>
                <a:gd name="connsiteY639" fmla="*/ 1730578 h 1799083"/>
                <a:gd name="connsiteX640" fmla="*/ 527816 w 1527610"/>
                <a:gd name="connsiteY640" fmla="*/ 1722965 h 1799083"/>
                <a:gd name="connsiteX641" fmla="*/ 517666 w 1527610"/>
                <a:gd name="connsiteY641" fmla="*/ 1712814 h 1799083"/>
                <a:gd name="connsiteX642" fmla="*/ 515128 w 1527610"/>
                <a:gd name="connsiteY642" fmla="*/ 1710277 h 1799083"/>
                <a:gd name="connsiteX643" fmla="*/ 512590 w 1527610"/>
                <a:gd name="connsiteY643" fmla="*/ 1710277 h 1799083"/>
                <a:gd name="connsiteX644" fmla="*/ 510053 w 1527610"/>
                <a:gd name="connsiteY644" fmla="*/ 1707740 h 1799083"/>
                <a:gd name="connsiteX645" fmla="*/ 499902 w 1527610"/>
                <a:gd name="connsiteY645" fmla="*/ 1707740 h 1799083"/>
                <a:gd name="connsiteX646" fmla="*/ 497365 w 1527610"/>
                <a:gd name="connsiteY646" fmla="*/ 1710277 h 1799083"/>
                <a:gd name="connsiteX647" fmla="*/ 492289 w 1527610"/>
                <a:gd name="connsiteY647" fmla="*/ 1710277 h 1799083"/>
                <a:gd name="connsiteX648" fmla="*/ 489752 w 1527610"/>
                <a:gd name="connsiteY648" fmla="*/ 1707740 h 1799083"/>
                <a:gd name="connsiteX649" fmla="*/ 487214 w 1527610"/>
                <a:gd name="connsiteY649" fmla="*/ 1707740 h 1799083"/>
                <a:gd name="connsiteX650" fmla="*/ 484676 w 1527610"/>
                <a:gd name="connsiteY650" fmla="*/ 1705202 h 1799083"/>
                <a:gd name="connsiteX651" fmla="*/ 471988 w 1527610"/>
                <a:gd name="connsiteY651" fmla="*/ 1705202 h 1799083"/>
                <a:gd name="connsiteX652" fmla="*/ 469451 w 1527610"/>
                <a:gd name="connsiteY652" fmla="*/ 1702664 h 1799083"/>
                <a:gd name="connsiteX653" fmla="*/ 461838 w 1527610"/>
                <a:gd name="connsiteY653" fmla="*/ 1695051 h 1799083"/>
                <a:gd name="connsiteX654" fmla="*/ 459300 w 1527610"/>
                <a:gd name="connsiteY654" fmla="*/ 1692514 h 1799083"/>
                <a:gd name="connsiteX655" fmla="*/ 456762 w 1527610"/>
                <a:gd name="connsiteY655" fmla="*/ 1692514 h 1799083"/>
                <a:gd name="connsiteX656" fmla="*/ 454225 w 1527610"/>
                <a:gd name="connsiteY656" fmla="*/ 1689976 h 1799083"/>
                <a:gd name="connsiteX657" fmla="*/ 451687 w 1527610"/>
                <a:gd name="connsiteY657" fmla="*/ 1687438 h 1799083"/>
                <a:gd name="connsiteX658" fmla="*/ 449150 w 1527610"/>
                <a:gd name="connsiteY658" fmla="*/ 1687438 h 1799083"/>
                <a:gd name="connsiteX659" fmla="*/ 446612 w 1527610"/>
                <a:gd name="connsiteY659" fmla="*/ 1684901 h 1799083"/>
                <a:gd name="connsiteX660" fmla="*/ 444074 w 1527610"/>
                <a:gd name="connsiteY660" fmla="*/ 1684901 h 1799083"/>
                <a:gd name="connsiteX661" fmla="*/ 441537 w 1527610"/>
                <a:gd name="connsiteY661" fmla="*/ 1682363 h 1799083"/>
                <a:gd name="connsiteX662" fmla="*/ 433924 w 1527610"/>
                <a:gd name="connsiteY662" fmla="*/ 1682363 h 1799083"/>
                <a:gd name="connsiteX663" fmla="*/ 431386 w 1527610"/>
                <a:gd name="connsiteY663" fmla="*/ 1679826 h 1799083"/>
                <a:gd name="connsiteX664" fmla="*/ 423773 w 1527610"/>
                <a:gd name="connsiteY664" fmla="*/ 1679826 h 1799083"/>
                <a:gd name="connsiteX665" fmla="*/ 421236 w 1527610"/>
                <a:gd name="connsiteY665" fmla="*/ 1677288 h 1799083"/>
                <a:gd name="connsiteX666" fmla="*/ 416160 w 1527610"/>
                <a:gd name="connsiteY666" fmla="*/ 1677288 h 1799083"/>
                <a:gd name="connsiteX667" fmla="*/ 408548 w 1527610"/>
                <a:gd name="connsiteY667" fmla="*/ 1674750 h 1799083"/>
                <a:gd name="connsiteX668" fmla="*/ 406010 w 1527610"/>
                <a:gd name="connsiteY668" fmla="*/ 1672213 h 1799083"/>
                <a:gd name="connsiteX669" fmla="*/ 403472 w 1527610"/>
                <a:gd name="connsiteY669" fmla="*/ 1672213 h 1799083"/>
                <a:gd name="connsiteX670" fmla="*/ 400935 w 1527610"/>
                <a:gd name="connsiteY670" fmla="*/ 1669675 h 1799083"/>
                <a:gd name="connsiteX671" fmla="*/ 395860 w 1527610"/>
                <a:gd name="connsiteY671" fmla="*/ 1669675 h 1799083"/>
                <a:gd name="connsiteX672" fmla="*/ 393322 w 1527610"/>
                <a:gd name="connsiteY672" fmla="*/ 1667137 h 1799083"/>
                <a:gd name="connsiteX673" fmla="*/ 385709 w 1527610"/>
                <a:gd name="connsiteY673" fmla="*/ 1667137 h 1799083"/>
                <a:gd name="connsiteX674" fmla="*/ 383171 w 1527610"/>
                <a:gd name="connsiteY674" fmla="*/ 1664600 h 1799083"/>
                <a:gd name="connsiteX675" fmla="*/ 362870 w 1527610"/>
                <a:gd name="connsiteY675" fmla="*/ 1664600 h 1799083"/>
                <a:gd name="connsiteX676" fmla="*/ 357795 w 1527610"/>
                <a:gd name="connsiteY676" fmla="*/ 1662062 h 1799083"/>
                <a:gd name="connsiteX677" fmla="*/ 352720 w 1527610"/>
                <a:gd name="connsiteY677" fmla="*/ 1659525 h 1799083"/>
                <a:gd name="connsiteX678" fmla="*/ 350182 w 1527610"/>
                <a:gd name="connsiteY678" fmla="*/ 1659525 h 1799083"/>
                <a:gd name="connsiteX679" fmla="*/ 347644 w 1527610"/>
                <a:gd name="connsiteY679" fmla="*/ 1656987 h 1799083"/>
                <a:gd name="connsiteX680" fmla="*/ 345107 w 1527610"/>
                <a:gd name="connsiteY680" fmla="*/ 1654449 h 1799083"/>
                <a:gd name="connsiteX681" fmla="*/ 340032 w 1527610"/>
                <a:gd name="connsiteY681" fmla="*/ 1651912 h 1799083"/>
                <a:gd name="connsiteX682" fmla="*/ 337494 w 1527610"/>
                <a:gd name="connsiteY682" fmla="*/ 1649374 h 1799083"/>
                <a:gd name="connsiteX683" fmla="*/ 332419 w 1527610"/>
                <a:gd name="connsiteY683" fmla="*/ 1644299 h 1799083"/>
                <a:gd name="connsiteX684" fmla="*/ 329881 w 1527610"/>
                <a:gd name="connsiteY684" fmla="*/ 1641761 h 1799083"/>
                <a:gd name="connsiteX685" fmla="*/ 327343 w 1527610"/>
                <a:gd name="connsiteY685" fmla="*/ 1639223 h 1799083"/>
                <a:gd name="connsiteX686" fmla="*/ 324806 w 1527610"/>
                <a:gd name="connsiteY686" fmla="*/ 1636686 h 1799083"/>
                <a:gd name="connsiteX687" fmla="*/ 324806 w 1527610"/>
                <a:gd name="connsiteY687" fmla="*/ 1634148 h 1799083"/>
                <a:gd name="connsiteX688" fmla="*/ 322268 w 1527610"/>
                <a:gd name="connsiteY688" fmla="*/ 1631611 h 1799083"/>
                <a:gd name="connsiteX689" fmla="*/ 319731 w 1527610"/>
                <a:gd name="connsiteY689" fmla="*/ 1629073 h 1799083"/>
                <a:gd name="connsiteX690" fmla="*/ 319731 w 1527610"/>
                <a:gd name="connsiteY690" fmla="*/ 1626535 h 1799083"/>
                <a:gd name="connsiteX691" fmla="*/ 317193 w 1527610"/>
                <a:gd name="connsiteY691" fmla="*/ 1623998 h 1799083"/>
                <a:gd name="connsiteX692" fmla="*/ 314655 w 1527610"/>
                <a:gd name="connsiteY692" fmla="*/ 1621460 h 1799083"/>
                <a:gd name="connsiteX693" fmla="*/ 312118 w 1527610"/>
                <a:gd name="connsiteY693" fmla="*/ 1618923 h 1799083"/>
                <a:gd name="connsiteX694" fmla="*/ 309580 w 1527610"/>
                <a:gd name="connsiteY694" fmla="*/ 1616385 h 1799083"/>
                <a:gd name="connsiteX695" fmla="*/ 307042 w 1527610"/>
                <a:gd name="connsiteY695" fmla="*/ 1616385 h 1799083"/>
                <a:gd name="connsiteX696" fmla="*/ 304505 w 1527610"/>
                <a:gd name="connsiteY696" fmla="*/ 1613847 h 1799083"/>
                <a:gd name="connsiteX697" fmla="*/ 301967 w 1527610"/>
                <a:gd name="connsiteY697" fmla="*/ 1611309 h 1799083"/>
                <a:gd name="connsiteX698" fmla="*/ 299430 w 1527610"/>
                <a:gd name="connsiteY698" fmla="*/ 1608772 h 1799083"/>
                <a:gd name="connsiteX699" fmla="*/ 296892 w 1527610"/>
                <a:gd name="connsiteY699" fmla="*/ 1606234 h 1799083"/>
                <a:gd name="connsiteX700" fmla="*/ 291817 w 1527610"/>
                <a:gd name="connsiteY700" fmla="*/ 1603697 h 1799083"/>
                <a:gd name="connsiteX701" fmla="*/ 289279 w 1527610"/>
                <a:gd name="connsiteY701" fmla="*/ 1601159 h 1799083"/>
                <a:gd name="connsiteX702" fmla="*/ 284204 w 1527610"/>
                <a:gd name="connsiteY702" fmla="*/ 1598621 h 1799083"/>
                <a:gd name="connsiteX703" fmla="*/ 279129 w 1527610"/>
                <a:gd name="connsiteY703" fmla="*/ 1596084 h 1799083"/>
                <a:gd name="connsiteX704" fmla="*/ 276591 w 1527610"/>
                <a:gd name="connsiteY704" fmla="*/ 1593546 h 1799083"/>
                <a:gd name="connsiteX705" fmla="*/ 271516 w 1527610"/>
                <a:gd name="connsiteY705" fmla="*/ 1593546 h 1799083"/>
                <a:gd name="connsiteX706" fmla="*/ 271516 w 1527610"/>
                <a:gd name="connsiteY706" fmla="*/ 1591009 h 1799083"/>
                <a:gd name="connsiteX707" fmla="*/ 268978 w 1527610"/>
                <a:gd name="connsiteY707" fmla="*/ 1591009 h 1799083"/>
                <a:gd name="connsiteX708" fmla="*/ 263903 w 1527610"/>
                <a:gd name="connsiteY708" fmla="*/ 1588471 h 1799083"/>
                <a:gd name="connsiteX709" fmla="*/ 261365 w 1527610"/>
                <a:gd name="connsiteY709" fmla="*/ 1588471 h 1799083"/>
                <a:gd name="connsiteX710" fmla="*/ 258827 w 1527610"/>
                <a:gd name="connsiteY710" fmla="*/ 1585933 h 1799083"/>
                <a:gd name="connsiteX711" fmla="*/ 256290 w 1527610"/>
                <a:gd name="connsiteY711" fmla="*/ 1585933 h 1799083"/>
                <a:gd name="connsiteX712" fmla="*/ 251215 w 1527610"/>
                <a:gd name="connsiteY712" fmla="*/ 1583396 h 1799083"/>
                <a:gd name="connsiteX713" fmla="*/ 248677 w 1527610"/>
                <a:gd name="connsiteY713" fmla="*/ 1580858 h 1799083"/>
                <a:gd name="connsiteX714" fmla="*/ 246139 w 1527610"/>
                <a:gd name="connsiteY714" fmla="*/ 1578320 h 1799083"/>
                <a:gd name="connsiteX715" fmla="*/ 243602 w 1527610"/>
                <a:gd name="connsiteY715" fmla="*/ 1573245 h 1799083"/>
                <a:gd name="connsiteX716" fmla="*/ 241064 w 1527610"/>
                <a:gd name="connsiteY716" fmla="*/ 1570708 h 1799083"/>
                <a:gd name="connsiteX717" fmla="*/ 241064 w 1527610"/>
                <a:gd name="connsiteY717" fmla="*/ 1568170 h 1799083"/>
                <a:gd name="connsiteX718" fmla="*/ 238526 w 1527610"/>
                <a:gd name="connsiteY718" fmla="*/ 1565632 h 1799083"/>
                <a:gd name="connsiteX719" fmla="*/ 238526 w 1527610"/>
                <a:gd name="connsiteY719" fmla="*/ 1560557 h 1799083"/>
                <a:gd name="connsiteX720" fmla="*/ 235989 w 1527610"/>
                <a:gd name="connsiteY720" fmla="*/ 1558019 h 1799083"/>
                <a:gd name="connsiteX721" fmla="*/ 235989 w 1527610"/>
                <a:gd name="connsiteY721" fmla="*/ 1555482 h 1799083"/>
                <a:gd name="connsiteX722" fmla="*/ 233451 w 1527610"/>
                <a:gd name="connsiteY722" fmla="*/ 1552944 h 1799083"/>
                <a:gd name="connsiteX723" fmla="*/ 230914 w 1527610"/>
                <a:gd name="connsiteY723" fmla="*/ 1550406 h 1799083"/>
                <a:gd name="connsiteX724" fmla="*/ 228376 w 1527610"/>
                <a:gd name="connsiteY724" fmla="*/ 1550406 h 1799083"/>
                <a:gd name="connsiteX725" fmla="*/ 225838 w 1527610"/>
                <a:gd name="connsiteY725" fmla="*/ 1547869 h 1799083"/>
                <a:gd name="connsiteX726" fmla="*/ 223301 w 1527610"/>
                <a:gd name="connsiteY726" fmla="*/ 1547869 h 1799083"/>
                <a:gd name="connsiteX727" fmla="*/ 220763 w 1527610"/>
                <a:gd name="connsiteY727" fmla="*/ 1545331 h 1799083"/>
                <a:gd name="connsiteX728" fmla="*/ 208075 w 1527610"/>
                <a:gd name="connsiteY728" fmla="*/ 1545331 h 1799083"/>
                <a:gd name="connsiteX729" fmla="*/ 205537 w 1527610"/>
                <a:gd name="connsiteY729" fmla="*/ 1542794 h 1799083"/>
                <a:gd name="connsiteX730" fmla="*/ 197924 w 1527610"/>
                <a:gd name="connsiteY730" fmla="*/ 1542794 h 1799083"/>
                <a:gd name="connsiteX731" fmla="*/ 195387 w 1527610"/>
                <a:gd name="connsiteY731" fmla="*/ 1540256 h 1799083"/>
                <a:gd name="connsiteX732" fmla="*/ 187774 w 1527610"/>
                <a:gd name="connsiteY732" fmla="*/ 1540256 h 1799083"/>
                <a:gd name="connsiteX733" fmla="*/ 187774 w 1527610"/>
                <a:gd name="connsiteY733" fmla="*/ 1537718 h 1799083"/>
                <a:gd name="connsiteX734" fmla="*/ 185236 w 1527610"/>
                <a:gd name="connsiteY734" fmla="*/ 1537718 h 1799083"/>
                <a:gd name="connsiteX735" fmla="*/ 182699 w 1527610"/>
                <a:gd name="connsiteY735" fmla="*/ 1535181 h 1799083"/>
                <a:gd name="connsiteX736" fmla="*/ 162408 w 1527610"/>
                <a:gd name="connsiteY736" fmla="*/ 1535181 h 1799083"/>
                <a:gd name="connsiteX737" fmla="*/ 162408 w 1527610"/>
                <a:gd name="connsiteY737" fmla="*/ 1532643 h 1799083"/>
                <a:gd name="connsiteX738" fmla="*/ 154795 w 1527610"/>
                <a:gd name="connsiteY738" fmla="*/ 1532643 h 1799083"/>
                <a:gd name="connsiteX739" fmla="*/ 152258 w 1527610"/>
                <a:gd name="connsiteY739" fmla="*/ 1530106 h 1799083"/>
                <a:gd name="connsiteX740" fmla="*/ 149720 w 1527610"/>
                <a:gd name="connsiteY740" fmla="*/ 1530106 h 1799083"/>
                <a:gd name="connsiteX741" fmla="*/ 147182 w 1527610"/>
                <a:gd name="connsiteY741" fmla="*/ 1527568 h 1799083"/>
                <a:gd name="connsiteX742" fmla="*/ 144645 w 1527610"/>
                <a:gd name="connsiteY742" fmla="*/ 1527568 h 1799083"/>
                <a:gd name="connsiteX743" fmla="*/ 142107 w 1527610"/>
                <a:gd name="connsiteY743" fmla="*/ 1525030 h 1799083"/>
                <a:gd name="connsiteX744" fmla="*/ 137032 w 1527610"/>
                <a:gd name="connsiteY744" fmla="*/ 1525030 h 1799083"/>
                <a:gd name="connsiteX745" fmla="*/ 134494 w 1527610"/>
                <a:gd name="connsiteY745" fmla="*/ 1522492 h 1799083"/>
                <a:gd name="connsiteX746" fmla="*/ 131957 w 1527610"/>
                <a:gd name="connsiteY746" fmla="*/ 1519955 h 1799083"/>
                <a:gd name="connsiteX747" fmla="*/ 129419 w 1527610"/>
                <a:gd name="connsiteY747" fmla="*/ 1519955 h 1799083"/>
                <a:gd name="connsiteX748" fmla="*/ 126881 w 1527610"/>
                <a:gd name="connsiteY748" fmla="*/ 1517417 h 1799083"/>
                <a:gd name="connsiteX749" fmla="*/ 121806 w 1527610"/>
                <a:gd name="connsiteY749" fmla="*/ 1514880 h 1799083"/>
                <a:gd name="connsiteX750" fmla="*/ 119269 w 1527610"/>
                <a:gd name="connsiteY750" fmla="*/ 1512342 h 1799083"/>
                <a:gd name="connsiteX751" fmla="*/ 116731 w 1527610"/>
                <a:gd name="connsiteY751" fmla="*/ 1512342 h 1799083"/>
                <a:gd name="connsiteX752" fmla="*/ 114193 w 1527610"/>
                <a:gd name="connsiteY752" fmla="*/ 1509804 h 1799083"/>
                <a:gd name="connsiteX753" fmla="*/ 109118 w 1527610"/>
                <a:gd name="connsiteY753" fmla="*/ 1509804 h 1799083"/>
                <a:gd name="connsiteX754" fmla="*/ 106580 w 1527610"/>
                <a:gd name="connsiteY754" fmla="*/ 1507267 h 1799083"/>
                <a:gd name="connsiteX755" fmla="*/ 101505 w 1527610"/>
                <a:gd name="connsiteY755" fmla="*/ 1507267 h 1799083"/>
                <a:gd name="connsiteX756" fmla="*/ 98967 w 1527610"/>
                <a:gd name="connsiteY756" fmla="*/ 1502192 h 1799083"/>
                <a:gd name="connsiteX757" fmla="*/ 98967 w 1527610"/>
                <a:gd name="connsiteY757" fmla="*/ 1499654 h 1799083"/>
                <a:gd name="connsiteX758" fmla="*/ 96430 w 1527610"/>
                <a:gd name="connsiteY758" fmla="*/ 1499654 h 1799083"/>
                <a:gd name="connsiteX759" fmla="*/ 96430 w 1527610"/>
                <a:gd name="connsiteY759" fmla="*/ 1497116 h 1799083"/>
                <a:gd name="connsiteX760" fmla="*/ 93892 w 1527610"/>
                <a:gd name="connsiteY760" fmla="*/ 1494579 h 1799083"/>
                <a:gd name="connsiteX761" fmla="*/ 91355 w 1527610"/>
                <a:gd name="connsiteY761" fmla="*/ 1492041 h 1799083"/>
                <a:gd name="connsiteX762" fmla="*/ 88817 w 1527610"/>
                <a:gd name="connsiteY762" fmla="*/ 1492041 h 1799083"/>
                <a:gd name="connsiteX763" fmla="*/ 88817 w 1527610"/>
                <a:gd name="connsiteY763" fmla="*/ 1489503 h 1799083"/>
                <a:gd name="connsiteX764" fmla="*/ 86279 w 1527610"/>
                <a:gd name="connsiteY764" fmla="*/ 1489503 h 1799083"/>
                <a:gd name="connsiteX765" fmla="*/ 83742 w 1527610"/>
                <a:gd name="connsiteY765" fmla="*/ 1486966 h 1799083"/>
                <a:gd name="connsiteX766" fmla="*/ 81204 w 1527610"/>
                <a:gd name="connsiteY766" fmla="*/ 1484428 h 1799083"/>
                <a:gd name="connsiteX767" fmla="*/ 78666 w 1527610"/>
                <a:gd name="connsiteY767" fmla="*/ 1484428 h 1799083"/>
                <a:gd name="connsiteX768" fmla="*/ 78666 w 1527610"/>
                <a:gd name="connsiteY768" fmla="*/ 1481891 h 1799083"/>
                <a:gd name="connsiteX769" fmla="*/ 76129 w 1527610"/>
                <a:gd name="connsiteY769" fmla="*/ 1481891 h 1799083"/>
                <a:gd name="connsiteX770" fmla="*/ 71053 w 1527610"/>
                <a:gd name="connsiteY770" fmla="*/ 1479353 h 1799083"/>
                <a:gd name="connsiteX771" fmla="*/ 68516 w 1527610"/>
                <a:gd name="connsiteY771" fmla="*/ 1476815 h 1799083"/>
                <a:gd name="connsiteX772" fmla="*/ 60903 w 1527610"/>
                <a:gd name="connsiteY772" fmla="*/ 1476815 h 1799083"/>
                <a:gd name="connsiteX773" fmla="*/ 58365 w 1527610"/>
                <a:gd name="connsiteY773" fmla="*/ 1474278 h 1799083"/>
                <a:gd name="connsiteX774" fmla="*/ 55828 w 1527610"/>
                <a:gd name="connsiteY774" fmla="*/ 1474278 h 1799083"/>
                <a:gd name="connsiteX775" fmla="*/ 55828 w 1527610"/>
                <a:gd name="connsiteY775" fmla="*/ 1471740 h 1799083"/>
                <a:gd name="connsiteX776" fmla="*/ 53290 w 1527610"/>
                <a:gd name="connsiteY776" fmla="*/ 1471740 h 1799083"/>
                <a:gd name="connsiteX777" fmla="*/ 50753 w 1527610"/>
                <a:gd name="connsiteY777" fmla="*/ 1469202 h 1799083"/>
                <a:gd name="connsiteX778" fmla="*/ 48215 w 1527610"/>
                <a:gd name="connsiteY778" fmla="*/ 1469202 h 1799083"/>
                <a:gd name="connsiteX779" fmla="*/ 45677 w 1527610"/>
                <a:gd name="connsiteY779" fmla="*/ 1466665 h 1799083"/>
                <a:gd name="connsiteX780" fmla="*/ 43140 w 1527610"/>
                <a:gd name="connsiteY780" fmla="*/ 1466665 h 1799083"/>
                <a:gd name="connsiteX781" fmla="*/ 40602 w 1527610"/>
                <a:gd name="connsiteY781" fmla="*/ 1464127 h 1799083"/>
                <a:gd name="connsiteX782" fmla="*/ 38064 w 1527610"/>
                <a:gd name="connsiteY782" fmla="*/ 1461589 h 1799083"/>
                <a:gd name="connsiteX783" fmla="*/ 35527 w 1527610"/>
                <a:gd name="connsiteY783" fmla="*/ 1461589 h 1799083"/>
                <a:gd name="connsiteX784" fmla="*/ 32989 w 1527610"/>
                <a:gd name="connsiteY784" fmla="*/ 1459052 h 1799083"/>
                <a:gd name="connsiteX785" fmla="*/ 27914 w 1527610"/>
                <a:gd name="connsiteY785" fmla="*/ 1459052 h 1799083"/>
                <a:gd name="connsiteX786" fmla="*/ 25376 w 1527610"/>
                <a:gd name="connsiteY786" fmla="*/ 1456514 h 1799083"/>
                <a:gd name="connsiteX787" fmla="*/ 20301 w 1527610"/>
                <a:gd name="connsiteY787" fmla="*/ 1456514 h 1799083"/>
                <a:gd name="connsiteX788" fmla="*/ 17763 w 1527610"/>
                <a:gd name="connsiteY788" fmla="*/ 1453977 h 1799083"/>
                <a:gd name="connsiteX789" fmla="*/ 15226 w 1527610"/>
                <a:gd name="connsiteY789" fmla="*/ 1453977 h 1799083"/>
                <a:gd name="connsiteX790" fmla="*/ 12688 w 1527610"/>
                <a:gd name="connsiteY790" fmla="*/ 1451439 h 1799083"/>
                <a:gd name="connsiteX791" fmla="*/ 5075 w 1527610"/>
                <a:gd name="connsiteY791" fmla="*/ 1451439 h 1799083"/>
                <a:gd name="connsiteX792" fmla="*/ 2538 w 1527610"/>
                <a:gd name="connsiteY792" fmla="*/ 1448901 h 1799083"/>
                <a:gd name="connsiteX793" fmla="*/ 0 w 1527610"/>
                <a:gd name="connsiteY793" fmla="*/ 1448901 h 1799083"/>
                <a:gd name="connsiteX794" fmla="*/ 0 w 1527610"/>
                <a:gd name="connsiteY794" fmla="*/ 1446364 h 1799083"/>
                <a:gd name="connsiteX795" fmla="*/ 25366 w 1527610"/>
                <a:gd name="connsiteY795" fmla="*/ 1446364 h 1799083"/>
                <a:gd name="connsiteX796" fmla="*/ 32979 w 1527610"/>
                <a:gd name="connsiteY796" fmla="*/ 1441289 h 1799083"/>
                <a:gd name="connsiteX797" fmla="*/ 35516 w 1527610"/>
                <a:gd name="connsiteY797" fmla="*/ 1441289 h 1799083"/>
                <a:gd name="connsiteX798" fmla="*/ 38054 w 1527610"/>
                <a:gd name="connsiteY798" fmla="*/ 1438751 h 1799083"/>
                <a:gd name="connsiteX799" fmla="*/ 43129 w 1527610"/>
                <a:gd name="connsiteY799" fmla="*/ 1438751 h 1799083"/>
                <a:gd name="connsiteX800" fmla="*/ 48204 w 1527610"/>
                <a:gd name="connsiteY800" fmla="*/ 1441289 h 1799083"/>
                <a:gd name="connsiteX801" fmla="*/ 53279 w 1527610"/>
                <a:gd name="connsiteY801" fmla="*/ 1438751 h 1799083"/>
                <a:gd name="connsiteX802" fmla="*/ 58355 w 1527610"/>
                <a:gd name="connsiteY802" fmla="*/ 1436213 h 1799083"/>
                <a:gd name="connsiteX803" fmla="*/ 63430 w 1527610"/>
                <a:gd name="connsiteY803" fmla="*/ 1433675 h 1799083"/>
                <a:gd name="connsiteX804" fmla="*/ 73581 w 1527610"/>
                <a:gd name="connsiteY804" fmla="*/ 1433675 h 1799083"/>
                <a:gd name="connsiteX805" fmla="*/ 78656 w 1527610"/>
                <a:gd name="connsiteY805" fmla="*/ 1436213 h 1799083"/>
                <a:gd name="connsiteX806" fmla="*/ 86269 w 1527610"/>
                <a:gd name="connsiteY806" fmla="*/ 1433675 h 1799083"/>
                <a:gd name="connsiteX807" fmla="*/ 101495 w 1527610"/>
                <a:gd name="connsiteY807" fmla="*/ 1433675 h 1799083"/>
                <a:gd name="connsiteX808" fmla="*/ 109107 w 1527610"/>
                <a:gd name="connsiteY808" fmla="*/ 1426063 h 1799083"/>
                <a:gd name="connsiteX809" fmla="*/ 121796 w 1527610"/>
                <a:gd name="connsiteY809" fmla="*/ 1413375 h 1799083"/>
                <a:gd name="connsiteX810" fmla="*/ 129408 w 1527610"/>
                <a:gd name="connsiteY810" fmla="*/ 1405762 h 1799083"/>
                <a:gd name="connsiteX811" fmla="*/ 134484 w 1527610"/>
                <a:gd name="connsiteY811" fmla="*/ 1405762 h 1799083"/>
                <a:gd name="connsiteX812" fmla="*/ 137021 w 1527610"/>
                <a:gd name="connsiteY812" fmla="*/ 1403224 h 1799083"/>
                <a:gd name="connsiteX813" fmla="*/ 149709 w 1527610"/>
                <a:gd name="connsiteY813" fmla="*/ 1403224 h 1799083"/>
                <a:gd name="connsiteX814" fmla="*/ 162398 w 1527610"/>
                <a:gd name="connsiteY814" fmla="*/ 1395611 h 1799083"/>
                <a:gd name="connsiteX815" fmla="*/ 164935 w 1527610"/>
                <a:gd name="connsiteY815" fmla="*/ 1390536 h 1799083"/>
                <a:gd name="connsiteX816" fmla="*/ 167473 w 1527610"/>
                <a:gd name="connsiteY816" fmla="*/ 1385461 h 1799083"/>
                <a:gd name="connsiteX817" fmla="*/ 172548 w 1527610"/>
                <a:gd name="connsiteY817" fmla="*/ 1380385 h 1799083"/>
                <a:gd name="connsiteX818" fmla="*/ 175086 w 1527610"/>
                <a:gd name="connsiteY818" fmla="*/ 1375310 h 1799083"/>
                <a:gd name="connsiteX819" fmla="*/ 175086 w 1527610"/>
                <a:gd name="connsiteY819" fmla="*/ 1372772 h 1799083"/>
                <a:gd name="connsiteX820" fmla="*/ 172548 w 1527610"/>
                <a:gd name="connsiteY820" fmla="*/ 1367697 h 1799083"/>
                <a:gd name="connsiteX821" fmla="*/ 170010 w 1527610"/>
                <a:gd name="connsiteY821" fmla="*/ 1365160 h 1799083"/>
                <a:gd name="connsiteX822" fmla="*/ 170010 w 1527610"/>
                <a:gd name="connsiteY822" fmla="*/ 1357547 h 1799083"/>
                <a:gd name="connsiteX823" fmla="*/ 167473 w 1527610"/>
                <a:gd name="connsiteY823" fmla="*/ 1352472 h 1799083"/>
                <a:gd name="connsiteX824" fmla="*/ 164935 w 1527610"/>
                <a:gd name="connsiteY824" fmla="*/ 1344858 h 1799083"/>
                <a:gd name="connsiteX825" fmla="*/ 164935 w 1527610"/>
                <a:gd name="connsiteY825" fmla="*/ 1337246 h 1799083"/>
                <a:gd name="connsiteX826" fmla="*/ 162398 w 1527610"/>
                <a:gd name="connsiteY826" fmla="*/ 1332170 h 1799083"/>
                <a:gd name="connsiteX827" fmla="*/ 159860 w 1527610"/>
                <a:gd name="connsiteY827" fmla="*/ 1324558 h 1799083"/>
                <a:gd name="connsiteX828" fmla="*/ 157322 w 1527610"/>
                <a:gd name="connsiteY828" fmla="*/ 1322020 h 1799083"/>
                <a:gd name="connsiteX829" fmla="*/ 152247 w 1527610"/>
                <a:gd name="connsiteY829" fmla="*/ 1316945 h 1799083"/>
                <a:gd name="connsiteX830" fmla="*/ 147172 w 1527610"/>
                <a:gd name="connsiteY830" fmla="*/ 1306794 h 1799083"/>
                <a:gd name="connsiteX831" fmla="*/ 142096 w 1527610"/>
                <a:gd name="connsiteY831" fmla="*/ 1299181 h 1799083"/>
                <a:gd name="connsiteX832" fmla="*/ 137021 w 1527610"/>
                <a:gd name="connsiteY832" fmla="*/ 1286493 h 1799083"/>
                <a:gd name="connsiteX833" fmla="*/ 131946 w 1527610"/>
                <a:gd name="connsiteY833" fmla="*/ 1276343 h 1799083"/>
                <a:gd name="connsiteX834" fmla="*/ 126871 w 1527610"/>
                <a:gd name="connsiteY834" fmla="*/ 1271267 h 1799083"/>
                <a:gd name="connsiteX835" fmla="*/ 124333 w 1527610"/>
                <a:gd name="connsiteY835" fmla="*/ 1266192 h 1799083"/>
                <a:gd name="connsiteX836" fmla="*/ 121796 w 1527610"/>
                <a:gd name="connsiteY836" fmla="*/ 1263655 h 1799083"/>
                <a:gd name="connsiteX837" fmla="*/ 119258 w 1527610"/>
                <a:gd name="connsiteY837" fmla="*/ 1261117 h 1799083"/>
                <a:gd name="connsiteX838" fmla="*/ 119258 w 1527610"/>
                <a:gd name="connsiteY838" fmla="*/ 1258579 h 1799083"/>
                <a:gd name="connsiteX839" fmla="*/ 121796 w 1527610"/>
                <a:gd name="connsiteY839" fmla="*/ 1256041 h 1799083"/>
                <a:gd name="connsiteX840" fmla="*/ 124333 w 1527610"/>
                <a:gd name="connsiteY840" fmla="*/ 1253504 h 1799083"/>
                <a:gd name="connsiteX841" fmla="*/ 129408 w 1527610"/>
                <a:gd name="connsiteY841" fmla="*/ 1253504 h 1799083"/>
                <a:gd name="connsiteX842" fmla="*/ 131946 w 1527610"/>
                <a:gd name="connsiteY842" fmla="*/ 1250966 h 1799083"/>
                <a:gd name="connsiteX843" fmla="*/ 134484 w 1527610"/>
                <a:gd name="connsiteY843" fmla="*/ 1245891 h 1799083"/>
                <a:gd name="connsiteX844" fmla="*/ 134484 w 1527610"/>
                <a:gd name="connsiteY844" fmla="*/ 1243353 h 1799083"/>
                <a:gd name="connsiteX845" fmla="*/ 137021 w 1527610"/>
                <a:gd name="connsiteY845" fmla="*/ 1240816 h 1799083"/>
                <a:gd name="connsiteX846" fmla="*/ 139559 w 1527610"/>
                <a:gd name="connsiteY846" fmla="*/ 1243353 h 1799083"/>
                <a:gd name="connsiteX847" fmla="*/ 144634 w 1527610"/>
                <a:gd name="connsiteY847" fmla="*/ 1243353 h 1799083"/>
                <a:gd name="connsiteX848" fmla="*/ 144634 w 1527610"/>
                <a:gd name="connsiteY848" fmla="*/ 1238278 h 1799083"/>
                <a:gd name="connsiteX849" fmla="*/ 142096 w 1527610"/>
                <a:gd name="connsiteY849" fmla="*/ 1235741 h 1799083"/>
                <a:gd name="connsiteX850" fmla="*/ 139559 w 1527610"/>
                <a:gd name="connsiteY850" fmla="*/ 1235741 h 1799083"/>
                <a:gd name="connsiteX851" fmla="*/ 137021 w 1527610"/>
                <a:gd name="connsiteY851" fmla="*/ 1233203 h 1799083"/>
                <a:gd name="connsiteX852" fmla="*/ 137021 w 1527610"/>
                <a:gd name="connsiteY852" fmla="*/ 1230665 h 1799083"/>
                <a:gd name="connsiteX853" fmla="*/ 147172 w 1527610"/>
                <a:gd name="connsiteY853" fmla="*/ 1230665 h 1799083"/>
                <a:gd name="connsiteX854" fmla="*/ 147172 w 1527610"/>
                <a:gd name="connsiteY854" fmla="*/ 1220515 h 1799083"/>
                <a:gd name="connsiteX855" fmla="*/ 149709 w 1527610"/>
                <a:gd name="connsiteY855" fmla="*/ 1220515 h 1799083"/>
                <a:gd name="connsiteX856" fmla="*/ 152247 w 1527610"/>
                <a:gd name="connsiteY856" fmla="*/ 1223052 h 1799083"/>
                <a:gd name="connsiteX857" fmla="*/ 154785 w 1527610"/>
                <a:gd name="connsiteY857" fmla="*/ 1220515 h 1799083"/>
                <a:gd name="connsiteX858" fmla="*/ 154785 w 1527610"/>
                <a:gd name="connsiteY858" fmla="*/ 1217977 h 1799083"/>
                <a:gd name="connsiteX859" fmla="*/ 152247 w 1527610"/>
                <a:gd name="connsiteY859" fmla="*/ 1217977 h 1799083"/>
                <a:gd name="connsiteX860" fmla="*/ 147172 w 1527610"/>
                <a:gd name="connsiteY860" fmla="*/ 1215440 h 1799083"/>
                <a:gd name="connsiteX861" fmla="*/ 142096 w 1527610"/>
                <a:gd name="connsiteY861" fmla="*/ 1215440 h 1799083"/>
                <a:gd name="connsiteX862" fmla="*/ 142096 w 1527610"/>
                <a:gd name="connsiteY862" fmla="*/ 1212902 h 1799083"/>
                <a:gd name="connsiteX863" fmla="*/ 147172 w 1527610"/>
                <a:gd name="connsiteY863" fmla="*/ 1210364 h 1799083"/>
                <a:gd name="connsiteX864" fmla="*/ 149709 w 1527610"/>
                <a:gd name="connsiteY864" fmla="*/ 1210364 h 1799083"/>
                <a:gd name="connsiteX865" fmla="*/ 154785 w 1527610"/>
                <a:gd name="connsiteY865" fmla="*/ 1212902 h 1799083"/>
                <a:gd name="connsiteX866" fmla="*/ 157322 w 1527610"/>
                <a:gd name="connsiteY866" fmla="*/ 1215440 h 1799083"/>
                <a:gd name="connsiteX867" fmla="*/ 162398 w 1527610"/>
                <a:gd name="connsiteY867" fmla="*/ 1215440 h 1799083"/>
                <a:gd name="connsiteX868" fmla="*/ 164935 w 1527610"/>
                <a:gd name="connsiteY868" fmla="*/ 1217977 h 1799083"/>
                <a:gd name="connsiteX869" fmla="*/ 167473 w 1527610"/>
                <a:gd name="connsiteY869" fmla="*/ 1212902 h 1799083"/>
                <a:gd name="connsiteX870" fmla="*/ 170010 w 1527610"/>
                <a:gd name="connsiteY870" fmla="*/ 1210364 h 1799083"/>
                <a:gd name="connsiteX871" fmla="*/ 172548 w 1527610"/>
                <a:gd name="connsiteY871" fmla="*/ 1207827 h 1799083"/>
                <a:gd name="connsiteX872" fmla="*/ 177623 w 1527610"/>
                <a:gd name="connsiteY872" fmla="*/ 1207827 h 1799083"/>
                <a:gd name="connsiteX873" fmla="*/ 177623 w 1527610"/>
                <a:gd name="connsiteY873" fmla="*/ 1202751 h 1799083"/>
                <a:gd name="connsiteX874" fmla="*/ 175086 w 1527610"/>
                <a:gd name="connsiteY874" fmla="*/ 1202751 h 1799083"/>
                <a:gd name="connsiteX875" fmla="*/ 172548 w 1527610"/>
                <a:gd name="connsiteY875" fmla="*/ 1200214 h 1799083"/>
                <a:gd name="connsiteX876" fmla="*/ 170010 w 1527610"/>
                <a:gd name="connsiteY876" fmla="*/ 1200214 h 1799083"/>
                <a:gd name="connsiteX877" fmla="*/ 170010 w 1527610"/>
                <a:gd name="connsiteY877" fmla="*/ 1195138 h 1799083"/>
                <a:gd name="connsiteX878" fmla="*/ 182699 w 1527610"/>
                <a:gd name="connsiteY878" fmla="*/ 1195138 h 1799083"/>
                <a:gd name="connsiteX879" fmla="*/ 182699 w 1527610"/>
                <a:gd name="connsiteY879" fmla="*/ 1179913 h 1799083"/>
                <a:gd name="connsiteX880" fmla="*/ 185236 w 1527610"/>
                <a:gd name="connsiteY880" fmla="*/ 1177375 h 1799083"/>
                <a:gd name="connsiteX881" fmla="*/ 185236 w 1527610"/>
                <a:gd name="connsiteY881" fmla="*/ 1172300 h 1799083"/>
                <a:gd name="connsiteX882" fmla="*/ 182699 w 1527610"/>
                <a:gd name="connsiteY882" fmla="*/ 1169762 h 1799083"/>
                <a:gd name="connsiteX883" fmla="*/ 182699 w 1527610"/>
                <a:gd name="connsiteY883" fmla="*/ 1162150 h 1799083"/>
                <a:gd name="connsiteX884" fmla="*/ 185236 w 1527610"/>
                <a:gd name="connsiteY884" fmla="*/ 1162150 h 1799083"/>
                <a:gd name="connsiteX885" fmla="*/ 187774 w 1527610"/>
                <a:gd name="connsiteY885" fmla="*/ 1159612 h 1799083"/>
                <a:gd name="connsiteX886" fmla="*/ 187774 w 1527610"/>
                <a:gd name="connsiteY886" fmla="*/ 1157074 h 1799083"/>
                <a:gd name="connsiteX887" fmla="*/ 190312 w 1527610"/>
                <a:gd name="connsiteY887" fmla="*/ 1151999 h 1799083"/>
                <a:gd name="connsiteX888" fmla="*/ 190312 w 1527610"/>
                <a:gd name="connsiteY888" fmla="*/ 1139311 h 1799083"/>
                <a:gd name="connsiteX889" fmla="*/ 197924 w 1527610"/>
                <a:gd name="connsiteY889" fmla="*/ 1134236 h 1799083"/>
                <a:gd name="connsiteX890" fmla="*/ 210613 w 1527610"/>
                <a:gd name="connsiteY890" fmla="*/ 1134236 h 1799083"/>
                <a:gd name="connsiteX891" fmla="*/ 218225 w 1527610"/>
                <a:gd name="connsiteY891" fmla="*/ 1131698 h 1799083"/>
                <a:gd name="connsiteX892" fmla="*/ 225838 w 1527610"/>
                <a:gd name="connsiteY892" fmla="*/ 1129160 h 1799083"/>
                <a:gd name="connsiteX893" fmla="*/ 230914 w 1527610"/>
                <a:gd name="connsiteY893" fmla="*/ 1126623 h 1799083"/>
                <a:gd name="connsiteX894" fmla="*/ 235989 w 1527610"/>
                <a:gd name="connsiteY894" fmla="*/ 1124085 h 1799083"/>
                <a:gd name="connsiteX895" fmla="*/ 241064 w 1527610"/>
                <a:gd name="connsiteY895" fmla="*/ 1119010 h 1799083"/>
                <a:gd name="connsiteX896" fmla="*/ 243602 w 1527610"/>
                <a:gd name="connsiteY896" fmla="*/ 1116472 h 1799083"/>
                <a:gd name="connsiteX897" fmla="*/ 246139 w 1527610"/>
                <a:gd name="connsiteY897" fmla="*/ 1113934 h 1799083"/>
                <a:gd name="connsiteX898" fmla="*/ 258827 w 1527610"/>
                <a:gd name="connsiteY898" fmla="*/ 1113934 h 1799083"/>
                <a:gd name="connsiteX899" fmla="*/ 258827 w 1527610"/>
                <a:gd name="connsiteY899" fmla="*/ 1111397 h 1799083"/>
                <a:gd name="connsiteX900" fmla="*/ 256290 w 1527610"/>
                <a:gd name="connsiteY900" fmla="*/ 1108859 h 1799083"/>
                <a:gd name="connsiteX901" fmla="*/ 253752 w 1527610"/>
                <a:gd name="connsiteY901" fmla="*/ 1106322 h 1799083"/>
                <a:gd name="connsiteX902" fmla="*/ 253752 w 1527610"/>
                <a:gd name="connsiteY902" fmla="*/ 1101246 h 1799083"/>
                <a:gd name="connsiteX903" fmla="*/ 256290 w 1527610"/>
                <a:gd name="connsiteY903" fmla="*/ 1098709 h 1799083"/>
                <a:gd name="connsiteX904" fmla="*/ 256290 w 1527610"/>
                <a:gd name="connsiteY904" fmla="*/ 1078407 h 1799083"/>
                <a:gd name="connsiteX905" fmla="*/ 258827 w 1527610"/>
                <a:gd name="connsiteY905" fmla="*/ 1070795 h 1799083"/>
                <a:gd name="connsiteX906" fmla="*/ 261365 w 1527610"/>
                <a:gd name="connsiteY906" fmla="*/ 1065719 h 1799083"/>
                <a:gd name="connsiteX907" fmla="*/ 261365 w 1527610"/>
                <a:gd name="connsiteY907" fmla="*/ 1063182 h 1799083"/>
                <a:gd name="connsiteX908" fmla="*/ 263903 w 1527610"/>
                <a:gd name="connsiteY908" fmla="*/ 1060644 h 1799083"/>
                <a:gd name="connsiteX909" fmla="*/ 266440 w 1527610"/>
                <a:gd name="connsiteY909" fmla="*/ 1058107 h 1799083"/>
                <a:gd name="connsiteX910" fmla="*/ 271516 w 1527610"/>
                <a:gd name="connsiteY910" fmla="*/ 1055569 h 1799083"/>
                <a:gd name="connsiteX911" fmla="*/ 271516 w 1527610"/>
                <a:gd name="connsiteY911" fmla="*/ 1050494 h 1799083"/>
                <a:gd name="connsiteX912" fmla="*/ 276591 w 1527610"/>
                <a:gd name="connsiteY912" fmla="*/ 1050494 h 1799083"/>
                <a:gd name="connsiteX913" fmla="*/ 279129 w 1527610"/>
                <a:gd name="connsiteY913" fmla="*/ 1053031 h 1799083"/>
                <a:gd name="connsiteX914" fmla="*/ 281666 w 1527610"/>
                <a:gd name="connsiteY914" fmla="*/ 1050494 h 1799083"/>
                <a:gd name="connsiteX915" fmla="*/ 286741 w 1527610"/>
                <a:gd name="connsiteY915" fmla="*/ 1047956 h 1799083"/>
                <a:gd name="connsiteX916" fmla="*/ 289279 w 1527610"/>
                <a:gd name="connsiteY916" fmla="*/ 1045419 h 1799083"/>
                <a:gd name="connsiteX917" fmla="*/ 294354 w 1527610"/>
                <a:gd name="connsiteY917" fmla="*/ 1042881 h 1799083"/>
                <a:gd name="connsiteX918" fmla="*/ 296892 w 1527610"/>
                <a:gd name="connsiteY918" fmla="*/ 1042881 h 1799083"/>
                <a:gd name="connsiteX919" fmla="*/ 299430 w 1527610"/>
                <a:gd name="connsiteY919" fmla="*/ 1040343 h 1799083"/>
                <a:gd name="connsiteX920" fmla="*/ 304505 w 1527610"/>
                <a:gd name="connsiteY920" fmla="*/ 1037805 h 1799083"/>
                <a:gd name="connsiteX921" fmla="*/ 307042 w 1527610"/>
                <a:gd name="connsiteY921" fmla="*/ 1035268 h 1799083"/>
                <a:gd name="connsiteX922" fmla="*/ 312118 w 1527610"/>
                <a:gd name="connsiteY922" fmla="*/ 1032730 h 1799083"/>
                <a:gd name="connsiteX923" fmla="*/ 317193 w 1527610"/>
                <a:gd name="connsiteY923" fmla="*/ 1032730 h 1799083"/>
                <a:gd name="connsiteX924" fmla="*/ 322268 w 1527610"/>
                <a:gd name="connsiteY924" fmla="*/ 1030193 h 1799083"/>
                <a:gd name="connsiteX925" fmla="*/ 327343 w 1527610"/>
                <a:gd name="connsiteY925" fmla="*/ 1027655 h 1799083"/>
                <a:gd name="connsiteX926" fmla="*/ 329881 w 1527610"/>
                <a:gd name="connsiteY926" fmla="*/ 1022580 h 1799083"/>
                <a:gd name="connsiteX927" fmla="*/ 332419 w 1527610"/>
                <a:gd name="connsiteY927" fmla="*/ 1020042 h 1799083"/>
                <a:gd name="connsiteX928" fmla="*/ 334956 w 1527610"/>
                <a:gd name="connsiteY928" fmla="*/ 1014967 h 1799083"/>
                <a:gd name="connsiteX929" fmla="*/ 334956 w 1527610"/>
                <a:gd name="connsiteY929" fmla="*/ 1009892 h 1799083"/>
                <a:gd name="connsiteX930" fmla="*/ 337494 w 1527610"/>
                <a:gd name="connsiteY930" fmla="*/ 1007354 h 1799083"/>
                <a:gd name="connsiteX931" fmla="*/ 337494 w 1527610"/>
                <a:gd name="connsiteY931" fmla="*/ 999741 h 1799083"/>
                <a:gd name="connsiteX932" fmla="*/ 334956 w 1527610"/>
                <a:gd name="connsiteY932" fmla="*/ 994666 h 1799083"/>
                <a:gd name="connsiteX933" fmla="*/ 332419 w 1527610"/>
                <a:gd name="connsiteY933" fmla="*/ 989591 h 1799083"/>
                <a:gd name="connsiteX934" fmla="*/ 329881 w 1527610"/>
                <a:gd name="connsiteY934" fmla="*/ 987053 h 1799083"/>
                <a:gd name="connsiteX935" fmla="*/ 327343 w 1527610"/>
                <a:gd name="connsiteY935" fmla="*/ 984516 h 1799083"/>
                <a:gd name="connsiteX936" fmla="*/ 327343 w 1527610"/>
                <a:gd name="connsiteY936" fmla="*/ 969290 h 1799083"/>
                <a:gd name="connsiteX937" fmla="*/ 324806 w 1527610"/>
                <a:gd name="connsiteY937" fmla="*/ 966752 h 1799083"/>
                <a:gd name="connsiteX938" fmla="*/ 319731 w 1527610"/>
                <a:gd name="connsiteY938" fmla="*/ 964214 h 1799083"/>
                <a:gd name="connsiteX939" fmla="*/ 314655 w 1527610"/>
                <a:gd name="connsiteY939" fmla="*/ 959139 h 1799083"/>
                <a:gd name="connsiteX940" fmla="*/ 309580 w 1527610"/>
                <a:gd name="connsiteY940" fmla="*/ 951526 h 1799083"/>
                <a:gd name="connsiteX941" fmla="*/ 309580 w 1527610"/>
                <a:gd name="connsiteY941" fmla="*/ 926160 h 1799083"/>
                <a:gd name="connsiteX942" fmla="*/ 304505 w 1527610"/>
                <a:gd name="connsiteY942" fmla="*/ 918548 h 1799083"/>
                <a:gd name="connsiteX943" fmla="*/ 299430 w 1527610"/>
                <a:gd name="connsiteY943" fmla="*/ 913472 h 1799083"/>
                <a:gd name="connsiteX944" fmla="*/ 296892 w 1527610"/>
                <a:gd name="connsiteY944" fmla="*/ 908397 h 1799083"/>
                <a:gd name="connsiteX945" fmla="*/ 291817 w 1527610"/>
                <a:gd name="connsiteY945" fmla="*/ 903322 h 1799083"/>
                <a:gd name="connsiteX946" fmla="*/ 289279 w 1527610"/>
                <a:gd name="connsiteY946" fmla="*/ 898246 h 1799083"/>
                <a:gd name="connsiteX947" fmla="*/ 289279 w 1527610"/>
                <a:gd name="connsiteY947" fmla="*/ 883021 h 1799083"/>
                <a:gd name="connsiteX948" fmla="*/ 291817 w 1527610"/>
                <a:gd name="connsiteY948" fmla="*/ 875408 h 1799083"/>
                <a:gd name="connsiteX949" fmla="*/ 294354 w 1527610"/>
                <a:gd name="connsiteY949" fmla="*/ 872870 h 1799083"/>
                <a:gd name="connsiteX950" fmla="*/ 301967 w 1527610"/>
                <a:gd name="connsiteY950" fmla="*/ 870333 h 1799083"/>
                <a:gd name="connsiteX951" fmla="*/ 309580 w 1527610"/>
                <a:gd name="connsiteY951" fmla="*/ 867795 h 1799083"/>
                <a:gd name="connsiteX952" fmla="*/ 314655 w 1527610"/>
                <a:gd name="connsiteY952" fmla="*/ 865257 h 1799083"/>
                <a:gd name="connsiteX953" fmla="*/ 319731 w 1527610"/>
                <a:gd name="connsiteY953" fmla="*/ 865257 h 1799083"/>
                <a:gd name="connsiteX954" fmla="*/ 324806 w 1527610"/>
                <a:gd name="connsiteY954" fmla="*/ 862720 h 1799083"/>
                <a:gd name="connsiteX955" fmla="*/ 327343 w 1527610"/>
                <a:gd name="connsiteY955" fmla="*/ 860182 h 1799083"/>
                <a:gd name="connsiteX956" fmla="*/ 327343 w 1527610"/>
                <a:gd name="connsiteY956" fmla="*/ 855107 h 1799083"/>
                <a:gd name="connsiteX957" fmla="*/ 324806 w 1527610"/>
                <a:gd name="connsiteY957" fmla="*/ 852569 h 1799083"/>
                <a:gd name="connsiteX958" fmla="*/ 324806 w 1527610"/>
                <a:gd name="connsiteY958" fmla="*/ 847494 h 1799083"/>
                <a:gd name="connsiteX959" fmla="*/ 327343 w 1527610"/>
                <a:gd name="connsiteY959" fmla="*/ 844956 h 1799083"/>
                <a:gd name="connsiteX960" fmla="*/ 329881 w 1527610"/>
                <a:gd name="connsiteY960" fmla="*/ 842419 h 1799083"/>
                <a:gd name="connsiteX961" fmla="*/ 329881 w 1527610"/>
                <a:gd name="connsiteY961" fmla="*/ 839881 h 1799083"/>
                <a:gd name="connsiteX962" fmla="*/ 324806 w 1527610"/>
                <a:gd name="connsiteY962" fmla="*/ 839881 h 1799083"/>
                <a:gd name="connsiteX963" fmla="*/ 317193 w 1527610"/>
                <a:gd name="connsiteY963" fmla="*/ 837343 h 1799083"/>
                <a:gd name="connsiteX964" fmla="*/ 309580 w 1527610"/>
                <a:gd name="connsiteY964" fmla="*/ 837343 h 1799083"/>
                <a:gd name="connsiteX965" fmla="*/ 299430 w 1527610"/>
                <a:gd name="connsiteY965" fmla="*/ 834806 h 1799083"/>
                <a:gd name="connsiteX966" fmla="*/ 291817 w 1527610"/>
                <a:gd name="connsiteY966" fmla="*/ 834806 h 1799083"/>
                <a:gd name="connsiteX967" fmla="*/ 286741 w 1527610"/>
                <a:gd name="connsiteY967" fmla="*/ 832268 h 1799083"/>
                <a:gd name="connsiteX968" fmla="*/ 284204 w 1527610"/>
                <a:gd name="connsiteY968" fmla="*/ 829731 h 1799083"/>
                <a:gd name="connsiteX969" fmla="*/ 286741 w 1527610"/>
                <a:gd name="connsiteY969" fmla="*/ 827193 h 1799083"/>
                <a:gd name="connsiteX970" fmla="*/ 286741 w 1527610"/>
                <a:gd name="connsiteY970" fmla="*/ 822118 h 1799083"/>
                <a:gd name="connsiteX971" fmla="*/ 289279 w 1527610"/>
                <a:gd name="connsiteY971" fmla="*/ 819580 h 1799083"/>
                <a:gd name="connsiteX972" fmla="*/ 291817 w 1527610"/>
                <a:gd name="connsiteY972" fmla="*/ 811967 h 1799083"/>
                <a:gd name="connsiteX973" fmla="*/ 294354 w 1527610"/>
                <a:gd name="connsiteY973" fmla="*/ 806892 h 1799083"/>
                <a:gd name="connsiteX974" fmla="*/ 299430 w 1527610"/>
                <a:gd name="connsiteY974" fmla="*/ 801817 h 1799083"/>
                <a:gd name="connsiteX975" fmla="*/ 301967 w 1527610"/>
                <a:gd name="connsiteY975" fmla="*/ 799279 h 1799083"/>
                <a:gd name="connsiteX976" fmla="*/ 304505 w 1527610"/>
                <a:gd name="connsiteY976" fmla="*/ 794204 h 1799083"/>
                <a:gd name="connsiteX977" fmla="*/ 307042 w 1527610"/>
                <a:gd name="connsiteY977" fmla="*/ 791666 h 1799083"/>
                <a:gd name="connsiteX978" fmla="*/ 309580 w 1527610"/>
                <a:gd name="connsiteY978" fmla="*/ 786591 h 1799083"/>
                <a:gd name="connsiteX979" fmla="*/ 309580 w 1527610"/>
                <a:gd name="connsiteY979" fmla="*/ 781516 h 1799083"/>
                <a:gd name="connsiteX980" fmla="*/ 307042 w 1527610"/>
                <a:gd name="connsiteY980" fmla="*/ 771365 h 1799083"/>
                <a:gd name="connsiteX981" fmla="*/ 307042 w 1527610"/>
                <a:gd name="connsiteY981" fmla="*/ 763752 h 1799083"/>
                <a:gd name="connsiteX982" fmla="*/ 301967 w 1527610"/>
                <a:gd name="connsiteY982" fmla="*/ 751064 h 1799083"/>
                <a:gd name="connsiteX983" fmla="*/ 299430 w 1527610"/>
                <a:gd name="connsiteY983" fmla="*/ 740914 h 1799083"/>
                <a:gd name="connsiteX984" fmla="*/ 296892 w 1527610"/>
                <a:gd name="connsiteY984" fmla="*/ 730763 h 1799083"/>
                <a:gd name="connsiteX985" fmla="*/ 291817 w 1527610"/>
                <a:gd name="connsiteY985" fmla="*/ 723150 h 1799083"/>
                <a:gd name="connsiteX986" fmla="*/ 284204 w 1527610"/>
                <a:gd name="connsiteY986" fmla="*/ 715537 h 1799083"/>
                <a:gd name="connsiteX987" fmla="*/ 271516 w 1527610"/>
                <a:gd name="connsiteY987" fmla="*/ 705387 h 1799083"/>
                <a:gd name="connsiteX988" fmla="*/ 258827 w 1527610"/>
                <a:gd name="connsiteY988" fmla="*/ 695236 h 1799083"/>
                <a:gd name="connsiteX989" fmla="*/ 253752 w 1527610"/>
                <a:gd name="connsiteY989" fmla="*/ 687623 h 1799083"/>
                <a:gd name="connsiteX990" fmla="*/ 248677 w 1527610"/>
                <a:gd name="connsiteY990" fmla="*/ 677473 h 1799083"/>
                <a:gd name="connsiteX991" fmla="*/ 246139 w 1527610"/>
                <a:gd name="connsiteY991" fmla="*/ 669860 h 1799083"/>
                <a:gd name="connsiteX992" fmla="*/ 243602 w 1527610"/>
                <a:gd name="connsiteY992" fmla="*/ 662247 h 1799083"/>
                <a:gd name="connsiteX993" fmla="*/ 243602 w 1527610"/>
                <a:gd name="connsiteY993" fmla="*/ 652097 h 1799083"/>
                <a:gd name="connsiteX994" fmla="*/ 246139 w 1527610"/>
                <a:gd name="connsiteY994" fmla="*/ 644484 h 1799083"/>
                <a:gd name="connsiteX995" fmla="*/ 248677 w 1527610"/>
                <a:gd name="connsiteY995" fmla="*/ 639409 h 1799083"/>
                <a:gd name="connsiteX996" fmla="*/ 253752 w 1527610"/>
                <a:gd name="connsiteY996" fmla="*/ 631795 h 1799083"/>
                <a:gd name="connsiteX997" fmla="*/ 253752 w 1527610"/>
                <a:gd name="connsiteY997" fmla="*/ 619107 h 1799083"/>
                <a:gd name="connsiteX998" fmla="*/ 246139 w 1527610"/>
                <a:gd name="connsiteY998" fmla="*/ 608957 h 1799083"/>
                <a:gd name="connsiteX999" fmla="*/ 238526 w 1527610"/>
                <a:gd name="connsiteY999" fmla="*/ 598807 h 1799083"/>
                <a:gd name="connsiteX1000" fmla="*/ 230914 w 1527610"/>
                <a:gd name="connsiteY1000" fmla="*/ 588656 h 1799083"/>
                <a:gd name="connsiteX1001" fmla="*/ 230914 w 1527610"/>
                <a:gd name="connsiteY1001" fmla="*/ 583581 h 1799083"/>
                <a:gd name="connsiteX1002" fmla="*/ 230914 w 1527610"/>
                <a:gd name="connsiteY1002" fmla="*/ 583581 h 179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</a:cxnLst>
              <a:rect l="l" t="t" r="r" b="b"/>
              <a:pathLst>
                <a:path w="1527610" h="1799083">
                  <a:moveTo>
                    <a:pt x="230935" y="583655"/>
                  </a:moveTo>
                  <a:lnTo>
                    <a:pt x="230935" y="581117"/>
                  </a:lnTo>
                  <a:lnTo>
                    <a:pt x="233472" y="568429"/>
                  </a:lnTo>
                  <a:lnTo>
                    <a:pt x="233472" y="558279"/>
                  </a:lnTo>
                  <a:lnTo>
                    <a:pt x="236010" y="548128"/>
                  </a:lnTo>
                  <a:lnTo>
                    <a:pt x="241085" y="540515"/>
                  </a:lnTo>
                  <a:lnTo>
                    <a:pt x="243623" y="535440"/>
                  </a:lnTo>
                  <a:lnTo>
                    <a:pt x="246161" y="522751"/>
                  </a:lnTo>
                  <a:lnTo>
                    <a:pt x="251236" y="512601"/>
                  </a:lnTo>
                  <a:lnTo>
                    <a:pt x="253773" y="502451"/>
                  </a:lnTo>
                  <a:lnTo>
                    <a:pt x="256311" y="497375"/>
                  </a:lnTo>
                  <a:lnTo>
                    <a:pt x="258849" y="492300"/>
                  </a:lnTo>
                  <a:lnTo>
                    <a:pt x="263924" y="484687"/>
                  </a:lnTo>
                  <a:lnTo>
                    <a:pt x="261386" y="477074"/>
                  </a:lnTo>
                  <a:lnTo>
                    <a:pt x="258849" y="469461"/>
                  </a:lnTo>
                  <a:lnTo>
                    <a:pt x="251236" y="461848"/>
                  </a:lnTo>
                  <a:lnTo>
                    <a:pt x="241085" y="454236"/>
                  </a:lnTo>
                  <a:lnTo>
                    <a:pt x="233472" y="449160"/>
                  </a:lnTo>
                  <a:lnTo>
                    <a:pt x="223322" y="451698"/>
                  </a:lnTo>
                  <a:lnTo>
                    <a:pt x="203031" y="451698"/>
                  </a:lnTo>
                  <a:lnTo>
                    <a:pt x="203031" y="444085"/>
                  </a:lnTo>
                  <a:lnTo>
                    <a:pt x="210644" y="433934"/>
                  </a:lnTo>
                  <a:lnTo>
                    <a:pt x="220795" y="428859"/>
                  </a:lnTo>
                  <a:lnTo>
                    <a:pt x="230945" y="426322"/>
                  </a:lnTo>
                  <a:lnTo>
                    <a:pt x="241096" y="421246"/>
                  </a:lnTo>
                  <a:lnTo>
                    <a:pt x="246171" y="413634"/>
                  </a:lnTo>
                  <a:lnTo>
                    <a:pt x="243633" y="406021"/>
                  </a:lnTo>
                  <a:lnTo>
                    <a:pt x="238558" y="393333"/>
                  </a:lnTo>
                  <a:lnTo>
                    <a:pt x="241096" y="380644"/>
                  </a:lnTo>
                  <a:lnTo>
                    <a:pt x="253784" y="367956"/>
                  </a:lnTo>
                  <a:lnTo>
                    <a:pt x="261397" y="362881"/>
                  </a:lnTo>
                  <a:lnTo>
                    <a:pt x="269010" y="357806"/>
                  </a:lnTo>
                  <a:lnTo>
                    <a:pt x="281698" y="345117"/>
                  </a:lnTo>
                  <a:lnTo>
                    <a:pt x="289311" y="334967"/>
                  </a:lnTo>
                  <a:lnTo>
                    <a:pt x="296924" y="324817"/>
                  </a:lnTo>
                  <a:lnTo>
                    <a:pt x="309612" y="317204"/>
                  </a:lnTo>
                  <a:lnTo>
                    <a:pt x="319762" y="309591"/>
                  </a:lnTo>
                  <a:lnTo>
                    <a:pt x="327375" y="301978"/>
                  </a:lnTo>
                  <a:lnTo>
                    <a:pt x="332450" y="286752"/>
                  </a:lnTo>
                  <a:lnTo>
                    <a:pt x="337526" y="274064"/>
                  </a:lnTo>
                  <a:lnTo>
                    <a:pt x="347676" y="268989"/>
                  </a:lnTo>
                  <a:lnTo>
                    <a:pt x="355289" y="266451"/>
                  </a:lnTo>
                  <a:lnTo>
                    <a:pt x="365440" y="261376"/>
                  </a:lnTo>
                  <a:lnTo>
                    <a:pt x="370515" y="258838"/>
                  </a:lnTo>
                  <a:lnTo>
                    <a:pt x="373053" y="256300"/>
                  </a:lnTo>
                  <a:lnTo>
                    <a:pt x="380665" y="246150"/>
                  </a:lnTo>
                  <a:lnTo>
                    <a:pt x="385741" y="230924"/>
                  </a:lnTo>
                  <a:lnTo>
                    <a:pt x="388278" y="215699"/>
                  </a:lnTo>
                  <a:lnTo>
                    <a:pt x="393354" y="205548"/>
                  </a:lnTo>
                  <a:lnTo>
                    <a:pt x="403504" y="197935"/>
                  </a:lnTo>
                  <a:lnTo>
                    <a:pt x="408579" y="195398"/>
                  </a:lnTo>
                  <a:lnTo>
                    <a:pt x="413654" y="192860"/>
                  </a:lnTo>
                  <a:lnTo>
                    <a:pt x="418730" y="190322"/>
                  </a:lnTo>
                  <a:lnTo>
                    <a:pt x="421267" y="185247"/>
                  </a:lnTo>
                  <a:lnTo>
                    <a:pt x="416192" y="180172"/>
                  </a:lnTo>
                  <a:lnTo>
                    <a:pt x="411117" y="177634"/>
                  </a:lnTo>
                  <a:lnTo>
                    <a:pt x="406042" y="170021"/>
                  </a:lnTo>
                  <a:lnTo>
                    <a:pt x="400966" y="164946"/>
                  </a:lnTo>
                  <a:lnTo>
                    <a:pt x="403504" y="154795"/>
                  </a:lnTo>
                  <a:lnTo>
                    <a:pt x="408579" y="147183"/>
                  </a:lnTo>
                  <a:lnTo>
                    <a:pt x="418730" y="142107"/>
                  </a:lnTo>
                  <a:lnTo>
                    <a:pt x="423805" y="137032"/>
                  </a:lnTo>
                  <a:lnTo>
                    <a:pt x="426343" y="131957"/>
                  </a:lnTo>
                  <a:lnTo>
                    <a:pt x="426343" y="114204"/>
                  </a:lnTo>
                  <a:lnTo>
                    <a:pt x="423805" y="104053"/>
                  </a:lnTo>
                  <a:lnTo>
                    <a:pt x="428880" y="93903"/>
                  </a:lnTo>
                  <a:lnTo>
                    <a:pt x="439031" y="81215"/>
                  </a:lnTo>
                  <a:lnTo>
                    <a:pt x="451719" y="71064"/>
                  </a:lnTo>
                  <a:lnTo>
                    <a:pt x="464407" y="63451"/>
                  </a:lnTo>
                  <a:lnTo>
                    <a:pt x="482171" y="58376"/>
                  </a:lnTo>
                  <a:lnTo>
                    <a:pt x="494859" y="53301"/>
                  </a:lnTo>
                  <a:lnTo>
                    <a:pt x="497396" y="53301"/>
                  </a:lnTo>
                  <a:lnTo>
                    <a:pt x="510084" y="48226"/>
                  </a:lnTo>
                  <a:lnTo>
                    <a:pt x="522772" y="43150"/>
                  </a:lnTo>
                  <a:lnTo>
                    <a:pt x="527848" y="40613"/>
                  </a:lnTo>
                  <a:lnTo>
                    <a:pt x="535461" y="40613"/>
                  </a:lnTo>
                  <a:lnTo>
                    <a:pt x="545611" y="35538"/>
                  </a:lnTo>
                  <a:lnTo>
                    <a:pt x="555762" y="27925"/>
                  </a:lnTo>
                  <a:lnTo>
                    <a:pt x="565912" y="22850"/>
                  </a:lnTo>
                  <a:lnTo>
                    <a:pt x="573525" y="15236"/>
                  </a:lnTo>
                  <a:lnTo>
                    <a:pt x="578600" y="10161"/>
                  </a:lnTo>
                  <a:lnTo>
                    <a:pt x="583676" y="5086"/>
                  </a:lnTo>
                  <a:lnTo>
                    <a:pt x="588751" y="2548"/>
                  </a:lnTo>
                  <a:lnTo>
                    <a:pt x="591289" y="5086"/>
                  </a:lnTo>
                  <a:lnTo>
                    <a:pt x="596364" y="10161"/>
                  </a:lnTo>
                  <a:lnTo>
                    <a:pt x="598901" y="17774"/>
                  </a:lnTo>
                  <a:lnTo>
                    <a:pt x="598901" y="40613"/>
                  </a:lnTo>
                  <a:lnTo>
                    <a:pt x="601439" y="45688"/>
                  </a:lnTo>
                  <a:lnTo>
                    <a:pt x="601439" y="50763"/>
                  </a:lnTo>
                  <a:lnTo>
                    <a:pt x="598901" y="53301"/>
                  </a:lnTo>
                  <a:lnTo>
                    <a:pt x="596364" y="58376"/>
                  </a:lnTo>
                  <a:lnTo>
                    <a:pt x="596364" y="71064"/>
                  </a:lnTo>
                  <a:lnTo>
                    <a:pt x="598901" y="78677"/>
                  </a:lnTo>
                  <a:lnTo>
                    <a:pt x="596364" y="83753"/>
                  </a:lnTo>
                  <a:lnTo>
                    <a:pt x="593826" y="88828"/>
                  </a:lnTo>
                  <a:lnTo>
                    <a:pt x="596364" y="93903"/>
                  </a:lnTo>
                  <a:lnTo>
                    <a:pt x="598901" y="104053"/>
                  </a:lnTo>
                  <a:lnTo>
                    <a:pt x="601439" y="109129"/>
                  </a:lnTo>
                  <a:lnTo>
                    <a:pt x="598901" y="111667"/>
                  </a:lnTo>
                  <a:lnTo>
                    <a:pt x="596364" y="116742"/>
                  </a:lnTo>
                  <a:lnTo>
                    <a:pt x="593826" y="119279"/>
                  </a:lnTo>
                  <a:lnTo>
                    <a:pt x="593826" y="124355"/>
                  </a:lnTo>
                  <a:lnTo>
                    <a:pt x="598901" y="121817"/>
                  </a:lnTo>
                  <a:lnTo>
                    <a:pt x="601439" y="119279"/>
                  </a:lnTo>
                  <a:lnTo>
                    <a:pt x="606514" y="119279"/>
                  </a:lnTo>
                  <a:lnTo>
                    <a:pt x="606514" y="121817"/>
                  </a:lnTo>
                  <a:lnTo>
                    <a:pt x="614127" y="121817"/>
                  </a:lnTo>
                  <a:lnTo>
                    <a:pt x="616665" y="124355"/>
                  </a:lnTo>
                  <a:lnTo>
                    <a:pt x="616665" y="137043"/>
                  </a:lnTo>
                  <a:lnTo>
                    <a:pt x="619202" y="142118"/>
                  </a:lnTo>
                  <a:lnTo>
                    <a:pt x="621740" y="144656"/>
                  </a:lnTo>
                  <a:lnTo>
                    <a:pt x="624278" y="144656"/>
                  </a:lnTo>
                  <a:lnTo>
                    <a:pt x="634428" y="139580"/>
                  </a:lnTo>
                  <a:lnTo>
                    <a:pt x="639503" y="131967"/>
                  </a:lnTo>
                  <a:lnTo>
                    <a:pt x="644579" y="129430"/>
                  </a:lnTo>
                  <a:lnTo>
                    <a:pt x="649654" y="137043"/>
                  </a:lnTo>
                  <a:lnTo>
                    <a:pt x="649654" y="147193"/>
                  </a:lnTo>
                  <a:lnTo>
                    <a:pt x="647116" y="154806"/>
                  </a:lnTo>
                  <a:lnTo>
                    <a:pt x="649654" y="157344"/>
                  </a:lnTo>
                  <a:lnTo>
                    <a:pt x="652192" y="162419"/>
                  </a:lnTo>
                  <a:lnTo>
                    <a:pt x="649654" y="170032"/>
                  </a:lnTo>
                  <a:lnTo>
                    <a:pt x="649654" y="172570"/>
                  </a:lnTo>
                  <a:lnTo>
                    <a:pt x="652192" y="177645"/>
                  </a:lnTo>
                  <a:lnTo>
                    <a:pt x="652192" y="195398"/>
                  </a:lnTo>
                  <a:lnTo>
                    <a:pt x="659805" y="197935"/>
                  </a:lnTo>
                  <a:lnTo>
                    <a:pt x="662342" y="195398"/>
                  </a:lnTo>
                  <a:lnTo>
                    <a:pt x="677568" y="192860"/>
                  </a:lnTo>
                  <a:lnTo>
                    <a:pt x="700407" y="190322"/>
                  </a:lnTo>
                  <a:lnTo>
                    <a:pt x="713095" y="192860"/>
                  </a:lnTo>
                  <a:lnTo>
                    <a:pt x="730847" y="192860"/>
                  </a:lnTo>
                  <a:lnTo>
                    <a:pt x="751149" y="190322"/>
                  </a:lnTo>
                  <a:lnTo>
                    <a:pt x="771450" y="180172"/>
                  </a:lnTo>
                  <a:lnTo>
                    <a:pt x="791740" y="172559"/>
                  </a:lnTo>
                  <a:lnTo>
                    <a:pt x="845019" y="172559"/>
                  </a:lnTo>
                  <a:lnTo>
                    <a:pt x="860245" y="170021"/>
                  </a:lnTo>
                  <a:lnTo>
                    <a:pt x="865321" y="164946"/>
                  </a:lnTo>
                  <a:lnTo>
                    <a:pt x="867858" y="159871"/>
                  </a:lnTo>
                  <a:lnTo>
                    <a:pt x="872934" y="149720"/>
                  </a:lnTo>
                  <a:lnTo>
                    <a:pt x="872934" y="147183"/>
                  </a:lnTo>
                  <a:lnTo>
                    <a:pt x="875471" y="142107"/>
                  </a:lnTo>
                  <a:lnTo>
                    <a:pt x="878009" y="139570"/>
                  </a:lnTo>
                  <a:lnTo>
                    <a:pt x="883084" y="134495"/>
                  </a:lnTo>
                  <a:lnTo>
                    <a:pt x="900848" y="116731"/>
                  </a:lnTo>
                  <a:lnTo>
                    <a:pt x="994719" y="116731"/>
                  </a:lnTo>
                  <a:lnTo>
                    <a:pt x="994719" y="114193"/>
                  </a:lnTo>
                  <a:lnTo>
                    <a:pt x="997256" y="114193"/>
                  </a:lnTo>
                  <a:lnTo>
                    <a:pt x="997256" y="111656"/>
                  </a:lnTo>
                  <a:lnTo>
                    <a:pt x="994719" y="109118"/>
                  </a:lnTo>
                  <a:lnTo>
                    <a:pt x="992181" y="104043"/>
                  </a:lnTo>
                  <a:lnTo>
                    <a:pt x="992181" y="98968"/>
                  </a:lnTo>
                  <a:lnTo>
                    <a:pt x="994719" y="91355"/>
                  </a:lnTo>
                  <a:lnTo>
                    <a:pt x="992181" y="81204"/>
                  </a:lnTo>
                  <a:lnTo>
                    <a:pt x="982031" y="71054"/>
                  </a:lnTo>
                  <a:lnTo>
                    <a:pt x="971880" y="60903"/>
                  </a:lnTo>
                  <a:lnTo>
                    <a:pt x="961729" y="53290"/>
                  </a:lnTo>
                  <a:lnTo>
                    <a:pt x="956654" y="45678"/>
                  </a:lnTo>
                  <a:lnTo>
                    <a:pt x="954117" y="38064"/>
                  </a:lnTo>
                  <a:lnTo>
                    <a:pt x="956654" y="25376"/>
                  </a:lnTo>
                  <a:lnTo>
                    <a:pt x="959192" y="15226"/>
                  </a:lnTo>
                  <a:lnTo>
                    <a:pt x="966805" y="7613"/>
                  </a:lnTo>
                  <a:lnTo>
                    <a:pt x="971880" y="0"/>
                  </a:lnTo>
                  <a:lnTo>
                    <a:pt x="974417" y="5075"/>
                  </a:lnTo>
                  <a:lnTo>
                    <a:pt x="979493" y="10151"/>
                  </a:lnTo>
                  <a:lnTo>
                    <a:pt x="984568" y="15226"/>
                  </a:lnTo>
                  <a:lnTo>
                    <a:pt x="992181" y="17764"/>
                  </a:lnTo>
                  <a:lnTo>
                    <a:pt x="997256" y="22839"/>
                  </a:lnTo>
                  <a:lnTo>
                    <a:pt x="1002331" y="27914"/>
                  </a:lnTo>
                  <a:lnTo>
                    <a:pt x="1007407" y="35527"/>
                  </a:lnTo>
                  <a:lnTo>
                    <a:pt x="1012482" y="43140"/>
                  </a:lnTo>
                  <a:lnTo>
                    <a:pt x="1015020" y="50753"/>
                  </a:lnTo>
                  <a:lnTo>
                    <a:pt x="1015020" y="60903"/>
                  </a:lnTo>
                  <a:lnTo>
                    <a:pt x="1017557" y="71054"/>
                  </a:lnTo>
                  <a:lnTo>
                    <a:pt x="1017557" y="93882"/>
                  </a:lnTo>
                  <a:lnTo>
                    <a:pt x="1015020" y="98957"/>
                  </a:lnTo>
                  <a:lnTo>
                    <a:pt x="1015020" y="106570"/>
                  </a:lnTo>
                  <a:lnTo>
                    <a:pt x="1017557" y="111645"/>
                  </a:lnTo>
                  <a:lnTo>
                    <a:pt x="1017557" y="119258"/>
                  </a:lnTo>
                  <a:lnTo>
                    <a:pt x="1025170" y="124334"/>
                  </a:lnTo>
                  <a:lnTo>
                    <a:pt x="1040396" y="129408"/>
                  </a:lnTo>
                  <a:lnTo>
                    <a:pt x="1053084" y="131946"/>
                  </a:lnTo>
                  <a:lnTo>
                    <a:pt x="1068310" y="134484"/>
                  </a:lnTo>
                  <a:lnTo>
                    <a:pt x="1080998" y="139559"/>
                  </a:lnTo>
                  <a:lnTo>
                    <a:pt x="1093686" y="142097"/>
                  </a:lnTo>
                  <a:lnTo>
                    <a:pt x="1103837" y="144634"/>
                  </a:lnTo>
                  <a:lnTo>
                    <a:pt x="1113987" y="149710"/>
                  </a:lnTo>
                  <a:lnTo>
                    <a:pt x="1124138" y="152247"/>
                  </a:lnTo>
                  <a:lnTo>
                    <a:pt x="1134288" y="157322"/>
                  </a:lnTo>
                  <a:lnTo>
                    <a:pt x="1141901" y="159860"/>
                  </a:lnTo>
                  <a:lnTo>
                    <a:pt x="1154589" y="162398"/>
                  </a:lnTo>
                  <a:lnTo>
                    <a:pt x="1164740" y="164936"/>
                  </a:lnTo>
                  <a:lnTo>
                    <a:pt x="1187568" y="164936"/>
                  </a:lnTo>
                  <a:lnTo>
                    <a:pt x="1200256" y="162398"/>
                  </a:lnTo>
                  <a:lnTo>
                    <a:pt x="1207869" y="162398"/>
                  </a:lnTo>
                  <a:lnTo>
                    <a:pt x="1220557" y="157322"/>
                  </a:lnTo>
                  <a:lnTo>
                    <a:pt x="1235783" y="152247"/>
                  </a:lnTo>
                  <a:lnTo>
                    <a:pt x="1248471" y="144634"/>
                  </a:lnTo>
                  <a:lnTo>
                    <a:pt x="1261159" y="137022"/>
                  </a:lnTo>
                  <a:lnTo>
                    <a:pt x="1271309" y="131946"/>
                  </a:lnTo>
                  <a:lnTo>
                    <a:pt x="1278923" y="124334"/>
                  </a:lnTo>
                  <a:lnTo>
                    <a:pt x="1289073" y="114183"/>
                  </a:lnTo>
                  <a:lnTo>
                    <a:pt x="1294148" y="106570"/>
                  </a:lnTo>
                  <a:lnTo>
                    <a:pt x="1299223" y="101495"/>
                  </a:lnTo>
                  <a:lnTo>
                    <a:pt x="1304299" y="96420"/>
                  </a:lnTo>
                  <a:lnTo>
                    <a:pt x="1306836" y="96420"/>
                  </a:lnTo>
                  <a:lnTo>
                    <a:pt x="1306836" y="93882"/>
                  </a:lnTo>
                  <a:lnTo>
                    <a:pt x="1311912" y="93882"/>
                  </a:lnTo>
                  <a:lnTo>
                    <a:pt x="1314449" y="98957"/>
                  </a:lnTo>
                  <a:lnTo>
                    <a:pt x="1316987" y="106570"/>
                  </a:lnTo>
                  <a:lnTo>
                    <a:pt x="1319524" y="114183"/>
                  </a:lnTo>
                  <a:lnTo>
                    <a:pt x="1319524" y="121796"/>
                  </a:lnTo>
                  <a:lnTo>
                    <a:pt x="1322062" y="129408"/>
                  </a:lnTo>
                  <a:lnTo>
                    <a:pt x="1327137" y="137022"/>
                  </a:lnTo>
                  <a:lnTo>
                    <a:pt x="1334750" y="142097"/>
                  </a:lnTo>
                  <a:lnTo>
                    <a:pt x="1342363" y="147172"/>
                  </a:lnTo>
                  <a:lnTo>
                    <a:pt x="1357589" y="152247"/>
                  </a:lnTo>
                  <a:lnTo>
                    <a:pt x="1370277" y="157322"/>
                  </a:lnTo>
                  <a:lnTo>
                    <a:pt x="1385503" y="162398"/>
                  </a:lnTo>
                  <a:lnTo>
                    <a:pt x="1400729" y="164936"/>
                  </a:lnTo>
                  <a:lnTo>
                    <a:pt x="1418492" y="167473"/>
                  </a:lnTo>
                  <a:lnTo>
                    <a:pt x="1433718" y="170011"/>
                  </a:lnTo>
                  <a:lnTo>
                    <a:pt x="1448943" y="170011"/>
                  </a:lnTo>
                  <a:lnTo>
                    <a:pt x="1461632" y="172548"/>
                  </a:lnTo>
                  <a:lnTo>
                    <a:pt x="1471782" y="172548"/>
                  </a:lnTo>
                  <a:lnTo>
                    <a:pt x="1481933" y="175086"/>
                  </a:lnTo>
                  <a:lnTo>
                    <a:pt x="1487008" y="175086"/>
                  </a:lnTo>
                  <a:lnTo>
                    <a:pt x="1502234" y="177624"/>
                  </a:lnTo>
                  <a:lnTo>
                    <a:pt x="1514922" y="177624"/>
                  </a:lnTo>
                  <a:lnTo>
                    <a:pt x="1522535" y="182699"/>
                  </a:lnTo>
                  <a:lnTo>
                    <a:pt x="1525072" y="187774"/>
                  </a:lnTo>
                  <a:lnTo>
                    <a:pt x="1527610" y="195387"/>
                  </a:lnTo>
                  <a:lnTo>
                    <a:pt x="1527610" y="203000"/>
                  </a:lnTo>
                  <a:lnTo>
                    <a:pt x="1525072" y="210613"/>
                  </a:lnTo>
                  <a:lnTo>
                    <a:pt x="1519997" y="215688"/>
                  </a:lnTo>
                  <a:lnTo>
                    <a:pt x="1517460" y="220763"/>
                  </a:lnTo>
                  <a:lnTo>
                    <a:pt x="1512384" y="225839"/>
                  </a:lnTo>
                  <a:lnTo>
                    <a:pt x="1509846" y="228376"/>
                  </a:lnTo>
                  <a:lnTo>
                    <a:pt x="1504771" y="235989"/>
                  </a:lnTo>
                  <a:lnTo>
                    <a:pt x="1499696" y="241064"/>
                  </a:lnTo>
                  <a:lnTo>
                    <a:pt x="1497158" y="246139"/>
                  </a:lnTo>
                  <a:lnTo>
                    <a:pt x="1492083" y="253753"/>
                  </a:lnTo>
                  <a:lnTo>
                    <a:pt x="1487008" y="263903"/>
                  </a:lnTo>
                  <a:lnTo>
                    <a:pt x="1481933" y="271516"/>
                  </a:lnTo>
                  <a:lnTo>
                    <a:pt x="1479395" y="276591"/>
                  </a:lnTo>
                  <a:lnTo>
                    <a:pt x="1476857" y="281666"/>
                  </a:lnTo>
                  <a:lnTo>
                    <a:pt x="1474320" y="291817"/>
                  </a:lnTo>
                  <a:lnTo>
                    <a:pt x="1471782" y="299430"/>
                  </a:lnTo>
                  <a:lnTo>
                    <a:pt x="1474320" y="307042"/>
                  </a:lnTo>
                  <a:lnTo>
                    <a:pt x="1474320" y="317193"/>
                  </a:lnTo>
                  <a:lnTo>
                    <a:pt x="1476857" y="329881"/>
                  </a:lnTo>
                  <a:lnTo>
                    <a:pt x="1476857" y="340032"/>
                  </a:lnTo>
                  <a:lnTo>
                    <a:pt x="1479395" y="352720"/>
                  </a:lnTo>
                  <a:lnTo>
                    <a:pt x="1479395" y="362870"/>
                  </a:lnTo>
                  <a:lnTo>
                    <a:pt x="1476857" y="373021"/>
                  </a:lnTo>
                  <a:lnTo>
                    <a:pt x="1476857" y="383171"/>
                  </a:lnTo>
                  <a:lnTo>
                    <a:pt x="1474320" y="393322"/>
                  </a:lnTo>
                  <a:lnTo>
                    <a:pt x="1471782" y="403473"/>
                  </a:lnTo>
                  <a:lnTo>
                    <a:pt x="1469245" y="411085"/>
                  </a:lnTo>
                  <a:lnTo>
                    <a:pt x="1466707" y="421236"/>
                  </a:lnTo>
                  <a:lnTo>
                    <a:pt x="1461632" y="428849"/>
                  </a:lnTo>
                  <a:lnTo>
                    <a:pt x="1459094" y="436462"/>
                  </a:lnTo>
                  <a:lnTo>
                    <a:pt x="1451481" y="444075"/>
                  </a:lnTo>
                  <a:lnTo>
                    <a:pt x="1446406" y="449150"/>
                  </a:lnTo>
                  <a:lnTo>
                    <a:pt x="1441331" y="454225"/>
                  </a:lnTo>
                  <a:lnTo>
                    <a:pt x="1436255" y="459300"/>
                  </a:lnTo>
                  <a:lnTo>
                    <a:pt x="1431180" y="464376"/>
                  </a:lnTo>
                  <a:lnTo>
                    <a:pt x="1426105" y="469451"/>
                  </a:lnTo>
                  <a:lnTo>
                    <a:pt x="1423567" y="471988"/>
                  </a:lnTo>
                  <a:lnTo>
                    <a:pt x="1418492" y="477064"/>
                  </a:lnTo>
                  <a:lnTo>
                    <a:pt x="1413417" y="482139"/>
                  </a:lnTo>
                  <a:lnTo>
                    <a:pt x="1408341" y="484676"/>
                  </a:lnTo>
                  <a:lnTo>
                    <a:pt x="1405804" y="487214"/>
                  </a:lnTo>
                  <a:lnTo>
                    <a:pt x="1403266" y="494827"/>
                  </a:lnTo>
                  <a:lnTo>
                    <a:pt x="1403266" y="512580"/>
                  </a:lnTo>
                  <a:lnTo>
                    <a:pt x="1400729" y="517655"/>
                  </a:lnTo>
                  <a:lnTo>
                    <a:pt x="1398191" y="522730"/>
                  </a:lnTo>
                  <a:lnTo>
                    <a:pt x="1398191" y="530343"/>
                  </a:lnTo>
                  <a:lnTo>
                    <a:pt x="1395653" y="535419"/>
                  </a:lnTo>
                  <a:lnTo>
                    <a:pt x="1388040" y="550644"/>
                  </a:lnTo>
                  <a:lnTo>
                    <a:pt x="1382965" y="560795"/>
                  </a:lnTo>
                  <a:lnTo>
                    <a:pt x="1380428" y="565870"/>
                  </a:lnTo>
                  <a:lnTo>
                    <a:pt x="1377890" y="573483"/>
                  </a:lnTo>
                  <a:lnTo>
                    <a:pt x="1372815" y="583634"/>
                  </a:lnTo>
                  <a:lnTo>
                    <a:pt x="1370277" y="593784"/>
                  </a:lnTo>
                  <a:lnTo>
                    <a:pt x="1367740" y="601397"/>
                  </a:lnTo>
                  <a:lnTo>
                    <a:pt x="1365202" y="606472"/>
                  </a:lnTo>
                  <a:lnTo>
                    <a:pt x="1362664" y="619160"/>
                  </a:lnTo>
                  <a:lnTo>
                    <a:pt x="1362664" y="624236"/>
                  </a:lnTo>
                  <a:lnTo>
                    <a:pt x="1360126" y="631849"/>
                  </a:lnTo>
                  <a:lnTo>
                    <a:pt x="1360126" y="647074"/>
                  </a:lnTo>
                  <a:lnTo>
                    <a:pt x="1357589" y="657225"/>
                  </a:lnTo>
                  <a:lnTo>
                    <a:pt x="1355051" y="664837"/>
                  </a:lnTo>
                  <a:lnTo>
                    <a:pt x="1352514" y="672451"/>
                  </a:lnTo>
                  <a:lnTo>
                    <a:pt x="1352514" y="695289"/>
                  </a:lnTo>
                  <a:lnTo>
                    <a:pt x="1355051" y="705440"/>
                  </a:lnTo>
                  <a:lnTo>
                    <a:pt x="1357589" y="713053"/>
                  </a:lnTo>
                  <a:lnTo>
                    <a:pt x="1357589" y="746031"/>
                  </a:lnTo>
                  <a:lnTo>
                    <a:pt x="1360126" y="758719"/>
                  </a:lnTo>
                  <a:lnTo>
                    <a:pt x="1360126" y="766332"/>
                  </a:lnTo>
                  <a:lnTo>
                    <a:pt x="1362664" y="773945"/>
                  </a:lnTo>
                  <a:lnTo>
                    <a:pt x="1362664" y="839902"/>
                  </a:lnTo>
                  <a:lnTo>
                    <a:pt x="1360126" y="844977"/>
                  </a:lnTo>
                  <a:lnTo>
                    <a:pt x="1360126" y="862730"/>
                  </a:lnTo>
                  <a:lnTo>
                    <a:pt x="1362664" y="875418"/>
                  </a:lnTo>
                  <a:lnTo>
                    <a:pt x="1365202" y="883031"/>
                  </a:lnTo>
                  <a:lnTo>
                    <a:pt x="1365202" y="888107"/>
                  </a:lnTo>
                  <a:lnTo>
                    <a:pt x="1362664" y="893182"/>
                  </a:lnTo>
                  <a:lnTo>
                    <a:pt x="1360126" y="898257"/>
                  </a:lnTo>
                  <a:lnTo>
                    <a:pt x="1357589" y="905870"/>
                  </a:lnTo>
                  <a:lnTo>
                    <a:pt x="1355051" y="916021"/>
                  </a:lnTo>
                  <a:lnTo>
                    <a:pt x="1352514" y="921096"/>
                  </a:lnTo>
                  <a:lnTo>
                    <a:pt x="1349976" y="926171"/>
                  </a:lnTo>
                  <a:lnTo>
                    <a:pt x="1342363" y="928709"/>
                  </a:lnTo>
                  <a:lnTo>
                    <a:pt x="1327137" y="928709"/>
                  </a:lnTo>
                  <a:lnTo>
                    <a:pt x="1324600" y="931246"/>
                  </a:lnTo>
                  <a:lnTo>
                    <a:pt x="1322062" y="933784"/>
                  </a:lnTo>
                  <a:lnTo>
                    <a:pt x="1322062" y="949010"/>
                  </a:lnTo>
                  <a:lnTo>
                    <a:pt x="1319524" y="954085"/>
                  </a:lnTo>
                  <a:lnTo>
                    <a:pt x="1319524" y="1004827"/>
                  </a:lnTo>
                  <a:lnTo>
                    <a:pt x="1322062" y="1009902"/>
                  </a:lnTo>
                  <a:lnTo>
                    <a:pt x="1327137" y="1012440"/>
                  </a:lnTo>
                  <a:lnTo>
                    <a:pt x="1334750" y="1014977"/>
                  </a:lnTo>
                  <a:lnTo>
                    <a:pt x="1339826" y="1017515"/>
                  </a:lnTo>
                  <a:lnTo>
                    <a:pt x="1347438" y="1022590"/>
                  </a:lnTo>
                  <a:lnTo>
                    <a:pt x="1355051" y="1027666"/>
                  </a:lnTo>
                  <a:lnTo>
                    <a:pt x="1360126" y="1030203"/>
                  </a:lnTo>
                  <a:lnTo>
                    <a:pt x="1365202" y="1042891"/>
                  </a:lnTo>
                  <a:lnTo>
                    <a:pt x="1365202" y="1055580"/>
                  </a:lnTo>
                  <a:lnTo>
                    <a:pt x="1360126" y="1065730"/>
                  </a:lnTo>
                  <a:lnTo>
                    <a:pt x="1357589" y="1073343"/>
                  </a:lnTo>
                  <a:lnTo>
                    <a:pt x="1355051" y="1078418"/>
                  </a:lnTo>
                  <a:lnTo>
                    <a:pt x="1347438" y="1088569"/>
                  </a:lnTo>
                  <a:lnTo>
                    <a:pt x="1344901" y="1093644"/>
                  </a:lnTo>
                  <a:lnTo>
                    <a:pt x="1339826" y="1103794"/>
                  </a:lnTo>
                  <a:lnTo>
                    <a:pt x="1334750" y="1108870"/>
                  </a:lnTo>
                  <a:lnTo>
                    <a:pt x="1332212" y="1111408"/>
                  </a:lnTo>
                  <a:lnTo>
                    <a:pt x="1329675" y="1116483"/>
                  </a:lnTo>
                  <a:lnTo>
                    <a:pt x="1327137" y="1121558"/>
                  </a:lnTo>
                  <a:lnTo>
                    <a:pt x="1324600" y="1124096"/>
                  </a:lnTo>
                  <a:lnTo>
                    <a:pt x="1324600" y="1134246"/>
                  </a:lnTo>
                  <a:lnTo>
                    <a:pt x="1327137" y="1139321"/>
                  </a:lnTo>
                  <a:lnTo>
                    <a:pt x="1329675" y="1141859"/>
                  </a:lnTo>
                  <a:lnTo>
                    <a:pt x="1337288" y="1152009"/>
                  </a:lnTo>
                  <a:lnTo>
                    <a:pt x="1339826" y="1157085"/>
                  </a:lnTo>
                  <a:lnTo>
                    <a:pt x="1342363" y="1159622"/>
                  </a:lnTo>
                  <a:lnTo>
                    <a:pt x="1347438" y="1164697"/>
                  </a:lnTo>
                  <a:lnTo>
                    <a:pt x="1352514" y="1169773"/>
                  </a:lnTo>
                  <a:lnTo>
                    <a:pt x="1360126" y="1174848"/>
                  </a:lnTo>
                  <a:lnTo>
                    <a:pt x="1362664" y="1177386"/>
                  </a:lnTo>
                  <a:lnTo>
                    <a:pt x="1367740" y="1182461"/>
                  </a:lnTo>
                  <a:lnTo>
                    <a:pt x="1367740" y="1187536"/>
                  </a:lnTo>
                  <a:lnTo>
                    <a:pt x="1365202" y="1190074"/>
                  </a:lnTo>
                  <a:lnTo>
                    <a:pt x="1362664" y="1190074"/>
                  </a:lnTo>
                  <a:lnTo>
                    <a:pt x="1357589" y="1192611"/>
                  </a:lnTo>
                  <a:lnTo>
                    <a:pt x="1349976" y="1195149"/>
                  </a:lnTo>
                  <a:lnTo>
                    <a:pt x="1339826" y="1200225"/>
                  </a:lnTo>
                  <a:lnTo>
                    <a:pt x="1332212" y="1202762"/>
                  </a:lnTo>
                  <a:lnTo>
                    <a:pt x="1329675" y="1205299"/>
                  </a:lnTo>
                  <a:lnTo>
                    <a:pt x="1324600" y="1207837"/>
                  </a:lnTo>
                  <a:lnTo>
                    <a:pt x="1316987" y="1210375"/>
                  </a:lnTo>
                  <a:lnTo>
                    <a:pt x="1311912" y="1215450"/>
                  </a:lnTo>
                  <a:lnTo>
                    <a:pt x="1309374" y="1220525"/>
                  </a:lnTo>
                  <a:lnTo>
                    <a:pt x="1306836" y="1230676"/>
                  </a:lnTo>
                  <a:lnTo>
                    <a:pt x="1306836" y="1245902"/>
                  </a:lnTo>
                  <a:lnTo>
                    <a:pt x="1301761" y="1253514"/>
                  </a:lnTo>
                  <a:lnTo>
                    <a:pt x="1296686" y="1258590"/>
                  </a:lnTo>
                  <a:lnTo>
                    <a:pt x="1294148" y="1263665"/>
                  </a:lnTo>
                  <a:lnTo>
                    <a:pt x="1291611" y="1266203"/>
                  </a:lnTo>
                  <a:lnTo>
                    <a:pt x="1289073" y="1271278"/>
                  </a:lnTo>
                  <a:lnTo>
                    <a:pt x="1291611" y="1278891"/>
                  </a:lnTo>
                  <a:lnTo>
                    <a:pt x="1291611" y="1281428"/>
                  </a:lnTo>
                  <a:lnTo>
                    <a:pt x="1294148" y="1283966"/>
                  </a:lnTo>
                  <a:lnTo>
                    <a:pt x="1296686" y="1289042"/>
                  </a:lnTo>
                  <a:lnTo>
                    <a:pt x="1299223" y="1296654"/>
                  </a:lnTo>
                  <a:lnTo>
                    <a:pt x="1299223" y="1316955"/>
                  </a:lnTo>
                  <a:lnTo>
                    <a:pt x="1301761" y="1322030"/>
                  </a:lnTo>
                  <a:lnTo>
                    <a:pt x="1304299" y="1324568"/>
                  </a:lnTo>
                  <a:lnTo>
                    <a:pt x="1306836" y="1329643"/>
                  </a:lnTo>
                  <a:lnTo>
                    <a:pt x="1309374" y="1334719"/>
                  </a:lnTo>
                  <a:lnTo>
                    <a:pt x="1322062" y="1342331"/>
                  </a:lnTo>
                  <a:lnTo>
                    <a:pt x="1329675" y="1347407"/>
                  </a:lnTo>
                  <a:lnTo>
                    <a:pt x="1339826" y="1355020"/>
                  </a:lnTo>
                  <a:lnTo>
                    <a:pt x="1347438" y="1360095"/>
                  </a:lnTo>
                  <a:lnTo>
                    <a:pt x="1352514" y="1370245"/>
                  </a:lnTo>
                  <a:lnTo>
                    <a:pt x="1355051" y="1380396"/>
                  </a:lnTo>
                  <a:lnTo>
                    <a:pt x="1355051" y="1390547"/>
                  </a:lnTo>
                  <a:lnTo>
                    <a:pt x="1352514" y="1400697"/>
                  </a:lnTo>
                  <a:lnTo>
                    <a:pt x="1347438" y="1410847"/>
                  </a:lnTo>
                  <a:lnTo>
                    <a:pt x="1339826" y="1418460"/>
                  </a:lnTo>
                  <a:lnTo>
                    <a:pt x="1334750" y="1426073"/>
                  </a:lnTo>
                  <a:lnTo>
                    <a:pt x="1327137" y="1428611"/>
                  </a:lnTo>
                  <a:lnTo>
                    <a:pt x="1322062" y="1433686"/>
                  </a:lnTo>
                  <a:lnTo>
                    <a:pt x="1316987" y="1441299"/>
                  </a:lnTo>
                  <a:lnTo>
                    <a:pt x="1316987" y="1456525"/>
                  </a:lnTo>
                  <a:lnTo>
                    <a:pt x="1322062" y="1469213"/>
                  </a:lnTo>
                  <a:lnTo>
                    <a:pt x="1327137" y="1484439"/>
                  </a:lnTo>
                  <a:lnTo>
                    <a:pt x="1332212" y="1499664"/>
                  </a:lnTo>
                  <a:lnTo>
                    <a:pt x="1332212" y="1517428"/>
                  </a:lnTo>
                  <a:lnTo>
                    <a:pt x="1329675" y="1537718"/>
                  </a:lnTo>
                  <a:lnTo>
                    <a:pt x="1324600" y="1555482"/>
                  </a:lnTo>
                  <a:lnTo>
                    <a:pt x="1322062" y="1570708"/>
                  </a:lnTo>
                  <a:lnTo>
                    <a:pt x="1322062" y="1603686"/>
                  </a:lnTo>
                  <a:lnTo>
                    <a:pt x="1316987" y="1618912"/>
                  </a:lnTo>
                  <a:lnTo>
                    <a:pt x="1311912" y="1631600"/>
                  </a:lnTo>
                  <a:lnTo>
                    <a:pt x="1309374" y="1636675"/>
                  </a:lnTo>
                  <a:lnTo>
                    <a:pt x="1306836" y="1641751"/>
                  </a:lnTo>
                  <a:lnTo>
                    <a:pt x="1304299" y="1641751"/>
                  </a:lnTo>
                  <a:lnTo>
                    <a:pt x="1301761" y="1644288"/>
                  </a:lnTo>
                  <a:lnTo>
                    <a:pt x="1301761" y="1646826"/>
                  </a:lnTo>
                  <a:lnTo>
                    <a:pt x="1304299" y="1654439"/>
                  </a:lnTo>
                  <a:lnTo>
                    <a:pt x="1304299" y="1659514"/>
                  </a:lnTo>
                  <a:lnTo>
                    <a:pt x="1306836" y="1667127"/>
                  </a:lnTo>
                  <a:lnTo>
                    <a:pt x="1309374" y="1679815"/>
                  </a:lnTo>
                  <a:lnTo>
                    <a:pt x="1311912" y="1687428"/>
                  </a:lnTo>
                  <a:lnTo>
                    <a:pt x="1311912" y="1695041"/>
                  </a:lnTo>
                  <a:lnTo>
                    <a:pt x="1309374" y="1702653"/>
                  </a:lnTo>
                  <a:lnTo>
                    <a:pt x="1306836" y="1710267"/>
                  </a:lnTo>
                  <a:lnTo>
                    <a:pt x="1306836" y="1717879"/>
                  </a:lnTo>
                  <a:lnTo>
                    <a:pt x="1304299" y="1722955"/>
                  </a:lnTo>
                  <a:lnTo>
                    <a:pt x="1304299" y="1735643"/>
                  </a:lnTo>
                  <a:lnTo>
                    <a:pt x="1301761" y="1738180"/>
                  </a:lnTo>
                  <a:lnTo>
                    <a:pt x="1301761" y="1740718"/>
                  </a:lnTo>
                  <a:lnTo>
                    <a:pt x="1304299" y="1743256"/>
                  </a:lnTo>
                  <a:lnTo>
                    <a:pt x="1304299" y="1753406"/>
                  </a:lnTo>
                  <a:lnTo>
                    <a:pt x="1301761" y="1755944"/>
                  </a:lnTo>
                  <a:lnTo>
                    <a:pt x="1301761" y="1758481"/>
                  </a:lnTo>
                  <a:lnTo>
                    <a:pt x="1289073" y="1758481"/>
                  </a:lnTo>
                  <a:lnTo>
                    <a:pt x="1286535" y="1761019"/>
                  </a:lnTo>
                  <a:lnTo>
                    <a:pt x="1283998" y="1763557"/>
                  </a:lnTo>
                  <a:lnTo>
                    <a:pt x="1283998" y="1771170"/>
                  </a:lnTo>
                  <a:lnTo>
                    <a:pt x="1281460" y="1771170"/>
                  </a:lnTo>
                  <a:lnTo>
                    <a:pt x="1281460" y="1773707"/>
                  </a:lnTo>
                  <a:lnTo>
                    <a:pt x="1278923" y="1778782"/>
                  </a:lnTo>
                  <a:lnTo>
                    <a:pt x="1276385" y="1778782"/>
                  </a:lnTo>
                  <a:lnTo>
                    <a:pt x="1271309" y="1781320"/>
                  </a:lnTo>
                  <a:lnTo>
                    <a:pt x="1261159" y="1781320"/>
                  </a:lnTo>
                  <a:lnTo>
                    <a:pt x="1256084" y="1778782"/>
                  </a:lnTo>
                  <a:lnTo>
                    <a:pt x="1243395" y="1778782"/>
                  </a:lnTo>
                  <a:lnTo>
                    <a:pt x="1238321" y="1781320"/>
                  </a:lnTo>
                  <a:lnTo>
                    <a:pt x="1233245" y="1783858"/>
                  </a:lnTo>
                  <a:lnTo>
                    <a:pt x="1230707" y="1786395"/>
                  </a:lnTo>
                  <a:lnTo>
                    <a:pt x="1228170" y="1791470"/>
                  </a:lnTo>
                  <a:lnTo>
                    <a:pt x="1223095" y="1794008"/>
                  </a:lnTo>
                  <a:lnTo>
                    <a:pt x="1220557" y="1796546"/>
                  </a:lnTo>
                  <a:lnTo>
                    <a:pt x="1218019" y="1796546"/>
                  </a:lnTo>
                  <a:lnTo>
                    <a:pt x="1218019" y="1799084"/>
                  </a:lnTo>
                  <a:lnTo>
                    <a:pt x="1218019" y="1796546"/>
                  </a:lnTo>
                  <a:lnTo>
                    <a:pt x="1215482" y="1796546"/>
                  </a:lnTo>
                  <a:lnTo>
                    <a:pt x="1215482" y="1794008"/>
                  </a:lnTo>
                  <a:lnTo>
                    <a:pt x="1212944" y="1788933"/>
                  </a:lnTo>
                  <a:lnTo>
                    <a:pt x="1210407" y="1786395"/>
                  </a:lnTo>
                  <a:lnTo>
                    <a:pt x="1207869" y="1781320"/>
                  </a:lnTo>
                  <a:lnTo>
                    <a:pt x="1205331" y="1776245"/>
                  </a:lnTo>
                  <a:lnTo>
                    <a:pt x="1202794" y="1773707"/>
                  </a:lnTo>
                  <a:lnTo>
                    <a:pt x="1200256" y="1771170"/>
                  </a:lnTo>
                  <a:lnTo>
                    <a:pt x="1192643" y="1771170"/>
                  </a:lnTo>
                  <a:lnTo>
                    <a:pt x="1187568" y="1773707"/>
                  </a:lnTo>
                  <a:lnTo>
                    <a:pt x="1185030" y="1776245"/>
                  </a:lnTo>
                  <a:lnTo>
                    <a:pt x="1182493" y="1778782"/>
                  </a:lnTo>
                  <a:lnTo>
                    <a:pt x="1179955" y="1781320"/>
                  </a:lnTo>
                  <a:lnTo>
                    <a:pt x="1177417" y="1781320"/>
                  </a:lnTo>
                  <a:lnTo>
                    <a:pt x="1174880" y="1783858"/>
                  </a:lnTo>
                  <a:lnTo>
                    <a:pt x="1169804" y="1783858"/>
                  </a:lnTo>
                  <a:lnTo>
                    <a:pt x="1167267" y="1786395"/>
                  </a:lnTo>
                  <a:lnTo>
                    <a:pt x="1162192" y="1788933"/>
                  </a:lnTo>
                  <a:lnTo>
                    <a:pt x="1157116" y="1794008"/>
                  </a:lnTo>
                  <a:lnTo>
                    <a:pt x="1149504" y="1796546"/>
                  </a:lnTo>
                  <a:lnTo>
                    <a:pt x="1141890" y="1799084"/>
                  </a:lnTo>
                  <a:lnTo>
                    <a:pt x="1136815" y="1799084"/>
                  </a:lnTo>
                  <a:lnTo>
                    <a:pt x="1134278" y="1796546"/>
                  </a:lnTo>
                  <a:lnTo>
                    <a:pt x="1129202" y="1794008"/>
                  </a:lnTo>
                  <a:lnTo>
                    <a:pt x="1124127" y="1791470"/>
                  </a:lnTo>
                  <a:lnTo>
                    <a:pt x="1119052" y="1788933"/>
                  </a:lnTo>
                  <a:lnTo>
                    <a:pt x="1113977" y="1788933"/>
                  </a:lnTo>
                  <a:lnTo>
                    <a:pt x="1113977" y="1776245"/>
                  </a:lnTo>
                  <a:lnTo>
                    <a:pt x="1111439" y="1773707"/>
                  </a:lnTo>
                  <a:lnTo>
                    <a:pt x="1108901" y="1771170"/>
                  </a:lnTo>
                  <a:lnTo>
                    <a:pt x="1106364" y="1768632"/>
                  </a:lnTo>
                  <a:lnTo>
                    <a:pt x="1103826" y="1766094"/>
                  </a:lnTo>
                  <a:lnTo>
                    <a:pt x="1103826" y="1763557"/>
                  </a:lnTo>
                  <a:lnTo>
                    <a:pt x="1096213" y="1763557"/>
                  </a:lnTo>
                  <a:lnTo>
                    <a:pt x="1088600" y="1758481"/>
                  </a:lnTo>
                  <a:lnTo>
                    <a:pt x="1083525" y="1755944"/>
                  </a:lnTo>
                  <a:lnTo>
                    <a:pt x="1080987" y="1750868"/>
                  </a:lnTo>
                  <a:lnTo>
                    <a:pt x="1078450" y="1750868"/>
                  </a:lnTo>
                  <a:lnTo>
                    <a:pt x="1075912" y="1748331"/>
                  </a:lnTo>
                  <a:lnTo>
                    <a:pt x="1073375" y="1748331"/>
                  </a:lnTo>
                  <a:lnTo>
                    <a:pt x="1070837" y="1750868"/>
                  </a:lnTo>
                  <a:lnTo>
                    <a:pt x="1065762" y="1753406"/>
                  </a:lnTo>
                  <a:lnTo>
                    <a:pt x="1060687" y="1758481"/>
                  </a:lnTo>
                  <a:lnTo>
                    <a:pt x="1058149" y="1758481"/>
                  </a:lnTo>
                  <a:lnTo>
                    <a:pt x="1055611" y="1761019"/>
                  </a:lnTo>
                  <a:lnTo>
                    <a:pt x="1053073" y="1763557"/>
                  </a:lnTo>
                  <a:lnTo>
                    <a:pt x="1042923" y="1763557"/>
                  </a:lnTo>
                  <a:lnTo>
                    <a:pt x="1035310" y="1766094"/>
                  </a:lnTo>
                  <a:lnTo>
                    <a:pt x="1032773" y="1768632"/>
                  </a:lnTo>
                  <a:lnTo>
                    <a:pt x="1027697" y="1768632"/>
                  </a:lnTo>
                  <a:lnTo>
                    <a:pt x="1022622" y="1771170"/>
                  </a:lnTo>
                  <a:lnTo>
                    <a:pt x="1017547" y="1771170"/>
                  </a:lnTo>
                  <a:lnTo>
                    <a:pt x="1017547" y="1725503"/>
                  </a:lnTo>
                  <a:lnTo>
                    <a:pt x="1015009" y="1722965"/>
                  </a:lnTo>
                  <a:lnTo>
                    <a:pt x="1012471" y="1715352"/>
                  </a:lnTo>
                  <a:lnTo>
                    <a:pt x="1009934" y="1712814"/>
                  </a:lnTo>
                  <a:lnTo>
                    <a:pt x="1007396" y="1710277"/>
                  </a:lnTo>
                  <a:lnTo>
                    <a:pt x="994708" y="1710277"/>
                  </a:lnTo>
                  <a:lnTo>
                    <a:pt x="992170" y="1712814"/>
                  </a:lnTo>
                  <a:lnTo>
                    <a:pt x="987095" y="1712814"/>
                  </a:lnTo>
                  <a:lnTo>
                    <a:pt x="982020" y="1715352"/>
                  </a:lnTo>
                  <a:lnTo>
                    <a:pt x="976945" y="1715352"/>
                  </a:lnTo>
                  <a:lnTo>
                    <a:pt x="971870" y="1717890"/>
                  </a:lnTo>
                  <a:lnTo>
                    <a:pt x="966794" y="1717890"/>
                  </a:lnTo>
                  <a:lnTo>
                    <a:pt x="964256" y="1720428"/>
                  </a:lnTo>
                  <a:lnTo>
                    <a:pt x="961719" y="1722965"/>
                  </a:lnTo>
                  <a:lnTo>
                    <a:pt x="956644" y="1725503"/>
                  </a:lnTo>
                  <a:lnTo>
                    <a:pt x="951568" y="1728040"/>
                  </a:lnTo>
                  <a:lnTo>
                    <a:pt x="946493" y="1730578"/>
                  </a:lnTo>
                  <a:lnTo>
                    <a:pt x="941418" y="1730578"/>
                  </a:lnTo>
                  <a:lnTo>
                    <a:pt x="938880" y="1733116"/>
                  </a:lnTo>
                  <a:lnTo>
                    <a:pt x="936342" y="1733116"/>
                  </a:lnTo>
                  <a:lnTo>
                    <a:pt x="933805" y="1735654"/>
                  </a:lnTo>
                  <a:lnTo>
                    <a:pt x="931267" y="1733116"/>
                  </a:lnTo>
                  <a:lnTo>
                    <a:pt x="926192" y="1730578"/>
                  </a:lnTo>
                  <a:lnTo>
                    <a:pt x="923654" y="1730578"/>
                  </a:lnTo>
                  <a:lnTo>
                    <a:pt x="921117" y="1728040"/>
                  </a:lnTo>
                  <a:lnTo>
                    <a:pt x="916042" y="1725503"/>
                  </a:lnTo>
                  <a:lnTo>
                    <a:pt x="913504" y="1722965"/>
                  </a:lnTo>
                  <a:lnTo>
                    <a:pt x="910966" y="1720428"/>
                  </a:lnTo>
                  <a:lnTo>
                    <a:pt x="898278" y="1720428"/>
                  </a:lnTo>
                  <a:lnTo>
                    <a:pt x="893203" y="1717890"/>
                  </a:lnTo>
                  <a:lnTo>
                    <a:pt x="885590" y="1717890"/>
                  </a:lnTo>
                  <a:lnTo>
                    <a:pt x="883052" y="1720428"/>
                  </a:lnTo>
                  <a:lnTo>
                    <a:pt x="860224" y="1720428"/>
                  </a:lnTo>
                  <a:lnTo>
                    <a:pt x="855149" y="1717890"/>
                  </a:lnTo>
                  <a:lnTo>
                    <a:pt x="852611" y="1717890"/>
                  </a:lnTo>
                  <a:lnTo>
                    <a:pt x="850074" y="1720428"/>
                  </a:lnTo>
                  <a:lnTo>
                    <a:pt x="832310" y="1720428"/>
                  </a:lnTo>
                  <a:lnTo>
                    <a:pt x="829773" y="1717890"/>
                  </a:lnTo>
                  <a:lnTo>
                    <a:pt x="827235" y="1715352"/>
                  </a:lnTo>
                  <a:lnTo>
                    <a:pt x="822160" y="1710277"/>
                  </a:lnTo>
                  <a:lnTo>
                    <a:pt x="819622" y="1707740"/>
                  </a:lnTo>
                  <a:lnTo>
                    <a:pt x="817085" y="1702664"/>
                  </a:lnTo>
                  <a:lnTo>
                    <a:pt x="817085" y="1697589"/>
                  </a:lnTo>
                  <a:lnTo>
                    <a:pt x="814547" y="1692514"/>
                  </a:lnTo>
                  <a:lnTo>
                    <a:pt x="814547" y="1674761"/>
                  </a:lnTo>
                  <a:lnTo>
                    <a:pt x="817085" y="1669686"/>
                  </a:lnTo>
                  <a:lnTo>
                    <a:pt x="819622" y="1667148"/>
                  </a:lnTo>
                  <a:lnTo>
                    <a:pt x="819622" y="1662073"/>
                  </a:lnTo>
                  <a:lnTo>
                    <a:pt x="822160" y="1659535"/>
                  </a:lnTo>
                  <a:lnTo>
                    <a:pt x="822160" y="1644309"/>
                  </a:lnTo>
                  <a:lnTo>
                    <a:pt x="819622" y="1636696"/>
                  </a:lnTo>
                  <a:lnTo>
                    <a:pt x="817085" y="1631621"/>
                  </a:lnTo>
                  <a:lnTo>
                    <a:pt x="817085" y="1626546"/>
                  </a:lnTo>
                  <a:lnTo>
                    <a:pt x="814547" y="1624008"/>
                  </a:lnTo>
                  <a:lnTo>
                    <a:pt x="814547" y="1621471"/>
                  </a:lnTo>
                  <a:lnTo>
                    <a:pt x="806934" y="1621471"/>
                  </a:lnTo>
                  <a:lnTo>
                    <a:pt x="801859" y="1618933"/>
                  </a:lnTo>
                  <a:lnTo>
                    <a:pt x="799321" y="1618933"/>
                  </a:lnTo>
                  <a:lnTo>
                    <a:pt x="794246" y="1616395"/>
                  </a:lnTo>
                  <a:lnTo>
                    <a:pt x="789171" y="1613858"/>
                  </a:lnTo>
                  <a:lnTo>
                    <a:pt x="786633" y="1608782"/>
                  </a:lnTo>
                  <a:lnTo>
                    <a:pt x="781558" y="1603707"/>
                  </a:lnTo>
                  <a:lnTo>
                    <a:pt x="779020" y="1601170"/>
                  </a:lnTo>
                  <a:lnTo>
                    <a:pt x="773945" y="1596094"/>
                  </a:lnTo>
                  <a:lnTo>
                    <a:pt x="771407" y="1591019"/>
                  </a:lnTo>
                  <a:lnTo>
                    <a:pt x="768870" y="1588481"/>
                  </a:lnTo>
                  <a:lnTo>
                    <a:pt x="766332" y="1585944"/>
                  </a:lnTo>
                  <a:lnTo>
                    <a:pt x="766332" y="1575793"/>
                  </a:lnTo>
                  <a:lnTo>
                    <a:pt x="763794" y="1568181"/>
                  </a:lnTo>
                  <a:lnTo>
                    <a:pt x="761257" y="1563105"/>
                  </a:lnTo>
                  <a:lnTo>
                    <a:pt x="761257" y="1560567"/>
                  </a:lnTo>
                  <a:lnTo>
                    <a:pt x="756181" y="1558030"/>
                  </a:lnTo>
                  <a:lnTo>
                    <a:pt x="753644" y="1552955"/>
                  </a:lnTo>
                  <a:lnTo>
                    <a:pt x="751106" y="1547879"/>
                  </a:lnTo>
                  <a:lnTo>
                    <a:pt x="746031" y="1547879"/>
                  </a:lnTo>
                  <a:lnTo>
                    <a:pt x="743493" y="1545342"/>
                  </a:lnTo>
                  <a:lnTo>
                    <a:pt x="720665" y="1545342"/>
                  </a:lnTo>
                  <a:lnTo>
                    <a:pt x="715590" y="1547879"/>
                  </a:lnTo>
                  <a:lnTo>
                    <a:pt x="713052" y="1550417"/>
                  </a:lnTo>
                  <a:lnTo>
                    <a:pt x="707977" y="1552955"/>
                  </a:lnTo>
                  <a:lnTo>
                    <a:pt x="705439" y="1555492"/>
                  </a:lnTo>
                  <a:lnTo>
                    <a:pt x="705439" y="1558030"/>
                  </a:lnTo>
                  <a:lnTo>
                    <a:pt x="702902" y="1560567"/>
                  </a:lnTo>
                  <a:lnTo>
                    <a:pt x="700364" y="1560567"/>
                  </a:lnTo>
                  <a:lnTo>
                    <a:pt x="697827" y="1563105"/>
                  </a:lnTo>
                  <a:lnTo>
                    <a:pt x="695289" y="1565643"/>
                  </a:lnTo>
                  <a:lnTo>
                    <a:pt x="692751" y="1568181"/>
                  </a:lnTo>
                  <a:lnTo>
                    <a:pt x="692751" y="1570718"/>
                  </a:lnTo>
                  <a:lnTo>
                    <a:pt x="690214" y="1575793"/>
                  </a:lnTo>
                  <a:lnTo>
                    <a:pt x="690214" y="1580869"/>
                  </a:lnTo>
                  <a:lnTo>
                    <a:pt x="687676" y="1580869"/>
                  </a:lnTo>
                  <a:lnTo>
                    <a:pt x="690214" y="1583406"/>
                  </a:lnTo>
                  <a:lnTo>
                    <a:pt x="690214" y="1593557"/>
                  </a:lnTo>
                  <a:lnTo>
                    <a:pt x="687676" y="1593557"/>
                  </a:lnTo>
                  <a:lnTo>
                    <a:pt x="685138" y="1596094"/>
                  </a:lnTo>
                  <a:lnTo>
                    <a:pt x="682601" y="1598632"/>
                  </a:lnTo>
                  <a:lnTo>
                    <a:pt x="680063" y="1598632"/>
                  </a:lnTo>
                  <a:lnTo>
                    <a:pt x="677526" y="1601170"/>
                  </a:lnTo>
                  <a:lnTo>
                    <a:pt x="677526" y="1613858"/>
                  </a:lnTo>
                  <a:lnTo>
                    <a:pt x="674988" y="1616395"/>
                  </a:lnTo>
                  <a:lnTo>
                    <a:pt x="674988" y="1618933"/>
                  </a:lnTo>
                  <a:lnTo>
                    <a:pt x="672450" y="1621471"/>
                  </a:lnTo>
                  <a:lnTo>
                    <a:pt x="669913" y="1624008"/>
                  </a:lnTo>
                  <a:lnTo>
                    <a:pt x="667375" y="1624008"/>
                  </a:lnTo>
                  <a:lnTo>
                    <a:pt x="667375" y="1641761"/>
                  </a:lnTo>
                  <a:lnTo>
                    <a:pt x="664838" y="1644299"/>
                  </a:lnTo>
                  <a:lnTo>
                    <a:pt x="664838" y="1649374"/>
                  </a:lnTo>
                  <a:lnTo>
                    <a:pt x="667375" y="1651912"/>
                  </a:lnTo>
                  <a:lnTo>
                    <a:pt x="667375" y="1656987"/>
                  </a:lnTo>
                  <a:lnTo>
                    <a:pt x="669913" y="1659525"/>
                  </a:lnTo>
                  <a:lnTo>
                    <a:pt x="672450" y="1659525"/>
                  </a:lnTo>
                  <a:lnTo>
                    <a:pt x="677526" y="1664600"/>
                  </a:lnTo>
                  <a:lnTo>
                    <a:pt x="680063" y="1664600"/>
                  </a:lnTo>
                  <a:lnTo>
                    <a:pt x="682601" y="1667137"/>
                  </a:lnTo>
                  <a:lnTo>
                    <a:pt x="685138" y="1667137"/>
                  </a:lnTo>
                  <a:lnTo>
                    <a:pt x="685138" y="1672213"/>
                  </a:lnTo>
                  <a:lnTo>
                    <a:pt x="682601" y="1677288"/>
                  </a:lnTo>
                  <a:lnTo>
                    <a:pt x="680063" y="1679826"/>
                  </a:lnTo>
                  <a:lnTo>
                    <a:pt x="680063" y="1684901"/>
                  </a:lnTo>
                  <a:lnTo>
                    <a:pt x="677526" y="1689976"/>
                  </a:lnTo>
                  <a:lnTo>
                    <a:pt x="674988" y="1695051"/>
                  </a:lnTo>
                  <a:lnTo>
                    <a:pt x="674988" y="1700126"/>
                  </a:lnTo>
                  <a:lnTo>
                    <a:pt x="672450" y="1702664"/>
                  </a:lnTo>
                  <a:lnTo>
                    <a:pt x="672450" y="1725503"/>
                  </a:lnTo>
                  <a:lnTo>
                    <a:pt x="669913" y="1728040"/>
                  </a:lnTo>
                  <a:lnTo>
                    <a:pt x="667375" y="1730578"/>
                  </a:lnTo>
                  <a:lnTo>
                    <a:pt x="664838" y="1733116"/>
                  </a:lnTo>
                  <a:lnTo>
                    <a:pt x="659762" y="1735654"/>
                  </a:lnTo>
                  <a:lnTo>
                    <a:pt x="657225" y="1735654"/>
                  </a:lnTo>
                  <a:lnTo>
                    <a:pt x="652149" y="1738191"/>
                  </a:lnTo>
                  <a:lnTo>
                    <a:pt x="647074" y="1740729"/>
                  </a:lnTo>
                  <a:lnTo>
                    <a:pt x="634386" y="1740729"/>
                  </a:lnTo>
                  <a:lnTo>
                    <a:pt x="629311" y="1743266"/>
                  </a:lnTo>
                  <a:lnTo>
                    <a:pt x="624235" y="1745804"/>
                  </a:lnTo>
                  <a:lnTo>
                    <a:pt x="619160" y="1748342"/>
                  </a:lnTo>
                  <a:lnTo>
                    <a:pt x="558268" y="1748342"/>
                  </a:lnTo>
                  <a:lnTo>
                    <a:pt x="553192" y="1745804"/>
                  </a:lnTo>
                  <a:lnTo>
                    <a:pt x="550655" y="1745804"/>
                  </a:lnTo>
                  <a:lnTo>
                    <a:pt x="545579" y="1740729"/>
                  </a:lnTo>
                  <a:lnTo>
                    <a:pt x="540504" y="1735654"/>
                  </a:lnTo>
                  <a:lnTo>
                    <a:pt x="540504" y="1733116"/>
                  </a:lnTo>
                  <a:lnTo>
                    <a:pt x="535429" y="1730578"/>
                  </a:lnTo>
                  <a:lnTo>
                    <a:pt x="527816" y="1722965"/>
                  </a:lnTo>
                  <a:lnTo>
                    <a:pt x="517666" y="1712814"/>
                  </a:lnTo>
                  <a:lnTo>
                    <a:pt x="515128" y="1710277"/>
                  </a:lnTo>
                  <a:lnTo>
                    <a:pt x="512590" y="1710277"/>
                  </a:lnTo>
                  <a:lnTo>
                    <a:pt x="510053" y="1707740"/>
                  </a:lnTo>
                  <a:lnTo>
                    <a:pt x="499902" y="1707740"/>
                  </a:lnTo>
                  <a:lnTo>
                    <a:pt x="497365" y="1710277"/>
                  </a:lnTo>
                  <a:lnTo>
                    <a:pt x="492289" y="1710277"/>
                  </a:lnTo>
                  <a:lnTo>
                    <a:pt x="489752" y="1707740"/>
                  </a:lnTo>
                  <a:lnTo>
                    <a:pt x="487214" y="1707740"/>
                  </a:lnTo>
                  <a:lnTo>
                    <a:pt x="484676" y="1705202"/>
                  </a:lnTo>
                  <a:lnTo>
                    <a:pt x="471988" y="1705202"/>
                  </a:lnTo>
                  <a:lnTo>
                    <a:pt x="469451" y="1702664"/>
                  </a:lnTo>
                  <a:lnTo>
                    <a:pt x="461838" y="1695051"/>
                  </a:lnTo>
                  <a:lnTo>
                    <a:pt x="459300" y="1692514"/>
                  </a:lnTo>
                  <a:lnTo>
                    <a:pt x="456762" y="1692514"/>
                  </a:lnTo>
                  <a:lnTo>
                    <a:pt x="454225" y="1689976"/>
                  </a:lnTo>
                  <a:lnTo>
                    <a:pt x="451687" y="1687438"/>
                  </a:lnTo>
                  <a:lnTo>
                    <a:pt x="449150" y="1687438"/>
                  </a:lnTo>
                  <a:lnTo>
                    <a:pt x="446612" y="1684901"/>
                  </a:lnTo>
                  <a:lnTo>
                    <a:pt x="444074" y="1684901"/>
                  </a:lnTo>
                  <a:lnTo>
                    <a:pt x="441537" y="1682363"/>
                  </a:lnTo>
                  <a:lnTo>
                    <a:pt x="433924" y="1682363"/>
                  </a:lnTo>
                  <a:lnTo>
                    <a:pt x="431386" y="1679826"/>
                  </a:lnTo>
                  <a:lnTo>
                    <a:pt x="423773" y="1679826"/>
                  </a:lnTo>
                  <a:lnTo>
                    <a:pt x="421236" y="1677288"/>
                  </a:lnTo>
                  <a:lnTo>
                    <a:pt x="416160" y="1677288"/>
                  </a:lnTo>
                  <a:lnTo>
                    <a:pt x="408548" y="1674750"/>
                  </a:lnTo>
                  <a:lnTo>
                    <a:pt x="406010" y="1672213"/>
                  </a:lnTo>
                  <a:lnTo>
                    <a:pt x="403472" y="1672213"/>
                  </a:lnTo>
                  <a:lnTo>
                    <a:pt x="400935" y="1669675"/>
                  </a:lnTo>
                  <a:lnTo>
                    <a:pt x="395860" y="1669675"/>
                  </a:lnTo>
                  <a:lnTo>
                    <a:pt x="393322" y="1667137"/>
                  </a:lnTo>
                  <a:lnTo>
                    <a:pt x="385709" y="1667137"/>
                  </a:lnTo>
                  <a:lnTo>
                    <a:pt x="383171" y="1664600"/>
                  </a:lnTo>
                  <a:lnTo>
                    <a:pt x="362870" y="1664600"/>
                  </a:lnTo>
                  <a:lnTo>
                    <a:pt x="357795" y="1662062"/>
                  </a:lnTo>
                  <a:lnTo>
                    <a:pt x="352720" y="1659525"/>
                  </a:lnTo>
                  <a:lnTo>
                    <a:pt x="350182" y="1659525"/>
                  </a:lnTo>
                  <a:lnTo>
                    <a:pt x="347644" y="1656987"/>
                  </a:lnTo>
                  <a:lnTo>
                    <a:pt x="345107" y="1654449"/>
                  </a:lnTo>
                  <a:lnTo>
                    <a:pt x="340032" y="1651912"/>
                  </a:lnTo>
                  <a:lnTo>
                    <a:pt x="337494" y="1649374"/>
                  </a:lnTo>
                  <a:lnTo>
                    <a:pt x="332419" y="1644299"/>
                  </a:lnTo>
                  <a:lnTo>
                    <a:pt x="329881" y="1641761"/>
                  </a:lnTo>
                  <a:lnTo>
                    <a:pt x="327343" y="1639223"/>
                  </a:lnTo>
                  <a:lnTo>
                    <a:pt x="324806" y="1636686"/>
                  </a:lnTo>
                  <a:lnTo>
                    <a:pt x="324806" y="1634148"/>
                  </a:lnTo>
                  <a:lnTo>
                    <a:pt x="322268" y="1631611"/>
                  </a:lnTo>
                  <a:lnTo>
                    <a:pt x="319731" y="1629073"/>
                  </a:lnTo>
                  <a:lnTo>
                    <a:pt x="319731" y="1626535"/>
                  </a:lnTo>
                  <a:lnTo>
                    <a:pt x="317193" y="1623998"/>
                  </a:lnTo>
                  <a:lnTo>
                    <a:pt x="314655" y="1621460"/>
                  </a:lnTo>
                  <a:lnTo>
                    <a:pt x="312118" y="1618923"/>
                  </a:lnTo>
                  <a:lnTo>
                    <a:pt x="309580" y="1616385"/>
                  </a:lnTo>
                  <a:lnTo>
                    <a:pt x="307042" y="1616385"/>
                  </a:lnTo>
                  <a:lnTo>
                    <a:pt x="304505" y="1613847"/>
                  </a:lnTo>
                  <a:lnTo>
                    <a:pt x="301967" y="1611309"/>
                  </a:lnTo>
                  <a:lnTo>
                    <a:pt x="299430" y="1608772"/>
                  </a:lnTo>
                  <a:lnTo>
                    <a:pt x="296892" y="1606234"/>
                  </a:lnTo>
                  <a:lnTo>
                    <a:pt x="291817" y="1603697"/>
                  </a:lnTo>
                  <a:lnTo>
                    <a:pt x="289279" y="1601159"/>
                  </a:lnTo>
                  <a:lnTo>
                    <a:pt x="284204" y="1598621"/>
                  </a:lnTo>
                  <a:lnTo>
                    <a:pt x="279129" y="1596084"/>
                  </a:lnTo>
                  <a:lnTo>
                    <a:pt x="276591" y="1593546"/>
                  </a:lnTo>
                  <a:lnTo>
                    <a:pt x="271516" y="1593546"/>
                  </a:lnTo>
                  <a:lnTo>
                    <a:pt x="271516" y="1591009"/>
                  </a:lnTo>
                  <a:lnTo>
                    <a:pt x="268978" y="1591009"/>
                  </a:lnTo>
                  <a:lnTo>
                    <a:pt x="263903" y="1588471"/>
                  </a:lnTo>
                  <a:lnTo>
                    <a:pt x="261365" y="1588471"/>
                  </a:lnTo>
                  <a:lnTo>
                    <a:pt x="258827" y="1585933"/>
                  </a:lnTo>
                  <a:lnTo>
                    <a:pt x="256290" y="1585933"/>
                  </a:lnTo>
                  <a:lnTo>
                    <a:pt x="251215" y="1583396"/>
                  </a:lnTo>
                  <a:lnTo>
                    <a:pt x="248677" y="1580858"/>
                  </a:lnTo>
                  <a:lnTo>
                    <a:pt x="246139" y="1578320"/>
                  </a:lnTo>
                  <a:lnTo>
                    <a:pt x="243602" y="1573245"/>
                  </a:lnTo>
                  <a:lnTo>
                    <a:pt x="241064" y="1570708"/>
                  </a:lnTo>
                  <a:lnTo>
                    <a:pt x="241064" y="1568170"/>
                  </a:lnTo>
                  <a:lnTo>
                    <a:pt x="238526" y="1565632"/>
                  </a:lnTo>
                  <a:lnTo>
                    <a:pt x="238526" y="1560557"/>
                  </a:lnTo>
                  <a:lnTo>
                    <a:pt x="235989" y="1558019"/>
                  </a:lnTo>
                  <a:lnTo>
                    <a:pt x="235989" y="1555482"/>
                  </a:lnTo>
                  <a:lnTo>
                    <a:pt x="233451" y="1552944"/>
                  </a:lnTo>
                  <a:lnTo>
                    <a:pt x="230914" y="1550406"/>
                  </a:lnTo>
                  <a:lnTo>
                    <a:pt x="228376" y="1550406"/>
                  </a:lnTo>
                  <a:lnTo>
                    <a:pt x="225838" y="1547869"/>
                  </a:lnTo>
                  <a:lnTo>
                    <a:pt x="223301" y="1547869"/>
                  </a:lnTo>
                  <a:lnTo>
                    <a:pt x="220763" y="1545331"/>
                  </a:lnTo>
                  <a:lnTo>
                    <a:pt x="208075" y="1545331"/>
                  </a:lnTo>
                  <a:lnTo>
                    <a:pt x="205537" y="1542794"/>
                  </a:lnTo>
                  <a:lnTo>
                    <a:pt x="197924" y="1542794"/>
                  </a:lnTo>
                  <a:lnTo>
                    <a:pt x="195387" y="1540256"/>
                  </a:lnTo>
                  <a:lnTo>
                    <a:pt x="187774" y="1540256"/>
                  </a:lnTo>
                  <a:lnTo>
                    <a:pt x="187774" y="1537718"/>
                  </a:lnTo>
                  <a:lnTo>
                    <a:pt x="185236" y="1537718"/>
                  </a:lnTo>
                  <a:lnTo>
                    <a:pt x="182699" y="1535181"/>
                  </a:lnTo>
                  <a:lnTo>
                    <a:pt x="162408" y="1535181"/>
                  </a:lnTo>
                  <a:lnTo>
                    <a:pt x="162408" y="1532643"/>
                  </a:lnTo>
                  <a:lnTo>
                    <a:pt x="154795" y="1532643"/>
                  </a:lnTo>
                  <a:lnTo>
                    <a:pt x="152258" y="1530106"/>
                  </a:lnTo>
                  <a:lnTo>
                    <a:pt x="149720" y="1530106"/>
                  </a:lnTo>
                  <a:lnTo>
                    <a:pt x="147182" y="1527568"/>
                  </a:lnTo>
                  <a:lnTo>
                    <a:pt x="144645" y="1527568"/>
                  </a:lnTo>
                  <a:lnTo>
                    <a:pt x="142107" y="1525030"/>
                  </a:lnTo>
                  <a:lnTo>
                    <a:pt x="137032" y="1525030"/>
                  </a:lnTo>
                  <a:lnTo>
                    <a:pt x="134494" y="1522492"/>
                  </a:lnTo>
                  <a:lnTo>
                    <a:pt x="131957" y="1519955"/>
                  </a:lnTo>
                  <a:lnTo>
                    <a:pt x="129419" y="1519955"/>
                  </a:lnTo>
                  <a:lnTo>
                    <a:pt x="126881" y="1517417"/>
                  </a:lnTo>
                  <a:lnTo>
                    <a:pt x="121806" y="1514880"/>
                  </a:lnTo>
                  <a:lnTo>
                    <a:pt x="119269" y="1512342"/>
                  </a:lnTo>
                  <a:lnTo>
                    <a:pt x="116731" y="1512342"/>
                  </a:lnTo>
                  <a:lnTo>
                    <a:pt x="114193" y="1509804"/>
                  </a:lnTo>
                  <a:lnTo>
                    <a:pt x="109118" y="1509804"/>
                  </a:lnTo>
                  <a:lnTo>
                    <a:pt x="106580" y="1507267"/>
                  </a:lnTo>
                  <a:lnTo>
                    <a:pt x="101505" y="1507267"/>
                  </a:lnTo>
                  <a:lnTo>
                    <a:pt x="98967" y="1502192"/>
                  </a:lnTo>
                  <a:lnTo>
                    <a:pt x="98967" y="1499654"/>
                  </a:lnTo>
                  <a:lnTo>
                    <a:pt x="96430" y="1499654"/>
                  </a:lnTo>
                  <a:lnTo>
                    <a:pt x="96430" y="1497116"/>
                  </a:lnTo>
                  <a:lnTo>
                    <a:pt x="93892" y="1494579"/>
                  </a:lnTo>
                  <a:lnTo>
                    <a:pt x="91355" y="1492041"/>
                  </a:lnTo>
                  <a:lnTo>
                    <a:pt x="88817" y="1492041"/>
                  </a:lnTo>
                  <a:lnTo>
                    <a:pt x="88817" y="1489503"/>
                  </a:lnTo>
                  <a:lnTo>
                    <a:pt x="86279" y="1489503"/>
                  </a:lnTo>
                  <a:lnTo>
                    <a:pt x="83742" y="1486966"/>
                  </a:lnTo>
                  <a:lnTo>
                    <a:pt x="81204" y="1484428"/>
                  </a:lnTo>
                  <a:lnTo>
                    <a:pt x="78666" y="1484428"/>
                  </a:lnTo>
                  <a:lnTo>
                    <a:pt x="78666" y="1481891"/>
                  </a:lnTo>
                  <a:lnTo>
                    <a:pt x="76129" y="1481891"/>
                  </a:lnTo>
                  <a:lnTo>
                    <a:pt x="71053" y="1479353"/>
                  </a:lnTo>
                  <a:lnTo>
                    <a:pt x="68516" y="1476815"/>
                  </a:lnTo>
                  <a:lnTo>
                    <a:pt x="60903" y="1476815"/>
                  </a:lnTo>
                  <a:lnTo>
                    <a:pt x="58365" y="1474278"/>
                  </a:lnTo>
                  <a:lnTo>
                    <a:pt x="55828" y="1474278"/>
                  </a:lnTo>
                  <a:lnTo>
                    <a:pt x="55828" y="1471740"/>
                  </a:lnTo>
                  <a:lnTo>
                    <a:pt x="53290" y="1471740"/>
                  </a:lnTo>
                  <a:lnTo>
                    <a:pt x="50753" y="1469202"/>
                  </a:lnTo>
                  <a:lnTo>
                    <a:pt x="48215" y="1469202"/>
                  </a:lnTo>
                  <a:lnTo>
                    <a:pt x="45677" y="1466665"/>
                  </a:lnTo>
                  <a:lnTo>
                    <a:pt x="43140" y="1466665"/>
                  </a:lnTo>
                  <a:lnTo>
                    <a:pt x="40602" y="1464127"/>
                  </a:lnTo>
                  <a:lnTo>
                    <a:pt x="38064" y="1461589"/>
                  </a:lnTo>
                  <a:lnTo>
                    <a:pt x="35527" y="1461589"/>
                  </a:lnTo>
                  <a:lnTo>
                    <a:pt x="32989" y="1459052"/>
                  </a:lnTo>
                  <a:lnTo>
                    <a:pt x="27914" y="1459052"/>
                  </a:lnTo>
                  <a:lnTo>
                    <a:pt x="25376" y="1456514"/>
                  </a:lnTo>
                  <a:lnTo>
                    <a:pt x="20301" y="1456514"/>
                  </a:lnTo>
                  <a:lnTo>
                    <a:pt x="17763" y="1453977"/>
                  </a:lnTo>
                  <a:lnTo>
                    <a:pt x="15226" y="1453977"/>
                  </a:lnTo>
                  <a:lnTo>
                    <a:pt x="12688" y="1451439"/>
                  </a:lnTo>
                  <a:lnTo>
                    <a:pt x="5075" y="1451439"/>
                  </a:lnTo>
                  <a:lnTo>
                    <a:pt x="2538" y="1448901"/>
                  </a:lnTo>
                  <a:lnTo>
                    <a:pt x="0" y="1448901"/>
                  </a:lnTo>
                  <a:lnTo>
                    <a:pt x="0" y="1446364"/>
                  </a:lnTo>
                  <a:lnTo>
                    <a:pt x="25366" y="1446364"/>
                  </a:lnTo>
                  <a:lnTo>
                    <a:pt x="32979" y="1441289"/>
                  </a:lnTo>
                  <a:lnTo>
                    <a:pt x="35516" y="1441289"/>
                  </a:lnTo>
                  <a:lnTo>
                    <a:pt x="38054" y="1438751"/>
                  </a:lnTo>
                  <a:lnTo>
                    <a:pt x="43129" y="1438751"/>
                  </a:lnTo>
                  <a:lnTo>
                    <a:pt x="48204" y="1441289"/>
                  </a:lnTo>
                  <a:lnTo>
                    <a:pt x="53279" y="1438751"/>
                  </a:lnTo>
                  <a:lnTo>
                    <a:pt x="58355" y="1436213"/>
                  </a:lnTo>
                  <a:lnTo>
                    <a:pt x="63430" y="1433675"/>
                  </a:lnTo>
                  <a:lnTo>
                    <a:pt x="73581" y="1433675"/>
                  </a:lnTo>
                  <a:lnTo>
                    <a:pt x="78656" y="1436213"/>
                  </a:lnTo>
                  <a:lnTo>
                    <a:pt x="86269" y="1433675"/>
                  </a:lnTo>
                  <a:lnTo>
                    <a:pt x="101495" y="1433675"/>
                  </a:lnTo>
                  <a:lnTo>
                    <a:pt x="109107" y="1426063"/>
                  </a:lnTo>
                  <a:lnTo>
                    <a:pt x="121796" y="1413375"/>
                  </a:lnTo>
                  <a:lnTo>
                    <a:pt x="129408" y="1405762"/>
                  </a:lnTo>
                  <a:lnTo>
                    <a:pt x="134484" y="1405762"/>
                  </a:lnTo>
                  <a:lnTo>
                    <a:pt x="137021" y="1403224"/>
                  </a:lnTo>
                  <a:lnTo>
                    <a:pt x="149709" y="1403224"/>
                  </a:lnTo>
                  <a:lnTo>
                    <a:pt x="162398" y="1395611"/>
                  </a:lnTo>
                  <a:lnTo>
                    <a:pt x="164935" y="1390536"/>
                  </a:lnTo>
                  <a:lnTo>
                    <a:pt x="167473" y="1385461"/>
                  </a:lnTo>
                  <a:lnTo>
                    <a:pt x="172548" y="1380385"/>
                  </a:lnTo>
                  <a:lnTo>
                    <a:pt x="175086" y="1375310"/>
                  </a:lnTo>
                  <a:lnTo>
                    <a:pt x="175086" y="1372772"/>
                  </a:lnTo>
                  <a:lnTo>
                    <a:pt x="172548" y="1367697"/>
                  </a:lnTo>
                  <a:lnTo>
                    <a:pt x="170010" y="1365160"/>
                  </a:lnTo>
                  <a:lnTo>
                    <a:pt x="170010" y="1357547"/>
                  </a:lnTo>
                  <a:lnTo>
                    <a:pt x="167473" y="1352472"/>
                  </a:lnTo>
                  <a:lnTo>
                    <a:pt x="164935" y="1344858"/>
                  </a:lnTo>
                  <a:lnTo>
                    <a:pt x="164935" y="1337246"/>
                  </a:lnTo>
                  <a:lnTo>
                    <a:pt x="162398" y="1332170"/>
                  </a:lnTo>
                  <a:lnTo>
                    <a:pt x="159860" y="1324558"/>
                  </a:lnTo>
                  <a:lnTo>
                    <a:pt x="157322" y="1322020"/>
                  </a:lnTo>
                  <a:lnTo>
                    <a:pt x="152247" y="1316945"/>
                  </a:lnTo>
                  <a:lnTo>
                    <a:pt x="147172" y="1306794"/>
                  </a:lnTo>
                  <a:lnTo>
                    <a:pt x="142096" y="1299181"/>
                  </a:lnTo>
                  <a:lnTo>
                    <a:pt x="137021" y="1286493"/>
                  </a:lnTo>
                  <a:lnTo>
                    <a:pt x="131946" y="1276343"/>
                  </a:lnTo>
                  <a:lnTo>
                    <a:pt x="126871" y="1271267"/>
                  </a:lnTo>
                  <a:lnTo>
                    <a:pt x="124333" y="1266192"/>
                  </a:lnTo>
                  <a:lnTo>
                    <a:pt x="121796" y="1263655"/>
                  </a:lnTo>
                  <a:lnTo>
                    <a:pt x="119258" y="1261117"/>
                  </a:lnTo>
                  <a:lnTo>
                    <a:pt x="119258" y="1258579"/>
                  </a:lnTo>
                  <a:lnTo>
                    <a:pt x="121796" y="1256041"/>
                  </a:lnTo>
                  <a:lnTo>
                    <a:pt x="124333" y="1253504"/>
                  </a:lnTo>
                  <a:lnTo>
                    <a:pt x="129408" y="1253504"/>
                  </a:lnTo>
                  <a:lnTo>
                    <a:pt x="131946" y="1250966"/>
                  </a:lnTo>
                  <a:lnTo>
                    <a:pt x="134484" y="1245891"/>
                  </a:lnTo>
                  <a:lnTo>
                    <a:pt x="134484" y="1243353"/>
                  </a:lnTo>
                  <a:lnTo>
                    <a:pt x="137021" y="1240816"/>
                  </a:lnTo>
                  <a:lnTo>
                    <a:pt x="139559" y="1243353"/>
                  </a:lnTo>
                  <a:lnTo>
                    <a:pt x="144634" y="1243353"/>
                  </a:lnTo>
                  <a:lnTo>
                    <a:pt x="144634" y="1238278"/>
                  </a:lnTo>
                  <a:lnTo>
                    <a:pt x="142096" y="1235741"/>
                  </a:lnTo>
                  <a:lnTo>
                    <a:pt x="139559" y="1235741"/>
                  </a:lnTo>
                  <a:lnTo>
                    <a:pt x="137021" y="1233203"/>
                  </a:lnTo>
                  <a:lnTo>
                    <a:pt x="137021" y="1230665"/>
                  </a:lnTo>
                  <a:lnTo>
                    <a:pt x="147172" y="1230665"/>
                  </a:lnTo>
                  <a:lnTo>
                    <a:pt x="147172" y="1220515"/>
                  </a:lnTo>
                  <a:lnTo>
                    <a:pt x="149709" y="1220515"/>
                  </a:lnTo>
                  <a:lnTo>
                    <a:pt x="152247" y="1223052"/>
                  </a:lnTo>
                  <a:lnTo>
                    <a:pt x="154785" y="1220515"/>
                  </a:lnTo>
                  <a:lnTo>
                    <a:pt x="154785" y="1217977"/>
                  </a:lnTo>
                  <a:lnTo>
                    <a:pt x="152247" y="1217977"/>
                  </a:lnTo>
                  <a:lnTo>
                    <a:pt x="147172" y="1215440"/>
                  </a:lnTo>
                  <a:lnTo>
                    <a:pt x="142096" y="1215440"/>
                  </a:lnTo>
                  <a:lnTo>
                    <a:pt x="142096" y="1212902"/>
                  </a:lnTo>
                  <a:lnTo>
                    <a:pt x="147172" y="1210364"/>
                  </a:lnTo>
                  <a:lnTo>
                    <a:pt x="149709" y="1210364"/>
                  </a:lnTo>
                  <a:lnTo>
                    <a:pt x="154785" y="1212902"/>
                  </a:lnTo>
                  <a:lnTo>
                    <a:pt x="157322" y="1215440"/>
                  </a:lnTo>
                  <a:lnTo>
                    <a:pt x="162398" y="1215440"/>
                  </a:lnTo>
                  <a:lnTo>
                    <a:pt x="164935" y="1217977"/>
                  </a:lnTo>
                  <a:lnTo>
                    <a:pt x="167473" y="1212902"/>
                  </a:lnTo>
                  <a:lnTo>
                    <a:pt x="170010" y="1210364"/>
                  </a:lnTo>
                  <a:lnTo>
                    <a:pt x="172548" y="1207827"/>
                  </a:lnTo>
                  <a:lnTo>
                    <a:pt x="177623" y="1207827"/>
                  </a:lnTo>
                  <a:lnTo>
                    <a:pt x="177623" y="1202751"/>
                  </a:lnTo>
                  <a:lnTo>
                    <a:pt x="175086" y="1202751"/>
                  </a:lnTo>
                  <a:lnTo>
                    <a:pt x="172548" y="1200214"/>
                  </a:lnTo>
                  <a:lnTo>
                    <a:pt x="170010" y="1200214"/>
                  </a:lnTo>
                  <a:lnTo>
                    <a:pt x="170010" y="1195138"/>
                  </a:lnTo>
                  <a:lnTo>
                    <a:pt x="182699" y="1195138"/>
                  </a:lnTo>
                  <a:lnTo>
                    <a:pt x="182699" y="1179913"/>
                  </a:lnTo>
                  <a:lnTo>
                    <a:pt x="185236" y="1177375"/>
                  </a:lnTo>
                  <a:lnTo>
                    <a:pt x="185236" y="1172300"/>
                  </a:lnTo>
                  <a:lnTo>
                    <a:pt x="182699" y="1169762"/>
                  </a:lnTo>
                  <a:lnTo>
                    <a:pt x="182699" y="1162150"/>
                  </a:lnTo>
                  <a:lnTo>
                    <a:pt x="185236" y="1162150"/>
                  </a:lnTo>
                  <a:lnTo>
                    <a:pt x="187774" y="1159612"/>
                  </a:lnTo>
                  <a:lnTo>
                    <a:pt x="187774" y="1157074"/>
                  </a:lnTo>
                  <a:lnTo>
                    <a:pt x="190312" y="1151999"/>
                  </a:lnTo>
                  <a:lnTo>
                    <a:pt x="190312" y="1139311"/>
                  </a:lnTo>
                  <a:lnTo>
                    <a:pt x="197924" y="1134236"/>
                  </a:lnTo>
                  <a:lnTo>
                    <a:pt x="210613" y="1134236"/>
                  </a:lnTo>
                  <a:lnTo>
                    <a:pt x="218225" y="1131698"/>
                  </a:lnTo>
                  <a:lnTo>
                    <a:pt x="225838" y="1129160"/>
                  </a:lnTo>
                  <a:lnTo>
                    <a:pt x="230914" y="1126623"/>
                  </a:lnTo>
                  <a:lnTo>
                    <a:pt x="235989" y="1124085"/>
                  </a:lnTo>
                  <a:lnTo>
                    <a:pt x="241064" y="1119010"/>
                  </a:lnTo>
                  <a:lnTo>
                    <a:pt x="243602" y="1116472"/>
                  </a:lnTo>
                  <a:lnTo>
                    <a:pt x="246139" y="1113934"/>
                  </a:lnTo>
                  <a:lnTo>
                    <a:pt x="258827" y="1113934"/>
                  </a:lnTo>
                  <a:lnTo>
                    <a:pt x="258827" y="1111397"/>
                  </a:lnTo>
                  <a:lnTo>
                    <a:pt x="256290" y="1108859"/>
                  </a:lnTo>
                  <a:lnTo>
                    <a:pt x="253752" y="1106322"/>
                  </a:lnTo>
                  <a:lnTo>
                    <a:pt x="253752" y="1101246"/>
                  </a:lnTo>
                  <a:lnTo>
                    <a:pt x="256290" y="1098709"/>
                  </a:lnTo>
                  <a:lnTo>
                    <a:pt x="256290" y="1078407"/>
                  </a:lnTo>
                  <a:lnTo>
                    <a:pt x="258827" y="1070795"/>
                  </a:lnTo>
                  <a:lnTo>
                    <a:pt x="261365" y="1065719"/>
                  </a:lnTo>
                  <a:lnTo>
                    <a:pt x="261365" y="1063182"/>
                  </a:lnTo>
                  <a:lnTo>
                    <a:pt x="263903" y="1060644"/>
                  </a:lnTo>
                  <a:lnTo>
                    <a:pt x="266440" y="1058107"/>
                  </a:lnTo>
                  <a:lnTo>
                    <a:pt x="271516" y="1055569"/>
                  </a:lnTo>
                  <a:lnTo>
                    <a:pt x="271516" y="1050494"/>
                  </a:lnTo>
                  <a:lnTo>
                    <a:pt x="276591" y="1050494"/>
                  </a:lnTo>
                  <a:lnTo>
                    <a:pt x="279129" y="1053031"/>
                  </a:lnTo>
                  <a:lnTo>
                    <a:pt x="281666" y="1050494"/>
                  </a:lnTo>
                  <a:lnTo>
                    <a:pt x="286741" y="1047956"/>
                  </a:lnTo>
                  <a:lnTo>
                    <a:pt x="289279" y="1045419"/>
                  </a:lnTo>
                  <a:lnTo>
                    <a:pt x="294354" y="1042881"/>
                  </a:lnTo>
                  <a:lnTo>
                    <a:pt x="296892" y="1042881"/>
                  </a:lnTo>
                  <a:lnTo>
                    <a:pt x="299430" y="1040343"/>
                  </a:lnTo>
                  <a:lnTo>
                    <a:pt x="304505" y="1037805"/>
                  </a:lnTo>
                  <a:lnTo>
                    <a:pt x="307042" y="1035268"/>
                  </a:lnTo>
                  <a:lnTo>
                    <a:pt x="312118" y="1032730"/>
                  </a:lnTo>
                  <a:lnTo>
                    <a:pt x="317193" y="1032730"/>
                  </a:lnTo>
                  <a:lnTo>
                    <a:pt x="322268" y="1030193"/>
                  </a:lnTo>
                  <a:lnTo>
                    <a:pt x="327343" y="1027655"/>
                  </a:lnTo>
                  <a:lnTo>
                    <a:pt x="329881" y="1022580"/>
                  </a:lnTo>
                  <a:lnTo>
                    <a:pt x="332419" y="1020042"/>
                  </a:lnTo>
                  <a:lnTo>
                    <a:pt x="334956" y="1014967"/>
                  </a:lnTo>
                  <a:lnTo>
                    <a:pt x="334956" y="1009892"/>
                  </a:lnTo>
                  <a:lnTo>
                    <a:pt x="337494" y="1007354"/>
                  </a:lnTo>
                  <a:lnTo>
                    <a:pt x="337494" y="999741"/>
                  </a:lnTo>
                  <a:lnTo>
                    <a:pt x="334956" y="994666"/>
                  </a:lnTo>
                  <a:lnTo>
                    <a:pt x="332419" y="989591"/>
                  </a:lnTo>
                  <a:lnTo>
                    <a:pt x="329881" y="987053"/>
                  </a:lnTo>
                  <a:lnTo>
                    <a:pt x="327343" y="984516"/>
                  </a:lnTo>
                  <a:lnTo>
                    <a:pt x="327343" y="969290"/>
                  </a:lnTo>
                  <a:lnTo>
                    <a:pt x="324806" y="966752"/>
                  </a:lnTo>
                  <a:lnTo>
                    <a:pt x="319731" y="964214"/>
                  </a:lnTo>
                  <a:lnTo>
                    <a:pt x="314655" y="959139"/>
                  </a:lnTo>
                  <a:lnTo>
                    <a:pt x="309580" y="951526"/>
                  </a:lnTo>
                  <a:lnTo>
                    <a:pt x="309580" y="926160"/>
                  </a:lnTo>
                  <a:lnTo>
                    <a:pt x="304505" y="918548"/>
                  </a:lnTo>
                  <a:lnTo>
                    <a:pt x="299430" y="913472"/>
                  </a:lnTo>
                  <a:lnTo>
                    <a:pt x="296892" y="908397"/>
                  </a:lnTo>
                  <a:lnTo>
                    <a:pt x="291817" y="903322"/>
                  </a:lnTo>
                  <a:lnTo>
                    <a:pt x="289279" y="898246"/>
                  </a:lnTo>
                  <a:lnTo>
                    <a:pt x="289279" y="883021"/>
                  </a:lnTo>
                  <a:lnTo>
                    <a:pt x="291817" y="875408"/>
                  </a:lnTo>
                  <a:lnTo>
                    <a:pt x="294354" y="872870"/>
                  </a:lnTo>
                  <a:lnTo>
                    <a:pt x="301967" y="870333"/>
                  </a:lnTo>
                  <a:lnTo>
                    <a:pt x="309580" y="867795"/>
                  </a:lnTo>
                  <a:lnTo>
                    <a:pt x="314655" y="865257"/>
                  </a:lnTo>
                  <a:lnTo>
                    <a:pt x="319731" y="865257"/>
                  </a:lnTo>
                  <a:lnTo>
                    <a:pt x="324806" y="862720"/>
                  </a:lnTo>
                  <a:lnTo>
                    <a:pt x="327343" y="860182"/>
                  </a:lnTo>
                  <a:lnTo>
                    <a:pt x="327343" y="855107"/>
                  </a:lnTo>
                  <a:lnTo>
                    <a:pt x="324806" y="852569"/>
                  </a:lnTo>
                  <a:lnTo>
                    <a:pt x="324806" y="847494"/>
                  </a:lnTo>
                  <a:lnTo>
                    <a:pt x="327343" y="844956"/>
                  </a:lnTo>
                  <a:lnTo>
                    <a:pt x="329881" y="842419"/>
                  </a:lnTo>
                  <a:lnTo>
                    <a:pt x="329881" y="839881"/>
                  </a:lnTo>
                  <a:lnTo>
                    <a:pt x="324806" y="839881"/>
                  </a:lnTo>
                  <a:lnTo>
                    <a:pt x="317193" y="837343"/>
                  </a:lnTo>
                  <a:lnTo>
                    <a:pt x="309580" y="837343"/>
                  </a:lnTo>
                  <a:lnTo>
                    <a:pt x="299430" y="834806"/>
                  </a:lnTo>
                  <a:lnTo>
                    <a:pt x="291817" y="834806"/>
                  </a:lnTo>
                  <a:lnTo>
                    <a:pt x="286741" y="832268"/>
                  </a:lnTo>
                  <a:lnTo>
                    <a:pt x="284204" y="829731"/>
                  </a:lnTo>
                  <a:lnTo>
                    <a:pt x="286741" y="827193"/>
                  </a:lnTo>
                  <a:lnTo>
                    <a:pt x="286741" y="822118"/>
                  </a:lnTo>
                  <a:lnTo>
                    <a:pt x="289279" y="819580"/>
                  </a:lnTo>
                  <a:lnTo>
                    <a:pt x="291817" y="811967"/>
                  </a:lnTo>
                  <a:lnTo>
                    <a:pt x="294354" y="806892"/>
                  </a:lnTo>
                  <a:lnTo>
                    <a:pt x="299430" y="801817"/>
                  </a:lnTo>
                  <a:lnTo>
                    <a:pt x="301967" y="799279"/>
                  </a:lnTo>
                  <a:lnTo>
                    <a:pt x="304505" y="794204"/>
                  </a:lnTo>
                  <a:lnTo>
                    <a:pt x="307042" y="791666"/>
                  </a:lnTo>
                  <a:lnTo>
                    <a:pt x="309580" y="786591"/>
                  </a:lnTo>
                  <a:lnTo>
                    <a:pt x="309580" y="781516"/>
                  </a:lnTo>
                  <a:lnTo>
                    <a:pt x="307042" y="771365"/>
                  </a:lnTo>
                  <a:lnTo>
                    <a:pt x="307042" y="763752"/>
                  </a:lnTo>
                  <a:lnTo>
                    <a:pt x="301967" y="751064"/>
                  </a:lnTo>
                  <a:lnTo>
                    <a:pt x="299430" y="740914"/>
                  </a:lnTo>
                  <a:lnTo>
                    <a:pt x="296892" y="730763"/>
                  </a:lnTo>
                  <a:lnTo>
                    <a:pt x="291817" y="723150"/>
                  </a:lnTo>
                  <a:lnTo>
                    <a:pt x="284204" y="715537"/>
                  </a:lnTo>
                  <a:lnTo>
                    <a:pt x="271516" y="705387"/>
                  </a:lnTo>
                  <a:lnTo>
                    <a:pt x="258827" y="695236"/>
                  </a:lnTo>
                  <a:lnTo>
                    <a:pt x="253752" y="687623"/>
                  </a:lnTo>
                  <a:lnTo>
                    <a:pt x="248677" y="677473"/>
                  </a:lnTo>
                  <a:lnTo>
                    <a:pt x="246139" y="669860"/>
                  </a:lnTo>
                  <a:lnTo>
                    <a:pt x="243602" y="662247"/>
                  </a:lnTo>
                  <a:lnTo>
                    <a:pt x="243602" y="652097"/>
                  </a:lnTo>
                  <a:lnTo>
                    <a:pt x="246139" y="644484"/>
                  </a:lnTo>
                  <a:lnTo>
                    <a:pt x="248677" y="639409"/>
                  </a:lnTo>
                  <a:lnTo>
                    <a:pt x="253752" y="631795"/>
                  </a:lnTo>
                  <a:lnTo>
                    <a:pt x="253752" y="619107"/>
                  </a:lnTo>
                  <a:lnTo>
                    <a:pt x="246139" y="608957"/>
                  </a:lnTo>
                  <a:lnTo>
                    <a:pt x="238526" y="598807"/>
                  </a:lnTo>
                  <a:lnTo>
                    <a:pt x="230914" y="588656"/>
                  </a:lnTo>
                  <a:lnTo>
                    <a:pt x="230914" y="583581"/>
                  </a:lnTo>
                  <a:lnTo>
                    <a:pt x="230914" y="583581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F3CD2E-603E-85D2-312A-2F919AB27A97}"/>
                </a:ext>
              </a:extLst>
            </p:cNvPr>
            <p:cNvSpPr/>
            <p:nvPr/>
          </p:nvSpPr>
          <p:spPr>
            <a:xfrm>
              <a:off x="6762740" y="5160813"/>
              <a:ext cx="1096191" cy="1580879"/>
            </a:xfrm>
            <a:custGeom>
              <a:avLst/>
              <a:gdLst>
                <a:gd name="connsiteX0" fmla="*/ 60914 w 1096191"/>
                <a:gd name="connsiteY0" fmla="*/ 796762 h 1580879"/>
                <a:gd name="connsiteX1" fmla="*/ 63451 w 1096191"/>
                <a:gd name="connsiteY1" fmla="*/ 791687 h 1580879"/>
                <a:gd name="connsiteX2" fmla="*/ 65989 w 1096191"/>
                <a:gd name="connsiteY2" fmla="*/ 786612 h 1580879"/>
                <a:gd name="connsiteX3" fmla="*/ 68526 w 1096191"/>
                <a:gd name="connsiteY3" fmla="*/ 776461 h 1580879"/>
                <a:gd name="connsiteX4" fmla="*/ 71064 w 1096191"/>
                <a:gd name="connsiteY4" fmla="*/ 768848 h 1580879"/>
                <a:gd name="connsiteX5" fmla="*/ 73602 w 1096191"/>
                <a:gd name="connsiteY5" fmla="*/ 763773 h 1580879"/>
                <a:gd name="connsiteX6" fmla="*/ 76139 w 1096191"/>
                <a:gd name="connsiteY6" fmla="*/ 758698 h 1580879"/>
                <a:gd name="connsiteX7" fmla="*/ 76139 w 1096191"/>
                <a:gd name="connsiteY7" fmla="*/ 753623 h 1580879"/>
                <a:gd name="connsiteX8" fmla="*/ 73602 w 1096191"/>
                <a:gd name="connsiteY8" fmla="*/ 746010 h 1580879"/>
                <a:gd name="connsiteX9" fmla="*/ 71064 w 1096191"/>
                <a:gd name="connsiteY9" fmla="*/ 733322 h 1580879"/>
                <a:gd name="connsiteX10" fmla="*/ 71064 w 1096191"/>
                <a:gd name="connsiteY10" fmla="*/ 715569 h 1580879"/>
                <a:gd name="connsiteX11" fmla="*/ 73602 w 1096191"/>
                <a:gd name="connsiteY11" fmla="*/ 710494 h 1580879"/>
                <a:gd name="connsiteX12" fmla="*/ 73602 w 1096191"/>
                <a:gd name="connsiteY12" fmla="*/ 644536 h 1580879"/>
                <a:gd name="connsiteX13" fmla="*/ 71064 w 1096191"/>
                <a:gd name="connsiteY13" fmla="*/ 636924 h 1580879"/>
                <a:gd name="connsiteX14" fmla="*/ 71064 w 1096191"/>
                <a:gd name="connsiteY14" fmla="*/ 629310 h 1580879"/>
                <a:gd name="connsiteX15" fmla="*/ 68526 w 1096191"/>
                <a:gd name="connsiteY15" fmla="*/ 616622 h 1580879"/>
                <a:gd name="connsiteX16" fmla="*/ 68526 w 1096191"/>
                <a:gd name="connsiteY16" fmla="*/ 583644 h 1580879"/>
                <a:gd name="connsiteX17" fmla="*/ 65989 w 1096191"/>
                <a:gd name="connsiteY17" fmla="*/ 576031 h 1580879"/>
                <a:gd name="connsiteX18" fmla="*/ 63451 w 1096191"/>
                <a:gd name="connsiteY18" fmla="*/ 565880 h 1580879"/>
                <a:gd name="connsiteX19" fmla="*/ 63451 w 1096191"/>
                <a:gd name="connsiteY19" fmla="*/ 543042 h 1580879"/>
                <a:gd name="connsiteX20" fmla="*/ 65989 w 1096191"/>
                <a:gd name="connsiteY20" fmla="*/ 535429 h 1580879"/>
                <a:gd name="connsiteX21" fmla="*/ 68526 w 1096191"/>
                <a:gd name="connsiteY21" fmla="*/ 527816 h 1580879"/>
                <a:gd name="connsiteX22" fmla="*/ 71064 w 1096191"/>
                <a:gd name="connsiteY22" fmla="*/ 517666 h 1580879"/>
                <a:gd name="connsiteX23" fmla="*/ 71064 w 1096191"/>
                <a:gd name="connsiteY23" fmla="*/ 502440 h 1580879"/>
                <a:gd name="connsiteX24" fmla="*/ 73602 w 1096191"/>
                <a:gd name="connsiteY24" fmla="*/ 494827 h 1580879"/>
                <a:gd name="connsiteX25" fmla="*/ 73602 w 1096191"/>
                <a:gd name="connsiteY25" fmla="*/ 489752 h 1580879"/>
                <a:gd name="connsiteX26" fmla="*/ 76139 w 1096191"/>
                <a:gd name="connsiteY26" fmla="*/ 477063 h 1580879"/>
                <a:gd name="connsiteX27" fmla="*/ 78677 w 1096191"/>
                <a:gd name="connsiteY27" fmla="*/ 471988 h 1580879"/>
                <a:gd name="connsiteX28" fmla="*/ 81215 w 1096191"/>
                <a:gd name="connsiteY28" fmla="*/ 464375 h 1580879"/>
                <a:gd name="connsiteX29" fmla="*/ 83752 w 1096191"/>
                <a:gd name="connsiteY29" fmla="*/ 454225 h 1580879"/>
                <a:gd name="connsiteX30" fmla="*/ 88828 w 1096191"/>
                <a:gd name="connsiteY30" fmla="*/ 444074 h 1580879"/>
                <a:gd name="connsiteX31" fmla="*/ 91365 w 1096191"/>
                <a:gd name="connsiteY31" fmla="*/ 436461 h 1580879"/>
                <a:gd name="connsiteX32" fmla="*/ 93903 w 1096191"/>
                <a:gd name="connsiteY32" fmla="*/ 431386 h 1580879"/>
                <a:gd name="connsiteX33" fmla="*/ 98978 w 1096191"/>
                <a:gd name="connsiteY33" fmla="*/ 421236 h 1580879"/>
                <a:gd name="connsiteX34" fmla="*/ 106591 w 1096191"/>
                <a:gd name="connsiteY34" fmla="*/ 406010 h 1580879"/>
                <a:gd name="connsiteX35" fmla="*/ 109129 w 1096191"/>
                <a:gd name="connsiteY35" fmla="*/ 400935 h 1580879"/>
                <a:gd name="connsiteX36" fmla="*/ 109129 w 1096191"/>
                <a:gd name="connsiteY36" fmla="*/ 393322 h 1580879"/>
                <a:gd name="connsiteX37" fmla="*/ 111666 w 1096191"/>
                <a:gd name="connsiteY37" fmla="*/ 388246 h 1580879"/>
                <a:gd name="connsiteX38" fmla="*/ 114204 w 1096191"/>
                <a:gd name="connsiteY38" fmla="*/ 383171 h 1580879"/>
                <a:gd name="connsiteX39" fmla="*/ 114204 w 1096191"/>
                <a:gd name="connsiteY39" fmla="*/ 365418 h 1580879"/>
                <a:gd name="connsiteX40" fmla="*/ 116741 w 1096191"/>
                <a:gd name="connsiteY40" fmla="*/ 357805 h 1580879"/>
                <a:gd name="connsiteX41" fmla="*/ 119279 w 1096191"/>
                <a:gd name="connsiteY41" fmla="*/ 355268 h 1580879"/>
                <a:gd name="connsiteX42" fmla="*/ 124354 w 1096191"/>
                <a:gd name="connsiteY42" fmla="*/ 352730 h 1580879"/>
                <a:gd name="connsiteX43" fmla="*/ 129429 w 1096191"/>
                <a:gd name="connsiteY43" fmla="*/ 347655 h 1580879"/>
                <a:gd name="connsiteX44" fmla="*/ 134505 w 1096191"/>
                <a:gd name="connsiteY44" fmla="*/ 342580 h 1580879"/>
                <a:gd name="connsiteX45" fmla="*/ 137043 w 1096191"/>
                <a:gd name="connsiteY45" fmla="*/ 340042 h 1580879"/>
                <a:gd name="connsiteX46" fmla="*/ 142117 w 1096191"/>
                <a:gd name="connsiteY46" fmla="*/ 334967 h 1580879"/>
                <a:gd name="connsiteX47" fmla="*/ 147193 w 1096191"/>
                <a:gd name="connsiteY47" fmla="*/ 329892 h 1580879"/>
                <a:gd name="connsiteX48" fmla="*/ 152268 w 1096191"/>
                <a:gd name="connsiteY48" fmla="*/ 324816 h 1580879"/>
                <a:gd name="connsiteX49" fmla="*/ 157343 w 1096191"/>
                <a:gd name="connsiteY49" fmla="*/ 319741 h 1580879"/>
                <a:gd name="connsiteX50" fmla="*/ 162419 w 1096191"/>
                <a:gd name="connsiteY50" fmla="*/ 314666 h 1580879"/>
                <a:gd name="connsiteX51" fmla="*/ 170031 w 1096191"/>
                <a:gd name="connsiteY51" fmla="*/ 307053 h 1580879"/>
                <a:gd name="connsiteX52" fmla="*/ 172569 w 1096191"/>
                <a:gd name="connsiteY52" fmla="*/ 299440 h 1580879"/>
                <a:gd name="connsiteX53" fmla="*/ 177645 w 1096191"/>
                <a:gd name="connsiteY53" fmla="*/ 291827 h 1580879"/>
                <a:gd name="connsiteX54" fmla="*/ 180182 w 1096191"/>
                <a:gd name="connsiteY54" fmla="*/ 281676 h 1580879"/>
                <a:gd name="connsiteX55" fmla="*/ 182720 w 1096191"/>
                <a:gd name="connsiteY55" fmla="*/ 274064 h 1580879"/>
                <a:gd name="connsiteX56" fmla="*/ 185257 w 1096191"/>
                <a:gd name="connsiteY56" fmla="*/ 263913 h 1580879"/>
                <a:gd name="connsiteX57" fmla="*/ 187795 w 1096191"/>
                <a:gd name="connsiteY57" fmla="*/ 253763 h 1580879"/>
                <a:gd name="connsiteX58" fmla="*/ 187795 w 1096191"/>
                <a:gd name="connsiteY58" fmla="*/ 243612 h 1580879"/>
                <a:gd name="connsiteX59" fmla="*/ 190333 w 1096191"/>
                <a:gd name="connsiteY59" fmla="*/ 233462 h 1580879"/>
                <a:gd name="connsiteX60" fmla="*/ 190333 w 1096191"/>
                <a:gd name="connsiteY60" fmla="*/ 223311 h 1580879"/>
                <a:gd name="connsiteX61" fmla="*/ 187795 w 1096191"/>
                <a:gd name="connsiteY61" fmla="*/ 210623 h 1580879"/>
                <a:gd name="connsiteX62" fmla="*/ 187795 w 1096191"/>
                <a:gd name="connsiteY62" fmla="*/ 200473 h 1580879"/>
                <a:gd name="connsiteX63" fmla="*/ 185257 w 1096191"/>
                <a:gd name="connsiteY63" fmla="*/ 187785 h 1580879"/>
                <a:gd name="connsiteX64" fmla="*/ 185257 w 1096191"/>
                <a:gd name="connsiteY64" fmla="*/ 177634 h 1580879"/>
                <a:gd name="connsiteX65" fmla="*/ 182720 w 1096191"/>
                <a:gd name="connsiteY65" fmla="*/ 170021 h 1580879"/>
                <a:gd name="connsiteX66" fmla="*/ 185257 w 1096191"/>
                <a:gd name="connsiteY66" fmla="*/ 162408 h 1580879"/>
                <a:gd name="connsiteX67" fmla="*/ 187795 w 1096191"/>
                <a:gd name="connsiteY67" fmla="*/ 152258 h 1580879"/>
                <a:gd name="connsiteX68" fmla="*/ 190333 w 1096191"/>
                <a:gd name="connsiteY68" fmla="*/ 147182 h 1580879"/>
                <a:gd name="connsiteX69" fmla="*/ 192870 w 1096191"/>
                <a:gd name="connsiteY69" fmla="*/ 142107 h 1580879"/>
                <a:gd name="connsiteX70" fmla="*/ 197946 w 1096191"/>
                <a:gd name="connsiteY70" fmla="*/ 134494 h 1580879"/>
                <a:gd name="connsiteX71" fmla="*/ 203021 w 1096191"/>
                <a:gd name="connsiteY71" fmla="*/ 124344 h 1580879"/>
                <a:gd name="connsiteX72" fmla="*/ 208096 w 1096191"/>
                <a:gd name="connsiteY72" fmla="*/ 116731 h 1580879"/>
                <a:gd name="connsiteX73" fmla="*/ 210634 w 1096191"/>
                <a:gd name="connsiteY73" fmla="*/ 111656 h 1580879"/>
                <a:gd name="connsiteX74" fmla="*/ 215709 w 1096191"/>
                <a:gd name="connsiteY74" fmla="*/ 106580 h 1580879"/>
                <a:gd name="connsiteX75" fmla="*/ 220784 w 1096191"/>
                <a:gd name="connsiteY75" fmla="*/ 98968 h 1580879"/>
                <a:gd name="connsiteX76" fmla="*/ 223322 w 1096191"/>
                <a:gd name="connsiteY76" fmla="*/ 96430 h 1580879"/>
                <a:gd name="connsiteX77" fmla="*/ 228397 w 1096191"/>
                <a:gd name="connsiteY77" fmla="*/ 91354 h 1580879"/>
                <a:gd name="connsiteX78" fmla="*/ 230934 w 1096191"/>
                <a:gd name="connsiteY78" fmla="*/ 86279 h 1580879"/>
                <a:gd name="connsiteX79" fmla="*/ 236010 w 1096191"/>
                <a:gd name="connsiteY79" fmla="*/ 81204 h 1580879"/>
                <a:gd name="connsiteX80" fmla="*/ 238548 w 1096191"/>
                <a:gd name="connsiteY80" fmla="*/ 73591 h 1580879"/>
                <a:gd name="connsiteX81" fmla="*/ 238548 w 1096191"/>
                <a:gd name="connsiteY81" fmla="*/ 65978 h 1580879"/>
                <a:gd name="connsiteX82" fmla="*/ 236010 w 1096191"/>
                <a:gd name="connsiteY82" fmla="*/ 58365 h 1580879"/>
                <a:gd name="connsiteX83" fmla="*/ 233472 w 1096191"/>
                <a:gd name="connsiteY83" fmla="*/ 53290 h 1580879"/>
                <a:gd name="connsiteX84" fmla="*/ 225860 w 1096191"/>
                <a:gd name="connsiteY84" fmla="*/ 48215 h 1580879"/>
                <a:gd name="connsiteX85" fmla="*/ 228397 w 1096191"/>
                <a:gd name="connsiteY85" fmla="*/ 48215 h 1580879"/>
                <a:gd name="connsiteX86" fmla="*/ 236010 w 1096191"/>
                <a:gd name="connsiteY86" fmla="*/ 43140 h 1580879"/>
                <a:gd name="connsiteX87" fmla="*/ 246160 w 1096191"/>
                <a:gd name="connsiteY87" fmla="*/ 40602 h 1580879"/>
                <a:gd name="connsiteX88" fmla="*/ 253773 w 1096191"/>
                <a:gd name="connsiteY88" fmla="*/ 38064 h 1580879"/>
                <a:gd name="connsiteX89" fmla="*/ 266462 w 1096191"/>
                <a:gd name="connsiteY89" fmla="*/ 35527 h 1580879"/>
                <a:gd name="connsiteX90" fmla="*/ 279150 w 1096191"/>
                <a:gd name="connsiteY90" fmla="*/ 30451 h 1580879"/>
                <a:gd name="connsiteX91" fmla="*/ 286762 w 1096191"/>
                <a:gd name="connsiteY91" fmla="*/ 27914 h 1580879"/>
                <a:gd name="connsiteX92" fmla="*/ 296913 w 1096191"/>
                <a:gd name="connsiteY92" fmla="*/ 22839 h 1580879"/>
                <a:gd name="connsiteX93" fmla="*/ 301988 w 1096191"/>
                <a:gd name="connsiteY93" fmla="*/ 20301 h 1580879"/>
                <a:gd name="connsiteX94" fmla="*/ 307063 w 1096191"/>
                <a:gd name="connsiteY94" fmla="*/ 17763 h 1580879"/>
                <a:gd name="connsiteX95" fmla="*/ 390784 w 1096191"/>
                <a:gd name="connsiteY95" fmla="*/ 0 h 1580879"/>
                <a:gd name="connsiteX96" fmla="*/ 388246 w 1096191"/>
                <a:gd name="connsiteY96" fmla="*/ 5075 h 1580879"/>
                <a:gd name="connsiteX97" fmla="*/ 385709 w 1096191"/>
                <a:gd name="connsiteY97" fmla="*/ 17763 h 1580879"/>
                <a:gd name="connsiteX98" fmla="*/ 383171 w 1096191"/>
                <a:gd name="connsiteY98" fmla="*/ 27914 h 1580879"/>
                <a:gd name="connsiteX99" fmla="*/ 378096 w 1096191"/>
                <a:gd name="connsiteY99" fmla="*/ 40602 h 1580879"/>
                <a:gd name="connsiteX100" fmla="*/ 375558 w 1096191"/>
                <a:gd name="connsiteY100" fmla="*/ 48215 h 1580879"/>
                <a:gd name="connsiteX101" fmla="*/ 367946 w 1096191"/>
                <a:gd name="connsiteY101" fmla="*/ 58365 h 1580879"/>
                <a:gd name="connsiteX102" fmla="*/ 362870 w 1096191"/>
                <a:gd name="connsiteY102" fmla="*/ 65978 h 1580879"/>
                <a:gd name="connsiteX103" fmla="*/ 360332 w 1096191"/>
                <a:gd name="connsiteY103" fmla="*/ 71054 h 1580879"/>
                <a:gd name="connsiteX104" fmla="*/ 357795 w 1096191"/>
                <a:gd name="connsiteY104" fmla="*/ 73591 h 1580879"/>
                <a:gd name="connsiteX105" fmla="*/ 362870 w 1096191"/>
                <a:gd name="connsiteY105" fmla="*/ 78666 h 1580879"/>
                <a:gd name="connsiteX106" fmla="*/ 375558 w 1096191"/>
                <a:gd name="connsiteY106" fmla="*/ 83742 h 1580879"/>
                <a:gd name="connsiteX107" fmla="*/ 385709 w 1096191"/>
                <a:gd name="connsiteY107" fmla="*/ 86279 h 1580879"/>
                <a:gd name="connsiteX108" fmla="*/ 398397 w 1096191"/>
                <a:gd name="connsiteY108" fmla="*/ 88817 h 1580879"/>
                <a:gd name="connsiteX109" fmla="*/ 413623 w 1096191"/>
                <a:gd name="connsiteY109" fmla="*/ 93892 h 1580879"/>
                <a:gd name="connsiteX110" fmla="*/ 421236 w 1096191"/>
                <a:gd name="connsiteY110" fmla="*/ 98968 h 1580879"/>
                <a:gd name="connsiteX111" fmla="*/ 431386 w 1096191"/>
                <a:gd name="connsiteY111" fmla="*/ 109118 h 1580879"/>
                <a:gd name="connsiteX112" fmla="*/ 438999 w 1096191"/>
                <a:gd name="connsiteY112" fmla="*/ 116731 h 1580879"/>
                <a:gd name="connsiteX113" fmla="*/ 444074 w 1096191"/>
                <a:gd name="connsiteY113" fmla="*/ 126881 h 1580879"/>
                <a:gd name="connsiteX114" fmla="*/ 446612 w 1096191"/>
                <a:gd name="connsiteY114" fmla="*/ 134494 h 1580879"/>
                <a:gd name="connsiteX115" fmla="*/ 449149 w 1096191"/>
                <a:gd name="connsiteY115" fmla="*/ 139570 h 1580879"/>
                <a:gd name="connsiteX116" fmla="*/ 449149 w 1096191"/>
                <a:gd name="connsiteY116" fmla="*/ 152258 h 1580879"/>
                <a:gd name="connsiteX117" fmla="*/ 446612 w 1096191"/>
                <a:gd name="connsiteY117" fmla="*/ 159871 h 1580879"/>
                <a:gd name="connsiteX118" fmla="*/ 446612 w 1096191"/>
                <a:gd name="connsiteY118" fmla="*/ 164946 h 1580879"/>
                <a:gd name="connsiteX119" fmla="*/ 449149 w 1096191"/>
                <a:gd name="connsiteY119" fmla="*/ 172559 h 1580879"/>
                <a:gd name="connsiteX120" fmla="*/ 446612 w 1096191"/>
                <a:gd name="connsiteY120" fmla="*/ 177634 h 1580879"/>
                <a:gd name="connsiteX121" fmla="*/ 444074 w 1096191"/>
                <a:gd name="connsiteY121" fmla="*/ 182709 h 1580879"/>
                <a:gd name="connsiteX122" fmla="*/ 444074 w 1096191"/>
                <a:gd name="connsiteY122" fmla="*/ 210612 h 1580879"/>
                <a:gd name="connsiteX123" fmla="*/ 446612 w 1096191"/>
                <a:gd name="connsiteY123" fmla="*/ 220763 h 1580879"/>
                <a:gd name="connsiteX124" fmla="*/ 446612 w 1096191"/>
                <a:gd name="connsiteY124" fmla="*/ 230913 h 1580879"/>
                <a:gd name="connsiteX125" fmla="*/ 444074 w 1096191"/>
                <a:gd name="connsiteY125" fmla="*/ 238526 h 1580879"/>
                <a:gd name="connsiteX126" fmla="*/ 444074 w 1096191"/>
                <a:gd name="connsiteY126" fmla="*/ 246139 h 1580879"/>
                <a:gd name="connsiteX127" fmla="*/ 441537 w 1096191"/>
                <a:gd name="connsiteY127" fmla="*/ 251215 h 1580879"/>
                <a:gd name="connsiteX128" fmla="*/ 438999 w 1096191"/>
                <a:gd name="connsiteY128" fmla="*/ 258827 h 1580879"/>
                <a:gd name="connsiteX129" fmla="*/ 433924 w 1096191"/>
                <a:gd name="connsiteY129" fmla="*/ 263903 h 1580879"/>
                <a:gd name="connsiteX130" fmla="*/ 428849 w 1096191"/>
                <a:gd name="connsiteY130" fmla="*/ 271515 h 1580879"/>
                <a:gd name="connsiteX131" fmla="*/ 421236 w 1096191"/>
                <a:gd name="connsiteY131" fmla="*/ 279129 h 1580879"/>
                <a:gd name="connsiteX132" fmla="*/ 418698 w 1096191"/>
                <a:gd name="connsiteY132" fmla="*/ 284204 h 1580879"/>
                <a:gd name="connsiteX133" fmla="*/ 413623 w 1096191"/>
                <a:gd name="connsiteY133" fmla="*/ 291817 h 1580879"/>
                <a:gd name="connsiteX134" fmla="*/ 411085 w 1096191"/>
                <a:gd name="connsiteY134" fmla="*/ 299429 h 1580879"/>
                <a:gd name="connsiteX135" fmla="*/ 406010 w 1096191"/>
                <a:gd name="connsiteY135" fmla="*/ 307042 h 1580879"/>
                <a:gd name="connsiteX136" fmla="*/ 406010 w 1096191"/>
                <a:gd name="connsiteY136" fmla="*/ 317193 h 1580879"/>
                <a:gd name="connsiteX137" fmla="*/ 411085 w 1096191"/>
                <a:gd name="connsiteY137" fmla="*/ 327343 h 1580879"/>
                <a:gd name="connsiteX138" fmla="*/ 418698 w 1096191"/>
                <a:gd name="connsiteY138" fmla="*/ 337494 h 1580879"/>
                <a:gd name="connsiteX139" fmla="*/ 428849 w 1096191"/>
                <a:gd name="connsiteY139" fmla="*/ 342569 h 1580879"/>
                <a:gd name="connsiteX140" fmla="*/ 433924 w 1096191"/>
                <a:gd name="connsiteY140" fmla="*/ 345107 h 1580879"/>
                <a:gd name="connsiteX141" fmla="*/ 438999 w 1096191"/>
                <a:gd name="connsiteY141" fmla="*/ 345107 h 1580879"/>
                <a:gd name="connsiteX142" fmla="*/ 446612 w 1096191"/>
                <a:gd name="connsiteY142" fmla="*/ 347644 h 1580879"/>
                <a:gd name="connsiteX143" fmla="*/ 484666 w 1096191"/>
                <a:gd name="connsiteY143" fmla="*/ 347644 h 1580879"/>
                <a:gd name="connsiteX144" fmla="*/ 497354 w 1096191"/>
                <a:gd name="connsiteY144" fmla="*/ 345107 h 1580879"/>
                <a:gd name="connsiteX145" fmla="*/ 510042 w 1096191"/>
                <a:gd name="connsiteY145" fmla="*/ 342569 h 1580879"/>
                <a:gd name="connsiteX146" fmla="*/ 563322 w 1096191"/>
                <a:gd name="connsiteY146" fmla="*/ 342569 h 1580879"/>
                <a:gd name="connsiteX147" fmla="*/ 573472 w 1096191"/>
                <a:gd name="connsiteY147" fmla="*/ 345107 h 1580879"/>
                <a:gd name="connsiteX148" fmla="*/ 583623 w 1096191"/>
                <a:gd name="connsiteY148" fmla="*/ 345107 h 1580879"/>
                <a:gd name="connsiteX149" fmla="*/ 593773 w 1096191"/>
                <a:gd name="connsiteY149" fmla="*/ 347644 h 1580879"/>
                <a:gd name="connsiteX150" fmla="*/ 601386 w 1096191"/>
                <a:gd name="connsiteY150" fmla="*/ 347644 h 1580879"/>
                <a:gd name="connsiteX151" fmla="*/ 606461 w 1096191"/>
                <a:gd name="connsiteY151" fmla="*/ 350182 h 1580879"/>
                <a:gd name="connsiteX152" fmla="*/ 616612 w 1096191"/>
                <a:gd name="connsiteY152" fmla="*/ 350182 h 1580879"/>
                <a:gd name="connsiteX153" fmla="*/ 626763 w 1096191"/>
                <a:gd name="connsiteY153" fmla="*/ 352720 h 1580879"/>
                <a:gd name="connsiteX154" fmla="*/ 634375 w 1096191"/>
                <a:gd name="connsiteY154" fmla="*/ 355257 h 1580879"/>
                <a:gd name="connsiteX155" fmla="*/ 647063 w 1096191"/>
                <a:gd name="connsiteY155" fmla="*/ 355257 h 1580879"/>
                <a:gd name="connsiteX156" fmla="*/ 652139 w 1096191"/>
                <a:gd name="connsiteY156" fmla="*/ 357795 h 1580879"/>
                <a:gd name="connsiteX157" fmla="*/ 654676 w 1096191"/>
                <a:gd name="connsiteY157" fmla="*/ 360332 h 1580879"/>
                <a:gd name="connsiteX158" fmla="*/ 657214 w 1096191"/>
                <a:gd name="connsiteY158" fmla="*/ 362870 h 1580879"/>
                <a:gd name="connsiteX159" fmla="*/ 667364 w 1096191"/>
                <a:gd name="connsiteY159" fmla="*/ 365408 h 1580879"/>
                <a:gd name="connsiteX160" fmla="*/ 702881 w 1096191"/>
                <a:gd name="connsiteY160" fmla="*/ 365408 h 1580879"/>
                <a:gd name="connsiteX161" fmla="*/ 715569 w 1096191"/>
                <a:gd name="connsiteY161" fmla="*/ 367946 h 1580879"/>
                <a:gd name="connsiteX162" fmla="*/ 725719 w 1096191"/>
                <a:gd name="connsiteY162" fmla="*/ 370483 h 1580879"/>
                <a:gd name="connsiteX163" fmla="*/ 746010 w 1096191"/>
                <a:gd name="connsiteY163" fmla="*/ 370483 h 1580879"/>
                <a:gd name="connsiteX164" fmla="*/ 758698 w 1096191"/>
                <a:gd name="connsiteY164" fmla="*/ 373021 h 1580879"/>
                <a:gd name="connsiteX165" fmla="*/ 791677 w 1096191"/>
                <a:gd name="connsiteY165" fmla="*/ 373021 h 1580879"/>
                <a:gd name="connsiteX166" fmla="*/ 801827 w 1096191"/>
                <a:gd name="connsiteY166" fmla="*/ 375558 h 1580879"/>
                <a:gd name="connsiteX167" fmla="*/ 811977 w 1096191"/>
                <a:gd name="connsiteY167" fmla="*/ 375558 h 1580879"/>
                <a:gd name="connsiteX168" fmla="*/ 819591 w 1096191"/>
                <a:gd name="connsiteY168" fmla="*/ 378096 h 1580879"/>
                <a:gd name="connsiteX169" fmla="*/ 827203 w 1096191"/>
                <a:gd name="connsiteY169" fmla="*/ 378096 h 1580879"/>
                <a:gd name="connsiteX170" fmla="*/ 832279 w 1096191"/>
                <a:gd name="connsiteY170" fmla="*/ 380634 h 1580879"/>
                <a:gd name="connsiteX171" fmla="*/ 834816 w 1096191"/>
                <a:gd name="connsiteY171" fmla="*/ 378096 h 1580879"/>
                <a:gd name="connsiteX172" fmla="*/ 834816 w 1096191"/>
                <a:gd name="connsiteY172" fmla="*/ 403462 h 1580879"/>
                <a:gd name="connsiteX173" fmla="*/ 832279 w 1096191"/>
                <a:gd name="connsiteY173" fmla="*/ 413612 h 1580879"/>
                <a:gd name="connsiteX174" fmla="*/ 829741 w 1096191"/>
                <a:gd name="connsiteY174" fmla="*/ 423763 h 1580879"/>
                <a:gd name="connsiteX175" fmla="*/ 827203 w 1096191"/>
                <a:gd name="connsiteY175" fmla="*/ 431376 h 1580879"/>
                <a:gd name="connsiteX176" fmla="*/ 824666 w 1096191"/>
                <a:gd name="connsiteY176" fmla="*/ 441526 h 1580879"/>
                <a:gd name="connsiteX177" fmla="*/ 824666 w 1096191"/>
                <a:gd name="connsiteY177" fmla="*/ 477042 h 1580879"/>
                <a:gd name="connsiteX178" fmla="*/ 822128 w 1096191"/>
                <a:gd name="connsiteY178" fmla="*/ 487193 h 1580879"/>
                <a:gd name="connsiteX179" fmla="*/ 819591 w 1096191"/>
                <a:gd name="connsiteY179" fmla="*/ 497344 h 1580879"/>
                <a:gd name="connsiteX180" fmla="*/ 819591 w 1096191"/>
                <a:gd name="connsiteY180" fmla="*/ 502418 h 1580879"/>
                <a:gd name="connsiteX181" fmla="*/ 814515 w 1096191"/>
                <a:gd name="connsiteY181" fmla="*/ 504956 h 1580879"/>
                <a:gd name="connsiteX182" fmla="*/ 811977 w 1096191"/>
                <a:gd name="connsiteY182" fmla="*/ 507494 h 1580879"/>
                <a:gd name="connsiteX183" fmla="*/ 806902 w 1096191"/>
                <a:gd name="connsiteY183" fmla="*/ 510032 h 1580879"/>
                <a:gd name="connsiteX184" fmla="*/ 801827 w 1096191"/>
                <a:gd name="connsiteY184" fmla="*/ 517644 h 1580879"/>
                <a:gd name="connsiteX185" fmla="*/ 799289 w 1096191"/>
                <a:gd name="connsiteY185" fmla="*/ 525257 h 1580879"/>
                <a:gd name="connsiteX186" fmla="*/ 799289 w 1096191"/>
                <a:gd name="connsiteY186" fmla="*/ 535408 h 1580879"/>
                <a:gd name="connsiteX187" fmla="*/ 796752 w 1096191"/>
                <a:gd name="connsiteY187" fmla="*/ 540483 h 1580879"/>
                <a:gd name="connsiteX188" fmla="*/ 794214 w 1096191"/>
                <a:gd name="connsiteY188" fmla="*/ 545558 h 1580879"/>
                <a:gd name="connsiteX189" fmla="*/ 789139 w 1096191"/>
                <a:gd name="connsiteY189" fmla="*/ 548096 h 1580879"/>
                <a:gd name="connsiteX190" fmla="*/ 778988 w 1096191"/>
                <a:gd name="connsiteY190" fmla="*/ 548096 h 1580879"/>
                <a:gd name="connsiteX191" fmla="*/ 771375 w 1096191"/>
                <a:gd name="connsiteY191" fmla="*/ 545558 h 1580879"/>
                <a:gd name="connsiteX192" fmla="*/ 761225 w 1096191"/>
                <a:gd name="connsiteY192" fmla="*/ 545558 h 1580879"/>
                <a:gd name="connsiteX193" fmla="*/ 753612 w 1096191"/>
                <a:gd name="connsiteY193" fmla="*/ 548096 h 1580879"/>
                <a:gd name="connsiteX194" fmla="*/ 745999 w 1096191"/>
                <a:gd name="connsiteY194" fmla="*/ 553171 h 1580879"/>
                <a:gd name="connsiteX195" fmla="*/ 738386 w 1096191"/>
                <a:gd name="connsiteY195" fmla="*/ 560784 h 1580879"/>
                <a:gd name="connsiteX196" fmla="*/ 733311 w 1096191"/>
                <a:gd name="connsiteY196" fmla="*/ 565859 h 1580879"/>
                <a:gd name="connsiteX197" fmla="*/ 728236 w 1096191"/>
                <a:gd name="connsiteY197" fmla="*/ 576010 h 1580879"/>
                <a:gd name="connsiteX198" fmla="*/ 723160 w 1096191"/>
                <a:gd name="connsiteY198" fmla="*/ 583623 h 1580879"/>
                <a:gd name="connsiteX199" fmla="*/ 718085 w 1096191"/>
                <a:gd name="connsiteY199" fmla="*/ 588698 h 1580879"/>
                <a:gd name="connsiteX200" fmla="*/ 713010 w 1096191"/>
                <a:gd name="connsiteY200" fmla="*/ 596311 h 1580879"/>
                <a:gd name="connsiteX201" fmla="*/ 707935 w 1096191"/>
                <a:gd name="connsiteY201" fmla="*/ 603924 h 1580879"/>
                <a:gd name="connsiteX202" fmla="*/ 705397 w 1096191"/>
                <a:gd name="connsiteY202" fmla="*/ 608999 h 1580879"/>
                <a:gd name="connsiteX203" fmla="*/ 700322 w 1096191"/>
                <a:gd name="connsiteY203" fmla="*/ 614074 h 1580879"/>
                <a:gd name="connsiteX204" fmla="*/ 697784 w 1096191"/>
                <a:gd name="connsiteY204" fmla="*/ 621687 h 1580879"/>
                <a:gd name="connsiteX205" fmla="*/ 697784 w 1096191"/>
                <a:gd name="connsiteY205" fmla="*/ 629300 h 1580879"/>
                <a:gd name="connsiteX206" fmla="*/ 700322 w 1096191"/>
                <a:gd name="connsiteY206" fmla="*/ 639451 h 1580879"/>
                <a:gd name="connsiteX207" fmla="*/ 697784 w 1096191"/>
                <a:gd name="connsiteY207" fmla="*/ 649601 h 1580879"/>
                <a:gd name="connsiteX208" fmla="*/ 697784 w 1096191"/>
                <a:gd name="connsiteY208" fmla="*/ 659752 h 1580879"/>
                <a:gd name="connsiteX209" fmla="*/ 695247 w 1096191"/>
                <a:gd name="connsiteY209" fmla="*/ 664827 h 1580879"/>
                <a:gd name="connsiteX210" fmla="*/ 692709 w 1096191"/>
                <a:gd name="connsiteY210" fmla="*/ 672440 h 1580879"/>
                <a:gd name="connsiteX211" fmla="*/ 690171 w 1096191"/>
                <a:gd name="connsiteY211" fmla="*/ 677515 h 1580879"/>
                <a:gd name="connsiteX212" fmla="*/ 685096 w 1096191"/>
                <a:gd name="connsiteY212" fmla="*/ 685128 h 1580879"/>
                <a:gd name="connsiteX213" fmla="*/ 685096 w 1096191"/>
                <a:gd name="connsiteY213" fmla="*/ 690203 h 1580879"/>
                <a:gd name="connsiteX214" fmla="*/ 682558 w 1096191"/>
                <a:gd name="connsiteY214" fmla="*/ 697816 h 1580879"/>
                <a:gd name="connsiteX215" fmla="*/ 682558 w 1096191"/>
                <a:gd name="connsiteY215" fmla="*/ 743483 h 1580879"/>
                <a:gd name="connsiteX216" fmla="*/ 680021 w 1096191"/>
                <a:gd name="connsiteY216" fmla="*/ 751096 h 1580879"/>
                <a:gd name="connsiteX217" fmla="*/ 680021 w 1096191"/>
                <a:gd name="connsiteY217" fmla="*/ 779010 h 1580879"/>
                <a:gd name="connsiteX218" fmla="*/ 682558 w 1096191"/>
                <a:gd name="connsiteY218" fmla="*/ 786622 h 1580879"/>
                <a:gd name="connsiteX219" fmla="*/ 685096 w 1096191"/>
                <a:gd name="connsiteY219" fmla="*/ 796773 h 1580879"/>
                <a:gd name="connsiteX220" fmla="*/ 690171 w 1096191"/>
                <a:gd name="connsiteY220" fmla="*/ 806923 h 1580879"/>
                <a:gd name="connsiteX221" fmla="*/ 695247 w 1096191"/>
                <a:gd name="connsiteY221" fmla="*/ 814536 h 1580879"/>
                <a:gd name="connsiteX222" fmla="*/ 697784 w 1096191"/>
                <a:gd name="connsiteY222" fmla="*/ 819611 h 1580879"/>
                <a:gd name="connsiteX223" fmla="*/ 700322 w 1096191"/>
                <a:gd name="connsiteY223" fmla="*/ 827225 h 1580879"/>
                <a:gd name="connsiteX224" fmla="*/ 702860 w 1096191"/>
                <a:gd name="connsiteY224" fmla="*/ 832300 h 1580879"/>
                <a:gd name="connsiteX225" fmla="*/ 705397 w 1096191"/>
                <a:gd name="connsiteY225" fmla="*/ 834837 h 1580879"/>
                <a:gd name="connsiteX226" fmla="*/ 710472 w 1096191"/>
                <a:gd name="connsiteY226" fmla="*/ 834837 h 1580879"/>
                <a:gd name="connsiteX227" fmla="*/ 715548 w 1096191"/>
                <a:gd name="connsiteY227" fmla="*/ 832300 h 1580879"/>
                <a:gd name="connsiteX228" fmla="*/ 720623 w 1096191"/>
                <a:gd name="connsiteY228" fmla="*/ 829762 h 1580879"/>
                <a:gd name="connsiteX229" fmla="*/ 725698 w 1096191"/>
                <a:gd name="connsiteY229" fmla="*/ 832300 h 1580879"/>
                <a:gd name="connsiteX230" fmla="*/ 733311 w 1096191"/>
                <a:gd name="connsiteY230" fmla="*/ 834837 h 1580879"/>
                <a:gd name="connsiteX231" fmla="*/ 740924 w 1096191"/>
                <a:gd name="connsiteY231" fmla="*/ 839913 h 1580879"/>
                <a:gd name="connsiteX232" fmla="*/ 745999 w 1096191"/>
                <a:gd name="connsiteY232" fmla="*/ 842450 h 1580879"/>
                <a:gd name="connsiteX233" fmla="*/ 751074 w 1096191"/>
                <a:gd name="connsiteY233" fmla="*/ 847525 h 1580879"/>
                <a:gd name="connsiteX234" fmla="*/ 751074 w 1096191"/>
                <a:gd name="connsiteY234" fmla="*/ 850063 h 1580879"/>
                <a:gd name="connsiteX235" fmla="*/ 753612 w 1096191"/>
                <a:gd name="connsiteY235" fmla="*/ 855139 h 1580879"/>
                <a:gd name="connsiteX236" fmla="*/ 753612 w 1096191"/>
                <a:gd name="connsiteY236" fmla="*/ 857676 h 1580879"/>
                <a:gd name="connsiteX237" fmla="*/ 758687 w 1096191"/>
                <a:gd name="connsiteY237" fmla="*/ 862751 h 1580879"/>
                <a:gd name="connsiteX238" fmla="*/ 763763 w 1096191"/>
                <a:gd name="connsiteY238" fmla="*/ 865289 h 1580879"/>
                <a:gd name="connsiteX239" fmla="*/ 766300 w 1096191"/>
                <a:gd name="connsiteY239" fmla="*/ 872902 h 1580879"/>
                <a:gd name="connsiteX240" fmla="*/ 768838 w 1096191"/>
                <a:gd name="connsiteY240" fmla="*/ 880515 h 1580879"/>
                <a:gd name="connsiteX241" fmla="*/ 771375 w 1096191"/>
                <a:gd name="connsiteY241" fmla="*/ 890665 h 1580879"/>
                <a:gd name="connsiteX242" fmla="*/ 771375 w 1096191"/>
                <a:gd name="connsiteY242" fmla="*/ 895740 h 1580879"/>
                <a:gd name="connsiteX243" fmla="*/ 768838 w 1096191"/>
                <a:gd name="connsiteY243" fmla="*/ 900816 h 1580879"/>
                <a:gd name="connsiteX244" fmla="*/ 768838 w 1096191"/>
                <a:gd name="connsiteY244" fmla="*/ 908428 h 1580879"/>
                <a:gd name="connsiteX245" fmla="*/ 766300 w 1096191"/>
                <a:gd name="connsiteY245" fmla="*/ 913504 h 1580879"/>
                <a:gd name="connsiteX246" fmla="*/ 768838 w 1096191"/>
                <a:gd name="connsiteY246" fmla="*/ 918579 h 1580879"/>
                <a:gd name="connsiteX247" fmla="*/ 768838 w 1096191"/>
                <a:gd name="connsiteY247" fmla="*/ 923654 h 1580879"/>
                <a:gd name="connsiteX248" fmla="*/ 773913 w 1096191"/>
                <a:gd name="connsiteY248" fmla="*/ 928730 h 1580879"/>
                <a:gd name="connsiteX249" fmla="*/ 781526 w 1096191"/>
                <a:gd name="connsiteY249" fmla="*/ 933805 h 1580879"/>
                <a:gd name="connsiteX250" fmla="*/ 791677 w 1096191"/>
                <a:gd name="connsiteY250" fmla="*/ 936342 h 1580879"/>
                <a:gd name="connsiteX251" fmla="*/ 799289 w 1096191"/>
                <a:gd name="connsiteY251" fmla="*/ 941418 h 1580879"/>
                <a:gd name="connsiteX252" fmla="*/ 809440 w 1096191"/>
                <a:gd name="connsiteY252" fmla="*/ 946493 h 1580879"/>
                <a:gd name="connsiteX253" fmla="*/ 814515 w 1096191"/>
                <a:gd name="connsiteY253" fmla="*/ 951568 h 1580879"/>
                <a:gd name="connsiteX254" fmla="*/ 817053 w 1096191"/>
                <a:gd name="connsiteY254" fmla="*/ 956644 h 1580879"/>
                <a:gd name="connsiteX255" fmla="*/ 819591 w 1096191"/>
                <a:gd name="connsiteY255" fmla="*/ 961719 h 1580879"/>
                <a:gd name="connsiteX256" fmla="*/ 824666 w 1096191"/>
                <a:gd name="connsiteY256" fmla="*/ 964256 h 1580879"/>
                <a:gd name="connsiteX257" fmla="*/ 829741 w 1096191"/>
                <a:gd name="connsiteY257" fmla="*/ 966794 h 1580879"/>
                <a:gd name="connsiteX258" fmla="*/ 842429 w 1096191"/>
                <a:gd name="connsiteY258" fmla="*/ 966794 h 1580879"/>
                <a:gd name="connsiteX259" fmla="*/ 852580 w 1096191"/>
                <a:gd name="connsiteY259" fmla="*/ 964256 h 1580879"/>
                <a:gd name="connsiteX260" fmla="*/ 860193 w 1096191"/>
                <a:gd name="connsiteY260" fmla="*/ 966794 h 1580879"/>
                <a:gd name="connsiteX261" fmla="*/ 867805 w 1096191"/>
                <a:gd name="connsiteY261" fmla="*/ 969332 h 1580879"/>
                <a:gd name="connsiteX262" fmla="*/ 872881 w 1096191"/>
                <a:gd name="connsiteY262" fmla="*/ 971869 h 1580879"/>
                <a:gd name="connsiteX263" fmla="*/ 893182 w 1096191"/>
                <a:gd name="connsiteY263" fmla="*/ 971869 h 1580879"/>
                <a:gd name="connsiteX264" fmla="*/ 905870 w 1096191"/>
                <a:gd name="connsiteY264" fmla="*/ 964256 h 1580879"/>
                <a:gd name="connsiteX265" fmla="*/ 918558 w 1096191"/>
                <a:gd name="connsiteY265" fmla="*/ 954106 h 1580879"/>
                <a:gd name="connsiteX266" fmla="*/ 928708 w 1096191"/>
                <a:gd name="connsiteY266" fmla="*/ 949030 h 1580879"/>
                <a:gd name="connsiteX267" fmla="*/ 938859 w 1096191"/>
                <a:gd name="connsiteY267" fmla="*/ 949030 h 1580879"/>
                <a:gd name="connsiteX268" fmla="*/ 949010 w 1096191"/>
                <a:gd name="connsiteY268" fmla="*/ 951568 h 1580879"/>
                <a:gd name="connsiteX269" fmla="*/ 959160 w 1096191"/>
                <a:gd name="connsiteY269" fmla="*/ 956644 h 1580879"/>
                <a:gd name="connsiteX270" fmla="*/ 971848 w 1096191"/>
                <a:gd name="connsiteY270" fmla="*/ 961719 h 1580879"/>
                <a:gd name="connsiteX271" fmla="*/ 987074 w 1096191"/>
                <a:gd name="connsiteY271" fmla="*/ 966794 h 1580879"/>
                <a:gd name="connsiteX272" fmla="*/ 999762 w 1096191"/>
                <a:gd name="connsiteY272" fmla="*/ 969332 h 1580879"/>
                <a:gd name="connsiteX273" fmla="*/ 1009913 w 1096191"/>
                <a:gd name="connsiteY273" fmla="*/ 976945 h 1580879"/>
                <a:gd name="connsiteX274" fmla="*/ 1022601 w 1096191"/>
                <a:gd name="connsiteY274" fmla="*/ 982020 h 1580879"/>
                <a:gd name="connsiteX275" fmla="*/ 1030214 w 1096191"/>
                <a:gd name="connsiteY275" fmla="*/ 987095 h 1580879"/>
                <a:gd name="connsiteX276" fmla="*/ 1040364 w 1096191"/>
                <a:gd name="connsiteY276" fmla="*/ 994708 h 1580879"/>
                <a:gd name="connsiteX277" fmla="*/ 1050515 w 1096191"/>
                <a:gd name="connsiteY277" fmla="*/ 1004859 h 1580879"/>
                <a:gd name="connsiteX278" fmla="*/ 1055590 w 1096191"/>
                <a:gd name="connsiteY278" fmla="*/ 1012471 h 1580879"/>
                <a:gd name="connsiteX279" fmla="*/ 1060665 w 1096191"/>
                <a:gd name="connsiteY279" fmla="*/ 1017547 h 1580879"/>
                <a:gd name="connsiteX280" fmla="*/ 1065740 w 1096191"/>
                <a:gd name="connsiteY280" fmla="*/ 1025159 h 1580879"/>
                <a:gd name="connsiteX281" fmla="*/ 1065740 w 1096191"/>
                <a:gd name="connsiteY281" fmla="*/ 1030235 h 1580879"/>
                <a:gd name="connsiteX282" fmla="*/ 1068278 w 1096191"/>
                <a:gd name="connsiteY282" fmla="*/ 1035310 h 1580879"/>
                <a:gd name="connsiteX283" fmla="*/ 1080966 w 1096191"/>
                <a:gd name="connsiteY283" fmla="*/ 1035310 h 1580879"/>
                <a:gd name="connsiteX284" fmla="*/ 1083504 w 1096191"/>
                <a:gd name="connsiteY284" fmla="*/ 1037847 h 1580879"/>
                <a:gd name="connsiteX285" fmla="*/ 1088579 w 1096191"/>
                <a:gd name="connsiteY285" fmla="*/ 1037847 h 1580879"/>
                <a:gd name="connsiteX286" fmla="*/ 1093654 w 1096191"/>
                <a:gd name="connsiteY286" fmla="*/ 1040385 h 1580879"/>
                <a:gd name="connsiteX287" fmla="*/ 1096192 w 1096191"/>
                <a:gd name="connsiteY287" fmla="*/ 1040385 h 1580879"/>
                <a:gd name="connsiteX288" fmla="*/ 1096192 w 1096191"/>
                <a:gd name="connsiteY288" fmla="*/ 1042923 h 1580879"/>
                <a:gd name="connsiteX289" fmla="*/ 1088579 w 1096191"/>
                <a:gd name="connsiteY289" fmla="*/ 1047998 h 1580879"/>
                <a:gd name="connsiteX290" fmla="*/ 1075891 w 1096191"/>
                <a:gd name="connsiteY290" fmla="*/ 1055611 h 1580879"/>
                <a:gd name="connsiteX291" fmla="*/ 1063203 w 1096191"/>
                <a:gd name="connsiteY291" fmla="*/ 1060686 h 1580879"/>
                <a:gd name="connsiteX292" fmla="*/ 1047977 w 1096191"/>
                <a:gd name="connsiteY292" fmla="*/ 1068299 h 1580879"/>
                <a:gd name="connsiteX293" fmla="*/ 1037827 w 1096191"/>
                <a:gd name="connsiteY293" fmla="*/ 1075912 h 1580879"/>
                <a:gd name="connsiteX294" fmla="*/ 1030214 w 1096191"/>
                <a:gd name="connsiteY294" fmla="*/ 1080987 h 1580879"/>
                <a:gd name="connsiteX295" fmla="*/ 1025138 w 1096191"/>
                <a:gd name="connsiteY295" fmla="*/ 1086063 h 1580879"/>
                <a:gd name="connsiteX296" fmla="*/ 1017525 w 1096191"/>
                <a:gd name="connsiteY296" fmla="*/ 1091138 h 1580879"/>
                <a:gd name="connsiteX297" fmla="*/ 1012450 w 1096191"/>
                <a:gd name="connsiteY297" fmla="*/ 1096213 h 1580879"/>
                <a:gd name="connsiteX298" fmla="*/ 1007375 w 1096191"/>
                <a:gd name="connsiteY298" fmla="*/ 1098751 h 1580879"/>
                <a:gd name="connsiteX299" fmla="*/ 1002300 w 1096191"/>
                <a:gd name="connsiteY299" fmla="*/ 1101288 h 1580879"/>
                <a:gd name="connsiteX300" fmla="*/ 994687 w 1096191"/>
                <a:gd name="connsiteY300" fmla="*/ 1103826 h 1580879"/>
                <a:gd name="connsiteX301" fmla="*/ 987074 w 1096191"/>
                <a:gd name="connsiteY301" fmla="*/ 1106364 h 1580879"/>
                <a:gd name="connsiteX302" fmla="*/ 979461 w 1096191"/>
                <a:gd name="connsiteY302" fmla="*/ 1106364 h 1580879"/>
                <a:gd name="connsiteX303" fmla="*/ 971848 w 1096191"/>
                <a:gd name="connsiteY303" fmla="*/ 1108901 h 1580879"/>
                <a:gd name="connsiteX304" fmla="*/ 964235 w 1096191"/>
                <a:gd name="connsiteY304" fmla="*/ 1113976 h 1580879"/>
                <a:gd name="connsiteX305" fmla="*/ 951547 w 1096191"/>
                <a:gd name="connsiteY305" fmla="*/ 1121589 h 1580879"/>
                <a:gd name="connsiteX306" fmla="*/ 946472 w 1096191"/>
                <a:gd name="connsiteY306" fmla="*/ 1126664 h 1580879"/>
                <a:gd name="connsiteX307" fmla="*/ 938859 w 1096191"/>
                <a:gd name="connsiteY307" fmla="*/ 1129202 h 1580879"/>
                <a:gd name="connsiteX308" fmla="*/ 928708 w 1096191"/>
                <a:gd name="connsiteY308" fmla="*/ 1136815 h 1580879"/>
                <a:gd name="connsiteX309" fmla="*/ 921096 w 1096191"/>
                <a:gd name="connsiteY309" fmla="*/ 1141890 h 1580879"/>
                <a:gd name="connsiteX310" fmla="*/ 913483 w 1096191"/>
                <a:gd name="connsiteY310" fmla="*/ 1146966 h 1580879"/>
                <a:gd name="connsiteX311" fmla="*/ 905870 w 1096191"/>
                <a:gd name="connsiteY311" fmla="*/ 1152041 h 1580879"/>
                <a:gd name="connsiteX312" fmla="*/ 898257 w 1096191"/>
                <a:gd name="connsiteY312" fmla="*/ 1157116 h 1580879"/>
                <a:gd name="connsiteX313" fmla="*/ 890644 w 1096191"/>
                <a:gd name="connsiteY313" fmla="*/ 1162191 h 1580879"/>
                <a:gd name="connsiteX314" fmla="*/ 885569 w 1096191"/>
                <a:gd name="connsiteY314" fmla="*/ 1167267 h 1580879"/>
                <a:gd name="connsiteX315" fmla="*/ 875418 w 1096191"/>
                <a:gd name="connsiteY315" fmla="*/ 1174880 h 1580879"/>
                <a:gd name="connsiteX316" fmla="*/ 867805 w 1096191"/>
                <a:gd name="connsiteY316" fmla="*/ 1182492 h 1580879"/>
                <a:gd name="connsiteX317" fmla="*/ 857655 w 1096191"/>
                <a:gd name="connsiteY317" fmla="*/ 1190105 h 1580879"/>
                <a:gd name="connsiteX318" fmla="*/ 822138 w 1096191"/>
                <a:gd name="connsiteY318" fmla="*/ 1233234 h 1580879"/>
                <a:gd name="connsiteX319" fmla="*/ 809450 w 1096191"/>
                <a:gd name="connsiteY319" fmla="*/ 1243385 h 1580879"/>
                <a:gd name="connsiteX320" fmla="*/ 799300 w 1096191"/>
                <a:gd name="connsiteY320" fmla="*/ 1250998 h 1580879"/>
                <a:gd name="connsiteX321" fmla="*/ 789149 w 1096191"/>
                <a:gd name="connsiteY321" fmla="*/ 1253535 h 1580879"/>
                <a:gd name="connsiteX322" fmla="*/ 778999 w 1096191"/>
                <a:gd name="connsiteY322" fmla="*/ 1258611 h 1580879"/>
                <a:gd name="connsiteX323" fmla="*/ 768849 w 1096191"/>
                <a:gd name="connsiteY323" fmla="*/ 1268761 h 1580879"/>
                <a:gd name="connsiteX324" fmla="*/ 761235 w 1096191"/>
                <a:gd name="connsiteY324" fmla="*/ 1273837 h 1580879"/>
                <a:gd name="connsiteX325" fmla="*/ 751085 w 1096191"/>
                <a:gd name="connsiteY325" fmla="*/ 1283987 h 1580879"/>
                <a:gd name="connsiteX326" fmla="*/ 740935 w 1096191"/>
                <a:gd name="connsiteY326" fmla="*/ 1294137 h 1580879"/>
                <a:gd name="connsiteX327" fmla="*/ 728247 w 1096191"/>
                <a:gd name="connsiteY327" fmla="*/ 1301751 h 1580879"/>
                <a:gd name="connsiteX328" fmla="*/ 715558 w 1096191"/>
                <a:gd name="connsiteY328" fmla="*/ 1309363 h 1580879"/>
                <a:gd name="connsiteX329" fmla="*/ 700333 w 1096191"/>
                <a:gd name="connsiteY329" fmla="*/ 1314439 h 1580879"/>
                <a:gd name="connsiteX330" fmla="*/ 682569 w 1096191"/>
                <a:gd name="connsiteY330" fmla="*/ 1322051 h 1580879"/>
                <a:gd name="connsiteX331" fmla="*/ 669881 w 1096191"/>
                <a:gd name="connsiteY331" fmla="*/ 1327127 h 1580879"/>
                <a:gd name="connsiteX332" fmla="*/ 649591 w 1096191"/>
                <a:gd name="connsiteY332" fmla="*/ 1327127 h 1580879"/>
                <a:gd name="connsiteX333" fmla="*/ 644515 w 1096191"/>
                <a:gd name="connsiteY333" fmla="*/ 1329664 h 1580879"/>
                <a:gd name="connsiteX334" fmla="*/ 641978 w 1096191"/>
                <a:gd name="connsiteY334" fmla="*/ 1337277 h 1580879"/>
                <a:gd name="connsiteX335" fmla="*/ 639440 w 1096191"/>
                <a:gd name="connsiteY335" fmla="*/ 1342352 h 1580879"/>
                <a:gd name="connsiteX336" fmla="*/ 629289 w 1096191"/>
                <a:gd name="connsiteY336" fmla="*/ 1360105 h 1580879"/>
                <a:gd name="connsiteX337" fmla="*/ 626752 w 1096191"/>
                <a:gd name="connsiteY337" fmla="*/ 1365181 h 1580879"/>
                <a:gd name="connsiteX338" fmla="*/ 624214 w 1096191"/>
                <a:gd name="connsiteY338" fmla="*/ 1367718 h 1580879"/>
                <a:gd name="connsiteX339" fmla="*/ 621677 w 1096191"/>
                <a:gd name="connsiteY339" fmla="*/ 1372793 h 1580879"/>
                <a:gd name="connsiteX340" fmla="*/ 616601 w 1096191"/>
                <a:gd name="connsiteY340" fmla="*/ 1375331 h 1580879"/>
                <a:gd name="connsiteX341" fmla="*/ 611526 w 1096191"/>
                <a:gd name="connsiteY341" fmla="*/ 1377869 h 1580879"/>
                <a:gd name="connsiteX342" fmla="*/ 601376 w 1096191"/>
                <a:gd name="connsiteY342" fmla="*/ 1380406 h 1580879"/>
                <a:gd name="connsiteX343" fmla="*/ 573472 w 1096191"/>
                <a:gd name="connsiteY343" fmla="*/ 1380406 h 1580879"/>
                <a:gd name="connsiteX344" fmla="*/ 555709 w 1096191"/>
                <a:gd name="connsiteY344" fmla="*/ 1382944 h 1580879"/>
                <a:gd name="connsiteX345" fmla="*/ 525268 w 1096191"/>
                <a:gd name="connsiteY345" fmla="*/ 1382944 h 1580879"/>
                <a:gd name="connsiteX346" fmla="*/ 517655 w 1096191"/>
                <a:gd name="connsiteY346" fmla="*/ 1390557 h 1580879"/>
                <a:gd name="connsiteX347" fmla="*/ 510042 w 1096191"/>
                <a:gd name="connsiteY347" fmla="*/ 1405783 h 1580879"/>
                <a:gd name="connsiteX348" fmla="*/ 504967 w 1096191"/>
                <a:gd name="connsiteY348" fmla="*/ 1421008 h 1580879"/>
                <a:gd name="connsiteX349" fmla="*/ 497354 w 1096191"/>
                <a:gd name="connsiteY349" fmla="*/ 1431159 h 1580879"/>
                <a:gd name="connsiteX350" fmla="*/ 487203 w 1096191"/>
                <a:gd name="connsiteY350" fmla="*/ 1433696 h 1580879"/>
                <a:gd name="connsiteX351" fmla="*/ 482128 w 1096191"/>
                <a:gd name="connsiteY351" fmla="*/ 1436234 h 1580879"/>
                <a:gd name="connsiteX352" fmla="*/ 474515 w 1096191"/>
                <a:gd name="connsiteY352" fmla="*/ 1436234 h 1580879"/>
                <a:gd name="connsiteX353" fmla="*/ 471978 w 1096191"/>
                <a:gd name="connsiteY353" fmla="*/ 1433696 h 1580879"/>
                <a:gd name="connsiteX354" fmla="*/ 456752 w 1096191"/>
                <a:gd name="connsiteY354" fmla="*/ 1428621 h 1580879"/>
                <a:gd name="connsiteX355" fmla="*/ 446602 w 1096191"/>
                <a:gd name="connsiteY355" fmla="*/ 1428621 h 1580879"/>
                <a:gd name="connsiteX356" fmla="*/ 438988 w 1096191"/>
                <a:gd name="connsiteY356" fmla="*/ 1423546 h 1580879"/>
                <a:gd name="connsiteX357" fmla="*/ 433913 w 1096191"/>
                <a:gd name="connsiteY357" fmla="*/ 1418471 h 1580879"/>
                <a:gd name="connsiteX358" fmla="*/ 431376 w 1096191"/>
                <a:gd name="connsiteY358" fmla="*/ 1413396 h 1580879"/>
                <a:gd name="connsiteX359" fmla="*/ 426300 w 1096191"/>
                <a:gd name="connsiteY359" fmla="*/ 1405783 h 1580879"/>
                <a:gd name="connsiteX360" fmla="*/ 423763 w 1096191"/>
                <a:gd name="connsiteY360" fmla="*/ 1400707 h 1580879"/>
                <a:gd name="connsiteX361" fmla="*/ 418688 w 1096191"/>
                <a:gd name="connsiteY361" fmla="*/ 1395632 h 1580879"/>
                <a:gd name="connsiteX362" fmla="*/ 416150 w 1096191"/>
                <a:gd name="connsiteY362" fmla="*/ 1390557 h 1580879"/>
                <a:gd name="connsiteX363" fmla="*/ 411074 w 1096191"/>
                <a:gd name="connsiteY363" fmla="*/ 1388019 h 1580879"/>
                <a:gd name="connsiteX364" fmla="*/ 400924 w 1096191"/>
                <a:gd name="connsiteY364" fmla="*/ 1388019 h 1580879"/>
                <a:gd name="connsiteX365" fmla="*/ 395849 w 1096191"/>
                <a:gd name="connsiteY365" fmla="*/ 1393094 h 1580879"/>
                <a:gd name="connsiteX366" fmla="*/ 390774 w 1096191"/>
                <a:gd name="connsiteY366" fmla="*/ 1400707 h 1580879"/>
                <a:gd name="connsiteX367" fmla="*/ 388236 w 1096191"/>
                <a:gd name="connsiteY367" fmla="*/ 1408320 h 1580879"/>
                <a:gd name="connsiteX368" fmla="*/ 385698 w 1096191"/>
                <a:gd name="connsiteY368" fmla="*/ 1410858 h 1580879"/>
                <a:gd name="connsiteX369" fmla="*/ 383161 w 1096191"/>
                <a:gd name="connsiteY369" fmla="*/ 1413396 h 1580879"/>
                <a:gd name="connsiteX370" fmla="*/ 380623 w 1096191"/>
                <a:gd name="connsiteY370" fmla="*/ 1415933 h 1580879"/>
                <a:gd name="connsiteX371" fmla="*/ 373010 w 1096191"/>
                <a:gd name="connsiteY371" fmla="*/ 1415933 h 1580879"/>
                <a:gd name="connsiteX372" fmla="*/ 362860 w 1096191"/>
                <a:gd name="connsiteY372" fmla="*/ 1413396 h 1580879"/>
                <a:gd name="connsiteX373" fmla="*/ 352709 w 1096191"/>
                <a:gd name="connsiteY373" fmla="*/ 1410858 h 1580879"/>
                <a:gd name="connsiteX374" fmla="*/ 345096 w 1096191"/>
                <a:gd name="connsiteY374" fmla="*/ 1410858 h 1580879"/>
                <a:gd name="connsiteX375" fmla="*/ 337483 w 1096191"/>
                <a:gd name="connsiteY375" fmla="*/ 1408320 h 1580879"/>
                <a:gd name="connsiteX376" fmla="*/ 329871 w 1096191"/>
                <a:gd name="connsiteY376" fmla="*/ 1410858 h 1580879"/>
                <a:gd name="connsiteX377" fmla="*/ 324795 w 1096191"/>
                <a:gd name="connsiteY377" fmla="*/ 1415933 h 1580879"/>
                <a:gd name="connsiteX378" fmla="*/ 319720 w 1096191"/>
                <a:gd name="connsiteY378" fmla="*/ 1418471 h 1580879"/>
                <a:gd name="connsiteX379" fmla="*/ 317182 w 1096191"/>
                <a:gd name="connsiteY379" fmla="*/ 1423546 h 1580879"/>
                <a:gd name="connsiteX380" fmla="*/ 314645 w 1096191"/>
                <a:gd name="connsiteY380" fmla="*/ 1428621 h 1580879"/>
                <a:gd name="connsiteX381" fmla="*/ 314645 w 1096191"/>
                <a:gd name="connsiteY381" fmla="*/ 1436234 h 1580879"/>
                <a:gd name="connsiteX382" fmla="*/ 312107 w 1096191"/>
                <a:gd name="connsiteY382" fmla="*/ 1441310 h 1580879"/>
                <a:gd name="connsiteX383" fmla="*/ 307032 w 1096191"/>
                <a:gd name="connsiteY383" fmla="*/ 1448922 h 1580879"/>
                <a:gd name="connsiteX384" fmla="*/ 304494 w 1096191"/>
                <a:gd name="connsiteY384" fmla="*/ 1453998 h 1580879"/>
                <a:gd name="connsiteX385" fmla="*/ 299419 w 1096191"/>
                <a:gd name="connsiteY385" fmla="*/ 1459073 h 1580879"/>
                <a:gd name="connsiteX386" fmla="*/ 299419 w 1096191"/>
                <a:gd name="connsiteY386" fmla="*/ 1464148 h 1580879"/>
                <a:gd name="connsiteX387" fmla="*/ 294344 w 1096191"/>
                <a:gd name="connsiteY387" fmla="*/ 1469223 h 1580879"/>
                <a:gd name="connsiteX388" fmla="*/ 291806 w 1096191"/>
                <a:gd name="connsiteY388" fmla="*/ 1471761 h 1580879"/>
                <a:gd name="connsiteX389" fmla="*/ 289268 w 1096191"/>
                <a:gd name="connsiteY389" fmla="*/ 1476836 h 1580879"/>
                <a:gd name="connsiteX390" fmla="*/ 284193 w 1096191"/>
                <a:gd name="connsiteY390" fmla="*/ 1484449 h 1580879"/>
                <a:gd name="connsiteX391" fmla="*/ 281656 w 1096191"/>
                <a:gd name="connsiteY391" fmla="*/ 1492062 h 1580879"/>
                <a:gd name="connsiteX392" fmla="*/ 279118 w 1096191"/>
                <a:gd name="connsiteY392" fmla="*/ 1504750 h 1580879"/>
                <a:gd name="connsiteX393" fmla="*/ 279118 w 1096191"/>
                <a:gd name="connsiteY393" fmla="*/ 1512363 h 1580879"/>
                <a:gd name="connsiteX394" fmla="*/ 276580 w 1096191"/>
                <a:gd name="connsiteY394" fmla="*/ 1525051 h 1580879"/>
                <a:gd name="connsiteX395" fmla="*/ 274043 w 1096191"/>
                <a:gd name="connsiteY395" fmla="*/ 1535201 h 1580879"/>
                <a:gd name="connsiteX396" fmla="*/ 268968 w 1096191"/>
                <a:gd name="connsiteY396" fmla="*/ 1540277 h 1580879"/>
                <a:gd name="connsiteX397" fmla="*/ 266430 w 1096191"/>
                <a:gd name="connsiteY397" fmla="*/ 1545352 h 1580879"/>
                <a:gd name="connsiteX398" fmla="*/ 263892 w 1096191"/>
                <a:gd name="connsiteY398" fmla="*/ 1550427 h 1580879"/>
                <a:gd name="connsiteX399" fmla="*/ 261354 w 1096191"/>
                <a:gd name="connsiteY399" fmla="*/ 1552965 h 1580879"/>
                <a:gd name="connsiteX400" fmla="*/ 243602 w 1096191"/>
                <a:gd name="connsiteY400" fmla="*/ 1552965 h 1580879"/>
                <a:gd name="connsiteX401" fmla="*/ 243602 w 1096191"/>
                <a:gd name="connsiteY401" fmla="*/ 1550427 h 1580879"/>
                <a:gd name="connsiteX402" fmla="*/ 241064 w 1096191"/>
                <a:gd name="connsiteY402" fmla="*/ 1545352 h 1580879"/>
                <a:gd name="connsiteX403" fmla="*/ 241064 w 1096191"/>
                <a:gd name="connsiteY403" fmla="*/ 1542815 h 1580879"/>
                <a:gd name="connsiteX404" fmla="*/ 238526 w 1096191"/>
                <a:gd name="connsiteY404" fmla="*/ 1540277 h 1580879"/>
                <a:gd name="connsiteX405" fmla="*/ 238526 w 1096191"/>
                <a:gd name="connsiteY405" fmla="*/ 1537739 h 1580879"/>
                <a:gd name="connsiteX406" fmla="*/ 235989 w 1096191"/>
                <a:gd name="connsiteY406" fmla="*/ 1535201 h 1580879"/>
                <a:gd name="connsiteX407" fmla="*/ 228376 w 1096191"/>
                <a:gd name="connsiteY407" fmla="*/ 1535201 h 1580879"/>
                <a:gd name="connsiteX408" fmla="*/ 225838 w 1096191"/>
                <a:gd name="connsiteY408" fmla="*/ 1537739 h 1580879"/>
                <a:gd name="connsiteX409" fmla="*/ 223301 w 1096191"/>
                <a:gd name="connsiteY409" fmla="*/ 1540277 h 1580879"/>
                <a:gd name="connsiteX410" fmla="*/ 220763 w 1096191"/>
                <a:gd name="connsiteY410" fmla="*/ 1542815 h 1580879"/>
                <a:gd name="connsiteX411" fmla="*/ 218225 w 1096191"/>
                <a:gd name="connsiteY411" fmla="*/ 1545352 h 1580879"/>
                <a:gd name="connsiteX412" fmla="*/ 215688 w 1096191"/>
                <a:gd name="connsiteY412" fmla="*/ 1547890 h 1580879"/>
                <a:gd name="connsiteX413" fmla="*/ 210612 w 1096191"/>
                <a:gd name="connsiteY413" fmla="*/ 1547890 h 1580879"/>
                <a:gd name="connsiteX414" fmla="*/ 203000 w 1096191"/>
                <a:gd name="connsiteY414" fmla="*/ 1545352 h 1580879"/>
                <a:gd name="connsiteX415" fmla="*/ 197924 w 1096191"/>
                <a:gd name="connsiteY415" fmla="*/ 1545352 h 1580879"/>
                <a:gd name="connsiteX416" fmla="*/ 192849 w 1096191"/>
                <a:gd name="connsiteY416" fmla="*/ 1542815 h 1580879"/>
                <a:gd name="connsiteX417" fmla="*/ 185236 w 1096191"/>
                <a:gd name="connsiteY417" fmla="*/ 1542815 h 1580879"/>
                <a:gd name="connsiteX418" fmla="*/ 182698 w 1096191"/>
                <a:gd name="connsiteY418" fmla="*/ 1545352 h 1580879"/>
                <a:gd name="connsiteX419" fmla="*/ 177623 w 1096191"/>
                <a:gd name="connsiteY419" fmla="*/ 1545352 h 1580879"/>
                <a:gd name="connsiteX420" fmla="*/ 175086 w 1096191"/>
                <a:gd name="connsiteY420" fmla="*/ 1547890 h 1580879"/>
                <a:gd name="connsiteX421" fmla="*/ 172548 w 1096191"/>
                <a:gd name="connsiteY421" fmla="*/ 1552965 h 1580879"/>
                <a:gd name="connsiteX422" fmla="*/ 167473 w 1096191"/>
                <a:gd name="connsiteY422" fmla="*/ 1558040 h 1580879"/>
                <a:gd name="connsiteX423" fmla="*/ 164935 w 1096191"/>
                <a:gd name="connsiteY423" fmla="*/ 1563115 h 1580879"/>
                <a:gd name="connsiteX424" fmla="*/ 162398 w 1096191"/>
                <a:gd name="connsiteY424" fmla="*/ 1568191 h 1580879"/>
                <a:gd name="connsiteX425" fmla="*/ 159860 w 1096191"/>
                <a:gd name="connsiteY425" fmla="*/ 1573266 h 1580879"/>
                <a:gd name="connsiteX426" fmla="*/ 154785 w 1096191"/>
                <a:gd name="connsiteY426" fmla="*/ 1575804 h 1580879"/>
                <a:gd name="connsiteX427" fmla="*/ 154785 w 1096191"/>
                <a:gd name="connsiteY427" fmla="*/ 1578341 h 1580879"/>
                <a:gd name="connsiteX428" fmla="*/ 137021 w 1096191"/>
                <a:gd name="connsiteY428" fmla="*/ 1578341 h 1580879"/>
                <a:gd name="connsiteX429" fmla="*/ 134484 w 1096191"/>
                <a:gd name="connsiteY429" fmla="*/ 1580879 h 1580879"/>
                <a:gd name="connsiteX430" fmla="*/ 109118 w 1096191"/>
                <a:gd name="connsiteY430" fmla="*/ 1580879 h 1580879"/>
                <a:gd name="connsiteX431" fmla="*/ 101505 w 1096191"/>
                <a:gd name="connsiteY431" fmla="*/ 1578341 h 1580879"/>
                <a:gd name="connsiteX432" fmla="*/ 96430 w 1096191"/>
                <a:gd name="connsiteY432" fmla="*/ 1578341 h 1580879"/>
                <a:gd name="connsiteX433" fmla="*/ 91354 w 1096191"/>
                <a:gd name="connsiteY433" fmla="*/ 1573266 h 1580879"/>
                <a:gd name="connsiteX434" fmla="*/ 88817 w 1096191"/>
                <a:gd name="connsiteY434" fmla="*/ 1570728 h 1580879"/>
                <a:gd name="connsiteX435" fmla="*/ 83742 w 1096191"/>
                <a:gd name="connsiteY435" fmla="*/ 1568191 h 1580879"/>
                <a:gd name="connsiteX436" fmla="*/ 78666 w 1096191"/>
                <a:gd name="connsiteY436" fmla="*/ 1563115 h 1580879"/>
                <a:gd name="connsiteX437" fmla="*/ 71053 w 1096191"/>
                <a:gd name="connsiteY437" fmla="*/ 1558040 h 1580879"/>
                <a:gd name="connsiteX438" fmla="*/ 65978 w 1096191"/>
                <a:gd name="connsiteY438" fmla="*/ 1552965 h 1580879"/>
                <a:gd name="connsiteX439" fmla="*/ 60903 w 1096191"/>
                <a:gd name="connsiteY439" fmla="*/ 1545352 h 1580879"/>
                <a:gd name="connsiteX440" fmla="*/ 53290 w 1096191"/>
                <a:gd name="connsiteY440" fmla="*/ 1537739 h 1580879"/>
                <a:gd name="connsiteX441" fmla="*/ 48215 w 1096191"/>
                <a:gd name="connsiteY441" fmla="*/ 1530126 h 1580879"/>
                <a:gd name="connsiteX442" fmla="*/ 43139 w 1096191"/>
                <a:gd name="connsiteY442" fmla="*/ 1525051 h 1580879"/>
                <a:gd name="connsiteX443" fmla="*/ 38064 w 1096191"/>
                <a:gd name="connsiteY443" fmla="*/ 1519976 h 1580879"/>
                <a:gd name="connsiteX444" fmla="*/ 35527 w 1096191"/>
                <a:gd name="connsiteY444" fmla="*/ 1517438 h 1580879"/>
                <a:gd name="connsiteX445" fmla="*/ 35527 w 1096191"/>
                <a:gd name="connsiteY445" fmla="*/ 1514901 h 1580879"/>
                <a:gd name="connsiteX446" fmla="*/ 30451 w 1096191"/>
                <a:gd name="connsiteY446" fmla="*/ 1509825 h 1580879"/>
                <a:gd name="connsiteX447" fmla="*/ 22839 w 1096191"/>
                <a:gd name="connsiteY447" fmla="*/ 1509825 h 1580879"/>
                <a:gd name="connsiteX448" fmla="*/ 17763 w 1096191"/>
                <a:gd name="connsiteY448" fmla="*/ 1512363 h 1580879"/>
                <a:gd name="connsiteX449" fmla="*/ 20301 w 1096191"/>
                <a:gd name="connsiteY449" fmla="*/ 1507288 h 1580879"/>
                <a:gd name="connsiteX450" fmla="*/ 22839 w 1096191"/>
                <a:gd name="connsiteY450" fmla="*/ 1502212 h 1580879"/>
                <a:gd name="connsiteX451" fmla="*/ 27914 w 1096191"/>
                <a:gd name="connsiteY451" fmla="*/ 1489524 h 1580879"/>
                <a:gd name="connsiteX452" fmla="*/ 32989 w 1096191"/>
                <a:gd name="connsiteY452" fmla="*/ 1474298 h 1580879"/>
                <a:gd name="connsiteX453" fmla="*/ 32989 w 1096191"/>
                <a:gd name="connsiteY453" fmla="*/ 1441320 h 1580879"/>
                <a:gd name="connsiteX454" fmla="*/ 35527 w 1096191"/>
                <a:gd name="connsiteY454" fmla="*/ 1426094 h 1580879"/>
                <a:gd name="connsiteX455" fmla="*/ 40602 w 1096191"/>
                <a:gd name="connsiteY455" fmla="*/ 1408331 h 1580879"/>
                <a:gd name="connsiteX456" fmla="*/ 43139 w 1096191"/>
                <a:gd name="connsiteY456" fmla="*/ 1388040 h 1580879"/>
                <a:gd name="connsiteX457" fmla="*/ 43139 w 1096191"/>
                <a:gd name="connsiteY457" fmla="*/ 1370277 h 1580879"/>
                <a:gd name="connsiteX458" fmla="*/ 38064 w 1096191"/>
                <a:gd name="connsiteY458" fmla="*/ 1355051 h 1580879"/>
                <a:gd name="connsiteX459" fmla="*/ 32989 w 1096191"/>
                <a:gd name="connsiteY459" fmla="*/ 1339826 h 1580879"/>
                <a:gd name="connsiteX460" fmla="*/ 27914 w 1096191"/>
                <a:gd name="connsiteY460" fmla="*/ 1327137 h 1580879"/>
                <a:gd name="connsiteX461" fmla="*/ 27914 w 1096191"/>
                <a:gd name="connsiteY461" fmla="*/ 1311912 h 1580879"/>
                <a:gd name="connsiteX462" fmla="*/ 32989 w 1096191"/>
                <a:gd name="connsiteY462" fmla="*/ 1304298 h 1580879"/>
                <a:gd name="connsiteX463" fmla="*/ 38064 w 1096191"/>
                <a:gd name="connsiteY463" fmla="*/ 1299223 h 1580879"/>
                <a:gd name="connsiteX464" fmla="*/ 45677 w 1096191"/>
                <a:gd name="connsiteY464" fmla="*/ 1296686 h 1580879"/>
                <a:gd name="connsiteX465" fmla="*/ 50753 w 1096191"/>
                <a:gd name="connsiteY465" fmla="*/ 1289073 h 1580879"/>
                <a:gd name="connsiteX466" fmla="*/ 58365 w 1096191"/>
                <a:gd name="connsiteY466" fmla="*/ 1281460 h 1580879"/>
                <a:gd name="connsiteX467" fmla="*/ 63441 w 1096191"/>
                <a:gd name="connsiteY467" fmla="*/ 1271309 h 1580879"/>
                <a:gd name="connsiteX468" fmla="*/ 65978 w 1096191"/>
                <a:gd name="connsiteY468" fmla="*/ 1261159 h 1580879"/>
                <a:gd name="connsiteX469" fmla="*/ 65978 w 1096191"/>
                <a:gd name="connsiteY469" fmla="*/ 1251009 h 1580879"/>
                <a:gd name="connsiteX470" fmla="*/ 63441 w 1096191"/>
                <a:gd name="connsiteY470" fmla="*/ 1240858 h 1580879"/>
                <a:gd name="connsiteX471" fmla="*/ 58365 w 1096191"/>
                <a:gd name="connsiteY471" fmla="*/ 1230707 h 1580879"/>
                <a:gd name="connsiteX472" fmla="*/ 50753 w 1096191"/>
                <a:gd name="connsiteY472" fmla="*/ 1225632 h 1580879"/>
                <a:gd name="connsiteX473" fmla="*/ 40602 w 1096191"/>
                <a:gd name="connsiteY473" fmla="*/ 1218019 h 1580879"/>
                <a:gd name="connsiteX474" fmla="*/ 32989 w 1096191"/>
                <a:gd name="connsiteY474" fmla="*/ 1212944 h 1580879"/>
                <a:gd name="connsiteX475" fmla="*/ 20301 w 1096191"/>
                <a:gd name="connsiteY475" fmla="*/ 1205331 h 1580879"/>
                <a:gd name="connsiteX476" fmla="*/ 17763 w 1096191"/>
                <a:gd name="connsiteY476" fmla="*/ 1200256 h 1580879"/>
                <a:gd name="connsiteX477" fmla="*/ 15225 w 1096191"/>
                <a:gd name="connsiteY477" fmla="*/ 1195181 h 1580879"/>
                <a:gd name="connsiteX478" fmla="*/ 12688 w 1096191"/>
                <a:gd name="connsiteY478" fmla="*/ 1192643 h 1580879"/>
                <a:gd name="connsiteX479" fmla="*/ 10151 w 1096191"/>
                <a:gd name="connsiteY479" fmla="*/ 1187568 h 1580879"/>
                <a:gd name="connsiteX480" fmla="*/ 10151 w 1096191"/>
                <a:gd name="connsiteY480" fmla="*/ 1167267 h 1580879"/>
                <a:gd name="connsiteX481" fmla="*/ 7613 w 1096191"/>
                <a:gd name="connsiteY481" fmla="*/ 1159654 h 1580879"/>
                <a:gd name="connsiteX482" fmla="*/ 5075 w 1096191"/>
                <a:gd name="connsiteY482" fmla="*/ 1154578 h 1580879"/>
                <a:gd name="connsiteX483" fmla="*/ 2537 w 1096191"/>
                <a:gd name="connsiteY483" fmla="*/ 1152041 h 1580879"/>
                <a:gd name="connsiteX484" fmla="*/ 2537 w 1096191"/>
                <a:gd name="connsiteY484" fmla="*/ 1149503 h 1580879"/>
                <a:gd name="connsiteX485" fmla="*/ 0 w 1096191"/>
                <a:gd name="connsiteY485" fmla="*/ 1141890 h 1580879"/>
                <a:gd name="connsiteX486" fmla="*/ 2537 w 1096191"/>
                <a:gd name="connsiteY486" fmla="*/ 1136815 h 1580879"/>
                <a:gd name="connsiteX487" fmla="*/ 5075 w 1096191"/>
                <a:gd name="connsiteY487" fmla="*/ 1134278 h 1580879"/>
                <a:gd name="connsiteX488" fmla="*/ 7613 w 1096191"/>
                <a:gd name="connsiteY488" fmla="*/ 1129202 h 1580879"/>
                <a:gd name="connsiteX489" fmla="*/ 12688 w 1096191"/>
                <a:gd name="connsiteY489" fmla="*/ 1124127 h 1580879"/>
                <a:gd name="connsiteX490" fmla="*/ 17763 w 1096191"/>
                <a:gd name="connsiteY490" fmla="*/ 1116514 h 1580879"/>
                <a:gd name="connsiteX491" fmla="*/ 17763 w 1096191"/>
                <a:gd name="connsiteY491" fmla="*/ 1101288 h 1580879"/>
                <a:gd name="connsiteX492" fmla="*/ 20301 w 1096191"/>
                <a:gd name="connsiteY492" fmla="*/ 1091138 h 1580879"/>
                <a:gd name="connsiteX493" fmla="*/ 22839 w 1096191"/>
                <a:gd name="connsiteY493" fmla="*/ 1086063 h 1580879"/>
                <a:gd name="connsiteX494" fmla="*/ 27914 w 1096191"/>
                <a:gd name="connsiteY494" fmla="*/ 1080987 h 1580879"/>
                <a:gd name="connsiteX495" fmla="*/ 35527 w 1096191"/>
                <a:gd name="connsiteY495" fmla="*/ 1078450 h 1580879"/>
                <a:gd name="connsiteX496" fmla="*/ 40602 w 1096191"/>
                <a:gd name="connsiteY496" fmla="*/ 1075912 h 1580879"/>
                <a:gd name="connsiteX497" fmla="*/ 43139 w 1096191"/>
                <a:gd name="connsiteY497" fmla="*/ 1073374 h 1580879"/>
                <a:gd name="connsiteX498" fmla="*/ 50753 w 1096191"/>
                <a:gd name="connsiteY498" fmla="*/ 1070837 h 1580879"/>
                <a:gd name="connsiteX499" fmla="*/ 60903 w 1096191"/>
                <a:gd name="connsiteY499" fmla="*/ 1065761 h 1580879"/>
                <a:gd name="connsiteX500" fmla="*/ 68516 w 1096191"/>
                <a:gd name="connsiteY500" fmla="*/ 1063224 h 1580879"/>
                <a:gd name="connsiteX501" fmla="*/ 73591 w 1096191"/>
                <a:gd name="connsiteY501" fmla="*/ 1060686 h 1580879"/>
                <a:gd name="connsiteX502" fmla="*/ 76129 w 1096191"/>
                <a:gd name="connsiteY502" fmla="*/ 1060686 h 1580879"/>
                <a:gd name="connsiteX503" fmla="*/ 78666 w 1096191"/>
                <a:gd name="connsiteY503" fmla="*/ 1058149 h 1580879"/>
                <a:gd name="connsiteX504" fmla="*/ 78666 w 1096191"/>
                <a:gd name="connsiteY504" fmla="*/ 1053073 h 1580879"/>
                <a:gd name="connsiteX505" fmla="*/ 73591 w 1096191"/>
                <a:gd name="connsiteY505" fmla="*/ 1047998 h 1580879"/>
                <a:gd name="connsiteX506" fmla="*/ 71053 w 1096191"/>
                <a:gd name="connsiteY506" fmla="*/ 1045461 h 1580879"/>
                <a:gd name="connsiteX507" fmla="*/ 63441 w 1096191"/>
                <a:gd name="connsiteY507" fmla="*/ 1040385 h 1580879"/>
                <a:gd name="connsiteX508" fmla="*/ 58365 w 1096191"/>
                <a:gd name="connsiteY508" fmla="*/ 1035310 h 1580879"/>
                <a:gd name="connsiteX509" fmla="*/ 53290 w 1096191"/>
                <a:gd name="connsiteY509" fmla="*/ 1030235 h 1580879"/>
                <a:gd name="connsiteX510" fmla="*/ 50753 w 1096191"/>
                <a:gd name="connsiteY510" fmla="*/ 1027697 h 1580879"/>
                <a:gd name="connsiteX511" fmla="*/ 48215 w 1096191"/>
                <a:gd name="connsiteY511" fmla="*/ 1022622 h 1580879"/>
                <a:gd name="connsiteX512" fmla="*/ 40602 w 1096191"/>
                <a:gd name="connsiteY512" fmla="*/ 1012471 h 1580879"/>
                <a:gd name="connsiteX513" fmla="*/ 38064 w 1096191"/>
                <a:gd name="connsiteY513" fmla="*/ 1009934 h 1580879"/>
                <a:gd name="connsiteX514" fmla="*/ 35527 w 1096191"/>
                <a:gd name="connsiteY514" fmla="*/ 1004859 h 1580879"/>
                <a:gd name="connsiteX515" fmla="*/ 35527 w 1096191"/>
                <a:gd name="connsiteY515" fmla="*/ 994708 h 1580879"/>
                <a:gd name="connsiteX516" fmla="*/ 38064 w 1096191"/>
                <a:gd name="connsiteY516" fmla="*/ 992170 h 1580879"/>
                <a:gd name="connsiteX517" fmla="*/ 40602 w 1096191"/>
                <a:gd name="connsiteY517" fmla="*/ 987095 h 1580879"/>
                <a:gd name="connsiteX518" fmla="*/ 43139 w 1096191"/>
                <a:gd name="connsiteY518" fmla="*/ 982020 h 1580879"/>
                <a:gd name="connsiteX519" fmla="*/ 45677 w 1096191"/>
                <a:gd name="connsiteY519" fmla="*/ 979482 h 1580879"/>
                <a:gd name="connsiteX520" fmla="*/ 50753 w 1096191"/>
                <a:gd name="connsiteY520" fmla="*/ 974407 h 1580879"/>
                <a:gd name="connsiteX521" fmla="*/ 55828 w 1096191"/>
                <a:gd name="connsiteY521" fmla="*/ 964256 h 1580879"/>
                <a:gd name="connsiteX522" fmla="*/ 58365 w 1096191"/>
                <a:gd name="connsiteY522" fmla="*/ 959181 h 1580879"/>
                <a:gd name="connsiteX523" fmla="*/ 65978 w 1096191"/>
                <a:gd name="connsiteY523" fmla="*/ 949030 h 1580879"/>
                <a:gd name="connsiteX524" fmla="*/ 68516 w 1096191"/>
                <a:gd name="connsiteY524" fmla="*/ 943956 h 1580879"/>
                <a:gd name="connsiteX525" fmla="*/ 71053 w 1096191"/>
                <a:gd name="connsiteY525" fmla="*/ 936342 h 1580879"/>
                <a:gd name="connsiteX526" fmla="*/ 76129 w 1096191"/>
                <a:gd name="connsiteY526" fmla="*/ 926192 h 1580879"/>
                <a:gd name="connsiteX527" fmla="*/ 76129 w 1096191"/>
                <a:gd name="connsiteY527" fmla="*/ 913504 h 1580879"/>
                <a:gd name="connsiteX528" fmla="*/ 71053 w 1096191"/>
                <a:gd name="connsiteY528" fmla="*/ 900816 h 1580879"/>
                <a:gd name="connsiteX529" fmla="*/ 65978 w 1096191"/>
                <a:gd name="connsiteY529" fmla="*/ 898278 h 1580879"/>
                <a:gd name="connsiteX530" fmla="*/ 58365 w 1096191"/>
                <a:gd name="connsiteY530" fmla="*/ 893203 h 1580879"/>
                <a:gd name="connsiteX531" fmla="*/ 50753 w 1096191"/>
                <a:gd name="connsiteY531" fmla="*/ 888128 h 1580879"/>
                <a:gd name="connsiteX532" fmla="*/ 45677 w 1096191"/>
                <a:gd name="connsiteY532" fmla="*/ 885590 h 1580879"/>
                <a:gd name="connsiteX533" fmla="*/ 38064 w 1096191"/>
                <a:gd name="connsiteY533" fmla="*/ 883052 h 1580879"/>
                <a:gd name="connsiteX534" fmla="*/ 32989 w 1096191"/>
                <a:gd name="connsiteY534" fmla="*/ 880515 h 1580879"/>
                <a:gd name="connsiteX535" fmla="*/ 30451 w 1096191"/>
                <a:gd name="connsiteY535" fmla="*/ 875439 h 1580879"/>
                <a:gd name="connsiteX536" fmla="*/ 30451 w 1096191"/>
                <a:gd name="connsiteY536" fmla="*/ 824697 h 1580879"/>
                <a:gd name="connsiteX537" fmla="*/ 32989 w 1096191"/>
                <a:gd name="connsiteY537" fmla="*/ 819622 h 1580879"/>
                <a:gd name="connsiteX538" fmla="*/ 32989 w 1096191"/>
                <a:gd name="connsiteY538" fmla="*/ 804396 h 1580879"/>
                <a:gd name="connsiteX539" fmla="*/ 35527 w 1096191"/>
                <a:gd name="connsiteY539" fmla="*/ 801859 h 1580879"/>
                <a:gd name="connsiteX540" fmla="*/ 38064 w 1096191"/>
                <a:gd name="connsiteY540" fmla="*/ 799321 h 1580879"/>
                <a:gd name="connsiteX541" fmla="*/ 53290 w 1096191"/>
                <a:gd name="connsiteY541" fmla="*/ 799321 h 1580879"/>
                <a:gd name="connsiteX542" fmla="*/ 60903 w 1096191"/>
                <a:gd name="connsiteY542" fmla="*/ 796783 h 1580879"/>
                <a:gd name="connsiteX543" fmla="*/ 60903 w 1096191"/>
                <a:gd name="connsiteY543" fmla="*/ 796783 h 158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</a:cxnLst>
              <a:rect l="l" t="t" r="r" b="b"/>
              <a:pathLst>
                <a:path w="1096191" h="1580879">
                  <a:moveTo>
                    <a:pt x="60914" y="796762"/>
                  </a:moveTo>
                  <a:lnTo>
                    <a:pt x="63451" y="791687"/>
                  </a:lnTo>
                  <a:lnTo>
                    <a:pt x="65989" y="786612"/>
                  </a:lnTo>
                  <a:lnTo>
                    <a:pt x="68526" y="776461"/>
                  </a:lnTo>
                  <a:lnTo>
                    <a:pt x="71064" y="768848"/>
                  </a:lnTo>
                  <a:lnTo>
                    <a:pt x="73602" y="763773"/>
                  </a:lnTo>
                  <a:lnTo>
                    <a:pt x="76139" y="758698"/>
                  </a:lnTo>
                  <a:lnTo>
                    <a:pt x="76139" y="753623"/>
                  </a:lnTo>
                  <a:lnTo>
                    <a:pt x="73602" y="746010"/>
                  </a:lnTo>
                  <a:lnTo>
                    <a:pt x="71064" y="733322"/>
                  </a:lnTo>
                  <a:lnTo>
                    <a:pt x="71064" y="715569"/>
                  </a:lnTo>
                  <a:lnTo>
                    <a:pt x="73602" y="710494"/>
                  </a:lnTo>
                  <a:lnTo>
                    <a:pt x="73602" y="644536"/>
                  </a:lnTo>
                  <a:lnTo>
                    <a:pt x="71064" y="636924"/>
                  </a:lnTo>
                  <a:lnTo>
                    <a:pt x="71064" y="629310"/>
                  </a:lnTo>
                  <a:lnTo>
                    <a:pt x="68526" y="616622"/>
                  </a:lnTo>
                  <a:lnTo>
                    <a:pt x="68526" y="583644"/>
                  </a:lnTo>
                  <a:lnTo>
                    <a:pt x="65989" y="576031"/>
                  </a:lnTo>
                  <a:lnTo>
                    <a:pt x="63451" y="565880"/>
                  </a:lnTo>
                  <a:lnTo>
                    <a:pt x="63451" y="543042"/>
                  </a:lnTo>
                  <a:lnTo>
                    <a:pt x="65989" y="535429"/>
                  </a:lnTo>
                  <a:lnTo>
                    <a:pt x="68526" y="527816"/>
                  </a:lnTo>
                  <a:lnTo>
                    <a:pt x="71064" y="517666"/>
                  </a:lnTo>
                  <a:lnTo>
                    <a:pt x="71064" y="502440"/>
                  </a:lnTo>
                  <a:lnTo>
                    <a:pt x="73602" y="494827"/>
                  </a:lnTo>
                  <a:lnTo>
                    <a:pt x="73602" y="489752"/>
                  </a:lnTo>
                  <a:lnTo>
                    <a:pt x="76139" y="477063"/>
                  </a:lnTo>
                  <a:lnTo>
                    <a:pt x="78677" y="471988"/>
                  </a:lnTo>
                  <a:lnTo>
                    <a:pt x="81215" y="464375"/>
                  </a:lnTo>
                  <a:lnTo>
                    <a:pt x="83752" y="454225"/>
                  </a:lnTo>
                  <a:lnTo>
                    <a:pt x="88828" y="444074"/>
                  </a:lnTo>
                  <a:lnTo>
                    <a:pt x="91365" y="436461"/>
                  </a:lnTo>
                  <a:lnTo>
                    <a:pt x="93903" y="431386"/>
                  </a:lnTo>
                  <a:lnTo>
                    <a:pt x="98978" y="421236"/>
                  </a:lnTo>
                  <a:lnTo>
                    <a:pt x="106591" y="406010"/>
                  </a:lnTo>
                  <a:lnTo>
                    <a:pt x="109129" y="400935"/>
                  </a:lnTo>
                  <a:lnTo>
                    <a:pt x="109129" y="393322"/>
                  </a:lnTo>
                  <a:lnTo>
                    <a:pt x="111666" y="388246"/>
                  </a:lnTo>
                  <a:lnTo>
                    <a:pt x="114204" y="383171"/>
                  </a:lnTo>
                  <a:lnTo>
                    <a:pt x="114204" y="365418"/>
                  </a:lnTo>
                  <a:lnTo>
                    <a:pt x="116741" y="357805"/>
                  </a:lnTo>
                  <a:lnTo>
                    <a:pt x="119279" y="355268"/>
                  </a:lnTo>
                  <a:lnTo>
                    <a:pt x="124354" y="352730"/>
                  </a:lnTo>
                  <a:lnTo>
                    <a:pt x="129429" y="347655"/>
                  </a:lnTo>
                  <a:lnTo>
                    <a:pt x="134505" y="342580"/>
                  </a:lnTo>
                  <a:lnTo>
                    <a:pt x="137043" y="340042"/>
                  </a:lnTo>
                  <a:lnTo>
                    <a:pt x="142117" y="334967"/>
                  </a:lnTo>
                  <a:lnTo>
                    <a:pt x="147193" y="329892"/>
                  </a:lnTo>
                  <a:lnTo>
                    <a:pt x="152268" y="324816"/>
                  </a:lnTo>
                  <a:lnTo>
                    <a:pt x="157343" y="319741"/>
                  </a:lnTo>
                  <a:lnTo>
                    <a:pt x="162419" y="314666"/>
                  </a:lnTo>
                  <a:lnTo>
                    <a:pt x="170031" y="307053"/>
                  </a:lnTo>
                  <a:lnTo>
                    <a:pt x="172569" y="299440"/>
                  </a:lnTo>
                  <a:lnTo>
                    <a:pt x="177645" y="291827"/>
                  </a:lnTo>
                  <a:lnTo>
                    <a:pt x="180182" y="281676"/>
                  </a:lnTo>
                  <a:lnTo>
                    <a:pt x="182720" y="274064"/>
                  </a:lnTo>
                  <a:lnTo>
                    <a:pt x="185257" y="263913"/>
                  </a:lnTo>
                  <a:lnTo>
                    <a:pt x="187795" y="253763"/>
                  </a:lnTo>
                  <a:lnTo>
                    <a:pt x="187795" y="243612"/>
                  </a:lnTo>
                  <a:lnTo>
                    <a:pt x="190333" y="233462"/>
                  </a:lnTo>
                  <a:lnTo>
                    <a:pt x="190333" y="223311"/>
                  </a:lnTo>
                  <a:lnTo>
                    <a:pt x="187795" y="210623"/>
                  </a:lnTo>
                  <a:lnTo>
                    <a:pt x="187795" y="200473"/>
                  </a:lnTo>
                  <a:lnTo>
                    <a:pt x="185257" y="187785"/>
                  </a:lnTo>
                  <a:lnTo>
                    <a:pt x="185257" y="177634"/>
                  </a:lnTo>
                  <a:lnTo>
                    <a:pt x="182720" y="170021"/>
                  </a:lnTo>
                  <a:lnTo>
                    <a:pt x="185257" y="162408"/>
                  </a:lnTo>
                  <a:lnTo>
                    <a:pt x="187795" y="152258"/>
                  </a:lnTo>
                  <a:lnTo>
                    <a:pt x="190333" y="147182"/>
                  </a:lnTo>
                  <a:lnTo>
                    <a:pt x="192870" y="142107"/>
                  </a:lnTo>
                  <a:lnTo>
                    <a:pt x="197946" y="134494"/>
                  </a:lnTo>
                  <a:lnTo>
                    <a:pt x="203021" y="124344"/>
                  </a:lnTo>
                  <a:lnTo>
                    <a:pt x="208096" y="116731"/>
                  </a:lnTo>
                  <a:lnTo>
                    <a:pt x="210634" y="111656"/>
                  </a:lnTo>
                  <a:lnTo>
                    <a:pt x="215709" y="106580"/>
                  </a:lnTo>
                  <a:lnTo>
                    <a:pt x="220784" y="98968"/>
                  </a:lnTo>
                  <a:lnTo>
                    <a:pt x="223322" y="96430"/>
                  </a:lnTo>
                  <a:lnTo>
                    <a:pt x="228397" y="91354"/>
                  </a:lnTo>
                  <a:lnTo>
                    <a:pt x="230934" y="86279"/>
                  </a:lnTo>
                  <a:lnTo>
                    <a:pt x="236010" y="81204"/>
                  </a:lnTo>
                  <a:lnTo>
                    <a:pt x="238548" y="73591"/>
                  </a:lnTo>
                  <a:lnTo>
                    <a:pt x="238548" y="65978"/>
                  </a:lnTo>
                  <a:lnTo>
                    <a:pt x="236010" y="58365"/>
                  </a:lnTo>
                  <a:lnTo>
                    <a:pt x="233472" y="53290"/>
                  </a:lnTo>
                  <a:lnTo>
                    <a:pt x="225860" y="48215"/>
                  </a:lnTo>
                  <a:lnTo>
                    <a:pt x="228397" y="48215"/>
                  </a:lnTo>
                  <a:lnTo>
                    <a:pt x="236010" y="43140"/>
                  </a:lnTo>
                  <a:lnTo>
                    <a:pt x="246160" y="40602"/>
                  </a:lnTo>
                  <a:lnTo>
                    <a:pt x="253773" y="38064"/>
                  </a:lnTo>
                  <a:lnTo>
                    <a:pt x="266462" y="35527"/>
                  </a:lnTo>
                  <a:lnTo>
                    <a:pt x="279150" y="30451"/>
                  </a:lnTo>
                  <a:lnTo>
                    <a:pt x="286762" y="27914"/>
                  </a:lnTo>
                  <a:lnTo>
                    <a:pt x="296913" y="22839"/>
                  </a:lnTo>
                  <a:lnTo>
                    <a:pt x="301988" y="20301"/>
                  </a:lnTo>
                  <a:lnTo>
                    <a:pt x="307063" y="17763"/>
                  </a:lnTo>
                  <a:lnTo>
                    <a:pt x="390784" y="0"/>
                  </a:lnTo>
                  <a:lnTo>
                    <a:pt x="388246" y="5075"/>
                  </a:lnTo>
                  <a:lnTo>
                    <a:pt x="385709" y="17763"/>
                  </a:lnTo>
                  <a:lnTo>
                    <a:pt x="383171" y="27914"/>
                  </a:lnTo>
                  <a:lnTo>
                    <a:pt x="378096" y="40602"/>
                  </a:lnTo>
                  <a:lnTo>
                    <a:pt x="375558" y="48215"/>
                  </a:lnTo>
                  <a:lnTo>
                    <a:pt x="367946" y="58365"/>
                  </a:lnTo>
                  <a:lnTo>
                    <a:pt x="362870" y="65978"/>
                  </a:lnTo>
                  <a:lnTo>
                    <a:pt x="360332" y="71054"/>
                  </a:lnTo>
                  <a:lnTo>
                    <a:pt x="357795" y="73591"/>
                  </a:lnTo>
                  <a:lnTo>
                    <a:pt x="362870" y="78666"/>
                  </a:lnTo>
                  <a:lnTo>
                    <a:pt x="375558" y="83742"/>
                  </a:lnTo>
                  <a:lnTo>
                    <a:pt x="385709" y="86279"/>
                  </a:lnTo>
                  <a:lnTo>
                    <a:pt x="398397" y="88817"/>
                  </a:lnTo>
                  <a:lnTo>
                    <a:pt x="413623" y="93892"/>
                  </a:lnTo>
                  <a:lnTo>
                    <a:pt x="421236" y="98968"/>
                  </a:lnTo>
                  <a:lnTo>
                    <a:pt x="431386" y="109118"/>
                  </a:lnTo>
                  <a:lnTo>
                    <a:pt x="438999" y="116731"/>
                  </a:lnTo>
                  <a:lnTo>
                    <a:pt x="444074" y="126881"/>
                  </a:lnTo>
                  <a:lnTo>
                    <a:pt x="446612" y="134494"/>
                  </a:lnTo>
                  <a:lnTo>
                    <a:pt x="449149" y="139570"/>
                  </a:lnTo>
                  <a:lnTo>
                    <a:pt x="449149" y="152258"/>
                  </a:lnTo>
                  <a:lnTo>
                    <a:pt x="446612" y="159871"/>
                  </a:lnTo>
                  <a:lnTo>
                    <a:pt x="446612" y="164946"/>
                  </a:lnTo>
                  <a:lnTo>
                    <a:pt x="449149" y="172559"/>
                  </a:lnTo>
                  <a:lnTo>
                    <a:pt x="446612" y="177634"/>
                  </a:lnTo>
                  <a:lnTo>
                    <a:pt x="444074" y="182709"/>
                  </a:lnTo>
                  <a:lnTo>
                    <a:pt x="444074" y="210612"/>
                  </a:lnTo>
                  <a:lnTo>
                    <a:pt x="446612" y="220763"/>
                  </a:lnTo>
                  <a:lnTo>
                    <a:pt x="446612" y="230913"/>
                  </a:lnTo>
                  <a:lnTo>
                    <a:pt x="444074" y="238526"/>
                  </a:lnTo>
                  <a:lnTo>
                    <a:pt x="444074" y="246139"/>
                  </a:lnTo>
                  <a:lnTo>
                    <a:pt x="441537" y="251215"/>
                  </a:lnTo>
                  <a:lnTo>
                    <a:pt x="438999" y="258827"/>
                  </a:lnTo>
                  <a:lnTo>
                    <a:pt x="433924" y="263903"/>
                  </a:lnTo>
                  <a:lnTo>
                    <a:pt x="428849" y="271515"/>
                  </a:lnTo>
                  <a:lnTo>
                    <a:pt x="421236" y="279129"/>
                  </a:lnTo>
                  <a:lnTo>
                    <a:pt x="418698" y="284204"/>
                  </a:lnTo>
                  <a:lnTo>
                    <a:pt x="413623" y="291817"/>
                  </a:lnTo>
                  <a:lnTo>
                    <a:pt x="411085" y="299429"/>
                  </a:lnTo>
                  <a:lnTo>
                    <a:pt x="406010" y="307042"/>
                  </a:lnTo>
                  <a:lnTo>
                    <a:pt x="406010" y="317193"/>
                  </a:lnTo>
                  <a:lnTo>
                    <a:pt x="411085" y="327343"/>
                  </a:lnTo>
                  <a:lnTo>
                    <a:pt x="418698" y="337494"/>
                  </a:lnTo>
                  <a:lnTo>
                    <a:pt x="428849" y="342569"/>
                  </a:lnTo>
                  <a:lnTo>
                    <a:pt x="433924" y="345107"/>
                  </a:lnTo>
                  <a:lnTo>
                    <a:pt x="438999" y="345107"/>
                  </a:lnTo>
                  <a:lnTo>
                    <a:pt x="446612" y="347644"/>
                  </a:lnTo>
                  <a:lnTo>
                    <a:pt x="484666" y="347644"/>
                  </a:lnTo>
                  <a:lnTo>
                    <a:pt x="497354" y="345107"/>
                  </a:lnTo>
                  <a:lnTo>
                    <a:pt x="510042" y="342569"/>
                  </a:lnTo>
                  <a:lnTo>
                    <a:pt x="563322" y="342569"/>
                  </a:lnTo>
                  <a:lnTo>
                    <a:pt x="573472" y="345107"/>
                  </a:lnTo>
                  <a:lnTo>
                    <a:pt x="583623" y="345107"/>
                  </a:lnTo>
                  <a:lnTo>
                    <a:pt x="593773" y="347644"/>
                  </a:lnTo>
                  <a:lnTo>
                    <a:pt x="601386" y="347644"/>
                  </a:lnTo>
                  <a:lnTo>
                    <a:pt x="606461" y="350182"/>
                  </a:lnTo>
                  <a:lnTo>
                    <a:pt x="616612" y="350182"/>
                  </a:lnTo>
                  <a:lnTo>
                    <a:pt x="626763" y="352720"/>
                  </a:lnTo>
                  <a:lnTo>
                    <a:pt x="634375" y="355257"/>
                  </a:lnTo>
                  <a:lnTo>
                    <a:pt x="647063" y="355257"/>
                  </a:lnTo>
                  <a:lnTo>
                    <a:pt x="652139" y="357795"/>
                  </a:lnTo>
                  <a:lnTo>
                    <a:pt x="654676" y="360332"/>
                  </a:lnTo>
                  <a:lnTo>
                    <a:pt x="657214" y="362870"/>
                  </a:lnTo>
                  <a:lnTo>
                    <a:pt x="667364" y="365408"/>
                  </a:lnTo>
                  <a:lnTo>
                    <a:pt x="702881" y="365408"/>
                  </a:lnTo>
                  <a:lnTo>
                    <a:pt x="715569" y="367946"/>
                  </a:lnTo>
                  <a:lnTo>
                    <a:pt x="725719" y="370483"/>
                  </a:lnTo>
                  <a:lnTo>
                    <a:pt x="746010" y="370483"/>
                  </a:lnTo>
                  <a:lnTo>
                    <a:pt x="758698" y="373021"/>
                  </a:lnTo>
                  <a:lnTo>
                    <a:pt x="791677" y="373021"/>
                  </a:lnTo>
                  <a:lnTo>
                    <a:pt x="801827" y="375558"/>
                  </a:lnTo>
                  <a:lnTo>
                    <a:pt x="811977" y="375558"/>
                  </a:lnTo>
                  <a:lnTo>
                    <a:pt x="819591" y="378096"/>
                  </a:lnTo>
                  <a:lnTo>
                    <a:pt x="827203" y="378096"/>
                  </a:lnTo>
                  <a:lnTo>
                    <a:pt x="832279" y="380634"/>
                  </a:lnTo>
                  <a:lnTo>
                    <a:pt x="834816" y="378096"/>
                  </a:lnTo>
                  <a:lnTo>
                    <a:pt x="834816" y="403462"/>
                  </a:lnTo>
                  <a:lnTo>
                    <a:pt x="832279" y="413612"/>
                  </a:lnTo>
                  <a:lnTo>
                    <a:pt x="829741" y="423763"/>
                  </a:lnTo>
                  <a:lnTo>
                    <a:pt x="827203" y="431376"/>
                  </a:lnTo>
                  <a:lnTo>
                    <a:pt x="824666" y="441526"/>
                  </a:lnTo>
                  <a:lnTo>
                    <a:pt x="824666" y="477042"/>
                  </a:lnTo>
                  <a:lnTo>
                    <a:pt x="822128" y="487193"/>
                  </a:lnTo>
                  <a:lnTo>
                    <a:pt x="819591" y="497344"/>
                  </a:lnTo>
                  <a:lnTo>
                    <a:pt x="819591" y="502418"/>
                  </a:lnTo>
                  <a:lnTo>
                    <a:pt x="814515" y="504956"/>
                  </a:lnTo>
                  <a:lnTo>
                    <a:pt x="811977" y="507494"/>
                  </a:lnTo>
                  <a:lnTo>
                    <a:pt x="806902" y="510032"/>
                  </a:lnTo>
                  <a:lnTo>
                    <a:pt x="801827" y="517644"/>
                  </a:lnTo>
                  <a:lnTo>
                    <a:pt x="799289" y="525257"/>
                  </a:lnTo>
                  <a:lnTo>
                    <a:pt x="799289" y="535408"/>
                  </a:lnTo>
                  <a:lnTo>
                    <a:pt x="796752" y="540483"/>
                  </a:lnTo>
                  <a:lnTo>
                    <a:pt x="794214" y="545558"/>
                  </a:lnTo>
                  <a:lnTo>
                    <a:pt x="789139" y="548096"/>
                  </a:lnTo>
                  <a:lnTo>
                    <a:pt x="778988" y="548096"/>
                  </a:lnTo>
                  <a:lnTo>
                    <a:pt x="771375" y="545558"/>
                  </a:lnTo>
                  <a:lnTo>
                    <a:pt x="761225" y="545558"/>
                  </a:lnTo>
                  <a:lnTo>
                    <a:pt x="753612" y="548096"/>
                  </a:lnTo>
                  <a:lnTo>
                    <a:pt x="745999" y="553171"/>
                  </a:lnTo>
                  <a:lnTo>
                    <a:pt x="738386" y="560784"/>
                  </a:lnTo>
                  <a:lnTo>
                    <a:pt x="733311" y="565859"/>
                  </a:lnTo>
                  <a:lnTo>
                    <a:pt x="728236" y="576010"/>
                  </a:lnTo>
                  <a:lnTo>
                    <a:pt x="723160" y="583623"/>
                  </a:lnTo>
                  <a:lnTo>
                    <a:pt x="718085" y="588698"/>
                  </a:lnTo>
                  <a:lnTo>
                    <a:pt x="713010" y="596311"/>
                  </a:lnTo>
                  <a:lnTo>
                    <a:pt x="707935" y="603924"/>
                  </a:lnTo>
                  <a:lnTo>
                    <a:pt x="705397" y="608999"/>
                  </a:lnTo>
                  <a:lnTo>
                    <a:pt x="700322" y="614074"/>
                  </a:lnTo>
                  <a:lnTo>
                    <a:pt x="697784" y="621687"/>
                  </a:lnTo>
                  <a:lnTo>
                    <a:pt x="697784" y="629300"/>
                  </a:lnTo>
                  <a:lnTo>
                    <a:pt x="700322" y="639451"/>
                  </a:lnTo>
                  <a:lnTo>
                    <a:pt x="697784" y="649601"/>
                  </a:lnTo>
                  <a:lnTo>
                    <a:pt x="697784" y="659752"/>
                  </a:lnTo>
                  <a:lnTo>
                    <a:pt x="695247" y="664827"/>
                  </a:lnTo>
                  <a:lnTo>
                    <a:pt x="692709" y="672440"/>
                  </a:lnTo>
                  <a:lnTo>
                    <a:pt x="690171" y="677515"/>
                  </a:lnTo>
                  <a:lnTo>
                    <a:pt x="685096" y="685128"/>
                  </a:lnTo>
                  <a:lnTo>
                    <a:pt x="685096" y="690203"/>
                  </a:lnTo>
                  <a:lnTo>
                    <a:pt x="682558" y="697816"/>
                  </a:lnTo>
                  <a:lnTo>
                    <a:pt x="682558" y="743483"/>
                  </a:lnTo>
                  <a:lnTo>
                    <a:pt x="680021" y="751096"/>
                  </a:lnTo>
                  <a:lnTo>
                    <a:pt x="680021" y="779010"/>
                  </a:lnTo>
                  <a:lnTo>
                    <a:pt x="682558" y="786622"/>
                  </a:lnTo>
                  <a:lnTo>
                    <a:pt x="685096" y="796773"/>
                  </a:lnTo>
                  <a:lnTo>
                    <a:pt x="690171" y="806923"/>
                  </a:lnTo>
                  <a:lnTo>
                    <a:pt x="695247" y="814536"/>
                  </a:lnTo>
                  <a:lnTo>
                    <a:pt x="697784" y="819611"/>
                  </a:lnTo>
                  <a:lnTo>
                    <a:pt x="700322" y="827225"/>
                  </a:lnTo>
                  <a:lnTo>
                    <a:pt x="702860" y="832300"/>
                  </a:lnTo>
                  <a:lnTo>
                    <a:pt x="705397" y="834837"/>
                  </a:lnTo>
                  <a:lnTo>
                    <a:pt x="710472" y="834837"/>
                  </a:lnTo>
                  <a:lnTo>
                    <a:pt x="715548" y="832300"/>
                  </a:lnTo>
                  <a:lnTo>
                    <a:pt x="720623" y="829762"/>
                  </a:lnTo>
                  <a:lnTo>
                    <a:pt x="725698" y="832300"/>
                  </a:lnTo>
                  <a:lnTo>
                    <a:pt x="733311" y="834837"/>
                  </a:lnTo>
                  <a:lnTo>
                    <a:pt x="740924" y="839913"/>
                  </a:lnTo>
                  <a:lnTo>
                    <a:pt x="745999" y="842450"/>
                  </a:lnTo>
                  <a:lnTo>
                    <a:pt x="751074" y="847525"/>
                  </a:lnTo>
                  <a:lnTo>
                    <a:pt x="751074" y="850063"/>
                  </a:lnTo>
                  <a:lnTo>
                    <a:pt x="753612" y="855139"/>
                  </a:lnTo>
                  <a:lnTo>
                    <a:pt x="753612" y="857676"/>
                  </a:lnTo>
                  <a:lnTo>
                    <a:pt x="758687" y="862751"/>
                  </a:lnTo>
                  <a:lnTo>
                    <a:pt x="763763" y="865289"/>
                  </a:lnTo>
                  <a:lnTo>
                    <a:pt x="766300" y="872902"/>
                  </a:lnTo>
                  <a:lnTo>
                    <a:pt x="768838" y="880515"/>
                  </a:lnTo>
                  <a:lnTo>
                    <a:pt x="771375" y="890665"/>
                  </a:lnTo>
                  <a:lnTo>
                    <a:pt x="771375" y="895740"/>
                  </a:lnTo>
                  <a:lnTo>
                    <a:pt x="768838" y="900816"/>
                  </a:lnTo>
                  <a:lnTo>
                    <a:pt x="768838" y="908428"/>
                  </a:lnTo>
                  <a:lnTo>
                    <a:pt x="766300" y="913504"/>
                  </a:lnTo>
                  <a:lnTo>
                    <a:pt x="768838" y="918579"/>
                  </a:lnTo>
                  <a:lnTo>
                    <a:pt x="768838" y="923654"/>
                  </a:lnTo>
                  <a:lnTo>
                    <a:pt x="773913" y="928730"/>
                  </a:lnTo>
                  <a:lnTo>
                    <a:pt x="781526" y="933805"/>
                  </a:lnTo>
                  <a:lnTo>
                    <a:pt x="791677" y="936342"/>
                  </a:lnTo>
                  <a:lnTo>
                    <a:pt x="799289" y="941418"/>
                  </a:lnTo>
                  <a:lnTo>
                    <a:pt x="809440" y="946493"/>
                  </a:lnTo>
                  <a:lnTo>
                    <a:pt x="814515" y="951568"/>
                  </a:lnTo>
                  <a:lnTo>
                    <a:pt x="817053" y="956644"/>
                  </a:lnTo>
                  <a:lnTo>
                    <a:pt x="819591" y="961719"/>
                  </a:lnTo>
                  <a:lnTo>
                    <a:pt x="824666" y="964256"/>
                  </a:lnTo>
                  <a:lnTo>
                    <a:pt x="829741" y="966794"/>
                  </a:lnTo>
                  <a:lnTo>
                    <a:pt x="842429" y="966794"/>
                  </a:lnTo>
                  <a:lnTo>
                    <a:pt x="852580" y="964256"/>
                  </a:lnTo>
                  <a:lnTo>
                    <a:pt x="860193" y="966794"/>
                  </a:lnTo>
                  <a:lnTo>
                    <a:pt x="867805" y="969332"/>
                  </a:lnTo>
                  <a:lnTo>
                    <a:pt x="872881" y="971869"/>
                  </a:lnTo>
                  <a:lnTo>
                    <a:pt x="893182" y="971869"/>
                  </a:lnTo>
                  <a:lnTo>
                    <a:pt x="905870" y="964256"/>
                  </a:lnTo>
                  <a:lnTo>
                    <a:pt x="918558" y="954106"/>
                  </a:lnTo>
                  <a:lnTo>
                    <a:pt x="928708" y="949030"/>
                  </a:lnTo>
                  <a:lnTo>
                    <a:pt x="938859" y="949030"/>
                  </a:lnTo>
                  <a:lnTo>
                    <a:pt x="949010" y="951568"/>
                  </a:lnTo>
                  <a:lnTo>
                    <a:pt x="959160" y="956644"/>
                  </a:lnTo>
                  <a:lnTo>
                    <a:pt x="971848" y="961719"/>
                  </a:lnTo>
                  <a:lnTo>
                    <a:pt x="987074" y="966794"/>
                  </a:lnTo>
                  <a:lnTo>
                    <a:pt x="999762" y="969332"/>
                  </a:lnTo>
                  <a:lnTo>
                    <a:pt x="1009913" y="976945"/>
                  </a:lnTo>
                  <a:lnTo>
                    <a:pt x="1022601" y="982020"/>
                  </a:lnTo>
                  <a:lnTo>
                    <a:pt x="1030214" y="987095"/>
                  </a:lnTo>
                  <a:lnTo>
                    <a:pt x="1040364" y="994708"/>
                  </a:lnTo>
                  <a:lnTo>
                    <a:pt x="1050515" y="1004859"/>
                  </a:lnTo>
                  <a:lnTo>
                    <a:pt x="1055590" y="1012471"/>
                  </a:lnTo>
                  <a:lnTo>
                    <a:pt x="1060665" y="1017547"/>
                  </a:lnTo>
                  <a:lnTo>
                    <a:pt x="1065740" y="1025159"/>
                  </a:lnTo>
                  <a:lnTo>
                    <a:pt x="1065740" y="1030235"/>
                  </a:lnTo>
                  <a:lnTo>
                    <a:pt x="1068278" y="1035310"/>
                  </a:lnTo>
                  <a:lnTo>
                    <a:pt x="1080966" y="1035310"/>
                  </a:lnTo>
                  <a:lnTo>
                    <a:pt x="1083504" y="1037847"/>
                  </a:lnTo>
                  <a:lnTo>
                    <a:pt x="1088579" y="1037847"/>
                  </a:lnTo>
                  <a:lnTo>
                    <a:pt x="1093654" y="1040385"/>
                  </a:lnTo>
                  <a:lnTo>
                    <a:pt x="1096192" y="1040385"/>
                  </a:lnTo>
                  <a:lnTo>
                    <a:pt x="1096192" y="1042923"/>
                  </a:lnTo>
                  <a:lnTo>
                    <a:pt x="1088579" y="1047998"/>
                  </a:lnTo>
                  <a:lnTo>
                    <a:pt x="1075891" y="1055611"/>
                  </a:lnTo>
                  <a:lnTo>
                    <a:pt x="1063203" y="1060686"/>
                  </a:lnTo>
                  <a:lnTo>
                    <a:pt x="1047977" y="1068299"/>
                  </a:lnTo>
                  <a:lnTo>
                    <a:pt x="1037827" y="1075912"/>
                  </a:lnTo>
                  <a:lnTo>
                    <a:pt x="1030214" y="1080987"/>
                  </a:lnTo>
                  <a:lnTo>
                    <a:pt x="1025138" y="1086063"/>
                  </a:lnTo>
                  <a:lnTo>
                    <a:pt x="1017525" y="1091138"/>
                  </a:lnTo>
                  <a:lnTo>
                    <a:pt x="1012450" y="1096213"/>
                  </a:lnTo>
                  <a:lnTo>
                    <a:pt x="1007375" y="1098751"/>
                  </a:lnTo>
                  <a:lnTo>
                    <a:pt x="1002300" y="1101288"/>
                  </a:lnTo>
                  <a:lnTo>
                    <a:pt x="994687" y="1103826"/>
                  </a:lnTo>
                  <a:lnTo>
                    <a:pt x="987074" y="1106364"/>
                  </a:lnTo>
                  <a:lnTo>
                    <a:pt x="979461" y="1106364"/>
                  </a:lnTo>
                  <a:lnTo>
                    <a:pt x="971848" y="1108901"/>
                  </a:lnTo>
                  <a:lnTo>
                    <a:pt x="964235" y="1113976"/>
                  </a:lnTo>
                  <a:lnTo>
                    <a:pt x="951547" y="1121589"/>
                  </a:lnTo>
                  <a:lnTo>
                    <a:pt x="946472" y="1126664"/>
                  </a:lnTo>
                  <a:lnTo>
                    <a:pt x="938859" y="1129202"/>
                  </a:lnTo>
                  <a:lnTo>
                    <a:pt x="928708" y="1136815"/>
                  </a:lnTo>
                  <a:lnTo>
                    <a:pt x="921096" y="1141890"/>
                  </a:lnTo>
                  <a:lnTo>
                    <a:pt x="913483" y="1146966"/>
                  </a:lnTo>
                  <a:lnTo>
                    <a:pt x="905870" y="1152041"/>
                  </a:lnTo>
                  <a:lnTo>
                    <a:pt x="898257" y="1157116"/>
                  </a:lnTo>
                  <a:lnTo>
                    <a:pt x="890644" y="1162191"/>
                  </a:lnTo>
                  <a:lnTo>
                    <a:pt x="885569" y="1167267"/>
                  </a:lnTo>
                  <a:lnTo>
                    <a:pt x="875418" y="1174880"/>
                  </a:lnTo>
                  <a:lnTo>
                    <a:pt x="867805" y="1182492"/>
                  </a:lnTo>
                  <a:lnTo>
                    <a:pt x="857655" y="1190105"/>
                  </a:lnTo>
                  <a:lnTo>
                    <a:pt x="822138" y="1233234"/>
                  </a:lnTo>
                  <a:lnTo>
                    <a:pt x="809450" y="1243385"/>
                  </a:lnTo>
                  <a:lnTo>
                    <a:pt x="799300" y="1250998"/>
                  </a:lnTo>
                  <a:lnTo>
                    <a:pt x="789149" y="1253535"/>
                  </a:lnTo>
                  <a:lnTo>
                    <a:pt x="778999" y="1258611"/>
                  </a:lnTo>
                  <a:lnTo>
                    <a:pt x="768849" y="1268761"/>
                  </a:lnTo>
                  <a:lnTo>
                    <a:pt x="761235" y="1273837"/>
                  </a:lnTo>
                  <a:lnTo>
                    <a:pt x="751085" y="1283987"/>
                  </a:lnTo>
                  <a:lnTo>
                    <a:pt x="740935" y="1294137"/>
                  </a:lnTo>
                  <a:lnTo>
                    <a:pt x="728247" y="1301751"/>
                  </a:lnTo>
                  <a:lnTo>
                    <a:pt x="715558" y="1309363"/>
                  </a:lnTo>
                  <a:lnTo>
                    <a:pt x="700333" y="1314439"/>
                  </a:lnTo>
                  <a:lnTo>
                    <a:pt x="682569" y="1322051"/>
                  </a:lnTo>
                  <a:lnTo>
                    <a:pt x="669881" y="1327127"/>
                  </a:lnTo>
                  <a:lnTo>
                    <a:pt x="649591" y="1327127"/>
                  </a:lnTo>
                  <a:lnTo>
                    <a:pt x="644515" y="1329664"/>
                  </a:lnTo>
                  <a:lnTo>
                    <a:pt x="641978" y="1337277"/>
                  </a:lnTo>
                  <a:lnTo>
                    <a:pt x="639440" y="1342352"/>
                  </a:lnTo>
                  <a:lnTo>
                    <a:pt x="629289" y="1360105"/>
                  </a:lnTo>
                  <a:lnTo>
                    <a:pt x="626752" y="1365181"/>
                  </a:lnTo>
                  <a:lnTo>
                    <a:pt x="624214" y="1367718"/>
                  </a:lnTo>
                  <a:lnTo>
                    <a:pt x="621677" y="1372793"/>
                  </a:lnTo>
                  <a:lnTo>
                    <a:pt x="616601" y="1375331"/>
                  </a:lnTo>
                  <a:lnTo>
                    <a:pt x="611526" y="1377869"/>
                  </a:lnTo>
                  <a:lnTo>
                    <a:pt x="601376" y="1380406"/>
                  </a:lnTo>
                  <a:lnTo>
                    <a:pt x="573472" y="1380406"/>
                  </a:lnTo>
                  <a:lnTo>
                    <a:pt x="555709" y="1382944"/>
                  </a:lnTo>
                  <a:lnTo>
                    <a:pt x="525268" y="1382944"/>
                  </a:lnTo>
                  <a:lnTo>
                    <a:pt x="517655" y="1390557"/>
                  </a:lnTo>
                  <a:lnTo>
                    <a:pt x="510042" y="1405783"/>
                  </a:lnTo>
                  <a:lnTo>
                    <a:pt x="504967" y="1421008"/>
                  </a:lnTo>
                  <a:lnTo>
                    <a:pt x="497354" y="1431159"/>
                  </a:lnTo>
                  <a:lnTo>
                    <a:pt x="487203" y="1433696"/>
                  </a:lnTo>
                  <a:lnTo>
                    <a:pt x="482128" y="1436234"/>
                  </a:lnTo>
                  <a:lnTo>
                    <a:pt x="474515" y="1436234"/>
                  </a:lnTo>
                  <a:lnTo>
                    <a:pt x="471978" y="1433696"/>
                  </a:lnTo>
                  <a:lnTo>
                    <a:pt x="456752" y="1428621"/>
                  </a:lnTo>
                  <a:lnTo>
                    <a:pt x="446602" y="1428621"/>
                  </a:lnTo>
                  <a:lnTo>
                    <a:pt x="438988" y="1423546"/>
                  </a:lnTo>
                  <a:lnTo>
                    <a:pt x="433913" y="1418471"/>
                  </a:lnTo>
                  <a:lnTo>
                    <a:pt x="431376" y="1413396"/>
                  </a:lnTo>
                  <a:lnTo>
                    <a:pt x="426300" y="1405783"/>
                  </a:lnTo>
                  <a:lnTo>
                    <a:pt x="423763" y="1400707"/>
                  </a:lnTo>
                  <a:lnTo>
                    <a:pt x="418688" y="1395632"/>
                  </a:lnTo>
                  <a:lnTo>
                    <a:pt x="416150" y="1390557"/>
                  </a:lnTo>
                  <a:lnTo>
                    <a:pt x="411074" y="1388019"/>
                  </a:lnTo>
                  <a:lnTo>
                    <a:pt x="400924" y="1388019"/>
                  </a:lnTo>
                  <a:lnTo>
                    <a:pt x="395849" y="1393094"/>
                  </a:lnTo>
                  <a:lnTo>
                    <a:pt x="390774" y="1400707"/>
                  </a:lnTo>
                  <a:lnTo>
                    <a:pt x="388236" y="1408320"/>
                  </a:lnTo>
                  <a:lnTo>
                    <a:pt x="385698" y="1410858"/>
                  </a:lnTo>
                  <a:lnTo>
                    <a:pt x="383161" y="1413396"/>
                  </a:lnTo>
                  <a:lnTo>
                    <a:pt x="380623" y="1415933"/>
                  </a:lnTo>
                  <a:lnTo>
                    <a:pt x="373010" y="1415933"/>
                  </a:lnTo>
                  <a:lnTo>
                    <a:pt x="362860" y="1413396"/>
                  </a:lnTo>
                  <a:lnTo>
                    <a:pt x="352709" y="1410858"/>
                  </a:lnTo>
                  <a:lnTo>
                    <a:pt x="345096" y="1410858"/>
                  </a:lnTo>
                  <a:lnTo>
                    <a:pt x="337483" y="1408320"/>
                  </a:lnTo>
                  <a:lnTo>
                    <a:pt x="329871" y="1410858"/>
                  </a:lnTo>
                  <a:lnTo>
                    <a:pt x="324795" y="1415933"/>
                  </a:lnTo>
                  <a:lnTo>
                    <a:pt x="319720" y="1418471"/>
                  </a:lnTo>
                  <a:lnTo>
                    <a:pt x="317182" y="1423546"/>
                  </a:lnTo>
                  <a:lnTo>
                    <a:pt x="314645" y="1428621"/>
                  </a:lnTo>
                  <a:lnTo>
                    <a:pt x="314645" y="1436234"/>
                  </a:lnTo>
                  <a:lnTo>
                    <a:pt x="312107" y="1441310"/>
                  </a:lnTo>
                  <a:lnTo>
                    <a:pt x="307032" y="1448922"/>
                  </a:lnTo>
                  <a:lnTo>
                    <a:pt x="304494" y="1453998"/>
                  </a:lnTo>
                  <a:lnTo>
                    <a:pt x="299419" y="1459073"/>
                  </a:lnTo>
                  <a:lnTo>
                    <a:pt x="299419" y="1464148"/>
                  </a:lnTo>
                  <a:lnTo>
                    <a:pt x="294344" y="1469223"/>
                  </a:lnTo>
                  <a:lnTo>
                    <a:pt x="291806" y="1471761"/>
                  </a:lnTo>
                  <a:lnTo>
                    <a:pt x="289268" y="1476836"/>
                  </a:lnTo>
                  <a:lnTo>
                    <a:pt x="284193" y="1484449"/>
                  </a:lnTo>
                  <a:lnTo>
                    <a:pt x="281656" y="1492062"/>
                  </a:lnTo>
                  <a:lnTo>
                    <a:pt x="279118" y="1504750"/>
                  </a:lnTo>
                  <a:lnTo>
                    <a:pt x="279118" y="1512363"/>
                  </a:lnTo>
                  <a:lnTo>
                    <a:pt x="276580" y="1525051"/>
                  </a:lnTo>
                  <a:lnTo>
                    <a:pt x="274043" y="1535201"/>
                  </a:lnTo>
                  <a:lnTo>
                    <a:pt x="268968" y="1540277"/>
                  </a:lnTo>
                  <a:lnTo>
                    <a:pt x="266430" y="1545352"/>
                  </a:lnTo>
                  <a:lnTo>
                    <a:pt x="263892" y="1550427"/>
                  </a:lnTo>
                  <a:lnTo>
                    <a:pt x="261354" y="1552965"/>
                  </a:lnTo>
                  <a:lnTo>
                    <a:pt x="243602" y="1552965"/>
                  </a:lnTo>
                  <a:lnTo>
                    <a:pt x="243602" y="1550427"/>
                  </a:lnTo>
                  <a:lnTo>
                    <a:pt x="241064" y="1545352"/>
                  </a:lnTo>
                  <a:lnTo>
                    <a:pt x="241064" y="1542815"/>
                  </a:lnTo>
                  <a:lnTo>
                    <a:pt x="238526" y="1540277"/>
                  </a:lnTo>
                  <a:lnTo>
                    <a:pt x="238526" y="1537739"/>
                  </a:lnTo>
                  <a:lnTo>
                    <a:pt x="235989" y="1535201"/>
                  </a:lnTo>
                  <a:lnTo>
                    <a:pt x="228376" y="1535201"/>
                  </a:lnTo>
                  <a:lnTo>
                    <a:pt x="225838" y="1537739"/>
                  </a:lnTo>
                  <a:lnTo>
                    <a:pt x="223301" y="1540277"/>
                  </a:lnTo>
                  <a:lnTo>
                    <a:pt x="220763" y="1542815"/>
                  </a:lnTo>
                  <a:lnTo>
                    <a:pt x="218225" y="1545352"/>
                  </a:lnTo>
                  <a:lnTo>
                    <a:pt x="215688" y="1547890"/>
                  </a:lnTo>
                  <a:lnTo>
                    <a:pt x="210612" y="1547890"/>
                  </a:lnTo>
                  <a:lnTo>
                    <a:pt x="203000" y="1545352"/>
                  </a:lnTo>
                  <a:lnTo>
                    <a:pt x="197924" y="1545352"/>
                  </a:lnTo>
                  <a:lnTo>
                    <a:pt x="192849" y="1542815"/>
                  </a:lnTo>
                  <a:lnTo>
                    <a:pt x="185236" y="1542815"/>
                  </a:lnTo>
                  <a:lnTo>
                    <a:pt x="182698" y="1545352"/>
                  </a:lnTo>
                  <a:lnTo>
                    <a:pt x="177623" y="1545352"/>
                  </a:lnTo>
                  <a:lnTo>
                    <a:pt x="175086" y="1547890"/>
                  </a:lnTo>
                  <a:lnTo>
                    <a:pt x="172548" y="1552965"/>
                  </a:lnTo>
                  <a:lnTo>
                    <a:pt x="167473" y="1558040"/>
                  </a:lnTo>
                  <a:lnTo>
                    <a:pt x="164935" y="1563115"/>
                  </a:lnTo>
                  <a:lnTo>
                    <a:pt x="162398" y="1568191"/>
                  </a:lnTo>
                  <a:lnTo>
                    <a:pt x="159860" y="1573266"/>
                  </a:lnTo>
                  <a:lnTo>
                    <a:pt x="154785" y="1575804"/>
                  </a:lnTo>
                  <a:lnTo>
                    <a:pt x="154785" y="1578341"/>
                  </a:lnTo>
                  <a:lnTo>
                    <a:pt x="137021" y="1578341"/>
                  </a:lnTo>
                  <a:lnTo>
                    <a:pt x="134484" y="1580879"/>
                  </a:lnTo>
                  <a:lnTo>
                    <a:pt x="109118" y="1580879"/>
                  </a:lnTo>
                  <a:lnTo>
                    <a:pt x="101505" y="1578341"/>
                  </a:lnTo>
                  <a:lnTo>
                    <a:pt x="96430" y="1578341"/>
                  </a:lnTo>
                  <a:lnTo>
                    <a:pt x="91354" y="1573266"/>
                  </a:lnTo>
                  <a:lnTo>
                    <a:pt x="88817" y="1570728"/>
                  </a:lnTo>
                  <a:lnTo>
                    <a:pt x="83742" y="1568191"/>
                  </a:lnTo>
                  <a:lnTo>
                    <a:pt x="78666" y="1563115"/>
                  </a:lnTo>
                  <a:lnTo>
                    <a:pt x="71053" y="1558040"/>
                  </a:lnTo>
                  <a:lnTo>
                    <a:pt x="65978" y="1552965"/>
                  </a:lnTo>
                  <a:lnTo>
                    <a:pt x="60903" y="1545352"/>
                  </a:lnTo>
                  <a:lnTo>
                    <a:pt x="53290" y="1537739"/>
                  </a:lnTo>
                  <a:lnTo>
                    <a:pt x="48215" y="1530126"/>
                  </a:lnTo>
                  <a:lnTo>
                    <a:pt x="43139" y="1525051"/>
                  </a:lnTo>
                  <a:lnTo>
                    <a:pt x="38064" y="1519976"/>
                  </a:lnTo>
                  <a:lnTo>
                    <a:pt x="35527" y="1517438"/>
                  </a:lnTo>
                  <a:lnTo>
                    <a:pt x="35527" y="1514901"/>
                  </a:lnTo>
                  <a:lnTo>
                    <a:pt x="30451" y="1509825"/>
                  </a:lnTo>
                  <a:lnTo>
                    <a:pt x="22839" y="1509825"/>
                  </a:lnTo>
                  <a:lnTo>
                    <a:pt x="17763" y="1512363"/>
                  </a:lnTo>
                  <a:lnTo>
                    <a:pt x="20301" y="1507288"/>
                  </a:lnTo>
                  <a:lnTo>
                    <a:pt x="22839" y="1502212"/>
                  </a:lnTo>
                  <a:lnTo>
                    <a:pt x="27914" y="1489524"/>
                  </a:lnTo>
                  <a:lnTo>
                    <a:pt x="32989" y="1474298"/>
                  </a:lnTo>
                  <a:lnTo>
                    <a:pt x="32989" y="1441320"/>
                  </a:lnTo>
                  <a:lnTo>
                    <a:pt x="35527" y="1426094"/>
                  </a:lnTo>
                  <a:lnTo>
                    <a:pt x="40602" y="1408331"/>
                  </a:lnTo>
                  <a:lnTo>
                    <a:pt x="43139" y="1388040"/>
                  </a:lnTo>
                  <a:lnTo>
                    <a:pt x="43139" y="1370277"/>
                  </a:lnTo>
                  <a:lnTo>
                    <a:pt x="38064" y="1355051"/>
                  </a:lnTo>
                  <a:lnTo>
                    <a:pt x="32989" y="1339826"/>
                  </a:lnTo>
                  <a:lnTo>
                    <a:pt x="27914" y="1327137"/>
                  </a:lnTo>
                  <a:lnTo>
                    <a:pt x="27914" y="1311912"/>
                  </a:lnTo>
                  <a:lnTo>
                    <a:pt x="32989" y="1304298"/>
                  </a:lnTo>
                  <a:lnTo>
                    <a:pt x="38064" y="1299223"/>
                  </a:lnTo>
                  <a:lnTo>
                    <a:pt x="45677" y="1296686"/>
                  </a:lnTo>
                  <a:lnTo>
                    <a:pt x="50753" y="1289073"/>
                  </a:lnTo>
                  <a:lnTo>
                    <a:pt x="58365" y="1281460"/>
                  </a:lnTo>
                  <a:lnTo>
                    <a:pt x="63441" y="1271309"/>
                  </a:lnTo>
                  <a:lnTo>
                    <a:pt x="65978" y="1261159"/>
                  </a:lnTo>
                  <a:lnTo>
                    <a:pt x="65978" y="1251009"/>
                  </a:lnTo>
                  <a:lnTo>
                    <a:pt x="63441" y="1240858"/>
                  </a:lnTo>
                  <a:lnTo>
                    <a:pt x="58365" y="1230707"/>
                  </a:lnTo>
                  <a:lnTo>
                    <a:pt x="50753" y="1225632"/>
                  </a:lnTo>
                  <a:lnTo>
                    <a:pt x="40602" y="1218019"/>
                  </a:lnTo>
                  <a:lnTo>
                    <a:pt x="32989" y="1212944"/>
                  </a:lnTo>
                  <a:lnTo>
                    <a:pt x="20301" y="1205331"/>
                  </a:lnTo>
                  <a:lnTo>
                    <a:pt x="17763" y="1200256"/>
                  </a:lnTo>
                  <a:lnTo>
                    <a:pt x="15225" y="1195181"/>
                  </a:lnTo>
                  <a:lnTo>
                    <a:pt x="12688" y="1192643"/>
                  </a:lnTo>
                  <a:lnTo>
                    <a:pt x="10151" y="1187568"/>
                  </a:lnTo>
                  <a:lnTo>
                    <a:pt x="10151" y="1167267"/>
                  </a:lnTo>
                  <a:lnTo>
                    <a:pt x="7613" y="1159654"/>
                  </a:lnTo>
                  <a:lnTo>
                    <a:pt x="5075" y="1154578"/>
                  </a:lnTo>
                  <a:lnTo>
                    <a:pt x="2537" y="1152041"/>
                  </a:lnTo>
                  <a:lnTo>
                    <a:pt x="2537" y="1149503"/>
                  </a:lnTo>
                  <a:lnTo>
                    <a:pt x="0" y="1141890"/>
                  </a:lnTo>
                  <a:lnTo>
                    <a:pt x="2537" y="1136815"/>
                  </a:lnTo>
                  <a:lnTo>
                    <a:pt x="5075" y="1134278"/>
                  </a:lnTo>
                  <a:lnTo>
                    <a:pt x="7613" y="1129202"/>
                  </a:lnTo>
                  <a:lnTo>
                    <a:pt x="12688" y="1124127"/>
                  </a:lnTo>
                  <a:lnTo>
                    <a:pt x="17763" y="1116514"/>
                  </a:lnTo>
                  <a:lnTo>
                    <a:pt x="17763" y="1101288"/>
                  </a:lnTo>
                  <a:lnTo>
                    <a:pt x="20301" y="1091138"/>
                  </a:lnTo>
                  <a:lnTo>
                    <a:pt x="22839" y="1086063"/>
                  </a:lnTo>
                  <a:lnTo>
                    <a:pt x="27914" y="1080987"/>
                  </a:lnTo>
                  <a:lnTo>
                    <a:pt x="35527" y="1078450"/>
                  </a:lnTo>
                  <a:lnTo>
                    <a:pt x="40602" y="1075912"/>
                  </a:lnTo>
                  <a:lnTo>
                    <a:pt x="43139" y="1073374"/>
                  </a:lnTo>
                  <a:lnTo>
                    <a:pt x="50753" y="1070837"/>
                  </a:lnTo>
                  <a:lnTo>
                    <a:pt x="60903" y="1065761"/>
                  </a:lnTo>
                  <a:lnTo>
                    <a:pt x="68516" y="1063224"/>
                  </a:lnTo>
                  <a:lnTo>
                    <a:pt x="73591" y="1060686"/>
                  </a:lnTo>
                  <a:lnTo>
                    <a:pt x="76129" y="1060686"/>
                  </a:lnTo>
                  <a:lnTo>
                    <a:pt x="78666" y="1058149"/>
                  </a:lnTo>
                  <a:lnTo>
                    <a:pt x="78666" y="1053073"/>
                  </a:lnTo>
                  <a:lnTo>
                    <a:pt x="73591" y="1047998"/>
                  </a:lnTo>
                  <a:lnTo>
                    <a:pt x="71053" y="1045461"/>
                  </a:lnTo>
                  <a:lnTo>
                    <a:pt x="63441" y="1040385"/>
                  </a:lnTo>
                  <a:lnTo>
                    <a:pt x="58365" y="1035310"/>
                  </a:lnTo>
                  <a:lnTo>
                    <a:pt x="53290" y="1030235"/>
                  </a:lnTo>
                  <a:lnTo>
                    <a:pt x="50753" y="1027697"/>
                  </a:lnTo>
                  <a:lnTo>
                    <a:pt x="48215" y="1022622"/>
                  </a:lnTo>
                  <a:lnTo>
                    <a:pt x="40602" y="1012471"/>
                  </a:lnTo>
                  <a:lnTo>
                    <a:pt x="38064" y="1009934"/>
                  </a:lnTo>
                  <a:lnTo>
                    <a:pt x="35527" y="1004859"/>
                  </a:lnTo>
                  <a:lnTo>
                    <a:pt x="35527" y="994708"/>
                  </a:lnTo>
                  <a:lnTo>
                    <a:pt x="38064" y="992170"/>
                  </a:lnTo>
                  <a:lnTo>
                    <a:pt x="40602" y="987095"/>
                  </a:lnTo>
                  <a:lnTo>
                    <a:pt x="43139" y="982020"/>
                  </a:lnTo>
                  <a:lnTo>
                    <a:pt x="45677" y="979482"/>
                  </a:lnTo>
                  <a:lnTo>
                    <a:pt x="50753" y="974407"/>
                  </a:lnTo>
                  <a:lnTo>
                    <a:pt x="55828" y="964256"/>
                  </a:lnTo>
                  <a:lnTo>
                    <a:pt x="58365" y="959181"/>
                  </a:lnTo>
                  <a:lnTo>
                    <a:pt x="65978" y="949030"/>
                  </a:lnTo>
                  <a:lnTo>
                    <a:pt x="68516" y="943956"/>
                  </a:lnTo>
                  <a:lnTo>
                    <a:pt x="71053" y="936342"/>
                  </a:lnTo>
                  <a:lnTo>
                    <a:pt x="76129" y="926192"/>
                  </a:lnTo>
                  <a:lnTo>
                    <a:pt x="76129" y="913504"/>
                  </a:lnTo>
                  <a:lnTo>
                    <a:pt x="71053" y="900816"/>
                  </a:lnTo>
                  <a:lnTo>
                    <a:pt x="65978" y="898278"/>
                  </a:lnTo>
                  <a:lnTo>
                    <a:pt x="58365" y="893203"/>
                  </a:lnTo>
                  <a:lnTo>
                    <a:pt x="50753" y="888128"/>
                  </a:lnTo>
                  <a:lnTo>
                    <a:pt x="45677" y="885590"/>
                  </a:lnTo>
                  <a:lnTo>
                    <a:pt x="38064" y="883052"/>
                  </a:lnTo>
                  <a:lnTo>
                    <a:pt x="32989" y="880515"/>
                  </a:lnTo>
                  <a:lnTo>
                    <a:pt x="30451" y="875439"/>
                  </a:lnTo>
                  <a:lnTo>
                    <a:pt x="30451" y="824697"/>
                  </a:lnTo>
                  <a:lnTo>
                    <a:pt x="32989" y="819622"/>
                  </a:lnTo>
                  <a:lnTo>
                    <a:pt x="32989" y="804396"/>
                  </a:lnTo>
                  <a:lnTo>
                    <a:pt x="35527" y="801859"/>
                  </a:lnTo>
                  <a:lnTo>
                    <a:pt x="38064" y="799321"/>
                  </a:lnTo>
                  <a:lnTo>
                    <a:pt x="53290" y="799321"/>
                  </a:lnTo>
                  <a:lnTo>
                    <a:pt x="60903" y="796783"/>
                  </a:lnTo>
                  <a:lnTo>
                    <a:pt x="60903" y="796783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08B97F-8C56-941B-8A57-C2575DD6FEA4}"/>
                </a:ext>
              </a:extLst>
            </p:cNvPr>
            <p:cNvSpPr/>
            <p:nvPr/>
          </p:nvSpPr>
          <p:spPr>
            <a:xfrm>
              <a:off x="5560127" y="1921308"/>
              <a:ext cx="1720459" cy="982030"/>
            </a:xfrm>
            <a:custGeom>
              <a:avLst/>
              <a:gdLst>
                <a:gd name="connsiteX0" fmla="*/ 342601 w 1720459"/>
                <a:gd name="connsiteY0" fmla="*/ 76108 h 982030"/>
                <a:gd name="connsiteX1" fmla="*/ 350214 w 1720459"/>
                <a:gd name="connsiteY1" fmla="*/ 78645 h 982030"/>
                <a:gd name="connsiteX2" fmla="*/ 373053 w 1720459"/>
                <a:gd name="connsiteY2" fmla="*/ 78645 h 982030"/>
                <a:gd name="connsiteX3" fmla="*/ 378128 w 1720459"/>
                <a:gd name="connsiteY3" fmla="*/ 81183 h 982030"/>
                <a:gd name="connsiteX4" fmla="*/ 385741 w 1720459"/>
                <a:gd name="connsiteY4" fmla="*/ 81183 h 982030"/>
                <a:gd name="connsiteX5" fmla="*/ 388278 w 1720459"/>
                <a:gd name="connsiteY5" fmla="*/ 83721 h 982030"/>
                <a:gd name="connsiteX6" fmla="*/ 393354 w 1720459"/>
                <a:gd name="connsiteY6" fmla="*/ 81183 h 982030"/>
                <a:gd name="connsiteX7" fmla="*/ 395891 w 1720459"/>
                <a:gd name="connsiteY7" fmla="*/ 78645 h 982030"/>
                <a:gd name="connsiteX8" fmla="*/ 398429 w 1720459"/>
                <a:gd name="connsiteY8" fmla="*/ 76108 h 982030"/>
                <a:gd name="connsiteX9" fmla="*/ 398429 w 1720459"/>
                <a:gd name="connsiteY9" fmla="*/ 78645 h 982030"/>
                <a:gd name="connsiteX10" fmla="*/ 403504 w 1720459"/>
                <a:gd name="connsiteY10" fmla="*/ 78645 h 982030"/>
                <a:gd name="connsiteX11" fmla="*/ 406042 w 1720459"/>
                <a:gd name="connsiteY11" fmla="*/ 83721 h 982030"/>
                <a:gd name="connsiteX12" fmla="*/ 411117 w 1720459"/>
                <a:gd name="connsiteY12" fmla="*/ 86258 h 982030"/>
                <a:gd name="connsiteX13" fmla="*/ 416192 w 1720459"/>
                <a:gd name="connsiteY13" fmla="*/ 91333 h 982030"/>
                <a:gd name="connsiteX14" fmla="*/ 441558 w 1720459"/>
                <a:gd name="connsiteY14" fmla="*/ 91333 h 982030"/>
                <a:gd name="connsiteX15" fmla="*/ 446633 w 1720459"/>
                <a:gd name="connsiteY15" fmla="*/ 93871 h 982030"/>
                <a:gd name="connsiteX16" fmla="*/ 449171 w 1720459"/>
                <a:gd name="connsiteY16" fmla="*/ 96409 h 982030"/>
                <a:gd name="connsiteX17" fmla="*/ 451708 w 1720459"/>
                <a:gd name="connsiteY17" fmla="*/ 96409 h 982030"/>
                <a:gd name="connsiteX18" fmla="*/ 454246 w 1720459"/>
                <a:gd name="connsiteY18" fmla="*/ 98946 h 982030"/>
                <a:gd name="connsiteX19" fmla="*/ 459321 w 1720459"/>
                <a:gd name="connsiteY19" fmla="*/ 98946 h 982030"/>
                <a:gd name="connsiteX20" fmla="*/ 459321 w 1720459"/>
                <a:gd name="connsiteY20" fmla="*/ 96409 h 982030"/>
                <a:gd name="connsiteX21" fmla="*/ 461859 w 1720459"/>
                <a:gd name="connsiteY21" fmla="*/ 96409 h 982030"/>
                <a:gd name="connsiteX22" fmla="*/ 464397 w 1720459"/>
                <a:gd name="connsiteY22" fmla="*/ 98946 h 982030"/>
                <a:gd name="connsiteX23" fmla="*/ 464397 w 1720459"/>
                <a:gd name="connsiteY23" fmla="*/ 91333 h 982030"/>
                <a:gd name="connsiteX24" fmla="*/ 466934 w 1720459"/>
                <a:gd name="connsiteY24" fmla="*/ 91333 h 982030"/>
                <a:gd name="connsiteX25" fmla="*/ 466934 w 1720459"/>
                <a:gd name="connsiteY25" fmla="*/ 88796 h 982030"/>
                <a:gd name="connsiteX26" fmla="*/ 469472 w 1720459"/>
                <a:gd name="connsiteY26" fmla="*/ 86258 h 982030"/>
                <a:gd name="connsiteX27" fmla="*/ 472009 w 1720459"/>
                <a:gd name="connsiteY27" fmla="*/ 86258 h 982030"/>
                <a:gd name="connsiteX28" fmla="*/ 472009 w 1720459"/>
                <a:gd name="connsiteY28" fmla="*/ 81183 h 982030"/>
                <a:gd name="connsiteX29" fmla="*/ 474547 w 1720459"/>
                <a:gd name="connsiteY29" fmla="*/ 78645 h 982030"/>
                <a:gd name="connsiteX30" fmla="*/ 477085 w 1720459"/>
                <a:gd name="connsiteY30" fmla="*/ 76108 h 982030"/>
                <a:gd name="connsiteX31" fmla="*/ 477085 w 1720459"/>
                <a:gd name="connsiteY31" fmla="*/ 78645 h 982030"/>
                <a:gd name="connsiteX32" fmla="*/ 479622 w 1720459"/>
                <a:gd name="connsiteY32" fmla="*/ 78645 h 982030"/>
                <a:gd name="connsiteX33" fmla="*/ 479622 w 1720459"/>
                <a:gd name="connsiteY33" fmla="*/ 81183 h 982030"/>
                <a:gd name="connsiteX34" fmla="*/ 482160 w 1720459"/>
                <a:gd name="connsiteY34" fmla="*/ 83721 h 982030"/>
                <a:gd name="connsiteX35" fmla="*/ 487235 w 1720459"/>
                <a:gd name="connsiteY35" fmla="*/ 88796 h 982030"/>
                <a:gd name="connsiteX36" fmla="*/ 489773 w 1720459"/>
                <a:gd name="connsiteY36" fmla="*/ 91333 h 982030"/>
                <a:gd name="connsiteX37" fmla="*/ 494848 w 1720459"/>
                <a:gd name="connsiteY37" fmla="*/ 98946 h 982030"/>
                <a:gd name="connsiteX38" fmla="*/ 497386 w 1720459"/>
                <a:gd name="connsiteY38" fmla="*/ 104022 h 982030"/>
                <a:gd name="connsiteX39" fmla="*/ 502461 w 1720459"/>
                <a:gd name="connsiteY39" fmla="*/ 111634 h 982030"/>
                <a:gd name="connsiteX40" fmla="*/ 504999 w 1720459"/>
                <a:gd name="connsiteY40" fmla="*/ 119247 h 982030"/>
                <a:gd name="connsiteX41" fmla="*/ 507536 w 1720459"/>
                <a:gd name="connsiteY41" fmla="*/ 124323 h 982030"/>
                <a:gd name="connsiteX42" fmla="*/ 510074 w 1720459"/>
                <a:gd name="connsiteY42" fmla="*/ 126860 h 982030"/>
                <a:gd name="connsiteX43" fmla="*/ 510074 w 1720459"/>
                <a:gd name="connsiteY43" fmla="*/ 129398 h 982030"/>
                <a:gd name="connsiteX44" fmla="*/ 512612 w 1720459"/>
                <a:gd name="connsiteY44" fmla="*/ 129398 h 982030"/>
                <a:gd name="connsiteX45" fmla="*/ 512612 w 1720459"/>
                <a:gd name="connsiteY45" fmla="*/ 124323 h 982030"/>
                <a:gd name="connsiteX46" fmla="*/ 517687 w 1720459"/>
                <a:gd name="connsiteY46" fmla="*/ 124323 h 982030"/>
                <a:gd name="connsiteX47" fmla="*/ 517687 w 1720459"/>
                <a:gd name="connsiteY47" fmla="*/ 119247 h 982030"/>
                <a:gd name="connsiteX48" fmla="*/ 525300 w 1720459"/>
                <a:gd name="connsiteY48" fmla="*/ 119247 h 982030"/>
                <a:gd name="connsiteX49" fmla="*/ 525300 w 1720459"/>
                <a:gd name="connsiteY49" fmla="*/ 121785 h 982030"/>
                <a:gd name="connsiteX50" fmla="*/ 527837 w 1720459"/>
                <a:gd name="connsiteY50" fmla="*/ 121785 h 982030"/>
                <a:gd name="connsiteX51" fmla="*/ 527837 w 1720459"/>
                <a:gd name="connsiteY51" fmla="*/ 124323 h 982030"/>
                <a:gd name="connsiteX52" fmla="*/ 530375 w 1720459"/>
                <a:gd name="connsiteY52" fmla="*/ 124323 h 982030"/>
                <a:gd name="connsiteX53" fmla="*/ 532913 w 1720459"/>
                <a:gd name="connsiteY53" fmla="*/ 121785 h 982030"/>
                <a:gd name="connsiteX54" fmla="*/ 535450 w 1720459"/>
                <a:gd name="connsiteY54" fmla="*/ 119247 h 982030"/>
                <a:gd name="connsiteX55" fmla="*/ 537988 w 1720459"/>
                <a:gd name="connsiteY55" fmla="*/ 116710 h 982030"/>
                <a:gd name="connsiteX56" fmla="*/ 537988 w 1720459"/>
                <a:gd name="connsiteY56" fmla="*/ 114172 h 982030"/>
                <a:gd name="connsiteX57" fmla="*/ 543063 w 1720459"/>
                <a:gd name="connsiteY57" fmla="*/ 114172 h 982030"/>
                <a:gd name="connsiteX58" fmla="*/ 543063 w 1720459"/>
                <a:gd name="connsiteY58" fmla="*/ 116710 h 982030"/>
                <a:gd name="connsiteX59" fmla="*/ 545601 w 1720459"/>
                <a:gd name="connsiteY59" fmla="*/ 116710 h 982030"/>
                <a:gd name="connsiteX60" fmla="*/ 545601 w 1720459"/>
                <a:gd name="connsiteY60" fmla="*/ 119247 h 982030"/>
                <a:gd name="connsiteX61" fmla="*/ 545601 w 1720459"/>
                <a:gd name="connsiteY61" fmla="*/ 116710 h 982030"/>
                <a:gd name="connsiteX62" fmla="*/ 548138 w 1720459"/>
                <a:gd name="connsiteY62" fmla="*/ 116710 h 982030"/>
                <a:gd name="connsiteX63" fmla="*/ 550676 w 1720459"/>
                <a:gd name="connsiteY63" fmla="*/ 119247 h 982030"/>
                <a:gd name="connsiteX64" fmla="*/ 553214 w 1720459"/>
                <a:gd name="connsiteY64" fmla="*/ 119247 h 982030"/>
                <a:gd name="connsiteX65" fmla="*/ 555751 w 1720459"/>
                <a:gd name="connsiteY65" fmla="*/ 116710 h 982030"/>
                <a:gd name="connsiteX66" fmla="*/ 555751 w 1720459"/>
                <a:gd name="connsiteY66" fmla="*/ 114172 h 982030"/>
                <a:gd name="connsiteX67" fmla="*/ 558289 w 1720459"/>
                <a:gd name="connsiteY67" fmla="*/ 114172 h 982030"/>
                <a:gd name="connsiteX68" fmla="*/ 560826 w 1720459"/>
                <a:gd name="connsiteY68" fmla="*/ 116710 h 982030"/>
                <a:gd name="connsiteX69" fmla="*/ 565902 w 1720459"/>
                <a:gd name="connsiteY69" fmla="*/ 121785 h 982030"/>
                <a:gd name="connsiteX70" fmla="*/ 570977 w 1720459"/>
                <a:gd name="connsiteY70" fmla="*/ 129398 h 982030"/>
                <a:gd name="connsiteX71" fmla="*/ 576052 w 1720459"/>
                <a:gd name="connsiteY71" fmla="*/ 134473 h 982030"/>
                <a:gd name="connsiteX72" fmla="*/ 583665 w 1720459"/>
                <a:gd name="connsiteY72" fmla="*/ 139548 h 982030"/>
                <a:gd name="connsiteX73" fmla="*/ 588740 w 1720459"/>
                <a:gd name="connsiteY73" fmla="*/ 142086 h 982030"/>
                <a:gd name="connsiteX74" fmla="*/ 588740 w 1720459"/>
                <a:gd name="connsiteY74" fmla="*/ 144624 h 982030"/>
                <a:gd name="connsiteX75" fmla="*/ 593816 w 1720459"/>
                <a:gd name="connsiteY75" fmla="*/ 147161 h 982030"/>
                <a:gd name="connsiteX76" fmla="*/ 601429 w 1720459"/>
                <a:gd name="connsiteY76" fmla="*/ 149699 h 982030"/>
                <a:gd name="connsiteX77" fmla="*/ 603966 w 1720459"/>
                <a:gd name="connsiteY77" fmla="*/ 149699 h 982030"/>
                <a:gd name="connsiteX78" fmla="*/ 606504 w 1720459"/>
                <a:gd name="connsiteY78" fmla="*/ 152237 h 982030"/>
                <a:gd name="connsiteX79" fmla="*/ 609041 w 1720459"/>
                <a:gd name="connsiteY79" fmla="*/ 154774 h 982030"/>
                <a:gd name="connsiteX80" fmla="*/ 611579 w 1720459"/>
                <a:gd name="connsiteY80" fmla="*/ 154774 h 982030"/>
                <a:gd name="connsiteX81" fmla="*/ 616654 w 1720459"/>
                <a:gd name="connsiteY81" fmla="*/ 152237 h 982030"/>
                <a:gd name="connsiteX82" fmla="*/ 621730 w 1720459"/>
                <a:gd name="connsiteY82" fmla="*/ 149699 h 982030"/>
                <a:gd name="connsiteX83" fmla="*/ 629343 w 1720459"/>
                <a:gd name="connsiteY83" fmla="*/ 147161 h 982030"/>
                <a:gd name="connsiteX84" fmla="*/ 636955 w 1720459"/>
                <a:gd name="connsiteY84" fmla="*/ 149699 h 982030"/>
                <a:gd name="connsiteX85" fmla="*/ 685160 w 1720459"/>
                <a:gd name="connsiteY85" fmla="*/ 149699 h 982030"/>
                <a:gd name="connsiteX86" fmla="*/ 692773 w 1720459"/>
                <a:gd name="connsiteY86" fmla="*/ 147161 h 982030"/>
                <a:gd name="connsiteX87" fmla="*/ 695310 w 1720459"/>
                <a:gd name="connsiteY87" fmla="*/ 144624 h 982030"/>
                <a:gd name="connsiteX88" fmla="*/ 705461 w 1720459"/>
                <a:gd name="connsiteY88" fmla="*/ 137011 h 982030"/>
                <a:gd name="connsiteX89" fmla="*/ 713074 w 1720459"/>
                <a:gd name="connsiteY89" fmla="*/ 129398 h 982030"/>
                <a:gd name="connsiteX90" fmla="*/ 723224 w 1720459"/>
                <a:gd name="connsiteY90" fmla="*/ 119247 h 982030"/>
                <a:gd name="connsiteX91" fmla="*/ 728299 w 1720459"/>
                <a:gd name="connsiteY91" fmla="*/ 114172 h 982030"/>
                <a:gd name="connsiteX92" fmla="*/ 735912 w 1720459"/>
                <a:gd name="connsiteY92" fmla="*/ 111634 h 982030"/>
                <a:gd name="connsiteX93" fmla="*/ 740987 w 1720459"/>
                <a:gd name="connsiteY93" fmla="*/ 109097 h 982030"/>
                <a:gd name="connsiteX94" fmla="*/ 746063 w 1720459"/>
                <a:gd name="connsiteY94" fmla="*/ 104022 h 982030"/>
                <a:gd name="connsiteX95" fmla="*/ 753676 w 1720459"/>
                <a:gd name="connsiteY95" fmla="*/ 101484 h 982030"/>
                <a:gd name="connsiteX96" fmla="*/ 758751 w 1720459"/>
                <a:gd name="connsiteY96" fmla="*/ 93871 h 982030"/>
                <a:gd name="connsiteX97" fmla="*/ 763826 w 1720459"/>
                <a:gd name="connsiteY97" fmla="*/ 88796 h 982030"/>
                <a:gd name="connsiteX98" fmla="*/ 771439 w 1720459"/>
                <a:gd name="connsiteY98" fmla="*/ 83721 h 982030"/>
                <a:gd name="connsiteX99" fmla="*/ 773977 w 1720459"/>
                <a:gd name="connsiteY99" fmla="*/ 81183 h 982030"/>
                <a:gd name="connsiteX100" fmla="*/ 776515 w 1720459"/>
                <a:gd name="connsiteY100" fmla="*/ 65957 h 982030"/>
                <a:gd name="connsiteX101" fmla="*/ 781590 w 1720459"/>
                <a:gd name="connsiteY101" fmla="*/ 48194 h 982030"/>
                <a:gd name="connsiteX102" fmla="*/ 784127 w 1720459"/>
                <a:gd name="connsiteY102" fmla="*/ 27903 h 982030"/>
                <a:gd name="connsiteX103" fmla="*/ 789203 w 1720459"/>
                <a:gd name="connsiteY103" fmla="*/ 0 h 982030"/>
                <a:gd name="connsiteX104" fmla="*/ 791740 w 1720459"/>
                <a:gd name="connsiteY104" fmla="*/ 7613 h 982030"/>
                <a:gd name="connsiteX105" fmla="*/ 794278 w 1720459"/>
                <a:gd name="connsiteY105" fmla="*/ 15226 h 982030"/>
                <a:gd name="connsiteX106" fmla="*/ 799353 w 1720459"/>
                <a:gd name="connsiteY106" fmla="*/ 25376 h 982030"/>
                <a:gd name="connsiteX107" fmla="*/ 801891 w 1720459"/>
                <a:gd name="connsiteY107" fmla="*/ 35527 h 982030"/>
                <a:gd name="connsiteX108" fmla="*/ 809504 w 1720459"/>
                <a:gd name="connsiteY108" fmla="*/ 48215 h 982030"/>
                <a:gd name="connsiteX109" fmla="*/ 814579 w 1720459"/>
                <a:gd name="connsiteY109" fmla="*/ 58365 h 982030"/>
                <a:gd name="connsiteX110" fmla="*/ 819654 w 1720459"/>
                <a:gd name="connsiteY110" fmla="*/ 68516 h 982030"/>
                <a:gd name="connsiteX111" fmla="*/ 822192 w 1720459"/>
                <a:gd name="connsiteY111" fmla="*/ 71054 h 982030"/>
                <a:gd name="connsiteX112" fmla="*/ 827267 w 1720459"/>
                <a:gd name="connsiteY112" fmla="*/ 76129 h 982030"/>
                <a:gd name="connsiteX113" fmla="*/ 839955 w 1720459"/>
                <a:gd name="connsiteY113" fmla="*/ 81204 h 982030"/>
                <a:gd name="connsiteX114" fmla="*/ 852643 w 1720459"/>
                <a:gd name="connsiteY114" fmla="*/ 86279 h 982030"/>
                <a:gd name="connsiteX115" fmla="*/ 888159 w 1720459"/>
                <a:gd name="connsiteY115" fmla="*/ 86279 h 982030"/>
                <a:gd name="connsiteX116" fmla="*/ 898310 w 1720459"/>
                <a:gd name="connsiteY116" fmla="*/ 91355 h 982030"/>
                <a:gd name="connsiteX117" fmla="*/ 905923 w 1720459"/>
                <a:gd name="connsiteY117" fmla="*/ 96430 h 982030"/>
                <a:gd name="connsiteX118" fmla="*/ 910998 w 1720459"/>
                <a:gd name="connsiteY118" fmla="*/ 101505 h 982030"/>
                <a:gd name="connsiteX119" fmla="*/ 916073 w 1720459"/>
                <a:gd name="connsiteY119" fmla="*/ 106580 h 982030"/>
                <a:gd name="connsiteX120" fmla="*/ 921148 w 1720459"/>
                <a:gd name="connsiteY120" fmla="*/ 109118 h 982030"/>
                <a:gd name="connsiteX121" fmla="*/ 928762 w 1720459"/>
                <a:gd name="connsiteY121" fmla="*/ 111656 h 982030"/>
                <a:gd name="connsiteX122" fmla="*/ 936374 w 1720459"/>
                <a:gd name="connsiteY122" fmla="*/ 106580 h 982030"/>
                <a:gd name="connsiteX123" fmla="*/ 951600 w 1720459"/>
                <a:gd name="connsiteY123" fmla="*/ 106580 h 982030"/>
                <a:gd name="connsiteX124" fmla="*/ 961751 w 1720459"/>
                <a:gd name="connsiteY124" fmla="*/ 109118 h 982030"/>
                <a:gd name="connsiteX125" fmla="*/ 966826 w 1720459"/>
                <a:gd name="connsiteY125" fmla="*/ 114193 h 982030"/>
                <a:gd name="connsiteX126" fmla="*/ 971901 w 1720459"/>
                <a:gd name="connsiteY126" fmla="*/ 116731 h 982030"/>
                <a:gd name="connsiteX127" fmla="*/ 976976 w 1720459"/>
                <a:gd name="connsiteY127" fmla="*/ 121806 h 982030"/>
                <a:gd name="connsiteX128" fmla="*/ 982052 w 1720459"/>
                <a:gd name="connsiteY128" fmla="*/ 124344 h 982030"/>
                <a:gd name="connsiteX129" fmla="*/ 994740 w 1720459"/>
                <a:gd name="connsiteY129" fmla="*/ 124344 h 982030"/>
                <a:gd name="connsiteX130" fmla="*/ 1002353 w 1720459"/>
                <a:gd name="connsiteY130" fmla="*/ 121806 h 982030"/>
                <a:gd name="connsiteX131" fmla="*/ 1009965 w 1720459"/>
                <a:gd name="connsiteY131" fmla="*/ 121806 h 982030"/>
                <a:gd name="connsiteX132" fmla="*/ 1015041 w 1720459"/>
                <a:gd name="connsiteY132" fmla="*/ 124344 h 982030"/>
                <a:gd name="connsiteX133" fmla="*/ 1020116 w 1720459"/>
                <a:gd name="connsiteY133" fmla="*/ 131957 h 982030"/>
                <a:gd name="connsiteX134" fmla="*/ 1022654 w 1720459"/>
                <a:gd name="connsiteY134" fmla="*/ 139570 h 982030"/>
                <a:gd name="connsiteX135" fmla="*/ 1032804 w 1720459"/>
                <a:gd name="connsiteY135" fmla="*/ 152258 h 982030"/>
                <a:gd name="connsiteX136" fmla="*/ 1040417 w 1720459"/>
                <a:gd name="connsiteY136" fmla="*/ 164946 h 982030"/>
                <a:gd name="connsiteX137" fmla="*/ 1045493 w 1720459"/>
                <a:gd name="connsiteY137" fmla="*/ 170021 h 982030"/>
                <a:gd name="connsiteX138" fmla="*/ 1050568 w 1720459"/>
                <a:gd name="connsiteY138" fmla="*/ 175096 h 982030"/>
                <a:gd name="connsiteX139" fmla="*/ 1053105 w 1720459"/>
                <a:gd name="connsiteY139" fmla="*/ 180172 h 982030"/>
                <a:gd name="connsiteX140" fmla="*/ 1055643 w 1720459"/>
                <a:gd name="connsiteY140" fmla="*/ 185247 h 982030"/>
                <a:gd name="connsiteX141" fmla="*/ 1058181 w 1720459"/>
                <a:gd name="connsiteY141" fmla="*/ 187784 h 982030"/>
                <a:gd name="connsiteX142" fmla="*/ 1070869 w 1720459"/>
                <a:gd name="connsiteY142" fmla="*/ 187784 h 982030"/>
                <a:gd name="connsiteX143" fmla="*/ 1081019 w 1720459"/>
                <a:gd name="connsiteY143" fmla="*/ 190322 h 982030"/>
                <a:gd name="connsiteX144" fmla="*/ 1088632 w 1720459"/>
                <a:gd name="connsiteY144" fmla="*/ 192860 h 982030"/>
                <a:gd name="connsiteX145" fmla="*/ 1093707 w 1720459"/>
                <a:gd name="connsiteY145" fmla="*/ 195397 h 982030"/>
                <a:gd name="connsiteX146" fmla="*/ 1111460 w 1720459"/>
                <a:gd name="connsiteY146" fmla="*/ 195397 h 982030"/>
                <a:gd name="connsiteX147" fmla="*/ 1119073 w 1720459"/>
                <a:gd name="connsiteY147" fmla="*/ 197935 h 982030"/>
                <a:gd name="connsiteX148" fmla="*/ 1124148 w 1720459"/>
                <a:gd name="connsiteY148" fmla="*/ 200473 h 982030"/>
                <a:gd name="connsiteX149" fmla="*/ 1126686 w 1720459"/>
                <a:gd name="connsiteY149" fmla="*/ 200473 h 982030"/>
                <a:gd name="connsiteX150" fmla="*/ 1129224 w 1720459"/>
                <a:gd name="connsiteY150" fmla="*/ 203010 h 982030"/>
                <a:gd name="connsiteX151" fmla="*/ 1131761 w 1720459"/>
                <a:gd name="connsiteY151" fmla="*/ 208085 h 982030"/>
                <a:gd name="connsiteX152" fmla="*/ 1136837 w 1720459"/>
                <a:gd name="connsiteY152" fmla="*/ 208085 h 982030"/>
                <a:gd name="connsiteX153" fmla="*/ 1144449 w 1720459"/>
                <a:gd name="connsiteY153" fmla="*/ 210623 h 982030"/>
                <a:gd name="connsiteX154" fmla="*/ 1149525 w 1720459"/>
                <a:gd name="connsiteY154" fmla="*/ 215698 h 982030"/>
                <a:gd name="connsiteX155" fmla="*/ 1154600 w 1720459"/>
                <a:gd name="connsiteY155" fmla="*/ 218236 h 982030"/>
                <a:gd name="connsiteX156" fmla="*/ 1159675 w 1720459"/>
                <a:gd name="connsiteY156" fmla="*/ 220774 h 982030"/>
                <a:gd name="connsiteX157" fmla="*/ 1164750 w 1720459"/>
                <a:gd name="connsiteY157" fmla="*/ 223311 h 982030"/>
                <a:gd name="connsiteX158" fmla="*/ 1167288 w 1720459"/>
                <a:gd name="connsiteY158" fmla="*/ 228387 h 982030"/>
                <a:gd name="connsiteX159" fmla="*/ 1174901 w 1720459"/>
                <a:gd name="connsiteY159" fmla="*/ 230924 h 982030"/>
                <a:gd name="connsiteX160" fmla="*/ 1179976 w 1720459"/>
                <a:gd name="connsiteY160" fmla="*/ 228387 h 982030"/>
                <a:gd name="connsiteX161" fmla="*/ 1182514 w 1720459"/>
                <a:gd name="connsiteY161" fmla="*/ 225849 h 982030"/>
                <a:gd name="connsiteX162" fmla="*/ 1190127 w 1720459"/>
                <a:gd name="connsiteY162" fmla="*/ 215698 h 982030"/>
                <a:gd name="connsiteX163" fmla="*/ 1195202 w 1720459"/>
                <a:gd name="connsiteY163" fmla="*/ 215698 h 982030"/>
                <a:gd name="connsiteX164" fmla="*/ 1200277 w 1720459"/>
                <a:gd name="connsiteY164" fmla="*/ 213161 h 982030"/>
                <a:gd name="connsiteX165" fmla="*/ 1207890 w 1720459"/>
                <a:gd name="connsiteY165" fmla="*/ 208085 h 982030"/>
                <a:gd name="connsiteX166" fmla="*/ 1212965 w 1720459"/>
                <a:gd name="connsiteY166" fmla="*/ 210623 h 982030"/>
                <a:gd name="connsiteX167" fmla="*/ 1220578 w 1720459"/>
                <a:gd name="connsiteY167" fmla="*/ 208085 h 982030"/>
                <a:gd name="connsiteX168" fmla="*/ 1228191 w 1720459"/>
                <a:gd name="connsiteY168" fmla="*/ 210623 h 982030"/>
                <a:gd name="connsiteX169" fmla="*/ 1235804 w 1720459"/>
                <a:gd name="connsiteY169" fmla="*/ 215698 h 982030"/>
                <a:gd name="connsiteX170" fmla="*/ 1245955 w 1720459"/>
                <a:gd name="connsiteY170" fmla="*/ 220774 h 982030"/>
                <a:gd name="connsiteX171" fmla="*/ 1256105 w 1720459"/>
                <a:gd name="connsiteY171" fmla="*/ 228387 h 982030"/>
                <a:gd name="connsiteX172" fmla="*/ 1263718 w 1720459"/>
                <a:gd name="connsiteY172" fmla="*/ 233462 h 982030"/>
                <a:gd name="connsiteX173" fmla="*/ 1273869 w 1720459"/>
                <a:gd name="connsiteY173" fmla="*/ 238537 h 982030"/>
                <a:gd name="connsiteX174" fmla="*/ 1284019 w 1720459"/>
                <a:gd name="connsiteY174" fmla="*/ 243612 h 982030"/>
                <a:gd name="connsiteX175" fmla="*/ 1284019 w 1720459"/>
                <a:gd name="connsiteY175" fmla="*/ 246150 h 982030"/>
                <a:gd name="connsiteX176" fmla="*/ 1296707 w 1720459"/>
                <a:gd name="connsiteY176" fmla="*/ 251225 h 982030"/>
                <a:gd name="connsiteX177" fmla="*/ 1304320 w 1720459"/>
                <a:gd name="connsiteY177" fmla="*/ 258838 h 982030"/>
                <a:gd name="connsiteX178" fmla="*/ 1317008 w 1720459"/>
                <a:gd name="connsiteY178" fmla="*/ 266451 h 982030"/>
                <a:gd name="connsiteX179" fmla="*/ 1324621 w 1720459"/>
                <a:gd name="connsiteY179" fmla="*/ 268989 h 982030"/>
                <a:gd name="connsiteX180" fmla="*/ 1334772 w 1720459"/>
                <a:gd name="connsiteY180" fmla="*/ 274064 h 982030"/>
                <a:gd name="connsiteX181" fmla="*/ 1347460 w 1720459"/>
                <a:gd name="connsiteY181" fmla="*/ 279139 h 982030"/>
                <a:gd name="connsiteX182" fmla="*/ 1360148 w 1720459"/>
                <a:gd name="connsiteY182" fmla="*/ 286752 h 982030"/>
                <a:gd name="connsiteX183" fmla="*/ 1372836 w 1720459"/>
                <a:gd name="connsiteY183" fmla="*/ 294365 h 982030"/>
                <a:gd name="connsiteX184" fmla="*/ 1393126 w 1720459"/>
                <a:gd name="connsiteY184" fmla="*/ 304515 h 982030"/>
                <a:gd name="connsiteX185" fmla="*/ 1403277 w 1720459"/>
                <a:gd name="connsiteY185" fmla="*/ 309591 h 982030"/>
                <a:gd name="connsiteX186" fmla="*/ 1410890 w 1720459"/>
                <a:gd name="connsiteY186" fmla="*/ 312128 h 982030"/>
                <a:gd name="connsiteX187" fmla="*/ 1476847 w 1720459"/>
                <a:gd name="connsiteY187" fmla="*/ 312128 h 982030"/>
                <a:gd name="connsiteX188" fmla="*/ 1486997 w 1720459"/>
                <a:gd name="connsiteY188" fmla="*/ 314666 h 982030"/>
                <a:gd name="connsiteX189" fmla="*/ 1492073 w 1720459"/>
                <a:gd name="connsiteY189" fmla="*/ 319741 h 982030"/>
                <a:gd name="connsiteX190" fmla="*/ 1499686 w 1720459"/>
                <a:gd name="connsiteY190" fmla="*/ 327354 h 982030"/>
                <a:gd name="connsiteX191" fmla="*/ 1507299 w 1720459"/>
                <a:gd name="connsiteY191" fmla="*/ 332429 h 982030"/>
                <a:gd name="connsiteX192" fmla="*/ 1514911 w 1720459"/>
                <a:gd name="connsiteY192" fmla="*/ 337505 h 982030"/>
                <a:gd name="connsiteX193" fmla="*/ 1519987 w 1720459"/>
                <a:gd name="connsiteY193" fmla="*/ 342580 h 982030"/>
                <a:gd name="connsiteX194" fmla="*/ 1519987 w 1720459"/>
                <a:gd name="connsiteY194" fmla="*/ 347655 h 982030"/>
                <a:gd name="connsiteX195" fmla="*/ 1405825 w 1720459"/>
                <a:gd name="connsiteY195" fmla="*/ 517634 h 982030"/>
                <a:gd name="connsiteX196" fmla="*/ 1403288 w 1720459"/>
                <a:gd name="connsiteY196" fmla="*/ 525247 h 982030"/>
                <a:gd name="connsiteX197" fmla="*/ 1400750 w 1720459"/>
                <a:gd name="connsiteY197" fmla="*/ 527784 h 982030"/>
                <a:gd name="connsiteX198" fmla="*/ 1398212 w 1720459"/>
                <a:gd name="connsiteY198" fmla="*/ 532860 h 982030"/>
                <a:gd name="connsiteX199" fmla="*/ 1398212 w 1720459"/>
                <a:gd name="connsiteY199" fmla="*/ 537935 h 982030"/>
                <a:gd name="connsiteX200" fmla="*/ 1403288 w 1720459"/>
                <a:gd name="connsiteY200" fmla="*/ 545548 h 982030"/>
                <a:gd name="connsiteX201" fmla="*/ 1405825 w 1720459"/>
                <a:gd name="connsiteY201" fmla="*/ 553161 h 982030"/>
                <a:gd name="connsiteX202" fmla="*/ 1405825 w 1720459"/>
                <a:gd name="connsiteY202" fmla="*/ 555698 h 982030"/>
                <a:gd name="connsiteX203" fmla="*/ 1410900 w 1720459"/>
                <a:gd name="connsiteY203" fmla="*/ 558236 h 982030"/>
                <a:gd name="connsiteX204" fmla="*/ 1421051 w 1720459"/>
                <a:gd name="connsiteY204" fmla="*/ 553161 h 982030"/>
                <a:gd name="connsiteX205" fmla="*/ 1492083 w 1720459"/>
                <a:gd name="connsiteY205" fmla="*/ 499881 h 982030"/>
                <a:gd name="connsiteX206" fmla="*/ 1504772 w 1720459"/>
                <a:gd name="connsiteY206" fmla="*/ 507494 h 982030"/>
                <a:gd name="connsiteX207" fmla="*/ 1517460 w 1720459"/>
                <a:gd name="connsiteY207" fmla="*/ 517644 h 982030"/>
                <a:gd name="connsiteX208" fmla="*/ 1530148 w 1720459"/>
                <a:gd name="connsiteY208" fmla="*/ 525257 h 982030"/>
                <a:gd name="connsiteX209" fmla="*/ 1542836 w 1720459"/>
                <a:gd name="connsiteY209" fmla="*/ 532870 h 982030"/>
                <a:gd name="connsiteX210" fmla="*/ 1611341 w 1720459"/>
                <a:gd name="connsiteY210" fmla="*/ 548096 h 982030"/>
                <a:gd name="connsiteX211" fmla="*/ 1616416 w 1720459"/>
                <a:gd name="connsiteY211" fmla="*/ 550634 h 982030"/>
                <a:gd name="connsiteX212" fmla="*/ 1621492 w 1720459"/>
                <a:gd name="connsiteY212" fmla="*/ 553171 h 982030"/>
                <a:gd name="connsiteX213" fmla="*/ 1626567 w 1720459"/>
                <a:gd name="connsiteY213" fmla="*/ 555709 h 982030"/>
                <a:gd name="connsiteX214" fmla="*/ 1634180 w 1720459"/>
                <a:gd name="connsiteY214" fmla="*/ 558247 h 982030"/>
                <a:gd name="connsiteX215" fmla="*/ 1639255 w 1720459"/>
                <a:gd name="connsiteY215" fmla="*/ 560784 h 982030"/>
                <a:gd name="connsiteX216" fmla="*/ 1644330 w 1720459"/>
                <a:gd name="connsiteY216" fmla="*/ 563322 h 982030"/>
                <a:gd name="connsiteX217" fmla="*/ 1649406 w 1720459"/>
                <a:gd name="connsiteY217" fmla="*/ 568397 h 982030"/>
                <a:gd name="connsiteX218" fmla="*/ 1651943 w 1720459"/>
                <a:gd name="connsiteY218" fmla="*/ 568397 h 982030"/>
                <a:gd name="connsiteX219" fmla="*/ 1662094 w 1720459"/>
                <a:gd name="connsiteY219" fmla="*/ 576010 h 982030"/>
                <a:gd name="connsiteX220" fmla="*/ 1664631 w 1720459"/>
                <a:gd name="connsiteY220" fmla="*/ 578548 h 982030"/>
                <a:gd name="connsiteX221" fmla="*/ 1667169 w 1720459"/>
                <a:gd name="connsiteY221" fmla="*/ 581085 h 982030"/>
                <a:gd name="connsiteX222" fmla="*/ 1672245 w 1720459"/>
                <a:gd name="connsiteY222" fmla="*/ 586160 h 982030"/>
                <a:gd name="connsiteX223" fmla="*/ 1677319 w 1720459"/>
                <a:gd name="connsiteY223" fmla="*/ 588698 h 982030"/>
                <a:gd name="connsiteX224" fmla="*/ 1679857 w 1720459"/>
                <a:gd name="connsiteY224" fmla="*/ 591236 h 982030"/>
                <a:gd name="connsiteX225" fmla="*/ 1679857 w 1720459"/>
                <a:gd name="connsiteY225" fmla="*/ 593773 h 982030"/>
                <a:gd name="connsiteX226" fmla="*/ 1687470 w 1720459"/>
                <a:gd name="connsiteY226" fmla="*/ 596311 h 982030"/>
                <a:gd name="connsiteX227" fmla="*/ 1690008 w 1720459"/>
                <a:gd name="connsiteY227" fmla="*/ 598849 h 982030"/>
                <a:gd name="connsiteX228" fmla="*/ 1697621 w 1720459"/>
                <a:gd name="connsiteY228" fmla="*/ 601386 h 982030"/>
                <a:gd name="connsiteX229" fmla="*/ 1700158 w 1720459"/>
                <a:gd name="connsiteY229" fmla="*/ 603924 h 982030"/>
                <a:gd name="connsiteX230" fmla="*/ 1702696 w 1720459"/>
                <a:gd name="connsiteY230" fmla="*/ 606461 h 982030"/>
                <a:gd name="connsiteX231" fmla="*/ 1705233 w 1720459"/>
                <a:gd name="connsiteY231" fmla="*/ 608999 h 982030"/>
                <a:gd name="connsiteX232" fmla="*/ 1707771 w 1720459"/>
                <a:gd name="connsiteY232" fmla="*/ 608999 h 982030"/>
                <a:gd name="connsiteX233" fmla="*/ 1710309 w 1720459"/>
                <a:gd name="connsiteY233" fmla="*/ 611537 h 982030"/>
                <a:gd name="connsiteX234" fmla="*/ 1710309 w 1720459"/>
                <a:gd name="connsiteY234" fmla="*/ 619150 h 982030"/>
                <a:gd name="connsiteX235" fmla="*/ 1712846 w 1720459"/>
                <a:gd name="connsiteY235" fmla="*/ 624225 h 982030"/>
                <a:gd name="connsiteX236" fmla="*/ 1712846 w 1720459"/>
                <a:gd name="connsiteY236" fmla="*/ 626762 h 982030"/>
                <a:gd name="connsiteX237" fmla="*/ 1715384 w 1720459"/>
                <a:gd name="connsiteY237" fmla="*/ 629300 h 982030"/>
                <a:gd name="connsiteX238" fmla="*/ 1715384 w 1720459"/>
                <a:gd name="connsiteY238" fmla="*/ 631838 h 982030"/>
                <a:gd name="connsiteX239" fmla="*/ 1717922 w 1720459"/>
                <a:gd name="connsiteY239" fmla="*/ 634375 h 982030"/>
                <a:gd name="connsiteX240" fmla="*/ 1715384 w 1720459"/>
                <a:gd name="connsiteY240" fmla="*/ 636913 h 982030"/>
                <a:gd name="connsiteX241" fmla="*/ 1717922 w 1720459"/>
                <a:gd name="connsiteY241" fmla="*/ 639451 h 982030"/>
                <a:gd name="connsiteX242" fmla="*/ 1720459 w 1720459"/>
                <a:gd name="connsiteY242" fmla="*/ 639451 h 982030"/>
                <a:gd name="connsiteX243" fmla="*/ 1720459 w 1720459"/>
                <a:gd name="connsiteY243" fmla="*/ 641988 h 982030"/>
                <a:gd name="connsiteX244" fmla="*/ 1715384 w 1720459"/>
                <a:gd name="connsiteY244" fmla="*/ 641988 h 982030"/>
                <a:gd name="connsiteX245" fmla="*/ 1715384 w 1720459"/>
                <a:gd name="connsiteY245" fmla="*/ 647063 h 982030"/>
                <a:gd name="connsiteX246" fmla="*/ 1712846 w 1720459"/>
                <a:gd name="connsiteY246" fmla="*/ 647063 h 982030"/>
                <a:gd name="connsiteX247" fmla="*/ 1710309 w 1720459"/>
                <a:gd name="connsiteY247" fmla="*/ 644526 h 982030"/>
                <a:gd name="connsiteX248" fmla="*/ 1707771 w 1720459"/>
                <a:gd name="connsiteY248" fmla="*/ 644526 h 982030"/>
                <a:gd name="connsiteX249" fmla="*/ 1707771 w 1720459"/>
                <a:gd name="connsiteY249" fmla="*/ 641988 h 982030"/>
                <a:gd name="connsiteX250" fmla="*/ 1705233 w 1720459"/>
                <a:gd name="connsiteY250" fmla="*/ 639451 h 982030"/>
                <a:gd name="connsiteX251" fmla="*/ 1705233 w 1720459"/>
                <a:gd name="connsiteY251" fmla="*/ 641988 h 982030"/>
                <a:gd name="connsiteX252" fmla="*/ 1702696 w 1720459"/>
                <a:gd name="connsiteY252" fmla="*/ 641988 h 982030"/>
                <a:gd name="connsiteX253" fmla="*/ 1700158 w 1720459"/>
                <a:gd name="connsiteY253" fmla="*/ 644526 h 982030"/>
                <a:gd name="connsiteX254" fmla="*/ 1700158 w 1720459"/>
                <a:gd name="connsiteY254" fmla="*/ 641988 h 982030"/>
                <a:gd name="connsiteX255" fmla="*/ 1697621 w 1720459"/>
                <a:gd name="connsiteY255" fmla="*/ 639451 h 982030"/>
                <a:gd name="connsiteX256" fmla="*/ 1695083 w 1720459"/>
                <a:gd name="connsiteY256" fmla="*/ 641988 h 982030"/>
                <a:gd name="connsiteX257" fmla="*/ 1690008 w 1720459"/>
                <a:gd name="connsiteY257" fmla="*/ 641988 h 982030"/>
                <a:gd name="connsiteX258" fmla="*/ 1687470 w 1720459"/>
                <a:gd name="connsiteY258" fmla="*/ 644526 h 982030"/>
                <a:gd name="connsiteX259" fmla="*/ 1682395 w 1720459"/>
                <a:gd name="connsiteY259" fmla="*/ 644526 h 982030"/>
                <a:gd name="connsiteX260" fmla="*/ 1679857 w 1720459"/>
                <a:gd name="connsiteY260" fmla="*/ 647063 h 982030"/>
                <a:gd name="connsiteX261" fmla="*/ 1672245 w 1720459"/>
                <a:gd name="connsiteY261" fmla="*/ 647063 h 982030"/>
                <a:gd name="connsiteX262" fmla="*/ 1672245 w 1720459"/>
                <a:gd name="connsiteY262" fmla="*/ 644526 h 982030"/>
                <a:gd name="connsiteX263" fmla="*/ 1667169 w 1720459"/>
                <a:gd name="connsiteY263" fmla="*/ 644526 h 982030"/>
                <a:gd name="connsiteX264" fmla="*/ 1667169 w 1720459"/>
                <a:gd name="connsiteY264" fmla="*/ 649601 h 982030"/>
                <a:gd name="connsiteX265" fmla="*/ 1672245 w 1720459"/>
                <a:gd name="connsiteY265" fmla="*/ 649601 h 982030"/>
                <a:gd name="connsiteX266" fmla="*/ 1674782 w 1720459"/>
                <a:gd name="connsiteY266" fmla="*/ 654676 h 982030"/>
                <a:gd name="connsiteX267" fmla="*/ 1667169 w 1720459"/>
                <a:gd name="connsiteY267" fmla="*/ 654676 h 982030"/>
                <a:gd name="connsiteX268" fmla="*/ 1667169 w 1720459"/>
                <a:gd name="connsiteY268" fmla="*/ 652139 h 982030"/>
                <a:gd name="connsiteX269" fmla="*/ 1664631 w 1720459"/>
                <a:gd name="connsiteY269" fmla="*/ 654676 h 982030"/>
                <a:gd name="connsiteX270" fmla="*/ 1662094 w 1720459"/>
                <a:gd name="connsiteY270" fmla="*/ 654676 h 982030"/>
                <a:gd name="connsiteX271" fmla="*/ 1662094 w 1720459"/>
                <a:gd name="connsiteY271" fmla="*/ 652139 h 982030"/>
                <a:gd name="connsiteX272" fmla="*/ 1659556 w 1720459"/>
                <a:gd name="connsiteY272" fmla="*/ 649601 h 982030"/>
                <a:gd name="connsiteX273" fmla="*/ 1651943 w 1720459"/>
                <a:gd name="connsiteY273" fmla="*/ 649601 h 982030"/>
                <a:gd name="connsiteX274" fmla="*/ 1651943 w 1720459"/>
                <a:gd name="connsiteY274" fmla="*/ 657214 h 982030"/>
                <a:gd name="connsiteX275" fmla="*/ 1654481 w 1720459"/>
                <a:gd name="connsiteY275" fmla="*/ 659752 h 982030"/>
                <a:gd name="connsiteX276" fmla="*/ 1654481 w 1720459"/>
                <a:gd name="connsiteY276" fmla="*/ 669902 h 982030"/>
                <a:gd name="connsiteX277" fmla="*/ 1657019 w 1720459"/>
                <a:gd name="connsiteY277" fmla="*/ 672440 h 982030"/>
                <a:gd name="connsiteX278" fmla="*/ 1654481 w 1720459"/>
                <a:gd name="connsiteY278" fmla="*/ 674977 h 982030"/>
                <a:gd name="connsiteX279" fmla="*/ 1651943 w 1720459"/>
                <a:gd name="connsiteY279" fmla="*/ 674977 h 982030"/>
                <a:gd name="connsiteX280" fmla="*/ 1651943 w 1720459"/>
                <a:gd name="connsiteY280" fmla="*/ 680053 h 982030"/>
                <a:gd name="connsiteX281" fmla="*/ 1654481 w 1720459"/>
                <a:gd name="connsiteY281" fmla="*/ 682590 h 982030"/>
                <a:gd name="connsiteX282" fmla="*/ 1651943 w 1720459"/>
                <a:gd name="connsiteY282" fmla="*/ 685128 h 982030"/>
                <a:gd name="connsiteX283" fmla="*/ 1649406 w 1720459"/>
                <a:gd name="connsiteY283" fmla="*/ 685128 h 982030"/>
                <a:gd name="connsiteX284" fmla="*/ 1644330 w 1720459"/>
                <a:gd name="connsiteY284" fmla="*/ 687666 h 982030"/>
                <a:gd name="connsiteX285" fmla="*/ 1641793 w 1720459"/>
                <a:gd name="connsiteY285" fmla="*/ 685128 h 982030"/>
                <a:gd name="connsiteX286" fmla="*/ 1636718 w 1720459"/>
                <a:gd name="connsiteY286" fmla="*/ 685128 h 982030"/>
                <a:gd name="connsiteX287" fmla="*/ 1634180 w 1720459"/>
                <a:gd name="connsiteY287" fmla="*/ 682590 h 982030"/>
                <a:gd name="connsiteX288" fmla="*/ 1629105 w 1720459"/>
                <a:gd name="connsiteY288" fmla="*/ 682590 h 982030"/>
                <a:gd name="connsiteX289" fmla="*/ 1624029 w 1720459"/>
                <a:gd name="connsiteY289" fmla="*/ 687666 h 982030"/>
                <a:gd name="connsiteX290" fmla="*/ 1621492 w 1720459"/>
                <a:gd name="connsiteY290" fmla="*/ 687666 h 982030"/>
                <a:gd name="connsiteX291" fmla="*/ 1618954 w 1720459"/>
                <a:gd name="connsiteY291" fmla="*/ 690203 h 982030"/>
                <a:gd name="connsiteX292" fmla="*/ 1613879 w 1720459"/>
                <a:gd name="connsiteY292" fmla="*/ 690203 h 982030"/>
                <a:gd name="connsiteX293" fmla="*/ 1613879 w 1720459"/>
                <a:gd name="connsiteY293" fmla="*/ 695278 h 982030"/>
                <a:gd name="connsiteX294" fmla="*/ 1618954 w 1720459"/>
                <a:gd name="connsiteY294" fmla="*/ 695278 h 982030"/>
                <a:gd name="connsiteX295" fmla="*/ 1616416 w 1720459"/>
                <a:gd name="connsiteY295" fmla="*/ 697816 h 982030"/>
                <a:gd name="connsiteX296" fmla="*/ 1616416 w 1720459"/>
                <a:gd name="connsiteY296" fmla="*/ 700354 h 982030"/>
                <a:gd name="connsiteX297" fmla="*/ 1621492 w 1720459"/>
                <a:gd name="connsiteY297" fmla="*/ 700354 h 982030"/>
                <a:gd name="connsiteX298" fmla="*/ 1621492 w 1720459"/>
                <a:gd name="connsiteY298" fmla="*/ 705429 h 982030"/>
                <a:gd name="connsiteX299" fmla="*/ 1613879 w 1720459"/>
                <a:gd name="connsiteY299" fmla="*/ 705429 h 982030"/>
                <a:gd name="connsiteX300" fmla="*/ 1613879 w 1720459"/>
                <a:gd name="connsiteY300" fmla="*/ 713042 h 982030"/>
                <a:gd name="connsiteX301" fmla="*/ 1616416 w 1720459"/>
                <a:gd name="connsiteY301" fmla="*/ 715579 h 982030"/>
                <a:gd name="connsiteX302" fmla="*/ 1616416 w 1720459"/>
                <a:gd name="connsiteY302" fmla="*/ 718117 h 982030"/>
                <a:gd name="connsiteX303" fmla="*/ 1626567 w 1720459"/>
                <a:gd name="connsiteY303" fmla="*/ 718117 h 982030"/>
                <a:gd name="connsiteX304" fmla="*/ 1626567 w 1720459"/>
                <a:gd name="connsiteY304" fmla="*/ 720655 h 982030"/>
                <a:gd name="connsiteX305" fmla="*/ 1624029 w 1720459"/>
                <a:gd name="connsiteY305" fmla="*/ 723192 h 982030"/>
                <a:gd name="connsiteX306" fmla="*/ 1618954 w 1720459"/>
                <a:gd name="connsiteY306" fmla="*/ 723192 h 982030"/>
                <a:gd name="connsiteX307" fmla="*/ 1616416 w 1720459"/>
                <a:gd name="connsiteY307" fmla="*/ 720655 h 982030"/>
                <a:gd name="connsiteX308" fmla="*/ 1616416 w 1720459"/>
                <a:gd name="connsiteY308" fmla="*/ 725730 h 982030"/>
                <a:gd name="connsiteX309" fmla="*/ 1613879 w 1720459"/>
                <a:gd name="connsiteY309" fmla="*/ 728268 h 982030"/>
                <a:gd name="connsiteX310" fmla="*/ 1611341 w 1720459"/>
                <a:gd name="connsiteY310" fmla="*/ 730805 h 982030"/>
                <a:gd name="connsiteX311" fmla="*/ 1601191 w 1720459"/>
                <a:gd name="connsiteY311" fmla="*/ 730805 h 982030"/>
                <a:gd name="connsiteX312" fmla="*/ 1601191 w 1720459"/>
                <a:gd name="connsiteY312" fmla="*/ 728268 h 982030"/>
                <a:gd name="connsiteX313" fmla="*/ 1598653 w 1720459"/>
                <a:gd name="connsiteY313" fmla="*/ 728268 h 982030"/>
                <a:gd name="connsiteX314" fmla="*/ 1596116 w 1720459"/>
                <a:gd name="connsiteY314" fmla="*/ 730805 h 982030"/>
                <a:gd name="connsiteX315" fmla="*/ 1593578 w 1720459"/>
                <a:gd name="connsiteY315" fmla="*/ 730805 h 982030"/>
                <a:gd name="connsiteX316" fmla="*/ 1593578 w 1720459"/>
                <a:gd name="connsiteY316" fmla="*/ 728268 h 982030"/>
                <a:gd name="connsiteX317" fmla="*/ 1591040 w 1720459"/>
                <a:gd name="connsiteY317" fmla="*/ 728268 h 982030"/>
                <a:gd name="connsiteX318" fmla="*/ 1591040 w 1720459"/>
                <a:gd name="connsiteY318" fmla="*/ 725730 h 982030"/>
                <a:gd name="connsiteX319" fmla="*/ 1575814 w 1720459"/>
                <a:gd name="connsiteY319" fmla="*/ 725730 h 982030"/>
                <a:gd name="connsiteX320" fmla="*/ 1575814 w 1720459"/>
                <a:gd name="connsiteY320" fmla="*/ 728268 h 982030"/>
                <a:gd name="connsiteX321" fmla="*/ 1578352 w 1720459"/>
                <a:gd name="connsiteY321" fmla="*/ 730805 h 982030"/>
                <a:gd name="connsiteX322" fmla="*/ 1578352 w 1720459"/>
                <a:gd name="connsiteY322" fmla="*/ 733343 h 982030"/>
                <a:gd name="connsiteX323" fmla="*/ 1580890 w 1720459"/>
                <a:gd name="connsiteY323" fmla="*/ 733343 h 982030"/>
                <a:gd name="connsiteX324" fmla="*/ 1580890 w 1720459"/>
                <a:gd name="connsiteY324" fmla="*/ 730805 h 982030"/>
                <a:gd name="connsiteX325" fmla="*/ 1585965 w 1720459"/>
                <a:gd name="connsiteY325" fmla="*/ 730805 h 982030"/>
                <a:gd name="connsiteX326" fmla="*/ 1585965 w 1720459"/>
                <a:gd name="connsiteY326" fmla="*/ 733343 h 982030"/>
                <a:gd name="connsiteX327" fmla="*/ 1583428 w 1720459"/>
                <a:gd name="connsiteY327" fmla="*/ 735880 h 982030"/>
                <a:gd name="connsiteX328" fmla="*/ 1585965 w 1720459"/>
                <a:gd name="connsiteY328" fmla="*/ 738418 h 982030"/>
                <a:gd name="connsiteX329" fmla="*/ 1588502 w 1720459"/>
                <a:gd name="connsiteY329" fmla="*/ 735880 h 982030"/>
                <a:gd name="connsiteX330" fmla="*/ 1591040 w 1720459"/>
                <a:gd name="connsiteY330" fmla="*/ 735880 h 982030"/>
                <a:gd name="connsiteX331" fmla="*/ 1591040 w 1720459"/>
                <a:gd name="connsiteY331" fmla="*/ 740956 h 982030"/>
                <a:gd name="connsiteX332" fmla="*/ 1588502 w 1720459"/>
                <a:gd name="connsiteY332" fmla="*/ 743493 h 982030"/>
                <a:gd name="connsiteX333" fmla="*/ 1588502 w 1720459"/>
                <a:gd name="connsiteY333" fmla="*/ 746031 h 982030"/>
                <a:gd name="connsiteX334" fmla="*/ 1585965 w 1720459"/>
                <a:gd name="connsiteY334" fmla="*/ 746031 h 982030"/>
                <a:gd name="connsiteX335" fmla="*/ 1583428 w 1720459"/>
                <a:gd name="connsiteY335" fmla="*/ 743493 h 982030"/>
                <a:gd name="connsiteX336" fmla="*/ 1580890 w 1720459"/>
                <a:gd name="connsiteY336" fmla="*/ 740956 h 982030"/>
                <a:gd name="connsiteX337" fmla="*/ 1580890 w 1720459"/>
                <a:gd name="connsiteY337" fmla="*/ 738418 h 982030"/>
                <a:gd name="connsiteX338" fmla="*/ 1578352 w 1720459"/>
                <a:gd name="connsiteY338" fmla="*/ 735880 h 982030"/>
                <a:gd name="connsiteX339" fmla="*/ 1573277 w 1720459"/>
                <a:gd name="connsiteY339" fmla="*/ 735880 h 982030"/>
                <a:gd name="connsiteX340" fmla="*/ 1573277 w 1720459"/>
                <a:gd name="connsiteY340" fmla="*/ 740956 h 982030"/>
                <a:gd name="connsiteX341" fmla="*/ 1575814 w 1720459"/>
                <a:gd name="connsiteY341" fmla="*/ 743493 h 982030"/>
                <a:gd name="connsiteX342" fmla="*/ 1580890 w 1720459"/>
                <a:gd name="connsiteY342" fmla="*/ 743493 h 982030"/>
                <a:gd name="connsiteX343" fmla="*/ 1578352 w 1720459"/>
                <a:gd name="connsiteY343" fmla="*/ 743493 h 982030"/>
                <a:gd name="connsiteX344" fmla="*/ 1578352 w 1720459"/>
                <a:gd name="connsiteY344" fmla="*/ 748569 h 982030"/>
                <a:gd name="connsiteX345" fmla="*/ 1573277 w 1720459"/>
                <a:gd name="connsiteY345" fmla="*/ 748569 h 982030"/>
                <a:gd name="connsiteX346" fmla="*/ 1573277 w 1720459"/>
                <a:gd name="connsiteY346" fmla="*/ 746031 h 982030"/>
                <a:gd name="connsiteX347" fmla="*/ 1570739 w 1720459"/>
                <a:gd name="connsiteY347" fmla="*/ 746031 h 982030"/>
                <a:gd name="connsiteX348" fmla="*/ 1570739 w 1720459"/>
                <a:gd name="connsiteY348" fmla="*/ 751106 h 982030"/>
                <a:gd name="connsiteX349" fmla="*/ 1573277 w 1720459"/>
                <a:gd name="connsiteY349" fmla="*/ 751106 h 982030"/>
                <a:gd name="connsiteX350" fmla="*/ 1575814 w 1720459"/>
                <a:gd name="connsiteY350" fmla="*/ 753644 h 982030"/>
                <a:gd name="connsiteX351" fmla="*/ 1578352 w 1720459"/>
                <a:gd name="connsiteY351" fmla="*/ 753644 h 982030"/>
                <a:gd name="connsiteX352" fmla="*/ 1578352 w 1720459"/>
                <a:gd name="connsiteY352" fmla="*/ 756182 h 982030"/>
                <a:gd name="connsiteX353" fmla="*/ 1575814 w 1720459"/>
                <a:gd name="connsiteY353" fmla="*/ 756182 h 982030"/>
                <a:gd name="connsiteX354" fmla="*/ 1575814 w 1720459"/>
                <a:gd name="connsiteY354" fmla="*/ 758719 h 982030"/>
                <a:gd name="connsiteX355" fmla="*/ 1570739 w 1720459"/>
                <a:gd name="connsiteY355" fmla="*/ 758719 h 982030"/>
                <a:gd name="connsiteX356" fmla="*/ 1570739 w 1720459"/>
                <a:gd name="connsiteY356" fmla="*/ 756182 h 982030"/>
                <a:gd name="connsiteX357" fmla="*/ 1568202 w 1720459"/>
                <a:gd name="connsiteY357" fmla="*/ 756182 h 982030"/>
                <a:gd name="connsiteX358" fmla="*/ 1563126 w 1720459"/>
                <a:gd name="connsiteY358" fmla="*/ 758719 h 982030"/>
                <a:gd name="connsiteX359" fmla="*/ 1560589 w 1720459"/>
                <a:gd name="connsiteY359" fmla="*/ 758719 h 982030"/>
                <a:gd name="connsiteX360" fmla="*/ 1558051 w 1720459"/>
                <a:gd name="connsiteY360" fmla="*/ 756182 h 982030"/>
                <a:gd name="connsiteX361" fmla="*/ 1560589 w 1720459"/>
                <a:gd name="connsiteY361" fmla="*/ 753644 h 982030"/>
                <a:gd name="connsiteX362" fmla="*/ 1560589 w 1720459"/>
                <a:gd name="connsiteY362" fmla="*/ 751106 h 982030"/>
                <a:gd name="connsiteX363" fmla="*/ 1558051 w 1720459"/>
                <a:gd name="connsiteY363" fmla="*/ 748569 h 982030"/>
                <a:gd name="connsiteX364" fmla="*/ 1555514 w 1720459"/>
                <a:gd name="connsiteY364" fmla="*/ 746031 h 982030"/>
                <a:gd name="connsiteX365" fmla="*/ 1552976 w 1720459"/>
                <a:gd name="connsiteY365" fmla="*/ 743493 h 982030"/>
                <a:gd name="connsiteX366" fmla="*/ 1542825 w 1720459"/>
                <a:gd name="connsiteY366" fmla="*/ 743493 h 982030"/>
                <a:gd name="connsiteX367" fmla="*/ 1542825 w 1720459"/>
                <a:gd name="connsiteY367" fmla="*/ 746031 h 982030"/>
                <a:gd name="connsiteX368" fmla="*/ 1540288 w 1720459"/>
                <a:gd name="connsiteY368" fmla="*/ 748569 h 982030"/>
                <a:gd name="connsiteX369" fmla="*/ 1540288 w 1720459"/>
                <a:gd name="connsiteY369" fmla="*/ 756182 h 982030"/>
                <a:gd name="connsiteX370" fmla="*/ 1542825 w 1720459"/>
                <a:gd name="connsiteY370" fmla="*/ 758719 h 982030"/>
                <a:gd name="connsiteX371" fmla="*/ 1550438 w 1720459"/>
                <a:gd name="connsiteY371" fmla="*/ 758719 h 982030"/>
                <a:gd name="connsiteX372" fmla="*/ 1552976 w 1720459"/>
                <a:gd name="connsiteY372" fmla="*/ 761257 h 982030"/>
                <a:gd name="connsiteX373" fmla="*/ 1550438 w 1720459"/>
                <a:gd name="connsiteY373" fmla="*/ 761257 h 982030"/>
                <a:gd name="connsiteX374" fmla="*/ 1550438 w 1720459"/>
                <a:gd name="connsiteY374" fmla="*/ 763794 h 982030"/>
                <a:gd name="connsiteX375" fmla="*/ 1547900 w 1720459"/>
                <a:gd name="connsiteY375" fmla="*/ 766332 h 982030"/>
                <a:gd name="connsiteX376" fmla="*/ 1540288 w 1720459"/>
                <a:gd name="connsiteY376" fmla="*/ 766332 h 982030"/>
                <a:gd name="connsiteX377" fmla="*/ 1540288 w 1720459"/>
                <a:gd name="connsiteY377" fmla="*/ 758719 h 982030"/>
                <a:gd name="connsiteX378" fmla="*/ 1532675 w 1720459"/>
                <a:gd name="connsiteY378" fmla="*/ 758719 h 982030"/>
                <a:gd name="connsiteX379" fmla="*/ 1532675 w 1720459"/>
                <a:gd name="connsiteY379" fmla="*/ 761257 h 982030"/>
                <a:gd name="connsiteX380" fmla="*/ 1530137 w 1720459"/>
                <a:gd name="connsiteY380" fmla="*/ 766332 h 982030"/>
                <a:gd name="connsiteX381" fmla="*/ 1527600 w 1720459"/>
                <a:gd name="connsiteY381" fmla="*/ 768870 h 982030"/>
                <a:gd name="connsiteX382" fmla="*/ 1525062 w 1720459"/>
                <a:gd name="connsiteY382" fmla="*/ 771407 h 982030"/>
                <a:gd name="connsiteX383" fmla="*/ 1522524 w 1720459"/>
                <a:gd name="connsiteY383" fmla="*/ 771407 h 982030"/>
                <a:gd name="connsiteX384" fmla="*/ 1519987 w 1720459"/>
                <a:gd name="connsiteY384" fmla="*/ 766332 h 982030"/>
                <a:gd name="connsiteX385" fmla="*/ 1517449 w 1720459"/>
                <a:gd name="connsiteY385" fmla="*/ 763794 h 982030"/>
                <a:gd name="connsiteX386" fmla="*/ 1514911 w 1720459"/>
                <a:gd name="connsiteY386" fmla="*/ 766332 h 982030"/>
                <a:gd name="connsiteX387" fmla="*/ 1512374 w 1720459"/>
                <a:gd name="connsiteY387" fmla="*/ 768870 h 982030"/>
                <a:gd name="connsiteX388" fmla="*/ 1512374 w 1720459"/>
                <a:gd name="connsiteY388" fmla="*/ 779020 h 982030"/>
                <a:gd name="connsiteX389" fmla="*/ 1514911 w 1720459"/>
                <a:gd name="connsiteY389" fmla="*/ 781558 h 982030"/>
                <a:gd name="connsiteX390" fmla="*/ 1512374 w 1720459"/>
                <a:gd name="connsiteY390" fmla="*/ 784095 h 982030"/>
                <a:gd name="connsiteX391" fmla="*/ 1509836 w 1720459"/>
                <a:gd name="connsiteY391" fmla="*/ 786633 h 982030"/>
                <a:gd name="connsiteX392" fmla="*/ 1507299 w 1720459"/>
                <a:gd name="connsiteY392" fmla="*/ 789171 h 982030"/>
                <a:gd name="connsiteX393" fmla="*/ 1504761 w 1720459"/>
                <a:gd name="connsiteY393" fmla="*/ 794246 h 982030"/>
                <a:gd name="connsiteX394" fmla="*/ 1499686 w 1720459"/>
                <a:gd name="connsiteY394" fmla="*/ 794246 h 982030"/>
                <a:gd name="connsiteX395" fmla="*/ 1497148 w 1720459"/>
                <a:gd name="connsiteY395" fmla="*/ 791708 h 982030"/>
                <a:gd name="connsiteX396" fmla="*/ 1494611 w 1720459"/>
                <a:gd name="connsiteY396" fmla="*/ 789171 h 982030"/>
                <a:gd name="connsiteX397" fmla="*/ 1486997 w 1720459"/>
                <a:gd name="connsiteY397" fmla="*/ 784095 h 982030"/>
                <a:gd name="connsiteX398" fmla="*/ 1479385 w 1720459"/>
                <a:gd name="connsiteY398" fmla="*/ 784095 h 982030"/>
                <a:gd name="connsiteX399" fmla="*/ 1474309 w 1720459"/>
                <a:gd name="connsiteY399" fmla="*/ 789171 h 982030"/>
                <a:gd name="connsiteX400" fmla="*/ 1474309 w 1720459"/>
                <a:gd name="connsiteY400" fmla="*/ 796784 h 982030"/>
                <a:gd name="connsiteX401" fmla="*/ 1476847 w 1720459"/>
                <a:gd name="connsiteY401" fmla="*/ 801859 h 982030"/>
                <a:gd name="connsiteX402" fmla="*/ 1479385 w 1720459"/>
                <a:gd name="connsiteY402" fmla="*/ 801859 h 982030"/>
                <a:gd name="connsiteX403" fmla="*/ 1481922 w 1720459"/>
                <a:gd name="connsiteY403" fmla="*/ 804396 h 982030"/>
                <a:gd name="connsiteX404" fmla="*/ 1481922 w 1720459"/>
                <a:gd name="connsiteY404" fmla="*/ 819622 h 982030"/>
                <a:gd name="connsiteX405" fmla="*/ 1479385 w 1720459"/>
                <a:gd name="connsiteY405" fmla="*/ 822160 h 982030"/>
                <a:gd name="connsiteX406" fmla="*/ 1476847 w 1720459"/>
                <a:gd name="connsiteY406" fmla="*/ 819622 h 982030"/>
                <a:gd name="connsiteX407" fmla="*/ 1476847 w 1720459"/>
                <a:gd name="connsiteY407" fmla="*/ 822160 h 982030"/>
                <a:gd name="connsiteX408" fmla="*/ 1474309 w 1720459"/>
                <a:gd name="connsiteY408" fmla="*/ 824698 h 982030"/>
                <a:gd name="connsiteX409" fmla="*/ 1471772 w 1720459"/>
                <a:gd name="connsiteY409" fmla="*/ 827235 h 982030"/>
                <a:gd name="connsiteX410" fmla="*/ 1471772 w 1720459"/>
                <a:gd name="connsiteY410" fmla="*/ 824698 h 982030"/>
                <a:gd name="connsiteX411" fmla="*/ 1469234 w 1720459"/>
                <a:gd name="connsiteY411" fmla="*/ 822160 h 982030"/>
                <a:gd name="connsiteX412" fmla="*/ 1469234 w 1720459"/>
                <a:gd name="connsiteY412" fmla="*/ 819622 h 982030"/>
                <a:gd name="connsiteX413" fmla="*/ 1466697 w 1720459"/>
                <a:gd name="connsiteY413" fmla="*/ 822160 h 982030"/>
                <a:gd name="connsiteX414" fmla="*/ 1464159 w 1720459"/>
                <a:gd name="connsiteY414" fmla="*/ 824698 h 982030"/>
                <a:gd name="connsiteX415" fmla="*/ 1464159 w 1720459"/>
                <a:gd name="connsiteY415" fmla="*/ 829773 h 982030"/>
                <a:gd name="connsiteX416" fmla="*/ 1461621 w 1720459"/>
                <a:gd name="connsiteY416" fmla="*/ 832310 h 982030"/>
                <a:gd name="connsiteX417" fmla="*/ 1456546 w 1720459"/>
                <a:gd name="connsiteY417" fmla="*/ 834848 h 982030"/>
                <a:gd name="connsiteX418" fmla="*/ 1451471 w 1720459"/>
                <a:gd name="connsiteY418" fmla="*/ 837386 h 982030"/>
                <a:gd name="connsiteX419" fmla="*/ 1448933 w 1720459"/>
                <a:gd name="connsiteY419" fmla="*/ 839923 h 982030"/>
                <a:gd name="connsiteX420" fmla="*/ 1448933 w 1720459"/>
                <a:gd name="connsiteY420" fmla="*/ 844999 h 982030"/>
                <a:gd name="connsiteX421" fmla="*/ 1446395 w 1720459"/>
                <a:gd name="connsiteY421" fmla="*/ 847536 h 982030"/>
                <a:gd name="connsiteX422" fmla="*/ 1443858 w 1720459"/>
                <a:gd name="connsiteY422" fmla="*/ 850074 h 982030"/>
                <a:gd name="connsiteX423" fmla="*/ 1438783 w 1720459"/>
                <a:gd name="connsiteY423" fmla="*/ 855149 h 982030"/>
                <a:gd name="connsiteX424" fmla="*/ 1438783 w 1720459"/>
                <a:gd name="connsiteY424" fmla="*/ 857687 h 982030"/>
                <a:gd name="connsiteX425" fmla="*/ 1441320 w 1720459"/>
                <a:gd name="connsiteY425" fmla="*/ 862762 h 982030"/>
                <a:gd name="connsiteX426" fmla="*/ 1441320 w 1720459"/>
                <a:gd name="connsiteY426" fmla="*/ 870375 h 982030"/>
                <a:gd name="connsiteX427" fmla="*/ 1438783 w 1720459"/>
                <a:gd name="connsiteY427" fmla="*/ 872912 h 982030"/>
                <a:gd name="connsiteX428" fmla="*/ 1438783 w 1720459"/>
                <a:gd name="connsiteY428" fmla="*/ 880525 h 982030"/>
                <a:gd name="connsiteX429" fmla="*/ 1436245 w 1720459"/>
                <a:gd name="connsiteY429" fmla="*/ 885600 h 982030"/>
                <a:gd name="connsiteX430" fmla="*/ 1431170 w 1720459"/>
                <a:gd name="connsiteY430" fmla="*/ 885600 h 982030"/>
                <a:gd name="connsiteX431" fmla="*/ 1426094 w 1720459"/>
                <a:gd name="connsiteY431" fmla="*/ 883063 h 982030"/>
                <a:gd name="connsiteX432" fmla="*/ 1421019 w 1720459"/>
                <a:gd name="connsiteY432" fmla="*/ 883063 h 982030"/>
                <a:gd name="connsiteX433" fmla="*/ 1413406 w 1720459"/>
                <a:gd name="connsiteY433" fmla="*/ 885600 h 982030"/>
                <a:gd name="connsiteX434" fmla="*/ 1405794 w 1720459"/>
                <a:gd name="connsiteY434" fmla="*/ 888138 h 982030"/>
                <a:gd name="connsiteX435" fmla="*/ 1403256 w 1720459"/>
                <a:gd name="connsiteY435" fmla="*/ 893213 h 982030"/>
                <a:gd name="connsiteX436" fmla="*/ 1403256 w 1720459"/>
                <a:gd name="connsiteY436" fmla="*/ 905902 h 982030"/>
                <a:gd name="connsiteX437" fmla="*/ 1400718 w 1720459"/>
                <a:gd name="connsiteY437" fmla="*/ 908439 h 982030"/>
                <a:gd name="connsiteX438" fmla="*/ 1398180 w 1720459"/>
                <a:gd name="connsiteY438" fmla="*/ 910977 h 982030"/>
                <a:gd name="connsiteX439" fmla="*/ 1395643 w 1720459"/>
                <a:gd name="connsiteY439" fmla="*/ 913514 h 982030"/>
                <a:gd name="connsiteX440" fmla="*/ 1393105 w 1720459"/>
                <a:gd name="connsiteY440" fmla="*/ 918590 h 982030"/>
                <a:gd name="connsiteX441" fmla="*/ 1393105 w 1720459"/>
                <a:gd name="connsiteY441" fmla="*/ 926203 h 982030"/>
                <a:gd name="connsiteX442" fmla="*/ 1390568 w 1720459"/>
                <a:gd name="connsiteY442" fmla="*/ 928740 h 982030"/>
                <a:gd name="connsiteX443" fmla="*/ 1388030 w 1720459"/>
                <a:gd name="connsiteY443" fmla="*/ 931278 h 982030"/>
                <a:gd name="connsiteX444" fmla="*/ 1385492 w 1720459"/>
                <a:gd name="connsiteY444" fmla="*/ 936353 h 982030"/>
                <a:gd name="connsiteX445" fmla="*/ 1385492 w 1720459"/>
                <a:gd name="connsiteY445" fmla="*/ 941428 h 982030"/>
                <a:gd name="connsiteX446" fmla="*/ 1382955 w 1720459"/>
                <a:gd name="connsiteY446" fmla="*/ 943966 h 982030"/>
                <a:gd name="connsiteX447" fmla="*/ 1380417 w 1720459"/>
                <a:gd name="connsiteY447" fmla="*/ 949041 h 982030"/>
                <a:gd name="connsiteX448" fmla="*/ 1372804 w 1720459"/>
                <a:gd name="connsiteY448" fmla="*/ 956654 h 982030"/>
                <a:gd name="connsiteX449" fmla="*/ 1370266 w 1720459"/>
                <a:gd name="connsiteY449" fmla="*/ 961729 h 982030"/>
                <a:gd name="connsiteX450" fmla="*/ 1367729 w 1720459"/>
                <a:gd name="connsiteY450" fmla="*/ 964267 h 982030"/>
                <a:gd name="connsiteX451" fmla="*/ 1365191 w 1720459"/>
                <a:gd name="connsiteY451" fmla="*/ 966805 h 982030"/>
                <a:gd name="connsiteX452" fmla="*/ 1362654 w 1720459"/>
                <a:gd name="connsiteY452" fmla="*/ 969342 h 982030"/>
                <a:gd name="connsiteX453" fmla="*/ 1362654 w 1720459"/>
                <a:gd name="connsiteY453" fmla="*/ 979493 h 982030"/>
                <a:gd name="connsiteX454" fmla="*/ 1360116 w 1720459"/>
                <a:gd name="connsiteY454" fmla="*/ 979493 h 982030"/>
                <a:gd name="connsiteX455" fmla="*/ 1355041 w 1720459"/>
                <a:gd name="connsiteY455" fmla="*/ 976955 h 982030"/>
                <a:gd name="connsiteX456" fmla="*/ 1349966 w 1720459"/>
                <a:gd name="connsiteY456" fmla="*/ 974417 h 982030"/>
                <a:gd name="connsiteX457" fmla="*/ 1344890 w 1720459"/>
                <a:gd name="connsiteY457" fmla="*/ 974417 h 982030"/>
                <a:gd name="connsiteX458" fmla="*/ 1342353 w 1720459"/>
                <a:gd name="connsiteY458" fmla="*/ 976955 h 982030"/>
                <a:gd name="connsiteX459" fmla="*/ 1339815 w 1720459"/>
                <a:gd name="connsiteY459" fmla="*/ 979493 h 982030"/>
                <a:gd name="connsiteX460" fmla="*/ 1337277 w 1720459"/>
                <a:gd name="connsiteY460" fmla="*/ 982030 h 982030"/>
                <a:gd name="connsiteX461" fmla="*/ 1334740 w 1720459"/>
                <a:gd name="connsiteY461" fmla="*/ 982030 h 982030"/>
                <a:gd name="connsiteX462" fmla="*/ 1329665 w 1720459"/>
                <a:gd name="connsiteY462" fmla="*/ 976955 h 982030"/>
                <a:gd name="connsiteX463" fmla="*/ 1327127 w 1720459"/>
                <a:gd name="connsiteY463" fmla="*/ 969342 h 982030"/>
                <a:gd name="connsiteX464" fmla="*/ 1319514 w 1720459"/>
                <a:gd name="connsiteY464" fmla="*/ 954116 h 982030"/>
                <a:gd name="connsiteX465" fmla="*/ 1314439 w 1720459"/>
                <a:gd name="connsiteY465" fmla="*/ 941428 h 982030"/>
                <a:gd name="connsiteX466" fmla="*/ 1309363 w 1720459"/>
                <a:gd name="connsiteY466" fmla="*/ 926203 h 982030"/>
                <a:gd name="connsiteX467" fmla="*/ 1309363 w 1720459"/>
                <a:gd name="connsiteY467" fmla="*/ 913514 h 982030"/>
                <a:gd name="connsiteX468" fmla="*/ 1306826 w 1720459"/>
                <a:gd name="connsiteY468" fmla="*/ 908439 h 982030"/>
                <a:gd name="connsiteX469" fmla="*/ 1301751 w 1720459"/>
                <a:gd name="connsiteY469" fmla="*/ 903364 h 982030"/>
                <a:gd name="connsiteX470" fmla="*/ 1299213 w 1720459"/>
                <a:gd name="connsiteY470" fmla="*/ 900826 h 982030"/>
                <a:gd name="connsiteX471" fmla="*/ 1294138 w 1720459"/>
                <a:gd name="connsiteY471" fmla="*/ 895751 h 982030"/>
                <a:gd name="connsiteX472" fmla="*/ 1289063 w 1720459"/>
                <a:gd name="connsiteY472" fmla="*/ 895751 h 982030"/>
                <a:gd name="connsiteX473" fmla="*/ 1289063 w 1720459"/>
                <a:gd name="connsiteY473" fmla="*/ 903364 h 982030"/>
                <a:gd name="connsiteX474" fmla="*/ 1286525 w 1720459"/>
                <a:gd name="connsiteY474" fmla="*/ 905902 h 982030"/>
                <a:gd name="connsiteX475" fmla="*/ 1286525 w 1720459"/>
                <a:gd name="connsiteY475" fmla="*/ 908439 h 982030"/>
                <a:gd name="connsiteX476" fmla="*/ 1281449 w 1720459"/>
                <a:gd name="connsiteY476" fmla="*/ 908439 h 982030"/>
                <a:gd name="connsiteX477" fmla="*/ 1273837 w 1720459"/>
                <a:gd name="connsiteY477" fmla="*/ 913514 h 982030"/>
                <a:gd name="connsiteX478" fmla="*/ 1273837 w 1720459"/>
                <a:gd name="connsiteY478" fmla="*/ 916052 h 982030"/>
                <a:gd name="connsiteX479" fmla="*/ 1271299 w 1720459"/>
                <a:gd name="connsiteY479" fmla="*/ 921127 h 982030"/>
                <a:gd name="connsiteX480" fmla="*/ 1271299 w 1720459"/>
                <a:gd name="connsiteY480" fmla="*/ 926203 h 982030"/>
                <a:gd name="connsiteX481" fmla="*/ 1266224 w 1720459"/>
                <a:gd name="connsiteY481" fmla="*/ 928740 h 982030"/>
                <a:gd name="connsiteX482" fmla="*/ 1263686 w 1720459"/>
                <a:gd name="connsiteY482" fmla="*/ 931278 h 982030"/>
                <a:gd name="connsiteX483" fmla="*/ 1258611 w 1720459"/>
                <a:gd name="connsiteY483" fmla="*/ 936353 h 982030"/>
                <a:gd name="connsiteX484" fmla="*/ 1258611 w 1720459"/>
                <a:gd name="connsiteY484" fmla="*/ 943966 h 982030"/>
                <a:gd name="connsiteX485" fmla="*/ 1256073 w 1720459"/>
                <a:gd name="connsiteY485" fmla="*/ 949041 h 982030"/>
                <a:gd name="connsiteX486" fmla="*/ 1250998 w 1720459"/>
                <a:gd name="connsiteY486" fmla="*/ 951579 h 982030"/>
                <a:gd name="connsiteX487" fmla="*/ 1235772 w 1720459"/>
                <a:gd name="connsiteY487" fmla="*/ 951579 h 982030"/>
                <a:gd name="connsiteX488" fmla="*/ 1223084 w 1720459"/>
                <a:gd name="connsiteY488" fmla="*/ 956654 h 982030"/>
                <a:gd name="connsiteX489" fmla="*/ 1212934 w 1720459"/>
                <a:gd name="connsiteY489" fmla="*/ 959192 h 982030"/>
                <a:gd name="connsiteX490" fmla="*/ 1205321 w 1720459"/>
                <a:gd name="connsiteY490" fmla="*/ 961729 h 982030"/>
                <a:gd name="connsiteX491" fmla="*/ 1192632 w 1720459"/>
                <a:gd name="connsiteY491" fmla="*/ 964267 h 982030"/>
                <a:gd name="connsiteX492" fmla="*/ 1185020 w 1720459"/>
                <a:gd name="connsiteY492" fmla="*/ 966805 h 982030"/>
                <a:gd name="connsiteX493" fmla="*/ 1169794 w 1720459"/>
                <a:gd name="connsiteY493" fmla="*/ 964267 h 982030"/>
                <a:gd name="connsiteX494" fmla="*/ 1164719 w 1720459"/>
                <a:gd name="connsiteY494" fmla="*/ 961729 h 982030"/>
                <a:gd name="connsiteX495" fmla="*/ 1126665 w 1720459"/>
                <a:gd name="connsiteY495" fmla="*/ 961729 h 982030"/>
                <a:gd name="connsiteX496" fmla="*/ 1116514 w 1720459"/>
                <a:gd name="connsiteY496" fmla="*/ 956654 h 982030"/>
                <a:gd name="connsiteX497" fmla="*/ 1116514 w 1720459"/>
                <a:gd name="connsiteY497" fmla="*/ 954116 h 982030"/>
                <a:gd name="connsiteX498" fmla="*/ 1111439 w 1720459"/>
                <a:gd name="connsiteY498" fmla="*/ 949041 h 982030"/>
                <a:gd name="connsiteX499" fmla="*/ 1108901 w 1720459"/>
                <a:gd name="connsiteY499" fmla="*/ 946504 h 982030"/>
                <a:gd name="connsiteX500" fmla="*/ 1106364 w 1720459"/>
                <a:gd name="connsiteY500" fmla="*/ 936353 h 982030"/>
                <a:gd name="connsiteX501" fmla="*/ 1103826 w 1720459"/>
                <a:gd name="connsiteY501" fmla="*/ 923665 h 982030"/>
                <a:gd name="connsiteX502" fmla="*/ 1098751 w 1720459"/>
                <a:gd name="connsiteY502" fmla="*/ 908439 h 982030"/>
                <a:gd name="connsiteX503" fmla="*/ 1101288 w 1720459"/>
                <a:gd name="connsiteY503" fmla="*/ 893213 h 982030"/>
                <a:gd name="connsiteX504" fmla="*/ 1101288 w 1720459"/>
                <a:gd name="connsiteY504" fmla="*/ 877988 h 982030"/>
                <a:gd name="connsiteX505" fmla="*/ 1103826 w 1720459"/>
                <a:gd name="connsiteY505" fmla="*/ 862762 h 982030"/>
                <a:gd name="connsiteX506" fmla="*/ 1098751 w 1720459"/>
                <a:gd name="connsiteY506" fmla="*/ 842461 h 982030"/>
                <a:gd name="connsiteX507" fmla="*/ 1096213 w 1720459"/>
                <a:gd name="connsiteY507" fmla="*/ 827235 h 982030"/>
                <a:gd name="connsiteX508" fmla="*/ 1101288 w 1720459"/>
                <a:gd name="connsiteY508" fmla="*/ 814547 h 982030"/>
                <a:gd name="connsiteX509" fmla="*/ 1116514 w 1720459"/>
                <a:gd name="connsiteY509" fmla="*/ 796784 h 982030"/>
                <a:gd name="connsiteX510" fmla="*/ 1134267 w 1720459"/>
                <a:gd name="connsiteY510" fmla="*/ 779020 h 982030"/>
                <a:gd name="connsiteX511" fmla="*/ 1149493 w 1720459"/>
                <a:gd name="connsiteY511" fmla="*/ 761267 h 982030"/>
                <a:gd name="connsiteX512" fmla="*/ 1159643 w 1720459"/>
                <a:gd name="connsiteY512" fmla="*/ 743504 h 982030"/>
                <a:gd name="connsiteX513" fmla="*/ 1172332 w 1720459"/>
                <a:gd name="connsiteY513" fmla="*/ 730816 h 982030"/>
                <a:gd name="connsiteX514" fmla="*/ 1182482 w 1720459"/>
                <a:gd name="connsiteY514" fmla="*/ 720665 h 982030"/>
                <a:gd name="connsiteX515" fmla="*/ 1185020 w 1720459"/>
                <a:gd name="connsiteY515" fmla="*/ 715590 h 982030"/>
                <a:gd name="connsiteX516" fmla="*/ 1195170 w 1720459"/>
                <a:gd name="connsiteY516" fmla="*/ 705439 h 982030"/>
                <a:gd name="connsiteX517" fmla="*/ 1205321 w 1720459"/>
                <a:gd name="connsiteY517" fmla="*/ 695289 h 982030"/>
                <a:gd name="connsiteX518" fmla="*/ 1212934 w 1720459"/>
                <a:gd name="connsiteY518" fmla="*/ 685139 h 982030"/>
                <a:gd name="connsiteX519" fmla="*/ 1210396 w 1720459"/>
                <a:gd name="connsiteY519" fmla="*/ 677526 h 982030"/>
                <a:gd name="connsiteX520" fmla="*/ 1205321 w 1720459"/>
                <a:gd name="connsiteY520" fmla="*/ 669913 h 982030"/>
                <a:gd name="connsiteX521" fmla="*/ 1200246 w 1720459"/>
                <a:gd name="connsiteY521" fmla="*/ 659762 h 982030"/>
                <a:gd name="connsiteX522" fmla="*/ 1195170 w 1720459"/>
                <a:gd name="connsiteY522" fmla="*/ 652149 h 982030"/>
                <a:gd name="connsiteX523" fmla="*/ 1187557 w 1720459"/>
                <a:gd name="connsiteY523" fmla="*/ 649612 h 982030"/>
                <a:gd name="connsiteX524" fmla="*/ 1174869 w 1720459"/>
                <a:gd name="connsiteY524" fmla="*/ 644536 h 982030"/>
                <a:gd name="connsiteX525" fmla="*/ 1159643 w 1720459"/>
                <a:gd name="connsiteY525" fmla="*/ 636924 h 982030"/>
                <a:gd name="connsiteX526" fmla="*/ 1141890 w 1720459"/>
                <a:gd name="connsiteY526" fmla="*/ 629311 h 982030"/>
                <a:gd name="connsiteX527" fmla="*/ 1131740 w 1720459"/>
                <a:gd name="connsiteY527" fmla="*/ 626773 h 982030"/>
                <a:gd name="connsiteX528" fmla="*/ 1126665 w 1720459"/>
                <a:gd name="connsiteY528" fmla="*/ 624235 h 982030"/>
                <a:gd name="connsiteX529" fmla="*/ 1063245 w 1720459"/>
                <a:gd name="connsiteY529" fmla="*/ 624235 h 982030"/>
                <a:gd name="connsiteX530" fmla="*/ 1053095 w 1720459"/>
                <a:gd name="connsiteY530" fmla="*/ 621698 h 982030"/>
                <a:gd name="connsiteX531" fmla="*/ 1053095 w 1720459"/>
                <a:gd name="connsiteY531" fmla="*/ 614085 h 982030"/>
                <a:gd name="connsiteX532" fmla="*/ 1050557 w 1720459"/>
                <a:gd name="connsiteY532" fmla="*/ 606472 h 982030"/>
                <a:gd name="connsiteX533" fmla="*/ 1040407 w 1720459"/>
                <a:gd name="connsiteY533" fmla="*/ 603934 h 982030"/>
                <a:gd name="connsiteX534" fmla="*/ 1025181 w 1720459"/>
                <a:gd name="connsiteY534" fmla="*/ 603934 h 982030"/>
                <a:gd name="connsiteX535" fmla="*/ 1012493 w 1720459"/>
                <a:gd name="connsiteY535" fmla="*/ 606472 h 982030"/>
                <a:gd name="connsiteX536" fmla="*/ 999804 w 1720459"/>
                <a:gd name="connsiteY536" fmla="*/ 609010 h 982030"/>
                <a:gd name="connsiteX537" fmla="*/ 992192 w 1720459"/>
                <a:gd name="connsiteY537" fmla="*/ 611547 h 982030"/>
                <a:gd name="connsiteX538" fmla="*/ 987116 w 1720459"/>
                <a:gd name="connsiteY538" fmla="*/ 614085 h 982030"/>
                <a:gd name="connsiteX539" fmla="*/ 971890 w 1720459"/>
                <a:gd name="connsiteY539" fmla="*/ 624235 h 982030"/>
                <a:gd name="connsiteX540" fmla="*/ 956665 w 1720459"/>
                <a:gd name="connsiteY540" fmla="*/ 634386 h 982030"/>
                <a:gd name="connsiteX541" fmla="*/ 941439 w 1720459"/>
                <a:gd name="connsiteY541" fmla="*/ 647074 h 982030"/>
                <a:gd name="connsiteX542" fmla="*/ 931289 w 1720459"/>
                <a:gd name="connsiteY542" fmla="*/ 654687 h 982030"/>
                <a:gd name="connsiteX543" fmla="*/ 933826 w 1720459"/>
                <a:gd name="connsiteY543" fmla="*/ 649612 h 982030"/>
                <a:gd name="connsiteX544" fmla="*/ 933826 w 1720459"/>
                <a:gd name="connsiteY544" fmla="*/ 647074 h 982030"/>
                <a:gd name="connsiteX545" fmla="*/ 936364 w 1720459"/>
                <a:gd name="connsiteY545" fmla="*/ 644536 h 982030"/>
                <a:gd name="connsiteX546" fmla="*/ 936364 w 1720459"/>
                <a:gd name="connsiteY546" fmla="*/ 639461 h 982030"/>
                <a:gd name="connsiteX547" fmla="*/ 933826 w 1720459"/>
                <a:gd name="connsiteY547" fmla="*/ 629311 h 982030"/>
                <a:gd name="connsiteX548" fmla="*/ 928751 w 1720459"/>
                <a:gd name="connsiteY548" fmla="*/ 619160 h 982030"/>
                <a:gd name="connsiteX549" fmla="*/ 928751 w 1720459"/>
                <a:gd name="connsiteY549" fmla="*/ 614085 h 982030"/>
                <a:gd name="connsiteX550" fmla="*/ 926213 w 1720459"/>
                <a:gd name="connsiteY550" fmla="*/ 606472 h 982030"/>
                <a:gd name="connsiteX551" fmla="*/ 926213 w 1720459"/>
                <a:gd name="connsiteY551" fmla="*/ 596322 h 982030"/>
                <a:gd name="connsiteX552" fmla="*/ 928751 w 1720459"/>
                <a:gd name="connsiteY552" fmla="*/ 583633 h 982030"/>
                <a:gd name="connsiteX553" fmla="*/ 933826 w 1720459"/>
                <a:gd name="connsiteY553" fmla="*/ 573483 h 982030"/>
                <a:gd name="connsiteX554" fmla="*/ 936364 w 1720459"/>
                <a:gd name="connsiteY554" fmla="*/ 565870 h 982030"/>
                <a:gd name="connsiteX555" fmla="*/ 938901 w 1720459"/>
                <a:gd name="connsiteY555" fmla="*/ 558257 h 982030"/>
                <a:gd name="connsiteX556" fmla="*/ 943977 w 1720459"/>
                <a:gd name="connsiteY556" fmla="*/ 555719 h 982030"/>
                <a:gd name="connsiteX557" fmla="*/ 949052 w 1720459"/>
                <a:gd name="connsiteY557" fmla="*/ 553182 h 982030"/>
                <a:gd name="connsiteX558" fmla="*/ 954127 w 1720459"/>
                <a:gd name="connsiteY558" fmla="*/ 550644 h 982030"/>
                <a:gd name="connsiteX559" fmla="*/ 951590 w 1720459"/>
                <a:gd name="connsiteY559" fmla="*/ 545569 h 982030"/>
                <a:gd name="connsiteX560" fmla="*/ 949052 w 1720459"/>
                <a:gd name="connsiteY560" fmla="*/ 540494 h 982030"/>
                <a:gd name="connsiteX561" fmla="*/ 943977 w 1720459"/>
                <a:gd name="connsiteY561" fmla="*/ 532881 h 982030"/>
                <a:gd name="connsiteX562" fmla="*/ 941439 w 1720459"/>
                <a:gd name="connsiteY562" fmla="*/ 530343 h 982030"/>
                <a:gd name="connsiteX563" fmla="*/ 931289 w 1720459"/>
                <a:gd name="connsiteY563" fmla="*/ 520193 h 982030"/>
                <a:gd name="connsiteX564" fmla="*/ 921138 w 1720459"/>
                <a:gd name="connsiteY564" fmla="*/ 512580 h 982030"/>
                <a:gd name="connsiteX565" fmla="*/ 910987 w 1720459"/>
                <a:gd name="connsiteY565" fmla="*/ 507505 h 982030"/>
                <a:gd name="connsiteX566" fmla="*/ 898299 w 1720459"/>
                <a:gd name="connsiteY566" fmla="*/ 504967 h 982030"/>
                <a:gd name="connsiteX567" fmla="*/ 890687 w 1720459"/>
                <a:gd name="connsiteY567" fmla="*/ 502429 h 982030"/>
                <a:gd name="connsiteX568" fmla="*/ 883073 w 1720459"/>
                <a:gd name="connsiteY568" fmla="*/ 499892 h 982030"/>
                <a:gd name="connsiteX569" fmla="*/ 870385 w 1720459"/>
                <a:gd name="connsiteY569" fmla="*/ 487203 h 982030"/>
                <a:gd name="connsiteX570" fmla="*/ 862773 w 1720459"/>
                <a:gd name="connsiteY570" fmla="*/ 477053 h 982030"/>
                <a:gd name="connsiteX571" fmla="*/ 850084 w 1720459"/>
                <a:gd name="connsiteY571" fmla="*/ 469440 h 982030"/>
                <a:gd name="connsiteX572" fmla="*/ 839934 w 1720459"/>
                <a:gd name="connsiteY572" fmla="*/ 464365 h 982030"/>
                <a:gd name="connsiteX573" fmla="*/ 829784 w 1720459"/>
                <a:gd name="connsiteY573" fmla="*/ 459290 h 982030"/>
                <a:gd name="connsiteX574" fmla="*/ 819633 w 1720459"/>
                <a:gd name="connsiteY574" fmla="*/ 441526 h 982030"/>
                <a:gd name="connsiteX575" fmla="*/ 814558 w 1720459"/>
                <a:gd name="connsiteY575" fmla="*/ 426300 h 982030"/>
                <a:gd name="connsiteX576" fmla="*/ 809482 w 1720459"/>
                <a:gd name="connsiteY576" fmla="*/ 411075 h 982030"/>
                <a:gd name="connsiteX577" fmla="*/ 806945 w 1720459"/>
                <a:gd name="connsiteY577" fmla="*/ 400924 h 982030"/>
                <a:gd name="connsiteX578" fmla="*/ 796794 w 1720459"/>
                <a:gd name="connsiteY578" fmla="*/ 395849 h 982030"/>
                <a:gd name="connsiteX579" fmla="*/ 786644 w 1720459"/>
                <a:gd name="connsiteY579" fmla="*/ 388236 h 982030"/>
                <a:gd name="connsiteX580" fmla="*/ 779031 w 1720459"/>
                <a:gd name="connsiteY580" fmla="*/ 383161 h 982030"/>
                <a:gd name="connsiteX581" fmla="*/ 766343 w 1720459"/>
                <a:gd name="connsiteY581" fmla="*/ 375548 h 982030"/>
                <a:gd name="connsiteX582" fmla="*/ 763805 w 1720459"/>
                <a:gd name="connsiteY582" fmla="*/ 373010 h 982030"/>
                <a:gd name="connsiteX583" fmla="*/ 753655 w 1720459"/>
                <a:gd name="connsiteY583" fmla="*/ 367935 h 982030"/>
                <a:gd name="connsiteX584" fmla="*/ 748579 w 1720459"/>
                <a:gd name="connsiteY584" fmla="*/ 360322 h 982030"/>
                <a:gd name="connsiteX585" fmla="*/ 743504 w 1720459"/>
                <a:gd name="connsiteY585" fmla="*/ 352709 h 982030"/>
                <a:gd name="connsiteX586" fmla="*/ 738429 w 1720459"/>
                <a:gd name="connsiteY586" fmla="*/ 350172 h 982030"/>
                <a:gd name="connsiteX587" fmla="*/ 735891 w 1720459"/>
                <a:gd name="connsiteY587" fmla="*/ 342559 h 982030"/>
                <a:gd name="connsiteX588" fmla="*/ 730816 w 1720459"/>
                <a:gd name="connsiteY588" fmla="*/ 340021 h 982030"/>
                <a:gd name="connsiteX589" fmla="*/ 723203 w 1720459"/>
                <a:gd name="connsiteY589" fmla="*/ 332408 h 982030"/>
                <a:gd name="connsiteX590" fmla="*/ 715590 w 1720459"/>
                <a:gd name="connsiteY590" fmla="*/ 329870 h 982030"/>
                <a:gd name="connsiteX591" fmla="*/ 705439 w 1720459"/>
                <a:gd name="connsiteY591" fmla="*/ 329870 h 982030"/>
                <a:gd name="connsiteX592" fmla="*/ 700365 w 1720459"/>
                <a:gd name="connsiteY592" fmla="*/ 332408 h 982030"/>
                <a:gd name="connsiteX593" fmla="*/ 690214 w 1720459"/>
                <a:gd name="connsiteY593" fmla="*/ 334946 h 982030"/>
                <a:gd name="connsiteX594" fmla="*/ 682601 w 1720459"/>
                <a:gd name="connsiteY594" fmla="*/ 337483 h 982030"/>
                <a:gd name="connsiteX595" fmla="*/ 672450 w 1720459"/>
                <a:gd name="connsiteY595" fmla="*/ 340021 h 982030"/>
                <a:gd name="connsiteX596" fmla="*/ 664838 w 1720459"/>
                <a:gd name="connsiteY596" fmla="*/ 342559 h 982030"/>
                <a:gd name="connsiteX597" fmla="*/ 654687 w 1720459"/>
                <a:gd name="connsiteY597" fmla="*/ 342559 h 982030"/>
                <a:gd name="connsiteX598" fmla="*/ 641999 w 1720459"/>
                <a:gd name="connsiteY598" fmla="*/ 345096 h 982030"/>
                <a:gd name="connsiteX599" fmla="*/ 543052 w 1720459"/>
                <a:gd name="connsiteY599" fmla="*/ 345096 h 982030"/>
                <a:gd name="connsiteX600" fmla="*/ 537977 w 1720459"/>
                <a:gd name="connsiteY600" fmla="*/ 347634 h 982030"/>
                <a:gd name="connsiteX601" fmla="*/ 535440 w 1720459"/>
                <a:gd name="connsiteY601" fmla="*/ 350172 h 982030"/>
                <a:gd name="connsiteX602" fmla="*/ 532902 w 1720459"/>
                <a:gd name="connsiteY602" fmla="*/ 352709 h 982030"/>
                <a:gd name="connsiteX603" fmla="*/ 527827 w 1720459"/>
                <a:gd name="connsiteY603" fmla="*/ 355247 h 982030"/>
                <a:gd name="connsiteX604" fmla="*/ 525289 w 1720459"/>
                <a:gd name="connsiteY604" fmla="*/ 355247 h 982030"/>
                <a:gd name="connsiteX605" fmla="*/ 520214 w 1720459"/>
                <a:gd name="connsiteY605" fmla="*/ 357784 h 982030"/>
                <a:gd name="connsiteX606" fmla="*/ 512601 w 1720459"/>
                <a:gd name="connsiteY606" fmla="*/ 360322 h 982030"/>
                <a:gd name="connsiteX607" fmla="*/ 504988 w 1720459"/>
                <a:gd name="connsiteY607" fmla="*/ 360322 h 982030"/>
                <a:gd name="connsiteX608" fmla="*/ 497375 w 1720459"/>
                <a:gd name="connsiteY608" fmla="*/ 362860 h 982030"/>
                <a:gd name="connsiteX609" fmla="*/ 489762 w 1720459"/>
                <a:gd name="connsiteY609" fmla="*/ 365397 h 982030"/>
                <a:gd name="connsiteX610" fmla="*/ 479612 w 1720459"/>
                <a:gd name="connsiteY610" fmla="*/ 367935 h 982030"/>
                <a:gd name="connsiteX611" fmla="*/ 469461 w 1720459"/>
                <a:gd name="connsiteY611" fmla="*/ 370473 h 982030"/>
                <a:gd name="connsiteX612" fmla="*/ 459311 w 1720459"/>
                <a:gd name="connsiteY612" fmla="*/ 375548 h 982030"/>
                <a:gd name="connsiteX613" fmla="*/ 446623 w 1720459"/>
                <a:gd name="connsiteY613" fmla="*/ 380623 h 982030"/>
                <a:gd name="connsiteX614" fmla="*/ 436472 w 1720459"/>
                <a:gd name="connsiteY614" fmla="*/ 385698 h 982030"/>
                <a:gd name="connsiteX615" fmla="*/ 423784 w 1720459"/>
                <a:gd name="connsiteY615" fmla="*/ 390774 h 982030"/>
                <a:gd name="connsiteX616" fmla="*/ 418709 w 1720459"/>
                <a:gd name="connsiteY616" fmla="*/ 390774 h 982030"/>
                <a:gd name="connsiteX617" fmla="*/ 411096 w 1720459"/>
                <a:gd name="connsiteY617" fmla="*/ 393311 h 982030"/>
                <a:gd name="connsiteX618" fmla="*/ 398408 w 1720459"/>
                <a:gd name="connsiteY618" fmla="*/ 398387 h 982030"/>
                <a:gd name="connsiteX619" fmla="*/ 395870 w 1720459"/>
                <a:gd name="connsiteY619" fmla="*/ 398387 h 982030"/>
                <a:gd name="connsiteX620" fmla="*/ 380644 w 1720459"/>
                <a:gd name="connsiteY620" fmla="*/ 403462 h 982030"/>
                <a:gd name="connsiteX621" fmla="*/ 367956 w 1720459"/>
                <a:gd name="connsiteY621" fmla="*/ 405999 h 982030"/>
                <a:gd name="connsiteX622" fmla="*/ 352730 w 1720459"/>
                <a:gd name="connsiteY622" fmla="*/ 411075 h 982030"/>
                <a:gd name="connsiteX623" fmla="*/ 337505 w 1720459"/>
                <a:gd name="connsiteY623" fmla="*/ 413612 h 982030"/>
                <a:gd name="connsiteX624" fmla="*/ 324817 w 1720459"/>
                <a:gd name="connsiteY624" fmla="*/ 421225 h 982030"/>
                <a:gd name="connsiteX625" fmla="*/ 314666 w 1720459"/>
                <a:gd name="connsiteY625" fmla="*/ 426300 h 982030"/>
                <a:gd name="connsiteX626" fmla="*/ 304516 w 1720459"/>
                <a:gd name="connsiteY626" fmla="*/ 436451 h 982030"/>
                <a:gd name="connsiteX627" fmla="*/ 291827 w 1720459"/>
                <a:gd name="connsiteY627" fmla="*/ 446601 h 982030"/>
                <a:gd name="connsiteX628" fmla="*/ 279139 w 1720459"/>
                <a:gd name="connsiteY628" fmla="*/ 454214 h 982030"/>
                <a:gd name="connsiteX629" fmla="*/ 271526 w 1720459"/>
                <a:gd name="connsiteY629" fmla="*/ 461827 h 982030"/>
                <a:gd name="connsiteX630" fmla="*/ 263913 w 1720459"/>
                <a:gd name="connsiteY630" fmla="*/ 464365 h 982030"/>
                <a:gd name="connsiteX631" fmla="*/ 258838 w 1720459"/>
                <a:gd name="connsiteY631" fmla="*/ 469440 h 982030"/>
                <a:gd name="connsiteX632" fmla="*/ 246150 w 1720459"/>
                <a:gd name="connsiteY632" fmla="*/ 469440 h 982030"/>
                <a:gd name="connsiteX633" fmla="*/ 241075 w 1720459"/>
                <a:gd name="connsiteY633" fmla="*/ 471978 h 982030"/>
                <a:gd name="connsiteX634" fmla="*/ 235999 w 1720459"/>
                <a:gd name="connsiteY634" fmla="*/ 477053 h 982030"/>
                <a:gd name="connsiteX635" fmla="*/ 223311 w 1720459"/>
                <a:gd name="connsiteY635" fmla="*/ 484666 h 982030"/>
                <a:gd name="connsiteX636" fmla="*/ 213161 w 1720459"/>
                <a:gd name="connsiteY636" fmla="*/ 492279 h 982030"/>
                <a:gd name="connsiteX637" fmla="*/ 200473 w 1720459"/>
                <a:gd name="connsiteY637" fmla="*/ 499892 h 982030"/>
                <a:gd name="connsiteX638" fmla="*/ 192860 w 1720459"/>
                <a:gd name="connsiteY638" fmla="*/ 507505 h 982030"/>
                <a:gd name="connsiteX639" fmla="*/ 185247 w 1720459"/>
                <a:gd name="connsiteY639" fmla="*/ 515117 h 982030"/>
                <a:gd name="connsiteX640" fmla="*/ 177634 w 1720459"/>
                <a:gd name="connsiteY640" fmla="*/ 517655 h 982030"/>
                <a:gd name="connsiteX641" fmla="*/ 170021 w 1720459"/>
                <a:gd name="connsiteY641" fmla="*/ 520193 h 982030"/>
                <a:gd name="connsiteX642" fmla="*/ 159871 w 1720459"/>
                <a:gd name="connsiteY642" fmla="*/ 520193 h 982030"/>
                <a:gd name="connsiteX643" fmla="*/ 157333 w 1720459"/>
                <a:gd name="connsiteY643" fmla="*/ 517655 h 982030"/>
                <a:gd name="connsiteX644" fmla="*/ 152258 w 1720459"/>
                <a:gd name="connsiteY644" fmla="*/ 517655 h 982030"/>
                <a:gd name="connsiteX645" fmla="*/ 149720 w 1720459"/>
                <a:gd name="connsiteY645" fmla="*/ 515117 h 982030"/>
                <a:gd name="connsiteX646" fmla="*/ 144645 w 1720459"/>
                <a:gd name="connsiteY646" fmla="*/ 515117 h 982030"/>
                <a:gd name="connsiteX647" fmla="*/ 139570 w 1720459"/>
                <a:gd name="connsiteY647" fmla="*/ 512580 h 982030"/>
                <a:gd name="connsiteX648" fmla="*/ 131957 w 1720459"/>
                <a:gd name="connsiteY648" fmla="*/ 512580 h 982030"/>
                <a:gd name="connsiteX649" fmla="*/ 126882 w 1720459"/>
                <a:gd name="connsiteY649" fmla="*/ 510042 h 982030"/>
                <a:gd name="connsiteX650" fmla="*/ 116731 w 1720459"/>
                <a:gd name="connsiteY650" fmla="*/ 510042 h 982030"/>
                <a:gd name="connsiteX651" fmla="*/ 116731 w 1720459"/>
                <a:gd name="connsiteY651" fmla="*/ 492279 h 982030"/>
                <a:gd name="connsiteX652" fmla="*/ 119269 w 1720459"/>
                <a:gd name="connsiteY652" fmla="*/ 487203 h 982030"/>
                <a:gd name="connsiteX653" fmla="*/ 119269 w 1720459"/>
                <a:gd name="connsiteY653" fmla="*/ 482128 h 982030"/>
                <a:gd name="connsiteX654" fmla="*/ 121806 w 1720459"/>
                <a:gd name="connsiteY654" fmla="*/ 477053 h 982030"/>
                <a:gd name="connsiteX655" fmla="*/ 124344 w 1720459"/>
                <a:gd name="connsiteY655" fmla="*/ 471978 h 982030"/>
                <a:gd name="connsiteX656" fmla="*/ 126882 w 1720459"/>
                <a:gd name="connsiteY656" fmla="*/ 469440 h 982030"/>
                <a:gd name="connsiteX657" fmla="*/ 126882 w 1720459"/>
                <a:gd name="connsiteY657" fmla="*/ 466902 h 982030"/>
                <a:gd name="connsiteX658" fmla="*/ 129419 w 1720459"/>
                <a:gd name="connsiteY658" fmla="*/ 461827 h 982030"/>
                <a:gd name="connsiteX659" fmla="*/ 129419 w 1720459"/>
                <a:gd name="connsiteY659" fmla="*/ 456752 h 982030"/>
                <a:gd name="connsiteX660" fmla="*/ 126882 w 1720459"/>
                <a:gd name="connsiteY660" fmla="*/ 454214 h 982030"/>
                <a:gd name="connsiteX661" fmla="*/ 126882 w 1720459"/>
                <a:gd name="connsiteY661" fmla="*/ 451677 h 982030"/>
                <a:gd name="connsiteX662" fmla="*/ 124344 w 1720459"/>
                <a:gd name="connsiteY662" fmla="*/ 449139 h 982030"/>
                <a:gd name="connsiteX663" fmla="*/ 121806 w 1720459"/>
                <a:gd name="connsiteY663" fmla="*/ 446601 h 982030"/>
                <a:gd name="connsiteX664" fmla="*/ 116731 w 1720459"/>
                <a:gd name="connsiteY664" fmla="*/ 444064 h 982030"/>
                <a:gd name="connsiteX665" fmla="*/ 104043 w 1720459"/>
                <a:gd name="connsiteY665" fmla="*/ 444064 h 982030"/>
                <a:gd name="connsiteX666" fmla="*/ 98968 w 1720459"/>
                <a:gd name="connsiteY666" fmla="*/ 441526 h 982030"/>
                <a:gd name="connsiteX667" fmla="*/ 91355 w 1720459"/>
                <a:gd name="connsiteY667" fmla="*/ 441526 h 982030"/>
                <a:gd name="connsiteX668" fmla="*/ 91355 w 1720459"/>
                <a:gd name="connsiteY668" fmla="*/ 438989 h 982030"/>
                <a:gd name="connsiteX669" fmla="*/ 88817 w 1720459"/>
                <a:gd name="connsiteY669" fmla="*/ 438989 h 982030"/>
                <a:gd name="connsiteX670" fmla="*/ 86279 w 1720459"/>
                <a:gd name="connsiteY670" fmla="*/ 436451 h 982030"/>
                <a:gd name="connsiteX671" fmla="*/ 83742 w 1720459"/>
                <a:gd name="connsiteY671" fmla="*/ 433913 h 982030"/>
                <a:gd name="connsiteX672" fmla="*/ 83742 w 1720459"/>
                <a:gd name="connsiteY672" fmla="*/ 428838 h 982030"/>
                <a:gd name="connsiteX673" fmla="*/ 78666 w 1720459"/>
                <a:gd name="connsiteY673" fmla="*/ 423763 h 982030"/>
                <a:gd name="connsiteX674" fmla="*/ 71054 w 1720459"/>
                <a:gd name="connsiteY674" fmla="*/ 418688 h 982030"/>
                <a:gd name="connsiteX675" fmla="*/ 58365 w 1720459"/>
                <a:gd name="connsiteY675" fmla="*/ 416150 h 982030"/>
                <a:gd name="connsiteX676" fmla="*/ 48215 w 1720459"/>
                <a:gd name="connsiteY676" fmla="*/ 413612 h 982030"/>
                <a:gd name="connsiteX677" fmla="*/ 38064 w 1720459"/>
                <a:gd name="connsiteY677" fmla="*/ 411075 h 982030"/>
                <a:gd name="connsiteX678" fmla="*/ 30452 w 1720459"/>
                <a:gd name="connsiteY678" fmla="*/ 408537 h 982030"/>
                <a:gd name="connsiteX679" fmla="*/ 25376 w 1720459"/>
                <a:gd name="connsiteY679" fmla="*/ 405999 h 982030"/>
                <a:gd name="connsiteX680" fmla="*/ 20301 w 1720459"/>
                <a:gd name="connsiteY680" fmla="*/ 403462 h 982030"/>
                <a:gd name="connsiteX681" fmla="*/ 17764 w 1720459"/>
                <a:gd name="connsiteY681" fmla="*/ 400924 h 982030"/>
                <a:gd name="connsiteX682" fmla="*/ 15226 w 1720459"/>
                <a:gd name="connsiteY682" fmla="*/ 398387 h 982030"/>
                <a:gd name="connsiteX683" fmla="*/ 12688 w 1720459"/>
                <a:gd name="connsiteY683" fmla="*/ 390774 h 982030"/>
                <a:gd name="connsiteX684" fmla="*/ 10151 w 1720459"/>
                <a:gd name="connsiteY684" fmla="*/ 383161 h 982030"/>
                <a:gd name="connsiteX685" fmla="*/ 5075 w 1720459"/>
                <a:gd name="connsiteY685" fmla="*/ 375548 h 982030"/>
                <a:gd name="connsiteX686" fmla="*/ 0 w 1720459"/>
                <a:gd name="connsiteY686" fmla="*/ 365397 h 982030"/>
                <a:gd name="connsiteX687" fmla="*/ 10151 w 1720459"/>
                <a:gd name="connsiteY687" fmla="*/ 362860 h 982030"/>
                <a:gd name="connsiteX688" fmla="*/ 17764 w 1720459"/>
                <a:gd name="connsiteY688" fmla="*/ 355247 h 982030"/>
                <a:gd name="connsiteX689" fmla="*/ 22839 w 1720459"/>
                <a:gd name="connsiteY689" fmla="*/ 347634 h 982030"/>
                <a:gd name="connsiteX690" fmla="*/ 27914 w 1720459"/>
                <a:gd name="connsiteY690" fmla="*/ 342559 h 982030"/>
                <a:gd name="connsiteX691" fmla="*/ 32989 w 1720459"/>
                <a:gd name="connsiteY691" fmla="*/ 337483 h 982030"/>
                <a:gd name="connsiteX692" fmla="*/ 43140 w 1720459"/>
                <a:gd name="connsiteY692" fmla="*/ 329870 h 982030"/>
                <a:gd name="connsiteX693" fmla="*/ 45677 w 1720459"/>
                <a:gd name="connsiteY693" fmla="*/ 327333 h 982030"/>
                <a:gd name="connsiteX694" fmla="*/ 48215 w 1720459"/>
                <a:gd name="connsiteY694" fmla="*/ 327333 h 982030"/>
                <a:gd name="connsiteX695" fmla="*/ 50753 w 1720459"/>
                <a:gd name="connsiteY695" fmla="*/ 322258 h 982030"/>
                <a:gd name="connsiteX696" fmla="*/ 63441 w 1720459"/>
                <a:gd name="connsiteY696" fmla="*/ 317182 h 982030"/>
                <a:gd name="connsiteX697" fmla="*/ 73591 w 1720459"/>
                <a:gd name="connsiteY697" fmla="*/ 309570 h 982030"/>
                <a:gd name="connsiteX698" fmla="*/ 81204 w 1720459"/>
                <a:gd name="connsiteY698" fmla="*/ 299419 h 982030"/>
                <a:gd name="connsiteX699" fmla="*/ 83742 w 1720459"/>
                <a:gd name="connsiteY699" fmla="*/ 291806 h 982030"/>
                <a:gd name="connsiteX700" fmla="*/ 86279 w 1720459"/>
                <a:gd name="connsiteY700" fmla="*/ 281656 h 982030"/>
                <a:gd name="connsiteX701" fmla="*/ 81204 w 1720459"/>
                <a:gd name="connsiteY701" fmla="*/ 263892 h 982030"/>
                <a:gd name="connsiteX702" fmla="*/ 78666 w 1720459"/>
                <a:gd name="connsiteY702" fmla="*/ 256279 h 982030"/>
                <a:gd name="connsiteX703" fmla="*/ 78666 w 1720459"/>
                <a:gd name="connsiteY703" fmla="*/ 248666 h 982030"/>
                <a:gd name="connsiteX704" fmla="*/ 76129 w 1720459"/>
                <a:gd name="connsiteY704" fmla="*/ 235978 h 982030"/>
                <a:gd name="connsiteX705" fmla="*/ 78666 w 1720459"/>
                <a:gd name="connsiteY705" fmla="*/ 228365 h 982030"/>
                <a:gd name="connsiteX706" fmla="*/ 88817 w 1720459"/>
                <a:gd name="connsiteY706" fmla="*/ 218215 h 982030"/>
                <a:gd name="connsiteX707" fmla="*/ 116720 w 1720459"/>
                <a:gd name="connsiteY707" fmla="*/ 218215 h 982030"/>
                <a:gd name="connsiteX708" fmla="*/ 119258 w 1720459"/>
                <a:gd name="connsiteY708" fmla="*/ 215677 h 982030"/>
                <a:gd name="connsiteX709" fmla="*/ 121796 w 1720459"/>
                <a:gd name="connsiteY709" fmla="*/ 210602 h 982030"/>
                <a:gd name="connsiteX710" fmla="*/ 126871 w 1720459"/>
                <a:gd name="connsiteY710" fmla="*/ 208064 h 982030"/>
                <a:gd name="connsiteX711" fmla="*/ 134484 w 1720459"/>
                <a:gd name="connsiteY711" fmla="*/ 205527 h 982030"/>
                <a:gd name="connsiteX712" fmla="*/ 139559 w 1720459"/>
                <a:gd name="connsiteY712" fmla="*/ 202989 h 982030"/>
                <a:gd name="connsiteX713" fmla="*/ 144634 w 1720459"/>
                <a:gd name="connsiteY713" fmla="*/ 197914 h 982030"/>
                <a:gd name="connsiteX714" fmla="*/ 147172 w 1720459"/>
                <a:gd name="connsiteY714" fmla="*/ 192839 h 982030"/>
                <a:gd name="connsiteX715" fmla="*/ 154785 w 1720459"/>
                <a:gd name="connsiteY715" fmla="*/ 190301 h 982030"/>
                <a:gd name="connsiteX716" fmla="*/ 162398 w 1720459"/>
                <a:gd name="connsiteY716" fmla="*/ 190301 h 982030"/>
                <a:gd name="connsiteX717" fmla="*/ 170011 w 1720459"/>
                <a:gd name="connsiteY717" fmla="*/ 187763 h 982030"/>
                <a:gd name="connsiteX718" fmla="*/ 177624 w 1720459"/>
                <a:gd name="connsiteY718" fmla="*/ 180150 h 982030"/>
                <a:gd name="connsiteX719" fmla="*/ 182699 w 1720459"/>
                <a:gd name="connsiteY719" fmla="*/ 172538 h 982030"/>
                <a:gd name="connsiteX720" fmla="*/ 190312 w 1720459"/>
                <a:gd name="connsiteY720" fmla="*/ 167462 h 982030"/>
                <a:gd name="connsiteX721" fmla="*/ 197925 w 1720459"/>
                <a:gd name="connsiteY721" fmla="*/ 164925 h 982030"/>
                <a:gd name="connsiteX722" fmla="*/ 203000 w 1720459"/>
                <a:gd name="connsiteY722" fmla="*/ 159849 h 982030"/>
                <a:gd name="connsiteX723" fmla="*/ 208075 w 1720459"/>
                <a:gd name="connsiteY723" fmla="*/ 157312 h 982030"/>
                <a:gd name="connsiteX724" fmla="*/ 213150 w 1720459"/>
                <a:gd name="connsiteY724" fmla="*/ 157312 h 982030"/>
                <a:gd name="connsiteX725" fmla="*/ 215688 w 1720459"/>
                <a:gd name="connsiteY725" fmla="*/ 154774 h 982030"/>
                <a:gd name="connsiteX726" fmla="*/ 225838 w 1720459"/>
                <a:gd name="connsiteY726" fmla="*/ 154774 h 982030"/>
                <a:gd name="connsiteX727" fmla="*/ 230914 w 1720459"/>
                <a:gd name="connsiteY727" fmla="*/ 157312 h 982030"/>
                <a:gd name="connsiteX728" fmla="*/ 241064 w 1720459"/>
                <a:gd name="connsiteY728" fmla="*/ 157312 h 982030"/>
                <a:gd name="connsiteX729" fmla="*/ 246139 w 1720459"/>
                <a:gd name="connsiteY729" fmla="*/ 154774 h 982030"/>
                <a:gd name="connsiteX730" fmla="*/ 251215 w 1720459"/>
                <a:gd name="connsiteY730" fmla="*/ 154774 h 982030"/>
                <a:gd name="connsiteX731" fmla="*/ 253752 w 1720459"/>
                <a:gd name="connsiteY731" fmla="*/ 152237 h 982030"/>
                <a:gd name="connsiteX732" fmla="*/ 256290 w 1720459"/>
                <a:gd name="connsiteY732" fmla="*/ 149699 h 982030"/>
                <a:gd name="connsiteX733" fmla="*/ 263903 w 1720459"/>
                <a:gd name="connsiteY733" fmla="*/ 149699 h 982030"/>
                <a:gd name="connsiteX734" fmla="*/ 268978 w 1720459"/>
                <a:gd name="connsiteY734" fmla="*/ 152237 h 982030"/>
                <a:gd name="connsiteX735" fmla="*/ 274053 w 1720459"/>
                <a:gd name="connsiteY735" fmla="*/ 149699 h 982030"/>
                <a:gd name="connsiteX736" fmla="*/ 279129 w 1720459"/>
                <a:gd name="connsiteY736" fmla="*/ 144624 h 982030"/>
                <a:gd name="connsiteX737" fmla="*/ 281666 w 1720459"/>
                <a:gd name="connsiteY737" fmla="*/ 142086 h 982030"/>
                <a:gd name="connsiteX738" fmla="*/ 284204 w 1720459"/>
                <a:gd name="connsiteY738" fmla="*/ 139548 h 982030"/>
                <a:gd name="connsiteX739" fmla="*/ 286742 w 1720459"/>
                <a:gd name="connsiteY739" fmla="*/ 134473 h 982030"/>
                <a:gd name="connsiteX740" fmla="*/ 289279 w 1720459"/>
                <a:gd name="connsiteY740" fmla="*/ 131936 h 982030"/>
                <a:gd name="connsiteX741" fmla="*/ 296892 w 1720459"/>
                <a:gd name="connsiteY741" fmla="*/ 129398 h 982030"/>
                <a:gd name="connsiteX742" fmla="*/ 304505 w 1720459"/>
                <a:gd name="connsiteY742" fmla="*/ 131936 h 982030"/>
                <a:gd name="connsiteX743" fmla="*/ 309580 w 1720459"/>
                <a:gd name="connsiteY743" fmla="*/ 134473 h 982030"/>
                <a:gd name="connsiteX744" fmla="*/ 317193 w 1720459"/>
                <a:gd name="connsiteY744" fmla="*/ 134473 h 982030"/>
                <a:gd name="connsiteX745" fmla="*/ 322268 w 1720459"/>
                <a:gd name="connsiteY745" fmla="*/ 129398 h 982030"/>
                <a:gd name="connsiteX746" fmla="*/ 322268 w 1720459"/>
                <a:gd name="connsiteY746" fmla="*/ 124323 h 982030"/>
                <a:gd name="connsiteX747" fmla="*/ 319731 w 1720459"/>
                <a:gd name="connsiteY747" fmla="*/ 119247 h 982030"/>
                <a:gd name="connsiteX748" fmla="*/ 314655 w 1720459"/>
                <a:gd name="connsiteY748" fmla="*/ 114172 h 982030"/>
                <a:gd name="connsiteX749" fmla="*/ 314655 w 1720459"/>
                <a:gd name="connsiteY749" fmla="*/ 106559 h 982030"/>
                <a:gd name="connsiteX750" fmla="*/ 317193 w 1720459"/>
                <a:gd name="connsiteY750" fmla="*/ 101484 h 982030"/>
                <a:gd name="connsiteX751" fmla="*/ 314655 w 1720459"/>
                <a:gd name="connsiteY751" fmla="*/ 96409 h 982030"/>
                <a:gd name="connsiteX752" fmla="*/ 312118 w 1720459"/>
                <a:gd name="connsiteY752" fmla="*/ 96409 h 982030"/>
                <a:gd name="connsiteX753" fmla="*/ 312118 w 1720459"/>
                <a:gd name="connsiteY753" fmla="*/ 93871 h 982030"/>
                <a:gd name="connsiteX754" fmla="*/ 309580 w 1720459"/>
                <a:gd name="connsiteY754" fmla="*/ 91333 h 982030"/>
                <a:gd name="connsiteX755" fmla="*/ 309580 w 1720459"/>
                <a:gd name="connsiteY755" fmla="*/ 93871 h 982030"/>
                <a:gd name="connsiteX756" fmla="*/ 307042 w 1720459"/>
                <a:gd name="connsiteY756" fmla="*/ 93871 h 982030"/>
                <a:gd name="connsiteX757" fmla="*/ 307042 w 1720459"/>
                <a:gd name="connsiteY757" fmla="*/ 91333 h 982030"/>
                <a:gd name="connsiteX758" fmla="*/ 304505 w 1720459"/>
                <a:gd name="connsiteY758" fmla="*/ 91333 h 982030"/>
                <a:gd name="connsiteX759" fmla="*/ 304505 w 1720459"/>
                <a:gd name="connsiteY759" fmla="*/ 83721 h 982030"/>
                <a:gd name="connsiteX760" fmla="*/ 307042 w 1720459"/>
                <a:gd name="connsiteY760" fmla="*/ 83721 h 982030"/>
                <a:gd name="connsiteX761" fmla="*/ 312118 w 1720459"/>
                <a:gd name="connsiteY761" fmla="*/ 81183 h 982030"/>
                <a:gd name="connsiteX762" fmla="*/ 319731 w 1720459"/>
                <a:gd name="connsiteY762" fmla="*/ 81183 h 982030"/>
                <a:gd name="connsiteX763" fmla="*/ 322268 w 1720459"/>
                <a:gd name="connsiteY763" fmla="*/ 78645 h 982030"/>
                <a:gd name="connsiteX764" fmla="*/ 327343 w 1720459"/>
                <a:gd name="connsiteY764" fmla="*/ 76108 h 982030"/>
                <a:gd name="connsiteX765" fmla="*/ 342569 w 1720459"/>
                <a:gd name="connsiteY765" fmla="*/ 76108 h 9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</a:cxnLst>
              <a:rect l="l" t="t" r="r" b="b"/>
              <a:pathLst>
                <a:path w="1720459" h="982030">
                  <a:moveTo>
                    <a:pt x="342601" y="76108"/>
                  </a:moveTo>
                  <a:lnTo>
                    <a:pt x="350214" y="78645"/>
                  </a:lnTo>
                  <a:lnTo>
                    <a:pt x="373053" y="78645"/>
                  </a:lnTo>
                  <a:lnTo>
                    <a:pt x="378128" y="81183"/>
                  </a:lnTo>
                  <a:lnTo>
                    <a:pt x="385741" y="81183"/>
                  </a:lnTo>
                  <a:lnTo>
                    <a:pt x="388278" y="83721"/>
                  </a:lnTo>
                  <a:lnTo>
                    <a:pt x="393354" y="81183"/>
                  </a:lnTo>
                  <a:lnTo>
                    <a:pt x="395891" y="78645"/>
                  </a:lnTo>
                  <a:lnTo>
                    <a:pt x="398429" y="76108"/>
                  </a:lnTo>
                  <a:lnTo>
                    <a:pt x="398429" y="78645"/>
                  </a:lnTo>
                  <a:lnTo>
                    <a:pt x="403504" y="78645"/>
                  </a:lnTo>
                  <a:lnTo>
                    <a:pt x="406042" y="83721"/>
                  </a:lnTo>
                  <a:lnTo>
                    <a:pt x="411117" y="86258"/>
                  </a:lnTo>
                  <a:lnTo>
                    <a:pt x="416192" y="91333"/>
                  </a:lnTo>
                  <a:lnTo>
                    <a:pt x="441558" y="91333"/>
                  </a:lnTo>
                  <a:lnTo>
                    <a:pt x="446633" y="93871"/>
                  </a:lnTo>
                  <a:lnTo>
                    <a:pt x="449171" y="96409"/>
                  </a:lnTo>
                  <a:lnTo>
                    <a:pt x="451708" y="96409"/>
                  </a:lnTo>
                  <a:lnTo>
                    <a:pt x="454246" y="98946"/>
                  </a:lnTo>
                  <a:lnTo>
                    <a:pt x="459321" y="98946"/>
                  </a:lnTo>
                  <a:lnTo>
                    <a:pt x="459321" y="96409"/>
                  </a:lnTo>
                  <a:lnTo>
                    <a:pt x="461859" y="96409"/>
                  </a:lnTo>
                  <a:lnTo>
                    <a:pt x="464397" y="98946"/>
                  </a:lnTo>
                  <a:lnTo>
                    <a:pt x="464397" y="91333"/>
                  </a:lnTo>
                  <a:lnTo>
                    <a:pt x="466934" y="91333"/>
                  </a:lnTo>
                  <a:lnTo>
                    <a:pt x="466934" y="88796"/>
                  </a:lnTo>
                  <a:lnTo>
                    <a:pt x="469472" y="86258"/>
                  </a:lnTo>
                  <a:lnTo>
                    <a:pt x="472009" y="86258"/>
                  </a:lnTo>
                  <a:lnTo>
                    <a:pt x="472009" y="81183"/>
                  </a:lnTo>
                  <a:lnTo>
                    <a:pt x="474547" y="78645"/>
                  </a:lnTo>
                  <a:lnTo>
                    <a:pt x="477085" y="76108"/>
                  </a:lnTo>
                  <a:lnTo>
                    <a:pt x="477085" y="78645"/>
                  </a:lnTo>
                  <a:lnTo>
                    <a:pt x="479622" y="78645"/>
                  </a:lnTo>
                  <a:lnTo>
                    <a:pt x="479622" y="81183"/>
                  </a:lnTo>
                  <a:lnTo>
                    <a:pt x="482160" y="83721"/>
                  </a:lnTo>
                  <a:lnTo>
                    <a:pt x="487235" y="88796"/>
                  </a:lnTo>
                  <a:lnTo>
                    <a:pt x="489773" y="91333"/>
                  </a:lnTo>
                  <a:lnTo>
                    <a:pt x="494848" y="98946"/>
                  </a:lnTo>
                  <a:lnTo>
                    <a:pt x="497386" y="104022"/>
                  </a:lnTo>
                  <a:lnTo>
                    <a:pt x="502461" y="111634"/>
                  </a:lnTo>
                  <a:lnTo>
                    <a:pt x="504999" y="119247"/>
                  </a:lnTo>
                  <a:lnTo>
                    <a:pt x="507536" y="124323"/>
                  </a:lnTo>
                  <a:lnTo>
                    <a:pt x="510074" y="126860"/>
                  </a:lnTo>
                  <a:lnTo>
                    <a:pt x="510074" y="129398"/>
                  </a:lnTo>
                  <a:lnTo>
                    <a:pt x="512612" y="129398"/>
                  </a:lnTo>
                  <a:lnTo>
                    <a:pt x="512612" y="124323"/>
                  </a:lnTo>
                  <a:lnTo>
                    <a:pt x="517687" y="124323"/>
                  </a:lnTo>
                  <a:lnTo>
                    <a:pt x="517687" y="119247"/>
                  </a:lnTo>
                  <a:lnTo>
                    <a:pt x="525300" y="119247"/>
                  </a:lnTo>
                  <a:lnTo>
                    <a:pt x="525300" y="121785"/>
                  </a:lnTo>
                  <a:lnTo>
                    <a:pt x="527837" y="121785"/>
                  </a:lnTo>
                  <a:lnTo>
                    <a:pt x="527837" y="124323"/>
                  </a:lnTo>
                  <a:lnTo>
                    <a:pt x="530375" y="124323"/>
                  </a:lnTo>
                  <a:lnTo>
                    <a:pt x="532913" y="121785"/>
                  </a:lnTo>
                  <a:lnTo>
                    <a:pt x="535450" y="119247"/>
                  </a:lnTo>
                  <a:lnTo>
                    <a:pt x="537988" y="116710"/>
                  </a:lnTo>
                  <a:lnTo>
                    <a:pt x="537988" y="114172"/>
                  </a:lnTo>
                  <a:lnTo>
                    <a:pt x="543063" y="114172"/>
                  </a:lnTo>
                  <a:lnTo>
                    <a:pt x="543063" y="116710"/>
                  </a:lnTo>
                  <a:lnTo>
                    <a:pt x="545601" y="116710"/>
                  </a:lnTo>
                  <a:lnTo>
                    <a:pt x="545601" y="119247"/>
                  </a:lnTo>
                  <a:lnTo>
                    <a:pt x="545601" y="116710"/>
                  </a:lnTo>
                  <a:lnTo>
                    <a:pt x="548138" y="116710"/>
                  </a:lnTo>
                  <a:lnTo>
                    <a:pt x="550676" y="119247"/>
                  </a:lnTo>
                  <a:lnTo>
                    <a:pt x="553214" y="119247"/>
                  </a:lnTo>
                  <a:lnTo>
                    <a:pt x="555751" y="116710"/>
                  </a:lnTo>
                  <a:lnTo>
                    <a:pt x="555751" y="114172"/>
                  </a:lnTo>
                  <a:lnTo>
                    <a:pt x="558289" y="114172"/>
                  </a:lnTo>
                  <a:lnTo>
                    <a:pt x="560826" y="116710"/>
                  </a:lnTo>
                  <a:lnTo>
                    <a:pt x="565902" y="121785"/>
                  </a:lnTo>
                  <a:lnTo>
                    <a:pt x="570977" y="129398"/>
                  </a:lnTo>
                  <a:lnTo>
                    <a:pt x="576052" y="134473"/>
                  </a:lnTo>
                  <a:lnTo>
                    <a:pt x="583665" y="139548"/>
                  </a:lnTo>
                  <a:lnTo>
                    <a:pt x="588740" y="142086"/>
                  </a:lnTo>
                  <a:lnTo>
                    <a:pt x="588740" y="144624"/>
                  </a:lnTo>
                  <a:lnTo>
                    <a:pt x="593816" y="147161"/>
                  </a:lnTo>
                  <a:lnTo>
                    <a:pt x="601429" y="149699"/>
                  </a:lnTo>
                  <a:lnTo>
                    <a:pt x="603966" y="149699"/>
                  </a:lnTo>
                  <a:lnTo>
                    <a:pt x="606504" y="152237"/>
                  </a:lnTo>
                  <a:lnTo>
                    <a:pt x="609041" y="154774"/>
                  </a:lnTo>
                  <a:lnTo>
                    <a:pt x="611579" y="154774"/>
                  </a:lnTo>
                  <a:lnTo>
                    <a:pt x="616654" y="152237"/>
                  </a:lnTo>
                  <a:lnTo>
                    <a:pt x="621730" y="149699"/>
                  </a:lnTo>
                  <a:lnTo>
                    <a:pt x="629343" y="147161"/>
                  </a:lnTo>
                  <a:lnTo>
                    <a:pt x="636955" y="149699"/>
                  </a:lnTo>
                  <a:lnTo>
                    <a:pt x="685160" y="149699"/>
                  </a:lnTo>
                  <a:lnTo>
                    <a:pt x="692773" y="147161"/>
                  </a:lnTo>
                  <a:lnTo>
                    <a:pt x="695310" y="144624"/>
                  </a:lnTo>
                  <a:lnTo>
                    <a:pt x="705461" y="137011"/>
                  </a:lnTo>
                  <a:lnTo>
                    <a:pt x="713074" y="129398"/>
                  </a:lnTo>
                  <a:lnTo>
                    <a:pt x="723224" y="119247"/>
                  </a:lnTo>
                  <a:lnTo>
                    <a:pt x="728299" y="114172"/>
                  </a:lnTo>
                  <a:lnTo>
                    <a:pt x="735912" y="111634"/>
                  </a:lnTo>
                  <a:lnTo>
                    <a:pt x="740987" y="109097"/>
                  </a:lnTo>
                  <a:lnTo>
                    <a:pt x="746063" y="104022"/>
                  </a:lnTo>
                  <a:lnTo>
                    <a:pt x="753676" y="101484"/>
                  </a:lnTo>
                  <a:lnTo>
                    <a:pt x="758751" y="93871"/>
                  </a:lnTo>
                  <a:lnTo>
                    <a:pt x="763826" y="88796"/>
                  </a:lnTo>
                  <a:lnTo>
                    <a:pt x="771439" y="83721"/>
                  </a:lnTo>
                  <a:lnTo>
                    <a:pt x="773977" y="81183"/>
                  </a:lnTo>
                  <a:lnTo>
                    <a:pt x="776515" y="65957"/>
                  </a:lnTo>
                  <a:lnTo>
                    <a:pt x="781590" y="48194"/>
                  </a:lnTo>
                  <a:lnTo>
                    <a:pt x="784127" y="27903"/>
                  </a:lnTo>
                  <a:lnTo>
                    <a:pt x="789203" y="0"/>
                  </a:lnTo>
                  <a:lnTo>
                    <a:pt x="791740" y="7613"/>
                  </a:lnTo>
                  <a:lnTo>
                    <a:pt x="794278" y="15226"/>
                  </a:lnTo>
                  <a:lnTo>
                    <a:pt x="799353" y="25376"/>
                  </a:lnTo>
                  <a:lnTo>
                    <a:pt x="801891" y="35527"/>
                  </a:lnTo>
                  <a:lnTo>
                    <a:pt x="809504" y="48215"/>
                  </a:lnTo>
                  <a:lnTo>
                    <a:pt x="814579" y="58365"/>
                  </a:lnTo>
                  <a:lnTo>
                    <a:pt x="819654" y="68516"/>
                  </a:lnTo>
                  <a:lnTo>
                    <a:pt x="822192" y="71054"/>
                  </a:lnTo>
                  <a:lnTo>
                    <a:pt x="827267" y="76129"/>
                  </a:lnTo>
                  <a:lnTo>
                    <a:pt x="839955" y="81204"/>
                  </a:lnTo>
                  <a:lnTo>
                    <a:pt x="852643" y="86279"/>
                  </a:lnTo>
                  <a:lnTo>
                    <a:pt x="888159" y="86279"/>
                  </a:lnTo>
                  <a:lnTo>
                    <a:pt x="898310" y="91355"/>
                  </a:lnTo>
                  <a:lnTo>
                    <a:pt x="905923" y="96430"/>
                  </a:lnTo>
                  <a:lnTo>
                    <a:pt x="910998" y="101505"/>
                  </a:lnTo>
                  <a:lnTo>
                    <a:pt x="916073" y="106580"/>
                  </a:lnTo>
                  <a:lnTo>
                    <a:pt x="921148" y="109118"/>
                  </a:lnTo>
                  <a:lnTo>
                    <a:pt x="928762" y="111656"/>
                  </a:lnTo>
                  <a:lnTo>
                    <a:pt x="936374" y="106580"/>
                  </a:lnTo>
                  <a:lnTo>
                    <a:pt x="951600" y="106580"/>
                  </a:lnTo>
                  <a:lnTo>
                    <a:pt x="961751" y="109118"/>
                  </a:lnTo>
                  <a:lnTo>
                    <a:pt x="966826" y="114193"/>
                  </a:lnTo>
                  <a:lnTo>
                    <a:pt x="971901" y="116731"/>
                  </a:lnTo>
                  <a:lnTo>
                    <a:pt x="976976" y="121806"/>
                  </a:lnTo>
                  <a:lnTo>
                    <a:pt x="982052" y="124344"/>
                  </a:lnTo>
                  <a:lnTo>
                    <a:pt x="994740" y="124344"/>
                  </a:lnTo>
                  <a:lnTo>
                    <a:pt x="1002353" y="121806"/>
                  </a:lnTo>
                  <a:lnTo>
                    <a:pt x="1009965" y="121806"/>
                  </a:lnTo>
                  <a:lnTo>
                    <a:pt x="1015041" y="124344"/>
                  </a:lnTo>
                  <a:lnTo>
                    <a:pt x="1020116" y="131957"/>
                  </a:lnTo>
                  <a:lnTo>
                    <a:pt x="1022654" y="139570"/>
                  </a:lnTo>
                  <a:lnTo>
                    <a:pt x="1032804" y="152258"/>
                  </a:lnTo>
                  <a:lnTo>
                    <a:pt x="1040417" y="164946"/>
                  </a:lnTo>
                  <a:lnTo>
                    <a:pt x="1045493" y="170021"/>
                  </a:lnTo>
                  <a:lnTo>
                    <a:pt x="1050568" y="175096"/>
                  </a:lnTo>
                  <a:lnTo>
                    <a:pt x="1053105" y="180172"/>
                  </a:lnTo>
                  <a:lnTo>
                    <a:pt x="1055643" y="185247"/>
                  </a:lnTo>
                  <a:lnTo>
                    <a:pt x="1058181" y="187784"/>
                  </a:lnTo>
                  <a:lnTo>
                    <a:pt x="1070869" y="187784"/>
                  </a:lnTo>
                  <a:lnTo>
                    <a:pt x="1081019" y="190322"/>
                  </a:lnTo>
                  <a:lnTo>
                    <a:pt x="1088632" y="192860"/>
                  </a:lnTo>
                  <a:lnTo>
                    <a:pt x="1093707" y="195397"/>
                  </a:lnTo>
                  <a:lnTo>
                    <a:pt x="1111460" y="195397"/>
                  </a:lnTo>
                  <a:lnTo>
                    <a:pt x="1119073" y="197935"/>
                  </a:lnTo>
                  <a:lnTo>
                    <a:pt x="1124148" y="200473"/>
                  </a:lnTo>
                  <a:lnTo>
                    <a:pt x="1126686" y="200473"/>
                  </a:lnTo>
                  <a:lnTo>
                    <a:pt x="1129224" y="203010"/>
                  </a:lnTo>
                  <a:lnTo>
                    <a:pt x="1131761" y="208085"/>
                  </a:lnTo>
                  <a:lnTo>
                    <a:pt x="1136837" y="208085"/>
                  </a:lnTo>
                  <a:lnTo>
                    <a:pt x="1144449" y="210623"/>
                  </a:lnTo>
                  <a:lnTo>
                    <a:pt x="1149525" y="215698"/>
                  </a:lnTo>
                  <a:lnTo>
                    <a:pt x="1154600" y="218236"/>
                  </a:lnTo>
                  <a:lnTo>
                    <a:pt x="1159675" y="220774"/>
                  </a:lnTo>
                  <a:lnTo>
                    <a:pt x="1164750" y="223311"/>
                  </a:lnTo>
                  <a:lnTo>
                    <a:pt x="1167288" y="228387"/>
                  </a:lnTo>
                  <a:lnTo>
                    <a:pt x="1174901" y="230924"/>
                  </a:lnTo>
                  <a:lnTo>
                    <a:pt x="1179976" y="228387"/>
                  </a:lnTo>
                  <a:lnTo>
                    <a:pt x="1182514" y="225849"/>
                  </a:lnTo>
                  <a:lnTo>
                    <a:pt x="1190127" y="215698"/>
                  </a:lnTo>
                  <a:lnTo>
                    <a:pt x="1195202" y="215698"/>
                  </a:lnTo>
                  <a:lnTo>
                    <a:pt x="1200277" y="213161"/>
                  </a:lnTo>
                  <a:lnTo>
                    <a:pt x="1207890" y="208085"/>
                  </a:lnTo>
                  <a:lnTo>
                    <a:pt x="1212965" y="210623"/>
                  </a:lnTo>
                  <a:lnTo>
                    <a:pt x="1220578" y="208085"/>
                  </a:lnTo>
                  <a:lnTo>
                    <a:pt x="1228191" y="210623"/>
                  </a:lnTo>
                  <a:lnTo>
                    <a:pt x="1235804" y="215698"/>
                  </a:lnTo>
                  <a:lnTo>
                    <a:pt x="1245955" y="220774"/>
                  </a:lnTo>
                  <a:lnTo>
                    <a:pt x="1256105" y="228387"/>
                  </a:lnTo>
                  <a:lnTo>
                    <a:pt x="1263718" y="233462"/>
                  </a:lnTo>
                  <a:lnTo>
                    <a:pt x="1273869" y="238537"/>
                  </a:lnTo>
                  <a:lnTo>
                    <a:pt x="1284019" y="243612"/>
                  </a:lnTo>
                  <a:lnTo>
                    <a:pt x="1284019" y="246150"/>
                  </a:lnTo>
                  <a:lnTo>
                    <a:pt x="1296707" y="251225"/>
                  </a:lnTo>
                  <a:lnTo>
                    <a:pt x="1304320" y="258838"/>
                  </a:lnTo>
                  <a:lnTo>
                    <a:pt x="1317008" y="266451"/>
                  </a:lnTo>
                  <a:lnTo>
                    <a:pt x="1324621" y="268989"/>
                  </a:lnTo>
                  <a:lnTo>
                    <a:pt x="1334772" y="274064"/>
                  </a:lnTo>
                  <a:lnTo>
                    <a:pt x="1347460" y="279139"/>
                  </a:lnTo>
                  <a:lnTo>
                    <a:pt x="1360148" y="286752"/>
                  </a:lnTo>
                  <a:lnTo>
                    <a:pt x="1372836" y="294365"/>
                  </a:lnTo>
                  <a:lnTo>
                    <a:pt x="1393126" y="304515"/>
                  </a:lnTo>
                  <a:lnTo>
                    <a:pt x="1403277" y="309591"/>
                  </a:lnTo>
                  <a:lnTo>
                    <a:pt x="1410890" y="312128"/>
                  </a:lnTo>
                  <a:lnTo>
                    <a:pt x="1476847" y="312128"/>
                  </a:lnTo>
                  <a:lnTo>
                    <a:pt x="1486997" y="314666"/>
                  </a:lnTo>
                  <a:lnTo>
                    <a:pt x="1492073" y="319741"/>
                  </a:lnTo>
                  <a:lnTo>
                    <a:pt x="1499686" y="327354"/>
                  </a:lnTo>
                  <a:lnTo>
                    <a:pt x="1507299" y="332429"/>
                  </a:lnTo>
                  <a:lnTo>
                    <a:pt x="1514911" y="337505"/>
                  </a:lnTo>
                  <a:lnTo>
                    <a:pt x="1519987" y="342580"/>
                  </a:lnTo>
                  <a:lnTo>
                    <a:pt x="1519987" y="347655"/>
                  </a:lnTo>
                  <a:lnTo>
                    <a:pt x="1405825" y="517634"/>
                  </a:lnTo>
                  <a:lnTo>
                    <a:pt x="1403288" y="525247"/>
                  </a:lnTo>
                  <a:lnTo>
                    <a:pt x="1400750" y="527784"/>
                  </a:lnTo>
                  <a:lnTo>
                    <a:pt x="1398212" y="532860"/>
                  </a:lnTo>
                  <a:lnTo>
                    <a:pt x="1398212" y="537935"/>
                  </a:lnTo>
                  <a:lnTo>
                    <a:pt x="1403288" y="545548"/>
                  </a:lnTo>
                  <a:lnTo>
                    <a:pt x="1405825" y="553161"/>
                  </a:lnTo>
                  <a:lnTo>
                    <a:pt x="1405825" y="555698"/>
                  </a:lnTo>
                  <a:lnTo>
                    <a:pt x="1410900" y="558236"/>
                  </a:lnTo>
                  <a:lnTo>
                    <a:pt x="1421051" y="553161"/>
                  </a:lnTo>
                  <a:lnTo>
                    <a:pt x="1492083" y="499881"/>
                  </a:lnTo>
                  <a:lnTo>
                    <a:pt x="1504772" y="507494"/>
                  </a:lnTo>
                  <a:lnTo>
                    <a:pt x="1517460" y="517644"/>
                  </a:lnTo>
                  <a:lnTo>
                    <a:pt x="1530148" y="525257"/>
                  </a:lnTo>
                  <a:lnTo>
                    <a:pt x="1542836" y="532870"/>
                  </a:lnTo>
                  <a:lnTo>
                    <a:pt x="1611341" y="548096"/>
                  </a:lnTo>
                  <a:lnTo>
                    <a:pt x="1616416" y="550634"/>
                  </a:lnTo>
                  <a:lnTo>
                    <a:pt x="1621492" y="553171"/>
                  </a:lnTo>
                  <a:lnTo>
                    <a:pt x="1626567" y="555709"/>
                  </a:lnTo>
                  <a:lnTo>
                    <a:pt x="1634180" y="558247"/>
                  </a:lnTo>
                  <a:lnTo>
                    <a:pt x="1639255" y="560784"/>
                  </a:lnTo>
                  <a:lnTo>
                    <a:pt x="1644330" y="563322"/>
                  </a:lnTo>
                  <a:lnTo>
                    <a:pt x="1649406" y="568397"/>
                  </a:lnTo>
                  <a:lnTo>
                    <a:pt x="1651943" y="568397"/>
                  </a:lnTo>
                  <a:lnTo>
                    <a:pt x="1662094" y="576010"/>
                  </a:lnTo>
                  <a:lnTo>
                    <a:pt x="1664631" y="578548"/>
                  </a:lnTo>
                  <a:lnTo>
                    <a:pt x="1667169" y="581085"/>
                  </a:lnTo>
                  <a:lnTo>
                    <a:pt x="1672245" y="586160"/>
                  </a:lnTo>
                  <a:lnTo>
                    <a:pt x="1677319" y="588698"/>
                  </a:lnTo>
                  <a:lnTo>
                    <a:pt x="1679857" y="591236"/>
                  </a:lnTo>
                  <a:lnTo>
                    <a:pt x="1679857" y="593773"/>
                  </a:lnTo>
                  <a:lnTo>
                    <a:pt x="1687470" y="596311"/>
                  </a:lnTo>
                  <a:lnTo>
                    <a:pt x="1690008" y="598849"/>
                  </a:lnTo>
                  <a:lnTo>
                    <a:pt x="1697621" y="601386"/>
                  </a:lnTo>
                  <a:lnTo>
                    <a:pt x="1700158" y="603924"/>
                  </a:lnTo>
                  <a:lnTo>
                    <a:pt x="1702696" y="606461"/>
                  </a:lnTo>
                  <a:lnTo>
                    <a:pt x="1705233" y="608999"/>
                  </a:lnTo>
                  <a:lnTo>
                    <a:pt x="1707771" y="608999"/>
                  </a:lnTo>
                  <a:lnTo>
                    <a:pt x="1710309" y="611537"/>
                  </a:lnTo>
                  <a:lnTo>
                    <a:pt x="1710309" y="619150"/>
                  </a:lnTo>
                  <a:lnTo>
                    <a:pt x="1712846" y="624225"/>
                  </a:lnTo>
                  <a:lnTo>
                    <a:pt x="1712846" y="626762"/>
                  </a:lnTo>
                  <a:lnTo>
                    <a:pt x="1715384" y="629300"/>
                  </a:lnTo>
                  <a:lnTo>
                    <a:pt x="1715384" y="631838"/>
                  </a:lnTo>
                  <a:lnTo>
                    <a:pt x="1717922" y="634375"/>
                  </a:lnTo>
                  <a:lnTo>
                    <a:pt x="1715384" y="636913"/>
                  </a:lnTo>
                  <a:lnTo>
                    <a:pt x="1717922" y="639451"/>
                  </a:lnTo>
                  <a:lnTo>
                    <a:pt x="1720459" y="639451"/>
                  </a:lnTo>
                  <a:lnTo>
                    <a:pt x="1720459" y="641988"/>
                  </a:lnTo>
                  <a:lnTo>
                    <a:pt x="1715384" y="641988"/>
                  </a:lnTo>
                  <a:lnTo>
                    <a:pt x="1715384" y="647063"/>
                  </a:lnTo>
                  <a:lnTo>
                    <a:pt x="1712846" y="647063"/>
                  </a:lnTo>
                  <a:lnTo>
                    <a:pt x="1710309" y="644526"/>
                  </a:lnTo>
                  <a:lnTo>
                    <a:pt x="1707771" y="644526"/>
                  </a:lnTo>
                  <a:lnTo>
                    <a:pt x="1707771" y="641988"/>
                  </a:lnTo>
                  <a:lnTo>
                    <a:pt x="1705233" y="639451"/>
                  </a:lnTo>
                  <a:lnTo>
                    <a:pt x="1705233" y="641988"/>
                  </a:lnTo>
                  <a:lnTo>
                    <a:pt x="1702696" y="641988"/>
                  </a:lnTo>
                  <a:lnTo>
                    <a:pt x="1700158" y="644526"/>
                  </a:lnTo>
                  <a:lnTo>
                    <a:pt x="1700158" y="641988"/>
                  </a:lnTo>
                  <a:lnTo>
                    <a:pt x="1697621" y="639451"/>
                  </a:lnTo>
                  <a:lnTo>
                    <a:pt x="1695083" y="641988"/>
                  </a:lnTo>
                  <a:lnTo>
                    <a:pt x="1690008" y="641988"/>
                  </a:lnTo>
                  <a:lnTo>
                    <a:pt x="1687470" y="644526"/>
                  </a:lnTo>
                  <a:lnTo>
                    <a:pt x="1682395" y="644526"/>
                  </a:lnTo>
                  <a:lnTo>
                    <a:pt x="1679857" y="647063"/>
                  </a:lnTo>
                  <a:lnTo>
                    <a:pt x="1672245" y="647063"/>
                  </a:lnTo>
                  <a:lnTo>
                    <a:pt x="1672245" y="644526"/>
                  </a:lnTo>
                  <a:lnTo>
                    <a:pt x="1667169" y="644526"/>
                  </a:lnTo>
                  <a:lnTo>
                    <a:pt x="1667169" y="649601"/>
                  </a:lnTo>
                  <a:lnTo>
                    <a:pt x="1672245" y="649601"/>
                  </a:lnTo>
                  <a:lnTo>
                    <a:pt x="1674782" y="654676"/>
                  </a:lnTo>
                  <a:lnTo>
                    <a:pt x="1667169" y="654676"/>
                  </a:lnTo>
                  <a:lnTo>
                    <a:pt x="1667169" y="652139"/>
                  </a:lnTo>
                  <a:lnTo>
                    <a:pt x="1664631" y="654676"/>
                  </a:lnTo>
                  <a:lnTo>
                    <a:pt x="1662094" y="654676"/>
                  </a:lnTo>
                  <a:lnTo>
                    <a:pt x="1662094" y="652139"/>
                  </a:lnTo>
                  <a:lnTo>
                    <a:pt x="1659556" y="649601"/>
                  </a:lnTo>
                  <a:lnTo>
                    <a:pt x="1651943" y="649601"/>
                  </a:lnTo>
                  <a:lnTo>
                    <a:pt x="1651943" y="657214"/>
                  </a:lnTo>
                  <a:lnTo>
                    <a:pt x="1654481" y="659752"/>
                  </a:lnTo>
                  <a:lnTo>
                    <a:pt x="1654481" y="669902"/>
                  </a:lnTo>
                  <a:lnTo>
                    <a:pt x="1657019" y="672440"/>
                  </a:lnTo>
                  <a:lnTo>
                    <a:pt x="1654481" y="674977"/>
                  </a:lnTo>
                  <a:lnTo>
                    <a:pt x="1651943" y="674977"/>
                  </a:lnTo>
                  <a:lnTo>
                    <a:pt x="1651943" y="680053"/>
                  </a:lnTo>
                  <a:lnTo>
                    <a:pt x="1654481" y="682590"/>
                  </a:lnTo>
                  <a:lnTo>
                    <a:pt x="1651943" y="685128"/>
                  </a:lnTo>
                  <a:lnTo>
                    <a:pt x="1649406" y="685128"/>
                  </a:lnTo>
                  <a:lnTo>
                    <a:pt x="1644330" y="687666"/>
                  </a:lnTo>
                  <a:lnTo>
                    <a:pt x="1641793" y="685128"/>
                  </a:lnTo>
                  <a:lnTo>
                    <a:pt x="1636718" y="685128"/>
                  </a:lnTo>
                  <a:lnTo>
                    <a:pt x="1634180" y="682590"/>
                  </a:lnTo>
                  <a:lnTo>
                    <a:pt x="1629105" y="682590"/>
                  </a:lnTo>
                  <a:lnTo>
                    <a:pt x="1624029" y="687666"/>
                  </a:lnTo>
                  <a:lnTo>
                    <a:pt x="1621492" y="687666"/>
                  </a:lnTo>
                  <a:lnTo>
                    <a:pt x="1618954" y="690203"/>
                  </a:lnTo>
                  <a:lnTo>
                    <a:pt x="1613879" y="690203"/>
                  </a:lnTo>
                  <a:lnTo>
                    <a:pt x="1613879" y="695278"/>
                  </a:lnTo>
                  <a:lnTo>
                    <a:pt x="1618954" y="695278"/>
                  </a:lnTo>
                  <a:lnTo>
                    <a:pt x="1616416" y="697816"/>
                  </a:lnTo>
                  <a:lnTo>
                    <a:pt x="1616416" y="700354"/>
                  </a:lnTo>
                  <a:lnTo>
                    <a:pt x="1621492" y="700354"/>
                  </a:lnTo>
                  <a:lnTo>
                    <a:pt x="1621492" y="705429"/>
                  </a:lnTo>
                  <a:lnTo>
                    <a:pt x="1613879" y="705429"/>
                  </a:lnTo>
                  <a:lnTo>
                    <a:pt x="1613879" y="713042"/>
                  </a:lnTo>
                  <a:lnTo>
                    <a:pt x="1616416" y="715579"/>
                  </a:lnTo>
                  <a:lnTo>
                    <a:pt x="1616416" y="718117"/>
                  </a:lnTo>
                  <a:lnTo>
                    <a:pt x="1626567" y="718117"/>
                  </a:lnTo>
                  <a:lnTo>
                    <a:pt x="1626567" y="720655"/>
                  </a:lnTo>
                  <a:lnTo>
                    <a:pt x="1624029" y="723192"/>
                  </a:lnTo>
                  <a:lnTo>
                    <a:pt x="1618954" y="723192"/>
                  </a:lnTo>
                  <a:lnTo>
                    <a:pt x="1616416" y="720655"/>
                  </a:lnTo>
                  <a:lnTo>
                    <a:pt x="1616416" y="725730"/>
                  </a:lnTo>
                  <a:lnTo>
                    <a:pt x="1613879" y="728268"/>
                  </a:lnTo>
                  <a:lnTo>
                    <a:pt x="1611341" y="730805"/>
                  </a:lnTo>
                  <a:lnTo>
                    <a:pt x="1601191" y="730805"/>
                  </a:lnTo>
                  <a:lnTo>
                    <a:pt x="1601191" y="728268"/>
                  </a:lnTo>
                  <a:lnTo>
                    <a:pt x="1598653" y="728268"/>
                  </a:lnTo>
                  <a:lnTo>
                    <a:pt x="1596116" y="730805"/>
                  </a:lnTo>
                  <a:lnTo>
                    <a:pt x="1593578" y="730805"/>
                  </a:lnTo>
                  <a:lnTo>
                    <a:pt x="1593578" y="728268"/>
                  </a:lnTo>
                  <a:lnTo>
                    <a:pt x="1591040" y="728268"/>
                  </a:lnTo>
                  <a:lnTo>
                    <a:pt x="1591040" y="725730"/>
                  </a:lnTo>
                  <a:lnTo>
                    <a:pt x="1575814" y="725730"/>
                  </a:lnTo>
                  <a:lnTo>
                    <a:pt x="1575814" y="728268"/>
                  </a:lnTo>
                  <a:lnTo>
                    <a:pt x="1578352" y="730805"/>
                  </a:lnTo>
                  <a:lnTo>
                    <a:pt x="1578352" y="733343"/>
                  </a:lnTo>
                  <a:lnTo>
                    <a:pt x="1580890" y="733343"/>
                  </a:lnTo>
                  <a:lnTo>
                    <a:pt x="1580890" y="730805"/>
                  </a:lnTo>
                  <a:lnTo>
                    <a:pt x="1585965" y="730805"/>
                  </a:lnTo>
                  <a:lnTo>
                    <a:pt x="1585965" y="733343"/>
                  </a:lnTo>
                  <a:lnTo>
                    <a:pt x="1583428" y="735880"/>
                  </a:lnTo>
                  <a:lnTo>
                    <a:pt x="1585965" y="738418"/>
                  </a:lnTo>
                  <a:lnTo>
                    <a:pt x="1588502" y="735880"/>
                  </a:lnTo>
                  <a:lnTo>
                    <a:pt x="1591040" y="735880"/>
                  </a:lnTo>
                  <a:lnTo>
                    <a:pt x="1591040" y="740956"/>
                  </a:lnTo>
                  <a:lnTo>
                    <a:pt x="1588502" y="743493"/>
                  </a:lnTo>
                  <a:lnTo>
                    <a:pt x="1588502" y="746031"/>
                  </a:lnTo>
                  <a:lnTo>
                    <a:pt x="1585965" y="746031"/>
                  </a:lnTo>
                  <a:lnTo>
                    <a:pt x="1583428" y="743493"/>
                  </a:lnTo>
                  <a:lnTo>
                    <a:pt x="1580890" y="740956"/>
                  </a:lnTo>
                  <a:lnTo>
                    <a:pt x="1580890" y="738418"/>
                  </a:lnTo>
                  <a:lnTo>
                    <a:pt x="1578352" y="735880"/>
                  </a:lnTo>
                  <a:lnTo>
                    <a:pt x="1573277" y="735880"/>
                  </a:lnTo>
                  <a:lnTo>
                    <a:pt x="1573277" y="740956"/>
                  </a:lnTo>
                  <a:lnTo>
                    <a:pt x="1575814" y="743493"/>
                  </a:lnTo>
                  <a:lnTo>
                    <a:pt x="1580890" y="743493"/>
                  </a:lnTo>
                  <a:lnTo>
                    <a:pt x="1578352" y="743493"/>
                  </a:lnTo>
                  <a:lnTo>
                    <a:pt x="1578352" y="748569"/>
                  </a:lnTo>
                  <a:lnTo>
                    <a:pt x="1573277" y="748569"/>
                  </a:lnTo>
                  <a:lnTo>
                    <a:pt x="1573277" y="746031"/>
                  </a:lnTo>
                  <a:lnTo>
                    <a:pt x="1570739" y="746031"/>
                  </a:lnTo>
                  <a:lnTo>
                    <a:pt x="1570739" y="751106"/>
                  </a:lnTo>
                  <a:lnTo>
                    <a:pt x="1573277" y="751106"/>
                  </a:lnTo>
                  <a:lnTo>
                    <a:pt x="1575814" y="753644"/>
                  </a:lnTo>
                  <a:lnTo>
                    <a:pt x="1578352" y="753644"/>
                  </a:lnTo>
                  <a:lnTo>
                    <a:pt x="1578352" y="756182"/>
                  </a:lnTo>
                  <a:lnTo>
                    <a:pt x="1575814" y="756182"/>
                  </a:lnTo>
                  <a:lnTo>
                    <a:pt x="1575814" y="758719"/>
                  </a:lnTo>
                  <a:lnTo>
                    <a:pt x="1570739" y="758719"/>
                  </a:lnTo>
                  <a:lnTo>
                    <a:pt x="1570739" y="756182"/>
                  </a:lnTo>
                  <a:lnTo>
                    <a:pt x="1568202" y="756182"/>
                  </a:lnTo>
                  <a:lnTo>
                    <a:pt x="1563126" y="758719"/>
                  </a:lnTo>
                  <a:lnTo>
                    <a:pt x="1560589" y="758719"/>
                  </a:lnTo>
                  <a:lnTo>
                    <a:pt x="1558051" y="756182"/>
                  </a:lnTo>
                  <a:lnTo>
                    <a:pt x="1560589" y="753644"/>
                  </a:lnTo>
                  <a:lnTo>
                    <a:pt x="1560589" y="751106"/>
                  </a:lnTo>
                  <a:lnTo>
                    <a:pt x="1558051" y="748569"/>
                  </a:lnTo>
                  <a:lnTo>
                    <a:pt x="1555514" y="746031"/>
                  </a:lnTo>
                  <a:lnTo>
                    <a:pt x="1552976" y="743493"/>
                  </a:lnTo>
                  <a:lnTo>
                    <a:pt x="1542825" y="743493"/>
                  </a:lnTo>
                  <a:lnTo>
                    <a:pt x="1542825" y="746031"/>
                  </a:lnTo>
                  <a:lnTo>
                    <a:pt x="1540288" y="748569"/>
                  </a:lnTo>
                  <a:lnTo>
                    <a:pt x="1540288" y="756182"/>
                  </a:lnTo>
                  <a:lnTo>
                    <a:pt x="1542825" y="758719"/>
                  </a:lnTo>
                  <a:lnTo>
                    <a:pt x="1550438" y="758719"/>
                  </a:lnTo>
                  <a:lnTo>
                    <a:pt x="1552976" y="761257"/>
                  </a:lnTo>
                  <a:lnTo>
                    <a:pt x="1550438" y="761257"/>
                  </a:lnTo>
                  <a:lnTo>
                    <a:pt x="1550438" y="763794"/>
                  </a:lnTo>
                  <a:lnTo>
                    <a:pt x="1547900" y="766332"/>
                  </a:lnTo>
                  <a:lnTo>
                    <a:pt x="1540288" y="766332"/>
                  </a:lnTo>
                  <a:lnTo>
                    <a:pt x="1540288" y="758719"/>
                  </a:lnTo>
                  <a:lnTo>
                    <a:pt x="1532675" y="758719"/>
                  </a:lnTo>
                  <a:lnTo>
                    <a:pt x="1532675" y="761257"/>
                  </a:lnTo>
                  <a:lnTo>
                    <a:pt x="1530137" y="766332"/>
                  </a:lnTo>
                  <a:lnTo>
                    <a:pt x="1527600" y="768870"/>
                  </a:lnTo>
                  <a:lnTo>
                    <a:pt x="1525062" y="771407"/>
                  </a:lnTo>
                  <a:lnTo>
                    <a:pt x="1522524" y="771407"/>
                  </a:lnTo>
                  <a:lnTo>
                    <a:pt x="1519987" y="766332"/>
                  </a:lnTo>
                  <a:lnTo>
                    <a:pt x="1517449" y="763794"/>
                  </a:lnTo>
                  <a:lnTo>
                    <a:pt x="1514911" y="766332"/>
                  </a:lnTo>
                  <a:lnTo>
                    <a:pt x="1512374" y="768870"/>
                  </a:lnTo>
                  <a:lnTo>
                    <a:pt x="1512374" y="779020"/>
                  </a:lnTo>
                  <a:lnTo>
                    <a:pt x="1514911" y="781558"/>
                  </a:lnTo>
                  <a:lnTo>
                    <a:pt x="1512374" y="784095"/>
                  </a:lnTo>
                  <a:lnTo>
                    <a:pt x="1509836" y="786633"/>
                  </a:lnTo>
                  <a:lnTo>
                    <a:pt x="1507299" y="789171"/>
                  </a:lnTo>
                  <a:lnTo>
                    <a:pt x="1504761" y="794246"/>
                  </a:lnTo>
                  <a:lnTo>
                    <a:pt x="1499686" y="794246"/>
                  </a:lnTo>
                  <a:lnTo>
                    <a:pt x="1497148" y="791708"/>
                  </a:lnTo>
                  <a:lnTo>
                    <a:pt x="1494611" y="789171"/>
                  </a:lnTo>
                  <a:lnTo>
                    <a:pt x="1486997" y="784095"/>
                  </a:lnTo>
                  <a:lnTo>
                    <a:pt x="1479385" y="784095"/>
                  </a:lnTo>
                  <a:lnTo>
                    <a:pt x="1474309" y="789171"/>
                  </a:lnTo>
                  <a:lnTo>
                    <a:pt x="1474309" y="796784"/>
                  </a:lnTo>
                  <a:lnTo>
                    <a:pt x="1476847" y="801859"/>
                  </a:lnTo>
                  <a:lnTo>
                    <a:pt x="1479385" y="801859"/>
                  </a:lnTo>
                  <a:lnTo>
                    <a:pt x="1481922" y="804396"/>
                  </a:lnTo>
                  <a:lnTo>
                    <a:pt x="1481922" y="819622"/>
                  </a:lnTo>
                  <a:lnTo>
                    <a:pt x="1479385" y="822160"/>
                  </a:lnTo>
                  <a:lnTo>
                    <a:pt x="1476847" y="819622"/>
                  </a:lnTo>
                  <a:lnTo>
                    <a:pt x="1476847" y="822160"/>
                  </a:lnTo>
                  <a:lnTo>
                    <a:pt x="1474309" y="824698"/>
                  </a:lnTo>
                  <a:lnTo>
                    <a:pt x="1471772" y="827235"/>
                  </a:lnTo>
                  <a:lnTo>
                    <a:pt x="1471772" y="824698"/>
                  </a:lnTo>
                  <a:lnTo>
                    <a:pt x="1469234" y="822160"/>
                  </a:lnTo>
                  <a:lnTo>
                    <a:pt x="1469234" y="819622"/>
                  </a:lnTo>
                  <a:lnTo>
                    <a:pt x="1466697" y="822160"/>
                  </a:lnTo>
                  <a:lnTo>
                    <a:pt x="1464159" y="824698"/>
                  </a:lnTo>
                  <a:lnTo>
                    <a:pt x="1464159" y="829773"/>
                  </a:lnTo>
                  <a:lnTo>
                    <a:pt x="1461621" y="832310"/>
                  </a:lnTo>
                  <a:lnTo>
                    <a:pt x="1456546" y="834848"/>
                  </a:lnTo>
                  <a:lnTo>
                    <a:pt x="1451471" y="837386"/>
                  </a:lnTo>
                  <a:lnTo>
                    <a:pt x="1448933" y="839923"/>
                  </a:lnTo>
                  <a:lnTo>
                    <a:pt x="1448933" y="844999"/>
                  </a:lnTo>
                  <a:lnTo>
                    <a:pt x="1446395" y="847536"/>
                  </a:lnTo>
                  <a:lnTo>
                    <a:pt x="1443858" y="850074"/>
                  </a:lnTo>
                  <a:lnTo>
                    <a:pt x="1438783" y="855149"/>
                  </a:lnTo>
                  <a:lnTo>
                    <a:pt x="1438783" y="857687"/>
                  </a:lnTo>
                  <a:lnTo>
                    <a:pt x="1441320" y="862762"/>
                  </a:lnTo>
                  <a:lnTo>
                    <a:pt x="1441320" y="870375"/>
                  </a:lnTo>
                  <a:lnTo>
                    <a:pt x="1438783" y="872912"/>
                  </a:lnTo>
                  <a:lnTo>
                    <a:pt x="1438783" y="880525"/>
                  </a:lnTo>
                  <a:lnTo>
                    <a:pt x="1436245" y="885600"/>
                  </a:lnTo>
                  <a:lnTo>
                    <a:pt x="1431170" y="885600"/>
                  </a:lnTo>
                  <a:lnTo>
                    <a:pt x="1426094" y="883063"/>
                  </a:lnTo>
                  <a:lnTo>
                    <a:pt x="1421019" y="883063"/>
                  </a:lnTo>
                  <a:lnTo>
                    <a:pt x="1413406" y="885600"/>
                  </a:lnTo>
                  <a:lnTo>
                    <a:pt x="1405794" y="888138"/>
                  </a:lnTo>
                  <a:lnTo>
                    <a:pt x="1403256" y="893213"/>
                  </a:lnTo>
                  <a:lnTo>
                    <a:pt x="1403256" y="905902"/>
                  </a:lnTo>
                  <a:lnTo>
                    <a:pt x="1400718" y="908439"/>
                  </a:lnTo>
                  <a:lnTo>
                    <a:pt x="1398180" y="910977"/>
                  </a:lnTo>
                  <a:lnTo>
                    <a:pt x="1395643" y="913514"/>
                  </a:lnTo>
                  <a:lnTo>
                    <a:pt x="1393105" y="918590"/>
                  </a:lnTo>
                  <a:lnTo>
                    <a:pt x="1393105" y="926203"/>
                  </a:lnTo>
                  <a:lnTo>
                    <a:pt x="1390568" y="928740"/>
                  </a:lnTo>
                  <a:lnTo>
                    <a:pt x="1388030" y="931278"/>
                  </a:lnTo>
                  <a:lnTo>
                    <a:pt x="1385492" y="936353"/>
                  </a:lnTo>
                  <a:lnTo>
                    <a:pt x="1385492" y="941428"/>
                  </a:lnTo>
                  <a:lnTo>
                    <a:pt x="1382955" y="943966"/>
                  </a:lnTo>
                  <a:lnTo>
                    <a:pt x="1380417" y="949041"/>
                  </a:lnTo>
                  <a:lnTo>
                    <a:pt x="1372804" y="956654"/>
                  </a:lnTo>
                  <a:lnTo>
                    <a:pt x="1370266" y="961729"/>
                  </a:lnTo>
                  <a:lnTo>
                    <a:pt x="1367729" y="964267"/>
                  </a:lnTo>
                  <a:lnTo>
                    <a:pt x="1365191" y="966805"/>
                  </a:lnTo>
                  <a:lnTo>
                    <a:pt x="1362654" y="969342"/>
                  </a:lnTo>
                  <a:lnTo>
                    <a:pt x="1362654" y="979493"/>
                  </a:lnTo>
                  <a:lnTo>
                    <a:pt x="1360116" y="979493"/>
                  </a:lnTo>
                  <a:lnTo>
                    <a:pt x="1355041" y="976955"/>
                  </a:lnTo>
                  <a:lnTo>
                    <a:pt x="1349966" y="974417"/>
                  </a:lnTo>
                  <a:lnTo>
                    <a:pt x="1344890" y="974417"/>
                  </a:lnTo>
                  <a:lnTo>
                    <a:pt x="1342353" y="976955"/>
                  </a:lnTo>
                  <a:lnTo>
                    <a:pt x="1339815" y="979493"/>
                  </a:lnTo>
                  <a:lnTo>
                    <a:pt x="1337277" y="982030"/>
                  </a:lnTo>
                  <a:lnTo>
                    <a:pt x="1334740" y="982030"/>
                  </a:lnTo>
                  <a:lnTo>
                    <a:pt x="1329665" y="976955"/>
                  </a:lnTo>
                  <a:lnTo>
                    <a:pt x="1327127" y="969342"/>
                  </a:lnTo>
                  <a:lnTo>
                    <a:pt x="1319514" y="954116"/>
                  </a:lnTo>
                  <a:lnTo>
                    <a:pt x="1314439" y="941428"/>
                  </a:lnTo>
                  <a:lnTo>
                    <a:pt x="1309363" y="926203"/>
                  </a:lnTo>
                  <a:lnTo>
                    <a:pt x="1309363" y="913514"/>
                  </a:lnTo>
                  <a:lnTo>
                    <a:pt x="1306826" y="908439"/>
                  </a:lnTo>
                  <a:lnTo>
                    <a:pt x="1301751" y="903364"/>
                  </a:lnTo>
                  <a:lnTo>
                    <a:pt x="1299213" y="900826"/>
                  </a:lnTo>
                  <a:lnTo>
                    <a:pt x="1294138" y="895751"/>
                  </a:lnTo>
                  <a:lnTo>
                    <a:pt x="1289063" y="895751"/>
                  </a:lnTo>
                  <a:lnTo>
                    <a:pt x="1289063" y="903364"/>
                  </a:lnTo>
                  <a:lnTo>
                    <a:pt x="1286525" y="905902"/>
                  </a:lnTo>
                  <a:lnTo>
                    <a:pt x="1286525" y="908439"/>
                  </a:lnTo>
                  <a:lnTo>
                    <a:pt x="1281449" y="908439"/>
                  </a:lnTo>
                  <a:lnTo>
                    <a:pt x="1273837" y="913514"/>
                  </a:lnTo>
                  <a:lnTo>
                    <a:pt x="1273837" y="916052"/>
                  </a:lnTo>
                  <a:lnTo>
                    <a:pt x="1271299" y="921127"/>
                  </a:lnTo>
                  <a:lnTo>
                    <a:pt x="1271299" y="926203"/>
                  </a:lnTo>
                  <a:lnTo>
                    <a:pt x="1266224" y="928740"/>
                  </a:lnTo>
                  <a:lnTo>
                    <a:pt x="1263686" y="931278"/>
                  </a:lnTo>
                  <a:lnTo>
                    <a:pt x="1258611" y="936353"/>
                  </a:lnTo>
                  <a:lnTo>
                    <a:pt x="1258611" y="943966"/>
                  </a:lnTo>
                  <a:lnTo>
                    <a:pt x="1256073" y="949041"/>
                  </a:lnTo>
                  <a:lnTo>
                    <a:pt x="1250998" y="951579"/>
                  </a:lnTo>
                  <a:lnTo>
                    <a:pt x="1235772" y="951579"/>
                  </a:lnTo>
                  <a:lnTo>
                    <a:pt x="1223084" y="956654"/>
                  </a:lnTo>
                  <a:lnTo>
                    <a:pt x="1212934" y="959192"/>
                  </a:lnTo>
                  <a:lnTo>
                    <a:pt x="1205321" y="961729"/>
                  </a:lnTo>
                  <a:lnTo>
                    <a:pt x="1192632" y="964267"/>
                  </a:lnTo>
                  <a:lnTo>
                    <a:pt x="1185020" y="966805"/>
                  </a:lnTo>
                  <a:lnTo>
                    <a:pt x="1169794" y="964267"/>
                  </a:lnTo>
                  <a:lnTo>
                    <a:pt x="1164719" y="961729"/>
                  </a:lnTo>
                  <a:lnTo>
                    <a:pt x="1126665" y="961729"/>
                  </a:lnTo>
                  <a:lnTo>
                    <a:pt x="1116514" y="956654"/>
                  </a:lnTo>
                  <a:lnTo>
                    <a:pt x="1116514" y="954116"/>
                  </a:lnTo>
                  <a:lnTo>
                    <a:pt x="1111439" y="949041"/>
                  </a:lnTo>
                  <a:lnTo>
                    <a:pt x="1108901" y="946504"/>
                  </a:lnTo>
                  <a:lnTo>
                    <a:pt x="1106364" y="936353"/>
                  </a:lnTo>
                  <a:lnTo>
                    <a:pt x="1103826" y="923665"/>
                  </a:lnTo>
                  <a:lnTo>
                    <a:pt x="1098751" y="908439"/>
                  </a:lnTo>
                  <a:lnTo>
                    <a:pt x="1101288" y="893213"/>
                  </a:lnTo>
                  <a:lnTo>
                    <a:pt x="1101288" y="877988"/>
                  </a:lnTo>
                  <a:lnTo>
                    <a:pt x="1103826" y="862762"/>
                  </a:lnTo>
                  <a:lnTo>
                    <a:pt x="1098751" y="842461"/>
                  </a:lnTo>
                  <a:lnTo>
                    <a:pt x="1096213" y="827235"/>
                  </a:lnTo>
                  <a:lnTo>
                    <a:pt x="1101288" y="814547"/>
                  </a:lnTo>
                  <a:lnTo>
                    <a:pt x="1116514" y="796784"/>
                  </a:lnTo>
                  <a:lnTo>
                    <a:pt x="1134267" y="779020"/>
                  </a:lnTo>
                  <a:lnTo>
                    <a:pt x="1149493" y="761267"/>
                  </a:lnTo>
                  <a:lnTo>
                    <a:pt x="1159643" y="743504"/>
                  </a:lnTo>
                  <a:lnTo>
                    <a:pt x="1172332" y="730816"/>
                  </a:lnTo>
                  <a:lnTo>
                    <a:pt x="1182482" y="720665"/>
                  </a:lnTo>
                  <a:lnTo>
                    <a:pt x="1185020" y="715590"/>
                  </a:lnTo>
                  <a:lnTo>
                    <a:pt x="1195170" y="705439"/>
                  </a:lnTo>
                  <a:lnTo>
                    <a:pt x="1205321" y="695289"/>
                  </a:lnTo>
                  <a:lnTo>
                    <a:pt x="1212934" y="685139"/>
                  </a:lnTo>
                  <a:lnTo>
                    <a:pt x="1210396" y="677526"/>
                  </a:lnTo>
                  <a:lnTo>
                    <a:pt x="1205321" y="669913"/>
                  </a:lnTo>
                  <a:lnTo>
                    <a:pt x="1200246" y="659762"/>
                  </a:lnTo>
                  <a:lnTo>
                    <a:pt x="1195170" y="652149"/>
                  </a:lnTo>
                  <a:lnTo>
                    <a:pt x="1187557" y="649612"/>
                  </a:lnTo>
                  <a:lnTo>
                    <a:pt x="1174869" y="644536"/>
                  </a:lnTo>
                  <a:lnTo>
                    <a:pt x="1159643" y="636924"/>
                  </a:lnTo>
                  <a:lnTo>
                    <a:pt x="1141890" y="629311"/>
                  </a:lnTo>
                  <a:lnTo>
                    <a:pt x="1131740" y="626773"/>
                  </a:lnTo>
                  <a:lnTo>
                    <a:pt x="1126665" y="624235"/>
                  </a:lnTo>
                  <a:lnTo>
                    <a:pt x="1063245" y="624235"/>
                  </a:lnTo>
                  <a:lnTo>
                    <a:pt x="1053095" y="621698"/>
                  </a:lnTo>
                  <a:lnTo>
                    <a:pt x="1053095" y="614085"/>
                  </a:lnTo>
                  <a:lnTo>
                    <a:pt x="1050557" y="606472"/>
                  </a:lnTo>
                  <a:lnTo>
                    <a:pt x="1040407" y="603934"/>
                  </a:lnTo>
                  <a:lnTo>
                    <a:pt x="1025181" y="603934"/>
                  </a:lnTo>
                  <a:lnTo>
                    <a:pt x="1012493" y="606472"/>
                  </a:lnTo>
                  <a:lnTo>
                    <a:pt x="999804" y="609010"/>
                  </a:lnTo>
                  <a:lnTo>
                    <a:pt x="992192" y="611547"/>
                  </a:lnTo>
                  <a:lnTo>
                    <a:pt x="987116" y="614085"/>
                  </a:lnTo>
                  <a:lnTo>
                    <a:pt x="971890" y="624235"/>
                  </a:lnTo>
                  <a:lnTo>
                    <a:pt x="956665" y="634386"/>
                  </a:lnTo>
                  <a:lnTo>
                    <a:pt x="941439" y="647074"/>
                  </a:lnTo>
                  <a:lnTo>
                    <a:pt x="931289" y="654687"/>
                  </a:lnTo>
                  <a:lnTo>
                    <a:pt x="933826" y="649612"/>
                  </a:lnTo>
                  <a:lnTo>
                    <a:pt x="933826" y="647074"/>
                  </a:lnTo>
                  <a:lnTo>
                    <a:pt x="936364" y="644536"/>
                  </a:lnTo>
                  <a:lnTo>
                    <a:pt x="936364" y="639461"/>
                  </a:lnTo>
                  <a:lnTo>
                    <a:pt x="933826" y="629311"/>
                  </a:lnTo>
                  <a:lnTo>
                    <a:pt x="928751" y="619160"/>
                  </a:lnTo>
                  <a:lnTo>
                    <a:pt x="928751" y="614085"/>
                  </a:lnTo>
                  <a:lnTo>
                    <a:pt x="926213" y="606472"/>
                  </a:lnTo>
                  <a:lnTo>
                    <a:pt x="926213" y="596322"/>
                  </a:lnTo>
                  <a:lnTo>
                    <a:pt x="928751" y="583633"/>
                  </a:lnTo>
                  <a:lnTo>
                    <a:pt x="933826" y="573483"/>
                  </a:lnTo>
                  <a:lnTo>
                    <a:pt x="936364" y="565870"/>
                  </a:lnTo>
                  <a:lnTo>
                    <a:pt x="938901" y="558257"/>
                  </a:lnTo>
                  <a:lnTo>
                    <a:pt x="943977" y="555719"/>
                  </a:lnTo>
                  <a:lnTo>
                    <a:pt x="949052" y="553182"/>
                  </a:lnTo>
                  <a:lnTo>
                    <a:pt x="954127" y="550644"/>
                  </a:lnTo>
                  <a:lnTo>
                    <a:pt x="951590" y="545569"/>
                  </a:lnTo>
                  <a:lnTo>
                    <a:pt x="949052" y="540494"/>
                  </a:lnTo>
                  <a:lnTo>
                    <a:pt x="943977" y="532881"/>
                  </a:lnTo>
                  <a:lnTo>
                    <a:pt x="941439" y="530343"/>
                  </a:lnTo>
                  <a:lnTo>
                    <a:pt x="931289" y="520193"/>
                  </a:lnTo>
                  <a:lnTo>
                    <a:pt x="921138" y="512580"/>
                  </a:lnTo>
                  <a:lnTo>
                    <a:pt x="910987" y="507505"/>
                  </a:lnTo>
                  <a:lnTo>
                    <a:pt x="898299" y="504967"/>
                  </a:lnTo>
                  <a:lnTo>
                    <a:pt x="890687" y="502429"/>
                  </a:lnTo>
                  <a:lnTo>
                    <a:pt x="883073" y="499892"/>
                  </a:lnTo>
                  <a:lnTo>
                    <a:pt x="870385" y="487203"/>
                  </a:lnTo>
                  <a:lnTo>
                    <a:pt x="862773" y="477053"/>
                  </a:lnTo>
                  <a:lnTo>
                    <a:pt x="850084" y="469440"/>
                  </a:lnTo>
                  <a:lnTo>
                    <a:pt x="839934" y="464365"/>
                  </a:lnTo>
                  <a:lnTo>
                    <a:pt x="829784" y="459290"/>
                  </a:lnTo>
                  <a:lnTo>
                    <a:pt x="819633" y="441526"/>
                  </a:lnTo>
                  <a:lnTo>
                    <a:pt x="814558" y="426300"/>
                  </a:lnTo>
                  <a:lnTo>
                    <a:pt x="809482" y="411075"/>
                  </a:lnTo>
                  <a:lnTo>
                    <a:pt x="806945" y="400924"/>
                  </a:lnTo>
                  <a:lnTo>
                    <a:pt x="796794" y="395849"/>
                  </a:lnTo>
                  <a:lnTo>
                    <a:pt x="786644" y="388236"/>
                  </a:lnTo>
                  <a:lnTo>
                    <a:pt x="779031" y="383161"/>
                  </a:lnTo>
                  <a:lnTo>
                    <a:pt x="766343" y="375548"/>
                  </a:lnTo>
                  <a:lnTo>
                    <a:pt x="763805" y="373010"/>
                  </a:lnTo>
                  <a:lnTo>
                    <a:pt x="753655" y="367935"/>
                  </a:lnTo>
                  <a:lnTo>
                    <a:pt x="748579" y="360322"/>
                  </a:lnTo>
                  <a:lnTo>
                    <a:pt x="743504" y="352709"/>
                  </a:lnTo>
                  <a:lnTo>
                    <a:pt x="738429" y="350172"/>
                  </a:lnTo>
                  <a:lnTo>
                    <a:pt x="735891" y="342559"/>
                  </a:lnTo>
                  <a:lnTo>
                    <a:pt x="730816" y="340021"/>
                  </a:lnTo>
                  <a:lnTo>
                    <a:pt x="723203" y="332408"/>
                  </a:lnTo>
                  <a:lnTo>
                    <a:pt x="715590" y="329870"/>
                  </a:lnTo>
                  <a:lnTo>
                    <a:pt x="705439" y="329870"/>
                  </a:lnTo>
                  <a:lnTo>
                    <a:pt x="700365" y="332408"/>
                  </a:lnTo>
                  <a:lnTo>
                    <a:pt x="690214" y="334946"/>
                  </a:lnTo>
                  <a:lnTo>
                    <a:pt x="682601" y="337483"/>
                  </a:lnTo>
                  <a:lnTo>
                    <a:pt x="672450" y="340021"/>
                  </a:lnTo>
                  <a:lnTo>
                    <a:pt x="664838" y="342559"/>
                  </a:lnTo>
                  <a:lnTo>
                    <a:pt x="654687" y="342559"/>
                  </a:lnTo>
                  <a:lnTo>
                    <a:pt x="641999" y="345096"/>
                  </a:lnTo>
                  <a:lnTo>
                    <a:pt x="543052" y="345096"/>
                  </a:lnTo>
                  <a:lnTo>
                    <a:pt x="537977" y="347634"/>
                  </a:lnTo>
                  <a:lnTo>
                    <a:pt x="535440" y="350172"/>
                  </a:lnTo>
                  <a:lnTo>
                    <a:pt x="532902" y="352709"/>
                  </a:lnTo>
                  <a:lnTo>
                    <a:pt x="527827" y="355247"/>
                  </a:lnTo>
                  <a:lnTo>
                    <a:pt x="525289" y="355247"/>
                  </a:lnTo>
                  <a:lnTo>
                    <a:pt x="520214" y="357784"/>
                  </a:lnTo>
                  <a:lnTo>
                    <a:pt x="512601" y="360322"/>
                  </a:lnTo>
                  <a:lnTo>
                    <a:pt x="504988" y="360322"/>
                  </a:lnTo>
                  <a:lnTo>
                    <a:pt x="497375" y="362860"/>
                  </a:lnTo>
                  <a:lnTo>
                    <a:pt x="489762" y="365397"/>
                  </a:lnTo>
                  <a:lnTo>
                    <a:pt x="479612" y="367935"/>
                  </a:lnTo>
                  <a:lnTo>
                    <a:pt x="469461" y="370473"/>
                  </a:lnTo>
                  <a:lnTo>
                    <a:pt x="459311" y="375548"/>
                  </a:lnTo>
                  <a:lnTo>
                    <a:pt x="446623" y="380623"/>
                  </a:lnTo>
                  <a:lnTo>
                    <a:pt x="436472" y="385698"/>
                  </a:lnTo>
                  <a:lnTo>
                    <a:pt x="423784" y="390774"/>
                  </a:lnTo>
                  <a:lnTo>
                    <a:pt x="418709" y="390774"/>
                  </a:lnTo>
                  <a:lnTo>
                    <a:pt x="411096" y="393311"/>
                  </a:lnTo>
                  <a:lnTo>
                    <a:pt x="398408" y="398387"/>
                  </a:lnTo>
                  <a:lnTo>
                    <a:pt x="395870" y="398387"/>
                  </a:lnTo>
                  <a:lnTo>
                    <a:pt x="380644" y="403462"/>
                  </a:lnTo>
                  <a:lnTo>
                    <a:pt x="367956" y="405999"/>
                  </a:lnTo>
                  <a:lnTo>
                    <a:pt x="352730" y="411075"/>
                  </a:lnTo>
                  <a:lnTo>
                    <a:pt x="337505" y="413612"/>
                  </a:lnTo>
                  <a:lnTo>
                    <a:pt x="324817" y="421225"/>
                  </a:lnTo>
                  <a:lnTo>
                    <a:pt x="314666" y="426300"/>
                  </a:lnTo>
                  <a:lnTo>
                    <a:pt x="304516" y="436451"/>
                  </a:lnTo>
                  <a:lnTo>
                    <a:pt x="291827" y="446601"/>
                  </a:lnTo>
                  <a:lnTo>
                    <a:pt x="279139" y="454214"/>
                  </a:lnTo>
                  <a:lnTo>
                    <a:pt x="271526" y="461827"/>
                  </a:lnTo>
                  <a:lnTo>
                    <a:pt x="263913" y="464365"/>
                  </a:lnTo>
                  <a:lnTo>
                    <a:pt x="258838" y="469440"/>
                  </a:lnTo>
                  <a:lnTo>
                    <a:pt x="246150" y="469440"/>
                  </a:lnTo>
                  <a:lnTo>
                    <a:pt x="241075" y="471978"/>
                  </a:lnTo>
                  <a:lnTo>
                    <a:pt x="235999" y="477053"/>
                  </a:lnTo>
                  <a:lnTo>
                    <a:pt x="223311" y="484666"/>
                  </a:lnTo>
                  <a:lnTo>
                    <a:pt x="213161" y="492279"/>
                  </a:lnTo>
                  <a:lnTo>
                    <a:pt x="200473" y="499892"/>
                  </a:lnTo>
                  <a:lnTo>
                    <a:pt x="192860" y="507505"/>
                  </a:lnTo>
                  <a:lnTo>
                    <a:pt x="185247" y="515117"/>
                  </a:lnTo>
                  <a:lnTo>
                    <a:pt x="177634" y="517655"/>
                  </a:lnTo>
                  <a:lnTo>
                    <a:pt x="170021" y="520193"/>
                  </a:lnTo>
                  <a:lnTo>
                    <a:pt x="159871" y="520193"/>
                  </a:lnTo>
                  <a:lnTo>
                    <a:pt x="157333" y="517655"/>
                  </a:lnTo>
                  <a:lnTo>
                    <a:pt x="152258" y="517655"/>
                  </a:lnTo>
                  <a:lnTo>
                    <a:pt x="149720" y="515117"/>
                  </a:lnTo>
                  <a:lnTo>
                    <a:pt x="144645" y="515117"/>
                  </a:lnTo>
                  <a:lnTo>
                    <a:pt x="139570" y="512580"/>
                  </a:lnTo>
                  <a:lnTo>
                    <a:pt x="131957" y="512580"/>
                  </a:lnTo>
                  <a:lnTo>
                    <a:pt x="126882" y="510042"/>
                  </a:lnTo>
                  <a:lnTo>
                    <a:pt x="116731" y="510042"/>
                  </a:lnTo>
                  <a:lnTo>
                    <a:pt x="116731" y="492279"/>
                  </a:lnTo>
                  <a:lnTo>
                    <a:pt x="119269" y="487203"/>
                  </a:lnTo>
                  <a:lnTo>
                    <a:pt x="119269" y="482128"/>
                  </a:lnTo>
                  <a:lnTo>
                    <a:pt x="121806" y="477053"/>
                  </a:lnTo>
                  <a:lnTo>
                    <a:pt x="124344" y="471978"/>
                  </a:lnTo>
                  <a:lnTo>
                    <a:pt x="126882" y="469440"/>
                  </a:lnTo>
                  <a:lnTo>
                    <a:pt x="126882" y="466902"/>
                  </a:lnTo>
                  <a:lnTo>
                    <a:pt x="129419" y="461827"/>
                  </a:lnTo>
                  <a:lnTo>
                    <a:pt x="129419" y="456752"/>
                  </a:lnTo>
                  <a:lnTo>
                    <a:pt x="126882" y="454214"/>
                  </a:lnTo>
                  <a:lnTo>
                    <a:pt x="126882" y="451677"/>
                  </a:lnTo>
                  <a:lnTo>
                    <a:pt x="124344" y="449139"/>
                  </a:lnTo>
                  <a:lnTo>
                    <a:pt x="121806" y="446601"/>
                  </a:lnTo>
                  <a:lnTo>
                    <a:pt x="116731" y="444064"/>
                  </a:lnTo>
                  <a:lnTo>
                    <a:pt x="104043" y="444064"/>
                  </a:lnTo>
                  <a:lnTo>
                    <a:pt x="98968" y="441526"/>
                  </a:lnTo>
                  <a:lnTo>
                    <a:pt x="91355" y="441526"/>
                  </a:lnTo>
                  <a:lnTo>
                    <a:pt x="91355" y="438989"/>
                  </a:lnTo>
                  <a:lnTo>
                    <a:pt x="88817" y="438989"/>
                  </a:lnTo>
                  <a:lnTo>
                    <a:pt x="86279" y="436451"/>
                  </a:lnTo>
                  <a:lnTo>
                    <a:pt x="83742" y="433913"/>
                  </a:lnTo>
                  <a:lnTo>
                    <a:pt x="83742" y="428838"/>
                  </a:lnTo>
                  <a:lnTo>
                    <a:pt x="78666" y="423763"/>
                  </a:lnTo>
                  <a:lnTo>
                    <a:pt x="71054" y="418688"/>
                  </a:lnTo>
                  <a:lnTo>
                    <a:pt x="58365" y="416150"/>
                  </a:lnTo>
                  <a:lnTo>
                    <a:pt x="48215" y="413612"/>
                  </a:lnTo>
                  <a:lnTo>
                    <a:pt x="38064" y="411075"/>
                  </a:lnTo>
                  <a:lnTo>
                    <a:pt x="30452" y="408537"/>
                  </a:lnTo>
                  <a:lnTo>
                    <a:pt x="25376" y="405999"/>
                  </a:lnTo>
                  <a:lnTo>
                    <a:pt x="20301" y="403462"/>
                  </a:lnTo>
                  <a:lnTo>
                    <a:pt x="17764" y="400924"/>
                  </a:lnTo>
                  <a:lnTo>
                    <a:pt x="15226" y="398387"/>
                  </a:lnTo>
                  <a:lnTo>
                    <a:pt x="12688" y="390774"/>
                  </a:lnTo>
                  <a:lnTo>
                    <a:pt x="10151" y="383161"/>
                  </a:lnTo>
                  <a:lnTo>
                    <a:pt x="5075" y="375548"/>
                  </a:lnTo>
                  <a:lnTo>
                    <a:pt x="0" y="365397"/>
                  </a:lnTo>
                  <a:lnTo>
                    <a:pt x="10151" y="362860"/>
                  </a:lnTo>
                  <a:lnTo>
                    <a:pt x="17764" y="355247"/>
                  </a:lnTo>
                  <a:lnTo>
                    <a:pt x="22839" y="347634"/>
                  </a:lnTo>
                  <a:lnTo>
                    <a:pt x="27914" y="342559"/>
                  </a:lnTo>
                  <a:lnTo>
                    <a:pt x="32989" y="337483"/>
                  </a:lnTo>
                  <a:lnTo>
                    <a:pt x="43140" y="329870"/>
                  </a:lnTo>
                  <a:lnTo>
                    <a:pt x="45677" y="327333"/>
                  </a:lnTo>
                  <a:lnTo>
                    <a:pt x="48215" y="327333"/>
                  </a:lnTo>
                  <a:lnTo>
                    <a:pt x="50753" y="322258"/>
                  </a:lnTo>
                  <a:lnTo>
                    <a:pt x="63441" y="317182"/>
                  </a:lnTo>
                  <a:lnTo>
                    <a:pt x="73591" y="309570"/>
                  </a:lnTo>
                  <a:lnTo>
                    <a:pt x="81204" y="299419"/>
                  </a:lnTo>
                  <a:lnTo>
                    <a:pt x="83742" y="291806"/>
                  </a:lnTo>
                  <a:lnTo>
                    <a:pt x="86279" y="281656"/>
                  </a:lnTo>
                  <a:lnTo>
                    <a:pt x="81204" y="263892"/>
                  </a:lnTo>
                  <a:lnTo>
                    <a:pt x="78666" y="256279"/>
                  </a:lnTo>
                  <a:lnTo>
                    <a:pt x="78666" y="248666"/>
                  </a:lnTo>
                  <a:lnTo>
                    <a:pt x="76129" y="235978"/>
                  </a:lnTo>
                  <a:lnTo>
                    <a:pt x="78666" y="228365"/>
                  </a:lnTo>
                  <a:lnTo>
                    <a:pt x="88817" y="218215"/>
                  </a:lnTo>
                  <a:lnTo>
                    <a:pt x="116720" y="218215"/>
                  </a:lnTo>
                  <a:lnTo>
                    <a:pt x="119258" y="215677"/>
                  </a:lnTo>
                  <a:lnTo>
                    <a:pt x="121796" y="210602"/>
                  </a:lnTo>
                  <a:lnTo>
                    <a:pt x="126871" y="208064"/>
                  </a:lnTo>
                  <a:lnTo>
                    <a:pt x="134484" y="205527"/>
                  </a:lnTo>
                  <a:lnTo>
                    <a:pt x="139559" y="202989"/>
                  </a:lnTo>
                  <a:lnTo>
                    <a:pt x="144634" y="197914"/>
                  </a:lnTo>
                  <a:lnTo>
                    <a:pt x="147172" y="192839"/>
                  </a:lnTo>
                  <a:lnTo>
                    <a:pt x="154785" y="190301"/>
                  </a:lnTo>
                  <a:lnTo>
                    <a:pt x="162398" y="190301"/>
                  </a:lnTo>
                  <a:lnTo>
                    <a:pt x="170011" y="187763"/>
                  </a:lnTo>
                  <a:lnTo>
                    <a:pt x="177624" y="180150"/>
                  </a:lnTo>
                  <a:lnTo>
                    <a:pt x="182699" y="172538"/>
                  </a:lnTo>
                  <a:lnTo>
                    <a:pt x="190312" y="167462"/>
                  </a:lnTo>
                  <a:lnTo>
                    <a:pt x="197925" y="164925"/>
                  </a:lnTo>
                  <a:lnTo>
                    <a:pt x="203000" y="159849"/>
                  </a:lnTo>
                  <a:lnTo>
                    <a:pt x="208075" y="157312"/>
                  </a:lnTo>
                  <a:lnTo>
                    <a:pt x="213150" y="157312"/>
                  </a:lnTo>
                  <a:lnTo>
                    <a:pt x="215688" y="154774"/>
                  </a:lnTo>
                  <a:lnTo>
                    <a:pt x="225838" y="154774"/>
                  </a:lnTo>
                  <a:lnTo>
                    <a:pt x="230914" y="157312"/>
                  </a:lnTo>
                  <a:lnTo>
                    <a:pt x="241064" y="157312"/>
                  </a:lnTo>
                  <a:lnTo>
                    <a:pt x="246139" y="154774"/>
                  </a:lnTo>
                  <a:lnTo>
                    <a:pt x="251215" y="154774"/>
                  </a:lnTo>
                  <a:lnTo>
                    <a:pt x="253752" y="152237"/>
                  </a:lnTo>
                  <a:lnTo>
                    <a:pt x="256290" y="149699"/>
                  </a:lnTo>
                  <a:lnTo>
                    <a:pt x="263903" y="149699"/>
                  </a:lnTo>
                  <a:lnTo>
                    <a:pt x="268978" y="152237"/>
                  </a:lnTo>
                  <a:lnTo>
                    <a:pt x="274053" y="149699"/>
                  </a:lnTo>
                  <a:lnTo>
                    <a:pt x="279129" y="144624"/>
                  </a:lnTo>
                  <a:lnTo>
                    <a:pt x="281666" y="142086"/>
                  </a:lnTo>
                  <a:lnTo>
                    <a:pt x="284204" y="139548"/>
                  </a:lnTo>
                  <a:lnTo>
                    <a:pt x="286742" y="134473"/>
                  </a:lnTo>
                  <a:lnTo>
                    <a:pt x="289279" y="131936"/>
                  </a:lnTo>
                  <a:lnTo>
                    <a:pt x="296892" y="129398"/>
                  </a:lnTo>
                  <a:lnTo>
                    <a:pt x="304505" y="131936"/>
                  </a:lnTo>
                  <a:lnTo>
                    <a:pt x="309580" y="134473"/>
                  </a:lnTo>
                  <a:lnTo>
                    <a:pt x="317193" y="134473"/>
                  </a:lnTo>
                  <a:lnTo>
                    <a:pt x="322268" y="129398"/>
                  </a:lnTo>
                  <a:lnTo>
                    <a:pt x="322268" y="124323"/>
                  </a:lnTo>
                  <a:lnTo>
                    <a:pt x="319731" y="119247"/>
                  </a:lnTo>
                  <a:lnTo>
                    <a:pt x="314655" y="114172"/>
                  </a:lnTo>
                  <a:lnTo>
                    <a:pt x="314655" y="106559"/>
                  </a:lnTo>
                  <a:lnTo>
                    <a:pt x="317193" y="101484"/>
                  </a:lnTo>
                  <a:lnTo>
                    <a:pt x="314655" y="96409"/>
                  </a:lnTo>
                  <a:lnTo>
                    <a:pt x="312118" y="96409"/>
                  </a:lnTo>
                  <a:lnTo>
                    <a:pt x="312118" y="93871"/>
                  </a:lnTo>
                  <a:lnTo>
                    <a:pt x="309580" y="91333"/>
                  </a:lnTo>
                  <a:lnTo>
                    <a:pt x="309580" y="93871"/>
                  </a:lnTo>
                  <a:lnTo>
                    <a:pt x="307042" y="93871"/>
                  </a:lnTo>
                  <a:lnTo>
                    <a:pt x="307042" y="91333"/>
                  </a:lnTo>
                  <a:lnTo>
                    <a:pt x="304505" y="91333"/>
                  </a:lnTo>
                  <a:lnTo>
                    <a:pt x="304505" y="83721"/>
                  </a:lnTo>
                  <a:lnTo>
                    <a:pt x="307042" y="83721"/>
                  </a:lnTo>
                  <a:lnTo>
                    <a:pt x="312118" y="81183"/>
                  </a:lnTo>
                  <a:lnTo>
                    <a:pt x="319731" y="81183"/>
                  </a:lnTo>
                  <a:lnTo>
                    <a:pt x="322268" y="78645"/>
                  </a:lnTo>
                  <a:lnTo>
                    <a:pt x="327343" y="76108"/>
                  </a:lnTo>
                  <a:lnTo>
                    <a:pt x="342569" y="76108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4B08C6-6955-CE8C-B5EC-A495E73B9399}"/>
                </a:ext>
              </a:extLst>
            </p:cNvPr>
            <p:cNvSpPr/>
            <p:nvPr/>
          </p:nvSpPr>
          <p:spPr>
            <a:xfrm>
              <a:off x="5649028" y="1639663"/>
              <a:ext cx="700353" cy="499881"/>
            </a:xfrm>
            <a:custGeom>
              <a:avLst/>
              <a:gdLst>
                <a:gd name="connsiteX0" fmla="*/ 83721 w 700353"/>
                <a:gd name="connsiteY0" fmla="*/ 208064 h 499881"/>
                <a:gd name="connsiteX1" fmla="*/ 86258 w 700353"/>
                <a:gd name="connsiteY1" fmla="*/ 208064 h 499881"/>
                <a:gd name="connsiteX2" fmla="*/ 91333 w 700353"/>
                <a:gd name="connsiteY2" fmla="*/ 200452 h 499881"/>
                <a:gd name="connsiteX3" fmla="*/ 96409 w 700353"/>
                <a:gd name="connsiteY3" fmla="*/ 192839 h 499881"/>
                <a:gd name="connsiteX4" fmla="*/ 96409 w 700353"/>
                <a:gd name="connsiteY4" fmla="*/ 190301 h 499881"/>
                <a:gd name="connsiteX5" fmla="*/ 101484 w 700353"/>
                <a:gd name="connsiteY5" fmla="*/ 177613 h 499881"/>
                <a:gd name="connsiteX6" fmla="*/ 104022 w 700353"/>
                <a:gd name="connsiteY6" fmla="*/ 172538 h 499881"/>
                <a:gd name="connsiteX7" fmla="*/ 106559 w 700353"/>
                <a:gd name="connsiteY7" fmla="*/ 167462 h 499881"/>
                <a:gd name="connsiteX8" fmla="*/ 109097 w 700353"/>
                <a:gd name="connsiteY8" fmla="*/ 159849 h 499881"/>
                <a:gd name="connsiteX9" fmla="*/ 109097 w 700353"/>
                <a:gd name="connsiteY9" fmla="*/ 154774 h 499881"/>
                <a:gd name="connsiteX10" fmla="*/ 111634 w 700353"/>
                <a:gd name="connsiteY10" fmla="*/ 147161 h 499881"/>
                <a:gd name="connsiteX11" fmla="*/ 111634 w 700353"/>
                <a:gd name="connsiteY11" fmla="*/ 129408 h 499881"/>
                <a:gd name="connsiteX12" fmla="*/ 114172 w 700353"/>
                <a:gd name="connsiteY12" fmla="*/ 121796 h 499881"/>
                <a:gd name="connsiteX13" fmla="*/ 114172 w 700353"/>
                <a:gd name="connsiteY13" fmla="*/ 101505 h 499881"/>
                <a:gd name="connsiteX14" fmla="*/ 116710 w 700353"/>
                <a:gd name="connsiteY14" fmla="*/ 101505 h 499881"/>
                <a:gd name="connsiteX15" fmla="*/ 119247 w 700353"/>
                <a:gd name="connsiteY15" fmla="*/ 98967 h 499881"/>
                <a:gd name="connsiteX16" fmla="*/ 119247 w 700353"/>
                <a:gd name="connsiteY16" fmla="*/ 88817 h 499881"/>
                <a:gd name="connsiteX17" fmla="*/ 121785 w 700353"/>
                <a:gd name="connsiteY17" fmla="*/ 88817 h 499881"/>
                <a:gd name="connsiteX18" fmla="*/ 124322 w 700353"/>
                <a:gd name="connsiteY18" fmla="*/ 91355 h 499881"/>
                <a:gd name="connsiteX19" fmla="*/ 126860 w 700353"/>
                <a:gd name="connsiteY19" fmla="*/ 91355 h 499881"/>
                <a:gd name="connsiteX20" fmla="*/ 131935 w 700353"/>
                <a:gd name="connsiteY20" fmla="*/ 93892 h 499881"/>
                <a:gd name="connsiteX21" fmla="*/ 139548 w 700353"/>
                <a:gd name="connsiteY21" fmla="*/ 93892 h 499881"/>
                <a:gd name="connsiteX22" fmla="*/ 142086 w 700353"/>
                <a:gd name="connsiteY22" fmla="*/ 91355 h 499881"/>
                <a:gd name="connsiteX23" fmla="*/ 139548 w 700353"/>
                <a:gd name="connsiteY23" fmla="*/ 91355 h 499881"/>
                <a:gd name="connsiteX24" fmla="*/ 137011 w 700353"/>
                <a:gd name="connsiteY24" fmla="*/ 88817 h 499881"/>
                <a:gd name="connsiteX25" fmla="*/ 137011 w 700353"/>
                <a:gd name="connsiteY25" fmla="*/ 86279 h 499881"/>
                <a:gd name="connsiteX26" fmla="*/ 134473 w 700353"/>
                <a:gd name="connsiteY26" fmla="*/ 86279 h 499881"/>
                <a:gd name="connsiteX27" fmla="*/ 134473 w 700353"/>
                <a:gd name="connsiteY27" fmla="*/ 83742 h 499881"/>
                <a:gd name="connsiteX28" fmla="*/ 137011 w 700353"/>
                <a:gd name="connsiteY28" fmla="*/ 81204 h 499881"/>
                <a:gd name="connsiteX29" fmla="*/ 139548 w 700353"/>
                <a:gd name="connsiteY29" fmla="*/ 81204 h 499881"/>
                <a:gd name="connsiteX30" fmla="*/ 142086 w 700353"/>
                <a:gd name="connsiteY30" fmla="*/ 83742 h 499881"/>
                <a:gd name="connsiteX31" fmla="*/ 144624 w 700353"/>
                <a:gd name="connsiteY31" fmla="*/ 86279 h 499881"/>
                <a:gd name="connsiteX32" fmla="*/ 152236 w 700353"/>
                <a:gd name="connsiteY32" fmla="*/ 86279 h 499881"/>
                <a:gd name="connsiteX33" fmla="*/ 152236 w 700353"/>
                <a:gd name="connsiteY33" fmla="*/ 88817 h 499881"/>
                <a:gd name="connsiteX34" fmla="*/ 149699 w 700353"/>
                <a:gd name="connsiteY34" fmla="*/ 91355 h 499881"/>
                <a:gd name="connsiteX35" fmla="*/ 147161 w 700353"/>
                <a:gd name="connsiteY35" fmla="*/ 91355 h 499881"/>
                <a:gd name="connsiteX36" fmla="*/ 147161 w 700353"/>
                <a:gd name="connsiteY36" fmla="*/ 96430 h 499881"/>
                <a:gd name="connsiteX37" fmla="*/ 152236 w 700353"/>
                <a:gd name="connsiteY37" fmla="*/ 96430 h 499881"/>
                <a:gd name="connsiteX38" fmla="*/ 154774 w 700353"/>
                <a:gd name="connsiteY38" fmla="*/ 93892 h 499881"/>
                <a:gd name="connsiteX39" fmla="*/ 157312 w 700353"/>
                <a:gd name="connsiteY39" fmla="*/ 91355 h 499881"/>
                <a:gd name="connsiteX40" fmla="*/ 157312 w 700353"/>
                <a:gd name="connsiteY40" fmla="*/ 81204 h 499881"/>
                <a:gd name="connsiteX41" fmla="*/ 147161 w 700353"/>
                <a:gd name="connsiteY41" fmla="*/ 81204 h 499881"/>
                <a:gd name="connsiteX42" fmla="*/ 147161 w 700353"/>
                <a:gd name="connsiteY42" fmla="*/ 76129 h 499881"/>
                <a:gd name="connsiteX43" fmla="*/ 154774 w 700353"/>
                <a:gd name="connsiteY43" fmla="*/ 76129 h 499881"/>
                <a:gd name="connsiteX44" fmla="*/ 159849 w 700353"/>
                <a:gd name="connsiteY44" fmla="*/ 78666 h 499881"/>
                <a:gd name="connsiteX45" fmla="*/ 164925 w 700353"/>
                <a:gd name="connsiteY45" fmla="*/ 78666 h 499881"/>
                <a:gd name="connsiteX46" fmla="*/ 167462 w 700353"/>
                <a:gd name="connsiteY46" fmla="*/ 76129 h 499881"/>
                <a:gd name="connsiteX47" fmla="*/ 167462 w 700353"/>
                <a:gd name="connsiteY47" fmla="*/ 71054 h 499881"/>
                <a:gd name="connsiteX48" fmla="*/ 164925 w 700353"/>
                <a:gd name="connsiteY48" fmla="*/ 71054 h 499881"/>
                <a:gd name="connsiteX49" fmla="*/ 159849 w 700353"/>
                <a:gd name="connsiteY49" fmla="*/ 68516 h 499881"/>
                <a:gd name="connsiteX50" fmla="*/ 157312 w 700353"/>
                <a:gd name="connsiteY50" fmla="*/ 68516 h 499881"/>
                <a:gd name="connsiteX51" fmla="*/ 154774 w 700353"/>
                <a:gd name="connsiteY51" fmla="*/ 65978 h 499881"/>
                <a:gd name="connsiteX52" fmla="*/ 157312 w 700353"/>
                <a:gd name="connsiteY52" fmla="*/ 63441 h 499881"/>
                <a:gd name="connsiteX53" fmla="*/ 157312 w 700353"/>
                <a:gd name="connsiteY53" fmla="*/ 60903 h 499881"/>
                <a:gd name="connsiteX54" fmla="*/ 162387 w 700353"/>
                <a:gd name="connsiteY54" fmla="*/ 55828 h 499881"/>
                <a:gd name="connsiteX55" fmla="*/ 162387 w 700353"/>
                <a:gd name="connsiteY55" fmla="*/ 53290 h 499881"/>
                <a:gd name="connsiteX56" fmla="*/ 170000 w 700353"/>
                <a:gd name="connsiteY56" fmla="*/ 53290 h 499881"/>
                <a:gd name="connsiteX57" fmla="*/ 170000 w 700353"/>
                <a:gd name="connsiteY57" fmla="*/ 65978 h 499881"/>
                <a:gd name="connsiteX58" fmla="*/ 172538 w 700353"/>
                <a:gd name="connsiteY58" fmla="*/ 71054 h 499881"/>
                <a:gd name="connsiteX59" fmla="*/ 172538 w 700353"/>
                <a:gd name="connsiteY59" fmla="*/ 73591 h 499881"/>
                <a:gd name="connsiteX60" fmla="*/ 175075 w 700353"/>
                <a:gd name="connsiteY60" fmla="*/ 73591 h 499881"/>
                <a:gd name="connsiteX61" fmla="*/ 177613 w 700353"/>
                <a:gd name="connsiteY61" fmla="*/ 71054 h 499881"/>
                <a:gd name="connsiteX62" fmla="*/ 177613 w 700353"/>
                <a:gd name="connsiteY62" fmla="*/ 68516 h 499881"/>
                <a:gd name="connsiteX63" fmla="*/ 180150 w 700353"/>
                <a:gd name="connsiteY63" fmla="*/ 63441 h 499881"/>
                <a:gd name="connsiteX64" fmla="*/ 182688 w 700353"/>
                <a:gd name="connsiteY64" fmla="*/ 60903 h 499881"/>
                <a:gd name="connsiteX65" fmla="*/ 182688 w 700353"/>
                <a:gd name="connsiteY65" fmla="*/ 58365 h 499881"/>
                <a:gd name="connsiteX66" fmla="*/ 185226 w 700353"/>
                <a:gd name="connsiteY66" fmla="*/ 55828 h 499881"/>
                <a:gd name="connsiteX67" fmla="*/ 187763 w 700353"/>
                <a:gd name="connsiteY67" fmla="*/ 53290 h 499881"/>
                <a:gd name="connsiteX68" fmla="*/ 190301 w 700353"/>
                <a:gd name="connsiteY68" fmla="*/ 53290 h 499881"/>
                <a:gd name="connsiteX69" fmla="*/ 192839 w 700353"/>
                <a:gd name="connsiteY69" fmla="*/ 55828 h 499881"/>
                <a:gd name="connsiteX70" fmla="*/ 192839 w 700353"/>
                <a:gd name="connsiteY70" fmla="*/ 58365 h 499881"/>
                <a:gd name="connsiteX71" fmla="*/ 195376 w 700353"/>
                <a:gd name="connsiteY71" fmla="*/ 60903 h 499881"/>
                <a:gd name="connsiteX72" fmla="*/ 192839 w 700353"/>
                <a:gd name="connsiteY72" fmla="*/ 60903 h 499881"/>
                <a:gd name="connsiteX73" fmla="*/ 190301 w 700353"/>
                <a:gd name="connsiteY73" fmla="*/ 63441 h 499881"/>
                <a:gd name="connsiteX74" fmla="*/ 187763 w 700353"/>
                <a:gd name="connsiteY74" fmla="*/ 63441 h 499881"/>
                <a:gd name="connsiteX75" fmla="*/ 187763 w 700353"/>
                <a:gd name="connsiteY75" fmla="*/ 68516 h 499881"/>
                <a:gd name="connsiteX76" fmla="*/ 195376 w 700353"/>
                <a:gd name="connsiteY76" fmla="*/ 68516 h 499881"/>
                <a:gd name="connsiteX77" fmla="*/ 197914 w 700353"/>
                <a:gd name="connsiteY77" fmla="*/ 65978 h 499881"/>
                <a:gd name="connsiteX78" fmla="*/ 202989 w 700353"/>
                <a:gd name="connsiteY78" fmla="*/ 63441 h 499881"/>
                <a:gd name="connsiteX79" fmla="*/ 202989 w 700353"/>
                <a:gd name="connsiteY79" fmla="*/ 60903 h 499881"/>
                <a:gd name="connsiteX80" fmla="*/ 200451 w 700353"/>
                <a:gd name="connsiteY80" fmla="*/ 58365 h 499881"/>
                <a:gd name="connsiteX81" fmla="*/ 197914 w 700353"/>
                <a:gd name="connsiteY81" fmla="*/ 53290 h 499881"/>
                <a:gd name="connsiteX82" fmla="*/ 197914 w 700353"/>
                <a:gd name="connsiteY82" fmla="*/ 45677 h 499881"/>
                <a:gd name="connsiteX83" fmla="*/ 200451 w 700353"/>
                <a:gd name="connsiteY83" fmla="*/ 45677 h 499881"/>
                <a:gd name="connsiteX84" fmla="*/ 202989 w 700353"/>
                <a:gd name="connsiteY84" fmla="*/ 48215 h 499881"/>
                <a:gd name="connsiteX85" fmla="*/ 205527 w 700353"/>
                <a:gd name="connsiteY85" fmla="*/ 48215 h 499881"/>
                <a:gd name="connsiteX86" fmla="*/ 208064 w 700353"/>
                <a:gd name="connsiteY86" fmla="*/ 50753 h 499881"/>
                <a:gd name="connsiteX87" fmla="*/ 210602 w 700353"/>
                <a:gd name="connsiteY87" fmla="*/ 50753 h 499881"/>
                <a:gd name="connsiteX88" fmla="*/ 213139 w 700353"/>
                <a:gd name="connsiteY88" fmla="*/ 53290 h 499881"/>
                <a:gd name="connsiteX89" fmla="*/ 220752 w 700353"/>
                <a:gd name="connsiteY89" fmla="*/ 53290 h 499881"/>
                <a:gd name="connsiteX90" fmla="*/ 220752 w 700353"/>
                <a:gd name="connsiteY90" fmla="*/ 50753 h 499881"/>
                <a:gd name="connsiteX91" fmla="*/ 218215 w 700353"/>
                <a:gd name="connsiteY91" fmla="*/ 45677 h 499881"/>
                <a:gd name="connsiteX92" fmla="*/ 218215 w 700353"/>
                <a:gd name="connsiteY92" fmla="*/ 43140 h 499881"/>
                <a:gd name="connsiteX93" fmla="*/ 220752 w 700353"/>
                <a:gd name="connsiteY93" fmla="*/ 40602 h 499881"/>
                <a:gd name="connsiteX94" fmla="*/ 220752 w 700353"/>
                <a:gd name="connsiteY94" fmla="*/ 35527 h 499881"/>
                <a:gd name="connsiteX95" fmla="*/ 218215 w 700353"/>
                <a:gd name="connsiteY95" fmla="*/ 35527 h 499881"/>
                <a:gd name="connsiteX96" fmla="*/ 218215 w 700353"/>
                <a:gd name="connsiteY96" fmla="*/ 38064 h 499881"/>
                <a:gd name="connsiteX97" fmla="*/ 215677 w 700353"/>
                <a:gd name="connsiteY97" fmla="*/ 38064 h 499881"/>
                <a:gd name="connsiteX98" fmla="*/ 213139 w 700353"/>
                <a:gd name="connsiteY98" fmla="*/ 40602 h 499881"/>
                <a:gd name="connsiteX99" fmla="*/ 210602 w 700353"/>
                <a:gd name="connsiteY99" fmla="*/ 40602 h 499881"/>
                <a:gd name="connsiteX100" fmla="*/ 208064 w 700353"/>
                <a:gd name="connsiteY100" fmla="*/ 38064 h 499881"/>
                <a:gd name="connsiteX101" fmla="*/ 208064 w 700353"/>
                <a:gd name="connsiteY101" fmla="*/ 32989 h 499881"/>
                <a:gd name="connsiteX102" fmla="*/ 215677 w 700353"/>
                <a:gd name="connsiteY102" fmla="*/ 32989 h 499881"/>
                <a:gd name="connsiteX103" fmla="*/ 215677 w 700353"/>
                <a:gd name="connsiteY103" fmla="*/ 30452 h 499881"/>
                <a:gd name="connsiteX104" fmla="*/ 218215 w 700353"/>
                <a:gd name="connsiteY104" fmla="*/ 27914 h 499881"/>
                <a:gd name="connsiteX105" fmla="*/ 220752 w 700353"/>
                <a:gd name="connsiteY105" fmla="*/ 27914 h 499881"/>
                <a:gd name="connsiteX106" fmla="*/ 220752 w 700353"/>
                <a:gd name="connsiteY106" fmla="*/ 30452 h 499881"/>
                <a:gd name="connsiteX107" fmla="*/ 223290 w 700353"/>
                <a:gd name="connsiteY107" fmla="*/ 30452 h 499881"/>
                <a:gd name="connsiteX108" fmla="*/ 223290 w 700353"/>
                <a:gd name="connsiteY108" fmla="*/ 27914 h 499881"/>
                <a:gd name="connsiteX109" fmla="*/ 225828 w 700353"/>
                <a:gd name="connsiteY109" fmla="*/ 25376 h 499881"/>
                <a:gd name="connsiteX110" fmla="*/ 225828 w 700353"/>
                <a:gd name="connsiteY110" fmla="*/ 17763 h 499881"/>
                <a:gd name="connsiteX111" fmla="*/ 228365 w 700353"/>
                <a:gd name="connsiteY111" fmla="*/ 17763 h 499881"/>
                <a:gd name="connsiteX112" fmla="*/ 228365 w 700353"/>
                <a:gd name="connsiteY112" fmla="*/ 15226 h 499881"/>
                <a:gd name="connsiteX113" fmla="*/ 235978 w 700353"/>
                <a:gd name="connsiteY113" fmla="*/ 15226 h 499881"/>
                <a:gd name="connsiteX114" fmla="*/ 235978 w 700353"/>
                <a:gd name="connsiteY114" fmla="*/ 10151 h 499881"/>
                <a:gd name="connsiteX115" fmla="*/ 238516 w 700353"/>
                <a:gd name="connsiteY115" fmla="*/ 10151 h 499881"/>
                <a:gd name="connsiteX116" fmla="*/ 238516 w 700353"/>
                <a:gd name="connsiteY116" fmla="*/ 15226 h 499881"/>
                <a:gd name="connsiteX117" fmla="*/ 241053 w 700353"/>
                <a:gd name="connsiteY117" fmla="*/ 15226 h 499881"/>
                <a:gd name="connsiteX118" fmla="*/ 241053 w 700353"/>
                <a:gd name="connsiteY118" fmla="*/ 25376 h 499881"/>
                <a:gd name="connsiteX119" fmla="*/ 238516 w 700353"/>
                <a:gd name="connsiteY119" fmla="*/ 27914 h 499881"/>
                <a:gd name="connsiteX120" fmla="*/ 241053 w 700353"/>
                <a:gd name="connsiteY120" fmla="*/ 30452 h 499881"/>
                <a:gd name="connsiteX121" fmla="*/ 243591 w 700353"/>
                <a:gd name="connsiteY121" fmla="*/ 30452 h 499881"/>
                <a:gd name="connsiteX122" fmla="*/ 246129 w 700353"/>
                <a:gd name="connsiteY122" fmla="*/ 27914 h 499881"/>
                <a:gd name="connsiteX123" fmla="*/ 246129 w 700353"/>
                <a:gd name="connsiteY123" fmla="*/ 25376 h 499881"/>
                <a:gd name="connsiteX124" fmla="*/ 248666 w 700353"/>
                <a:gd name="connsiteY124" fmla="*/ 22839 h 499881"/>
                <a:gd name="connsiteX125" fmla="*/ 248666 w 700353"/>
                <a:gd name="connsiteY125" fmla="*/ 20301 h 499881"/>
                <a:gd name="connsiteX126" fmla="*/ 251204 w 700353"/>
                <a:gd name="connsiteY126" fmla="*/ 15226 h 499881"/>
                <a:gd name="connsiteX127" fmla="*/ 246129 w 700353"/>
                <a:gd name="connsiteY127" fmla="*/ 15226 h 499881"/>
                <a:gd name="connsiteX128" fmla="*/ 246129 w 700353"/>
                <a:gd name="connsiteY128" fmla="*/ 7613 h 499881"/>
                <a:gd name="connsiteX129" fmla="*/ 248666 w 700353"/>
                <a:gd name="connsiteY129" fmla="*/ 5075 h 499881"/>
                <a:gd name="connsiteX130" fmla="*/ 251204 w 700353"/>
                <a:gd name="connsiteY130" fmla="*/ 2538 h 499881"/>
                <a:gd name="connsiteX131" fmla="*/ 251204 w 700353"/>
                <a:gd name="connsiteY131" fmla="*/ 5075 h 499881"/>
                <a:gd name="connsiteX132" fmla="*/ 253742 w 700353"/>
                <a:gd name="connsiteY132" fmla="*/ 5075 h 499881"/>
                <a:gd name="connsiteX133" fmla="*/ 253742 w 700353"/>
                <a:gd name="connsiteY133" fmla="*/ 7613 h 499881"/>
                <a:gd name="connsiteX134" fmla="*/ 258817 w 700353"/>
                <a:gd name="connsiteY134" fmla="*/ 7613 h 499881"/>
                <a:gd name="connsiteX135" fmla="*/ 261355 w 700353"/>
                <a:gd name="connsiteY135" fmla="*/ 2538 h 499881"/>
                <a:gd name="connsiteX136" fmla="*/ 263892 w 700353"/>
                <a:gd name="connsiteY136" fmla="*/ 2538 h 499881"/>
                <a:gd name="connsiteX137" fmla="*/ 266430 w 700353"/>
                <a:gd name="connsiteY137" fmla="*/ 0 h 499881"/>
                <a:gd name="connsiteX138" fmla="*/ 266430 w 700353"/>
                <a:gd name="connsiteY138" fmla="*/ 5075 h 499881"/>
                <a:gd name="connsiteX139" fmla="*/ 268967 w 700353"/>
                <a:gd name="connsiteY139" fmla="*/ 7613 h 499881"/>
                <a:gd name="connsiteX140" fmla="*/ 279118 w 700353"/>
                <a:gd name="connsiteY140" fmla="*/ 7613 h 499881"/>
                <a:gd name="connsiteX141" fmla="*/ 291806 w 700353"/>
                <a:gd name="connsiteY141" fmla="*/ 10151 h 499881"/>
                <a:gd name="connsiteX142" fmla="*/ 304494 w 700353"/>
                <a:gd name="connsiteY142" fmla="*/ 12688 h 499881"/>
                <a:gd name="connsiteX143" fmla="*/ 317182 w 700353"/>
                <a:gd name="connsiteY143" fmla="*/ 15226 h 499881"/>
                <a:gd name="connsiteX144" fmla="*/ 332408 w 700353"/>
                <a:gd name="connsiteY144" fmla="*/ 20301 h 499881"/>
                <a:gd name="connsiteX145" fmla="*/ 345096 w 700353"/>
                <a:gd name="connsiteY145" fmla="*/ 22839 h 499881"/>
                <a:gd name="connsiteX146" fmla="*/ 355247 w 700353"/>
                <a:gd name="connsiteY146" fmla="*/ 27914 h 499881"/>
                <a:gd name="connsiteX147" fmla="*/ 362860 w 700353"/>
                <a:gd name="connsiteY147" fmla="*/ 32989 h 499881"/>
                <a:gd name="connsiteX148" fmla="*/ 367935 w 700353"/>
                <a:gd name="connsiteY148" fmla="*/ 38064 h 499881"/>
                <a:gd name="connsiteX149" fmla="*/ 375548 w 700353"/>
                <a:gd name="connsiteY149" fmla="*/ 43140 h 499881"/>
                <a:gd name="connsiteX150" fmla="*/ 385698 w 700353"/>
                <a:gd name="connsiteY150" fmla="*/ 45677 h 499881"/>
                <a:gd name="connsiteX151" fmla="*/ 393311 w 700353"/>
                <a:gd name="connsiteY151" fmla="*/ 50753 h 499881"/>
                <a:gd name="connsiteX152" fmla="*/ 398386 w 700353"/>
                <a:gd name="connsiteY152" fmla="*/ 53290 h 499881"/>
                <a:gd name="connsiteX153" fmla="*/ 400924 w 700353"/>
                <a:gd name="connsiteY153" fmla="*/ 55828 h 499881"/>
                <a:gd name="connsiteX154" fmla="*/ 408537 w 700353"/>
                <a:gd name="connsiteY154" fmla="*/ 60903 h 499881"/>
                <a:gd name="connsiteX155" fmla="*/ 421225 w 700353"/>
                <a:gd name="connsiteY155" fmla="*/ 68516 h 499881"/>
                <a:gd name="connsiteX156" fmla="*/ 431376 w 700353"/>
                <a:gd name="connsiteY156" fmla="*/ 78666 h 499881"/>
                <a:gd name="connsiteX157" fmla="*/ 441526 w 700353"/>
                <a:gd name="connsiteY157" fmla="*/ 83742 h 499881"/>
                <a:gd name="connsiteX158" fmla="*/ 456752 w 700353"/>
                <a:gd name="connsiteY158" fmla="*/ 91355 h 499881"/>
                <a:gd name="connsiteX159" fmla="*/ 466902 w 700353"/>
                <a:gd name="connsiteY159" fmla="*/ 96430 h 499881"/>
                <a:gd name="connsiteX160" fmla="*/ 471978 w 700353"/>
                <a:gd name="connsiteY160" fmla="*/ 98967 h 499881"/>
                <a:gd name="connsiteX161" fmla="*/ 479591 w 700353"/>
                <a:gd name="connsiteY161" fmla="*/ 104043 h 499881"/>
                <a:gd name="connsiteX162" fmla="*/ 489741 w 700353"/>
                <a:gd name="connsiteY162" fmla="*/ 106580 h 499881"/>
                <a:gd name="connsiteX163" fmla="*/ 499892 w 700353"/>
                <a:gd name="connsiteY163" fmla="*/ 106580 h 499881"/>
                <a:gd name="connsiteX164" fmla="*/ 512580 w 700353"/>
                <a:gd name="connsiteY164" fmla="*/ 104043 h 499881"/>
                <a:gd name="connsiteX165" fmla="*/ 527805 w 700353"/>
                <a:gd name="connsiteY165" fmla="*/ 98967 h 499881"/>
                <a:gd name="connsiteX166" fmla="*/ 537956 w 700353"/>
                <a:gd name="connsiteY166" fmla="*/ 96430 h 499881"/>
                <a:gd name="connsiteX167" fmla="*/ 548107 w 700353"/>
                <a:gd name="connsiteY167" fmla="*/ 98967 h 499881"/>
                <a:gd name="connsiteX168" fmla="*/ 586160 w 700353"/>
                <a:gd name="connsiteY168" fmla="*/ 98967 h 499881"/>
                <a:gd name="connsiteX169" fmla="*/ 596311 w 700353"/>
                <a:gd name="connsiteY169" fmla="*/ 101505 h 499881"/>
                <a:gd name="connsiteX170" fmla="*/ 603924 w 700353"/>
                <a:gd name="connsiteY170" fmla="*/ 104043 h 499881"/>
                <a:gd name="connsiteX171" fmla="*/ 608999 w 700353"/>
                <a:gd name="connsiteY171" fmla="*/ 106580 h 499881"/>
                <a:gd name="connsiteX172" fmla="*/ 616612 w 700353"/>
                <a:gd name="connsiteY172" fmla="*/ 106580 h 499881"/>
                <a:gd name="connsiteX173" fmla="*/ 624225 w 700353"/>
                <a:gd name="connsiteY173" fmla="*/ 109118 h 499881"/>
                <a:gd name="connsiteX174" fmla="*/ 629300 w 700353"/>
                <a:gd name="connsiteY174" fmla="*/ 111656 h 499881"/>
                <a:gd name="connsiteX175" fmla="*/ 631838 w 700353"/>
                <a:gd name="connsiteY175" fmla="*/ 114193 h 499881"/>
                <a:gd name="connsiteX176" fmla="*/ 634375 w 700353"/>
                <a:gd name="connsiteY176" fmla="*/ 119269 h 499881"/>
                <a:gd name="connsiteX177" fmla="*/ 639451 w 700353"/>
                <a:gd name="connsiteY177" fmla="*/ 124344 h 499881"/>
                <a:gd name="connsiteX178" fmla="*/ 641988 w 700353"/>
                <a:gd name="connsiteY178" fmla="*/ 129419 h 499881"/>
                <a:gd name="connsiteX179" fmla="*/ 641988 w 700353"/>
                <a:gd name="connsiteY179" fmla="*/ 137032 h 499881"/>
                <a:gd name="connsiteX180" fmla="*/ 636913 w 700353"/>
                <a:gd name="connsiteY180" fmla="*/ 142107 h 499881"/>
                <a:gd name="connsiteX181" fmla="*/ 634375 w 700353"/>
                <a:gd name="connsiteY181" fmla="*/ 152258 h 499881"/>
                <a:gd name="connsiteX182" fmla="*/ 636913 w 700353"/>
                <a:gd name="connsiteY182" fmla="*/ 159871 h 499881"/>
                <a:gd name="connsiteX183" fmla="*/ 641988 w 700353"/>
                <a:gd name="connsiteY183" fmla="*/ 167483 h 499881"/>
                <a:gd name="connsiteX184" fmla="*/ 649601 w 700353"/>
                <a:gd name="connsiteY184" fmla="*/ 175096 h 499881"/>
                <a:gd name="connsiteX185" fmla="*/ 654676 w 700353"/>
                <a:gd name="connsiteY185" fmla="*/ 182709 h 499881"/>
                <a:gd name="connsiteX186" fmla="*/ 677515 w 700353"/>
                <a:gd name="connsiteY186" fmla="*/ 208075 h 499881"/>
                <a:gd name="connsiteX187" fmla="*/ 677515 w 700353"/>
                <a:gd name="connsiteY187" fmla="*/ 210613 h 499881"/>
                <a:gd name="connsiteX188" fmla="*/ 680052 w 700353"/>
                <a:gd name="connsiteY188" fmla="*/ 215688 h 499881"/>
                <a:gd name="connsiteX189" fmla="*/ 682590 w 700353"/>
                <a:gd name="connsiteY189" fmla="*/ 220763 h 499881"/>
                <a:gd name="connsiteX190" fmla="*/ 685128 w 700353"/>
                <a:gd name="connsiteY190" fmla="*/ 225838 h 499881"/>
                <a:gd name="connsiteX191" fmla="*/ 685128 w 700353"/>
                <a:gd name="connsiteY191" fmla="*/ 228376 h 499881"/>
                <a:gd name="connsiteX192" fmla="*/ 692741 w 700353"/>
                <a:gd name="connsiteY192" fmla="*/ 251215 h 499881"/>
                <a:gd name="connsiteX193" fmla="*/ 695278 w 700353"/>
                <a:gd name="connsiteY193" fmla="*/ 261365 h 499881"/>
                <a:gd name="connsiteX194" fmla="*/ 697816 w 700353"/>
                <a:gd name="connsiteY194" fmla="*/ 271516 h 499881"/>
                <a:gd name="connsiteX195" fmla="*/ 700354 w 700353"/>
                <a:gd name="connsiteY195" fmla="*/ 279129 h 499881"/>
                <a:gd name="connsiteX196" fmla="*/ 700354 w 700353"/>
                <a:gd name="connsiteY196" fmla="*/ 281666 h 499881"/>
                <a:gd name="connsiteX197" fmla="*/ 695278 w 700353"/>
                <a:gd name="connsiteY197" fmla="*/ 309570 h 499881"/>
                <a:gd name="connsiteX198" fmla="*/ 692741 w 700353"/>
                <a:gd name="connsiteY198" fmla="*/ 329860 h 499881"/>
                <a:gd name="connsiteX199" fmla="*/ 687666 w 700353"/>
                <a:gd name="connsiteY199" fmla="*/ 347623 h 499881"/>
                <a:gd name="connsiteX200" fmla="*/ 685128 w 700353"/>
                <a:gd name="connsiteY200" fmla="*/ 362849 h 499881"/>
                <a:gd name="connsiteX201" fmla="*/ 682590 w 700353"/>
                <a:gd name="connsiteY201" fmla="*/ 365387 h 499881"/>
                <a:gd name="connsiteX202" fmla="*/ 674977 w 700353"/>
                <a:gd name="connsiteY202" fmla="*/ 370462 h 499881"/>
                <a:gd name="connsiteX203" fmla="*/ 669902 w 700353"/>
                <a:gd name="connsiteY203" fmla="*/ 375537 h 499881"/>
                <a:gd name="connsiteX204" fmla="*/ 664827 w 700353"/>
                <a:gd name="connsiteY204" fmla="*/ 383150 h 499881"/>
                <a:gd name="connsiteX205" fmla="*/ 657214 w 700353"/>
                <a:gd name="connsiteY205" fmla="*/ 385688 h 499881"/>
                <a:gd name="connsiteX206" fmla="*/ 652139 w 700353"/>
                <a:gd name="connsiteY206" fmla="*/ 390763 h 499881"/>
                <a:gd name="connsiteX207" fmla="*/ 647063 w 700353"/>
                <a:gd name="connsiteY207" fmla="*/ 393301 h 499881"/>
                <a:gd name="connsiteX208" fmla="*/ 639451 w 700353"/>
                <a:gd name="connsiteY208" fmla="*/ 395838 h 499881"/>
                <a:gd name="connsiteX209" fmla="*/ 634375 w 700353"/>
                <a:gd name="connsiteY209" fmla="*/ 400914 h 499881"/>
                <a:gd name="connsiteX210" fmla="*/ 624225 w 700353"/>
                <a:gd name="connsiteY210" fmla="*/ 411064 h 499881"/>
                <a:gd name="connsiteX211" fmla="*/ 616612 w 700353"/>
                <a:gd name="connsiteY211" fmla="*/ 418677 h 499881"/>
                <a:gd name="connsiteX212" fmla="*/ 606461 w 700353"/>
                <a:gd name="connsiteY212" fmla="*/ 426290 h 499881"/>
                <a:gd name="connsiteX213" fmla="*/ 603924 w 700353"/>
                <a:gd name="connsiteY213" fmla="*/ 428827 h 499881"/>
                <a:gd name="connsiteX214" fmla="*/ 596311 w 700353"/>
                <a:gd name="connsiteY214" fmla="*/ 431365 h 499881"/>
                <a:gd name="connsiteX215" fmla="*/ 548107 w 700353"/>
                <a:gd name="connsiteY215" fmla="*/ 431365 h 499881"/>
                <a:gd name="connsiteX216" fmla="*/ 540494 w 700353"/>
                <a:gd name="connsiteY216" fmla="*/ 428827 h 499881"/>
                <a:gd name="connsiteX217" fmla="*/ 532881 w 700353"/>
                <a:gd name="connsiteY217" fmla="*/ 431365 h 499881"/>
                <a:gd name="connsiteX218" fmla="*/ 527805 w 700353"/>
                <a:gd name="connsiteY218" fmla="*/ 433903 h 499881"/>
                <a:gd name="connsiteX219" fmla="*/ 522730 w 700353"/>
                <a:gd name="connsiteY219" fmla="*/ 436440 h 499881"/>
                <a:gd name="connsiteX220" fmla="*/ 520193 w 700353"/>
                <a:gd name="connsiteY220" fmla="*/ 436440 h 499881"/>
                <a:gd name="connsiteX221" fmla="*/ 517655 w 700353"/>
                <a:gd name="connsiteY221" fmla="*/ 433903 h 499881"/>
                <a:gd name="connsiteX222" fmla="*/ 515117 w 700353"/>
                <a:gd name="connsiteY222" fmla="*/ 431365 h 499881"/>
                <a:gd name="connsiteX223" fmla="*/ 512580 w 700353"/>
                <a:gd name="connsiteY223" fmla="*/ 431365 h 499881"/>
                <a:gd name="connsiteX224" fmla="*/ 504967 w 700353"/>
                <a:gd name="connsiteY224" fmla="*/ 428827 h 499881"/>
                <a:gd name="connsiteX225" fmla="*/ 499892 w 700353"/>
                <a:gd name="connsiteY225" fmla="*/ 426290 h 499881"/>
                <a:gd name="connsiteX226" fmla="*/ 499892 w 700353"/>
                <a:gd name="connsiteY226" fmla="*/ 423752 h 499881"/>
                <a:gd name="connsiteX227" fmla="*/ 494816 w 700353"/>
                <a:gd name="connsiteY227" fmla="*/ 421215 h 499881"/>
                <a:gd name="connsiteX228" fmla="*/ 487203 w 700353"/>
                <a:gd name="connsiteY228" fmla="*/ 416139 h 499881"/>
                <a:gd name="connsiteX229" fmla="*/ 482128 w 700353"/>
                <a:gd name="connsiteY229" fmla="*/ 411064 h 499881"/>
                <a:gd name="connsiteX230" fmla="*/ 477053 w 700353"/>
                <a:gd name="connsiteY230" fmla="*/ 403451 h 499881"/>
                <a:gd name="connsiteX231" fmla="*/ 471978 w 700353"/>
                <a:gd name="connsiteY231" fmla="*/ 398376 h 499881"/>
                <a:gd name="connsiteX232" fmla="*/ 469440 w 700353"/>
                <a:gd name="connsiteY232" fmla="*/ 395838 h 499881"/>
                <a:gd name="connsiteX233" fmla="*/ 466902 w 700353"/>
                <a:gd name="connsiteY233" fmla="*/ 395838 h 499881"/>
                <a:gd name="connsiteX234" fmla="*/ 466902 w 700353"/>
                <a:gd name="connsiteY234" fmla="*/ 398376 h 499881"/>
                <a:gd name="connsiteX235" fmla="*/ 464365 w 700353"/>
                <a:gd name="connsiteY235" fmla="*/ 400914 h 499881"/>
                <a:gd name="connsiteX236" fmla="*/ 461827 w 700353"/>
                <a:gd name="connsiteY236" fmla="*/ 400914 h 499881"/>
                <a:gd name="connsiteX237" fmla="*/ 459290 w 700353"/>
                <a:gd name="connsiteY237" fmla="*/ 398376 h 499881"/>
                <a:gd name="connsiteX238" fmla="*/ 456752 w 700353"/>
                <a:gd name="connsiteY238" fmla="*/ 398376 h 499881"/>
                <a:gd name="connsiteX239" fmla="*/ 456752 w 700353"/>
                <a:gd name="connsiteY239" fmla="*/ 400914 h 499881"/>
                <a:gd name="connsiteX240" fmla="*/ 456752 w 700353"/>
                <a:gd name="connsiteY240" fmla="*/ 398376 h 499881"/>
                <a:gd name="connsiteX241" fmla="*/ 454214 w 700353"/>
                <a:gd name="connsiteY241" fmla="*/ 398376 h 499881"/>
                <a:gd name="connsiteX242" fmla="*/ 454214 w 700353"/>
                <a:gd name="connsiteY242" fmla="*/ 395838 h 499881"/>
                <a:gd name="connsiteX243" fmla="*/ 449139 w 700353"/>
                <a:gd name="connsiteY243" fmla="*/ 395838 h 499881"/>
                <a:gd name="connsiteX244" fmla="*/ 449139 w 700353"/>
                <a:gd name="connsiteY244" fmla="*/ 398376 h 499881"/>
                <a:gd name="connsiteX245" fmla="*/ 446601 w 700353"/>
                <a:gd name="connsiteY245" fmla="*/ 400914 h 499881"/>
                <a:gd name="connsiteX246" fmla="*/ 444064 w 700353"/>
                <a:gd name="connsiteY246" fmla="*/ 403451 h 499881"/>
                <a:gd name="connsiteX247" fmla="*/ 441526 w 700353"/>
                <a:gd name="connsiteY247" fmla="*/ 405989 h 499881"/>
                <a:gd name="connsiteX248" fmla="*/ 438988 w 700353"/>
                <a:gd name="connsiteY248" fmla="*/ 405989 h 499881"/>
                <a:gd name="connsiteX249" fmla="*/ 438988 w 700353"/>
                <a:gd name="connsiteY249" fmla="*/ 403451 h 499881"/>
                <a:gd name="connsiteX250" fmla="*/ 436451 w 700353"/>
                <a:gd name="connsiteY250" fmla="*/ 403451 h 499881"/>
                <a:gd name="connsiteX251" fmla="*/ 436451 w 700353"/>
                <a:gd name="connsiteY251" fmla="*/ 400914 h 499881"/>
                <a:gd name="connsiteX252" fmla="*/ 428838 w 700353"/>
                <a:gd name="connsiteY252" fmla="*/ 400914 h 499881"/>
                <a:gd name="connsiteX253" fmla="*/ 428838 w 700353"/>
                <a:gd name="connsiteY253" fmla="*/ 405989 h 499881"/>
                <a:gd name="connsiteX254" fmla="*/ 423763 w 700353"/>
                <a:gd name="connsiteY254" fmla="*/ 405989 h 499881"/>
                <a:gd name="connsiteX255" fmla="*/ 423763 w 700353"/>
                <a:gd name="connsiteY255" fmla="*/ 411064 h 499881"/>
                <a:gd name="connsiteX256" fmla="*/ 421225 w 700353"/>
                <a:gd name="connsiteY256" fmla="*/ 411064 h 499881"/>
                <a:gd name="connsiteX257" fmla="*/ 421225 w 700353"/>
                <a:gd name="connsiteY257" fmla="*/ 408526 h 499881"/>
                <a:gd name="connsiteX258" fmla="*/ 418687 w 700353"/>
                <a:gd name="connsiteY258" fmla="*/ 405989 h 499881"/>
                <a:gd name="connsiteX259" fmla="*/ 416150 w 700353"/>
                <a:gd name="connsiteY259" fmla="*/ 400914 h 499881"/>
                <a:gd name="connsiteX260" fmla="*/ 413612 w 700353"/>
                <a:gd name="connsiteY260" fmla="*/ 393301 h 499881"/>
                <a:gd name="connsiteX261" fmla="*/ 408537 w 700353"/>
                <a:gd name="connsiteY261" fmla="*/ 385688 h 499881"/>
                <a:gd name="connsiteX262" fmla="*/ 405999 w 700353"/>
                <a:gd name="connsiteY262" fmla="*/ 380613 h 499881"/>
                <a:gd name="connsiteX263" fmla="*/ 400924 w 700353"/>
                <a:gd name="connsiteY263" fmla="*/ 373000 h 499881"/>
                <a:gd name="connsiteX264" fmla="*/ 398386 w 700353"/>
                <a:gd name="connsiteY264" fmla="*/ 370462 h 499881"/>
                <a:gd name="connsiteX265" fmla="*/ 393311 w 700353"/>
                <a:gd name="connsiteY265" fmla="*/ 365387 h 499881"/>
                <a:gd name="connsiteX266" fmla="*/ 390774 w 700353"/>
                <a:gd name="connsiteY266" fmla="*/ 362849 h 499881"/>
                <a:gd name="connsiteX267" fmla="*/ 390774 w 700353"/>
                <a:gd name="connsiteY267" fmla="*/ 360311 h 499881"/>
                <a:gd name="connsiteX268" fmla="*/ 388236 w 700353"/>
                <a:gd name="connsiteY268" fmla="*/ 360311 h 499881"/>
                <a:gd name="connsiteX269" fmla="*/ 388236 w 700353"/>
                <a:gd name="connsiteY269" fmla="*/ 357774 h 499881"/>
                <a:gd name="connsiteX270" fmla="*/ 385698 w 700353"/>
                <a:gd name="connsiteY270" fmla="*/ 360311 h 499881"/>
                <a:gd name="connsiteX271" fmla="*/ 383161 w 700353"/>
                <a:gd name="connsiteY271" fmla="*/ 362849 h 499881"/>
                <a:gd name="connsiteX272" fmla="*/ 383161 w 700353"/>
                <a:gd name="connsiteY272" fmla="*/ 367924 h 499881"/>
                <a:gd name="connsiteX273" fmla="*/ 380623 w 700353"/>
                <a:gd name="connsiteY273" fmla="*/ 367924 h 499881"/>
                <a:gd name="connsiteX274" fmla="*/ 378085 w 700353"/>
                <a:gd name="connsiteY274" fmla="*/ 370462 h 499881"/>
                <a:gd name="connsiteX275" fmla="*/ 378085 w 700353"/>
                <a:gd name="connsiteY275" fmla="*/ 373000 h 499881"/>
                <a:gd name="connsiteX276" fmla="*/ 375548 w 700353"/>
                <a:gd name="connsiteY276" fmla="*/ 373000 h 499881"/>
                <a:gd name="connsiteX277" fmla="*/ 375548 w 700353"/>
                <a:gd name="connsiteY277" fmla="*/ 380613 h 499881"/>
                <a:gd name="connsiteX278" fmla="*/ 373010 w 700353"/>
                <a:gd name="connsiteY278" fmla="*/ 378075 h 499881"/>
                <a:gd name="connsiteX279" fmla="*/ 370473 w 700353"/>
                <a:gd name="connsiteY279" fmla="*/ 378075 h 499881"/>
                <a:gd name="connsiteX280" fmla="*/ 370473 w 700353"/>
                <a:gd name="connsiteY280" fmla="*/ 380613 h 499881"/>
                <a:gd name="connsiteX281" fmla="*/ 365397 w 700353"/>
                <a:gd name="connsiteY281" fmla="*/ 380613 h 499881"/>
                <a:gd name="connsiteX282" fmla="*/ 362860 w 700353"/>
                <a:gd name="connsiteY282" fmla="*/ 378075 h 499881"/>
                <a:gd name="connsiteX283" fmla="*/ 360322 w 700353"/>
                <a:gd name="connsiteY283" fmla="*/ 378075 h 499881"/>
                <a:gd name="connsiteX284" fmla="*/ 357784 w 700353"/>
                <a:gd name="connsiteY284" fmla="*/ 375537 h 499881"/>
                <a:gd name="connsiteX285" fmla="*/ 352709 w 700353"/>
                <a:gd name="connsiteY285" fmla="*/ 373000 h 499881"/>
                <a:gd name="connsiteX286" fmla="*/ 327343 w 700353"/>
                <a:gd name="connsiteY286" fmla="*/ 373000 h 499881"/>
                <a:gd name="connsiteX287" fmla="*/ 322268 w 700353"/>
                <a:gd name="connsiteY287" fmla="*/ 367924 h 499881"/>
                <a:gd name="connsiteX288" fmla="*/ 317193 w 700353"/>
                <a:gd name="connsiteY288" fmla="*/ 365387 h 499881"/>
                <a:gd name="connsiteX289" fmla="*/ 314655 w 700353"/>
                <a:gd name="connsiteY289" fmla="*/ 360311 h 499881"/>
                <a:gd name="connsiteX290" fmla="*/ 309580 w 700353"/>
                <a:gd name="connsiteY290" fmla="*/ 360311 h 499881"/>
                <a:gd name="connsiteX291" fmla="*/ 309580 w 700353"/>
                <a:gd name="connsiteY291" fmla="*/ 357774 h 499881"/>
                <a:gd name="connsiteX292" fmla="*/ 307042 w 700353"/>
                <a:gd name="connsiteY292" fmla="*/ 360311 h 499881"/>
                <a:gd name="connsiteX293" fmla="*/ 304505 w 700353"/>
                <a:gd name="connsiteY293" fmla="*/ 362849 h 499881"/>
                <a:gd name="connsiteX294" fmla="*/ 299430 w 700353"/>
                <a:gd name="connsiteY294" fmla="*/ 365387 h 499881"/>
                <a:gd name="connsiteX295" fmla="*/ 296892 w 700353"/>
                <a:gd name="connsiteY295" fmla="*/ 362849 h 499881"/>
                <a:gd name="connsiteX296" fmla="*/ 289279 w 700353"/>
                <a:gd name="connsiteY296" fmla="*/ 362849 h 499881"/>
                <a:gd name="connsiteX297" fmla="*/ 284204 w 700353"/>
                <a:gd name="connsiteY297" fmla="*/ 360311 h 499881"/>
                <a:gd name="connsiteX298" fmla="*/ 261365 w 700353"/>
                <a:gd name="connsiteY298" fmla="*/ 360311 h 499881"/>
                <a:gd name="connsiteX299" fmla="*/ 253752 w 700353"/>
                <a:gd name="connsiteY299" fmla="*/ 357774 h 499881"/>
                <a:gd name="connsiteX300" fmla="*/ 238526 w 700353"/>
                <a:gd name="connsiteY300" fmla="*/ 357774 h 499881"/>
                <a:gd name="connsiteX301" fmla="*/ 233451 w 700353"/>
                <a:gd name="connsiteY301" fmla="*/ 360311 h 499881"/>
                <a:gd name="connsiteX302" fmla="*/ 230914 w 700353"/>
                <a:gd name="connsiteY302" fmla="*/ 362849 h 499881"/>
                <a:gd name="connsiteX303" fmla="*/ 223301 w 700353"/>
                <a:gd name="connsiteY303" fmla="*/ 362849 h 499881"/>
                <a:gd name="connsiteX304" fmla="*/ 218225 w 700353"/>
                <a:gd name="connsiteY304" fmla="*/ 365387 h 499881"/>
                <a:gd name="connsiteX305" fmla="*/ 215688 w 700353"/>
                <a:gd name="connsiteY305" fmla="*/ 365387 h 499881"/>
                <a:gd name="connsiteX306" fmla="*/ 215688 w 700353"/>
                <a:gd name="connsiteY306" fmla="*/ 373000 h 499881"/>
                <a:gd name="connsiteX307" fmla="*/ 218225 w 700353"/>
                <a:gd name="connsiteY307" fmla="*/ 373000 h 499881"/>
                <a:gd name="connsiteX308" fmla="*/ 218225 w 700353"/>
                <a:gd name="connsiteY308" fmla="*/ 375537 h 499881"/>
                <a:gd name="connsiteX309" fmla="*/ 220763 w 700353"/>
                <a:gd name="connsiteY309" fmla="*/ 375537 h 499881"/>
                <a:gd name="connsiteX310" fmla="*/ 220763 w 700353"/>
                <a:gd name="connsiteY310" fmla="*/ 373000 h 499881"/>
                <a:gd name="connsiteX311" fmla="*/ 223301 w 700353"/>
                <a:gd name="connsiteY311" fmla="*/ 375537 h 499881"/>
                <a:gd name="connsiteX312" fmla="*/ 223301 w 700353"/>
                <a:gd name="connsiteY312" fmla="*/ 378075 h 499881"/>
                <a:gd name="connsiteX313" fmla="*/ 225838 w 700353"/>
                <a:gd name="connsiteY313" fmla="*/ 378075 h 499881"/>
                <a:gd name="connsiteX314" fmla="*/ 228376 w 700353"/>
                <a:gd name="connsiteY314" fmla="*/ 383150 h 499881"/>
                <a:gd name="connsiteX315" fmla="*/ 225838 w 700353"/>
                <a:gd name="connsiteY315" fmla="*/ 388225 h 499881"/>
                <a:gd name="connsiteX316" fmla="*/ 225838 w 700353"/>
                <a:gd name="connsiteY316" fmla="*/ 395838 h 499881"/>
                <a:gd name="connsiteX317" fmla="*/ 230914 w 700353"/>
                <a:gd name="connsiteY317" fmla="*/ 400914 h 499881"/>
                <a:gd name="connsiteX318" fmla="*/ 233451 w 700353"/>
                <a:gd name="connsiteY318" fmla="*/ 405989 h 499881"/>
                <a:gd name="connsiteX319" fmla="*/ 233451 w 700353"/>
                <a:gd name="connsiteY319" fmla="*/ 411064 h 499881"/>
                <a:gd name="connsiteX320" fmla="*/ 228376 w 700353"/>
                <a:gd name="connsiteY320" fmla="*/ 416139 h 499881"/>
                <a:gd name="connsiteX321" fmla="*/ 220763 w 700353"/>
                <a:gd name="connsiteY321" fmla="*/ 416139 h 499881"/>
                <a:gd name="connsiteX322" fmla="*/ 215688 w 700353"/>
                <a:gd name="connsiteY322" fmla="*/ 413602 h 499881"/>
                <a:gd name="connsiteX323" fmla="*/ 208075 w 700353"/>
                <a:gd name="connsiteY323" fmla="*/ 411064 h 499881"/>
                <a:gd name="connsiteX324" fmla="*/ 200462 w 700353"/>
                <a:gd name="connsiteY324" fmla="*/ 413602 h 499881"/>
                <a:gd name="connsiteX325" fmla="*/ 197924 w 700353"/>
                <a:gd name="connsiteY325" fmla="*/ 416139 h 499881"/>
                <a:gd name="connsiteX326" fmla="*/ 195387 w 700353"/>
                <a:gd name="connsiteY326" fmla="*/ 421215 h 499881"/>
                <a:gd name="connsiteX327" fmla="*/ 192849 w 700353"/>
                <a:gd name="connsiteY327" fmla="*/ 423752 h 499881"/>
                <a:gd name="connsiteX328" fmla="*/ 190311 w 700353"/>
                <a:gd name="connsiteY328" fmla="*/ 426290 h 499881"/>
                <a:gd name="connsiteX329" fmla="*/ 185236 w 700353"/>
                <a:gd name="connsiteY329" fmla="*/ 431365 h 499881"/>
                <a:gd name="connsiteX330" fmla="*/ 180161 w 700353"/>
                <a:gd name="connsiteY330" fmla="*/ 433903 h 499881"/>
                <a:gd name="connsiteX331" fmla="*/ 175086 w 700353"/>
                <a:gd name="connsiteY331" fmla="*/ 431365 h 499881"/>
                <a:gd name="connsiteX332" fmla="*/ 167473 w 700353"/>
                <a:gd name="connsiteY332" fmla="*/ 431365 h 499881"/>
                <a:gd name="connsiteX333" fmla="*/ 164935 w 700353"/>
                <a:gd name="connsiteY333" fmla="*/ 433903 h 499881"/>
                <a:gd name="connsiteX334" fmla="*/ 162397 w 700353"/>
                <a:gd name="connsiteY334" fmla="*/ 436440 h 499881"/>
                <a:gd name="connsiteX335" fmla="*/ 157322 w 700353"/>
                <a:gd name="connsiteY335" fmla="*/ 436440 h 499881"/>
                <a:gd name="connsiteX336" fmla="*/ 152247 w 700353"/>
                <a:gd name="connsiteY336" fmla="*/ 438978 h 499881"/>
                <a:gd name="connsiteX337" fmla="*/ 142096 w 700353"/>
                <a:gd name="connsiteY337" fmla="*/ 438978 h 499881"/>
                <a:gd name="connsiteX338" fmla="*/ 137021 w 700353"/>
                <a:gd name="connsiteY338" fmla="*/ 436440 h 499881"/>
                <a:gd name="connsiteX339" fmla="*/ 126871 w 700353"/>
                <a:gd name="connsiteY339" fmla="*/ 436440 h 499881"/>
                <a:gd name="connsiteX340" fmla="*/ 124333 w 700353"/>
                <a:gd name="connsiteY340" fmla="*/ 438978 h 499881"/>
                <a:gd name="connsiteX341" fmla="*/ 119258 w 700353"/>
                <a:gd name="connsiteY341" fmla="*/ 438978 h 499881"/>
                <a:gd name="connsiteX342" fmla="*/ 114183 w 700353"/>
                <a:gd name="connsiteY342" fmla="*/ 441516 h 499881"/>
                <a:gd name="connsiteX343" fmla="*/ 109107 w 700353"/>
                <a:gd name="connsiteY343" fmla="*/ 446591 h 499881"/>
                <a:gd name="connsiteX344" fmla="*/ 101495 w 700353"/>
                <a:gd name="connsiteY344" fmla="*/ 449128 h 499881"/>
                <a:gd name="connsiteX345" fmla="*/ 93882 w 700353"/>
                <a:gd name="connsiteY345" fmla="*/ 454204 h 499881"/>
                <a:gd name="connsiteX346" fmla="*/ 88806 w 700353"/>
                <a:gd name="connsiteY346" fmla="*/ 461817 h 499881"/>
                <a:gd name="connsiteX347" fmla="*/ 81193 w 700353"/>
                <a:gd name="connsiteY347" fmla="*/ 469430 h 499881"/>
                <a:gd name="connsiteX348" fmla="*/ 73581 w 700353"/>
                <a:gd name="connsiteY348" fmla="*/ 471967 h 499881"/>
                <a:gd name="connsiteX349" fmla="*/ 65968 w 700353"/>
                <a:gd name="connsiteY349" fmla="*/ 471967 h 499881"/>
                <a:gd name="connsiteX350" fmla="*/ 58355 w 700353"/>
                <a:gd name="connsiteY350" fmla="*/ 474505 h 499881"/>
                <a:gd name="connsiteX351" fmla="*/ 55817 w 700353"/>
                <a:gd name="connsiteY351" fmla="*/ 479580 h 499881"/>
                <a:gd name="connsiteX352" fmla="*/ 50742 w 700353"/>
                <a:gd name="connsiteY352" fmla="*/ 484655 h 499881"/>
                <a:gd name="connsiteX353" fmla="*/ 45667 w 700353"/>
                <a:gd name="connsiteY353" fmla="*/ 487193 h 499881"/>
                <a:gd name="connsiteX354" fmla="*/ 38054 w 700353"/>
                <a:gd name="connsiteY354" fmla="*/ 489730 h 499881"/>
                <a:gd name="connsiteX355" fmla="*/ 32979 w 700353"/>
                <a:gd name="connsiteY355" fmla="*/ 492268 h 499881"/>
                <a:gd name="connsiteX356" fmla="*/ 30441 w 700353"/>
                <a:gd name="connsiteY356" fmla="*/ 497343 h 499881"/>
                <a:gd name="connsiteX357" fmla="*/ 27903 w 700353"/>
                <a:gd name="connsiteY357" fmla="*/ 499881 h 499881"/>
                <a:gd name="connsiteX358" fmla="*/ 0 w 700353"/>
                <a:gd name="connsiteY358" fmla="*/ 499881 h 499881"/>
                <a:gd name="connsiteX359" fmla="*/ 0 w 700353"/>
                <a:gd name="connsiteY359" fmla="*/ 497343 h 499881"/>
                <a:gd name="connsiteX360" fmla="*/ 5075 w 700353"/>
                <a:gd name="connsiteY360" fmla="*/ 482118 h 499881"/>
                <a:gd name="connsiteX361" fmla="*/ 7613 w 700353"/>
                <a:gd name="connsiteY361" fmla="*/ 474505 h 499881"/>
                <a:gd name="connsiteX362" fmla="*/ 10150 w 700353"/>
                <a:gd name="connsiteY362" fmla="*/ 469430 h 499881"/>
                <a:gd name="connsiteX363" fmla="*/ 12688 w 700353"/>
                <a:gd name="connsiteY363" fmla="*/ 466892 h 499881"/>
                <a:gd name="connsiteX364" fmla="*/ 15226 w 700353"/>
                <a:gd name="connsiteY364" fmla="*/ 456741 h 499881"/>
                <a:gd name="connsiteX365" fmla="*/ 15226 w 700353"/>
                <a:gd name="connsiteY365" fmla="*/ 446591 h 499881"/>
                <a:gd name="connsiteX366" fmla="*/ 17763 w 700353"/>
                <a:gd name="connsiteY366" fmla="*/ 436440 h 499881"/>
                <a:gd name="connsiteX367" fmla="*/ 20301 w 700353"/>
                <a:gd name="connsiteY367" fmla="*/ 421215 h 499881"/>
                <a:gd name="connsiteX368" fmla="*/ 20301 w 700353"/>
                <a:gd name="connsiteY368" fmla="*/ 413602 h 499881"/>
                <a:gd name="connsiteX369" fmla="*/ 17763 w 700353"/>
                <a:gd name="connsiteY369" fmla="*/ 403451 h 499881"/>
                <a:gd name="connsiteX370" fmla="*/ 12688 w 700353"/>
                <a:gd name="connsiteY370" fmla="*/ 390763 h 499881"/>
                <a:gd name="connsiteX371" fmla="*/ 10150 w 700353"/>
                <a:gd name="connsiteY371" fmla="*/ 385688 h 499881"/>
                <a:gd name="connsiteX372" fmla="*/ 5075 w 700353"/>
                <a:gd name="connsiteY372" fmla="*/ 378075 h 499881"/>
                <a:gd name="connsiteX373" fmla="*/ 5075 w 700353"/>
                <a:gd name="connsiteY373" fmla="*/ 360311 h 499881"/>
                <a:gd name="connsiteX374" fmla="*/ 7613 w 700353"/>
                <a:gd name="connsiteY374" fmla="*/ 355236 h 499881"/>
                <a:gd name="connsiteX375" fmla="*/ 12688 w 700353"/>
                <a:gd name="connsiteY375" fmla="*/ 347623 h 499881"/>
                <a:gd name="connsiteX376" fmla="*/ 17763 w 700353"/>
                <a:gd name="connsiteY376" fmla="*/ 340010 h 499881"/>
                <a:gd name="connsiteX377" fmla="*/ 25376 w 700353"/>
                <a:gd name="connsiteY377" fmla="*/ 329860 h 499881"/>
                <a:gd name="connsiteX378" fmla="*/ 27914 w 700353"/>
                <a:gd name="connsiteY378" fmla="*/ 322247 h 499881"/>
                <a:gd name="connsiteX379" fmla="*/ 30451 w 700353"/>
                <a:gd name="connsiteY379" fmla="*/ 314634 h 499881"/>
                <a:gd name="connsiteX380" fmla="*/ 35527 w 700353"/>
                <a:gd name="connsiteY380" fmla="*/ 304484 h 499881"/>
                <a:gd name="connsiteX381" fmla="*/ 40602 w 700353"/>
                <a:gd name="connsiteY381" fmla="*/ 294333 h 499881"/>
                <a:gd name="connsiteX382" fmla="*/ 45677 w 700353"/>
                <a:gd name="connsiteY382" fmla="*/ 286720 h 499881"/>
                <a:gd name="connsiteX383" fmla="*/ 45677 w 700353"/>
                <a:gd name="connsiteY383" fmla="*/ 281645 h 499881"/>
                <a:gd name="connsiteX384" fmla="*/ 48215 w 700353"/>
                <a:gd name="connsiteY384" fmla="*/ 279107 h 499881"/>
                <a:gd name="connsiteX385" fmla="*/ 50753 w 700353"/>
                <a:gd name="connsiteY385" fmla="*/ 274032 h 499881"/>
                <a:gd name="connsiteX386" fmla="*/ 55828 w 700353"/>
                <a:gd name="connsiteY386" fmla="*/ 266419 h 499881"/>
                <a:gd name="connsiteX387" fmla="*/ 60903 w 700353"/>
                <a:gd name="connsiteY387" fmla="*/ 261344 h 499881"/>
                <a:gd name="connsiteX388" fmla="*/ 68516 w 700353"/>
                <a:gd name="connsiteY388" fmla="*/ 253731 h 499881"/>
                <a:gd name="connsiteX389" fmla="*/ 76129 w 700353"/>
                <a:gd name="connsiteY389" fmla="*/ 243581 h 499881"/>
                <a:gd name="connsiteX390" fmla="*/ 78666 w 700353"/>
                <a:gd name="connsiteY390" fmla="*/ 238505 h 499881"/>
                <a:gd name="connsiteX391" fmla="*/ 78666 w 700353"/>
                <a:gd name="connsiteY391" fmla="*/ 230892 h 499881"/>
                <a:gd name="connsiteX392" fmla="*/ 76129 w 700353"/>
                <a:gd name="connsiteY392" fmla="*/ 228355 h 499881"/>
                <a:gd name="connsiteX393" fmla="*/ 76129 w 700353"/>
                <a:gd name="connsiteY393" fmla="*/ 215667 h 499881"/>
                <a:gd name="connsiteX394" fmla="*/ 81204 w 700353"/>
                <a:gd name="connsiteY394" fmla="*/ 210591 h 499881"/>
                <a:gd name="connsiteX395" fmla="*/ 83742 w 700353"/>
                <a:gd name="connsiteY395" fmla="*/ 208054 h 499881"/>
                <a:gd name="connsiteX396" fmla="*/ 83742 w 700353"/>
                <a:gd name="connsiteY396" fmla="*/ 208054 h 499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700353" h="499881">
                  <a:moveTo>
                    <a:pt x="83721" y="208064"/>
                  </a:moveTo>
                  <a:lnTo>
                    <a:pt x="86258" y="208064"/>
                  </a:lnTo>
                  <a:lnTo>
                    <a:pt x="91333" y="200452"/>
                  </a:lnTo>
                  <a:lnTo>
                    <a:pt x="96409" y="192839"/>
                  </a:lnTo>
                  <a:lnTo>
                    <a:pt x="96409" y="190301"/>
                  </a:lnTo>
                  <a:lnTo>
                    <a:pt x="101484" y="177613"/>
                  </a:lnTo>
                  <a:lnTo>
                    <a:pt x="104022" y="172538"/>
                  </a:lnTo>
                  <a:lnTo>
                    <a:pt x="106559" y="167462"/>
                  </a:lnTo>
                  <a:lnTo>
                    <a:pt x="109097" y="159849"/>
                  </a:lnTo>
                  <a:lnTo>
                    <a:pt x="109097" y="154774"/>
                  </a:lnTo>
                  <a:lnTo>
                    <a:pt x="111634" y="147161"/>
                  </a:lnTo>
                  <a:lnTo>
                    <a:pt x="111634" y="129408"/>
                  </a:lnTo>
                  <a:lnTo>
                    <a:pt x="114172" y="121796"/>
                  </a:lnTo>
                  <a:lnTo>
                    <a:pt x="114172" y="101505"/>
                  </a:lnTo>
                  <a:lnTo>
                    <a:pt x="116710" y="101505"/>
                  </a:lnTo>
                  <a:lnTo>
                    <a:pt x="119247" y="98967"/>
                  </a:lnTo>
                  <a:lnTo>
                    <a:pt x="119247" y="88817"/>
                  </a:lnTo>
                  <a:lnTo>
                    <a:pt x="121785" y="88817"/>
                  </a:lnTo>
                  <a:lnTo>
                    <a:pt x="124322" y="91355"/>
                  </a:lnTo>
                  <a:lnTo>
                    <a:pt x="126860" y="91355"/>
                  </a:lnTo>
                  <a:lnTo>
                    <a:pt x="131935" y="93892"/>
                  </a:lnTo>
                  <a:lnTo>
                    <a:pt x="139548" y="93892"/>
                  </a:lnTo>
                  <a:lnTo>
                    <a:pt x="142086" y="91355"/>
                  </a:lnTo>
                  <a:lnTo>
                    <a:pt x="139548" y="91355"/>
                  </a:lnTo>
                  <a:lnTo>
                    <a:pt x="137011" y="88817"/>
                  </a:lnTo>
                  <a:lnTo>
                    <a:pt x="137011" y="86279"/>
                  </a:lnTo>
                  <a:lnTo>
                    <a:pt x="134473" y="86279"/>
                  </a:lnTo>
                  <a:lnTo>
                    <a:pt x="134473" y="83742"/>
                  </a:lnTo>
                  <a:lnTo>
                    <a:pt x="137011" y="81204"/>
                  </a:lnTo>
                  <a:lnTo>
                    <a:pt x="139548" y="81204"/>
                  </a:lnTo>
                  <a:lnTo>
                    <a:pt x="142086" y="83742"/>
                  </a:lnTo>
                  <a:lnTo>
                    <a:pt x="144624" y="86279"/>
                  </a:lnTo>
                  <a:lnTo>
                    <a:pt x="152236" y="86279"/>
                  </a:lnTo>
                  <a:lnTo>
                    <a:pt x="152236" y="88817"/>
                  </a:lnTo>
                  <a:lnTo>
                    <a:pt x="149699" y="91355"/>
                  </a:lnTo>
                  <a:lnTo>
                    <a:pt x="147161" y="91355"/>
                  </a:lnTo>
                  <a:lnTo>
                    <a:pt x="147161" y="96430"/>
                  </a:lnTo>
                  <a:lnTo>
                    <a:pt x="152236" y="96430"/>
                  </a:lnTo>
                  <a:lnTo>
                    <a:pt x="154774" y="93892"/>
                  </a:lnTo>
                  <a:lnTo>
                    <a:pt x="157312" y="91355"/>
                  </a:lnTo>
                  <a:lnTo>
                    <a:pt x="157312" y="81204"/>
                  </a:lnTo>
                  <a:lnTo>
                    <a:pt x="147161" y="81204"/>
                  </a:lnTo>
                  <a:lnTo>
                    <a:pt x="147161" y="76129"/>
                  </a:lnTo>
                  <a:lnTo>
                    <a:pt x="154774" y="76129"/>
                  </a:lnTo>
                  <a:lnTo>
                    <a:pt x="159849" y="78666"/>
                  </a:lnTo>
                  <a:lnTo>
                    <a:pt x="164925" y="78666"/>
                  </a:lnTo>
                  <a:lnTo>
                    <a:pt x="167462" y="76129"/>
                  </a:lnTo>
                  <a:lnTo>
                    <a:pt x="167462" y="71054"/>
                  </a:lnTo>
                  <a:lnTo>
                    <a:pt x="164925" y="71054"/>
                  </a:lnTo>
                  <a:lnTo>
                    <a:pt x="159849" y="68516"/>
                  </a:lnTo>
                  <a:lnTo>
                    <a:pt x="157312" y="68516"/>
                  </a:lnTo>
                  <a:lnTo>
                    <a:pt x="154774" y="65978"/>
                  </a:lnTo>
                  <a:lnTo>
                    <a:pt x="157312" y="63441"/>
                  </a:lnTo>
                  <a:lnTo>
                    <a:pt x="157312" y="60903"/>
                  </a:lnTo>
                  <a:lnTo>
                    <a:pt x="162387" y="55828"/>
                  </a:lnTo>
                  <a:lnTo>
                    <a:pt x="162387" y="53290"/>
                  </a:lnTo>
                  <a:lnTo>
                    <a:pt x="170000" y="53290"/>
                  </a:lnTo>
                  <a:lnTo>
                    <a:pt x="170000" y="65978"/>
                  </a:lnTo>
                  <a:lnTo>
                    <a:pt x="172538" y="71054"/>
                  </a:lnTo>
                  <a:lnTo>
                    <a:pt x="172538" y="73591"/>
                  </a:lnTo>
                  <a:lnTo>
                    <a:pt x="175075" y="73591"/>
                  </a:lnTo>
                  <a:lnTo>
                    <a:pt x="177613" y="71054"/>
                  </a:lnTo>
                  <a:lnTo>
                    <a:pt x="177613" y="68516"/>
                  </a:lnTo>
                  <a:lnTo>
                    <a:pt x="180150" y="63441"/>
                  </a:lnTo>
                  <a:lnTo>
                    <a:pt x="182688" y="60903"/>
                  </a:lnTo>
                  <a:lnTo>
                    <a:pt x="182688" y="58365"/>
                  </a:lnTo>
                  <a:lnTo>
                    <a:pt x="185226" y="55828"/>
                  </a:lnTo>
                  <a:lnTo>
                    <a:pt x="187763" y="53290"/>
                  </a:lnTo>
                  <a:lnTo>
                    <a:pt x="190301" y="53290"/>
                  </a:lnTo>
                  <a:lnTo>
                    <a:pt x="192839" y="55828"/>
                  </a:lnTo>
                  <a:lnTo>
                    <a:pt x="192839" y="58365"/>
                  </a:lnTo>
                  <a:lnTo>
                    <a:pt x="195376" y="60903"/>
                  </a:lnTo>
                  <a:lnTo>
                    <a:pt x="192839" y="60903"/>
                  </a:lnTo>
                  <a:lnTo>
                    <a:pt x="190301" y="63441"/>
                  </a:lnTo>
                  <a:lnTo>
                    <a:pt x="187763" y="63441"/>
                  </a:lnTo>
                  <a:lnTo>
                    <a:pt x="187763" y="68516"/>
                  </a:lnTo>
                  <a:lnTo>
                    <a:pt x="195376" y="68516"/>
                  </a:lnTo>
                  <a:lnTo>
                    <a:pt x="197914" y="65978"/>
                  </a:lnTo>
                  <a:lnTo>
                    <a:pt x="202989" y="63441"/>
                  </a:lnTo>
                  <a:lnTo>
                    <a:pt x="202989" y="60903"/>
                  </a:lnTo>
                  <a:lnTo>
                    <a:pt x="200451" y="58365"/>
                  </a:lnTo>
                  <a:lnTo>
                    <a:pt x="197914" y="53290"/>
                  </a:lnTo>
                  <a:lnTo>
                    <a:pt x="197914" y="45677"/>
                  </a:lnTo>
                  <a:lnTo>
                    <a:pt x="200451" y="45677"/>
                  </a:lnTo>
                  <a:lnTo>
                    <a:pt x="202989" y="48215"/>
                  </a:lnTo>
                  <a:lnTo>
                    <a:pt x="205527" y="48215"/>
                  </a:lnTo>
                  <a:lnTo>
                    <a:pt x="208064" y="50753"/>
                  </a:lnTo>
                  <a:lnTo>
                    <a:pt x="210602" y="50753"/>
                  </a:lnTo>
                  <a:lnTo>
                    <a:pt x="213139" y="53290"/>
                  </a:lnTo>
                  <a:lnTo>
                    <a:pt x="220752" y="53290"/>
                  </a:lnTo>
                  <a:lnTo>
                    <a:pt x="220752" y="50753"/>
                  </a:lnTo>
                  <a:lnTo>
                    <a:pt x="218215" y="45677"/>
                  </a:lnTo>
                  <a:lnTo>
                    <a:pt x="218215" y="43140"/>
                  </a:lnTo>
                  <a:lnTo>
                    <a:pt x="220752" y="40602"/>
                  </a:lnTo>
                  <a:lnTo>
                    <a:pt x="220752" y="35527"/>
                  </a:lnTo>
                  <a:lnTo>
                    <a:pt x="218215" y="35527"/>
                  </a:lnTo>
                  <a:lnTo>
                    <a:pt x="218215" y="38064"/>
                  </a:lnTo>
                  <a:lnTo>
                    <a:pt x="215677" y="38064"/>
                  </a:lnTo>
                  <a:lnTo>
                    <a:pt x="213139" y="40602"/>
                  </a:lnTo>
                  <a:lnTo>
                    <a:pt x="210602" y="40602"/>
                  </a:lnTo>
                  <a:lnTo>
                    <a:pt x="208064" y="38064"/>
                  </a:lnTo>
                  <a:lnTo>
                    <a:pt x="208064" y="32989"/>
                  </a:lnTo>
                  <a:lnTo>
                    <a:pt x="215677" y="32989"/>
                  </a:lnTo>
                  <a:lnTo>
                    <a:pt x="215677" y="30452"/>
                  </a:lnTo>
                  <a:lnTo>
                    <a:pt x="218215" y="27914"/>
                  </a:lnTo>
                  <a:lnTo>
                    <a:pt x="220752" y="27914"/>
                  </a:lnTo>
                  <a:lnTo>
                    <a:pt x="220752" y="30452"/>
                  </a:lnTo>
                  <a:lnTo>
                    <a:pt x="223290" y="30452"/>
                  </a:lnTo>
                  <a:lnTo>
                    <a:pt x="223290" y="27914"/>
                  </a:lnTo>
                  <a:lnTo>
                    <a:pt x="225828" y="25376"/>
                  </a:lnTo>
                  <a:lnTo>
                    <a:pt x="225828" y="17763"/>
                  </a:lnTo>
                  <a:lnTo>
                    <a:pt x="228365" y="17763"/>
                  </a:lnTo>
                  <a:lnTo>
                    <a:pt x="228365" y="15226"/>
                  </a:lnTo>
                  <a:lnTo>
                    <a:pt x="235978" y="15226"/>
                  </a:lnTo>
                  <a:lnTo>
                    <a:pt x="235978" y="10151"/>
                  </a:lnTo>
                  <a:lnTo>
                    <a:pt x="238516" y="10151"/>
                  </a:lnTo>
                  <a:lnTo>
                    <a:pt x="238516" y="15226"/>
                  </a:lnTo>
                  <a:lnTo>
                    <a:pt x="241053" y="15226"/>
                  </a:lnTo>
                  <a:lnTo>
                    <a:pt x="241053" y="25376"/>
                  </a:lnTo>
                  <a:lnTo>
                    <a:pt x="238516" y="27914"/>
                  </a:lnTo>
                  <a:lnTo>
                    <a:pt x="241053" y="30452"/>
                  </a:lnTo>
                  <a:lnTo>
                    <a:pt x="243591" y="30452"/>
                  </a:lnTo>
                  <a:lnTo>
                    <a:pt x="246129" y="27914"/>
                  </a:lnTo>
                  <a:lnTo>
                    <a:pt x="246129" y="25376"/>
                  </a:lnTo>
                  <a:lnTo>
                    <a:pt x="248666" y="22839"/>
                  </a:lnTo>
                  <a:lnTo>
                    <a:pt x="248666" y="20301"/>
                  </a:lnTo>
                  <a:lnTo>
                    <a:pt x="251204" y="15226"/>
                  </a:lnTo>
                  <a:lnTo>
                    <a:pt x="246129" y="15226"/>
                  </a:lnTo>
                  <a:lnTo>
                    <a:pt x="246129" y="7613"/>
                  </a:lnTo>
                  <a:lnTo>
                    <a:pt x="248666" y="5075"/>
                  </a:lnTo>
                  <a:lnTo>
                    <a:pt x="251204" y="2538"/>
                  </a:lnTo>
                  <a:lnTo>
                    <a:pt x="251204" y="5075"/>
                  </a:lnTo>
                  <a:lnTo>
                    <a:pt x="253742" y="5075"/>
                  </a:lnTo>
                  <a:lnTo>
                    <a:pt x="253742" y="7613"/>
                  </a:lnTo>
                  <a:lnTo>
                    <a:pt x="258817" y="7613"/>
                  </a:lnTo>
                  <a:lnTo>
                    <a:pt x="261355" y="2538"/>
                  </a:lnTo>
                  <a:lnTo>
                    <a:pt x="263892" y="2538"/>
                  </a:lnTo>
                  <a:lnTo>
                    <a:pt x="266430" y="0"/>
                  </a:lnTo>
                  <a:lnTo>
                    <a:pt x="266430" y="5075"/>
                  </a:lnTo>
                  <a:lnTo>
                    <a:pt x="268967" y="7613"/>
                  </a:lnTo>
                  <a:lnTo>
                    <a:pt x="279118" y="7613"/>
                  </a:lnTo>
                  <a:lnTo>
                    <a:pt x="291806" y="10151"/>
                  </a:lnTo>
                  <a:lnTo>
                    <a:pt x="304494" y="12688"/>
                  </a:lnTo>
                  <a:lnTo>
                    <a:pt x="317182" y="15226"/>
                  </a:lnTo>
                  <a:lnTo>
                    <a:pt x="332408" y="20301"/>
                  </a:lnTo>
                  <a:lnTo>
                    <a:pt x="345096" y="22839"/>
                  </a:lnTo>
                  <a:lnTo>
                    <a:pt x="355247" y="27914"/>
                  </a:lnTo>
                  <a:lnTo>
                    <a:pt x="362860" y="32989"/>
                  </a:lnTo>
                  <a:lnTo>
                    <a:pt x="367935" y="38064"/>
                  </a:lnTo>
                  <a:lnTo>
                    <a:pt x="375548" y="43140"/>
                  </a:lnTo>
                  <a:lnTo>
                    <a:pt x="385698" y="45677"/>
                  </a:lnTo>
                  <a:lnTo>
                    <a:pt x="393311" y="50753"/>
                  </a:lnTo>
                  <a:lnTo>
                    <a:pt x="398386" y="53290"/>
                  </a:lnTo>
                  <a:lnTo>
                    <a:pt x="400924" y="55828"/>
                  </a:lnTo>
                  <a:lnTo>
                    <a:pt x="408537" y="60903"/>
                  </a:lnTo>
                  <a:lnTo>
                    <a:pt x="421225" y="68516"/>
                  </a:lnTo>
                  <a:lnTo>
                    <a:pt x="431376" y="78666"/>
                  </a:lnTo>
                  <a:lnTo>
                    <a:pt x="441526" y="83742"/>
                  </a:lnTo>
                  <a:lnTo>
                    <a:pt x="456752" y="91355"/>
                  </a:lnTo>
                  <a:lnTo>
                    <a:pt x="466902" y="96430"/>
                  </a:lnTo>
                  <a:lnTo>
                    <a:pt x="471978" y="98967"/>
                  </a:lnTo>
                  <a:lnTo>
                    <a:pt x="479591" y="104043"/>
                  </a:lnTo>
                  <a:lnTo>
                    <a:pt x="489741" y="106580"/>
                  </a:lnTo>
                  <a:lnTo>
                    <a:pt x="499892" y="106580"/>
                  </a:lnTo>
                  <a:lnTo>
                    <a:pt x="512580" y="104043"/>
                  </a:lnTo>
                  <a:lnTo>
                    <a:pt x="527805" y="98967"/>
                  </a:lnTo>
                  <a:lnTo>
                    <a:pt x="537956" y="96430"/>
                  </a:lnTo>
                  <a:lnTo>
                    <a:pt x="548107" y="98967"/>
                  </a:lnTo>
                  <a:lnTo>
                    <a:pt x="586160" y="98967"/>
                  </a:lnTo>
                  <a:lnTo>
                    <a:pt x="596311" y="101505"/>
                  </a:lnTo>
                  <a:lnTo>
                    <a:pt x="603924" y="104043"/>
                  </a:lnTo>
                  <a:lnTo>
                    <a:pt x="608999" y="106580"/>
                  </a:lnTo>
                  <a:lnTo>
                    <a:pt x="616612" y="106580"/>
                  </a:lnTo>
                  <a:lnTo>
                    <a:pt x="624225" y="109118"/>
                  </a:lnTo>
                  <a:lnTo>
                    <a:pt x="629300" y="111656"/>
                  </a:lnTo>
                  <a:lnTo>
                    <a:pt x="631838" y="114193"/>
                  </a:lnTo>
                  <a:lnTo>
                    <a:pt x="634375" y="119269"/>
                  </a:lnTo>
                  <a:lnTo>
                    <a:pt x="639451" y="124344"/>
                  </a:lnTo>
                  <a:lnTo>
                    <a:pt x="641988" y="129419"/>
                  </a:lnTo>
                  <a:lnTo>
                    <a:pt x="641988" y="137032"/>
                  </a:lnTo>
                  <a:lnTo>
                    <a:pt x="636913" y="142107"/>
                  </a:lnTo>
                  <a:lnTo>
                    <a:pt x="634375" y="152258"/>
                  </a:lnTo>
                  <a:lnTo>
                    <a:pt x="636913" y="159871"/>
                  </a:lnTo>
                  <a:lnTo>
                    <a:pt x="641988" y="167483"/>
                  </a:lnTo>
                  <a:lnTo>
                    <a:pt x="649601" y="175096"/>
                  </a:lnTo>
                  <a:lnTo>
                    <a:pt x="654676" y="182709"/>
                  </a:lnTo>
                  <a:lnTo>
                    <a:pt x="677515" y="208075"/>
                  </a:lnTo>
                  <a:lnTo>
                    <a:pt x="677515" y="210613"/>
                  </a:lnTo>
                  <a:lnTo>
                    <a:pt x="680052" y="215688"/>
                  </a:lnTo>
                  <a:lnTo>
                    <a:pt x="682590" y="220763"/>
                  </a:lnTo>
                  <a:lnTo>
                    <a:pt x="685128" y="225838"/>
                  </a:lnTo>
                  <a:lnTo>
                    <a:pt x="685128" y="228376"/>
                  </a:lnTo>
                  <a:lnTo>
                    <a:pt x="692741" y="251215"/>
                  </a:lnTo>
                  <a:lnTo>
                    <a:pt x="695278" y="261365"/>
                  </a:lnTo>
                  <a:lnTo>
                    <a:pt x="697816" y="271516"/>
                  </a:lnTo>
                  <a:lnTo>
                    <a:pt x="700354" y="279129"/>
                  </a:lnTo>
                  <a:lnTo>
                    <a:pt x="700354" y="281666"/>
                  </a:lnTo>
                  <a:lnTo>
                    <a:pt x="695278" y="309570"/>
                  </a:lnTo>
                  <a:lnTo>
                    <a:pt x="692741" y="329860"/>
                  </a:lnTo>
                  <a:lnTo>
                    <a:pt x="687666" y="347623"/>
                  </a:lnTo>
                  <a:lnTo>
                    <a:pt x="685128" y="362849"/>
                  </a:lnTo>
                  <a:lnTo>
                    <a:pt x="682590" y="365387"/>
                  </a:lnTo>
                  <a:lnTo>
                    <a:pt x="674977" y="370462"/>
                  </a:lnTo>
                  <a:lnTo>
                    <a:pt x="669902" y="375537"/>
                  </a:lnTo>
                  <a:lnTo>
                    <a:pt x="664827" y="383150"/>
                  </a:lnTo>
                  <a:lnTo>
                    <a:pt x="657214" y="385688"/>
                  </a:lnTo>
                  <a:lnTo>
                    <a:pt x="652139" y="390763"/>
                  </a:lnTo>
                  <a:lnTo>
                    <a:pt x="647063" y="393301"/>
                  </a:lnTo>
                  <a:lnTo>
                    <a:pt x="639451" y="395838"/>
                  </a:lnTo>
                  <a:lnTo>
                    <a:pt x="634375" y="400914"/>
                  </a:lnTo>
                  <a:lnTo>
                    <a:pt x="624225" y="411064"/>
                  </a:lnTo>
                  <a:lnTo>
                    <a:pt x="616612" y="418677"/>
                  </a:lnTo>
                  <a:lnTo>
                    <a:pt x="606461" y="426290"/>
                  </a:lnTo>
                  <a:lnTo>
                    <a:pt x="603924" y="428827"/>
                  </a:lnTo>
                  <a:lnTo>
                    <a:pt x="596311" y="431365"/>
                  </a:lnTo>
                  <a:lnTo>
                    <a:pt x="548107" y="431365"/>
                  </a:lnTo>
                  <a:lnTo>
                    <a:pt x="540494" y="428827"/>
                  </a:lnTo>
                  <a:lnTo>
                    <a:pt x="532881" y="431365"/>
                  </a:lnTo>
                  <a:lnTo>
                    <a:pt x="527805" y="433903"/>
                  </a:lnTo>
                  <a:lnTo>
                    <a:pt x="522730" y="436440"/>
                  </a:lnTo>
                  <a:lnTo>
                    <a:pt x="520193" y="436440"/>
                  </a:lnTo>
                  <a:lnTo>
                    <a:pt x="517655" y="433903"/>
                  </a:lnTo>
                  <a:lnTo>
                    <a:pt x="515117" y="431365"/>
                  </a:lnTo>
                  <a:lnTo>
                    <a:pt x="512580" y="431365"/>
                  </a:lnTo>
                  <a:lnTo>
                    <a:pt x="504967" y="428827"/>
                  </a:lnTo>
                  <a:lnTo>
                    <a:pt x="499892" y="426290"/>
                  </a:lnTo>
                  <a:lnTo>
                    <a:pt x="499892" y="423752"/>
                  </a:lnTo>
                  <a:lnTo>
                    <a:pt x="494816" y="421215"/>
                  </a:lnTo>
                  <a:lnTo>
                    <a:pt x="487203" y="416139"/>
                  </a:lnTo>
                  <a:lnTo>
                    <a:pt x="482128" y="411064"/>
                  </a:lnTo>
                  <a:lnTo>
                    <a:pt x="477053" y="403451"/>
                  </a:lnTo>
                  <a:lnTo>
                    <a:pt x="471978" y="398376"/>
                  </a:lnTo>
                  <a:lnTo>
                    <a:pt x="469440" y="395838"/>
                  </a:lnTo>
                  <a:lnTo>
                    <a:pt x="466902" y="395838"/>
                  </a:lnTo>
                  <a:lnTo>
                    <a:pt x="466902" y="398376"/>
                  </a:lnTo>
                  <a:lnTo>
                    <a:pt x="464365" y="400914"/>
                  </a:lnTo>
                  <a:lnTo>
                    <a:pt x="461827" y="400914"/>
                  </a:lnTo>
                  <a:lnTo>
                    <a:pt x="459290" y="398376"/>
                  </a:lnTo>
                  <a:lnTo>
                    <a:pt x="456752" y="398376"/>
                  </a:lnTo>
                  <a:lnTo>
                    <a:pt x="456752" y="400914"/>
                  </a:lnTo>
                  <a:lnTo>
                    <a:pt x="456752" y="398376"/>
                  </a:lnTo>
                  <a:lnTo>
                    <a:pt x="454214" y="398376"/>
                  </a:lnTo>
                  <a:lnTo>
                    <a:pt x="454214" y="395838"/>
                  </a:lnTo>
                  <a:lnTo>
                    <a:pt x="449139" y="395838"/>
                  </a:lnTo>
                  <a:lnTo>
                    <a:pt x="449139" y="398376"/>
                  </a:lnTo>
                  <a:lnTo>
                    <a:pt x="446601" y="400914"/>
                  </a:lnTo>
                  <a:lnTo>
                    <a:pt x="444064" y="403451"/>
                  </a:lnTo>
                  <a:lnTo>
                    <a:pt x="441526" y="405989"/>
                  </a:lnTo>
                  <a:lnTo>
                    <a:pt x="438988" y="405989"/>
                  </a:lnTo>
                  <a:lnTo>
                    <a:pt x="438988" y="403451"/>
                  </a:lnTo>
                  <a:lnTo>
                    <a:pt x="436451" y="403451"/>
                  </a:lnTo>
                  <a:lnTo>
                    <a:pt x="436451" y="400914"/>
                  </a:lnTo>
                  <a:lnTo>
                    <a:pt x="428838" y="400914"/>
                  </a:lnTo>
                  <a:lnTo>
                    <a:pt x="428838" y="405989"/>
                  </a:lnTo>
                  <a:lnTo>
                    <a:pt x="423763" y="405989"/>
                  </a:lnTo>
                  <a:lnTo>
                    <a:pt x="423763" y="411064"/>
                  </a:lnTo>
                  <a:lnTo>
                    <a:pt x="421225" y="411064"/>
                  </a:lnTo>
                  <a:lnTo>
                    <a:pt x="421225" y="408526"/>
                  </a:lnTo>
                  <a:lnTo>
                    <a:pt x="418687" y="405989"/>
                  </a:lnTo>
                  <a:lnTo>
                    <a:pt x="416150" y="400914"/>
                  </a:lnTo>
                  <a:lnTo>
                    <a:pt x="413612" y="393301"/>
                  </a:lnTo>
                  <a:lnTo>
                    <a:pt x="408537" y="385688"/>
                  </a:lnTo>
                  <a:lnTo>
                    <a:pt x="405999" y="380613"/>
                  </a:lnTo>
                  <a:lnTo>
                    <a:pt x="400924" y="373000"/>
                  </a:lnTo>
                  <a:lnTo>
                    <a:pt x="398386" y="370462"/>
                  </a:lnTo>
                  <a:lnTo>
                    <a:pt x="393311" y="365387"/>
                  </a:lnTo>
                  <a:lnTo>
                    <a:pt x="390774" y="362849"/>
                  </a:lnTo>
                  <a:lnTo>
                    <a:pt x="390774" y="360311"/>
                  </a:lnTo>
                  <a:lnTo>
                    <a:pt x="388236" y="360311"/>
                  </a:lnTo>
                  <a:lnTo>
                    <a:pt x="388236" y="357774"/>
                  </a:lnTo>
                  <a:lnTo>
                    <a:pt x="385698" y="360311"/>
                  </a:lnTo>
                  <a:lnTo>
                    <a:pt x="383161" y="362849"/>
                  </a:lnTo>
                  <a:lnTo>
                    <a:pt x="383161" y="367924"/>
                  </a:lnTo>
                  <a:lnTo>
                    <a:pt x="380623" y="367924"/>
                  </a:lnTo>
                  <a:lnTo>
                    <a:pt x="378085" y="370462"/>
                  </a:lnTo>
                  <a:lnTo>
                    <a:pt x="378085" y="373000"/>
                  </a:lnTo>
                  <a:lnTo>
                    <a:pt x="375548" y="373000"/>
                  </a:lnTo>
                  <a:lnTo>
                    <a:pt x="375548" y="380613"/>
                  </a:lnTo>
                  <a:lnTo>
                    <a:pt x="373010" y="378075"/>
                  </a:lnTo>
                  <a:lnTo>
                    <a:pt x="370473" y="378075"/>
                  </a:lnTo>
                  <a:lnTo>
                    <a:pt x="370473" y="380613"/>
                  </a:lnTo>
                  <a:lnTo>
                    <a:pt x="365397" y="380613"/>
                  </a:lnTo>
                  <a:lnTo>
                    <a:pt x="362860" y="378075"/>
                  </a:lnTo>
                  <a:lnTo>
                    <a:pt x="360322" y="378075"/>
                  </a:lnTo>
                  <a:lnTo>
                    <a:pt x="357784" y="375537"/>
                  </a:lnTo>
                  <a:lnTo>
                    <a:pt x="352709" y="373000"/>
                  </a:lnTo>
                  <a:lnTo>
                    <a:pt x="327343" y="373000"/>
                  </a:lnTo>
                  <a:lnTo>
                    <a:pt x="322268" y="367924"/>
                  </a:lnTo>
                  <a:lnTo>
                    <a:pt x="317193" y="365387"/>
                  </a:lnTo>
                  <a:lnTo>
                    <a:pt x="314655" y="360311"/>
                  </a:lnTo>
                  <a:lnTo>
                    <a:pt x="309580" y="360311"/>
                  </a:lnTo>
                  <a:lnTo>
                    <a:pt x="309580" y="357774"/>
                  </a:lnTo>
                  <a:lnTo>
                    <a:pt x="307042" y="360311"/>
                  </a:lnTo>
                  <a:lnTo>
                    <a:pt x="304505" y="362849"/>
                  </a:lnTo>
                  <a:lnTo>
                    <a:pt x="299430" y="365387"/>
                  </a:lnTo>
                  <a:lnTo>
                    <a:pt x="296892" y="362849"/>
                  </a:lnTo>
                  <a:lnTo>
                    <a:pt x="289279" y="362849"/>
                  </a:lnTo>
                  <a:lnTo>
                    <a:pt x="284204" y="360311"/>
                  </a:lnTo>
                  <a:lnTo>
                    <a:pt x="261365" y="360311"/>
                  </a:lnTo>
                  <a:lnTo>
                    <a:pt x="253752" y="357774"/>
                  </a:lnTo>
                  <a:lnTo>
                    <a:pt x="238526" y="357774"/>
                  </a:lnTo>
                  <a:lnTo>
                    <a:pt x="233451" y="360311"/>
                  </a:lnTo>
                  <a:lnTo>
                    <a:pt x="230914" y="362849"/>
                  </a:lnTo>
                  <a:lnTo>
                    <a:pt x="223301" y="362849"/>
                  </a:lnTo>
                  <a:lnTo>
                    <a:pt x="218225" y="365387"/>
                  </a:lnTo>
                  <a:lnTo>
                    <a:pt x="215688" y="365387"/>
                  </a:lnTo>
                  <a:lnTo>
                    <a:pt x="215688" y="373000"/>
                  </a:lnTo>
                  <a:lnTo>
                    <a:pt x="218225" y="373000"/>
                  </a:lnTo>
                  <a:lnTo>
                    <a:pt x="218225" y="375537"/>
                  </a:lnTo>
                  <a:lnTo>
                    <a:pt x="220763" y="375537"/>
                  </a:lnTo>
                  <a:lnTo>
                    <a:pt x="220763" y="373000"/>
                  </a:lnTo>
                  <a:lnTo>
                    <a:pt x="223301" y="375537"/>
                  </a:lnTo>
                  <a:lnTo>
                    <a:pt x="223301" y="378075"/>
                  </a:lnTo>
                  <a:lnTo>
                    <a:pt x="225838" y="378075"/>
                  </a:lnTo>
                  <a:lnTo>
                    <a:pt x="228376" y="383150"/>
                  </a:lnTo>
                  <a:lnTo>
                    <a:pt x="225838" y="388225"/>
                  </a:lnTo>
                  <a:lnTo>
                    <a:pt x="225838" y="395838"/>
                  </a:lnTo>
                  <a:lnTo>
                    <a:pt x="230914" y="400914"/>
                  </a:lnTo>
                  <a:lnTo>
                    <a:pt x="233451" y="405989"/>
                  </a:lnTo>
                  <a:lnTo>
                    <a:pt x="233451" y="411064"/>
                  </a:lnTo>
                  <a:lnTo>
                    <a:pt x="228376" y="416139"/>
                  </a:lnTo>
                  <a:lnTo>
                    <a:pt x="220763" y="416139"/>
                  </a:lnTo>
                  <a:lnTo>
                    <a:pt x="215688" y="413602"/>
                  </a:lnTo>
                  <a:lnTo>
                    <a:pt x="208075" y="411064"/>
                  </a:lnTo>
                  <a:lnTo>
                    <a:pt x="200462" y="413602"/>
                  </a:lnTo>
                  <a:lnTo>
                    <a:pt x="197924" y="416139"/>
                  </a:lnTo>
                  <a:lnTo>
                    <a:pt x="195387" y="421215"/>
                  </a:lnTo>
                  <a:lnTo>
                    <a:pt x="192849" y="423752"/>
                  </a:lnTo>
                  <a:lnTo>
                    <a:pt x="190311" y="426290"/>
                  </a:lnTo>
                  <a:lnTo>
                    <a:pt x="185236" y="431365"/>
                  </a:lnTo>
                  <a:lnTo>
                    <a:pt x="180161" y="433903"/>
                  </a:lnTo>
                  <a:lnTo>
                    <a:pt x="175086" y="431365"/>
                  </a:lnTo>
                  <a:lnTo>
                    <a:pt x="167473" y="431365"/>
                  </a:lnTo>
                  <a:lnTo>
                    <a:pt x="164935" y="433903"/>
                  </a:lnTo>
                  <a:lnTo>
                    <a:pt x="162397" y="436440"/>
                  </a:lnTo>
                  <a:lnTo>
                    <a:pt x="157322" y="436440"/>
                  </a:lnTo>
                  <a:lnTo>
                    <a:pt x="152247" y="438978"/>
                  </a:lnTo>
                  <a:lnTo>
                    <a:pt x="142096" y="438978"/>
                  </a:lnTo>
                  <a:lnTo>
                    <a:pt x="137021" y="436440"/>
                  </a:lnTo>
                  <a:lnTo>
                    <a:pt x="126871" y="436440"/>
                  </a:lnTo>
                  <a:lnTo>
                    <a:pt x="124333" y="438978"/>
                  </a:lnTo>
                  <a:lnTo>
                    <a:pt x="119258" y="438978"/>
                  </a:lnTo>
                  <a:lnTo>
                    <a:pt x="114183" y="441516"/>
                  </a:lnTo>
                  <a:lnTo>
                    <a:pt x="109107" y="446591"/>
                  </a:lnTo>
                  <a:lnTo>
                    <a:pt x="101495" y="449128"/>
                  </a:lnTo>
                  <a:lnTo>
                    <a:pt x="93882" y="454204"/>
                  </a:lnTo>
                  <a:lnTo>
                    <a:pt x="88806" y="461817"/>
                  </a:lnTo>
                  <a:lnTo>
                    <a:pt x="81193" y="469430"/>
                  </a:lnTo>
                  <a:lnTo>
                    <a:pt x="73581" y="471967"/>
                  </a:lnTo>
                  <a:lnTo>
                    <a:pt x="65968" y="471967"/>
                  </a:lnTo>
                  <a:lnTo>
                    <a:pt x="58355" y="474505"/>
                  </a:lnTo>
                  <a:lnTo>
                    <a:pt x="55817" y="479580"/>
                  </a:lnTo>
                  <a:lnTo>
                    <a:pt x="50742" y="484655"/>
                  </a:lnTo>
                  <a:lnTo>
                    <a:pt x="45667" y="487193"/>
                  </a:lnTo>
                  <a:lnTo>
                    <a:pt x="38054" y="489730"/>
                  </a:lnTo>
                  <a:lnTo>
                    <a:pt x="32979" y="492268"/>
                  </a:lnTo>
                  <a:lnTo>
                    <a:pt x="30441" y="497343"/>
                  </a:lnTo>
                  <a:lnTo>
                    <a:pt x="27903" y="499881"/>
                  </a:lnTo>
                  <a:lnTo>
                    <a:pt x="0" y="499881"/>
                  </a:lnTo>
                  <a:lnTo>
                    <a:pt x="0" y="497343"/>
                  </a:lnTo>
                  <a:lnTo>
                    <a:pt x="5075" y="482118"/>
                  </a:lnTo>
                  <a:lnTo>
                    <a:pt x="7613" y="474505"/>
                  </a:lnTo>
                  <a:lnTo>
                    <a:pt x="10150" y="469430"/>
                  </a:lnTo>
                  <a:lnTo>
                    <a:pt x="12688" y="466892"/>
                  </a:lnTo>
                  <a:lnTo>
                    <a:pt x="15226" y="456741"/>
                  </a:lnTo>
                  <a:lnTo>
                    <a:pt x="15226" y="446591"/>
                  </a:lnTo>
                  <a:lnTo>
                    <a:pt x="17763" y="436440"/>
                  </a:lnTo>
                  <a:lnTo>
                    <a:pt x="20301" y="421215"/>
                  </a:lnTo>
                  <a:lnTo>
                    <a:pt x="20301" y="413602"/>
                  </a:lnTo>
                  <a:lnTo>
                    <a:pt x="17763" y="403451"/>
                  </a:lnTo>
                  <a:lnTo>
                    <a:pt x="12688" y="390763"/>
                  </a:lnTo>
                  <a:lnTo>
                    <a:pt x="10150" y="385688"/>
                  </a:lnTo>
                  <a:lnTo>
                    <a:pt x="5075" y="378075"/>
                  </a:lnTo>
                  <a:lnTo>
                    <a:pt x="5075" y="360311"/>
                  </a:lnTo>
                  <a:lnTo>
                    <a:pt x="7613" y="355236"/>
                  </a:lnTo>
                  <a:lnTo>
                    <a:pt x="12688" y="347623"/>
                  </a:lnTo>
                  <a:lnTo>
                    <a:pt x="17763" y="340010"/>
                  </a:lnTo>
                  <a:lnTo>
                    <a:pt x="25376" y="329860"/>
                  </a:lnTo>
                  <a:lnTo>
                    <a:pt x="27914" y="322247"/>
                  </a:lnTo>
                  <a:lnTo>
                    <a:pt x="30451" y="314634"/>
                  </a:lnTo>
                  <a:lnTo>
                    <a:pt x="35527" y="304484"/>
                  </a:lnTo>
                  <a:lnTo>
                    <a:pt x="40602" y="294333"/>
                  </a:lnTo>
                  <a:lnTo>
                    <a:pt x="45677" y="286720"/>
                  </a:lnTo>
                  <a:lnTo>
                    <a:pt x="45677" y="281645"/>
                  </a:lnTo>
                  <a:lnTo>
                    <a:pt x="48215" y="279107"/>
                  </a:lnTo>
                  <a:lnTo>
                    <a:pt x="50753" y="274032"/>
                  </a:lnTo>
                  <a:lnTo>
                    <a:pt x="55828" y="266419"/>
                  </a:lnTo>
                  <a:lnTo>
                    <a:pt x="60903" y="261344"/>
                  </a:lnTo>
                  <a:lnTo>
                    <a:pt x="68516" y="253731"/>
                  </a:lnTo>
                  <a:lnTo>
                    <a:pt x="76129" y="243581"/>
                  </a:lnTo>
                  <a:lnTo>
                    <a:pt x="78666" y="238505"/>
                  </a:lnTo>
                  <a:lnTo>
                    <a:pt x="78666" y="230892"/>
                  </a:lnTo>
                  <a:lnTo>
                    <a:pt x="76129" y="228355"/>
                  </a:lnTo>
                  <a:lnTo>
                    <a:pt x="76129" y="215667"/>
                  </a:lnTo>
                  <a:lnTo>
                    <a:pt x="81204" y="210591"/>
                  </a:lnTo>
                  <a:lnTo>
                    <a:pt x="83742" y="208054"/>
                  </a:lnTo>
                  <a:lnTo>
                    <a:pt x="83742" y="208054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2EC838-1B2A-A2C7-3586-4E07CA81A0C6}"/>
                </a:ext>
              </a:extLst>
            </p:cNvPr>
            <p:cNvSpPr/>
            <p:nvPr/>
          </p:nvSpPr>
          <p:spPr>
            <a:xfrm>
              <a:off x="6595310" y="3372292"/>
              <a:ext cx="837417" cy="1126590"/>
            </a:xfrm>
            <a:custGeom>
              <a:avLst/>
              <a:gdLst>
                <a:gd name="connsiteX0" fmla="*/ 53290 w 837417"/>
                <a:gd name="connsiteY0" fmla="*/ 669934 h 1126590"/>
                <a:gd name="connsiteX1" fmla="*/ 55828 w 837417"/>
                <a:gd name="connsiteY1" fmla="*/ 669934 h 1126590"/>
                <a:gd name="connsiteX2" fmla="*/ 60903 w 837417"/>
                <a:gd name="connsiteY2" fmla="*/ 677547 h 1126590"/>
                <a:gd name="connsiteX3" fmla="*/ 65978 w 837417"/>
                <a:gd name="connsiteY3" fmla="*/ 682622 h 1126590"/>
                <a:gd name="connsiteX4" fmla="*/ 71053 w 837417"/>
                <a:gd name="connsiteY4" fmla="*/ 690235 h 1126590"/>
                <a:gd name="connsiteX5" fmla="*/ 76129 w 837417"/>
                <a:gd name="connsiteY5" fmla="*/ 697848 h 1126590"/>
                <a:gd name="connsiteX6" fmla="*/ 81204 w 837417"/>
                <a:gd name="connsiteY6" fmla="*/ 702923 h 1126590"/>
                <a:gd name="connsiteX7" fmla="*/ 86279 w 837417"/>
                <a:gd name="connsiteY7" fmla="*/ 707998 h 1126590"/>
                <a:gd name="connsiteX8" fmla="*/ 91354 w 837417"/>
                <a:gd name="connsiteY8" fmla="*/ 710536 h 1126590"/>
                <a:gd name="connsiteX9" fmla="*/ 96430 w 837417"/>
                <a:gd name="connsiteY9" fmla="*/ 713074 h 1126590"/>
                <a:gd name="connsiteX10" fmla="*/ 149709 w 837417"/>
                <a:gd name="connsiteY10" fmla="*/ 713074 h 1126590"/>
                <a:gd name="connsiteX11" fmla="*/ 154785 w 837417"/>
                <a:gd name="connsiteY11" fmla="*/ 715611 h 1126590"/>
                <a:gd name="connsiteX12" fmla="*/ 157322 w 837417"/>
                <a:gd name="connsiteY12" fmla="*/ 720686 h 1126590"/>
                <a:gd name="connsiteX13" fmla="*/ 159860 w 837417"/>
                <a:gd name="connsiteY13" fmla="*/ 725762 h 1126590"/>
                <a:gd name="connsiteX14" fmla="*/ 162398 w 837417"/>
                <a:gd name="connsiteY14" fmla="*/ 730837 h 1126590"/>
                <a:gd name="connsiteX15" fmla="*/ 164935 w 837417"/>
                <a:gd name="connsiteY15" fmla="*/ 735912 h 1126590"/>
                <a:gd name="connsiteX16" fmla="*/ 172548 w 837417"/>
                <a:gd name="connsiteY16" fmla="*/ 738450 h 1126590"/>
                <a:gd name="connsiteX17" fmla="*/ 180161 w 837417"/>
                <a:gd name="connsiteY17" fmla="*/ 740988 h 1126590"/>
                <a:gd name="connsiteX18" fmla="*/ 187774 w 837417"/>
                <a:gd name="connsiteY18" fmla="*/ 743525 h 1126590"/>
                <a:gd name="connsiteX19" fmla="*/ 195387 w 837417"/>
                <a:gd name="connsiteY19" fmla="*/ 748600 h 1126590"/>
                <a:gd name="connsiteX20" fmla="*/ 197924 w 837417"/>
                <a:gd name="connsiteY20" fmla="*/ 748600 h 1126590"/>
                <a:gd name="connsiteX21" fmla="*/ 197924 w 837417"/>
                <a:gd name="connsiteY21" fmla="*/ 746063 h 1126590"/>
                <a:gd name="connsiteX22" fmla="*/ 200462 w 837417"/>
                <a:gd name="connsiteY22" fmla="*/ 746063 h 1126590"/>
                <a:gd name="connsiteX23" fmla="*/ 203000 w 837417"/>
                <a:gd name="connsiteY23" fmla="*/ 735912 h 1126590"/>
                <a:gd name="connsiteX24" fmla="*/ 203000 w 837417"/>
                <a:gd name="connsiteY24" fmla="*/ 728299 h 1126590"/>
                <a:gd name="connsiteX25" fmla="*/ 200462 w 837417"/>
                <a:gd name="connsiteY25" fmla="*/ 723224 h 1126590"/>
                <a:gd name="connsiteX26" fmla="*/ 197924 w 837417"/>
                <a:gd name="connsiteY26" fmla="*/ 715611 h 1126590"/>
                <a:gd name="connsiteX27" fmla="*/ 195387 w 837417"/>
                <a:gd name="connsiteY27" fmla="*/ 710536 h 1126590"/>
                <a:gd name="connsiteX28" fmla="*/ 192849 w 837417"/>
                <a:gd name="connsiteY28" fmla="*/ 705461 h 1126590"/>
                <a:gd name="connsiteX29" fmla="*/ 192849 w 837417"/>
                <a:gd name="connsiteY29" fmla="*/ 702923 h 1126590"/>
                <a:gd name="connsiteX30" fmla="*/ 190312 w 837417"/>
                <a:gd name="connsiteY30" fmla="*/ 697848 h 1126590"/>
                <a:gd name="connsiteX31" fmla="*/ 192849 w 837417"/>
                <a:gd name="connsiteY31" fmla="*/ 695310 h 1126590"/>
                <a:gd name="connsiteX32" fmla="*/ 197924 w 837417"/>
                <a:gd name="connsiteY32" fmla="*/ 695310 h 1126590"/>
                <a:gd name="connsiteX33" fmla="*/ 203000 w 837417"/>
                <a:gd name="connsiteY33" fmla="*/ 697848 h 1126590"/>
                <a:gd name="connsiteX34" fmla="*/ 208075 w 837417"/>
                <a:gd name="connsiteY34" fmla="*/ 700385 h 1126590"/>
                <a:gd name="connsiteX35" fmla="*/ 213150 w 837417"/>
                <a:gd name="connsiteY35" fmla="*/ 700385 h 1126590"/>
                <a:gd name="connsiteX36" fmla="*/ 215688 w 837417"/>
                <a:gd name="connsiteY36" fmla="*/ 697848 h 1126590"/>
                <a:gd name="connsiteX37" fmla="*/ 218225 w 837417"/>
                <a:gd name="connsiteY37" fmla="*/ 695310 h 1126590"/>
                <a:gd name="connsiteX38" fmla="*/ 220763 w 837417"/>
                <a:gd name="connsiteY38" fmla="*/ 695310 h 1126590"/>
                <a:gd name="connsiteX39" fmla="*/ 220763 w 837417"/>
                <a:gd name="connsiteY39" fmla="*/ 692773 h 1126590"/>
                <a:gd name="connsiteX40" fmla="*/ 223301 w 837417"/>
                <a:gd name="connsiteY40" fmla="*/ 690235 h 1126590"/>
                <a:gd name="connsiteX41" fmla="*/ 223301 w 837417"/>
                <a:gd name="connsiteY41" fmla="*/ 675009 h 1126590"/>
                <a:gd name="connsiteX42" fmla="*/ 220763 w 837417"/>
                <a:gd name="connsiteY42" fmla="*/ 669934 h 1126590"/>
                <a:gd name="connsiteX43" fmla="*/ 223301 w 837417"/>
                <a:gd name="connsiteY43" fmla="*/ 662321 h 1126590"/>
                <a:gd name="connsiteX44" fmla="*/ 223301 w 837417"/>
                <a:gd name="connsiteY44" fmla="*/ 654708 h 1126590"/>
                <a:gd name="connsiteX45" fmla="*/ 225838 w 837417"/>
                <a:gd name="connsiteY45" fmla="*/ 639482 h 1126590"/>
                <a:gd name="connsiteX46" fmla="*/ 225838 w 837417"/>
                <a:gd name="connsiteY46" fmla="*/ 626794 h 1126590"/>
                <a:gd name="connsiteX47" fmla="*/ 228376 w 837417"/>
                <a:gd name="connsiteY47" fmla="*/ 614106 h 1126590"/>
                <a:gd name="connsiteX48" fmla="*/ 233451 w 837417"/>
                <a:gd name="connsiteY48" fmla="*/ 601418 h 1126590"/>
                <a:gd name="connsiteX49" fmla="*/ 235989 w 837417"/>
                <a:gd name="connsiteY49" fmla="*/ 591268 h 1126590"/>
                <a:gd name="connsiteX50" fmla="*/ 241064 w 837417"/>
                <a:gd name="connsiteY50" fmla="*/ 586192 h 1126590"/>
                <a:gd name="connsiteX51" fmla="*/ 243602 w 837417"/>
                <a:gd name="connsiteY51" fmla="*/ 581117 h 1126590"/>
                <a:gd name="connsiteX52" fmla="*/ 243602 w 837417"/>
                <a:gd name="connsiteY52" fmla="*/ 573504 h 1126590"/>
                <a:gd name="connsiteX53" fmla="*/ 246139 w 837417"/>
                <a:gd name="connsiteY53" fmla="*/ 565891 h 1126590"/>
                <a:gd name="connsiteX54" fmla="*/ 246139 w 837417"/>
                <a:gd name="connsiteY54" fmla="*/ 550665 h 1126590"/>
                <a:gd name="connsiteX55" fmla="*/ 251215 w 837417"/>
                <a:gd name="connsiteY55" fmla="*/ 545590 h 1126590"/>
                <a:gd name="connsiteX56" fmla="*/ 253752 w 837417"/>
                <a:gd name="connsiteY56" fmla="*/ 540515 h 1126590"/>
                <a:gd name="connsiteX57" fmla="*/ 258827 w 837417"/>
                <a:gd name="connsiteY57" fmla="*/ 537977 h 1126590"/>
                <a:gd name="connsiteX58" fmla="*/ 261365 w 837417"/>
                <a:gd name="connsiteY58" fmla="*/ 532902 h 1126590"/>
                <a:gd name="connsiteX59" fmla="*/ 263903 w 837417"/>
                <a:gd name="connsiteY59" fmla="*/ 530364 h 1126590"/>
                <a:gd name="connsiteX60" fmla="*/ 263903 w 837417"/>
                <a:gd name="connsiteY60" fmla="*/ 512601 h 1126590"/>
                <a:gd name="connsiteX61" fmla="*/ 266440 w 837417"/>
                <a:gd name="connsiteY61" fmla="*/ 507526 h 1126590"/>
                <a:gd name="connsiteX62" fmla="*/ 266440 w 837417"/>
                <a:gd name="connsiteY62" fmla="*/ 502450 h 1126590"/>
                <a:gd name="connsiteX63" fmla="*/ 268978 w 837417"/>
                <a:gd name="connsiteY63" fmla="*/ 497375 h 1126590"/>
                <a:gd name="connsiteX64" fmla="*/ 268978 w 837417"/>
                <a:gd name="connsiteY64" fmla="*/ 494838 h 1126590"/>
                <a:gd name="connsiteX65" fmla="*/ 258827 w 837417"/>
                <a:gd name="connsiteY65" fmla="*/ 494838 h 1126590"/>
                <a:gd name="connsiteX66" fmla="*/ 253752 w 837417"/>
                <a:gd name="connsiteY66" fmla="*/ 497375 h 1126590"/>
                <a:gd name="connsiteX67" fmla="*/ 230914 w 837417"/>
                <a:gd name="connsiteY67" fmla="*/ 497375 h 1126590"/>
                <a:gd name="connsiteX68" fmla="*/ 225838 w 837417"/>
                <a:gd name="connsiteY68" fmla="*/ 499913 h 1126590"/>
                <a:gd name="connsiteX69" fmla="*/ 220763 w 837417"/>
                <a:gd name="connsiteY69" fmla="*/ 499913 h 1126590"/>
                <a:gd name="connsiteX70" fmla="*/ 215688 w 837417"/>
                <a:gd name="connsiteY70" fmla="*/ 502450 h 1126590"/>
                <a:gd name="connsiteX71" fmla="*/ 210612 w 837417"/>
                <a:gd name="connsiteY71" fmla="*/ 499913 h 1126590"/>
                <a:gd name="connsiteX72" fmla="*/ 208075 w 837417"/>
                <a:gd name="connsiteY72" fmla="*/ 494838 h 1126590"/>
                <a:gd name="connsiteX73" fmla="*/ 203000 w 837417"/>
                <a:gd name="connsiteY73" fmla="*/ 489762 h 1126590"/>
                <a:gd name="connsiteX74" fmla="*/ 195387 w 837417"/>
                <a:gd name="connsiteY74" fmla="*/ 484687 h 1126590"/>
                <a:gd name="connsiteX75" fmla="*/ 187774 w 837417"/>
                <a:gd name="connsiteY75" fmla="*/ 477074 h 1126590"/>
                <a:gd name="connsiteX76" fmla="*/ 185236 w 837417"/>
                <a:gd name="connsiteY76" fmla="*/ 471999 h 1126590"/>
                <a:gd name="connsiteX77" fmla="*/ 182698 w 837417"/>
                <a:gd name="connsiteY77" fmla="*/ 464386 h 1126590"/>
                <a:gd name="connsiteX78" fmla="*/ 177623 w 837417"/>
                <a:gd name="connsiteY78" fmla="*/ 459311 h 1126590"/>
                <a:gd name="connsiteX79" fmla="*/ 172548 w 837417"/>
                <a:gd name="connsiteY79" fmla="*/ 451698 h 1126590"/>
                <a:gd name="connsiteX80" fmla="*/ 172548 w 837417"/>
                <a:gd name="connsiteY80" fmla="*/ 446623 h 1126590"/>
                <a:gd name="connsiteX81" fmla="*/ 175086 w 837417"/>
                <a:gd name="connsiteY81" fmla="*/ 441547 h 1126590"/>
                <a:gd name="connsiteX82" fmla="*/ 177623 w 837417"/>
                <a:gd name="connsiteY82" fmla="*/ 436472 h 1126590"/>
                <a:gd name="connsiteX83" fmla="*/ 180161 w 837417"/>
                <a:gd name="connsiteY83" fmla="*/ 433934 h 1126590"/>
                <a:gd name="connsiteX84" fmla="*/ 180161 w 837417"/>
                <a:gd name="connsiteY84" fmla="*/ 421246 h 1126590"/>
                <a:gd name="connsiteX85" fmla="*/ 182698 w 837417"/>
                <a:gd name="connsiteY85" fmla="*/ 413633 h 1126590"/>
                <a:gd name="connsiteX86" fmla="*/ 182698 w 837417"/>
                <a:gd name="connsiteY86" fmla="*/ 408558 h 1126590"/>
                <a:gd name="connsiteX87" fmla="*/ 180161 w 837417"/>
                <a:gd name="connsiteY87" fmla="*/ 403483 h 1126590"/>
                <a:gd name="connsiteX88" fmla="*/ 177623 w 837417"/>
                <a:gd name="connsiteY88" fmla="*/ 400945 h 1126590"/>
                <a:gd name="connsiteX89" fmla="*/ 175086 w 837417"/>
                <a:gd name="connsiteY89" fmla="*/ 398408 h 1126590"/>
                <a:gd name="connsiteX90" fmla="*/ 147182 w 837417"/>
                <a:gd name="connsiteY90" fmla="*/ 398408 h 1126590"/>
                <a:gd name="connsiteX91" fmla="*/ 134494 w 837417"/>
                <a:gd name="connsiteY91" fmla="*/ 400945 h 1126590"/>
                <a:gd name="connsiteX92" fmla="*/ 131956 w 837417"/>
                <a:gd name="connsiteY92" fmla="*/ 403483 h 1126590"/>
                <a:gd name="connsiteX93" fmla="*/ 124344 w 837417"/>
                <a:gd name="connsiteY93" fmla="*/ 403483 h 1126590"/>
                <a:gd name="connsiteX94" fmla="*/ 121806 w 837417"/>
                <a:gd name="connsiteY94" fmla="*/ 406021 h 1126590"/>
                <a:gd name="connsiteX95" fmla="*/ 101505 w 837417"/>
                <a:gd name="connsiteY95" fmla="*/ 406021 h 1126590"/>
                <a:gd name="connsiteX96" fmla="*/ 96430 w 837417"/>
                <a:gd name="connsiteY96" fmla="*/ 408558 h 1126590"/>
                <a:gd name="connsiteX97" fmla="*/ 93892 w 837417"/>
                <a:gd name="connsiteY97" fmla="*/ 408558 h 1126590"/>
                <a:gd name="connsiteX98" fmla="*/ 86279 w 837417"/>
                <a:gd name="connsiteY98" fmla="*/ 411096 h 1126590"/>
                <a:gd name="connsiteX99" fmla="*/ 83742 w 837417"/>
                <a:gd name="connsiteY99" fmla="*/ 411096 h 1126590"/>
                <a:gd name="connsiteX100" fmla="*/ 81204 w 837417"/>
                <a:gd name="connsiteY100" fmla="*/ 413633 h 1126590"/>
                <a:gd name="connsiteX101" fmla="*/ 78666 w 837417"/>
                <a:gd name="connsiteY101" fmla="*/ 413633 h 1126590"/>
                <a:gd name="connsiteX102" fmla="*/ 73591 w 837417"/>
                <a:gd name="connsiteY102" fmla="*/ 416171 h 1126590"/>
                <a:gd name="connsiteX103" fmla="*/ 68516 w 837417"/>
                <a:gd name="connsiteY103" fmla="*/ 416171 h 1126590"/>
                <a:gd name="connsiteX104" fmla="*/ 68516 w 837417"/>
                <a:gd name="connsiteY104" fmla="*/ 411096 h 1126590"/>
                <a:gd name="connsiteX105" fmla="*/ 65978 w 837417"/>
                <a:gd name="connsiteY105" fmla="*/ 408558 h 1126590"/>
                <a:gd name="connsiteX106" fmla="*/ 65978 w 837417"/>
                <a:gd name="connsiteY106" fmla="*/ 403483 h 1126590"/>
                <a:gd name="connsiteX107" fmla="*/ 63441 w 837417"/>
                <a:gd name="connsiteY107" fmla="*/ 398408 h 1126590"/>
                <a:gd name="connsiteX108" fmla="*/ 60903 w 837417"/>
                <a:gd name="connsiteY108" fmla="*/ 393333 h 1126590"/>
                <a:gd name="connsiteX109" fmla="*/ 60903 w 837417"/>
                <a:gd name="connsiteY109" fmla="*/ 385720 h 1126590"/>
                <a:gd name="connsiteX110" fmla="*/ 58365 w 837417"/>
                <a:gd name="connsiteY110" fmla="*/ 383182 h 1126590"/>
                <a:gd name="connsiteX111" fmla="*/ 58365 w 837417"/>
                <a:gd name="connsiteY111" fmla="*/ 378107 h 1126590"/>
                <a:gd name="connsiteX112" fmla="*/ 55828 w 837417"/>
                <a:gd name="connsiteY112" fmla="*/ 373031 h 1126590"/>
                <a:gd name="connsiteX113" fmla="*/ 55828 w 837417"/>
                <a:gd name="connsiteY113" fmla="*/ 362881 h 1126590"/>
                <a:gd name="connsiteX114" fmla="*/ 58365 w 837417"/>
                <a:gd name="connsiteY114" fmla="*/ 362881 h 1126590"/>
                <a:gd name="connsiteX115" fmla="*/ 58365 w 837417"/>
                <a:gd name="connsiteY115" fmla="*/ 360343 h 1126590"/>
                <a:gd name="connsiteX116" fmla="*/ 63441 w 837417"/>
                <a:gd name="connsiteY116" fmla="*/ 357806 h 1126590"/>
                <a:gd name="connsiteX117" fmla="*/ 65978 w 837417"/>
                <a:gd name="connsiteY117" fmla="*/ 355268 h 1126590"/>
                <a:gd name="connsiteX118" fmla="*/ 68516 w 837417"/>
                <a:gd name="connsiteY118" fmla="*/ 352730 h 1126590"/>
                <a:gd name="connsiteX119" fmla="*/ 73591 w 837417"/>
                <a:gd name="connsiteY119" fmla="*/ 350193 h 1126590"/>
                <a:gd name="connsiteX120" fmla="*/ 76129 w 837417"/>
                <a:gd name="connsiteY120" fmla="*/ 347655 h 1126590"/>
                <a:gd name="connsiteX121" fmla="*/ 81204 w 837417"/>
                <a:gd name="connsiteY121" fmla="*/ 342580 h 1126590"/>
                <a:gd name="connsiteX122" fmla="*/ 81204 w 837417"/>
                <a:gd name="connsiteY122" fmla="*/ 337505 h 1126590"/>
                <a:gd name="connsiteX123" fmla="*/ 78666 w 837417"/>
                <a:gd name="connsiteY123" fmla="*/ 334967 h 1126590"/>
                <a:gd name="connsiteX124" fmla="*/ 76129 w 837417"/>
                <a:gd name="connsiteY124" fmla="*/ 332429 h 1126590"/>
                <a:gd name="connsiteX125" fmla="*/ 71053 w 837417"/>
                <a:gd name="connsiteY125" fmla="*/ 332429 h 1126590"/>
                <a:gd name="connsiteX126" fmla="*/ 68516 w 837417"/>
                <a:gd name="connsiteY126" fmla="*/ 329892 h 1126590"/>
                <a:gd name="connsiteX127" fmla="*/ 65978 w 837417"/>
                <a:gd name="connsiteY127" fmla="*/ 327354 h 1126590"/>
                <a:gd name="connsiteX128" fmla="*/ 58365 w 837417"/>
                <a:gd name="connsiteY128" fmla="*/ 322279 h 1126590"/>
                <a:gd name="connsiteX129" fmla="*/ 55828 w 837417"/>
                <a:gd name="connsiteY129" fmla="*/ 319741 h 1126590"/>
                <a:gd name="connsiteX130" fmla="*/ 50753 w 837417"/>
                <a:gd name="connsiteY130" fmla="*/ 317204 h 1126590"/>
                <a:gd name="connsiteX131" fmla="*/ 48215 w 837417"/>
                <a:gd name="connsiteY131" fmla="*/ 309591 h 1126590"/>
                <a:gd name="connsiteX132" fmla="*/ 45677 w 837417"/>
                <a:gd name="connsiteY132" fmla="*/ 307053 h 1126590"/>
                <a:gd name="connsiteX133" fmla="*/ 43139 w 837417"/>
                <a:gd name="connsiteY133" fmla="*/ 296903 h 1126590"/>
                <a:gd name="connsiteX134" fmla="*/ 40602 w 837417"/>
                <a:gd name="connsiteY134" fmla="*/ 289290 h 1126590"/>
                <a:gd name="connsiteX135" fmla="*/ 38064 w 837417"/>
                <a:gd name="connsiteY135" fmla="*/ 286752 h 1126590"/>
                <a:gd name="connsiteX136" fmla="*/ 35527 w 837417"/>
                <a:gd name="connsiteY136" fmla="*/ 284214 h 1126590"/>
                <a:gd name="connsiteX137" fmla="*/ 30451 w 837417"/>
                <a:gd name="connsiteY137" fmla="*/ 281677 h 1126590"/>
                <a:gd name="connsiteX138" fmla="*/ 25376 w 837417"/>
                <a:gd name="connsiteY138" fmla="*/ 276602 h 1126590"/>
                <a:gd name="connsiteX139" fmla="*/ 17763 w 837417"/>
                <a:gd name="connsiteY139" fmla="*/ 271526 h 1126590"/>
                <a:gd name="connsiteX140" fmla="*/ 15225 w 837417"/>
                <a:gd name="connsiteY140" fmla="*/ 268989 h 1126590"/>
                <a:gd name="connsiteX141" fmla="*/ 5075 w 837417"/>
                <a:gd name="connsiteY141" fmla="*/ 258838 h 1126590"/>
                <a:gd name="connsiteX142" fmla="*/ 2537 w 837417"/>
                <a:gd name="connsiteY142" fmla="*/ 256300 h 1126590"/>
                <a:gd name="connsiteX143" fmla="*/ 5075 w 837417"/>
                <a:gd name="connsiteY143" fmla="*/ 256300 h 1126590"/>
                <a:gd name="connsiteX144" fmla="*/ 5075 w 837417"/>
                <a:gd name="connsiteY144" fmla="*/ 253763 h 1126590"/>
                <a:gd name="connsiteX145" fmla="*/ 12688 w 837417"/>
                <a:gd name="connsiteY145" fmla="*/ 253763 h 1126590"/>
                <a:gd name="connsiteX146" fmla="*/ 12688 w 837417"/>
                <a:gd name="connsiteY146" fmla="*/ 248688 h 1126590"/>
                <a:gd name="connsiteX147" fmla="*/ 15225 w 837417"/>
                <a:gd name="connsiteY147" fmla="*/ 246150 h 1126590"/>
                <a:gd name="connsiteX148" fmla="*/ 15225 w 837417"/>
                <a:gd name="connsiteY148" fmla="*/ 243612 h 1126590"/>
                <a:gd name="connsiteX149" fmla="*/ 12688 w 837417"/>
                <a:gd name="connsiteY149" fmla="*/ 243612 h 1126590"/>
                <a:gd name="connsiteX150" fmla="*/ 10151 w 837417"/>
                <a:gd name="connsiteY150" fmla="*/ 241075 h 1126590"/>
                <a:gd name="connsiteX151" fmla="*/ 10151 w 837417"/>
                <a:gd name="connsiteY151" fmla="*/ 228387 h 1126590"/>
                <a:gd name="connsiteX152" fmla="*/ 20301 w 837417"/>
                <a:gd name="connsiteY152" fmla="*/ 228387 h 1126590"/>
                <a:gd name="connsiteX153" fmla="*/ 22839 w 837417"/>
                <a:gd name="connsiteY153" fmla="*/ 225849 h 1126590"/>
                <a:gd name="connsiteX154" fmla="*/ 25376 w 837417"/>
                <a:gd name="connsiteY154" fmla="*/ 225849 h 1126590"/>
                <a:gd name="connsiteX155" fmla="*/ 27914 w 837417"/>
                <a:gd name="connsiteY155" fmla="*/ 223311 h 1126590"/>
                <a:gd name="connsiteX156" fmla="*/ 32989 w 837417"/>
                <a:gd name="connsiteY156" fmla="*/ 225849 h 1126590"/>
                <a:gd name="connsiteX157" fmla="*/ 35527 w 837417"/>
                <a:gd name="connsiteY157" fmla="*/ 223311 h 1126590"/>
                <a:gd name="connsiteX158" fmla="*/ 32989 w 837417"/>
                <a:gd name="connsiteY158" fmla="*/ 220774 h 1126590"/>
                <a:gd name="connsiteX159" fmla="*/ 27914 w 837417"/>
                <a:gd name="connsiteY159" fmla="*/ 218236 h 1126590"/>
                <a:gd name="connsiteX160" fmla="*/ 25376 w 837417"/>
                <a:gd name="connsiteY160" fmla="*/ 218236 h 1126590"/>
                <a:gd name="connsiteX161" fmla="*/ 25376 w 837417"/>
                <a:gd name="connsiteY161" fmla="*/ 213161 h 1126590"/>
                <a:gd name="connsiteX162" fmla="*/ 27914 w 837417"/>
                <a:gd name="connsiteY162" fmla="*/ 213161 h 1126590"/>
                <a:gd name="connsiteX163" fmla="*/ 30451 w 837417"/>
                <a:gd name="connsiteY163" fmla="*/ 210623 h 1126590"/>
                <a:gd name="connsiteX164" fmla="*/ 32989 w 837417"/>
                <a:gd name="connsiteY164" fmla="*/ 210623 h 1126590"/>
                <a:gd name="connsiteX165" fmla="*/ 35527 w 837417"/>
                <a:gd name="connsiteY165" fmla="*/ 213161 h 1126590"/>
                <a:gd name="connsiteX166" fmla="*/ 35527 w 837417"/>
                <a:gd name="connsiteY166" fmla="*/ 218236 h 1126590"/>
                <a:gd name="connsiteX167" fmla="*/ 40602 w 837417"/>
                <a:gd name="connsiteY167" fmla="*/ 218236 h 1126590"/>
                <a:gd name="connsiteX168" fmla="*/ 40602 w 837417"/>
                <a:gd name="connsiteY168" fmla="*/ 213161 h 1126590"/>
                <a:gd name="connsiteX169" fmla="*/ 43139 w 837417"/>
                <a:gd name="connsiteY169" fmla="*/ 210623 h 1126590"/>
                <a:gd name="connsiteX170" fmla="*/ 48215 w 837417"/>
                <a:gd name="connsiteY170" fmla="*/ 205548 h 1126590"/>
                <a:gd name="connsiteX171" fmla="*/ 50753 w 837417"/>
                <a:gd name="connsiteY171" fmla="*/ 208086 h 1126590"/>
                <a:gd name="connsiteX172" fmla="*/ 55828 w 837417"/>
                <a:gd name="connsiteY172" fmla="*/ 210623 h 1126590"/>
                <a:gd name="connsiteX173" fmla="*/ 60903 w 837417"/>
                <a:gd name="connsiteY173" fmla="*/ 210623 h 1126590"/>
                <a:gd name="connsiteX174" fmla="*/ 60903 w 837417"/>
                <a:gd name="connsiteY174" fmla="*/ 208086 h 1126590"/>
                <a:gd name="connsiteX175" fmla="*/ 65978 w 837417"/>
                <a:gd name="connsiteY175" fmla="*/ 208086 h 1126590"/>
                <a:gd name="connsiteX176" fmla="*/ 68516 w 837417"/>
                <a:gd name="connsiteY176" fmla="*/ 205548 h 1126590"/>
                <a:gd name="connsiteX177" fmla="*/ 65978 w 837417"/>
                <a:gd name="connsiteY177" fmla="*/ 203010 h 1126590"/>
                <a:gd name="connsiteX178" fmla="*/ 63441 w 837417"/>
                <a:gd name="connsiteY178" fmla="*/ 203010 h 1126590"/>
                <a:gd name="connsiteX179" fmla="*/ 63441 w 837417"/>
                <a:gd name="connsiteY179" fmla="*/ 200473 h 1126590"/>
                <a:gd name="connsiteX180" fmla="*/ 65978 w 837417"/>
                <a:gd name="connsiteY180" fmla="*/ 200473 h 1126590"/>
                <a:gd name="connsiteX181" fmla="*/ 68516 w 837417"/>
                <a:gd name="connsiteY181" fmla="*/ 203010 h 1126590"/>
                <a:gd name="connsiteX182" fmla="*/ 71053 w 837417"/>
                <a:gd name="connsiteY182" fmla="*/ 200473 h 1126590"/>
                <a:gd name="connsiteX183" fmla="*/ 73591 w 837417"/>
                <a:gd name="connsiteY183" fmla="*/ 197935 h 1126590"/>
                <a:gd name="connsiteX184" fmla="*/ 76129 w 837417"/>
                <a:gd name="connsiteY184" fmla="*/ 195397 h 1126590"/>
                <a:gd name="connsiteX185" fmla="*/ 76129 w 837417"/>
                <a:gd name="connsiteY185" fmla="*/ 192860 h 1126590"/>
                <a:gd name="connsiteX186" fmla="*/ 71053 w 837417"/>
                <a:gd name="connsiteY186" fmla="*/ 192860 h 1126590"/>
                <a:gd name="connsiteX187" fmla="*/ 71053 w 837417"/>
                <a:gd name="connsiteY187" fmla="*/ 190322 h 1126590"/>
                <a:gd name="connsiteX188" fmla="*/ 73591 w 837417"/>
                <a:gd name="connsiteY188" fmla="*/ 187785 h 1126590"/>
                <a:gd name="connsiteX189" fmla="*/ 78666 w 837417"/>
                <a:gd name="connsiteY189" fmla="*/ 187785 h 1126590"/>
                <a:gd name="connsiteX190" fmla="*/ 81204 w 837417"/>
                <a:gd name="connsiteY190" fmla="*/ 190322 h 1126590"/>
                <a:gd name="connsiteX191" fmla="*/ 81204 w 837417"/>
                <a:gd name="connsiteY191" fmla="*/ 195397 h 1126590"/>
                <a:gd name="connsiteX192" fmla="*/ 83742 w 837417"/>
                <a:gd name="connsiteY192" fmla="*/ 195397 h 1126590"/>
                <a:gd name="connsiteX193" fmla="*/ 86279 w 837417"/>
                <a:gd name="connsiteY193" fmla="*/ 190322 h 1126590"/>
                <a:gd name="connsiteX194" fmla="*/ 91354 w 837417"/>
                <a:gd name="connsiteY194" fmla="*/ 190322 h 1126590"/>
                <a:gd name="connsiteX195" fmla="*/ 93892 w 837417"/>
                <a:gd name="connsiteY195" fmla="*/ 195397 h 1126590"/>
                <a:gd name="connsiteX196" fmla="*/ 96430 w 837417"/>
                <a:gd name="connsiteY196" fmla="*/ 190322 h 1126590"/>
                <a:gd name="connsiteX197" fmla="*/ 96430 w 837417"/>
                <a:gd name="connsiteY197" fmla="*/ 185247 h 1126590"/>
                <a:gd name="connsiteX198" fmla="*/ 101505 w 837417"/>
                <a:gd name="connsiteY198" fmla="*/ 187785 h 1126590"/>
                <a:gd name="connsiteX199" fmla="*/ 104042 w 837417"/>
                <a:gd name="connsiteY199" fmla="*/ 187785 h 1126590"/>
                <a:gd name="connsiteX200" fmla="*/ 104042 w 837417"/>
                <a:gd name="connsiteY200" fmla="*/ 185247 h 1126590"/>
                <a:gd name="connsiteX201" fmla="*/ 101505 w 837417"/>
                <a:gd name="connsiteY201" fmla="*/ 185247 h 1126590"/>
                <a:gd name="connsiteX202" fmla="*/ 101505 w 837417"/>
                <a:gd name="connsiteY202" fmla="*/ 182709 h 1126590"/>
                <a:gd name="connsiteX203" fmla="*/ 98967 w 837417"/>
                <a:gd name="connsiteY203" fmla="*/ 180172 h 1126590"/>
                <a:gd name="connsiteX204" fmla="*/ 98967 w 837417"/>
                <a:gd name="connsiteY204" fmla="*/ 177634 h 1126590"/>
                <a:gd name="connsiteX205" fmla="*/ 101505 w 837417"/>
                <a:gd name="connsiteY205" fmla="*/ 175096 h 1126590"/>
                <a:gd name="connsiteX206" fmla="*/ 98967 w 837417"/>
                <a:gd name="connsiteY206" fmla="*/ 172559 h 1126590"/>
                <a:gd name="connsiteX207" fmla="*/ 96430 w 837417"/>
                <a:gd name="connsiteY207" fmla="*/ 170021 h 1126590"/>
                <a:gd name="connsiteX208" fmla="*/ 98967 w 837417"/>
                <a:gd name="connsiteY208" fmla="*/ 167483 h 1126590"/>
                <a:gd name="connsiteX209" fmla="*/ 98967 w 837417"/>
                <a:gd name="connsiteY209" fmla="*/ 164946 h 1126590"/>
                <a:gd name="connsiteX210" fmla="*/ 96430 w 837417"/>
                <a:gd name="connsiteY210" fmla="*/ 164946 h 1126590"/>
                <a:gd name="connsiteX211" fmla="*/ 93892 w 837417"/>
                <a:gd name="connsiteY211" fmla="*/ 167483 h 1126590"/>
                <a:gd name="connsiteX212" fmla="*/ 91354 w 837417"/>
                <a:gd name="connsiteY212" fmla="*/ 167483 h 1126590"/>
                <a:gd name="connsiteX213" fmla="*/ 91354 w 837417"/>
                <a:gd name="connsiteY213" fmla="*/ 162408 h 1126590"/>
                <a:gd name="connsiteX214" fmla="*/ 93892 w 837417"/>
                <a:gd name="connsiteY214" fmla="*/ 159871 h 1126590"/>
                <a:gd name="connsiteX215" fmla="*/ 98967 w 837417"/>
                <a:gd name="connsiteY215" fmla="*/ 159871 h 1126590"/>
                <a:gd name="connsiteX216" fmla="*/ 98967 w 837417"/>
                <a:gd name="connsiteY216" fmla="*/ 154795 h 1126590"/>
                <a:gd name="connsiteX217" fmla="*/ 96430 w 837417"/>
                <a:gd name="connsiteY217" fmla="*/ 152258 h 1126590"/>
                <a:gd name="connsiteX218" fmla="*/ 101505 w 837417"/>
                <a:gd name="connsiteY218" fmla="*/ 152258 h 1126590"/>
                <a:gd name="connsiteX219" fmla="*/ 101505 w 837417"/>
                <a:gd name="connsiteY219" fmla="*/ 154795 h 1126590"/>
                <a:gd name="connsiteX220" fmla="*/ 104042 w 837417"/>
                <a:gd name="connsiteY220" fmla="*/ 154795 h 1126590"/>
                <a:gd name="connsiteX221" fmla="*/ 104042 w 837417"/>
                <a:gd name="connsiteY221" fmla="*/ 149720 h 1126590"/>
                <a:gd name="connsiteX222" fmla="*/ 106580 w 837417"/>
                <a:gd name="connsiteY222" fmla="*/ 149720 h 1126590"/>
                <a:gd name="connsiteX223" fmla="*/ 109118 w 837417"/>
                <a:gd name="connsiteY223" fmla="*/ 152258 h 1126590"/>
                <a:gd name="connsiteX224" fmla="*/ 111656 w 837417"/>
                <a:gd name="connsiteY224" fmla="*/ 154795 h 1126590"/>
                <a:gd name="connsiteX225" fmla="*/ 111656 w 837417"/>
                <a:gd name="connsiteY225" fmla="*/ 162408 h 1126590"/>
                <a:gd name="connsiteX226" fmla="*/ 114193 w 837417"/>
                <a:gd name="connsiteY226" fmla="*/ 162408 h 1126590"/>
                <a:gd name="connsiteX227" fmla="*/ 116731 w 837417"/>
                <a:gd name="connsiteY227" fmla="*/ 159871 h 1126590"/>
                <a:gd name="connsiteX228" fmla="*/ 119268 w 837417"/>
                <a:gd name="connsiteY228" fmla="*/ 162408 h 1126590"/>
                <a:gd name="connsiteX229" fmla="*/ 119268 w 837417"/>
                <a:gd name="connsiteY229" fmla="*/ 159871 h 1126590"/>
                <a:gd name="connsiteX230" fmla="*/ 121806 w 837417"/>
                <a:gd name="connsiteY230" fmla="*/ 157333 h 1126590"/>
                <a:gd name="connsiteX231" fmla="*/ 119268 w 837417"/>
                <a:gd name="connsiteY231" fmla="*/ 154795 h 1126590"/>
                <a:gd name="connsiteX232" fmla="*/ 119268 w 837417"/>
                <a:gd name="connsiteY232" fmla="*/ 149720 h 1126590"/>
                <a:gd name="connsiteX233" fmla="*/ 121806 w 837417"/>
                <a:gd name="connsiteY233" fmla="*/ 149720 h 1126590"/>
                <a:gd name="connsiteX234" fmla="*/ 124344 w 837417"/>
                <a:gd name="connsiteY234" fmla="*/ 152258 h 1126590"/>
                <a:gd name="connsiteX235" fmla="*/ 126881 w 837417"/>
                <a:gd name="connsiteY235" fmla="*/ 157333 h 1126590"/>
                <a:gd name="connsiteX236" fmla="*/ 129419 w 837417"/>
                <a:gd name="connsiteY236" fmla="*/ 159871 h 1126590"/>
                <a:gd name="connsiteX237" fmla="*/ 131956 w 837417"/>
                <a:gd name="connsiteY237" fmla="*/ 162408 h 1126590"/>
                <a:gd name="connsiteX238" fmla="*/ 134494 w 837417"/>
                <a:gd name="connsiteY238" fmla="*/ 164946 h 1126590"/>
                <a:gd name="connsiteX239" fmla="*/ 139570 w 837417"/>
                <a:gd name="connsiteY239" fmla="*/ 164946 h 1126590"/>
                <a:gd name="connsiteX240" fmla="*/ 142107 w 837417"/>
                <a:gd name="connsiteY240" fmla="*/ 167483 h 1126590"/>
                <a:gd name="connsiteX241" fmla="*/ 147182 w 837417"/>
                <a:gd name="connsiteY241" fmla="*/ 167483 h 1126590"/>
                <a:gd name="connsiteX242" fmla="*/ 147182 w 837417"/>
                <a:gd name="connsiteY242" fmla="*/ 162408 h 1126590"/>
                <a:gd name="connsiteX243" fmla="*/ 152258 w 837417"/>
                <a:gd name="connsiteY243" fmla="*/ 164946 h 1126590"/>
                <a:gd name="connsiteX244" fmla="*/ 152258 w 837417"/>
                <a:gd name="connsiteY244" fmla="*/ 167483 h 1126590"/>
                <a:gd name="connsiteX245" fmla="*/ 154795 w 837417"/>
                <a:gd name="connsiteY245" fmla="*/ 164946 h 1126590"/>
                <a:gd name="connsiteX246" fmla="*/ 157333 w 837417"/>
                <a:gd name="connsiteY246" fmla="*/ 162408 h 1126590"/>
                <a:gd name="connsiteX247" fmla="*/ 157333 w 837417"/>
                <a:gd name="connsiteY247" fmla="*/ 159871 h 1126590"/>
                <a:gd name="connsiteX248" fmla="*/ 154795 w 837417"/>
                <a:gd name="connsiteY248" fmla="*/ 159871 h 1126590"/>
                <a:gd name="connsiteX249" fmla="*/ 154795 w 837417"/>
                <a:gd name="connsiteY249" fmla="*/ 157333 h 1126590"/>
                <a:gd name="connsiteX250" fmla="*/ 152258 w 837417"/>
                <a:gd name="connsiteY250" fmla="*/ 157333 h 1126590"/>
                <a:gd name="connsiteX251" fmla="*/ 149720 w 837417"/>
                <a:gd name="connsiteY251" fmla="*/ 154795 h 1126590"/>
                <a:gd name="connsiteX252" fmla="*/ 149720 w 837417"/>
                <a:gd name="connsiteY252" fmla="*/ 157333 h 1126590"/>
                <a:gd name="connsiteX253" fmla="*/ 142107 w 837417"/>
                <a:gd name="connsiteY253" fmla="*/ 157333 h 1126590"/>
                <a:gd name="connsiteX254" fmla="*/ 142107 w 837417"/>
                <a:gd name="connsiteY254" fmla="*/ 147182 h 1126590"/>
                <a:gd name="connsiteX255" fmla="*/ 137032 w 837417"/>
                <a:gd name="connsiteY255" fmla="*/ 147182 h 1126590"/>
                <a:gd name="connsiteX256" fmla="*/ 137032 w 837417"/>
                <a:gd name="connsiteY256" fmla="*/ 144645 h 1126590"/>
                <a:gd name="connsiteX257" fmla="*/ 139570 w 837417"/>
                <a:gd name="connsiteY257" fmla="*/ 142107 h 1126590"/>
                <a:gd name="connsiteX258" fmla="*/ 144645 w 837417"/>
                <a:gd name="connsiteY258" fmla="*/ 142107 h 1126590"/>
                <a:gd name="connsiteX259" fmla="*/ 144645 w 837417"/>
                <a:gd name="connsiteY259" fmla="*/ 139570 h 1126590"/>
                <a:gd name="connsiteX260" fmla="*/ 137032 w 837417"/>
                <a:gd name="connsiteY260" fmla="*/ 139570 h 1126590"/>
                <a:gd name="connsiteX261" fmla="*/ 137032 w 837417"/>
                <a:gd name="connsiteY261" fmla="*/ 137032 h 1126590"/>
                <a:gd name="connsiteX262" fmla="*/ 139570 w 837417"/>
                <a:gd name="connsiteY262" fmla="*/ 134494 h 1126590"/>
                <a:gd name="connsiteX263" fmla="*/ 139570 w 837417"/>
                <a:gd name="connsiteY263" fmla="*/ 129419 h 1126590"/>
                <a:gd name="connsiteX264" fmla="*/ 137032 w 837417"/>
                <a:gd name="connsiteY264" fmla="*/ 129419 h 1126590"/>
                <a:gd name="connsiteX265" fmla="*/ 137032 w 837417"/>
                <a:gd name="connsiteY265" fmla="*/ 131957 h 1126590"/>
                <a:gd name="connsiteX266" fmla="*/ 131956 w 837417"/>
                <a:gd name="connsiteY266" fmla="*/ 131957 h 1126590"/>
                <a:gd name="connsiteX267" fmla="*/ 134494 w 837417"/>
                <a:gd name="connsiteY267" fmla="*/ 129419 h 1126590"/>
                <a:gd name="connsiteX268" fmla="*/ 137032 w 837417"/>
                <a:gd name="connsiteY268" fmla="*/ 129419 h 1126590"/>
                <a:gd name="connsiteX269" fmla="*/ 139570 w 837417"/>
                <a:gd name="connsiteY269" fmla="*/ 126881 h 1126590"/>
                <a:gd name="connsiteX270" fmla="*/ 139570 w 837417"/>
                <a:gd name="connsiteY270" fmla="*/ 124344 h 1126590"/>
                <a:gd name="connsiteX271" fmla="*/ 134494 w 837417"/>
                <a:gd name="connsiteY271" fmla="*/ 124344 h 1126590"/>
                <a:gd name="connsiteX272" fmla="*/ 131956 w 837417"/>
                <a:gd name="connsiteY272" fmla="*/ 126881 h 1126590"/>
                <a:gd name="connsiteX273" fmla="*/ 129419 w 837417"/>
                <a:gd name="connsiteY273" fmla="*/ 124344 h 1126590"/>
                <a:gd name="connsiteX274" fmla="*/ 126881 w 837417"/>
                <a:gd name="connsiteY274" fmla="*/ 124344 h 1126590"/>
                <a:gd name="connsiteX275" fmla="*/ 129419 w 837417"/>
                <a:gd name="connsiteY275" fmla="*/ 121806 h 1126590"/>
                <a:gd name="connsiteX276" fmla="*/ 131956 w 837417"/>
                <a:gd name="connsiteY276" fmla="*/ 119269 h 1126590"/>
                <a:gd name="connsiteX277" fmla="*/ 129419 w 837417"/>
                <a:gd name="connsiteY277" fmla="*/ 116731 h 1126590"/>
                <a:gd name="connsiteX278" fmla="*/ 126881 w 837417"/>
                <a:gd name="connsiteY278" fmla="*/ 116731 h 1126590"/>
                <a:gd name="connsiteX279" fmla="*/ 124344 w 837417"/>
                <a:gd name="connsiteY279" fmla="*/ 114193 h 1126590"/>
                <a:gd name="connsiteX280" fmla="*/ 121806 w 837417"/>
                <a:gd name="connsiteY280" fmla="*/ 111656 h 1126590"/>
                <a:gd name="connsiteX281" fmla="*/ 119268 w 837417"/>
                <a:gd name="connsiteY281" fmla="*/ 111656 h 1126590"/>
                <a:gd name="connsiteX282" fmla="*/ 119268 w 837417"/>
                <a:gd name="connsiteY282" fmla="*/ 109118 h 1126590"/>
                <a:gd name="connsiteX283" fmla="*/ 121806 w 837417"/>
                <a:gd name="connsiteY283" fmla="*/ 109118 h 1126590"/>
                <a:gd name="connsiteX284" fmla="*/ 121806 w 837417"/>
                <a:gd name="connsiteY284" fmla="*/ 106581 h 1126590"/>
                <a:gd name="connsiteX285" fmla="*/ 124344 w 837417"/>
                <a:gd name="connsiteY285" fmla="*/ 109118 h 1126590"/>
                <a:gd name="connsiteX286" fmla="*/ 126881 w 837417"/>
                <a:gd name="connsiteY286" fmla="*/ 106581 h 1126590"/>
                <a:gd name="connsiteX287" fmla="*/ 126881 w 837417"/>
                <a:gd name="connsiteY287" fmla="*/ 104043 h 1126590"/>
                <a:gd name="connsiteX288" fmla="*/ 121806 w 837417"/>
                <a:gd name="connsiteY288" fmla="*/ 104043 h 1126590"/>
                <a:gd name="connsiteX289" fmla="*/ 121806 w 837417"/>
                <a:gd name="connsiteY289" fmla="*/ 106581 h 1126590"/>
                <a:gd name="connsiteX290" fmla="*/ 119268 w 837417"/>
                <a:gd name="connsiteY290" fmla="*/ 104043 h 1126590"/>
                <a:gd name="connsiteX291" fmla="*/ 119268 w 837417"/>
                <a:gd name="connsiteY291" fmla="*/ 98968 h 1126590"/>
                <a:gd name="connsiteX292" fmla="*/ 116731 w 837417"/>
                <a:gd name="connsiteY292" fmla="*/ 96430 h 1126590"/>
                <a:gd name="connsiteX293" fmla="*/ 114193 w 837417"/>
                <a:gd name="connsiteY293" fmla="*/ 96430 h 1126590"/>
                <a:gd name="connsiteX294" fmla="*/ 114193 w 837417"/>
                <a:gd name="connsiteY294" fmla="*/ 93892 h 1126590"/>
                <a:gd name="connsiteX295" fmla="*/ 109118 w 837417"/>
                <a:gd name="connsiteY295" fmla="*/ 93892 h 1126590"/>
                <a:gd name="connsiteX296" fmla="*/ 109118 w 837417"/>
                <a:gd name="connsiteY296" fmla="*/ 86279 h 1126590"/>
                <a:gd name="connsiteX297" fmla="*/ 111656 w 837417"/>
                <a:gd name="connsiteY297" fmla="*/ 86279 h 1126590"/>
                <a:gd name="connsiteX298" fmla="*/ 111656 w 837417"/>
                <a:gd name="connsiteY298" fmla="*/ 83742 h 1126590"/>
                <a:gd name="connsiteX299" fmla="*/ 116731 w 837417"/>
                <a:gd name="connsiteY299" fmla="*/ 83742 h 1126590"/>
                <a:gd name="connsiteX300" fmla="*/ 119268 w 837417"/>
                <a:gd name="connsiteY300" fmla="*/ 81204 h 1126590"/>
                <a:gd name="connsiteX301" fmla="*/ 119268 w 837417"/>
                <a:gd name="connsiteY301" fmla="*/ 78666 h 1126590"/>
                <a:gd name="connsiteX302" fmla="*/ 114193 w 837417"/>
                <a:gd name="connsiteY302" fmla="*/ 76129 h 1126590"/>
                <a:gd name="connsiteX303" fmla="*/ 116731 w 837417"/>
                <a:gd name="connsiteY303" fmla="*/ 73591 h 1126590"/>
                <a:gd name="connsiteX304" fmla="*/ 116731 w 837417"/>
                <a:gd name="connsiteY304" fmla="*/ 65978 h 1126590"/>
                <a:gd name="connsiteX305" fmla="*/ 121806 w 837417"/>
                <a:gd name="connsiteY305" fmla="*/ 65978 h 1126590"/>
                <a:gd name="connsiteX306" fmla="*/ 124344 w 837417"/>
                <a:gd name="connsiteY306" fmla="*/ 68516 h 1126590"/>
                <a:gd name="connsiteX307" fmla="*/ 124344 w 837417"/>
                <a:gd name="connsiteY307" fmla="*/ 73591 h 1126590"/>
                <a:gd name="connsiteX308" fmla="*/ 129419 w 837417"/>
                <a:gd name="connsiteY308" fmla="*/ 73591 h 1126590"/>
                <a:gd name="connsiteX309" fmla="*/ 129419 w 837417"/>
                <a:gd name="connsiteY309" fmla="*/ 68516 h 1126590"/>
                <a:gd name="connsiteX310" fmla="*/ 124344 w 837417"/>
                <a:gd name="connsiteY310" fmla="*/ 65978 h 1126590"/>
                <a:gd name="connsiteX311" fmla="*/ 126881 w 837417"/>
                <a:gd name="connsiteY311" fmla="*/ 63441 h 1126590"/>
                <a:gd name="connsiteX312" fmla="*/ 129419 w 837417"/>
                <a:gd name="connsiteY312" fmla="*/ 60903 h 1126590"/>
                <a:gd name="connsiteX313" fmla="*/ 131956 w 837417"/>
                <a:gd name="connsiteY313" fmla="*/ 63441 h 1126590"/>
                <a:gd name="connsiteX314" fmla="*/ 137032 w 837417"/>
                <a:gd name="connsiteY314" fmla="*/ 63441 h 1126590"/>
                <a:gd name="connsiteX315" fmla="*/ 139570 w 837417"/>
                <a:gd name="connsiteY315" fmla="*/ 60903 h 1126590"/>
                <a:gd name="connsiteX316" fmla="*/ 142107 w 837417"/>
                <a:gd name="connsiteY316" fmla="*/ 60903 h 1126590"/>
                <a:gd name="connsiteX317" fmla="*/ 144645 w 837417"/>
                <a:gd name="connsiteY317" fmla="*/ 63441 h 1126590"/>
                <a:gd name="connsiteX318" fmla="*/ 144645 w 837417"/>
                <a:gd name="connsiteY318" fmla="*/ 65978 h 1126590"/>
                <a:gd name="connsiteX319" fmla="*/ 147182 w 837417"/>
                <a:gd name="connsiteY319" fmla="*/ 65978 h 1126590"/>
                <a:gd name="connsiteX320" fmla="*/ 149720 w 837417"/>
                <a:gd name="connsiteY320" fmla="*/ 63441 h 1126590"/>
                <a:gd name="connsiteX321" fmla="*/ 152258 w 837417"/>
                <a:gd name="connsiteY321" fmla="*/ 60903 h 1126590"/>
                <a:gd name="connsiteX322" fmla="*/ 159870 w 837417"/>
                <a:gd name="connsiteY322" fmla="*/ 60903 h 1126590"/>
                <a:gd name="connsiteX323" fmla="*/ 159870 w 837417"/>
                <a:gd name="connsiteY323" fmla="*/ 55828 h 1126590"/>
                <a:gd name="connsiteX324" fmla="*/ 154795 w 837417"/>
                <a:gd name="connsiteY324" fmla="*/ 53290 h 1126590"/>
                <a:gd name="connsiteX325" fmla="*/ 154795 w 837417"/>
                <a:gd name="connsiteY325" fmla="*/ 55828 h 1126590"/>
                <a:gd name="connsiteX326" fmla="*/ 152258 w 837417"/>
                <a:gd name="connsiteY326" fmla="*/ 53290 h 1126590"/>
                <a:gd name="connsiteX327" fmla="*/ 152258 w 837417"/>
                <a:gd name="connsiteY327" fmla="*/ 50753 h 1126590"/>
                <a:gd name="connsiteX328" fmla="*/ 154795 w 837417"/>
                <a:gd name="connsiteY328" fmla="*/ 48215 h 1126590"/>
                <a:gd name="connsiteX329" fmla="*/ 164946 w 837417"/>
                <a:gd name="connsiteY329" fmla="*/ 48215 h 1126590"/>
                <a:gd name="connsiteX330" fmla="*/ 162408 w 837417"/>
                <a:gd name="connsiteY330" fmla="*/ 45677 h 1126590"/>
                <a:gd name="connsiteX331" fmla="*/ 162408 w 837417"/>
                <a:gd name="connsiteY331" fmla="*/ 43140 h 1126590"/>
                <a:gd name="connsiteX332" fmla="*/ 159870 w 837417"/>
                <a:gd name="connsiteY332" fmla="*/ 40602 h 1126590"/>
                <a:gd name="connsiteX333" fmla="*/ 167483 w 837417"/>
                <a:gd name="connsiteY333" fmla="*/ 40602 h 1126590"/>
                <a:gd name="connsiteX334" fmla="*/ 167483 w 837417"/>
                <a:gd name="connsiteY334" fmla="*/ 38064 h 1126590"/>
                <a:gd name="connsiteX335" fmla="*/ 170021 w 837417"/>
                <a:gd name="connsiteY335" fmla="*/ 35527 h 1126590"/>
                <a:gd name="connsiteX336" fmla="*/ 162408 w 837417"/>
                <a:gd name="connsiteY336" fmla="*/ 35527 h 1126590"/>
                <a:gd name="connsiteX337" fmla="*/ 162408 w 837417"/>
                <a:gd name="connsiteY337" fmla="*/ 27914 h 1126590"/>
                <a:gd name="connsiteX338" fmla="*/ 167483 w 837417"/>
                <a:gd name="connsiteY338" fmla="*/ 27914 h 1126590"/>
                <a:gd name="connsiteX339" fmla="*/ 167483 w 837417"/>
                <a:gd name="connsiteY339" fmla="*/ 30452 h 1126590"/>
                <a:gd name="connsiteX340" fmla="*/ 170021 w 837417"/>
                <a:gd name="connsiteY340" fmla="*/ 32989 h 1126590"/>
                <a:gd name="connsiteX341" fmla="*/ 172559 w 837417"/>
                <a:gd name="connsiteY341" fmla="*/ 32989 h 1126590"/>
                <a:gd name="connsiteX342" fmla="*/ 172559 w 837417"/>
                <a:gd name="connsiteY342" fmla="*/ 35527 h 1126590"/>
                <a:gd name="connsiteX343" fmla="*/ 177634 w 837417"/>
                <a:gd name="connsiteY343" fmla="*/ 35527 h 1126590"/>
                <a:gd name="connsiteX344" fmla="*/ 180171 w 837417"/>
                <a:gd name="connsiteY344" fmla="*/ 32989 h 1126590"/>
                <a:gd name="connsiteX345" fmla="*/ 180171 w 837417"/>
                <a:gd name="connsiteY345" fmla="*/ 25376 h 1126590"/>
                <a:gd name="connsiteX346" fmla="*/ 177634 w 837417"/>
                <a:gd name="connsiteY346" fmla="*/ 22839 h 1126590"/>
                <a:gd name="connsiteX347" fmla="*/ 180171 w 837417"/>
                <a:gd name="connsiteY347" fmla="*/ 20301 h 1126590"/>
                <a:gd name="connsiteX348" fmla="*/ 182709 w 837417"/>
                <a:gd name="connsiteY348" fmla="*/ 22839 h 1126590"/>
                <a:gd name="connsiteX349" fmla="*/ 182709 w 837417"/>
                <a:gd name="connsiteY349" fmla="*/ 25376 h 1126590"/>
                <a:gd name="connsiteX350" fmla="*/ 185247 w 837417"/>
                <a:gd name="connsiteY350" fmla="*/ 27914 h 1126590"/>
                <a:gd name="connsiteX351" fmla="*/ 185247 w 837417"/>
                <a:gd name="connsiteY351" fmla="*/ 30452 h 1126590"/>
                <a:gd name="connsiteX352" fmla="*/ 187784 w 837417"/>
                <a:gd name="connsiteY352" fmla="*/ 30452 h 1126590"/>
                <a:gd name="connsiteX353" fmla="*/ 190322 w 837417"/>
                <a:gd name="connsiteY353" fmla="*/ 27914 h 1126590"/>
                <a:gd name="connsiteX354" fmla="*/ 187784 w 837417"/>
                <a:gd name="connsiteY354" fmla="*/ 27914 h 1126590"/>
                <a:gd name="connsiteX355" fmla="*/ 187784 w 837417"/>
                <a:gd name="connsiteY355" fmla="*/ 20301 h 1126590"/>
                <a:gd name="connsiteX356" fmla="*/ 185247 w 837417"/>
                <a:gd name="connsiteY356" fmla="*/ 20301 h 1126590"/>
                <a:gd name="connsiteX357" fmla="*/ 185247 w 837417"/>
                <a:gd name="connsiteY357" fmla="*/ 15226 h 1126590"/>
                <a:gd name="connsiteX358" fmla="*/ 190322 w 837417"/>
                <a:gd name="connsiteY358" fmla="*/ 15226 h 1126590"/>
                <a:gd name="connsiteX359" fmla="*/ 192860 w 837417"/>
                <a:gd name="connsiteY359" fmla="*/ 12688 h 1126590"/>
                <a:gd name="connsiteX360" fmla="*/ 200473 w 837417"/>
                <a:gd name="connsiteY360" fmla="*/ 12688 h 1126590"/>
                <a:gd name="connsiteX361" fmla="*/ 200473 w 837417"/>
                <a:gd name="connsiteY361" fmla="*/ 7613 h 1126590"/>
                <a:gd name="connsiteX362" fmla="*/ 203010 w 837417"/>
                <a:gd name="connsiteY362" fmla="*/ 5075 h 1126590"/>
                <a:gd name="connsiteX363" fmla="*/ 203010 w 837417"/>
                <a:gd name="connsiteY363" fmla="*/ 0 h 1126590"/>
                <a:gd name="connsiteX364" fmla="*/ 208085 w 837417"/>
                <a:gd name="connsiteY364" fmla="*/ 0 h 1126590"/>
                <a:gd name="connsiteX365" fmla="*/ 210623 w 837417"/>
                <a:gd name="connsiteY365" fmla="*/ 2538 h 1126590"/>
                <a:gd name="connsiteX366" fmla="*/ 213161 w 837417"/>
                <a:gd name="connsiteY366" fmla="*/ 5075 h 1126590"/>
                <a:gd name="connsiteX367" fmla="*/ 215698 w 837417"/>
                <a:gd name="connsiteY367" fmla="*/ 7613 h 1126590"/>
                <a:gd name="connsiteX368" fmla="*/ 215698 w 837417"/>
                <a:gd name="connsiteY368" fmla="*/ 10151 h 1126590"/>
                <a:gd name="connsiteX369" fmla="*/ 218236 w 837417"/>
                <a:gd name="connsiteY369" fmla="*/ 12688 h 1126590"/>
                <a:gd name="connsiteX370" fmla="*/ 218236 w 837417"/>
                <a:gd name="connsiteY370" fmla="*/ 15226 h 1126590"/>
                <a:gd name="connsiteX371" fmla="*/ 220773 w 837417"/>
                <a:gd name="connsiteY371" fmla="*/ 17764 h 1126590"/>
                <a:gd name="connsiteX372" fmla="*/ 220773 w 837417"/>
                <a:gd name="connsiteY372" fmla="*/ 20301 h 1126590"/>
                <a:gd name="connsiteX373" fmla="*/ 223311 w 837417"/>
                <a:gd name="connsiteY373" fmla="*/ 25376 h 1126590"/>
                <a:gd name="connsiteX374" fmla="*/ 225849 w 837417"/>
                <a:gd name="connsiteY374" fmla="*/ 27914 h 1126590"/>
                <a:gd name="connsiteX375" fmla="*/ 230924 w 837417"/>
                <a:gd name="connsiteY375" fmla="*/ 30452 h 1126590"/>
                <a:gd name="connsiteX376" fmla="*/ 235999 w 837417"/>
                <a:gd name="connsiteY376" fmla="*/ 35527 h 1126590"/>
                <a:gd name="connsiteX377" fmla="*/ 241075 w 837417"/>
                <a:gd name="connsiteY377" fmla="*/ 38064 h 1126590"/>
                <a:gd name="connsiteX378" fmla="*/ 246150 w 837417"/>
                <a:gd name="connsiteY378" fmla="*/ 40602 h 1126590"/>
                <a:gd name="connsiteX379" fmla="*/ 251225 w 837417"/>
                <a:gd name="connsiteY379" fmla="*/ 43140 h 1126590"/>
                <a:gd name="connsiteX380" fmla="*/ 256300 w 837417"/>
                <a:gd name="connsiteY380" fmla="*/ 45677 h 1126590"/>
                <a:gd name="connsiteX381" fmla="*/ 256300 w 837417"/>
                <a:gd name="connsiteY381" fmla="*/ 48215 h 1126590"/>
                <a:gd name="connsiteX382" fmla="*/ 258838 w 837417"/>
                <a:gd name="connsiteY382" fmla="*/ 50753 h 1126590"/>
                <a:gd name="connsiteX383" fmla="*/ 258838 w 837417"/>
                <a:gd name="connsiteY383" fmla="*/ 53290 h 1126590"/>
                <a:gd name="connsiteX384" fmla="*/ 256300 w 837417"/>
                <a:gd name="connsiteY384" fmla="*/ 55828 h 1126590"/>
                <a:gd name="connsiteX385" fmla="*/ 253763 w 837417"/>
                <a:gd name="connsiteY385" fmla="*/ 60903 h 1126590"/>
                <a:gd name="connsiteX386" fmla="*/ 251225 w 837417"/>
                <a:gd name="connsiteY386" fmla="*/ 63441 h 1126590"/>
                <a:gd name="connsiteX387" fmla="*/ 248687 w 837417"/>
                <a:gd name="connsiteY387" fmla="*/ 65978 h 1126590"/>
                <a:gd name="connsiteX388" fmla="*/ 243612 w 837417"/>
                <a:gd name="connsiteY388" fmla="*/ 65978 h 1126590"/>
                <a:gd name="connsiteX389" fmla="*/ 241075 w 837417"/>
                <a:gd name="connsiteY389" fmla="*/ 63441 h 1126590"/>
                <a:gd name="connsiteX390" fmla="*/ 238537 w 837417"/>
                <a:gd name="connsiteY390" fmla="*/ 63441 h 1126590"/>
                <a:gd name="connsiteX391" fmla="*/ 238537 w 837417"/>
                <a:gd name="connsiteY391" fmla="*/ 71054 h 1126590"/>
                <a:gd name="connsiteX392" fmla="*/ 235999 w 837417"/>
                <a:gd name="connsiteY392" fmla="*/ 71054 h 1126590"/>
                <a:gd name="connsiteX393" fmla="*/ 235999 w 837417"/>
                <a:gd name="connsiteY393" fmla="*/ 73591 h 1126590"/>
                <a:gd name="connsiteX394" fmla="*/ 238537 w 837417"/>
                <a:gd name="connsiteY394" fmla="*/ 76129 h 1126590"/>
                <a:gd name="connsiteX395" fmla="*/ 246150 w 837417"/>
                <a:gd name="connsiteY395" fmla="*/ 76129 h 1126590"/>
                <a:gd name="connsiteX396" fmla="*/ 246150 w 837417"/>
                <a:gd name="connsiteY396" fmla="*/ 78666 h 1126590"/>
                <a:gd name="connsiteX397" fmla="*/ 243612 w 837417"/>
                <a:gd name="connsiteY397" fmla="*/ 78666 h 1126590"/>
                <a:gd name="connsiteX398" fmla="*/ 241075 w 837417"/>
                <a:gd name="connsiteY398" fmla="*/ 81204 h 1126590"/>
                <a:gd name="connsiteX399" fmla="*/ 241075 w 837417"/>
                <a:gd name="connsiteY399" fmla="*/ 83742 h 1126590"/>
                <a:gd name="connsiteX400" fmla="*/ 248687 w 837417"/>
                <a:gd name="connsiteY400" fmla="*/ 83742 h 1126590"/>
                <a:gd name="connsiteX401" fmla="*/ 251225 w 837417"/>
                <a:gd name="connsiteY401" fmla="*/ 86279 h 1126590"/>
                <a:gd name="connsiteX402" fmla="*/ 253763 w 837417"/>
                <a:gd name="connsiteY402" fmla="*/ 86279 h 1126590"/>
                <a:gd name="connsiteX403" fmla="*/ 256300 w 837417"/>
                <a:gd name="connsiteY403" fmla="*/ 88817 h 1126590"/>
                <a:gd name="connsiteX404" fmla="*/ 266451 w 837417"/>
                <a:gd name="connsiteY404" fmla="*/ 88817 h 1126590"/>
                <a:gd name="connsiteX405" fmla="*/ 268988 w 837417"/>
                <a:gd name="connsiteY405" fmla="*/ 91355 h 1126590"/>
                <a:gd name="connsiteX406" fmla="*/ 266451 w 837417"/>
                <a:gd name="connsiteY406" fmla="*/ 93892 h 1126590"/>
                <a:gd name="connsiteX407" fmla="*/ 266451 w 837417"/>
                <a:gd name="connsiteY407" fmla="*/ 101505 h 1126590"/>
                <a:gd name="connsiteX408" fmla="*/ 263913 w 837417"/>
                <a:gd name="connsiteY408" fmla="*/ 101505 h 1126590"/>
                <a:gd name="connsiteX409" fmla="*/ 261376 w 837417"/>
                <a:gd name="connsiteY409" fmla="*/ 104043 h 1126590"/>
                <a:gd name="connsiteX410" fmla="*/ 258838 w 837417"/>
                <a:gd name="connsiteY410" fmla="*/ 106581 h 1126590"/>
                <a:gd name="connsiteX411" fmla="*/ 258838 w 837417"/>
                <a:gd name="connsiteY411" fmla="*/ 111656 h 1126590"/>
                <a:gd name="connsiteX412" fmla="*/ 261376 w 837417"/>
                <a:gd name="connsiteY412" fmla="*/ 111656 h 1126590"/>
                <a:gd name="connsiteX413" fmla="*/ 261376 w 837417"/>
                <a:gd name="connsiteY413" fmla="*/ 116731 h 1126590"/>
                <a:gd name="connsiteX414" fmla="*/ 263913 w 837417"/>
                <a:gd name="connsiteY414" fmla="*/ 116731 h 1126590"/>
                <a:gd name="connsiteX415" fmla="*/ 263913 w 837417"/>
                <a:gd name="connsiteY415" fmla="*/ 114193 h 1126590"/>
                <a:gd name="connsiteX416" fmla="*/ 266451 w 837417"/>
                <a:gd name="connsiteY416" fmla="*/ 111656 h 1126590"/>
                <a:gd name="connsiteX417" fmla="*/ 266451 w 837417"/>
                <a:gd name="connsiteY417" fmla="*/ 114193 h 1126590"/>
                <a:gd name="connsiteX418" fmla="*/ 271526 w 837417"/>
                <a:gd name="connsiteY418" fmla="*/ 116731 h 1126590"/>
                <a:gd name="connsiteX419" fmla="*/ 274064 w 837417"/>
                <a:gd name="connsiteY419" fmla="*/ 119269 h 1126590"/>
                <a:gd name="connsiteX420" fmla="*/ 274064 w 837417"/>
                <a:gd name="connsiteY420" fmla="*/ 124344 h 1126590"/>
                <a:gd name="connsiteX421" fmla="*/ 271526 w 837417"/>
                <a:gd name="connsiteY421" fmla="*/ 126881 h 1126590"/>
                <a:gd name="connsiteX422" fmla="*/ 274064 w 837417"/>
                <a:gd name="connsiteY422" fmla="*/ 129419 h 1126590"/>
                <a:gd name="connsiteX423" fmla="*/ 276601 w 837417"/>
                <a:gd name="connsiteY423" fmla="*/ 129419 h 1126590"/>
                <a:gd name="connsiteX424" fmla="*/ 276601 w 837417"/>
                <a:gd name="connsiteY424" fmla="*/ 137032 h 1126590"/>
                <a:gd name="connsiteX425" fmla="*/ 279139 w 837417"/>
                <a:gd name="connsiteY425" fmla="*/ 139570 h 1126590"/>
                <a:gd name="connsiteX426" fmla="*/ 279139 w 837417"/>
                <a:gd name="connsiteY426" fmla="*/ 142107 h 1126590"/>
                <a:gd name="connsiteX427" fmla="*/ 281677 w 837417"/>
                <a:gd name="connsiteY427" fmla="*/ 144645 h 1126590"/>
                <a:gd name="connsiteX428" fmla="*/ 281677 w 837417"/>
                <a:gd name="connsiteY428" fmla="*/ 149720 h 1126590"/>
                <a:gd name="connsiteX429" fmla="*/ 294365 w 837417"/>
                <a:gd name="connsiteY429" fmla="*/ 149720 h 1126590"/>
                <a:gd name="connsiteX430" fmla="*/ 294365 w 837417"/>
                <a:gd name="connsiteY430" fmla="*/ 175086 h 1126590"/>
                <a:gd name="connsiteX431" fmla="*/ 296902 w 837417"/>
                <a:gd name="connsiteY431" fmla="*/ 177624 h 1126590"/>
                <a:gd name="connsiteX432" fmla="*/ 312128 w 837417"/>
                <a:gd name="connsiteY432" fmla="*/ 177624 h 1126590"/>
                <a:gd name="connsiteX433" fmla="*/ 317204 w 837417"/>
                <a:gd name="connsiteY433" fmla="*/ 175086 h 1126590"/>
                <a:gd name="connsiteX434" fmla="*/ 319741 w 837417"/>
                <a:gd name="connsiteY434" fmla="*/ 175086 h 1126590"/>
                <a:gd name="connsiteX435" fmla="*/ 319741 w 837417"/>
                <a:gd name="connsiteY435" fmla="*/ 172548 h 1126590"/>
                <a:gd name="connsiteX436" fmla="*/ 322279 w 837417"/>
                <a:gd name="connsiteY436" fmla="*/ 172548 h 1126590"/>
                <a:gd name="connsiteX437" fmla="*/ 322279 w 837417"/>
                <a:gd name="connsiteY437" fmla="*/ 170011 h 1126590"/>
                <a:gd name="connsiteX438" fmla="*/ 329892 w 837417"/>
                <a:gd name="connsiteY438" fmla="*/ 170011 h 1126590"/>
                <a:gd name="connsiteX439" fmla="*/ 332429 w 837417"/>
                <a:gd name="connsiteY439" fmla="*/ 172548 h 1126590"/>
                <a:gd name="connsiteX440" fmla="*/ 337504 w 837417"/>
                <a:gd name="connsiteY440" fmla="*/ 172548 h 1126590"/>
                <a:gd name="connsiteX441" fmla="*/ 345117 w 837417"/>
                <a:gd name="connsiteY441" fmla="*/ 175086 h 1126590"/>
                <a:gd name="connsiteX442" fmla="*/ 352730 w 837417"/>
                <a:gd name="connsiteY442" fmla="*/ 177624 h 1126590"/>
                <a:gd name="connsiteX443" fmla="*/ 355268 w 837417"/>
                <a:gd name="connsiteY443" fmla="*/ 177624 h 1126590"/>
                <a:gd name="connsiteX444" fmla="*/ 362881 w 837417"/>
                <a:gd name="connsiteY444" fmla="*/ 180161 h 1126590"/>
                <a:gd name="connsiteX445" fmla="*/ 365418 w 837417"/>
                <a:gd name="connsiteY445" fmla="*/ 180161 h 1126590"/>
                <a:gd name="connsiteX446" fmla="*/ 370494 w 837417"/>
                <a:gd name="connsiteY446" fmla="*/ 177624 h 1126590"/>
                <a:gd name="connsiteX447" fmla="*/ 378107 w 837417"/>
                <a:gd name="connsiteY447" fmla="*/ 180161 h 1126590"/>
                <a:gd name="connsiteX448" fmla="*/ 380644 w 837417"/>
                <a:gd name="connsiteY448" fmla="*/ 180161 h 1126590"/>
                <a:gd name="connsiteX449" fmla="*/ 385719 w 837417"/>
                <a:gd name="connsiteY449" fmla="*/ 185236 h 1126590"/>
                <a:gd name="connsiteX450" fmla="*/ 388257 w 837417"/>
                <a:gd name="connsiteY450" fmla="*/ 187774 h 1126590"/>
                <a:gd name="connsiteX451" fmla="*/ 388257 w 837417"/>
                <a:gd name="connsiteY451" fmla="*/ 190312 h 1126590"/>
                <a:gd name="connsiteX452" fmla="*/ 390795 w 837417"/>
                <a:gd name="connsiteY452" fmla="*/ 190312 h 1126590"/>
                <a:gd name="connsiteX453" fmla="*/ 398407 w 837417"/>
                <a:gd name="connsiteY453" fmla="*/ 197924 h 1126590"/>
                <a:gd name="connsiteX454" fmla="*/ 403483 w 837417"/>
                <a:gd name="connsiteY454" fmla="*/ 197924 h 1126590"/>
                <a:gd name="connsiteX455" fmla="*/ 408558 w 837417"/>
                <a:gd name="connsiteY455" fmla="*/ 200462 h 1126590"/>
                <a:gd name="connsiteX456" fmla="*/ 418709 w 837417"/>
                <a:gd name="connsiteY456" fmla="*/ 203000 h 1126590"/>
                <a:gd name="connsiteX457" fmla="*/ 426321 w 837417"/>
                <a:gd name="connsiteY457" fmla="*/ 208075 h 1126590"/>
                <a:gd name="connsiteX458" fmla="*/ 428859 w 837417"/>
                <a:gd name="connsiteY458" fmla="*/ 213150 h 1126590"/>
                <a:gd name="connsiteX459" fmla="*/ 433934 w 837417"/>
                <a:gd name="connsiteY459" fmla="*/ 215688 h 1126590"/>
                <a:gd name="connsiteX460" fmla="*/ 436472 w 837417"/>
                <a:gd name="connsiteY460" fmla="*/ 215688 h 1126590"/>
                <a:gd name="connsiteX461" fmla="*/ 439010 w 837417"/>
                <a:gd name="connsiteY461" fmla="*/ 218225 h 1126590"/>
                <a:gd name="connsiteX462" fmla="*/ 446623 w 837417"/>
                <a:gd name="connsiteY462" fmla="*/ 218225 h 1126590"/>
                <a:gd name="connsiteX463" fmla="*/ 449160 w 837417"/>
                <a:gd name="connsiteY463" fmla="*/ 215688 h 1126590"/>
                <a:gd name="connsiteX464" fmla="*/ 454235 w 837417"/>
                <a:gd name="connsiteY464" fmla="*/ 215688 h 1126590"/>
                <a:gd name="connsiteX465" fmla="*/ 459311 w 837417"/>
                <a:gd name="connsiteY465" fmla="*/ 213150 h 1126590"/>
                <a:gd name="connsiteX466" fmla="*/ 469461 w 837417"/>
                <a:gd name="connsiteY466" fmla="*/ 210613 h 1126590"/>
                <a:gd name="connsiteX467" fmla="*/ 471999 w 837417"/>
                <a:gd name="connsiteY467" fmla="*/ 210613 h 1126590"/>
                <a:gd name="connsiteX468" fmla="*/ 479612 w 837417"/>
                <a:gd name="connsiteY468" fmla="*/ 208075 h 1126590"/>
                <a:gd name="connsiteX469" fmla="*/ 484687 w 837417"/>
                <a:gd name="connsiteY469" fmla="*/ 208075 h 1126590"/>
                <a:gd name="connsiteX470" fmla="*/ 489762 w 837417"/>
                <a:gd name="connsiteY470" fmla="*/ 205537 h 1126590"/>
                <a:gd name="connsiteX471" fmla="*/ 497375 w 837417"/>
                <a:gd name="connsiteY471" fmla="*/ 203000 h 1126590"/>
                <a:gd name="connsiteX472" fmla="*/ 510063 w 837417"/>
                <a:gd name="connsiteY472" fmla="*/ 197924 h 1126590"/>
                <a:gd name="connsiteX473" fmla="*/ 520214 w 837417"/>
                <a:gd name="connsiteY473" fmla="*/ 195387 h 1126590"/>
                <a:gd name="connsiteX474" fmla="*/ 522751 w 837417"/>
                <a:gd name="connsiteY474" fmla="*/ 192849 h 1126590"/>
                <a:gd name="connsiteX475" fmla="*/ 527827 w 837417"/>
                <a:gd name="connsiteY475" fmla="*/ 187774 h 1126590"/>
                <a:gd name="connsiteX476" fmla="*/ 532902 w 837417"/>
                <a:gd name="connsiteY476" fmla="*/ 185236 h 1126590"/>
                <a:gd name="connsiteX477" fmla="*/ 540515 w 837417"/>
                <a:gd name="connsiteY477" fmla="*/ 185236 h 1126590"/>
                <a:gd name="connsiteX478" fmla="*/ 543052 w 837417"/>
                <a:gd name="connsiteY478" fmla="*/ 182699 h 1126590"/>
                <a:gd name="connsiteX479" fmla="*/ 545590 w 837417"/>
                <a:gd name="connsiteY479" fmla="*/ 180161 h 1126590"/>
                <a:gd name="connsiteX480" fmla="*/ 548128 w 837417"/>
                <a:gd name="connsiteY480" fmla="*/ 180161 h 1126590"/>
                <a:gd name="connsiteX481" fmla="*/ 548128 w 837417"/>
                <a:gd name="connsiteY481" fmla="*/ 177624 h 1126590"/>
                <a:gd name="connsiteX482" fmla="*/ 553203 w 837417"/>
                <a:gd name="connsiteY482" fmla="*/ 177624 h 1126590"/>
                <a:gd name="connsiteX483" fmla="*/ 553203 w 837417"/>
                <a:gd name="connsiteY483" fmla="*/ 175086 h 1126590"/>
                <a:gd name="connsiteX484" fmla="*/ 555741 w 837417"/>
                <a:gd name="connsiteY484" fmla="*/ 177624 h 1126590"/>
                <a:gd name="connsiteX485" fmla="*/ 555741 w 837417"/>
                <a:gd name="connsiteY485" fmla="*/ 180161 h 1126590"/>
                <a:gd name="connsiteX486" fmla="*/ 558278 w 837417"/>
                <a:gd name="connsiteY486" fmla="*/ 182699 h 1126590"/>
                <a:gd name="connsiteX487" fmla="*/ 560816 w 837417"/>
                <a:gd name="connsiteY487" fmla="*/ 185236 h 1126590"/>
                <a:gd name="connsiteX488" fmla="*/ 565891 w 837417"/>
                <a:gd name="connsiteY488" fmla="*/ 190312 h 1126590"/>
                <a:gd name="connsiteX489" fmla="*/ 568429 w 837417"/>
                <a:gd name="connsiteY489" fmla="*/ 192849 h 1126590"/>
                <a:gd name="connsiteX490" fmla="*/ 570966 w 837417"/>
                <a:gd name="connsiteY490" fmla="*/ 195387 h 1126590"/>
                <a:gd name="connsiteX491" fmla="*/ 583655 w 837417"/>
                <a:gd name="connsiteY491" fmla="*/ 210613 h 1126590"/>
                <a:gd name="connsiteX492" fmla="*/ 583655 w 837417"/>
                <a:gd name="connsiteY492" fmla="*/ 215688 h 1126590"/>
                <a:gd name="connsiteX493" fmla="*/ 586192 w 837417"/>
                <a:gd name="connsiteY493" fmla="*/ 218225 h 1126590"/>
                <a:gd name="connsiteX494" fmla="*/ 581117 w 837417"/>
                <a:gd name="connsiteY494" fmla="*/ 228376 h 1126590"/>
                <a:gd name="connsiteX495" fmla="*/ 581117 w 837417"/>
                <a:gd name="connsiteY495" fmla="*/ 233451 h 1126590"/>
                <a:gd name="connsiteX496" fmla="*/ 578579 w 837417"/>
                <a:gd name="connsiteY496" fmla="*/ 235989 h 1126590"/>
                <a:gd name="connsiteX497" fmla="*/ 578579 w 837417"/>
                <a:gd name="connsiteY497" fmla="*/ 238527 h 1126590"/>
                <a:gd name="connsiteX498" fmla="*/ 576041 w 837417"/>
                <a:gd name="connsiteY498" fmla="*/ 243602 h 1126590"/>
                <a:gd name="connsiteX499" fmla="*/ 576041 w 837417"/>
                <a:gd name="connsiteY499" fmla="*/ 251215 h 1126590"/>
                <a:gd name="connsiteX500" fmla="*/ 578579 w 837417"/>
                <a:gd name="connsiteY500" fmla="*/ 256290 h 1126590"/>
                <a:gd name="connsiteX501" fmla="*/ 583655 w 837417"/>
                <a:gd name="connsiteY501" fmla="*/ 256290 h 1126590"/>
                <a:gd name="connsiteX502" fmla="*/ 586192 w 837417"/>
                <a:gd name="connsiteY502" fmla="*/ 253752 h 1126590"/>
                <a:gd name="connsiteX503" fmla="*/ 591267 w 837417"/>
                <a:gd name="connsiteY503" fmla="*/ 253752 h 1126590"/>
                <a:gd name="connsiteX504" fmla="*/ 598880 w 837417"/>
                <a:gd name="connsiteY504" fmla="*/ 251215 h 1126590"/>
                <a:gd name="connsiteX505" fmla="*/ 606493 w 837417"/>
                <a:gd name="connsiteY505" fmla="*/ 251215 h 1126590"/>
                <a:gd name="connsiteX506" fmla="*/ 614106 w 837417"/>
                <a:gd name="connsiteY506" fmla="*/ 256290 h 1126590"/>
                <a:gd name="connsiteX507" fmla="*/ 616644 w 837417"/>
                <a:gd name="connsiteY507" fmla="*/ 261365 h 1126590"/>
                <a:gd name="connsiteX508" fmla="*/ 619181 w 837417"/>
                <a:gd name="connsiteY508" fmla="*/ 271516 h 1126590"/>
                <a:gd name="connsiteX509" fmla="*/ 619181 w 837417"/>
                <a:gd name="connsiteY509" fmla="*/ 284204 h 1126590"/>
                <a:gd name="connsiteX510" fmla="*/ 621719 w 837417"/>
                <a:gd name="connsiteY510" fmla="*/ 294354 h 1126590"/>
                <a:gd name="connsiteX511" fmla="*/ 634407 w 837417"/>
                <a:gd name="connsiteY511" fmla="*/ 307042 h 1126590"/>
                <a:gd name="connsiteX512" fmla="*/ 639482 w 837417"/>
                <a:gd name="connsiteY512" fmla="*/ 317193 h 1126590"/>
                <a:gd name="connsiteX513" fmla="*/ 639482 w 837417"/>
                <a:gd name="connsiteY513" fmla="*/ 324806 h 1126590"/>
                <a:gd name="connsiteX514" fmla="*/ 636945 w 837417"/>
                <a:gd name="connsiteY514" fmla="*/ 329881 h 1126590"/>
                <a:gd name="connsiteX515" fmla="*/ 636945 w 837417"/>
                <a:gd name="connsiteY515" fmla="*/ 332419 h 1126590"/>
                <a:gd name="connsiteX516" fmla="*/ 634407 w 837417"/>
                <a:gd name="connsiteY516" fmla="*/ 334956 h 1126590"/>
                <a:gd name="connsiteX517" fmla="*/ 631869 w 837417"/>
                <a:gd name="connsiteY517" fmla="*/ 334956 h 1126590"/>
                <a:gd name="connsiteX518" fmla="*/ 629332 w 837417"/>
                <a:gd name="connsiteY518" fmla="*/ 337494 h 1126590"/>
                <a:gd name="connsiteX519" fmla="*/ 629332 w 837417"/>
                <a:gd name="connsiteY519" fmla="*/ 345107 h 1126590"/>
                <a:gd name="connsiteX520" fmla="*/ 634407 w 837417"/>
                <a:gd name="connsiteY520" fmla="*/ 355257 h 1126590"/>
                <a:gd name="connsiteX521" fmla="*/ 639482 w 837417"/>
                <a:gd name="connsiteY521" fmla="*/ 362870 h 1126590"/>
                <a:gd name="connsiteX522" fmla="*/ 642020 w 837417"/>
                <a:gd name="connsiteY522" fmla="*/ 373021 h 1126590"/>
                <a:gd name="connsiteX523" fmla="*/ 642020 w 837417"/>
                <a:gd name="connsiteY523" fmla="*/ 400924 h 1126590"/>
                <a:gd name="connsiteX524" fmla="*/ 644558 w 837417"/>
                <a:gd name="connsiteY524" fmla="*/ 405999 h 1126590"/>
                <a:gd name="connsiteX525" fmla="*/ 649633 w 837417"/>
                <a:gd name="connsiteY525" fmla="*/ 413612 h 1126590"/>
                <a:gd name="connsiteX526" fmla="*/ 652170 w 837417"/>
                <a:gd name="connsiteY526" fmla="*/ 421225 h 1126590"/>
                <a:gd name="connsiteX527" fmla="*/ 657246 w 837417"/>
                <a:gd name="connsiteY527" fmla="*/ 426301 h 1126590"/>
                <a:gd name="connsiteX528" fmla="*/ 657246 w 837417"/>
                <a:gd name="connsiteY528" fmla="*/ 431376 h 1126590"/>
                <a:gd name="connsiteX529" fmla="*/ 659783 w 837417"/>
                <a:gd name="connsiteY529" fmla="*/ 436451 h 1126590"/>
                <a:gd name="connsiteX530" fmla="*/ 657246 w 837417"/>
                <a:gd name="connsiteY530" fmla="*/ 444064 h 1126590"/>
                <a:gd name="connsiteX531" fmla="*/ 657246 w 837417"/>
                <a:gd name="connsiteY531" fmla="*/ 474505 h 1126590"/>
                <a:gd name="connsiteX532" fmla="*/ 662321 w 837417"/>
                <a:gd name="connsiteY532" fmla="*/ 482118 h 1126590"/>
                <a:gd name="connsiteX533" fmla="*/ 672472 w 837417"/>
                <a:gd name="connsiteY533" fmla="*/ 492268 h 1126590"/>
                <a:gd name="connsiteX534" fmla="*/ 675009 w 837417"/>
                <a:gd name="connsiteY534" fmla="*/ 494806 h 1126590"/>
                <a:gd name="connsiteX535" fmla="*/ 677547 w 837417"/>
                <a:gd name="connsiteY535" fmla="*/ 499881 h 1126590"/>
                <a:gd name="connsiteX536" fmla="*/ 677547 w 837417"/>
                <a:gd name="connsiteY536" fmla="*/ 520171 h 1126590"/>
                <a:gd name="connsiteX537" fmla="*/ 682622 w 837417"/>
                <a:gd name="connsiteY537" fmla="*/ 527784 h 1126590"/>
                <a:gd name="connsiteX538" fmla="*/ 690235 w 837417"/>
                <a:gd name="connsiteY538" fmla="*/ 537935 h 1126590"/>
                <a:gd name="connsiteX539" fmla="*/ 692772 w 837417"/>
                <a:gd name="connsiteY539" fmla="*/ 543010 h 1126590"/>
                <a:gd name="connsiteX540" fmla="*/ 697848 w 837417"/>
                <a:gd name="connsiteY540" fmla="*/ 550623 h 1126590"/>
                <a:gd name="connsiteX541" fmla="*/ 705460 w 837417"/>
                <a:gd name="connsiteY541" fmla="*/ 555698 h 1126590"/>
                <a:gd name="connsiteX542" fmla="*/ 710536 w 837417"/>
                <a:gd name="connsiteY542" fmla="*/ 558236 h 1126590"/>
                <a:gd name="connsiteX543" fmla="*/ 715611 w 837417"/>
                <a:gd name="connsiteY543" fmla="*/ 558236 h 1126590"/>
                <a:gd name="connsiteX544" fmla="*/ 720686 w 837417"/>
                <a:gd name="connsiteY544" fmla="*/ 560774 h 1126590"/>
                <a:gd name="connsiteX545" fmla="*/ 725762 w 837417"/>
                <a:gd name="connsiteY545" fmla="*/ 568387 h 1126590"/>
                <a:gd name="connsiteX546" fmla="*/ 728299 w 837417"/>
                <a:gd name="connsiteY546" fmla="*/ 573462 h 1126590"/>
                <a:gd name="connsiteX547" fmla="*/ 730837 w 837417"/>
                <a:gd name="connsiteY547" fmla="*/ 575999 h 1126590"/>
                <a:gd name="connsiteX548" fmla="*/ 735912 w 837417"/>
                <a:gd name="connsiteY548" fmla="*/ 586150 h 1126590"/>
                <a:gd name="connsiteX549" fmla="*/ 738450 w 837417"/>
                <a:gd name="connsiteY549" fmla="*/ 593763 h 1126590"/>
                <a:gd name="connsiteX550" fmla="*/ 740987 w 837417"/>
                <a:gd name="connsiteY550" fmla="*/ 606451 h 1126590"/>
                <a:gd name="connsiteX551" fmla="*/ 740987 w 837417"/>
                <a:gd name="connsiteY551" fmla="*/ 614064 h 1126590"/>
                <a:gd name="connsiteX552" fmla="*/ 746063 w 837417"/>
                <a:gd name="connsiteY552" fmla="*/ 621677 h 1126590"/>
                <a:gd name="connsiteX553" fmla="*/ 753675 w 837417"/>
                <a:gd name="connsiteY553" fmla="*/ 624214 h 1126590"/>
                <a:gd name="connsiteX554" fmla="*/ 756213 w 837417"/>
                <a:gd name="connsiteY554" fmla="*/ 626752 h 1126590"/>
                <a:gd name="connsiteX555" fmla="*/ 766364 w 837417"/>
                <a:gd name="connsiteY555" fmla="*/ 629290 h 1126590"/>
                <a:gd name="connsiteX556" fmla="*/ 766364 w 837417"/>
                <a:gd name="connsiteY556" fmla="*/ 631827 h 1126590"/>
                <a:gd name="connsiteX557" fmla="*/ 768901 w 837417"/>
                <a:gd name="connsiteY557" fmla="*/ 631827 h 1126590"/>
                <a:gd name="connsiteX558" fmla="*/ 771439 w 837417"/>
                <a:gd name="connsiteY558" fmla="*/ 634365 h 1126590"/>
                <a:gd name="connsiteX559" fmla="*/ 771439 w 837417"/>
                <a:gd name="connsiteY559" fmla="*/ 636902 h 1126590"/>
                <a:gd name="connsiteX560" fmla="*/ 776514 w 837417"/>
                <a:gd name="connsiteY560" fmla="*/ 636902 h 1126590"/>
                <a:gd name="connsiteX561" fmla="*/ 779052 w 837417"/>
                <a:gd name="connsiteY561" fmla="*/ 639440 h 1126590"/>
                <a:gd name="connsiteX562" fmla="*/ 779052 w 837417"/>
                <a:gd name="connsiteY562" fmla="*/ 641978 h 1126590"/>
                <a:gd name="connsiteX563" fmla="*/ 781589 w 837417"/>
                <a:gd name="connsiteY563" fmla="*/ 641978 h 1126590"/>
                <a:gd name="connsiteX564" fmla="*/ 781589 w 837417"/>
                <a:gd name="connsiteY564" fmla="*/ 647053 h 1126590"/>
                <a:gd name="connsiteX565" fmla="*/ 784127 w 837417"/>
                <a:gd name="connsiteY565" fmla="*/ 649591 h 1126590"/>
                <a:gd name="connsiteX566" fmla="*/ 799353 w 837417"/>
                <a:gd name="connsiteY566" fmla="*/ 649591 h 1126590"/>
                <a:gd name="connsiteX567" fmla="*/ 801891 w 837417"/>
                <a:gd name="connsiteY567" fmla="*/ 652128 h 1126590"/>
                <a:gd name="connsiteX568" fmla="*/ 809503 w 837417"/>
                <a:gd name="connsiteY568" fmla="*/ 654666 h 1126590"/>
                <a:gd name="connsiteX569" fmla="*/ 817116 w 837417"/>
                <a:gd name="connsiteY569" fmla="*/ 657204 h 1126590"/>
                <a:gd name="connsiteX570" fmla="*/ 824729 w 837417"/>
                <a:gd name="connsiteY570" fmla="*/ 659741 h 1126590"/>
                <a:gd name="connsiteX571" fmla="*/ 827267 w 837417"/>
                <a:gd name="connsiteY571" fmla="*/ 664816 h 1126590"/>
                <a:gd name="connsiteX572" fmla="*/ 829804 w 837417"/>
                <a:gd name="connsiteY572" fmla="*/ 667354 h 1126590"/>
                <a:gd name="connsiteX573" fmla="*/ 829804 w 837417"/>
                <a:gd name="connsiteY573" fmla="*/ 680042 h 1126590"/>
                <a:gd name="connsiteX574" fmla="*/ 832342 w 837417"/>
                <a:gd name="connsiteY574" fmla="*/ 682580 h 1126590"/>
                <a:gd name="connsiteX575" fmla="*/ 834880 w 837417"/>
                <a:gd name="connsiteY575" fmla="*/ 685117 h 1126590"/>
                <a:gd name="connsiteX576" fmla="*/ 834880 w 837417"/>
                <a:gd name="connsiteY576" fmla="*/ 690193 h 1126590"/>
                <a:gd name="connsiteX577" fmla="*/ 837417 w 837417"/>
                <a:gd name="connsiteY577" fmla="*/ 692730 h 1126590"/>
                <a:gd name="connsiteX578" fmla="*/ 837417 w 837417"/>
                <a:gd name="connsiteY578" fmla="*/ 695268 h 1126590"/>
                <a:gd name="connsiteX579" fmla="*/ 834880 w 837417"/>
                <a:gd name="connsiteY579" fmla="*/ 697805 h 1126590"/>
                <a:gd name="connsiteX580" fmla="*/ 832342 w 837417"/>
                <a:gd name="connsiteY580" fmla="*/ 700343 h 1126590"/>
                <a:gd name="connsiteX581" fmla="*/ 832342 w 837417"/>
                <a:gd name="connsiteY581" fmla="*/ 702881 h 1126590"/>
                <a:gd name="connsiteX582" fmla="*/ 829804 w 837417"/>
                <a:gd name="connsiteY582" fmla="*/ 705418 h 1126590"/>
                <a:gd name="connsiteX583" fmla="*/ 827267 w 837417"/>
                <a:gd name="connsiteY583" fmla="*/ 710494 h 1126590"/>
                <a:gd name="connsiteX584" fmla="*/ 824729 w 837417"/>
                <a:gd name="connsiteY584" fmla="*/ 715569 h 1126590"/>
                <a:gd name="connsiteX585" fmla="*/ 822191 w 837417"/>
                <a:gd name="connsiteY585" fmla="*/ 718107 h 1126590"/>
                <a:gd name="connsiteX586" fmla="*/ 819654 w 837417"/>
                <a:gd name="connsiteY586" fmla="*/ 723182 h 1126590"/>
                <a:gd name="connsiteX587" fmla="*/ 817116 w 837417"/>
                <a:gd name="connsiteY587" fmla="*/ 725719 h 1126590"/>
                <a:gd name="connsiteX588" fmla="*/ 817116 w 837417"/>
                <a:gd name="connsiteY588" fmla="*/ 730795 h 1126590"/>
                <a:gd name="connsiteX589" fmla="*/ 814579 w 837417"/>
                <a:gd name="connsiteY589" fmla="*/ 733332 h 1126590"/>
                <a:gd name="connsiteX590" fmla="*/ 812041 w 837417"/>
                <a:gd name="connsiteY590" fmla="*/ 738408 h 1126590"/>
                <a:gd name="connsiteX591" fmla="*/ 809503 w 837417"/>
                <a:gd name="connsiteY591" fmla="*/ 740945 h 1126590"/>
                <a:gd name="connsiteX592" fmla="*/ 806966 w 837417"/>
                <a:gd name="connsiteY592" fmla="*/ 743483 h 1126590"/>
                <a:gd name="connsiteX593" fmla="*/ 804428 w 837417"/>
                <a:gd name="connsiteY593" fmla="*/ 746021 h 1126590"/>
                <a:gd name="connsiteX594" fmla="*/ 801891 w 837417"/>
                <a:gd name="connsiteY594" fmla="*/ 751096 h 1126590"/>
                <a:gd name="connsiteX595" fmla="*/ 796815 w 837417"/>
                <a:gd name="connsiteY595" fmla="*/ 756171 h 1126590"/>
                <a:gd name="connsiteX596" fmla="*/ 791740 w 837417"/>
                <a:gd name="connsiteY596" fmla="*/ 758709 h 1126590"/>
                <a:gd name="connsiteX597" fmla="*/ 784127 w 837417"/>
                <a:gd name="connsiteY597" fmla="*/ 763784 h 1126590"/>
                <a:gd name="connsiteX598" fmla="*/ 776514 w 837417"/>
                <a:gd name="connsiteY598" fmla="*/ 768785 h 1126590"/>
                <a:gd name="connsiteX599" fmla="*/ 768901 w 837417"/>
                <a:gd name="connsiteY599" fmla="*/ 773860 h 1126590"/>
                <a:gd name="connsiteX600" fmla="*/ 758751 w 837417"/>
                <a:gd name="connsiteY600" fmla="*/ 778936 h 1126590"/>
                <a:gd name="connsiteX601" fmla="*/ 753675 w 837417"/>
                <a:gd name="connsiteY601" fmla="*/ 786548 h 1126590"/>
                <a:gd name="connsiteX602" fmla="*/ 751138 w 837417"/>
                <a:gd name="connsiteY602" fmla="*/ 791624 h 1126590"/>
                <a:gd name="connsiteX603" fmla="*/ 751138 w 837417"/>
                <a:gd name="connsiteY603" fmla="*/ 801774 h 1126590"/>
                <a:gd name="connsiteX604" fmla="*/ 753675 w 837417"/>
                <a:gd name="connsiteY604" fmla="*/ 806850 h 1126590"/>
                <a:gd name="connsiteX605" fmla="*/ 751138 w 837417"/>
                <a:gd name="connsiteY605" fmla="*/ 814462 h 1126590"/>
                <a:gd name="connsiteX606" fmla="*/ 751138 w 837417"/>
                <a:gd name="connsiteY606" fmla="*/ 824613 h 1126590"/>
                <a:gd name="connsiteX607" fmla="*/ 753675 w 837417"/>
                <a:gd name="connsiteY607" fmla="*/ 829688 h 1126590"/>
                <a:gd name="connsiteX608" fmla="*/ 758751 w 837417"/>
                <a:gd name="connsiteY608" fmla="*/ 834764 h 1126590"/>
                <a:gd name="connsiteX609" fmla="*/ 766364 w 837417"/>
                <a:gd name="connsiteY609" fmla="*/ 842376 h 1126590"/>
                <a:gd name="connsiteX610" fmla="*/ 771439 w 837417"/>
                <a:gd name="connsiteY610" fmla="*/ 847452 h 1126590"/>
                <a:gd name="connsiteX611" fmla="*/ 779052 w 837417"/>
                <a:gd name="connsiteY611" fmla="*/ 852527 h 1126590"/>
                <a:gd name="connsiteX612" fmla="*/ 781589 w 837417"/>
                <a:gd name="connsiteY612" fmla="*/ 855065 h 1126590"/>
                <a:gd name="connsiteX613" fmla="*/ 781589 w 837417"/>
                <a:gd name="connsiteY613" fmla="*/ 865215 h 1126590"/>
                <a:gd name="connsiteX614" fmla="*/ 779052 w 837417"/>
                <a:gd name="connsiteY614" fmla="*/ 870290 h 1126590"/>
                <a:gd name="connsiteX615" fmla="*/ 776514 w 837417"/>
                <a:gd name="connsiteY615" fmla="*/ 872828 h 1126590"/>
                <a:gd name="connsiteX616" fmla="*/ 771439 w 837417"/>
                <a:gd name="connsiteY616" fmla="*/ 877903 h 1126590"/>
                <a:gd name="connsiteX617" fmla="*/ 771439 w 837417"/>
                <a:gd name="connsiteY617" fmla="*/ 890591 h 1126590"/>
                <a:gd name="connsiteX618" fmla="*/ 779052 w 837417"/>
                <a:gd name="connsiteY618" fmla="*/ 900742 h 1126590"/>
                <a:gd name="connsiteX619" fmla="*/ 784127 w 837417"/>
                <a:gd name="connsiteY619" fmla="*/ 910892 h 1126590"/>
                <a:gd name="connsiteX620" fmla="*/ 789203 w 837417"/>
                <a:gd name="connsiteY620" fmla="*/ 921043 h 1126590"/>
                <a:gd name="connsiteX621" fmla="*/ 789203 w 837417"/>
                <a:gd name="connsiteY621" fmla="*/ 931193 h 1126590"/>
                <a:gd name="connsiteX622" fmla="*/ 786665 w 837417"/>
                <a:gd name="connsiteY622" fmla="*/ 941344 h 1126590"/>
                <a:gd name="connsiteX623" fmla="*/ 784127 w 837417"/>
                <a:gd name="connsiteY623" fmla="*/ 954032 h 1126590"/>
                <a:gd name="connsiteX624" fmla="*/ 781589 w 837417"/>
                <a:gd name="connsiteY624" fmla="*/ 964182 h 1126590"/>
                <a:gd name="connsiteX625" fmla="*/ 776514 w 837417"/>
                <a:gd name="connsiteY625" fmla="*/ 976871 h 1126590"/>
                <a:gd name="connsiteX626" fmla="*/ 768901 w 837417"/>
                <a:gd name="connsiteY626" fmla="*/ 992096 h 1126590"/>
                <a:gd name="connsiteX627" fmla="*/ 761288 w 837417"/>
                <a:gd name="connsiteY627" fmla="*/ 1009860 h 1126590"/>
                <a:gd name="connsiteX628" fmla="*/ 758751 w 837417"/>
                <a:gd name="connsiteY628" fmla="*/ 1025086 h 1126590"/>
                <a:gd name="connsiteX629" fmla="*/ 753675 w 837417"/>
                <a:gd name="connsiteY629" fmla="*/ 1040311 h 1126590"/>
                <a:gd name="connsiteX630" fmla="*/ 746063 w 837417"/>
                <a:gd name="connsiteY630" fmla="*/ 1058075 h 1126590"/>
                <a:gd name="connsiteX631" fmla="*/ 740987 w 837417"/>
                <a:gd name="connsiteY631" fmla="*/ 1065688 h 1126590"/>
                <a:gd name="connsiteX632" fmla="*/ 733374 w 837417"/>
                <a:gd name="connsiteY632" fmla="*/ 1073300 h 1126590"/>
                <a:gd name="connsiteX633" fmla="*/ 733374 w 837417"/>
                <a:gd name="connsiteY633" fmla="*/ 1078376 h 1126590"/>
                <a:gd name="connsiteX634" fmla="*/ 728299 w 837417"/>
                <a:gd name="connsiteY634" fmla="*/ 1083451 h 1126590"/>
                <a:gd name="connsiteX635" fmla="*/ 723224 w 837417"/>
                <a:gd name="connsiteY635" fmla="*/ 1085989 h 1126590"/>
                <a:gd name="connsiteX636" fmla="*/ 713074 w 837417"/>
                <a:gd name="connsiteY636" fmla="*/ 1088526 h 1126590"/>
                <a:gd name="connsiteX637" fmla="*/ 705460 w 837417"/>
                <a:gd name="connsiteY637" fmla="*/ 1091064 h 1126590"/>
                <a:gd name="connsiteX638" fmla="*/ 695310 w 837417"/>
                <a:gd name="connsiteY638" fmla="*/ 1096139 h 1126590"/>
                <a:gd name="connsiteX639" fmla="*/ 682622 w 837417"/>
                <a:gd name="connsiteY639" fmla="*/ 1101214 h 1126590"/>
                <a:gd name="connsiteX640" fmla="*/ 669934 w 837417"/>
                <a:gd name="connsiteY640" fmla="*/ 1108828 h 1126590"/>
                <a:gd name="connsiteX641" fmla="*/ 662321 w 837417"/>
                <a:gd name="connsiteY641" fmla="*/ 1113902 h 1126590"/>
                <a:gd name="connsiteX642" fmla="*/ 647095 w 837417"/>
                <a:gd name="connsiteY642" fmla="*/ 1113902 h 1126590"/>
                <a:gd name="connsiteX643" fmla="*/ 636945 w 837417"/>
                <a:gd name="connsiteY643" fmla="*/ 1121516 h 1126590"/>
                <a:gd name="connsiteX644" fmla="*/ 626794 w 837417"/>
                <a:gd name="connsiteY644" fmla="*/ 1126591 h 1126590"/>
                <a:gd name="connsiteX645" fmla="*/ 621719 w 837417"/>
                <a:gd name="connsiteY645" fmla="*/ 1126591 h 1126590"/>
                <a:gd name="connsiteX646" fmla="*/ 609031 w 837417"/>
                <a:gd name="connsiteY646" fmla="*/ 1121516 h 1126590"/>
                <a:gd name="connsiteX647" fmla="*/ 606493 w 837417"/>
                <a:gd name="connsiteY647" fmla="*/ 1118978 h 1126590"/>
                <a:gd name="connsiteX648" fmla="*/ 601418 w 837417"/>
                <a:gd name="connsiteY648" fmla="*/ 1113902 h 1126590"/>
                <a:gd name="connsiteX649" fmla="*/ 593805 w 837417"/>
                <a:gd name="connsiteY649" fmla="*/ 1108828 h 1126590"/>
                <a:gd name="connsiteX650" fmla="*/ 586192 w 837417"/>
                <a:gd name="connsiteY650" fmla="*/ 1103752 h 1126590"/>
                <a:gd name="connsiteX651" fmla="*/ 581117 w 837417"/>
                <a:gd name="connsiteY651" fmla="*/ 1101214 h 1126590"/>
                <a:gd name="connsiteX652" fmla="*/ 578579 w 837417"/>
                <a:gd name="connsiteY652" fmla="*/ 1101214 h 1126590"/>
                <a:gd name="connsiteX653" fmla="*/ 570966 w 837417"/>
                <a:gd name="connsiteY653" fmla="*/ 1098677 h 1126590"/>
                <a:gd name="connsiteX654" fmla="*/ 565891 w 837417"/>
                <a:gd name="connsiteY654" fmla="*/ 1096139 h 1126590"/>
                <a:gd name="connsiteX655" fmla="*/ 555741 w 837417"/>
                <a:gd name="connsiteY655" fmla="*/ 1093602 h 1126590"/>
                <a:gd name="connsiteX656" fmla="*/ 545590 w 837417"/>
                <a:gd name="connsiteY656" fmla="*/ 1091064 h 1126590"/>
                <a:gd name="connsiteX657" fmla="*/ 535440 w 837417"/>
                <a:gd name="connsiteY657" fmla="*/ 1085989 h 1126590"/>
                <a:gd name="connsiteX658" fmla="*/ 530364 w 837417"/>
                <a:gd name="connsiteY658" fmla="*/ 1078376 h 1126590"/>
                <a:gd name="connsiteX659" fmla="*/ 522751 w 837417"/>
                <a:gd name="connsiteY659" fmla="*/ 1068225 h 1126590"/>
                <a:gd name="connsiteX660" fmla="*/ 515138 w 837417"/>
                <a:gd name="connsiteY660" fmla="*/ 1058075 h 1126590"/>
                <a:gd name="connsiteX661" fmla="*/ 510063 w 837417"/>
                <a:gd name="connsiteY661" fmla="*/ 1050462 h 1126590"/>
                <a:gd name="connsiteX662" fmla="*/ 502450 w 837417"/>
                <a:gd name="connsiteY662" fmla="*/ 1042849 h 1126590"/>
                <a:gd name="connsiteX663" fmla="*/ 497375 w 837417"/>
                <a:gd name="connsiteY663" fmla="*/ 1035236 h 1126590"/>
                <a:gd name="connsiteX664" fmla="*/ 492300 w 837417"/>
                <a:gd name="connsiteY664" fmla="*/ 1027623 h 1126590"/>
                <a:gd name="connsiteX665" fmla="*/ 489762 w 837417"/>
                <a:gd name="connsiteY665" fmla="*/ 1020010 h 1126590"/>
                <a:gd name="connsiteX666" fmla="*/ 484687 w 837417"/>
                <a:gd name="connsiteY666" fmla="*/ 1017473 h 1126590"/>
                <a:gd name="connsiteX667" fmla="*/ 484687 w 837417"/>
                <a:gd name="connsiteY667" fmla="*/ 1014935 h 1126590"/>
                <a:gd name="connsiteX668" fmla="*/ 482149 w 837417"/>
                <a:gd name="connsiteY668" fmla="*/ 1012397 h 1126590"/>
                <a:gd name="connsiteX669" fmla="*/ 479612 w 837417"/>
                <a:gd name="connsiteY669" fmla="*/ 1007322 h 1126590"/>
                <a:gd name="connsiteX670" fmla="*/ 477074 w 837417"/>
                <a:gd name="connsiteY670" fmla="*/ 1002247 h 1126590"/>
                <a:gd name="connsiteX671" fmla="*/ 471999 w 837417"/>
                <a:gd name="connsiteY671" fmla="*/ 997172 h 1126590"/>
                <a:gd name="connsiteX672" fmla="*/ 464386 w 837417"/>
                <a:gd name="connsiteY672" fmla="*/ 989559 h 1126590"/>
                <a:gd name="connsiteX673" fmla="*/ 449160 w 837417"/>
                <a:gd name="connsiteY673" fmla="*/ 989559 h 1126590"/>
                <a:gd name="connsiteX674" fmla="*/ 446623 w 837417"/>
                <a:gd name="connsiteY674" fmla="*/ 987021 h 1126590"/>
                <a:gd name="connsiteX675" fmla="*/ 441547 w 837417"/>
                <a:gd name="connsiteY675" fmla="*/ 987021 h 1126590"/>
                <a:gd name="connsiteX676" fmla="*/ 436472 w 837417"/>
                <a:gd name="connsiteY676" fmla="*/ 984483 h 1126590"/>
                <a:gd name="connsiteX677" fmla="*/ 428859 w 837417"/>
                <a:gd name="connsiteY677" fmla="*/ 981946 h 1126590"/>
                <a:gd name="connsiteX678" fmla="*/ 423784 w 837417"/>
                <a:gd name="connsiteY678" fmla="*/ 984483 h 1126590"/>
                <a:gd name="connsiteX679" fmla="*/ 418709 w 837417"/>
                <a:gd name="connsiteY679" fmla="*/ 987021 h 1126590"/>
                <a:gd name="connsiteX680" fmla="*/ 413633 w 837417"/>
                <a:gd name="connsiteY680" fmla="*/ 987021 h 1126590"/>
                <a:gd name="connsiteX681" fmla="*/ 406021 w 837417"/>
                <a:gd name="connsiteY681" fmla="*/ 989559 h 1126590"/>
                <a:gd name="connsiteX682" fmla="*/ 398407 w 837417"/>
                <a:gd name="connsiteY682" fmla="*/ 994634 h 1126590"/>
                <a:gd name="connsiteX683" fmla="*/ 393332 w 837417"/>
                <a:gd name="connsiteY683" fmla="*/ 997172 h 1126590"/>
                <a:gd name="connsiteX684" fmla="*/ 390795 w 837417"/>
                <a:gd name="connsiteY684" fmla="*/ 994634 h 1126590"/>
                <a:gd name="connsiteX685" fmla="*/ 385719 w 837417"/>
                <a:gd name="connsiteY685" fmla="*/ 992096 h 1126590"/>
                <a:gd name="connsiteX686" fmla="*/ 383182 w 837417"/>
                <a:gd name="connsiteY686" fmla="*/ 987021 h 1126590"/>
                <a:gd name="connsiteX687" fmla="*/ 378107 w 837417"/>
                <a:gd name="connsiteY687" fmla="*/ 981946 h 1126590"/>
                <a:gd name="connsiteX688" fmla="*/ 375569 w 837417"/>
                <a:gd name="connsiteY688" fmla="*/ 976871 h 1126590"/>
                <a:gd name="connsiteX689" fmla="*/ 373031 w 837417"/>
                <a:gd name="connsiteY689" fmla="*/ 971795 h 1126590"/>
                <a:gd name="connsiteX690" fmla="*/ 370494 w 837417"/>
                <a:gd name="connsiteY690" fmla="*/ 966720 h 1126590"/>
                <a:gd name="connsiteX691" fmla="*/ 367956 w 837417"/>
                <a:gd name="connsiteY691" fmla="*/ 964182 h 1126590"/>
                <a:gd name="connsiteX692" fmla="*/ 367956 w 837417"/>
                <a:gd name="connsiteY692" fmla="*/ 959107 h 1126590"/>
                <a:gd name="connsiteX693" fmla="*/ 365418 w 837417"/>
                <a:gd name="connsiteY693" fmla="*/ 954032 h 1126590"/>
                <a:gd name="connsiteX694" fmla="*/ 362881 w 837417"/>
                <a:gd name="connsiteY694" fmla="*/ 954032 h 1126590"/>
                <a:gd name="connsiteX695" fmla="*/ 357806 w 837417"/>
                <a:gd name="connsiteY695" fmla="*/ 951494 h 1126590"/>
                <a:gd name="connsiteX696" fmla="*/ 355268 w 837417"/>
                <a:gd name="connsiteY696" fmla="*/ 948957 h 1126590"/>
                <a:gd name="connsiteX697" fmla="*/ 352730 w 837417"/>
                <a:gd name="connsiteY697" fmla="*/ 946419 h 1126590"/>
                <a:gd name="connsiteX698" fmla="*/ 350193 w 837417"/>
                <a:gd name="connsiteY698" fmla="*/ 946419 h 1126590"/>
                <a:gd name="connsiteX699" fmla="*/ 345117 w 837417"/>
                <a:gd name="connsiteY699" fmla="*/ 948957 h 1126590"/>
                <a:gd name="connsiteX700" fmla="*/ 340042 w 837417"/>
                <a:gd name="connsiteY700" fmla="*/ 954032 h 1126590"/>
                <a:gd name="connsiteX701" fmla="*/ 334967 w 837417"/>
                <a:gd name="connsiteY701" fmla="*/ 959107 h 1126590"/>
                <a:gd name="connsiteX702" fmla="*/ 329892 w 837417"/>
                <a:gd name="connsiteY702" fmla="*/ 964182 h 1126590"/>
                <a:gd name="connsiteX703" fmla="*/ 319741 w 837417"/>
                <a:gd name="connsiteY703" fmla="*/ 971795 h 1126590"/>
                <a:gd name="connsiteX704" fmla="*/ 307053 w 837417"/>
                <a:gd name="connsiteY704" fmla="*/ 976871 h 1126590"/>
                <a:gd name="connsiteX705" fmla="*/ 294365 w 837417"/>
                <a:gd name="connsiteY705" fmla="*/ 981946 h 1126590"/>
                <a:gd name="connsiteX706" fmla="*/ 284214 w 837417"/>
                <a:gd name="connsiteY706" fmla="*/ 981946 h 1126590"/>
                <a:gd name="connsiteX707" fmla="*/ 279139 w 837417"/>
                <a:gd name="connsiteY707" fmla="*/ 979408 h 1126590"/>
                <a:gd name="connsiteX708" fmla="*/ 276601 w 837417"/>
                <a:gd name="connsiteY708" fmla="*/ 974333 h 1126590"/>
                <a:gd name="connsiteX709" fmla="*/ 274064 w 837417"/>
                <a:gd name="connsiteY709" fmla="*/ 971795 h 1126590"/>
                <a:gd name="connsiteX710" fmla="*/ 268988 w 837417"/>
                <a:gd name="connsiteY710" fmla="*/ 966720 h 1126590"/>
                <a:gd name="connsiteX711" fmla="*/ 266451 w 837417"/>
                <a:gd name="connsiteY711" fmla="*/ 964182 h 1126590"/>
                <a:gd name="connsiteX712" fmla="*/ 263913 w 837417"/>
                <a:gd name="connsiteY712" fmla="*/ 961645 h 1126590"/>
                <a:gd name="connsiteX713" fmla="*/ 263913 w 837417"/>
                <a:gd name="connsiteY713" fmla="*/ 956570 h 1126590"/>
                <a:gd name="connsiteX714" fmla="*/ 261376 w 837417"/>
                <a:gd name="connsiteY714" fmla="*/ 948957 h 1126590"/>
                <a:gd name="connsiteX715" fmla="*/ 261376 w 837417"/>
                <a:gd name="connsiteY715" fmla="*/ 946419 h 1126590"/>
                <a:gd name="connsiteX716" fmla="*/ 258838 w 837417"/>
                <a:gd name="connsiteY716" fmla="*/ 946419 h 1126590"/>
                <a:gd name="connsiteX717" fmla="*/ 256300 w 837417"/>
                <a:gd name="connsiteY717" fmla="*/ 948957 h 1126590"/>
                <a:gd name="connsiteX718" fmla="*/ 243612 w 837417"/>
                <a:gd name="connsiteY718" fmla="*/ 948957 h 1126590"/>
                <a:gd name="connsiteX719" fmla="*/ 241075 w 837417"/>
                <a:gd name="connsiteY719" fmla="*/ 951494 h 1126590"/>
                <a:gd name="connsiteX720" fmla="*/ 235999 w 837417"/>
                <a:gd name="connsiteY720" fmla="*/ 956570 h 1126590"/>
                <a:gd name="connsiteX721" fmla="*/ 230924 w 837417"/>
                <a:gd name="connsiteY721" fmla="*/ 964182 h 1126590"/>
                <a:gd name="connsiteX722" fmla="*/ 225849 w 837417"/>
                <a:gd name="connsiteY722" fmla="*/ 966720 h 1126590"/>
                <a:gd name="connsiteX723" fmla="*/ 223311 w 837417"/>
                <a:gd name="connsiteY723" fmla="*/ 969258 h 1126590"/>
                <a:gd name="connsiteX724" fmla="*/ 220773 w 837417"/>
                <a:gd name="connsiteY724" fmla="*/ 969258 h 1126590"/>
                <a:gd name="connsiteX725" fmla="*/ 215698 w 837417"/>
                <a:gd name="connsiteY725" fmla="*/ 971795 h 1126590"/>
                <a:gd name="connsiteX726" fmla="*/ 208085 w 837417"/>
                <a:gd name="connsiteY726" fmla="*/ 974333 h 1126590"/>
                <a:gd name="connsiteX727" fmla="*/ 203010 w 837417"/>
                <a:gd name="connsiteY727" fmla="*/ 981946 h 1126590"/>
                <a:gd name="connsiteX728" fmla="*/ 200473 w 837417"/>
                <a:gd name="connsiteY728" fmla="*/ 984483 h 1126590"/>
                <a:gd name="connsiteX729" fmla="*/ 195397 w 837417"/>
                <a:gd name="connsiteY729" fmla="*/ 987021 h 1126590"/>
                <a:gd name="connsiteX730" fmla="*/ 192860 w 837417"/>
                <a:gd name="connsiteY730" fmla="*/ 989559 h 1126590"/>
                <a:gd name="connsiteX731" fmla="*/ 185247 w 837417"/>
                <a:gd name="connsiteY731" fmla="*/ 989559 h 1126590"/>
                <a:gd name="connsiteX732" fmla="*/ 180171 w 837417"/>
                <a:gd name="connsiteY732" fmla="*/ 992096 h 1126590"/>
                <a:gd name="connsiteX733" fmla="*/ 172559 w 837417"/>
                <a:gd name="connsiteY733" fmla="*/ 994634 h 1126590"/>
                <a:gd name="connsiteX734" fmla="*/ 164946 w 837417"/>
                <a:gd name="connsiteY734" fmla="*/ 994634 h 1126590"/>
                <a:gd name="connsiteX735" fmla="*/ 154795 w 837417"/>
                <a:gd name="connsiteY735" fmla="*/ 1002247 h 1126590"/>
                <a:gd name="connsiteX736" fmla="*/ 152258 w 837417"/>
                <a:gd name="connsiteY736" fmla="*/ 1009860 h 1126590"/>
                <a:gd name="connsiteX737" fmla="*/ 152258 w 837417"/>
                <a:gd name="connsiteY737" fmla="*/ 1017473 h 1126590"/>
                <a:gd name="connsiteX738" fmla="*/ 144645 w 837417"/>
                <a:gd name="connsiteY738" fmla="*/ 1017473 h 1126590"/>
                <a:gd name="connsiteX739" fmla="*/ 142107 w 837417"/>
                <a:gd name="connsiteY739" fmla="*/ 1020010 h 1126590"/>
                <a:gd name="connsiteX740" fmla="*/ 139570 w 837417"/>
                <a:gd name="connsiteY740" fmla="*/ 1027623 h 1126590"/>
                <a:gd name="connsiteX741" fmla="*/ 137032 w 837417"/>
                <a:gd name="connsiteY741" fmla="*/ 1032699 h 1126590"/>
                <a:gd name="connsiteX742" fmla="*/ 134494 w 837417"/>
                <a:gd name="connsiteY742" fmla="*/ 1037774 h 1126590"/>
                <a:gd name="connsiteX743" fmla="*/ 131956 w 837417"/>
                <a:gd name="connsiteY743" fmla="*/ 1040311 h 1126590"/>
                <a:gd name="connsiteX744" fmla="*/ 126881 w 837417"/>
                <a:gd name="connsiteY744" fmla="*/ 1040311 h 1126590"/>
                <a:gd name="connsiteX745" fmla="*/ 124344 w 837417"/>
                <a:gd name="connsiteY745" fmla="*/ 1045387 h 1126590"/>
                <a:gd name="connsiteX746" fmla="*/ 119268 w 837417"/>
                <a:gd name="connsiteY746" fmla="*/ 1045387 h 1126590"/>
                <a:gd name="connsiteX747" fmla="*/ 114193 w 837417"/>
                <a:gd name="connsiteY747" fmla="*/ 1047924 h 1126590"/>
                <a:gd name="connsiteX748" fmla="*/ 111656 w 837417"/>
                <a:gd name="connsiteY748" fmla="*/ 1050462 h 1126590"/>
                <a:gd name="connsiteX749" fmla="*/ 109118 w 837417"/>
                <a:gd name="connsiteY749" fmla="*/ 1047924 h 1126590"/>
                <a:gd name="connsiteX750" fmla="*/ 106580 w 837417"/>
                <a:gd name="connsiteY750" fmla="*/ 1045387 h 1126590"/>
                <a:gd name="connsiteX751" fmla="*/ 104042 w 837417"/>
                <a:gd name="connsiteY751" fmla="*/ 1042849 h 1126590"/>
                <a:gd name="connsiteX752" fmla="*/ 98967 w 837417"/>
                <a:gd name="connsiteY752" fmla="*/ 1040311 h 1126590"/>
                <a:gd name="connsiteX753" fmla="*/ 93892 w 837417"/>
                <a:gd name="connsiteY753" fmla="*/ 1037774 h 1126590"/>
                <a:gd name="connsiteX754" fmla="*/ 91354 w 837417"/>
                <a:gd name="connsiteY754" fmla="*/ 1035236 h 1126590"/>
                <a:gd name="connsiteX755" fmla="*/ 86279 w 837417"/>
                <a:gd name="connsiteY755" fmla="*/ 1030161 h 1126590"/>
                <a:gd name="connsiteX756" fmla="*/ 78666 w 837417"/>
                <a:gd name="connsiteY756" fmla="*/ 1025086 h 1126590"/>
                <a:gd name="connsiteX757" fmla="*/ 73591 w 837417"/>
                <a:gd name="connsiteY757" fmla="*/ 1025086 h 1126590"/>
                <a:gd name="connsiteX758" fmla="*/ 65978 w 837417"/>
                <a:gd name="connsiteY758" fmla="*/ 1022548 h 1126590"/>
                <a:gd name="connsiteX759" fmla="*/ 60903 w 837417"/>
                <a:gd name="connsiteY759" fmla="*/ 1017473 h 1126590"/>
                <a:gd name="connsiteX760" fmla="*/ 55828 w 837417"/>
                <a:gd name="connsiteY760" fmla="*/ 1012397 h 1126590"/>
                <a:gd name="connsiteX761" fmla="*/ 50753 w 837417"/>
                <a:gd name="connsiteY761" fmla="*/ 1007322 h 1126590"/>
                <a:gd name="connsiteX762" fmla="*/ 48215 w 837417"/>
                <a:gd name="connsiteY762" fmla="*/ 1002247 h 1126590"/>
                <a:gd name="connsiteX763" fmla="*/ 45677 w 837417"/>
                <a:gd name="connsiteY763" fmla="*/ 994634 h 1126590"/>
                <a:gd name="connsiteX764" fmla="*/ 45677 w 837417"/>
                <a:gd name="connsiteY764" fmla="*/ 984483 h 1126590"/>
                <a:gd name="connsiteX765" fmla="*/ 40602 w 837417"/>
                <a:gd name="connsiteY765" fmla="*/ 981946 h 1126590"/>
                <a:gd name="connsiteX766" fmla="*/ 35527 w 837417"/>
                <a:gd name="connsiteY766" fmla="*/ 981946 h 1126590"/>
                <a:gd name="connsiteX767" fmla="*/ 32989 w 837417"/>
                <a:gd name="connsiteY767" fmla="*/ 979408 h 1126590"/>
                <a:gd name="connsiteX768" fmla="*/ 30451 w 837417"/>
                <a:gd name="connsiteY768" fmla="*/ 976871 h 1126590"/>
                <a:gd name="connsiteX769" fmla="*/ 27914 w 837417"/>
                <a:gd name="connsiteY769" fmla="*/ 974333 h 1126590"/>
                <a:gd name="connsiteX770" fmla="*/ 27914 w 837417"/>
                <a:gd name="connsiteY770" fmla="*/ 969258 h 1126590"/>
                <a:gd name="connsiteX771" fmla="*/ 25376 w 837417"/>
                <a:gd name="connsiteY771" fmla="*/ 964182 h 1126590"/>
                <a:gd name="connsiteX772" fmla="*/ 25376 w 837417"/>
                <a:gd name="connsiteY772" fmla="*/ 951494 h 1126590"/>
                <a:gd name="connsiteX773" fmla="*/ 27914 w 837417"/>
                <a:gd name="connsiteY773" fmla="*/ 946419 h 1126590"/>
                <a:gd name="connsiteX774" fmla="*/ 27914 w 837417"/>
                <a:gd name="connsiteY774" fmla="*/ 941344 h 1126590"/>
                <a:gd name="connsiteX775" fmla="*/ 22839 w 837417"/>
                <a:gd name="connsiteY775" fmla="*/ 933731 h 1126590"/>
                <a:gd name="connsiteX776" fmla="*/ 20301 w 837417"/>
                <a:gd name="connsiteY776" fmla="*/ 928656 h 1126590"/>
                <a:gd name="connsiteX777" fmla="*/ 12688 w 837417"/>
                <a:gd name="connsiteY777" fmla="*/ 923580 h 1126590"/>
                <a:gd name="connsiteX778" fmla="*/ 7613 w 837417"/>
                <a:gd name="connsiteY778" fmla="*/ 921043 h 1126590"/>
                <a:gd name="connsiteX779" fmla="*/ 7613 w 837417"/>
                <a:gd name="connsiteY779" fmla="*/ 915968 h 1126590"/>
                <a:gd name="connsiteX780" fmla="*/ 5075 w 837417"/>
                <a:gd name="connsiteY780" fmla="*/ 913430 h 1126590"/>
                <a:gd name="connsiteX781" fmla="*/ 7613 w 837417"/>
                <a:gd name="connsiteY781" fmla="*/ 910892 h 1126590"/>
                <a:gd name="connsiteX782" fmla="*/ 7613 w 837417"/>
                <a:gd name="connsiteY782" fmla="*/ 890602 h 1126590"/>
                <a:gd name="connsiteX783" fmla="*/ 5075 w 837417"/>
                <a:gd name="connsiteY783" fmla="*/ 885527 h 1126590"/>
                <a:gd name="connsiteX784" fmla="*/ 2537 w 837417"/>
                <a:gd name="connsiteY784" fmla="*/ 882989 h 1126590"/>
                <a:gd name="connsiteX785" fmla="*/ 2537 w 837417"/>
                <a:gd name="connsiteY785" fmla="*/ 877914 h 1126590"/>
                <a:gd name="connsiteX786" fmla="*/ 0 w 837417"/>
                <a:gd name="connsiteY786" fmla="*/ 875376 h 1126590"/>
                <a:gd name="connsiteX787" fmla="*/ 0 w 837417"/>
                <a:gd name="connsiteY787" fmla="*/ 870301 h 1126590"/>
                <a:gd name="connsiteX788" fmla="*/ 7613 w 837417"/>
                <a:gd name="connsiteY788" fmla="*/ 867763 h 1126590"/>
                <a:gd name="connsiteX789" fmla="*/ 12688 w 837417"/>
                <a:gd name="connsiteY789" fmla="*/ 870301 h 1126590"/>
                <a:gd name="connsiteX790" fmla="*/ 27914 w 837417"/>
                <a:gd name="connsiteY790" fmla="*/ 870301 h 1126590"/>
                <a:gd name="connsiteX791" fmla="*/ 30451 w 837417"/>
                <a:gd name="connsiteY791" fmla="*/ 867763 h 1126590"/>
                <a:gd name="connsiteX792" fmla="*/ 32989 w 837417"/>
                <a:gd name="connsiteY792" fmla="*/ 862688 h 1126590"/>
                <a:gd name="connsiteX793" fmla="*/ 32989 w 837417"/>
                <a:gd name="connsiteY793" fmla="*/ 860150 h 1126590"/>
                <a:gd name="connsiteX794" fmla="*/ 35527 w 837417"/>
                <a:gd name="connsiteY794" fmla="*/ 857613 h 1126590"/>
                <a:gd name="connsiteX795" fmla="*/ 40602 w 837417"/>
                <a:gd name="connsiteY795" fmla="*/ 857613 h 1126590"/>
                <a:gd name="connsiteX796" fmla="*/ 45677 w 837417"/>
                <a:gd name="connsiteY796" fmla="*/ 860150 h 1126590"/>
                <a:gd name="connsiteX797" fmla="*/ 48215 w 837417"/>
                <a:gd name="connsiteY797" fmla="*/ 860150 h 1126590"/>
                <a:gd name="connsiteX798" fmla="*/ 50753 w 837417"/>
                <a:gd name="connsiteY798" fmla="*/ 857613 h 1126590"/>
                <a:gd name="connsiteX799" fmla="*/ 50753 w 837417"/>
                <a:gd name="connsiteY799" fmla="*/ 852537 h 1126590"/>
                <a:gd name="connsiteX800" fmla="*/ 53290 w 837417"/>
                <a:gd name="connsiteY800" fmla="*/ 850000 h 1126590"/>
                <a:gd name="connsiteX801" fmla="*/ 55828 w 837417"/>
                <a:gd name="connsiteY801" fmla="*/ 847462 h 1126590"/>
                <a:gd name="connsiteX802" fmla="*/ 65978 w 837417"/>
                <a:gd name="connsiteY802" fmla="*/ 847462 h 1126590"/>
                <a:gd name="connsiteX803" fmla="*/ 68516 w 837417"/>
                <a:gd name="connsiteY803" fmla="*/ 842387 h 1126590"/>
                <a:gd name="connsiteX804" fmla="*/ 73591 w 837417"/>
                <a:gd name="connsiteY804" fmla="*/ 834774 h 1126590"/>
                <a:gd name="connsiteX805" fmla="*/ 73591 w 837417"/>
                <a:gd name="connsiteY805" fmla="*/ 827161 h 1126590"/>
                <a:gd name="connsiteX806" fmla="*/ 76129 w 837417"/>
                <a:gd name="connsiteY806" fmla="*/ 819548 h 1126590"/>
                <a:gd name="connsiteX807" fmla="*/ 81204 w 837417"/>
                <a:gd name="connsiteY807" fmla="*/ 817011 h 1126590"/>
                <a:gd name="connsiteX808" fmla="*/ 88817 w 837417"/>
                <a:gd name="connsiteY808" fmla="*/ 817011 h 1126590"/>
                <a:gd name="connsiteX809" fmla="*/ 88817 w 837417"/>
                <a:gd name="connsiteY809" fmla="*/ 809398 h 1126590"/>
                <a:gd name="connsiteX810" fmla="*/ 86279 w 837417"/>
                <a:gd name="connsiteY810" fmla="*/ 799247 h 1126590"/>
                <a:gd name="connsiteX811" fmla="*/ 83742 w 837417"/>
                <a:gd name="connsiteY811" fmla="*/ 786559 h 1126590"/>
                <a:gd name="connsiteX812" fmla="*/ 81204 w 837417"/>
                <a:gd name="connsiteY812" fmla="*/ 771333 h 1126590"/>
                <a:gd name="connsiteX813" fmla="*/ 78666 w 837417"/>
                <a:gd name="connsiteY813" fmla="*/ 761257 h 1126590"/>
                <a:gd name="connsiteX814" fmla="*/ 76129 w 837417"/>
                <a:gd name="connsiteY814" fmla="*/ 751106 h 1126590"/>
                <a:gd name="connsiteX815" fmla="*/ 73591 w 837417"/>
                <a:gd name="connsiteY815" fmla="*/ 740956 h 1126590"/>
                <a:gd name="connsiteX816" fmla="*/ 71053 w 837417"/>
                <a:gd name="connsiteY816" fmla="*/ 733343 h 1126590"/>
                <a:gd name="connsiteX817" fmla="*/ 73591 w 837417"/>
                <a:gd name="connsiteY817" fmla="*/ 725730 h 1126590"/>
                <a:gd name="connsiteX818" fmla="*/ 73591 w 837417"/>
                <a:gd name="connsiteY818" fmla="*/ 707967 h 1126590"/>
                <a:gd name="connsiteX819" fmla="*/ 71053 w 837417"/>
                <a:gd name="connsiteY819" fmla="*/ 702891 h 1126590"/>
                <a:gd name="connsiteX820" fmla="*/ 68516 w 837417"/>
                <a:gd name="connsiteY820" fmla="*/ 697816 h 1126590"/>
                <a:gd name="connsiteX821" fmla="*/ 63441 w 837417"/>
                <a:gd name="connsiteY821" fmla="*/ 695279 h 1126590"/>
                <a:gd name="connsiteX822" fmla="*/ 60903 w 837417"/>
                <a:gd name="connsiteY822" fmla="*/ 687666 h 1126590"/>
                <a:gd name="connsiteX823" fmla="*/ 58365 w 837417"/>
                <a:gd name="connsiteY823" fmla="*/ 685128 h 1126590"/>
                <a:gd name="connsiteX824" fmla="*/ 55828 w 837417"/>
                <a:gd name="connsiteY824" fmla="*/ 680053 h 1126590"/>
                <a:gd name="connsiteX825" fmla="*/ 55828 w 837417"/>
                <a:gd name="connsiteY825" fmla="*/ 677515 h 1126590"/>
                <a:gd name="connsiteX826" fmla="*/ 53290 w 837417"/>
                <a:gd name="connsiteY826" fmla="*/ 672440 h 1126590"/>
                <a:gd name="connsiteX827" fmla="*/ 53290 w 837417"/>
                <a:gd name="connsiteY827" fmla="*/ 669902 h 1126590"/>
                <a:gd name="connsiteX828" fmla="*/ 53290 w 837417"/>
                <a:gd name="connsiteY828" fmla="*/ 669902 h 112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</a:cxnLst>
              <a:rect l="l" t="t" r="r" b="b"/>
              <a:pathLst>
                <a:path w="837417" h="1126590">
                  <a:moveTo>
                    <a:pt x="53290" y="669934"/>
                  </a:moveTo>
                  <a:lnTo>
                    <a:pt x="55828" y="669934"/>
                  </a:lnTo>
                  <a:lnTo>
                    <a:pt x="60903" y="677547"/>
                  </a:lnTo>
                  <a:lnTo>
                    <a:pt x="65978" y="682622"/>
                  </a:lnTo>
                  <a:lnTo>
                    <a:pt x="71053" y="690235"/>
                  </a:lnTo>
                  <a:lnTo>
                    <a:pt x="76129" y="697848"/>
                  </a:lnTo>
                  <a:lnTo>
                    <a:pt x="81204" y="702923"/>
                  </a:lnTo>
                  <a:lnTo>
                    <a:pt x="86279" y="707998"/>
                  </a:lnTo>
                  <a:lnTo>
                    <a:pt x="91354" y="710536"/>
                  </a:lnTo>
                  <a:lnTo>
                    <a:pt x="96430" y="713074"/>
                  </a:lnTo>
                  <a:lnTo>
                    <a:pt x="149709" y="713074"/>
                  </a:lnTo>
                  <a:lnTo>
                    <a:pt x="154785" y="715611"/>
                  </a:lnTo>
                  <a:lnTo>
                    <a:pt x="157322" y="720686"/>
                  </a:lnTo>
                  <a:lnTo>
                    <a:pt x="159860" y="725762"/>
                  </a:lnTo>
                  <a:lnTo>
                    <a:pt x="162398" y="730837"/>
                  </a:lnTo>
                  <a:lnTo>
                    <a:pt x="164935" y="735912"/>
                  </a:lnTo>
                  <a:lnTo>
                    <a:pt x="172548" y="738450"/>
                  </a:lnTo>
                  <a:lnTo>
                    <a:pt x="180161" y="740988"/>
                  </a:lnTo>
                  <a:lnTo>
                    <a:pt x="187774" y="743525"/>
                  </a:lnTo>
                  <a:lnTo>
                    <a:pt x="195387" y="748600"/>
                  </a:lnTo>
                  <a:lnTo>
                    <a:pt x="197924" y="748600"/>
                  </a:lnTo>
                  <a:lnTo>
                    <a:pt x="197924" y="746063"/>
                  </a:lnTo>
                  <a:lnTo>
                    <a:pt x="200462" y="746063"/>
                  </a:lnTo>
                  <a:lnTo>
                    <a:pt x="203000" y="735912"/>
                  </a:lnTo>
                  <a:lnTo>
                    <a:pt x="203000" y="728299"/>
                  </a:lnTo>
                  <a:lnTo>
                    <a:pt x="200462" y="723224"/>
                  </a:lnTo>
                  <a:lnTo>
                    <a:pt x="197924" y="715611"/>
                  </a:lnTo>
                  <a:lnTo>
                    <a:pt x="195387" y="710536"/>
                  </a:lnTo>
                  <a:lnTo>
                    <a:pt x="192849" y="705461"/>
                  </a:lnTo>
                  <a:lnTo>
                    <a:pt x="192849" y="702923"/>
                  </a:lnTo>
                  <a:lnTo>
                    <a:pt x="190312" y="697848"/>
                  </a:lnTo>
                  <a:lnTo>
                    <a:pt x="192849" y="695310"/>
                  </a:lnTo>
                  <a:lnTo>
                    <a:pt x="197924" y="695310"/>
                  </a:lnTo>
                  <a:lnTo>
                    <a:pt x="203000" y="697848"/>
                  </a:lnTo>
                  <a:lnTo>
                    <a:pt x="208075" y="700385"/>
                  </a:lnTo>
                  <a:lnTo>
                    <a:pt x="213150" y="700385"/>
                  </a:lnTo>
                  <a:lnTo>
                    <a:pt x="215688" y="697848"/>
                  </a:lnTo>
                  <a:lnTo>
                    <a:pt x="218225" y="695310"/>
                  </a:lnTo>
                  <a:lnTo>
                    <a:pt x="220763" y="695310"/>
                  </a:lnTo>
                  <a:lnTo>
                    <a:pt x="220763" y="692773"/>
                  </a:lnTo>
                  <a:lnTo>
                    <a:pt x="223301" y="690235"/>
                  </a:lnTo>
                  <a:lnTo>
                    <a:pt x="223301" y="675009"/>
                  </a:lnTo>
                  <a:lnTo>
                    <a:pt x="220763" y="669934"/>
                  </a:lnTo>
                  <a:lnTo>
                    <a:pt x="223301" y="662321"/>
                  </a:lnTo>
                  <a:lnTo>
                    <a:pt x="223301" y="654708"/>
                  </a:lnTo>
                  <a:lnTo>
                    <a:pt x="225838" y="639482"/>
                  </a:lnTo>
                  <a:lnTo>
                    <a:pt x="225838" y="626794"/>
                  </a:lnTo>
                  <a:lnTo>
                    <a:pt x="228376" y="614106"/>
                  </a:lnTo>
                  <a:lnTo>
                    <a:pt x="233451" y="601418"/>
                  </a:lnTo>
                  <a:lnTo>
                    <a:pt x="235989" y="591268"/>
                  </a:lnTo>
                  <a:lnTo>
                    <a:pt x="241064" y="586192"/>
                  </a:lnTo>
                  <a:lnTo>
                    <a:pt x="243602" y="581117"/>
                  </a:lnTo>
                  <a:lnTo>
                    <a:pt x="243602" y="573504"/>
                  </a:lnTo>
                  <a:lnTo>
                    <a:pt x="246139" y="565891"/>
                  </a:lnTo>
                  <a:lnTo>
                    <a:pt x="246139" y="550665"/>
                  </a:lnTo>
                  <a:lnTo>
                    <a:pt x="251215" y="545590"/>
                  </a:lnTo>
                  <a:lnTo>
                    <a:pt x="253752" y="540515"/>
                  </a:lnTo>
                  <a:lnTo>
                    <a:pt x="258827" y="537977"/>
                  </a:lnTo>
                  <a:lnTo>
                    <a:pt x="261365" y="532902"/>
                  </a:lnTo>
                  <a:lnTo>
                    <a:pt x="263903" y="530364"/>
                  </a:lnTo>
                  <a:lnTo>
                    <a:pt x="263903" y="512601"/>
                  </a:lnTo>
                  <a:lnTo>
                    <a:pt x="266440" y="507526"/>
                  </a:lnTo>
                  <a:lnTo>
                    <a:pt x="266440" y="502450"/>
                  </a:lnTo>
                  <a:lnTo>
                    <a:pt x="268978" y="497375"/>
                  </a:lnTo>
                  <a:lnTo>
                    <a:pt x="268978" y="494838"/>
                  </a:lnTo>
                  <a:lnTo>
                    <a:pt x="258827" y="494838"/>
                  </a:lnTo>
                  <a:lnTo>
                    <a:pt x="253752" y="497375"/>
                  </a:lnTo>
                  <a:lnTo>
                    <a:pt x="230914" y="497375"/>
                  </a:lnTo>
                  <a:lnTo>
                    <a:pt x="225838" y="499913"/>
                  </a:lnTo>
                  <a:lnTo>
                    <a:pt x="220763" y="499913"/>
                  </a:lnTo>
                  <a:lnTo>
                    <a:pt x="215688" y="502450"/>
                  </a:lnTo>
                  <a:lnTo>
                    <a:pt x="210612" y="499913"/>
                  </a:lnTo>
                  <a:lnTo>
                    <a:pt x="208075" y="494838"/>
                  </a:lnTo>
                  <a:lnTo>
                    <a:pt x="203000" y="489762"/>
                  </a:lnTo>
                  <a:lnTo>
                    <a:pt x="195387" y="484687"/>
                  </a:lnTo>
                  <a:lnTo>
                    <a:pt x="187774" y="477074"/>
                  </a:lnTo>
                  <a:lnTo>
                    <a:pt x="185236" y="471999"/>
                  </a:lnTo>
                  <a:lnTo>
                    <a:pt x="182698" y="464386"/>
                  </a:lnTo>
                  <a:lnTo>
                    <a:pt x="177623" y="459311"/>
                  </a:lnTo>
                  <a:lnTo>
                    <a:pt x="172548" y="451698"/>
                  </a:lnTo>
                  <a:lnTo>
                    <a:pt x="172548" y="446623"/>
                  </a:lnTo>
                  <a:lnTo>
                    <a:pt x="175086" y="441547"/>
                  </a:lnTo>
                  <a:lnTo>
                    <a:pt x="177623" y="436472"/>
                  </a:lnTo>
                  <a:lnTo>
                    <a:pt x="180161" y="433934"/>
                  </a:lnTo>
                  <a:lnTo>
                    <a:pt x="180161" y="421246"/>
                  </a:lnTo>
                  <a:lnTo>
                    <a:pt x="182698" y="413633"/>
                  </a:lnTo>
                  <a:lnTo>
                    <a:pt x="182698" y="408558"/>
                  </a:lnTo>
                  <a:lnTo>
                    <a:pt x="180161" y="403483"/>
                  </a:lnTo>
                  <a:lnTo>
                    <a:pt x="177623" y="400945"/>
                  </a:lnTo>
                  <a:lnTo>
                    <a:pt x="175086" y="398408"/>
                  </a:lnTo>
                  <a:lnTo>
                    <a:pt x="147182" y="398408"/>
                  </a:lnTo>
                  <a:lnTo>
                    <a:pt x="134494" y="400945"/>
                  </a:lnTo>
                  <a:lnTo>
                    <a:pt x="131956" y="403483"/>
                  </a:lnTo>
                  <a:lnTo>
                    <a:pt x="124344" y="403483"/>
                  </a:lnTo>
                  <a:lnTo>
                    <a:pt x="121806" y="406021"/>
                  </a:lnTo>
                  <a:lnTo>
                    <a:pt x="101505" y="406021"/>
                  </a:lnTo>
                  <a:lnTo>
                    <a:pt x="96430" y="408558"/>
                  </a:lnTo>
                  <a:lnTo>
                    <a:pt x="93892" y="408558"/>
                  </a:lnTo>
                  <a:lnTo>
                    <a:pt x="86279" y="411096"/>
                  </a:lnTo>
                  <a:lnTo>
                    <a:pt x="83742" y="411096"/>
                  </a:lnTo>
                  <a:lnTo>
                    <a:pt x="81204" y="413633"/>
                  </a:lnTo>
                  <a:lnTo>
                    <a:pt x="78666" y="413633"/>
                  </a:lnTo>
                  <a:lnTo>
                    <a:pt x="73591" y="416171"/>
                  </a:lnTo>
                  <a:lnTo>
                    <a:pt x="68516" y="416171"/>
                  </a:lnTo>
                  <a:lnTo>
                    <a:pt x="68516" y="411096"/>
                  </a:lnTo>
                  <a:lnTo>
                    <a:pt x="65978" y="408558"/>
                  </a:lnTo>
                  <a:lnTo>
                    <a:pt x="65978" y="403483"/>
                  </a:lnTo>
                  <a:lnTo>
                    <a:pt x="63441" y="398408"/>
                  </a:lnTo>
                  <a:lnTo>
                    <a:pt x="60903" y="393333"/>
                  </a:lnTo>
                  <a:lnTo>
                    <a:pt x="60903" y="385720"/>
                  </a:lnTo>
                  <a:lnTo>
                    <a:pt x="58365" y="383182"/>
                  </a:lnTo>
                  <a:lnTo>
                    <a:pt x="58365" y="378107"/>
                  </a:lnTo>
                  <a:lnTo>
                    <a:pt x="55828" y="373031"/>
                  </a:lnTo>
                  <a:lnTo>
                    <a:pt x="55828" y="362881"/>
                  </a:lnTo>
                  <a:lnTo>
                    <a:pt x="58365" y="362881"/>
                  </a:lnTo>
                  <a:lnTo>
                    <a:pt x="58365" y="360343"/>
                  </a:lnTo>
                  <a:lnTo>
                    <a:pt x="63441" y="357806"/>
                  </a:lnTo>
                  <a:lnTo>
                    <a:pt x="65978" y="355268"/>
                  </a:lnTo>
                  <a:lnTo>
                    <a:pt x="68516" y="352730"/>
                  </a:lnTo>
                  <a:lnTo>
                    <a:pt x="73591" y="350193"/>
                  </a:lnTo>
                  <a:lnTo>
                    <a:pt x="76129" y="347655"/>
                  </a:lnTo>
                  <a:lnTo>
                    <a:pt x="81204" y="342580"/>
                  </a:lnTo>
                  <a:lnTo>
                    <a:pt x="81204" y="337505"/>
                  </a:lnTo>
                  <a:lnTo>
                    <a:pt x="78666" y="334967"/>
                  </a:lnTo>
                  <a:lnTo>
                    <a:pt x="76129" y="332429"/>
                  </a:lnTo>
                  <a:lnTo>
                    <a:pt x="71053" y="332429"/>
                  </a:lnTo>
                  <a:lnTo>
                    <a:pt x="68516" y="329892"/>
                  </a:lnTo>
                  <a:lnTo>
                    <a:pt x="65978" y="327354"/>
                  </a:lnTo>
                  <a:lnTo>
                    <a:pt x="58365" y="322279"/>
                  </a:lnTo>
                  <a:lnTo>
                    <a:pt x="55828" y="319741"/>
                  </a:lnTo>
                  <a:lnTo>
                    <a:pt x="50753" y="317204"/>
                  </a:lnTo>
                  <a:lnTo>
                    <a:pt x="48215" y="309591"/>
                  </a:lnTo>
                  <a:lnTo>
                    <a:pt x="45677" y="307053"/>
                  </a:lnTo>
                  <a:lnTo>
                    <a:pt x="43139" y="296903"/>
                  </a:lnTo>
                  <a:lnTo>
                    <a:pt x="40602" y="289290"/>
                  </a:lnTo>
                  <a:lnTo>
                    <a:pt x="38064" y="286752"/>
                  </a:lnTo>
                  <a:lnTo>
                    <a:pt x="35527" y="284214"/>
                  </a:lnTo>
                  <a:lnTo>
                    <a:pt x="30451" y="281677"/>
                  </a:lnTo>
                  <a:lnTo>
                    <a:pt x="25376" y="276602"/>
                  </a:lnTo>
                  <a:lnTo>
                    <a:pt x="17763" y="271526"/>
                  </a:lnTo>
                  <a:lnTo>
                    <a:pt x="15225" y="268989"/>
                  </a:lnTo>
                  <a:lnTo>
                    <a:pt x="5075" y="258838"/>
                  </a:lnTo>
                  <a:lnTo>
                    <a:pt x="2537" y="256300"/>
                  </a:lnTo>
                  <a:lnTo>
                    <a:pt x="5075" y="256300"/>
                  </a:lnTo>
                  <a:lnTo>
                    <a:pt x="5075" y="253763"/>
                  </a:lnTo>
                  <a:lnTo>
                    <a:pt x="12688" y="253763"/>
                  </a:lnTo>
                  <a:lnTo>
                    <a:pt x="12688" y="248688"/>
                  </a:lnTo>
                  <a:lnTo>
                    <a:pt x="15225" y="246150"/>
                  </a:lnTo>
                  <a:lnTo>
                    <a:pt x="15225" y="243612"/>
                  </a:lnTo>
                  <a:lnTo>
                    <a:pt x="12688" y="243612"/>
                  </a:lnTo>
                  <a:lnTo>
                    <a:pt x="10151" y="241075"/>
                  </a:lnTo>
                  <a:lnTo>
                    <a:pt x="10151" y="228387"/>
                  </a:lnTo>
                  <a:lnTo>
                    <a:pt x="20301" y="228387"/>
                  </a:lnTo>
                  <a:lnTo>
                    <a:pt x="22839" y="225849"/>
                  </a:lnTo>
                  <a:lnTo>
                    <a:pt x="25376" y="225849"/>
                  </a:lnTo>
                  <a:lnTo>
                    <a:pt x="27914" y="223311"/>
                  </a:lnTo>
                  <a:lnTo>
                    <a:pt x="32989" y="225849"/>
                  </a:lnTo>
                  <a:lnTo>
                    <a:pt x="35527" y="223311"/>
                  </a:lnTo>
                  <a:lnTo>
                    <a:pt x="32989" y="220774"/>
                  </a:lnTo>
                  <a:lnTo>
                    <a:pt x="27914" y="218236"/>
                  </a:lnTo>
                  <a:lnTo>
                    <a:pt x="25376" y="218236"/>
                  </a:lnTo>
                  <a:lnTo>
                    <a:pt x="25376" y="213161"/>
                  </a:lnTo>
                  <a:lnTo>
                    <a:pt x="27914" y="213161"/>
                  </a:lnTo>
                  <a:lnTo>
                    <a:pt x="30451" y="210623"/>
                  </a:lnTo>
                  <a:lnTo>
                    <a:pt x="32989" y="210623"/>
                  </a:lnTo>
                  <a:lnTo>
                    <a:pt x="35527" y="213161"/>
                  </a:lnTo>
                  <a:lnTo>
                    <a:pt x="35527" y="218236"/>
                  </a:lnTo>
                  <a:lnTo>
                    <a:pt x="40602" y="218236"/>
                  </a:lnTo>
                  <a:lnTo>
                    <a:pt x="40602" y="213161"/>
                  </a:lnTo>
                  <a:lnTo>
                    <a:pt x="43139" y="210623"/>
                  </a:lnTo>
                  <a:lnTo>
                    <a:pt x="48215" y="205548"/>
                  </a:lnTo>
                  <a:lnTo>
                    <a:pt x="50753" y="208086"/>
                  </a:lnTo>
                  <a:lnTo>
                    <a:pt x="55828" y="210623"/>
                  </a:lnTo>
                  <a:lnTo>
                    <a:pt x="60903" y="210623"/>
                  </a:lnTo>
                  <a:lnTo>
                    <a:pt x="60903" y="208086"/>
                  </a:lnTo>
                  <a:lnTo>
                    <a:pt x="65978" y="208086"/>
                  </a:lnTo>
                  <a:lnTo>
                    <a:pt x="68516" y="205548"/>
                  </a:lnTo>
                  <a:lnTo>
                    <a:pt x="65978" y="203010"/>
                  </a:lnTo>
                  <a:lnTo>
                    <a:pt x="63441" y="203010"/>
                  </a:lnTo>
                  <a:lnTo>
                    <a:pt x="63441" y="200473"/>
                  </a:lnTo>
                  <a:lnTo>
                    <a:pt x="65978" y="200473"/>
                  </a:lnTo>
                  <a:lnTo>
                    <a:pt x="68516" y="203010"/>
                  </a:lnTo>
                  <a:lnTo>
                    <a:pt x="71053" y="200473"/>
                  </a:lnTo>
                  <a:lnTo>
                    <a:pt x="73591" y="197935"/>
                  </a:lnTo>
                  <a:lnTo>
                    <a:pt x="76129" y="195397"/>
                  </a:lnTo>
                  <a:lnTo>
                    <a:pt x="76129" y="192860"/>
                  </a:lnTo>
                  <a:lnTo>
                    <a:pt x="71053" y="192860"/>
                  </a:lnTo>
                  <a:lnTo>
                    <a:pt x="71053" y="190322"/>
                  </a:lnTo>
                  <a:lnTo>
                    <a:pt x="73591" y="187785"/>
                  </a:lnTo>
                  <a:lnTo>
                    <a:pt x="78666" y="187785"/>
                  </a:lnTo>
                  <a:lnTo>
                    <a:pt x="81204" y="190322"/>
                  </a:lnTo>
                  <a:lnTo>
                    <a:pt x="81204" y="195397"/>
                  </a:lnTo>
                  <a:lnTo>
                    <a:pt x="83742" y="195397"/>
                  </a:lnTo>
                  <a:lnTo>
                    <a:pt x="86279" y="190322"/>
                  </a:lnTo>
                  <a:lnTo>
                    <a:pt x="91354" y="190322"/>
                  </a:lnTo>
                  <a:lnTo>
                    <a:pt x="93892" y="195397"/>
                  </a:lnTo>
                  <a:lnTo>
                    <a:pt x="96430" y="190322"/>
                  </a:lnTo>
                  <a:lnTo>
                    <a:pt x="96430" y="185247"/>
                  </a:lnTo>
                  <a:lnTo>
                    <a:pt x="101505" y="187785"/>
                  </a:lnTo>
                  <a:lnTo>
                    <a:pt x="104042" y="187785"/>
                  </a:lnTo>
                  <a:lnTo>
                    <a:pt x="104042" y="185247"/>
                  </a:lnTo>
                  <a:lnTo>
                    <a:pt x="101505" y="185247"/>
                  </a:lnTo>
                  <a:lnTo>
                    <a:pt x="101505" y="182709"/>
                  </a:lnTo>
                  <a:lnTo>
                    <a:pt x="98967" y="180172"/>
                  </a:lnTo>
                  <a:lnTo>
                    <a:pt x="98967" y="177634"/>
                  </a:lnTo>
                  <a:lnTo>
                    <a:pt x="101505" y="175096"/>
                  </a:lnTo>
                  <a:lnTo>
                    <a:pt x="98967" y="172559"/>
                  </a:lnTo>
                  <a:lnTo>
                    <a:pt x="96430" y="170021"/>
                  </a:lnTo>
                  <a:lnTo>
                    <a:pt x="98967" y="167483"/>
                  </a:lnTo>
                  <a:lnTo>
                    <a:pt x="98967" y="164946"/>
                  </a:lnTo>
                  <a:lnTo>
                    <a:pt x="96430" y="164946"/>
                  </a:lnTo>
                  <a:lnTo>
                    <a:pt x="93892" y="167483"/>
                  </a:lnTo>
                  <a:lnTo>
                    <a:pt x="91354" y="167483"/>
                  </a:lnTo>
                  <a:lnTo>
                    <a:pt x="91354" y="162408"/>
                  </a:lnTo>
                  <a:lnTo>
                    <a:pt x="93892" y="159871"/>
                  </a:lnTo>
                  <a:lnTo>
                    <a:pt x="98967" y="159871"/>
                  </a:lnTo>
                  <a:lnTo>
                    <a:pt x="98967" y="154795"/>
                  </a:lnTo>
                  <a:lnTo>
                    <a:pt x="96430" y="152258"/>
                  </a:lnTo>
                  <a:lnTo>
                    <a:pt x="101505" y="152258"/>
                  </a:lnTo>
                  <a:lnTo>
                    <a:pt x="101505" y="154795"/>
                  </a:lnTo>
                  <a:lnTo>
                    <a:pt x="104042" y="154795"/>
                  </a:lnTo>
                  <a:lnTo>
                    <a:pt x="104042" y="149720"/>
                  </a:lnTo>
                  <a:lnTo>
                    <a:pt x="106580" y="149720"/>
                  </a:lnTo>
                  <a:lnTo>
                    <a:pt x="109118" y="152258"/>
                  </a:lnTo>
                  <a:lnTo>
                    <a:pt x="111656" y="154795"/>
                  </a:lnTo>
                  <a:lnTo>
                    <a:pt x="111656" y="162408"/>
                  </a:lnTo>
                  <a:lnTo>
                    <a:pt x="114193" y="162408"/>
                  </a:lnTo>
                  <a:lnTo>
                    <a:pt x="116731" y="159871"/>
                  </a:lnTo>
                  <a:lnTo>
                    <a:pt x="119268" y="162408"/>
                  </a:lnTo>
                  <a:lnTo>
                    <a:pt x="119268" y="159871"/>
                  </a:lnTo>
                  <a:lnTo>
                    <a:pt x="121806" y="157333"/>
                  </a:lnTo>
                  <a:lnTo>
                    <a:pt x="119268" y="154795"/>
                  </a:lnTo>
                  <a:lnTo>
                    <a:pt x="119268" y="149720"/>
                  </a:lnTo>
                  <a:lnTo>
                    <a:pt x="121806" y="149720"/>
                  </a:lnTo>
                  <a:lnTo>
                    <a:pt x="124344" y="152258"/>
                  </a:lnTo>
                  <a:lnTo>
                    <a:pt x="126881" y="157333"/>
                  </a:lnTo>
                  <a:lnTo>
                    <a:pt x="129419" y="159871"/>
                  </a:lnTo>
                  <a:lnTo>
                    <a:pt x="131956" y="162408"/>
                  </a:lnTo>
                  <a:lnTo>
                    <a:pt x="134494" y="164946"/>
                  </a:lnTo>
                  <a:lnTo>
                    <a:pt x="139570" y="164946"/>
                  </a:lnTo>
                  <a:lnTo>
                    <a:pt x="142107" y="167483"/>
                  </a:lnTo>
                  <a:lnTo>
                    <a:pt x="147182" y="167483"/>
                  </a:lnTo>
                  <a:lnTo>
                    <a:pt x="147182" y="162408"/>
                  </a:lnTo>
                  <a:lnTo>
                    <a:pt x="152258" y="164946"/>
                  </a:lnTo>
                  <a:lnTo>
                    <a:pt x="152258" y="167483"/>
                  </a:lnTo>
                  <a:lnTo>
                    <a:pt x="154795" y="164946"/>
                  </a:lnTo>
                  <a:lnTo>
                    <a:pt x="157333" y="162408"/>
                  </a:lnTo>
                  <a:lnTo>
                    <a:pt x="157333" y="159871"/>
                  </a:lnTo>
                  <a:lnTo>
                    <a:pt x="154795" y="159871"/>
                  </a:lnTo>
                  <a:lnTo>
                    <a:pt x="154795" y="157333"/>
                  </a:lnTo>
                  <a:lnTo>
                    <a:pt x="152258" y="157333"/>
                  </a:lnTo>
                  <a:lnTo>
                    <a:pt x="149720" y="154795"/>
                  </a:lnTo>
                  <a:lnTo>
                    <a:pt x="149720" y="157333"/>
                  </a:lnTo>
                  <a:lnTo>
                    <a:pt x="142107" y="157333"/>
                  </a:lnTo>
                  <a:lnTo>
                    <a:pt x="142107" y="147182"/>
                  </a:lnTo>
                  <a:lnTo>
                    <a:pt x="137032" y="147182"/>
                  </a:lnTo>
                  <a:lnTo>
                    <a:pt x="137032" y="144645"/>
                  </a:lnTo>
                  <a:lnTo>
                    <a:pt x="139570" y="142107"/>
                  </a:lnTo>
                  <a:lnTo>
                    <a:pt x="144645" y="142107"/>
                  </a:lnTo>
                  <a:lnTo>
                    <a:pt x="144645" y="139570"/>
                  </a:lnTo>
                  <a:lnTo>
                    <a:pt x="137032" y="139570"/>
                  </a:lnTo>
                  <a:lnTo>
                    <a:pt x="137032" y="137032"/>
                  </a:lnTo>
                  <a:lnTo>
                    <a:pt x="139570" y="134494"/>
                  </a:lnTo>
                  <a:lnTo>
                    <a:pt x="139570" y="129419"/>
                  </a:lnTo>
                  <a:lnTo>
                    <a:pt x="137032" y="129419"/>
                  </a:lnTo>
                  <a:lnTo>
                    <a:pt x="137032" y="131957"/>
                  </a:lnTo>
                  <a:lnTo>
                    <a:pt x="131956" y="131957"/>
                  </a:lnTo>
                  <a:lnTo>
                    <a:pt x="134494" y="129419"/>
                  </a:lnTo>
                  <a:lnTo>
                    <a:pt x="137032" y="129419"/>
                  </a:lnTo>
                  <a:lnTo>
                    <a:pt x="139570" y="126881"/>
                  </a:lnTo>
                  <a:lnTo>
                    <a:pt x="139570" y="124344"/>
                  </a:lnTo>
                  <a:lnTo>
                    <a:pt x="134494" y="124344"/>
                  </a:lnTo>
                  <a:lnTo>
                    <a:pt x="131956" y="126881"/>
                  </a:lnTo>
                  <a:lnTo>
                    <a:pt x="129419" y="124344"/>
                  </a:lnTo>
                  <a:lnTo>
                    <a:pt x="126881" y="124344"/>
                  </a:lnTo>
                  <a:lnTo>
                    <a:pt x="129419" y="121806"/>
                  </a:lnTo>
                  <a:lnTo>
                    <a:pt x="131956" y="119269"/>
                  </a:lnTo>
                  <a:lnTo>
                    <a:pt x="129419" y="116731"/>
                  </a:lnTo>
                  <a:lnTo>
                    <a:pt x="126881" y="116731"/>
                  </a:lnTo>
                  <a:lnTo>
                    <a:pt x="124344" y="114193"/>
                  </a:lnTo>
                  <a:lnTo>
                    <a:pt x="121806" y="111656"/>
                  </a:lnTo>
                  <a:lnTo>
                    <a:pt x="119268" y="111656"/>
                  </a:lnTo>
                  <a:lnTo>
                    <a:pt x="119268" y="109118"/>
                  </a:lnTo>
                  <a:lnTo>
                    <a:pt x="121806" y="109118"/>
                  </a:lnTo>
                  <a:lnTo>
                    <a:pt x="121806" y="106581"/>
                  </a:lnTo>
                  <a:lnTo>
                    <a:pt x="124344" y="109118"/>
                  </a:lnTo>
                  <a:lnTo>
                    <a:pt x="126881" y="106581"/>
                  </a:lnTo>
                  <a:lnTo>
                    <a:pt x="126881" y="104043"/>
                  </a:lnTo>
                  <a:lnTo>
                    <a:pt x="121806" y="104043"/>
                  </a:lnTo>
                  <a:lnTo>
                    <a:pt x="121806" y="106581"/>
                  </a:lnTo>
                  <a:lnTo>
                    <a:pt x="119268" y="104043"/>
                  </a:lnTo>
                  <a:lnTo>
                    <a:pt x="119268" y="98968"/>
                  </a:lnTo>
                  <a:lnTo>
                    <a:pt x="116731" y="96430"/>
                  </a:lnTo>
                  <a:lnTo>
                    <a:pt x="114193" y="96430"/>
                  </a:lnTo>
                  <a:lnTo>
                    <a:pt x="114193" y="93892"/>
                  </a:lnTo>
                  <a:lnTo>
                    <a:pt x="109118" y="93892"/>
                  </a:lnTo>
                  <a:lnTo>
                    <a:pt x="109118" y="86279"/>
                  </a:lnTo>
                  <a:lnTo>
                    <a:pt x="111656" y="86279"/>
                  </a:lnTo>
                  <a:lnTo>
                    <a:pt x="111656" y="83742"/>
                  </a:lnTo>
                  <a:lnTo>
                    <a:pt x="116731" y="83742"/>
                  </a:lnTo>
                  <a:lnTo>
                    <a:pt x="119268" y="81204"/>
                  </a:lnTo>
                  <a:lnTo>
                    <a:pt x="119268" y="78666"/>
                  </a:lnTo>
                  <a:lnTo>
                    <a:pt x="114193" y="76129"/>
                  </a:lnTo>
                  <a:lnTo>
                    <a:pt x="116731" y="73591"/>
                  </a:lnTo>
                  <a:lnTo>
                    <a:pt x="116731" y="65978"/>
                  </a:lnTo>
                  <a:lnTo>
                    <a:pt x="121806" y="65978"/>
                  </a:lnTo>
                  <a:lnTo>
                    <a:pt x="124344" y="68516"/>
                  </a:lnTo>
                  <a:lnTo>
                    <a:pt x="124344" y="73591"/>
                  </a:lnTo>
                  <a:lnTo>
                    <a:pt x="129419" y="73591"/>
                  </a:lnTo>
                  <a:lnTo>
                    <a:pt x="129419" y="68516"/>
                  </a:lnTo>
                  <a:lnTo>
                    <a:pt x="124344" y="65978"/>
                  </a:lnTo>
                  <a:lnTo>
                    <a:pt x="126881" y="63441"/>
                  </a:lnTo>
                  <a:lnTo>
                    <a:pt x="129419" y="60903"/>
                  </a:lnTo>
                  <a:lnTo>
                    <a:pt x="131956" y="63441"/>
                  </a:lnTo>
                  <a:lnTo>
                    <a:pt x="137032" y="63441"/>
                  </a:lnTo>
                  <a:lnTo>
                    <a:pt x="139570" y="60903"/>
                  </a:lnTo>
                  <a:lnTo>
                    <a:pt x="142107" y="60903"/>
                  </a:lnTo>
                  <a:lnTo>
                    <a:pt x="144645" y="63441"/>
                  </a:lnTo>
                  <a:lnTo>
                    <a:pt x="144645" y="65978"/>
                  </a:lnTo>
                  <a:lnTo>
                    <a:pt x="147182" y="65978"/>
                  </a:lnTo>
                  <a:lnTo>
                    <a:pt x="149720" y="63441"/>
                  </a:lnTo>
                  <a:lnTo>
                    <a:pt x="152258" y="60903"/>
                  </a:lnTo>
                  <a:lnTo>
                    <a:pt x="159870" y="60903"/>
                  </a:lnTo>
                  <a:lnTo>
                    <a:pt x="159870" y="55828"/>
                  </a:lnTo>
                  <a:lnTo>
                    <a:pt x="154795" y="53290"/>
                  </a:lnTo>
                  <a:lnTo>
                    <a:pt x="154795" y="55828"/>
                  </a:lnTo>
                  <a:lnTo>
                    <a:pt x="152258" y="53290"/>
                  </a:lnTo>
                  <a:lnTo>
                    <a:pt x="152258" y="50753"/>
                  </a:lnTo>
                  <a:lnTo>
                    <a:pt x="154795" y="48215"/>
                  </a:lnTo>
                  <a:lnTo>
                    <a:pt x="164946" y="48215"/>
                  </a:lnTo>
                  <a:lnTo>
                    <a:pt x="162408" y="45677"/>
                  </a:lnTo>
                  <a:lnTo>
                    <a:pt x="162408" y="43140"/>
                  </a:lnTo>
                  <a:lnTo>
                    <a:pt x="159870" y="40602"/>
                  </a:lnTo>
                  <a:lnTo>
                    <a:pt x="167483" y="40602"/>
                  </a:lnTo>
                  <a:lnTo>
                    <a:pt x="167483" y="38064"/>
                  </a:lnTo>
                  <a:lnTo>
                    <a:pt x="170021" y="35527"/>
                  </a:lnTo>
                  <a:lnTo>
                    <a:pt x="162408" y="35527"/>
                  </a:lnTo>
                  <a:lnTo>
                    <a:pt x="162408" y="27914"/>
                  </a:lnTo>
                  <a:lnTo>
                    <a:pt x="167483" y="27914"/>
                  </a:lnTo>
                  <a:lnTo>
                    <a:pt x="167483" y="30452"/>
                  </a:lnTo>
                  <a:lnTo>
                    <a:pt x="170021" y="32989"/>
                  </a:lnTo>
                  <a:lnTo>
                    <a:pt x="172559" y="32989"/>
                  </a:lnTo>
                  <a:lnTo>
                    <a:pt x="172559" y="35527"/>
                  </a:lnTo>
                  <a:lnTo>
                    <a:pt x="177634" y="35527"/>
                  </a:lnTo>
                  <a:lnTo>
                    <a:pt x="180171" y="32989"/>
                  </a:lnTo>
                  <a:lnTo>
                    <a:pt x="180171" y="25376"/>
                  </a:lnTo>
                  <a:lnTo>
                    <a:pt x="177634" y="22839"/>
                  </a:lnTo>
                  <a:lnTo>
                    <a:pt x="180171" y="20301"/>
                  </a:lnTo>
                  <a:lnTo>
                    <a:pt x="182709" y="22839"/>
                  </a:lnTo>
                  <a:lnTo>
                    <a:pt x="182709" y="25376"/>
                  </a:lnTo>
                  <a:lnTo>
                    <a:pt x="185247" y="27914"/>
                  </a:lnTo>
                  <a:lnTo>
                    <a:pt x="185247" y="30452"/>
                  </a:lnTo>
                  <a:lnTo>
                    <a:pt x="187784" y="30452"/>
                  </a:lnTo>
                  <a:lnTo>
                    <a:pt x="190322" y="27914"/>
                  </a:lnTo>
                  <a:lnTo>
                    <a:pt x="187784" y="27914"/>
                  </a:lnTo>
                  <a:lnTo>
                    <a:pt x="187784" y="20301"/>
                  </a:lnTo>
                  <a:lnTo>
                    <a:pt x="185247" y="20301"/>
                  </a:lnTo>
                  <a:lnTo>
                    <a:pt x="185247" y="15226"/>
                  </a:lnTo>
                  <a:lnTo>
                    <a:pt x="190322" y="15226"/>
                  </a:lnTo>
                  <a:lnTo>
                    <a:pt x="192860" y="12688"/>
                  </a:lnTo>
                  <a:lnTo>
                    <a:pt x="200473" y="12688"/>
                  </a:lnTo>
                  <a:lnTo>
                    <a:pt x="200473" y="7613"/>
                  </a:lnTo>
                  <a:lnTo>
                    <a:pt x="203010" y="5075"/>
                  </a:lnTo>
                  <a:lnTo>
                    <a:pt x="203010" y="0"/>
                  </a:lnTo>
                  <a:lnTo>
                    <a:pt x="208085" y="0"/>
                  </a:lnTo>
                  <a:lnTo>
                    <a:pt x="210623" y="2538"/>
                  </a:lnTo>
                  <a:lnTo>
                    <a:pt x="213161" y="5075"/>
                  </a:lnTo>
                  <a:lnTo>
                    <a:pt x="215698" y="7613"/>
                  </a:lnTo>
                  <a:lnTo>
                    <a:pt x="215698" y="10151"/>
                  </a:lnTo>
                  <a:lnTo>
                    <a:pt x="218236" y="12688"/>
                  </a:lnTo>
                  <a:lnTo>
                    <a:pt x="218236" y="15226"/>
                  </a:lnTo>
                  <a:lnTo>
                    <a:pt x="220773" y="17764"/>
                  </a:lnTo>
                  <a:lnTo>
                    <a:pt x="220773" y="20301"/>
                  </a:lnTo>
                  <a:lnTo>
                    <a:pt x="223311" y="25376"/>
                  </a:lnTo>
                  <a:lnTo>
                    <a:pt x="225849" y="27914"/>
                  </a:lnTo>
                  <a:lnTo>
                    <a:pt x="230924" y="30452"/>
                  </a:lnTo>
                  <a:lnTo>
                    <a:pt x="235999" y="35527"/>
                  </a:lnTo>
                  <a:lnTo>
                    <a:pt x="241075" y="38064"/>
                  </a:lnTo>
                  <a:lnTo>
                    <a:pt x="246150" y="40602"/>
                  </a:lnTo>
                  <a:lnTo>
                    <a:pt x="251225" y="43140"/>
                  </a:lnTo>
                  <a:lnTo>
                    <a:pt x="256300" y="45677"/>
                  </a:lnTo>
                  <a:lnTo>
                    <a:pt x="256300" y="48215"/>
                  </a:lnTo>
                  <a:lnTo>
                    <a:pt x="258838" y="50753"/>
                  </a:lnTo>
                  <a:lnTo>
                    <a:pt x="258838" y="53290"/>
                  </a:lnTo>
                  <a:lnTo>
                    <a:pt x="256300" y="55828"/>
                  </a:lnTo>
                  <a:lnTo>
                    <a:pt x="253763" y="60903"/>
                  </a:lnTo>
                  <a:lnTo>
                    <a:pt x="251225" y="63441"/>
                  </a:lnTo>
                  <a:lnTo>
                    <a:pt x="248687" y="65978"/>
                  </a:lnTo>
                  <a:lnTo>
                    <a:pt x="243612" y="65978"/>
                  </a:lnTo>
                  <a:lnTo>
                    <a:pt x="241075" y="63441"/>
                  </a:lnTo>
                  <a:lnTo>
                    <a:pt x="238537" y="63441"/>
                  </a:lnTo>
                  <a:lnTo>
                    <a:pt x="238537" y="71054"/>
                  </a:lnTo>
                  <a:lnTo>
                    <a:pt x="235999" y="71054"/>
                  </a:lnTo>
                  <a:lnTo>
                    <a:pt x="235999" y="73591"/>
                  </a:lnTo>
                  <a:lnTo>
                    <a:pt x="238537" y="76129"/>
                  </a:lnTo>
                  <a:lnTo>
                    <a:pt x="246150" y="76129"/>
                  </a:lnTo>
                  <a:lnTo>
                    <a:pt x="246150" y="78666"/>
                  </a:lnTo>
                  <a:lnTo>
                    <a:pt x="243612" y="78666"/>
                  </a:lnTo>
                  <a:lnTo>
                    <a:pt x="241075" y="81204"/>
                  </a:lnTo>
                  <a:lnTo>
                    <a:pt x="241075" y="83742"/>
                  </a:lnTo>
                  <a:lnTo>
                    <a:pt x="248687" y="83742"/>
                  </a:lnTo>
                  <a:lnTo>
                    <a:pt x="251225" y="86279"/>
                  </a:lnTo>
                  <a:lnTo>
                    <a:pt x="253763" y="86279"/>
                  </a:lnTo>
                  <a:lnTo>
                    <a:pt x="256300" y="88817"/>
                  </a:lnTo>
                  <a:lnTo>
                    <a:pt x="266451" y="88817"/>
                  </a:lnTo>
                  <a:lnTo>
                    <a:pt x="268988" y="91355"/>
                  </a:lnTo>
                  <a:lnTo>
                    <a:pt x="266451" y="93892"/>
                  </a:lnTo>
                  <a:lnTo>
                    <a:pt x="266451" y="101505"/>
                  </a:lnTo>
                  <a:lnTo>
                    <a:pt x="263913" y="101505"/>
                  </a:lnTo>
                  <a:lnTo>
                    <a:pt x="261376" y="104043"/>
                  </a:lnTo>
                  <a:lnTo>
                    <a:pt x="258838" y="106581"/>
                  </a:lnTo>
                  <a:lnTo>
                    <a:pt x="258838" y="111656"/>
                  </a:lnTo>
                  <a:lnTo>
                    <a:pt x="261376" y="111656"/>
                  </a:lnTo>
                  <a:lnTo>
                    <a:pt x="261376" y="116731"/>
                  </a:lnTo>
                  <a:lnTo>
                    <a:pt x="263913" y="116731"/>
                  </a:lnTo>
                  <a:lnTo>
                    <a:pt x="263913" y="114193"/>
                  </a:lnTo>
                  <a:lnTo>
                    <a:pt x="266451" y="111656"/>
                  </a:lnTo>
                  <a:lnTo>
                    <a:pt x="266451" y="114193"/>
                  </a:lnTo>
                  <a:lnTo>
                    <a:pt x="271526" y="116731"/>
                  </a:lnTo>
                  <a:lnTo>
                    <a:pt x="274064" y="119269"/>
                  </a:lnTo>
                  <a:lnTo>
                    <a:pt x="274064" y="124344"/>
                  </a:lnTo>
                  <a:lnTo>
                    <a:pt x="271526" y="126881"/>
                  </a:lnTo>
                  <a:lnTo>
                    <a:pt x="274064" y="129419"/>
                  </a:lnTo>
                  <a:lnTo>
                    <a:pt x="276601" y="129419"/>
                  </a:lnTo>
                  <a:lnTo>
                    <a:pt x="276601" y="137032"/>
                  </a:lnTo>
                  <a:lnTo>
                    <a:pt x="279139" y="139570"/>
                  </a:lnTo>
                  <a:lnTo>
                    <a:pt x="279139" y="142107"/>
                  </a:lnTo>
                  <a:lnTo>
                    <a:pt x="281677" y="144645"/>
                  </a:lnTo>
                  <a:lnTo>
                    <a:pt x="281677" y="149720"/>
                  </a:lnTo>
                  <a:lnTo>
                    <a:pt x="294365" y="149720"/>
                  </a:lnTo>
                  <a:lnTo>
                    <a:pt x="294365" y="175086"/>
                  </a:lnTo>
                  <a:lnTo>
                    <a:pt x="296902" y="177624"/>
                  </a:lnTo>
                  <a:lnTo>
                    <a:pt x="312128" y="177624"/>
                  </a:lnTo>
                  <a:lnTo>
                    <a:pt x="317204" y="175086"/>
                  </a:lnTo>
                  <a:lnTo>
                    <a:pt x="319741" y="175086"/>
                  </a:lnTo>
                  <a:lnTo>
                    <a:pt x="319741" y="172548"/>
                  </a:lnTo>
                  <a:lnTo>
                    <a:pt x="322279" y="172548"/>
                  </a:lnTo>
                  <a:lnTo>
                    <a:pt x="322279" y="170011"/>
                  </a:lnTo>
                  <a:lnTo>
                    <a:pt x="329892" y="170011"/>
                  </a:lnTo>
                  <a:lnTo>
                    <a:pt x="332429" y="172548"/>
                  </a:lnTo>
                  <a:lnTo>
                    <a:pt x="337504" y="172548"/>
                  </a:lnTo>
                  <a:lnTo>
                    <a:pt x="345117" y="175086"/>
                  </a:lnTo>
                  <a:lnTo>
                    <a:pt x="352730" y="177624"/>
                  </a:lnTo>
                  <a:lnTo>
                    <a:pt x="355268" y="177624"/>
                  </a:lnTo>
                  <a:lnTo>
                    <a:pt x="362881" y="180161"/>
                  </a:lnTo>
                  <a:lnTo>
                    <a:pt x="365418" y="180161"/>
                  </a:lnTo>
                  <a:lnTo>
                    <a:pt x="370494" y="177624"/>
                  </a:lnTo>
                  <a:lnTo>
                    <a:pt x="378107" y="180161"/>
                  </a:lnTo>
                  <a:lnTo>
                    <a:pt x="380644" y="180161"/>
                  </a:lnTo>
                  <a:lnTo>
                    <a:pt x="385719" y="185236"/>
                  </a:lnTo>
                  <a:lnTo>
                    <a:pt x="388257" y="187774"/>
                  </a:lnTo>
                  <a:lnTo>
                    <a:pt x="388257" y="190312"/>
                  </a:lnTo>
                  <a:lnTo>
                    <a:pt x="390795" y="190312"/>
                  </a:lnTo>
                  <a:lnTo>
                    <a:pt x="398407" y="197924"/>
                  </a:lnTo>
                  <a:lnTo>
                    <a:pt x="403483" y="197924"/>
                  </a:lnTo>
                  <a:lnTo>
                    <a:pt x="408558" y="200462"/>
                  </a:lnTo>
                  <a:lnTo>
                    <a:pt x="418709" y="203000"/>
                  </a:lnTo>
                  <a:lnTo>
                    <a:pt x="426321" y="208075"/>
                  </a:lnTo>
                  <a:lnTo>
                    <a:pt x="428859" y="213150"/>
                  </a:lnTo>
                  <a:lnTo>
                    <a:pt x="433934" y="215688"/>
                  </a:lnTo>
                  <a:lnTo>
                    <a:pt x="436472" y="215688"/>
                  </a:lnTo>
                  <a:lnTo>
                    <a:pt x="439010" y="218225"/>
                  </a:lnTo>
                  <a:lnTo>
                    <a:pt x="446623" y="218225"/>
                  </a:lnTo>
                  <a:lnTo>
                    <a:pt x="449160" y="215688"/>
                  </a:lnTo>
                  <a:lnTo>
                    <a:pt x="454235" y="215688"/>
                  </a:lnTo>
                  <a:lnTo>
                    <a:pt x="459311" y="213150"/>
                  </a:lnTo>
                  <a:lnTo>
                    <a:pt x="469461" y="210613"/>
                  </a:lnTo>
                  <a:lnTo>
                    <a:pt x="471999" y="210613"/>
                  </a:lnTo>
                  <a:lnTo>
                    <a:pt x="479612" y="208075"/>
                  </a:lnTo>
                  <a:lnTo>
                    <a:pt x="484687" y="208075"/>
                  </a:lnTo>
                  <a:lnTo>
                    <a:pt x="489762" y="205537"/>
                  </a:lnTo>
                  <a:lnTo>
                    <a:pt x="497375" y="203000"/>
                  </a:lnTo>
                  <a:lnTo>
                    <a:pt x="510063" y="197924"/>
                  </a:lnTo>
                  <a:lnTo>
                    <a:pt x="520214" y="195387"/>
                  </a:lnTo>
                  <a:lnTo>
                    <a:pt x="522751" y="192849"/>
                  </a:lnTo>
                  <a:lnTo>
                    <a:pt x="527827" y="187774"/>
                  </a:lnTo>
                  <a:lnTo>
                    <a:pt x="532902" y="185236"/>
                  </a:lnTo>
                  <a:lnTo>
                    <a:pt x="540515" y="185236"/>
                  </a:lnTo>
                  <a:lnTo>
                    <a:pt x="543052" y="182699"/>
                  </a:lnTo>
                  <a:lnTo>
                    <a:pt x="545590" y="180161"/>
                  </a:lnTo>
                  <a:lnTo>
                    <a:pt x="548128" y="180161"/>
                  </a:lnTo>
                  <a:lnTo>
                    <a:pt x="548128" y="177624"/>
                  </a:lnTo>
                  <a:lnTo>
                    <a:pt x="553203" y="177624"/>
                  </a:lnTo>
                  <a:lnTo>
                    <a:pt x="553203" y="175086"/>
                  </a:lnTo>
                  <a:lnTo>
                    <a:pt x="555741" y="177624"/>
                  </a:lnTo>
                  <a:lnTo>
                    <a:pt x="555741" y="180161"/>
                  </a:lnTo>
                  <a:lnTo>
                    <a:pt x="558278" y="182699"/>
                  </a:lnTo>
                  <a:lnTo>
                    <a:pt x="560816" y="185236"/>
                  </a:lnTo>
                  <a:lnTo>
                    <a:pt x="565891" y="190312"/>
                  </a:lnTo>
                  <a:lnTo>
                    <a:pt x="568429" y="192849"/>
                  </a:lnTo>
                  <a:lnTo>
                    <a:pt x="570966" y="195387"/>
                  </a:lnTo>
                  <a:lnTo>
                    <a:pt x="583655" y="210613"/>
                  </a:lnTo>
                  <a:lnTo>
                    <a:pt x="583655" y="215688"/>
                  </a:lnTo>
                  <a:lnTo>
                    <a:pt x="586192" y="218225"/>
                  </a:lnTo>
                  <a:lnTo>
                    <a:pt x="581117" y="228376"/>
                  </a:lnTo>
                  <a:lnTo>
                    <a:pt x="581117" y="233451"/>
                  </a:lnTo>
                  <a:lnTo>
                    <a:pt x="578579" y="235989"/>
                  </a:lnTo>
                  <a:lnTo>
                    <a:pt x="578579" y="238527"/>
                  </a:lnTo>
                  <a:lnTo>
                    <a:pt x="576041" y="243602"/>
                  </a:lnTo>
                  <a:lnTo>
                    <a:pt x="576041" y="251215"/>
                  </a:lnTo>
                  <a:lnTo>
                    <a:pt x="578579" y="256290"/>
                  </a:lnTo>
                  <a:lnTo>
                    <a:pt x="583655" y="256290"/>
                  </a:lnTo>
                  <a:lnTo>
                    <a:pt x="586192" y="253752"/>
                  </a:lnTo>
                  <a:lnTo>
                    <a:pt x="591267" y="253752"/>
                  </a:lnTo>
                  <a:lnTo>
                    <a:pt x="598880" y="251215"/>
                  </a:lnTo>
                  <a:lnTo>
                    <a:pt x="606493" y="251215"/>
                  </a:lnTo>
                  <a:lnTo>
                    <a:pt x="614106" y="256290"/>
                  </a:lnTo>
                  <a:lnTo>
                    <a:pt x="616644" y="261365"/>
                  </a:lnTo>
                  <a:lnTo>
                    <a:pt x="619181" y="271516"/>
                  </a:lnTo>
                  <a:lnTo>
                    <a:pt x="619181" y="284204"/>
                  </a:lnTo>
                  <a:lnTo>
                    <a:pt x="621719" y="294354"/>
                  </a:lnTo>
                  <a:lnTo>
                    <a:pt x="634407" y="307042"/>
                  </a:lnTo>
                  <a:lnTo>
                    <a:pt x="639482" y="317193"/>
                  </a:lnTo>
                  <a:lnTo>
                    <a:pt x="639482" y="324806"/>
                  </a:lnTo>
                  <a:lnTo>
                    <a:pt x="636945" y="329881"/>
                  </a:lnTo>
                  <a:lnTo>
                    <a:pt x="636945" y="332419"/>
                  </a:lnTo>
                  <a:lnTo>
                    <a:pt x="634407" y="334956"/>
                  </a:lnTo>
                  <a:lnTo>
                    <a:pt x="631869" y="334956"/>
                  </a:lnTo>
                  <a:lnTo>
                    <a:pt x="629332" y="337494"/>
                  </a:lnTo>
                  <a:lnTo>
                    <a:pt x="629332" y="345107"/>
                  </a:lnTo>
                  <a:lnTo>
                    <a:pt x="634407" y="355257"/>
                  </a:lnTo>
                  <a:lnTo>
                    <a:pt x="639482" y="362870"/>
                  </a:lnTo>
                  <a:lnTo>
                    <a:pt x="642020" y="373021"/>
                  </a:lnTo>
                  <a:lnTo>
                    <a:pt x="642020" y="400924"/>
                  </a:lnTo>
                  <a:lnTo>
                    <a:pt x="644558" y="405999"/>
                  </a:lnTo>
                  <a:lnTo>
                    <a:pt x="649633" y="413612"/>
                  </a:lnTo>
                  <a:lnTo>
                    <a:pt x="652170" y="421225"/>
                  </a:lnTo>
                  <a:lnTo>
                    <a:pt x="657246" y="426301"/>
                  </a:lnTo>
                  <a:lnTo>
                    <a:pt x="657246" y="431376"/>
                  </a:lnTo>
                  <a:lnTo>
                    <a:pt x="659783" y="436451"/>
                  </a:lnTo>
                  <a:lnTo>
                    <a:pt x="657246" y="444064"/>
                  </a:lnTo>
                  <a:lnTo>
                    <a:pt x="657246" y="474505"/>
                  </a:lnTo>
                  <a:lnTo>
                    <a:pt x="662321" y="482118"/>
                  </a:lnTo>
                  <a:lnTo>
                    <a:pt x="672472" y="492268"/>
                  </a:lnTo>
                  <a:lnTo>
                    <a:pt x="675009" y="494806"/>
                  </a:lnTo>
                  <a:lnTo>
                    <a:pt x="677547" y="499881"/>
                  </a:lnTo>
                  <a:lnTo>
                    <a:pt x="677547" y="520171"/>
                  </a:lnTo>
                  <a:lnTo>
                    <a:pt x="682622" y="527784"/>
                  </a:lnTo>
                  <a:lnTo>
                    <a:pt x="690235" y="537935"/>
                  </a:lnTo>
                  <a:lnTo>
                    <a:pt x="692772" y="543010"/>
                  </a:lnTo>
                  <a:lnTo>
                    <a:pt x="697848" y="550623"/>
                  </a:lnTo>
                  <a:lnTo>
                    <a:pt x="705460" y="555698"/>
                  </a:lnTo>
                  <a:lnTo>
                    <a:pt x="710536" y="558236"/>
                  </a:lnTo>
                  <a:lnTo>
                    <a:pt x="715611" y="558236"/>
                  </a:lnTo>
                  <a:lnTo>
                    <a:pt x="720686" y="560774"/>
                  </a:lnTo>
                  <a:lnTo>
                    <a:pt x="725762" y="568387"/>
                  </a:lnTo>
                  <a:lnTo>
                    <a:pt x="728299" y="573462"/>
                  </a:lnTo>
                  <a:lnTo>
                    <a:pt x="730837" y="575999"/>
                  </a:lnTo>
                  <a:lnTo>
                    <a:pt x="735912" y="586150"/>
                  </a:lnTo>
                  <a:lnTo>
                    <a:pt x="738450" y="593763"/>
                  </a:lnTo>
                  <a:lnTo>
                    <a:pt x="740987" y="606451"/>
                  </a:lnTo>
                  <a:lnTo>
                    <a:pt x="740987" y="614064"/>
                  </a:lnTo>
                  <a:lnTo>
                    <a:pt x="746063" y="621677"/>
                  </a:lnTo>
                  <a:lnTo>
                    <a:pt x="753675" y="624214"/>
                  </a:lnTo>
                  <a:lnTo>
                    <a:pt x="756213" y="626752"/>
                  </a:lnTo>
                  <a:lnTo>
                    <a:pt x="766364" y="629290"/>
                  </a:lnTo>
                  <a:lnTo>
                    <a:pt x="766364" y="631827"/>
                  </a:lnTo>
                  <a:lnTo>
                    <a:pt x="768901" y="631827"/>
                  </a:lnTo>
                  <a:lnTo>
                    <a:pt x="771439" y="634365"/>
                  </a:lnTo>
                  <a:lnTo>
                    <a:pt x="771439" y="636902"/>
                  </a:lnTo>
                  <a:lnTo>
                    <a:pt x="776514" y="636902"/>
                  </a:lnTo>
                  <a:lnTo>
                    <a:pt x="779052" y="639440"/>
                  </a:lnTo>
                  <a:lnTo>
                    <a:pt x="779052" y="641978"/>
                  </a:lnTo>
                  <a:lnTo>
                    <a:pt x="781589" y="641978"/>
                  </a:lnTo>
                  <a:lnTo>
                    <a:pt x="781589" y="647053"/>
                  </a:lnTo>
                  <a:lnTo>
                    <a:pt x="784127" y="649591"/>
                  </a:lnTo>
                  <a:lnTo>
                    <a:pt x="799353" y="649591"/>
                  </a:lnTo>
                  <a:lnTo>
                    <a:pt x="801891" y="652128"/>
                  </a:lnTo>
                  <a:lnTo>
                    <a:pt x="809503" y="654666"/>
                  </a:lnTo>
                  <a:lnTo>
                    <a:pt x="817116" y="657204"/>
                  </a:lnTo>
                  <a:lnTo>
                    <a:pt x="824729" y="659741"/>
                  </a:lnTo>
                  <a:lnTo>
                    <a:pt x="827267" y="664816"/>
                  </a:lnTo>
                  <a:lnTo>
                    <a:pt x="829804" y="667354"/>
                  </a:lnTo>
                  <a:lnTo>
                    <a:pt x="829804" y="680042"/>
                  </a:lnTo>
                  <a:lnTo>
                    <a:pt x="832342" y="682580"/>
                  </a:lnTo>
                  <a:lnTo>
                    <a:pt x="834880" y="685117"/>
                  </a:lnTo>
                  <a:lnTo>
                    <a:pt x="834880" y="690193"/>
                  </a:lnTo>
                  <a:lnTo>
                    <a:pt x="837417" y="692730"/>
                  </a:lnTo>
                  <a:lnTo>
                    <a:pt x="837417" y="695268"/>
                  </a:lnTo>
                  <a:lnTo>
                    <a:pt x="834880" y="697805"/>
                  </a:lnTo>
                  <a:lnTo>
                    <a:pt x="832342" y="700343"/>
                  </a:lnTo>
                  <a:lnTo>
                    <a:pt x="832342" y="702881"/>
                  </a:lnTo>
                  <a:lnTo>
                    <a:pt x="829804" y="705418"/>
                  </a:lnTo>
                  <a:lnTo>
                    <a:pt x="827267" y="710494"/>
                  </a:lnTo>
                  <a:lnTo>
                    <a:pt x="824729" y="715569"/>
                  </a:lnTo>
                  <a:lnTo>
                    <a:pt x="822191" y="718107"/>
                  </a:lnTo>
                  <a:lnTo>
                    <a:pt x="819654" y="723182"/>
                  </a:lnTo>
                  <a:lnTo>
                    <a:pt x="817116" y="725719"/>
                  </a:lnTo>
                  <a:lnTo>
                    <a:pt x="817116" y="730795"/>
                  </a:lnTo>
                  <a:lnTo>
                    <a:pt x="814579" y="733332"/>
                  </a:lnTo>
                  <a:lnTo>
                    <a:pt x="812041" y="738408"/>
                  </a:lnTo>
                  <a:lnTo>
                    <a:pt x="809503" y="740945"/>
                  </a:lnTo>
                  <a:lnTo>
                    <a:pt x="806966" y="743483"/>
                  </a:lnTo>
                  <a:lnTo>
                    <a:pt x="804428" y="746021"/>
                  </a:lnTo>
                  <a:lnTo>
                    <a:pt x="801891" y="751096"/>
                  </a:lnTo>
                  <a:lnTo>
                    <a:pt x="796815" y="756171"/>
                  </a:lnTo>
                  <a:lnTo>
                    <a:pt x="791740" y="758709"/>
                  </a:lnTo>
                  <a:lnTo>
                    <a:pt x="784127" y="763784"/>
                  </a:lnTo>
                  <a:lnTo>
                    <a:pt x="776514" y="768785"/>
                  </a:lnTo>
                  <a:lnTo>
                    <a:pt x="768901" y="773860"/>
                  </a:lnTo>
                  <a:lnTo>
                    <a:pt x="758751" y="778936"/>
                  </a:lnTo>
                  <a:lnTo>
                    <a:pt x="753675" y="786548"/>
                  </a:lnTo>
                  <a:lnTo>
                    <a:pt x="751138" y="791624"/>
                  </a:lnTo>
                  <a:lnTo>
                    <a:pt x="751138" y="801774"/>
                  </a:lnTo>
                  <a:lnTo>
                    <a:pt x="753675" y="806850"/>
                  </a:lnTo>
                  <a:lnTo>
                    <a:pt x="751138" y="814462"/>
                  </a:lnTo>
                  <a:lnTo>
                    <a:pt x="751138" y="824613"/>
                  </a:lnTo>
                  <a:lnTo>
                    <a:pt x="753675" y="829688"/>
                  </a:lnTo>
                  <a:lnTo>
                    <a:pt x="758751" y="834764"/>
                  </a:lnTo>
                  <a:lnTo>
                    <a:pt x="766364" y="842376"/>
                  </a:lnTo>
                  <a:lnTo>
                    <a:pt x="771439" y="847452"/>
                  </a:lnTo>
                  <a:lnTo>
                    <a:pt x="779052" y="852527"/>
                  </a:lnTo>
                  <a:lnTo>
                    <a:pt x="781589" y="855065"/>
                  </a:lnTo>
                  <a:lnTo>
                    <a:pt x="781589" y="865215"/>
                  </a:lnTo>
                  <a:lnTo>
                    <a:pt x="779052" y="870290"/>
                  </a:lnTo>
                  <a:lnTo>
                    <a:pt x="776514" y="872828"/>
                  </a:lnTo>
                  <a:lnTo>
                    <a:pt x="771439" y="877903"/>
                  </a:lnTo>
                  <a:lnTo>
                    <a:pt x="771439" y="890591"/>
                  </a:lnTo>
                  <a:lnTo>
                    <a:pt x="779052" y="900742"/>
                  </a:lnTo>
                  <a:lnTo>
                    <a:pt x="784127" y="910892"/>
                  </a:lnTo>
                  <a:lnTo>
                    <a:pt x="789203" y="921043"/>
                  </a:lnTo>
                  <a:lnTo>
                    <a:pt x="789203" y="931193"/>
                  </a:lnTo>
                  <a:lnTo>
                    <a:pt x="786665" y="941344"/>
                  </a:lnTo>
                  <a:lnTo>
                    <a:pt x="784127" y="954032"/>
                  </a:lnTo>
                  <a:lnTo>
                    <a:pt x="781589" y="964182"/>
                  </a:lnTo>
                  <a:lnTo>
                    <a:pt x="776514" y="976871"/>
                  </a:lnTo>
                  <a:lnTo>
                    <a:pt x="768901" y="992096"/>
                  </a:lnTo>
                  <a:lnTo>
                    <a:pt x="761288" y="1009860"/>
                  </a:lnTo>
                  <a:lnTo>
                    <a:pt x="758751" y="1025086"/>
                  </a:lnTo>
                  <a:lnTo>
                    <a:pt x="753675" y="1040311"/>
                  </a:lnTo>
                  <a:lnTo>
                    <a:pt x="746063" y="1058075"/>
                  </a:lnTo>
                  <a:lnTo>
                    <a:pt x="740987" y="1065688"/>
                  </a:lnTo>
                  <a:lnTo>
                    <a:pt x="733374" y="1073300"/>
                  </a:lnTo>
                  <a:lnTo>
                    <a:pt x="733374" y="1078376"/>
                  </a:lnTo>
                  <a:lnTo>
                    <a:pt x="728299" y="1083451"/>
                  </a:lnTo>
                  <a:lnTo>
                    <a:pt x="723224" y="1085989"/>
                  </a:lnTo>
                  <a:lnTo>
                    <a:pt x="713074" y="1088526"/>
                  </a:lnTo>
                  <a:lnTo>
                    <a:pt x="705460" y="1091064"/>
                  </a:lnTo>
                  <a:lnTo>
                    <a:pt x="695310" y="1096139"/>
                  </a:lnTo>
                  <a:lnTo>
                    <a:pt x="682622" y="1101214"/>
                  </a:lnTo>
                  <a:lnTo>
                    <a:pt x="669934" y="1108828"/>
                  </a:lnTo>
                  <a:lnTo>
                    <a:pt x="662321" y="1113902"/>
                  </a:lnTo>
                  <a:lnTo>
                    <a:pt x="647095" y="1113902"/>
                  </a:lnTo>
                  <a:lnTo>
                    <a:pt x="636945" y="1121516"/>
                  </a:lnTo>
                  <a:lnTo>
                    <a:pt x="626794" y="1126591"/>
                  </a:lnTo>
                  <a:lnTo>
                    <a:pt x="621719" y="1126591"/>
                  </a:lnTo>
                  <a:lnTo>
                    <a:pt x="609031" y="1121516"/>
                  </a:lnTo>
                  <a:lnTo>
                    <a:pt x="606493" y="1118978"/>
                  </a:lnTo>
                  <a:lnTo>
                    <a:pt x="601418" y="1113902"/>
                  </a:lnTo>
                  <a:lnTo>
                    <a:pt x="593805" y="1108828"/>
                  </a:lnTo>
                  <a:lnTo>
                    <a:pt x="586192" y="1103752"/>
                  </a:lnTo>
                  <a:lnTo>
                    <a:pt x="581117" y="1101214"/>
                  </a:lnTo>
                  <a:lnTo>
                    <a:pt x="578579" y="1101214"/>
                  </a:lnTo>
                  <a:lnTo>
                    <a:pt x="570966" y="1098677"/>
                  </a:lnTo>
                  <a:lnTo>
                    <a:pt x="565891" y="1096139"/>
                  </a:lnTo>
                  <a:lnTo>
                    <a:pt x="555741" y="1093602"/>
                  </a:lnTo>
                  <a:lnTo>
                    <a:pt x="545590" y="1091064"/>
                  </a:lnTo>
                  <a:lnTo>
                    <a:pt x="535440" y="1085989"/>
                  </a:lnTo>
                  <a:lnTo>
                    <a:pt x="530364" y="1078376"/>
                  </a:lnTo>
                  <a:lnTo>
                    <a:pt x="522751" y="1068225"/>
                  </a:lnTo>
                  <a:lnTo>
                    <a:pt x="515138" y="1058075"/>
                  </a:lnTo>
                  <a:lnTo>
                    <a:pt x="510063" y="1050462"/>
                  </a:lnTo>
                  <a:lnTo>
                    <a:pt x="502450" y="1042849"/>
                  </a:lnTo>
                  <a:lnTo>
                    <a:pt x="497375" y="1035236"/>
                  </a:lnTo>
                  <a:lnTo>
                    <a:pt x="492300" y="1027623"/>
                  </a:lnTo>
                  <a:lnTo>
                    <a:pt x="489762" y="1020010"/>
                  </a:lnTo>
                  <a:lnTo>
                    <a:pt x="484687" y="1017473"/>
                  </a:lnTo>
                  <a:lnTo>
                    <a:pt x="484687" y="1014935"/>
                  </a:lnTo>
                  <a:lnTo>
                    <a:pt x="482149" y="1012397"/>
                  </a:lnTo>
                  <a:lnTo>
                    <a:pt x="479612" y="1007322"/>
                  </a:lnTo>
                  <a:lnTo>
                    <a:pt x="477074" y="1002247"/>
                  </a:lnTo>
                  <a:lnTo>
                    <a:pt x="471999" y="997172"/>
                  </a:lnTo>
                  <a:lnTo>
                    <a:pt x="464386" y="989559"/>
                  </a:lnTo>
                  <a:lnTo>
                    <a:pt x="449160" y="989559"/>
                  </a:lnTo>
                  <a:lnTo>
                    <a:pt x="446623" y="987021"/>
                  </a:lnTo>
                  <a:lnTo>
                    <a:pt x="441547" y="987021"/>
                  </a:lnTo>
                  <a:lnTo>
                    <a:pt x="436472" y="984483"/>
                  </a:lnTo>
                  <a:lnTo>
                    <a:pt x="428859" y="981946"/>
                  </a:lnTo>
                  <a:lnTo>
                    <a:pt x="423784" y="984483"/>
                  </a:lnTo>
                  <a:lnTo>
                    <a:pt x="418709" y="987021"/>
                  </a:lnTo>
                  <a:lnTo>
                    <a:pt x="413633" y="987021"/>
                  </a:lnTo>
                  <a:lnTo>
                    <a:pt x="406021" y="989559"/>
                  </a:lnTo>
                  <a:lnTo>
                    <a:pt x="398407" y="994634"/>
                  </a:lnTo>
                  <a:lnTo>
                    <a:pt x="393332" y="997172"/>
                  </a:lnTo>
                  <a:lnTo>
                    <a:pt x="390795" y="994634"/>
                  </a:lnTo>
                  <a:lnTo>
                    <a:pt x="385719" y="992096"/>
                  </a:lnTo>
                  <a:lnTo>
                    <a:pt x="383182" y="987021"/>
                  </a:lnTo>
                  <a:lnTo>
                    <a:pt x="378107" y="981946"/>
                  </a:lnTo>
                  <a:lnTo>
                    <a:pt x="375569" y="976871"/>
                  </a:lnTo>
                  <a:lnTo>
                    <a:pt x="373031" y="971795"/>
                  </a:lnTo>
                  <a:lnTo>
                    <a:pt x="370494" y="966720"/>
                  </a:lnTo>
                  <a:lnTo>
                    <a:pt x="367956" y="964182"/>
                  </a:lnTo>
                  <a:lnTo>
                    <a:pt x="367956" y="959107"/>
                  </a:lnTo>
                  <a:lnTo>
                    <a:pt x="365418" y="954032"/>
                  </a:lnTo>
                  <a:lnTo>
                    <a:pt x="362881" y="954032"/>
                  </a:lnTo>
                  <a:lnTo>
                    <a:pt x="357806" y="951494"/>
                  </a:lnTo>
                  <a:lnTo>
                    <a:pt x="355268" y="948957"/>
                  </a:lnTo>
                  <a:lnTo>
                    <a:pt x="352730" y="946419"/>
                  </a:lnTo>
                  <a:lnTo>
                    <a:pt x="350193" y="946419"/>
                  </a:lnTo>
                  <a:lnTo>
                    <a:pt x="345117" y="948957"/>
                  </a:lnTo>
                  <a:lnTo>
                    <a:pt x="340042" y="954032"/>
                  </a:lnTo>
                  <a:lnTo>
                    <a:pt x="334967" y="959107"/>
                  </a:lnTo>
                  <a:lnTo>
                    <a:pt x="329892" y="964182"/>
                  </a:lnTo>
                  <a:lnTo>
                    <a:pt x="319741" y="971795"/>
                  </a:lnTo>
                  <a:lnTo>
                    <a:pt x="307053" y="976871"/>
                  </a:lnTo>
                  <a:lnTo>
                    <a:pt x="294365" y="981946"/>
                  </a:lnTo>
                  <a:lnTo>
                    <a:pt x="284214" y="981946"/>
                  </a:lnTo>
                  <a:lnTo>
                    <a:pt x="279139" y="979408"/>
                  </a:lnTo>
                  <a:lnTo>
                    <a:pt x="276601" y="974333"/>
                  </a:lnTo>
                  <a:lnTo>
                    <a:pt x="274064" y="971795"/>
                  </a:lnTo>
                  <a:lnTo>
                    <a:pt x="268988" y="966720"/>
                  </a:lnTo>
                  <a:lnTo>
                    <a:pt x="266451" y="964182"/>
                  </a:lnTo>
                  <a:lnTo>
                    <a:pt x="263913" y="961645"/>
                  </a:lnTo>
                  <a:lnTo>
                    <a:pt x="263913" y="956570"/>
                  </a:lnTo>
                  <a:lnTo>
                    <a:pt x="261376" y="948957"/>
                  </a:lnTo>
                  <a:lnTo>
                    <a:pt x="261376" y="946419"/>
                  </a:lnTo>
                  <a:lnTo>
                    <a:pt x="258838" y="946419"/>
                  </a:lnTo>
                  <a:lnTo>
                    <a:pt x="256300" y="948957"/>
                  </a:lnTo>
                  <a:lnTo>
                    <a:pt x="243612" y="948957"/>
                  </a:lnTo>
                  <a:lnTo>
                    <a:pt x="241075" y="951494"/>
                  </a:lnTo>
                  <a:lnTo>
                    <a:pt x="235999" y="956570"/>
                  </a:lnTo>
                  <a:lnTo>
                    <a:pt x="230924" y="964182"/>
                  </a:lnTo>
                  <a:lnTo>
                    <a:pt x="225849" y="966720"/>
                  </a:lnTo>
                  <a:lnTo>
                    <a:pt x="223311" y="969258"/>
                  </a:lnTo>
                  <a:lnTo>
                    <a:pt x="220773" y="969258"/>
                  </a:lnTo>
                  <a:lnTo>
                    <a:pt x="215698" y="971795"/>
                  </a:lnTo>
                  <a:lnTo>
                    <a:pt x="208085" y="974333"/>
                  </a:lnTo>
                  <a:lnTo>
                    <a:pt x="203010" y="981946"/>
                  </a:lnTo>
                  <a:lnTo>
                    <a:pt x="200473" y="984483"/>
                  </a:lnTo>
                  <a:lnTo>
                    <a:pt x="195397" y="987021"/>
                  </a:lnTo>
                  <a:lnTo>
                    <a:pt x="192860" y="989559"/>
                  </a:lnTo>
                  <a:lnTo>
                    <a:pt x="185247" y="989559"/>
                  </a:lnTo>
                  <a:lnTo>
                    <a:pt x="180171" y="992096"/>
                  </a:lnTo>
                  <a:lnTo>
                    <a:pt x="172559" y="994634"/>
                  </a:lnTo>
                  <a:lnTo>
                    <a:pt x="164946" y="994634"/>
                  </a:lnTo>
                  <a:lnTo>
                    <a:pt x="154795" y="1002247"/>
                  </a:lnTo>
                  <a:lnTo>
                    <a:pt x="152258" y="1009860"/>
                  </a:lnTo>
                  <a:lnTo>
                    <a:pt x="152258" y="1017473"/>
                  </a:lnTo>
                  <a:lnTo>
                    <a:pt x="144645" y="1017473"/>
                  </a:lnTo>
                  <a:lnTo>
                    <a:pt x="142107" y="1020010"/>
                  </a:lnTo>
                  <a:lnTo>
                    <a:pt x="139570" y="1027623"/>
                  </a:lnTo>
                  <a:lnTo>
                    <a:pt x="137032" y="1032699"/>
                  </a:lnTo>
                  <a:lnTo>
                    <a:pt x="134494" y="1037774"/>
                  </a:lnTo>
                  <a:lnTo>
                    <a:pt x="131956" y="1040311"/>
                  </a:lnTo>
                  <a:lnTo>
                    <a:pt x="126881" y="1040311"/>
                  </a:lnTo>
                  <a:lnTo>
                    <a:pt x="124344" y="1045387"/>
                  </a:lnTo>
                  <a:lnTo>
                    <a:pt x="119268" y="1045387"/>
                  </a:lnTo>
                  <a:lnTo>
                    <a:pt x="114193" y="1047924"/>
                  </a:lnTo>
                  <a:lnTo>
                    <a:pt x="111656" y="1050462"/>
                  </a:lnTo>
                  <a:lnTo>
                    <a:pt x="109118" y="1047924"/>
                  </a:lnTo>
                  <a:lnTo>
                    <a:pt x="106580" y="1045387"/>
                  </a:lnTo>
                  <a:lnTo>
                    <a:pt x="104042" y="1042849"/>
                  </a:lnTo>
                  <a:lnTo>
                    <a:pt x="98967" y="1040311"/>
                  </a:lnTo>
                  <a:lnTo>
                    <a:pt x="93892" y="1037774"/>
                  </a:lnTo>
                  <a:lnTo>
                    <a:pt x="91354" y="1035236"/>
                  </a:lnTo>
                  <a:lnTo>
                    <a:pt x="86279" y="1030161"/>
                  </a:lnTo>
                  <a:lnTo>
                    <a:pt x="78666" y="1025086"/>
                  </a:lnTo>
                  <a:lnTo>
                    <a:pt x="73591" y="1025086"/>
                  </a:lnTo>
                  <a:lnTo>
                    <a:pt x="65978" y="1022548"/>
                  </a:lnTo>
                  <a:lnTo>
                    <a:pt x="60903" y="1017473"/>
                  </a:lnTo>
                  <a:lnTo>
                    <a:pt x="55828" y="1012397"/>
                  </a:lnTo>
                  <a:lnTo>
                    <a:pt x="50753" y="1007322"/>
                  </a:lnTo>
                  <a:lnTo>
                    <a:pt x="48215" y="1002247"/>
                  </a:lnTo>
                  <a:lnTo>
                    <a:pt x="45677" y="994634"/>
                  </a:lnTo>
                  <a:lnTo>
                    <a:pt x="45677" y="984483"/>
                  </a:lnTo>
                  <a:lnTo>
                    <a:pt x="40602" y="981946"/>
                  </a:lnTo>
                  <a:lnTo>
                    <a:pt x="35527" y="981946"/>
                  </a:lnTo>
                  <a:lnTo>
                    <a:pt x="32989" y="979408"/>
                  </a:lnTo>
                  <a:lnTo>
                    <a:pt x="30451" y="976871"/>
                  </a:lnTo>
                  <a:lnTo>
                    <a:pt x="27914" y="974333"/>
                  </a:lnTo>
                  <a:lnTo>
                    <a:pt x="27914" y="969258"/>
                  </a:lnTo>
                  <a:lnTo>
                    <a:pt x="25376" y="964182"/>
                  </a:lnTo>
                  <a:lnTo>
                    <a:pt x="25376" y="951494"/>
                  </a:lnTo>
                  <a:lnTo>
                    <a:pt x="27914" y="946419"/>
                  </a:lnTo>
                  <a:lnTo>
                    <a:pt x="27914" y="941344"/>
                  </a:lnTo>
                  <a:lnTo>
                    <a:pt x="22839" y="933731"/>
                  </a:lnTo>
                  <a:lnTo>
                    <a:pt x="20301" y="928656"/>
                  </a:lnTo>
                  <a:lnTo>
                    <a:pt x="12688" y="923580"/>
                  </a:lnTo>
                  <a:lnTo>
                    <a:pt x="7613" y="921043"/>
                  </a:lnTo>
                  <a:lnTo>
                    <a:pt x="7613" y="915968"/>
                  </a:lnTo>
                  <a:lnTo>
                    <a:pt x="5075" y="913430"/>
                  </a:lnTo>
                  <a:lnTo>
                    <a:pt x="7613" y="910892"/>
                  </a:lnTo>
                  <a:lnTo>
                    <a:pt x="7613" y="890602"/>
                  </a:lnTo>
                  <a:lnTo>
                    <a:pt x="5075" y="885527"/>
                  </a:lnTo>
                  <a:lnTo>
                    <a:pt x="2537" y="882989"/>
                  </a:lnTo>
                  <a:lnTo>
                    <a:pt x="2537" y="877914"/>
                  </a:lnTo>
                  <a:lnTo>
                    <a:pt x="0" y="875376"/>
                  </a:lnTo>
                  <a:lnTo>
                    <a:pt x="0" y="870301"/>
                  </a:lnTo>
                  <a:lnTo>
                    <a:pt x="7613" y="867763"/>
                  </a:lnTo>
                  <a:lnTo>
                    <a:pt x="12688" y="870301"/>
                  </a:lnTo>
                  <a:lnTo>
                    <a:pt x="27914" y="870301"/>
                  </a:lnTo>
                  <a:lnTo>
                    <a:pt x="30451" y="867763"/>
                  </a:lnTo>
                  <a:lnTo>
                    <a:pt x="32989" y="862688"/>
                  </a:lnTo>
                  <a:lnTo>
                    <a:pt x="32989" y="860150"/>
                  </a:lnTo>
                  <a:lnTo>
                    <a:pt x="35527" y="857613"/>
                  </a:lnTo>
                  <a:lnTo>
                    <a:pt x="40602" y="857613"/>
                  </a:lnTo>
                  <a:lnTo>
                    <a:pt x="45677" y="860150"/>
                  </a:lnTo>
                  <a:lnTo>
                    <a:pt x="48215" y="860150"/>
                  </a:lnTo>
                  <a:lnTo>
                    <a:pt x="50753" y="857613"/>
                  </a:lnTo>
                  <a:lnTo>
                    <a:pt x="50753" y="852537"/>
                  </a:lnTo>
                  <a:lnTo>
                    <a:pt x="53290" y="850000"/>
                  </a:lnTo>
                  <a:lnTo>
                    <a:pt x="55828" y="847462"/>
                  </a:lnTo>
                  <a:lnTo>
                    <a:pt x="65978" y="847462"/>
                  </a:lnTo>
                  <a:lnTo>
                    <a:pt x="68516" y="842387"/>
                  </a:lnTo>
                  <a:lnTo>
                    <a:pt x="73591" y="834774"/>
                  </a:lnTo>
                  <a:lnTo>
                    <a:pt x="73591" y="827161"/>
                  </a:lnTo>
                  <a:lnTo>
                    <a:pt x="76129" y="819548"/>
                  </a:lnTo>
                  <a:lnTo>
                    <a:pt x="81204" y="817011"/>
                  </a:lnTo>
                  <a:lnTo>
                    <a:pt x="88817" y="817011"/>
                  </a:lnTo>
                  <a:lnTo>
                    <a:pt x="88817" y="809398"/>
                  </a:lnTo>
                  <a:lnTo>
                    <a:pt x="86279" y="799247"/>
                  </a:lnTo>
                  <a:lnTo>
                    <a:pt x="83742" y="786559"/>
                  </a:lnTo>
                  <a:lnTo>
                    <a:pt x="81204" y="771333"/>
                  </a:lnTo>
                  <a:lnTo>
                    <a:pt x="78666" y="761257"/>
                  </a:lnTo>
                  <a:lnTo>
                    <a:pt x="76129" y="751106"/>
                  </a:lnTo>
                  <a:lnTo>
                    <a:pt x="73591" y="740956"/>
                  </a:lnTo>
                  <a:lnTo>
                    <a:pt x="71053" y="733343"/>
                  </a:lnTo>
                  <a:lnTo>
                    <a:pt x="73591" y="725730"/>
                  </a:lnTo>
                  <a:lnTo>
                    <a:pt x="73591" y="707967"/>
                  </a:lnTo>
                  <a:lnTo>
                    <a:pt x="71053" y="702891"/>
                  </a:lnTo>
                  <a:lnTo>
                    <a:pt x="68516" y="697816"/>
                  </a:lnTo>
                  <a:lnTo>
                    <a:pt x="63441" y="695279"/>
                  </a:lnTo>
                  <a:lnTo>
                    <a:pt x="60903" y="687666"/>
                  </a:lnTo>
                  <a:lnTo>
                    <a:pt x="58365" y="685128"/>
                  </a:lnTo>
                  <a:lnTo>
                    <a:pt x="55828" y="680053"/>
                  </a:lnTo>
                  <a:lnTo>
                    <a:pt x="55828" y="677515"/>
                  </a:lnTo>
                  <a:lnTo>
                    <a:pt x="53290" y="672440"/>
                  </a:lnTo>
                  <a:lnTo>
                    <a:pt x="53290" y="669902"/>
                  </a:lnTo>
                  <a:lnTo>
                    <a:pt x="53290" y="669902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296F2B-ADDD-8EB7-C1DF-3FF75D94C95E}"/>
                </a:ext>
              </a:extLst>
            </p:cNvPr>
            <p:cNvSpPr/>
            <p:nvPr/>
          </p:nvSpPr>
          <p:spPr>
            <a:xfrm>
              <a:off x="5900211" y="4115733"/>
              <a:ext cx="723171" cy="1113902"/>
            </a:xfrm>
            <a:custGeom>
              <a:avLst/>
              <a:gdLst>
                <a:gd name="connsiteX0" fmla="*/ 5054 w 723171"/>
                <a:gd name="connsiteY0" fmla="*/ 289205 h 1113902"/>
                <a:gd name="connsiteX1" fmla="*/ 5054 w 723171"/>
                <a:gd name="connsiteY1" fmla="*/ 281592 h 1113902"/>
                <a:gd name="connsiteX2" fmla="*/ 7592 w 723171"/>
                <a:gd name="connsiteY2" fmla="*/ 271442 h 1113902"/>
                <a:gd name="connsiteX3" fmla="*/ 12667 w 723171"/>
                <a:gd name="connsiteY3" fmla="*/ 266366 h 1113902"/>
                <a:gd name="connsiteX4" fmla="*/ 17742 w 723171"/>
                <a:gd name="connsiteY4" fmla="*/ 258754 h 1113902"/>
                <a:gd name="connsiteX5" fmla="*/ 25355 w 723171"/>
                <a:gd name="connsiteY5" fmla="*/ 251141 h 1113902"/>
                <a:gd name="connsiteX6" fmla="*/ 32968 w 723171"/>
                <a:gd name="connsiteY6" fmla="*/ 243528 h 1113902"/>
                <a:gd name="connsiteX7" fmla="*/ 35506 w 723171"/>
                <a:gd name="connsiteY7" fmla="*/ 240990 h 1113902"/>
                <a:gd name="connsiteX8" fmla="*/ 40581 w 723171"/>
                <a:gd name="connsiteY8" fmla="*/ 233377 h 1113902"/>
                <a:gd name="connsiteX9" fmla="*/ 45656 w 723171"/>
                <a:gd name="connsiteY9" fmla="*/ 230840 h 1113902"/>
                <a:gd name="connsiteX10" fmla="*/ 58344 w 723171"/>
                <a:gd name="connsiteY10" fmla="*/ 220689 h 1113902"/>
                <a:gd name="connsiteX11" fmla="*/ 63420 w 723171"/>
                <a:gd name="connsiteY11" fmla="*/ 215614 h 1113902"/>
                <a:gd name="connsiteX12" fmla="*/ 71033 w 723171"/>
                <a:gd name="connsiteY12" fmla="*/ 213076 h 1113902"/>
                <a:gd name="connsiteX13" fmla="*/ 76108 w 723171"/>
                <a:gd name="connsiteY13" fmla="*/ 210539 h 1113902"/>
                <a:gd name="connsiteX14" fmla="*/ 83721 w 723171"/>
                <a:gd name="connsiteY14" fmla="*/ 205463 h 1113902"/>
                <a:gd name="connsiteX15" fmla="*/ 93871 w 723171"/>
                <a:gd name="connsiteY15" fmla="*/ 202926 h 1113902"/>
                <a:gd name="connsiteX16" fmla="*/ 98946 w 723171"/>
                <a:gd name="connsiteY16" fmla="*/ 205463 h 1113902"/>
                <a:gd name="connsiteX17" fmla="*/ 109097 w 723171"/>
                <a:gd name="connsiteY17" fmla="*/ 205463 h 1113902"/>
                <a:gd name="connsiteX18" fmla="*/ 114172 w 723171"/>
                <a:gd name="connsiteY18" fmla="*/ 208001 h 1113902"/>
                <a:gd name="connsiteX19" fmla="*/ 124323 w 723171"/>
                <a:gd name="connsiteY19" fmla="*/ 210539 h 1113902"/>
                <a:gd name="connsiteX20" fmla="*/ 129398 w 723171"/>
                <a:gd name="connsiteY20" fmla="*/ 213076 h 1113902"/>
                <a:gd name="connsiteX21" fmla="*/ 137011 w 723171"/>
                <a:gd name="connsiteY21" fmla="*/ 215614 h 1113902"/>
                <a:gd name="connsiteX22" fmla="*/ 152237 w 723171"/>
                <a:gd name="connsiteY22" fmla="*/ 215614 h 1113902"/>
                <a:gd name="connsiteX23" fmla="*/ 157312 w 723171"/>
                <a:gd name="connsiteY23" fmla="*/ 218151 h 1113902"/>
                <a:gd name="connsiteX24" fmla="*/ 164925 w 723171"/>
                <a:gd name="connsiteY24" fmla="*/ 215614 h 1113902"/>
                <a:gd name="connsiteX25" fmla="*/ 177613 w 723171"/>
                <a:gd name="connsiteY25" fmla="*/ 208001 h 1113902"/>
                <a:gd name="connsiteX26" fmla="*/ 190301 w 723171"/>
                <a:gd name="connsiteY26" fmla="*/ 200388 h 1113902"/>
                <a:gd name="connsiteX27" fmla="*/ 200451 w 723171"/>
                <a:gd name="connsiteY27" fmla="*/ 190238 h 1113902"/>
                <a:gd name="connsiteX28" fmla="*/ 202989 w 723171"/>
                <a:gd name="connsiteY28" fmla="*/ 187700 h 1113902"/>
                <a:gd name="connsiteX29" fmla="*/ 213140 w 723171"/>
                <a:gd name="connsiteY29" fmla="*/ 180087 h 1113902"/>
                <a:gd name="connsiteX30" fmla="*/ 223290 w 723171"/>
                <a:gd name="connsiteY30" fmla="*/ 175012 h 1113902"/>
                <a:gd name="connsiteX31" fmla="*/ 233441 w 723171"/>
                <a:gd name="connsiteY31" fmla="*/ 169937 h 1113902"/>
                <a:gd name="connsiteX32" fmla="*/ 248667 w 723171"/>
                <a:gd name="connsiteY32" fmla="*/ 159786 h 1113902"/>
                <a:gd name="connsiteX33" fmla="*/ 253742 w 723171"/>
                <a:gd name="connsiteY33" fmla="*/ 154711 h 1113902"/>
                <a:gd name="connsiteX34" fmla="*/ 256279 w 723171"/>
                <a:gd name="connsiteY34" fmla="*/ 144560 h 1113902"/>
                <a:gd name="connsiteX35" fmla="*/ 256279 w 723171"/>
                <a:gd name="connsiteY35" fmla="*/ 124270 h 1113902"/>
                <a:gd name="connsiteX36" fmla="*/ 261355 w 723171"/>
                <a:gd name="connsiteY36" fmla="*/ 111582 h 1113902"/>
                <a:gd name="connsiteX37" fmla="*/ 266430 w 723171"/>
                <a:gd name="connsiteY37" fmla="*/ 98894 h 1113902"/>
                <a:gd name="connsiteX38" fmla="*/ 268968 w 723171"/>
                <a:gd name="connsiteY38" fmla="*/ 96356 h 1113902"/>
                <a:gd name="connsiteX39" fmla="*/ 268968 w 723171"/>
                <a:gd name="connsiteY39" fmla="*/ 93818 h 1113902"/>
                <a:gd name="connsiteX40" fmla="*/ 271505 w 723171"/>
                <a:gd name="connsiteY40" fmla="*/ 88743 h 1113902"/>
                <a:gd name="connsiteX41" fmla="*/ 276580 w 723171"/>
                <a:gd name="connsiteY41" fmla="*/ 83668 h 1113902"/>
                <a:gd name="connsiteX42" fmla="*/ 294344 w 723171"/>
                <a:gd name="connsiteY42" fmla="*/ 83668 h 1113902"/>
                <a:gd name="connsiteX43" fmla="*/ 312096 w 723171"/>
                <a:gd name="connsiteY43" fmla="*/ 81130 h 1113902"/>
                <a:gd name="connsiteX44" fmla="*/ 317172 w 723171"/>
                <a:gd name="connsiteY44" fmla="*/ 78592 h 1113902"/>
                <a:gd name="connsiteX45" fmla="*/ 324785 w 723171"/>
                <a:gd name="connsiteY45" fmla="*/ 76055 h 1113902"/>
                <a:gd name="connsiteX46" fmla="*/ 327322 w 723171"/>
                <a:gd name="connsiteY46" fmla="*/ 73517 h 1113902"/>
                <a:gd name="connsiteX47" fmla="*/ 329860 w 723171"/>
                <a:gd name="connsiteY47" fmla="*/ 70980 h 1113902"/>
                <a:gd name="connsiteX48" fmla="*/ 337473 w 723171"/>
                <a:gd name="connsiteY48" fmla="*/ 68442 h 1113902"/>
                <a:gd name="connsiteX49" fmla="*/ 342548 w 723171"/>
                <a:gd name="connsiteY49" fmla="*/ 63367 h 1113902"/>
                <a:gd name="connsiteX50" fmla="*/ 345086 w 723171"/>
                <a:gd name="connsiteY50" fmla="*/ 60829 h 1113902"/>
                <a:gd name="connsiteX51" fmla="*/ 345086 w 723171"/>
                <a:gd name="connsiteY51" fmla="*/ 53216 h 1113902"/>
                <a:gd name="connsiteX52" fmla="*/ 342548 w 723171"/>
                <a:gd name="connsiteY52" fmla="*/ 50679 h 1113902"/>
                <a:gd name="connsiteX53" fmla="*/ 345086 w 723171"/>
                <a:gd name="connsiteY53" fmla="*/ 45603 h 1113902"/>
                <a:gd name="connsiteX54" fmla="*/ 342548 w 723171"/>
                <a:gd name="connsiteY54" fmla="*/ 45603 h 1113902"/>
                <a:gd name="connsiteX55" fmla="*/ 345086 w 723171"/>
                <a:gd name="connsiteY55" fmla="*/ 40528 h 1113902"/>
                <a:gd name="connsiteX56" fmla="*/ 345086 w 723171"/>
                <a:gd name="connsiteY56" fmla="*/ 37990 h 1113902"/>
                <a:gd name="connsiteX57" fmla="*/ 352699 w 723171"/>
                <a:gd name="connsiteY57" fmla="*/ 35453 h 1113902"/>
                <a:gd name="connsiteX58" fmla="*/ 357774 w 723171"/>
                <a:gd name="connsiteY58" fmla="*/ 32915 h 1113902"/>
                <a:gd name="connsiteX59" fmla="*/ 357774 w 723171"/>
                <a:gd name="connsiteY59" fmla="*/ 30378 h 1113902"/>
                <a:gd name="connsiteX60" fmla="*/ 360311 w 723171"/>
                <a:gd name="connsiteY60" fmla="*/ 27840 h 1113902"/>
                <a:gd name="connsiteX61" fmla="*/ 367925 w 723171"/>
                <a:gd name="connsiteY61" fmla="*/ 25302 h 1113902"/>
                <a:gd name="connsiteX62" fmla="*/ 370462 w 723171"/>
                <a:gd name="connsiteY62" fmla="*/ 22839 h 1113902"/>
                <a:gd name="connsiteX63" fmla="*/ 373000 w 723171"/>
                <a:gd name="connsiteY63" fmla="*/ 20301 h 1113902"/>
                <a:gd name="connsiteX64" fmla="*/ 375537 w 723171"/>
                <a:gd name="connsiteY64" fmla="*/ 17763 h 1113902"/>
                <a:gd name="connsiteX65" fmla="*/ 378075 w 723171"/>
                <a:gd name="connsiteY65" fmla="*/ 15226 h 1113902"/>
                <a:gd name="connsiteX66" fmla="*/ 380613 w 723171"/>
                <a:gd name="connsiteY66" fmla="*/ 12688 h 1113902"/>
                <a:gd name="connsiteX67" fmla="*/ 383150 w 723171"/>
                <a:gd name="connsiteY67" fmla="*/ 10151 h 1113902"/>
                <a:gd name="connsiteX68" fmla="*/ 388225 w 723171"/>
                <a:gd name="connsiteY68" fmla="*/ 7613 h 1113902"/>
                <a:gd name="connsiteX69" fmla="*/ 388225 w 723171"/>
                <a:gd name="connsiteY69" fmla="*/ 5075 h 1113902"/>
                <a:gd name="connsiteX70" fmla="*/ 390763 w 723171"/>
                <a:gd name="connsiteY70" fmla="*/ 2538 h 1113902"/>
                <a:gd name="connsiteX71" fmla="*/ 395839 w 723171"/>
                <a:gd name="connsiteY71" fmla="*/ 2538 h 1113902"/>
                <a:gd name="connsiteX72" fmla="*/ 398376 w 723171"/>
                <a:gd name="connsiteY72" fmla="*/ 0 h 1113902"/>
                <a:gd name="connsiteX73" fmla="*/ 405989 w 723171"/>
                <a:gd name="connsiteY73" fmla="*/ 0 h 1113902"/>
                <a:gd name="connsiteX74" fmla="*/ 408527 w 723171"/>
                <a:gd name="connsiteY74" fmla="*/ 2538 h 1113902"/>
                <a:gd name="connsiteX75" fmla="*/ 413602 w 723171"/>
                <a:gd name="connsiteY75" fmla="*/ 5075 h 1113902"/>
                <a:gd name="connsiteX76" fmla="*/ 416139 w 723171"/>
                <a:gd name="connsiteY76" fmla="*/ 5075 h 1113902"/>
                <a:gd name="connsiteX77" fmla="*/ 418677 w 723171"/>
                <a:gd name="connsiteY77" fmla="*/ 7613 h 1113902"/>
                <a:gd name="connsiteX78" fmla="*/ 421215 w 723171"/>
                <a:gd name="connsiteY78" fmla="*/ 10151 h 1113902"/>
                <a:gd name="connsiteX79" fmla="*/ 431365 w 723171"/>
                <a:gd name="connsiteY79" fmla="*/ 12688 h 1113902"/>
                <a:gd name="connsiteX80" fmla="*/ 436440 w 723171"/>
                <a:gd name="connsiteY80" fmla="*/ 15226 h 1113902"/>
                <a:gd name="connsiteX81" fmla="*/ 441516 w 723171"/>
                <a:gd name="connsiteY81" fmla="*/ 17763 h 1113902"/>
                <a:gd name="connsiteX82" fmla="*/ 444053 w 723171"/>
                <a:gd name="connsiteY82" fmla="*/ 20301 h 1113902"/>
                <a:gd name="connsiteX83" fmla="*/ 446591 w 723171"/>
                <a:gd name="connsiteY83" fmla="*/ 22839 h 1113902"/>
                <a:gd name="connsiteX84" fmla="*/ 449128 w 723171"/>
                <a:gd name="connsiteY84" fmla="*/ 30378 h 1113902"/>
                <a:gd name="connsiteX85" fmla="*/ 474494 w 723171"/>
                <a:gd name="connsiteY85" fmla="*/ 30378 h 1113902"/>
                <a:gd name="connsiteX86" fmla="*/ 479569 w 723171"/>
                <a:gd name="connsiteY86" fmla="*/ 32915 h 1113902"/>
                <a:gd name="connsiteX87" fmla="*/ 484645 w 723171"/>
                <a:gd name="connsiteY87" fmla="*/ 32915 h 1113902"/>
                <a:gd name="connsiteX88" fmla="*/ 489720 w 723171"/>
                <a:gd name="connsiteY88" fmla="*/ 30378 h 1113902"/>
                <a:gd name="connsiteX89" fmla="*/ 492258 w 723171"/>
                <a:gd name="connsiteY89" fmla="*/ 25302 h 1113902"/>
                <a:gd name="connsiteX90" fmla="*/ 497333 w 723171"/>
                <a:gd name="connsiteY90" fmla="*/ 22839 h 1113902"/>
                <a:gd name="connsiteX91" fmla="*/ 499871 w 723171"/>
                <a:gd name="connsiteY91" fmla="*/ 20301 h 1113902"/>
                <a:gd name="connsiteX92" fmla="*/ 502408 w 723171"/>
                <a:gd name="connsiteY92" fmla="*/ 20301 h 1113902"/>
                <a:gd name="connsiteX93" fmla="*/ 504946 w 723171"/>
                <a:gd name="connsiteY93" fmla="*/ 25302 h 1113902"/>
                <a:gd name="connsiteX94" fmla="*/ 507483 w 723171"/>
                <a:gd name="connsiteY94" fmla="*/ 27840 h 1113902"/>
                <a:gd name="connsiteX95" fmla="*/ 507483 w 723171"/>
                <a:gd name="connsiteY95" fmla="*/ 30378 h 1113902"/>
                <a:gd name="connsiteX96" fmla="*/ 510021 w 723171"/>
                <a:gd name="connsiteY96" fmla="*/ 35453 h 1113902"/>
                <a:gd name="connsiteX97" fmla="*/ 512559 w 723171"/>
                <a:gd name="connsiteY97" fmla="*/ 37990 h 1113902"/>
                <a:gd name="connsiteX98" fmla="*/ 517634 w 723171"/>
                <a:gd name="connsiteY98" fmla="*/ 37990 h 1113902"/>
                <a:gd name="connsiteX99" fmla="*/ 520172 w 723171"/>
                <a:gd name="connsiteY99" fmla="*/ 35453 h 1113902"/>
                <a:gd name="connsiteX100" fmla="*/ 522709 w 723171"/>
                <a:gd name="connsiteY100" fmla="*/ 32915 h 1113902"/>
                <a:gd name="connsiteX101" fmla="*/ 527784 w 723171"/>
                <a:gd name="connsiteY101" fmla="*/ 32915 h 1113902"/>
                <a:gd name="connsiteX102" fmla="*/ 535397 w 723171"/>
                <a:gd name="connsiteY102" fmla="*/ 35453 h 1113902"/>
                <a:gd name="connsiteX103" fmla="*/ 548086 w 723171"/>
                <a:gd name="connsiteY103" fmla="*/ 35453 h 1113902"/>
                <a:gd name="connsiteX104" fmla="*/ 550623 w 723171"/>
                <a:gd name="connsiteY104" fmla="*/ 40528 h 1113902"/>
                <a:gd name="connsiteX105" fmla="*/ 550623 w 723171"/>
                <a:gd name="connsiteY105" fmla="*/ 48141 h 1113902"/>
                <a:gd name="connsiteX106" fmla="*/ 548086 w 723171"/>
                <a:gd name="connsiteY106" fmla="*/ 53216 h 1113902"/>
                <a:gd name="connsiteX107" fmla="*/ 550623 w 723171"/>
                <a:gd name="connsiteY107" fmla="*/ 58291 h 1113902"/>
                <a:gd name="connsiteX108" fmla="*/ 553161 w 723171"/>
                <a:gd name="connsiteY108" fmla="*/ 63367 h 1113902"/>
                <a:gd name="connsiteX109" fmla="*/ 581064 w 723171"/>
                <a:gd name="connsiteY109" fmla="*/ 63367 h 1113902"/>
                <a:gd name="connsiteX110" fmla="*/ 588677 w 723171"/>
                <a:gd name="connsiteY110" fmla="*/ 65904 h 1113902"/>
                <a:gd name="connsiteX111" fmla="*/ 591215 w 723171"/>
                <a:gd name="connsiteY111" fmla="*/ 68442 h 1113902"/>
                <a:gd name="connsiteX112" fmla="*/ 591215 w 723171"/>
                <a:gd name="connsiteY112" fmla="*/ 73517 h 1113902"/>
                <a:gd name="connsiteX113" fmla="*/ 596290 w 723171"/>
                <a:gd name="connsiteY113" fmla="*/ 81130 h 1113902"/>
                <a:gd name="connsiteX114" fmla="*/ 596290 w 723171"/>
                <a:gd name="connsiteY114" fmla="*/ 86205 h 1113902"/>
                <a:gd name="connsiteX115" fmla="*/ 598828 w 723171"/>
                <a:gd name="connsiteY115" fmla="*/ 96356 h 1113902"/>
                <a:gd name="connsiteX116" fmla="*/ 601365 w 723171"/>
                <a:gd name="connsiteY116" fmla="*/ 106506 h 1113902"/>
                <a:gd name="connsiteX117" fmla="*/ 614053 w 723171"/>
                <a:gd name="connsiteY117" fmla="*/ 116657 h 1113902"/>
                <a:gd name="connsiteX118" fmla="*/ 626742 w 723171"/>
                <a:gd name="connsiteY118" fmla="*/ 121732 h 1113902"/>
                <a:gd name="connsiteX119" fmla="*/ 639430 w 723171"/>
                <a:gd name="connsiteY119" fmla="*/ 121732 h 1113902"/>
                <a:gd name="connsiteX120" fmla="*/ 652118 w 723171"/>
                <a:gd name="connsiteY120" fmla="*/ 126807 h 1113902"/>
                <a:gd name="connsiteX121" fmla="*/ 662268 w 723171"/>
                <a:gd name="connsiteY121" fmla="*/ 131883 h 1113902"/>
                <a:gd name="connsiteX122" fmla="*/ 674956 w 723171"/>
                <a:gd name="connsiteY122" fmla="*/ 144571 h 1113902"/>
                <a:gd name="connsiteX123" fmla="*/ 687645 w 723171"/>
                <a:gd name="connsiteY123" fmla="*/ 154721 h 1113902"/>
                <a:gd name="connsiteX124" fmla="*/ 695257 w 723171"/>
                <a:gd name="connsiteY124" fmla="*/ 164872 h 1113902"/>
                <a:gd name="connsiteX125" fmla="*/ 700333 w 723171"/>
                <a:gd name="connsiteY125" fmla="*/ 167409 h 1113902"/>
                <a:gd name="connsiteX126" fmla="*/ 700333 w 723171"/>
                <a:gd name="connsiteY126" fmla="*/ 169947 h 1113902"/>
                <a:gd name="connsiteX127" fmla="*/ 702870 w 723171"/>
                <a:gd name="connsiteY127" fmla="*/ 172485 h 1113902"/>
                <a:gd name="connsiteX128" fmla="*/ 702870 w 723171"/>
                <a:gd name="connsiteY128" fmla="*/ 177560 h 1113902"/>
                <a:gd name="connsiteX129" fmla="*/ 707945 w 723171"/>
                <a:gd name="connsiteY129" fmla="*/ 180098 h 1113902"/>
                <a:gd name="connsiteX130" fmla="*/ 715559 w 723171"/>
                <a:gd name="connsiteY130" fmla="*/ 185173 h 1113902"/>
                <a:gd name="connsiteX131" fmla="*/ 718096 w 723171"/>
                <a:gd name="connsiteY131" fmla="*/ 190248 h 1113902"/>
                <a:gd name="connsiteX132" fmla="*/ 723171 w 723171"/>
                <a:gd name="connsiteY132" fmla="*/ 197861 h 1113902"/>
                <a:gd name="connsiteX133" fmla="*/ 723171 w 723171"/>
                <a:gd name="connsiteY133" fmla="*/ 200399 h 1113902"/>
                <a:gd name="connsiteX134" fmla="*/ 720633 w 723171"/>
                <a:gd name="connsiteY134" fmla="*/ 205474 h 1113902"/>
                <a:gd name="connsiteX135" fmla="*/ 715559 w 723171"/>
                <a:gd name="connsiteY135" fmla="*/ 210549 h 1113902"/>
                <a:gd name="connsiteX136" fmla="*/ 707945 w 723171"/>
                <a:gd name="connsiteY136" fmla="*/ 213087 h 1113902"/>
                <a:gd name="connsiteX137" fmla="*/ 697795 w 723171"/>
                <a:gd name="connsiteY137" fmla="*/ 213087 h 1113902"/>
                <a:gd name="connsiteX138" fmla="*/ 685107 w 723171"/>
                <a:gd name="connsiteY138" fmla="*/ 210549 h 1113902"/>
                <a:gd name="connsiteX139" fmla="*/ 672419 w 723171"/>
                <a:gd name="connsiteY139" fmla="*/ 213087 h 1113902"/>
                <a:gd name="connsiteX140" fmla="*/ 667343 w 723171"/>
                <a:gd name="connsiteY140" fmla="*/ 218162 h 1113902"/>
                <a:gd name="connsiteX141" fmla="*/ 662268 w 723171"/>
                <a:gd name="connsiteY141" fmla="*/ 230850 h 1113902"/>
                <a:gd name="connsiteX142" fmla="*/ 657193 w 723171"/>
                <a:gd name="connsiteY142" fmla="*/ 246076 h 1113902"/>
                <a:gd name="connsiteX143" fmla="*/ 649580 w 723171"/>
                <a:gd name="connsiteY143" fmla="*/ 263839 h 1113902"/>
                <a:gd name="connsiteX144" fmla="*/ 644505 w 723171"/>
                <a:gd name="connsiteY144" fmla="*/ 279065 h 1113902"/>
                <a:gd name="connsiteX145" fmla="*/ 639430 w 723171"/>
                <a:gd name="connsiteY145" fmla="*/ 296818 h 1113902"/>
                <a:gd name="connsiteX146" fmla="*/ 629279 w 723171"/>
                <a:gd name="connsiteY146" fmla="*/ 322183 h 1113902"/>
                <a:gd name="connsiteX147" fmla="*/ 614053 w 723171"/>
                <a:gd name="connsiteY147" fmla="*/ 345022 h 1113902"/>
                <a:gd name="connsiteX148" fmla="*/ 603903 w 723171"/>
                <a:gd name="connsiteY148" fmla="*/ 362786 h 1113902"/>
                <a:gd name="connsiteX149" fmla="*/ 601365 w 723171"/>
                <a:gd name="connsiteY149" fmla="*/ 370399 h 1113902"/>
                <a:gd name="connsiteX150" fmla="*/ 598828 w 723171"/>
                <a:gd name="connsiteY150" fmla="*/ 375474 h 1113902"/>
                <a:gd name="connsiteX151" fmla="*/ 601365 w 723171"/>
                <a:gd name="connsiteY151" fmla="*/ 380549 h 1113902"/>
                <a:gd name="connsiteX152" fmla="*/ 601365 w 723171"/>
                <a:gd name="connsiteY152" fmla="*/ 383087 h 1113902"/>
                <a:gd name="connsiteX153" fmla="*/ 606440 w 723171"/>
                <a:gd name="connsiteY153" fmla="*/ 390700 h 1113902"/>
                <a:gd name="connsiteX154" fmla="*/ 608978 w 723171"/>
                <a:gd name="connsiteY154" fmla="*/ 398312 h 1113902"/>
                <a:gd name="connsiteX155" fmla="*/ 606440 w 723171"/>
                <a:gd name="connsiteY155" fmla="*/ 405926 h 1113902"/>
                <a:gd name="connsiteX156" fmla="*/ 601365 w 723171"/>
                <a:gd name="connsiteY156" fmla="*/ 411000 h 1113902"/>
                <a:gd name="connsiteX157" fmla="*/ 593752 w 723171"/>
                <a:gd name="connsiteY157" fmla="*/ 413538 h 1113902"/>
                <a:gd name="connsiteX158" fmla="*/ 588677 w 723171"/>
                <a:gd name="connsiteY158" fmla="*/ 416076 h 1113902"/>
                <a:gd name="connsiteX159" fmla="*/ 588677 w 723171"/>
                <a:gd name="connsiteY159" fmla="*/ 421151 h 1113902"/>
                <a:gd name="connsiteX160" fmla="*/ 586139 w 723171"/>
                <a:gd name="connsiteY160" fmla="*/ 423689 h 1113902"/>
                <a:gd name="connsiteX161" fmla="*/ 588677 w 723171"/>
                <a:gd name="connsiteY161" fmla="*/ 431302 h 1113902"/>
                <a:gd name="connsiteX162" fmla="*/ 591215 w 723171"/>
                <a:gd name="connsiteY162" fmla="*/ 436377 h 1113902"/>
                <a:gd name="connsiteX163" fmla="*/ 593752 w 723171"/>
                <a:gd name="connsiteY163" fmla="*/ 446527 h 1113902"/>
                <a:gd name="connsiteX164" fmla="*/ 596290 w 723171"/>
                <a:gd name="connsiteY164" fmla="*/ 464291 h 1113902"/>
                <a:gd name="connsiteX165" fmla="*/ 591215 w 723171"/>
                <a:gd name="connsiteY165" fmla="*/ 489656 h 1113902"/>
                <a:gd name="connsiteX166" fmla="*/ 588677 w 723171"/>
                <a:gd name="connsiteY166" fmla="*/ 509947 h 1113902"/>
                <a:gd name="connsiteX167" fmla="*/ 586139 w 723171"/>
                <a:gd name="connsiteY167" fmla="*/ 520098 h 1113902"/>
                <a:gd name="connsiteX168" fmla="*/ 586139 w 723171"/>
                <a:gd name="connsiteY168" fmla="*/ 530248 h 1113902"/>
                <a:gd name="connsiteX169" fmla="*/ 588677 w 723171"/>
                <a:gd name="connsiteY169" fmla="*/ 540398 h 1113902"/>
                <a:gd name="connsiteX170" fmla="*/ 588677 w 723171"/>
                <a:gd name="connsiteY170" fmla="*/ 542936 h 1113902"/>
                <a:gd name="connsiteX171" fmla="*/ 591215 w 723171"/>
                <a:gd name="connsiteY171" fmla="*/ 553087 h 1113902"/>
                <a:gd name="connsiteX172" fmla="*/ 593752 w 723171"/>
                <a:gd name="connsiteY172" fmla="*/ 560700 h 1113902"/>
                <a:gd name="connsiteX173" fmla="*/ 598828 w 723171"/>
                <a:gd name="connsiteY173" fmla="*/ 565775 h 1113902"/>
                <a:gd name="connsiteX174" fmla="*/ 601365 w 723171"/>
                <a:gd name="connsiteY174" fmla="*/ 568312 h 1113902"/>
                <a:gd name="connsiteX175" fmla="*/ 603903 w 723171"/>
                <a:gd name="connsiteY175" fmla="*/ 573388 h 1113902"/>
                <a:gd name="connsiteX176" fmla="*/ 606440 w 723171"/>
                <a:gd name="connsiteY176" fmla="*/ 578463 h 1113902"/>
                <a:gd name="connsiteX177" fmla="*/ 611516 w 723171"/>
                <a:gd name="connsiteY177" fmla="*/ 583538 h 1113902"/>
                <a:gd name="connsiteX178" fmla="*/ 614053 w 723171"/>
                <a:gd name="connsiteY178" fmla="*/ 591151 h 1113902"/>
                <a:gd name="connsiteX179" fmla="*/ 616591 w 723171"/>
                <a:gd name="connsiteY179" fmla="*/ 596226 h 1113902"/>
                <a:gd name="connsiteX180" fmla="*/ 616591 w 723171"/>
                <a:gd name="connsiteY180" fmla="*/ 611452 h 1113902"/>
                <a:gd name="connsiteX181" fmla="*/ 619128 w 723171"/>
                <a:gd name="connsiteY181" fmla="*/ 619065 h 1113902"/>
                <a:gd name="connsiteX182" fmla="*/ 621666 w 723171"/>
                <a:gd name="connsiteY182" fmla="*/ 626678 h 1113902"/>
                <a:gd name="connsiteX183" fmla="*/ 621666 w 723171"/>
                <a:gd name="connsiteY183" fmla="*/ 639366 h 1113902"/>
                <a:gd name="connsiteX184" fmla="*/ 619128 w 723171"/>
                <a:gd name="connsiteY184" fmla="*/ 644441 h 1113902"/>
                <a:gd name="connsiteX185" fmla="*/ 619128 w 723171"/>
                <a:gd name="connsiteY185" fmla="*/ 646979 h 1113902"/>
                <a:gd name="connsiteX186" fmla="*/ 614053 w 723171"/>
                <a:gd name="connsiteY186" fmla="*/ 649517 h 1113902"/>
                <a:gd name="connsiteX187" fmla="*/ 611516 w 723171"/>
                <a:gd name="connsiteY187" fmla="*/ 652054 h 1113902"/>
                <a:gd name="connsiteX188" fmla="*/ 611516 w 723171"/>
                <a:gd name="connsiteY188" fmla="*/ 654592 h 1113902"/>
                <a:gd name="connsiteX189" fmla="*/ 588677 w 723171"/>
                <a:gd name="connsiteY189" fmla="*/ 654592 h 1113902"/>
                <a:gd name="connsiteX190" fmla="*/ 578526 w 723171"/>
                <a:gd name="connsiteY190" fmla="*/ 657129 h 1113902"/>
                <a:gd name="connsiteX191" fmla="*/ 573451 w 723171"/>
                <a:gd name="connsiteY191" fmla="*/ 657129 h 1113902"/>
                <a:gd name="connsiteX192" fmla="*/ 565838 w 723171"/>
                <a:gd name="connsiteY192" fmla="*/ 659667 h 1113902"/>
                <a:gd name="connsiteX193" fmla="*/ 560763 w 723171"/>
                <a:gd name="connsiteY193" fmla="*/ 664742 h 1113902"/>
                <a:gd name="connsiteX194" fmla="*/ 555688 w 723171"/>
                <a:gd name="connsiteY194" fmla="*/ 669818 h 1113902"/>
                <a:gd name="connsiteX195" fmla="*/ 553150 w 723171"/>
                <a:gd name="connsiteY195" fmla="*/ 677431 h 1113902"/>
                <a:gd name="connsiteX196" fmla="*/ 548075 w 723171"/>
                <a:gd name="connsiteY196" fmla="*/ 685043 h 1113902"/>
                <a:gd name="connsiteX197" fmla="*/ 548075 w 723171"/>
                <a:gd name="connsiteY197" fmla="*/ 687581 h 1113902"/>
                <a:gd name="connsiteX198" fmla="*/ 545537 w 723171"/>
                <a:gd name="connsiteY198" fmla="*/ 690119 h 1113902"/>
                <a:gd name="connsiteX199" fmla="*/ 543000 w 723171"/>
                <a:gd name="connsiteY199" fmla="*/ 692656 h 1113902"/>
                <a:gd name="connsiteX200" fmla="*/ 540462 w 723171"/>
                <a:gd name="connsiteY200" fmla="*/ 697732 h 1113902"/>
                <a:gd name="connsiteX201" fmla="*/ 537925 w 723171"/>
                <a:gd name="connsiteY201" fmla="*/ 705344 h 1113902"/>
                <a:gd name="connsiteX202" fmla="*/ 537925 w 723171"/>
                <a:gd name="connsiteY202" fmla="*/ 712957 h 1113902"/>
                <a:gd name="connsiteX203" fmla="*/ 535387 w 723171"/>
                <a:gd name="connsiteY203" fmla="*/ 718032 h 1113902"/>
                <a:gd name="connsiteX204" fmla="*/ 532849 w 723171"/>
                <a:gd name="connsiteY204" fmla="*/ 725646 h 1113902"/>
                <a:gd name="connsiteX205" fmla="*/ 530311 w 723171"/>
                <a:gd name="connsiteY205" fmla="*/ 728183 h 1113902"/>
                <a:gd name="connsiteX206" fmla="*/ 530311 w 723171"/>
                <a:gd name="connsiteY206" fmla="*/ 740871 h 1113902"/>
                <a:gd name="connsiteX207" fmla="*/ 532849 w 723171"/>
                <a:gd name="connsiteY207" fmla="*/ 748484 h 1113902"/>
                <a:gd name="connsiteX208" fmla="*/ 537925 w 723171"/>
                <a:gd name="connsiteY208" fmla="*/ 753559 h 1113902"/>
                <a:gd name="connsiteX209" fmla="*/ 540462 w 723171"/>
                <a:gd name="connsiteY209" fmla="*/ 761172 h 1113902"/>
                <a:gd name="connsiteX210" fmla="*/ 543000 w 723171"/>
                <a:gd name="connsiteY210" fmla="*/ 766248 h 1113902"/>
                <a:gd name="connsiteX211" fmla="*/ 543000 w 723171"/>
                <a:gd name="connsiteY211" fmla="*/ 776398 h 1113902"/>
                <a:gd name="connsiteX212" fmla="*/ 540462 w 723171"/>
                <a:gd name="connsiteY212" fmla="*/ 781473 h 1113902"/>
                <a:gd name="connsiteX213" fmla="*/ 540462 w 723171"/>
                <a:gd name="connsiteY213" fmla="*/ 799237 h 1113902"/>
                <a:gd name="connsiteX214" fmla="*/ 543000 w 723171"/>
                <a:gd name="connsiteY214" fmla="*/ 801774 h 1113902"/>
                <a:gd name="connsiteX215" fmla="*/ 543000 w 723171"/>
                <a:gd name="connsiteY215" fmla="*/ 806849 h 1113902"/>
                <a:gd name="connsiteX216" fmla="*/ 545537 w 723171"/>
                <a:gd name="connsiteY216" fmla="*/ 811925 h 1113902"/>
                <a:gd name="connsiteX217" fmla="*/ 545537 w 723171"/>
                <a:gd name="connsiteY217" fmla="*/ 817000 h 1113902"/>
                <a:gd name="connsiteX218" fmla="*/ 548075 w 723171"/>
                <a:gd name="connsiteY218" fmla="*/ 824613 h 1113902"/>
                <a:gd name="connsiteX219" fmla="*/ 548075 w 723171"/>
                <a:gd name="connsiteY219" fmla="*/ 832226 h 1113902"/>
                <a:gd name="connsiteX220" fmla="*/ 545537 w 723171"/>
                <a:gd name="connsiteY220" fmla="*/ 834763 h 1113902"/>
                <a:gd name="connsiteX221" fmla="*/ 545537 w 723171"/>
                <a:gd name="connsiteY221" fmla="*/ 844914 h 1113902"/>
                <a:gd name="connsiteX222" fmla="*/ 543000 w 723171"/>
                <a:gd name="connsiteY222" fmla="*/ 852527 h 1113902"/>
                <a:gd name="connsiteX223" fmla="*/ 543000 w 723171"/>
                <a:gd name="connsiteY223" fmla="*/ 865215 h 1113902"/>
                <a:gd name="connsiteX224" fmla="*/ 540462 w 723171"/>
                <a:gd name="connsiteY224" fmla="*/ 870290 h 1113902"/>
                <a:gd name="connsiteX225" fmla="*/ 540462 w 723171"/>
                <a:gd name="connsiteY225" fmla="*/ 875365 h 1113902"/>
                <a:gd name="connsiteX226" fmla="*/ 537925 w 723171"/>
                <a:gd name="connsiteY226" fmla="*/ 882978 h 1113902"/>
                <a:gd name="connsiteX227" fmla="*/ 537925 w 723171"/>
                <a:gd name="connsiteY227" fmla="*/ 895666 h 1113902"/>
                <a:gd name="connsiteX228" fmla="*/ 540462 w 723171"/>
                <a:gd name="connsiteY228" fmla="*/ 900742 h 1113902"/>
                <a:gd name="connsiteX229" fmla="*/ 540462 w 723171"/>
                <a:gd name="connsiteY229" fmla="*/ 905817 h 1113902"/>
                <a:gd name="connsiteX230" fmla="*/ 543000 w 723171"/>
                <a:gd name="connsiteY230" fmla="*/ 913430 h 1113902"/>
                <a:gd name="connsiteX231" fmla="*/ 545537 w 723171"/>
                <a:gd name="connsiteY231" fmla="*/ 915968 h 1113902"/>
                <a:gd name="connsiteX232" fmla="*/ 540462 w 723171"/>
                <a:gd name="connsiteY232" fmla="*/ 923580 h 1113902"/>
                <a:gd name="connsiteX233" fmla="*/ 532849 w 723171"/>
                <a:gd name="connsiteY233" fmla="*/ 931193 h 1113902"/>
                <a:gd name="connsiteX234" fmla="*/ 530311 w 723171"/>
                <a:gd name="connsiteY234" fmla="*/ 941344 h 1113902"/>
                <a:gd name="connsiteX235" fmla="*/ 527774 w 723171"/>
                <a:gd name="connsiteY235" fmla="*/ 954032 h 1113902"/>
                <a:gd name="connsiteX236" fmla="*/ 530311 w 723171"/>
                <a:gd name="connsiteY236" fmla="*/ 961645 h 1113902"/>
                <a:gd name="connsiteX237" fmla="*/ 535387 w 723171"/>
                <a:gd name="connsiteY237" fmla="*/ 969258 h 1113902"/>
                <a:gd name="connsiteX238" fmla="*/ 545537 w 723171"/>
                <a:gd name="connsiteY238" fmla="*/ 976871 h 1113902"/>
                <a:gd name="connsiteX239" fmla="*/ 555688 w 723171"/>
                <a:gd name="connsiteY239" fmla="*/ 987021 h 1113902"/>
                <a:gd name="connsiteX240" fmla="*/ 565838 w 723171"/>
                <a:gd name="connsiteY240" fmla="*/ 997171 h 1113902"/>
                <a:gd name="connsiteX241" fmla="*/ 568376 w 723171"/>
                <a:gd name="connsiteY241" fmla="*/ 1007322 h 1113902"/>
                <a:gd name="connsiteX242" fmla="*/ 565838 w 723171"/>
                <a:gd name="connsiteY242" fmla="*/ 1014935 h 1113902"/>
                <a:gd name="connsiteX243" fmla="*/ 565838 w 723171"/>
                <a:gd name="connsiteY243" fmla="*/ 1020010 h 1113902"/>
                <a:gd name="connsiteX244" fmla="*/ 568376 w 723171"/>
                <a:gd name="connsiteY244" fmla="*/ 1025085 h 1113902"/>
                <a:gd name="connsiteX245" fmla="*/ 570914 w 723171"/>
                <a:gd name="connsiteY245" fmla="*/ 1027623 h 1113902"/>
                <a:gd name="connsiteX246" fmla="*/ 570914 w 723171"/>
                <a:gd name="connsiteY246" fmla="*/ 1030161 h 1113902"/>
                <a:gd name="connsiteX247" fmla="*/ 568376 w 723171"/>
                <a:gd name="connsiteY247" fmla="*/ 1030161 h 1113902"/>
                <a:gd name="connsiteX248" fmla="*/ 568376 w 723171"/>
                <a:gd name="connsiteY248" fmla="*/ 1032699 h 1113902"/>
                <a:gd name="connsiteX249" fmla="*/ 474505 w 723171"/>
                <a:gd name="connsiteY249" fmla="*/ 1032699 h 1113902"/>
                <a:gd name="connsiteX250" fmla="*/ 456741 w 723171"/>
                <a:gd name="connsiteY250" fmla="*/ 1050462 h 1113902"/>
                <a:gd name="connsiteX251" fmla="*/ 451666 w 723171"/>
                <a:gd name="connsiteY251" fmla="*/ 1055537 h 1113902"/>
                <a:gd name="connsiteX252" fmla="*/ 449128 w 723171"/>
                <a:gd name="connsiteY252" fmla="*/ 1058075 h 1113902"/>
                <a:gd name="connsiteX253" fmla="*/ 446591 w 723171"/>
                <a:gd name="connsiteY253" fmla="*/ 1063150 h 1113902"/>
                <a:gd name="connsiteX254" fmla="*/ 446591 w 723171"/>
                <a:gd name="connsiteY254" fmla="*/ 1065688 h 1113902"/>
                <a:gd name="connsiteX255" fmla="*/ 441516 w 723171"/>
                <a:gd name="connsiteY255" fmla="*/ 1075838 h 1113902"/>
                <a:gd name="connsiteX256" fmla="*/ 438978 w 723171"/>
                <a:gd name="connsiteY256" fmla="*/ 1080913 h 1113902"/>
                <a:gd name="connsiteX257" fmla="*/ 433903 w 723171"/>
                <a:gd name="connsiteY257" fmla="*/ 1085989 h 1113902"/>
                <a:gd name="connsiteX258" fmla="*/ 418677 w 723171"/>
                <a:gd name="connsiteY258" fmla="*/ 1088526 h 1113902"/>
                <a:gd name="connsiteX259" fmla="*/ 365397 w 723171"/>
                <a:gd name="connsiteY259" fmla="*/ 1088526 h 1113902"/>
                <a:gd name="connsiteX260" fmla="*/ 345107 w 723171"/>
                <a:gd name="connsiteY260" fmla="*/ 1096139 h 1113902"/>
                <a:gd name="connsiteX261" fmla="*/ 324806 w 723171"/>
                <a:gd name="connsiteY261" fmla="*/ 1106290 h 1113902"/>
                <a:gd name="connsiteX262" fmla="*/ 304505 w 723171"/>
                <a:gd name="connsiteY262" fmla="*/ 1108827 h 1113902"/>
                <a:gd name="connsiteX263" fmla="*/ 286752 w 723171"/>
                <a:gd name="connsiteY263" fmla="*/ 1108827 h 1113902"/>
                <a:gd name="connsiteX264" fmla="*/ 274064 w 723171"/>
                <a:gd name="connsiteY264" fmla="*/ 1106290 h 1113902"/>
                <a:gd name="connsiteX265" fmla="*/ 251225 w 723171"/>
                <a:gd name="connsiteY265" fmla="*/ 1108827 h 1113902"/>
                <a:gd name="connsiteX266" fmla="*/ 235999 w 723171"/>
                <a:gd name="connsiteY266" fmla="*/ 1111365 h 1113902"/>
                <a:gd name="connsiteX267" fmla="*/ 233462 w 723171"/>
                <a:gd name="connsiteY267" fmla="*/ 1113902 h 1113902"/>
                <a:gd name="connsiteX268" fmla="*/ 225849 w 723171"/>
                <a:gd name="connsiteY268" fmla="*/ 1111365 h 1113902"/>
                <a:gd name="connsiteX269" fmla="*/ 225849 w 723171"/>
                <a:gd name="connsiteY269" fmla="*/ 1093612 h 1113902"/>
                <a:gd name="connsiteX270" fmla="*/ 223311 w 723171"/>
                <a:gd name="connsiteY270" fmla="*/ 1088537 h 1113902"/>
                <a:gd name="connsiteX271" fmla="*/ 223311 w 723171"/>
                <a:gd name="connsiteY271" fmla="*/ 1085999 h 1113902"/>
                <a:gd name="connsiteX272" fmla="*/ 225849 w 723171"/>
                <a:gd name="connsiteY272" fmla="*/ 1078386 h 1113902"/>
                <a:gd name="connsiteX273" fmla="*/ 223311 w 723171"/>
                <a:gd name="connsiteY273" fmla="*/ 1073311 h 1113902"/>
                <a:gd name="connsiteX274" fmla="*/ 220774 w 723171"/>
                <a:gd name="connsiteY274" fmla="*/ 1070774 h 1113902"/>
                <a:gd name="connsiteX275" fmla="*/ 223311 w 723171"/>
                <a:gd name="connsiteY275" fmla="*/ 1063160 h 1113902"/>
                <a:gd name="connsiteX276" fmla="*/ 223311 w 723171"/>
                <a:gd name="connsiteY276" fmla="*/ 1053010 h 1113902"/>
                <a:gd name="connsiteX277" fmla="*/ 218236 w 723171"/>
                <a:gd name="connsiteY277" fmla="*/ 1045397 h 1113902"/>
                <a:gd name="connsiteX278" fmla="*/ 213161 w 723171"/>
                <a:gd name="connsiteY278" fmla="*/ 1047935 h 1113902"/>
                <a:gd name="connsiteX279" fmla="*/ 208086 w 723171"/>
                <a:gd name="connsiteY279" fmla="*/ 1055548 h 1113902"/>
                <a:gd name="connsiteX280" fmla="*/ 197935 w 723171"/>
                <a:gd name="connsiteY280" fmla="*/ 1060623 h 1113902"/>
                <a:gd name="connsiteX281" fmla="*/ 195397 w 723171"/>
                <a:gd name="connsiteY281" fmla="*/ 1060623 h 1113902"/>
                <a:gd name="connsiteX282" fmla="*/ 192860 w 723171"/>
                <a:gd name="connsiteY282" fmla="*/ 1058085 h 1113902"/>
                <a:gd name="connsiteX283" fmla="*/ 190322 w 723171"/>
                <a:gd name="connsiteY283" fmla="*/ 1053010 h 1113902"/>
                <a:gd name="connsiteX284" fmla="*/ 190322 w 723171"/>
                <a:gd name="connsiteY284" fmla="*/ 1040322 h 1113902"/>
                <a:gd name="connsiteX285" fmla="*/ 187785 w 723171"/>
                <a:gd name="connsiteY285" fmla="*/ 1037784 h 1113902"/>
                <a:gd name="connsiteX286" fmla="*/ 180172 w 723171"/>
                <a:gd name="connsiteY286" fmla="*/ 1037784 h 1113902"/>
                <a:gd name="connsiteX287" fmla="*/ 180172 w 723171"/>
                <a:gd name="connsiteY287" fmla="*/ 1035246 h 1113902"/>
                <a:gd name="connsiteX288" fmla="*/ 175096 w 723171"/>
                <a:gd name="connsiteY288" fmla="*/ 1035246 h 1113902"/>
                <a:gd name="connsiteX289" fmla="*/ 172559 w 723171"/>
                <a:gd name="connsiteY289" fmla="*/ 1037784 h 1113902"/>
                <a:gd name="connsiteX290" fmla="*/ 167483 w 723171"/>
                <a:gd name="connsiteY290" fmla="*/ 1040322 h 1113902"/>
                <a:gd name="connsiteX291" fmla="*/ 167483 w 723171"/>
                <a:gd name="connsiteY291" fmla="*/ 1035246 h 1113902"/>
                <a:gd name="connsiteX292" fmla="*/ 170021 w 723171"/>
                <a:gd name="connsiteY292" fmla="*/ 1032709 h 1113902"/>
                <a:gd name="connsiteX293" fmla="*/ 172559 w 723171"/>
                <a:gd name="connsiteY293" fmla="*/ 1027634 h 1113902"/>
                <a:gd name="connsiteX294" fmla="*/ 175096 w 723171"/>
                <a:gd name="connsiteY294" fmla="*/ 1025096 h 1113902"/>
                <a:gd name="connsiteX295" fmla="*/ 172559 w 723171"/>
                <a:gd name="connsiteY295" fmla="*/ 1020021 h 1113902"/>
                <a:gd name="connsiteX296" fmla="*/ 170021 w 723171"/>
                <a:gd name="connsiteY296" fmla="*/ 1009870 h 1113902"/>
                <a:gd name="connsiteX297" fmla="*/ 167483 w 723171"/>
                <a:gd name="connsiteY297" fmla="*/ 1004795 h 1113902"/>
                <a:gd name="connsiteX298" fmla="*/ 170021 w 723171"/>
                <a:gd name="connsiteY298" fmla="*/ 999720 h 1113902"/>
                <a:gd name="connsiteX299" fmla="*/ 172559 w 723171"/>
                <a:gd name="connsiteY299" fmla="*/ 994645 h 1113902"/>
                <a:gd name="connsiteX300" fmla="*/ 170021 w 723171"/>
                <a:gd name="connsiteY300" fmla="*/ 987032 h 1113902"/>
                <a:gd name="connsiteX301" fmla="*/ 170021 w 723171"/>
                <a:gd name="connsiteY301" fmla="*/ 974343 h 1113902"/>
                <a:gd name="connsiteX302" fmla="*/ 172559 w 723171"/>
                <a:gd name="connsiteY302" fmla="*/ 969268 h 1113902"/>
                <a:gd name="connsiteX303" fmla="*/ 175096 w 723171"/>
                <a:gd name="connsiteY303" fmla="*/ 966731 h 1113902"/>
                <a:gd name="connsiteX304" fmla="*/ 175096 w 723171"/>
                <a:gd name="connsiteY304" fmla="*/ 961655 h 1113902"/>
                <a:gd name="connsiteX305" fmla="*/ 172559 w 723171"/>
                <a:gd name="connsiteY305" fmla="*/ 956580 h 1113902"/>
                <a:gd name="connsiteX306" fmla="*/ 172559 w 723171"/>
                <a:gd name="connsiteY306" fmla="*/ 933741 h 1113902"/>
                <a:gd name="connsiteX307" fmla="*/ 170021 w 723171"/>
                <a:gd name="connsiteY307" fmla="*/ 926129 h 1113902"/>
                <a:gd name="connsiteX308" fmla="*/ 164946 w 723171"/>
                <a:gd name="connsiteY308" fmla="*/ 921053 h 1113902"/>
                <a:gd name="connsiteX309" fmla="*/ 162408 w 723171"/>
                <a:gd name="connsiteY309" fmla="*/ 918516 h 1113902"/>
                <a:gd name="connsiteX310" fmla="*/ 157333 w 723171"/>
                <a:gd name="connsiteY310" fmla="*/ 921053 h 1113902"/>
                <a:gd name="connsiteX311" fmla="*/ 152258 w 723171"/>
                <a:gd name="connsiteY311" fmla="*/ 926129 h 1113902"/>
                <a:gd name="connsiteX312" fmla="*/ 147182 w 723171"/>
                <a:gd name="connsiteY312" fmla="*/ 931204 h 1113902"/>
                <a:gd name="connsiteX313" fmla="*/ 139570 w 723171"/>
                <a:gd name="connsiteY313" fmla="*/ 938817 h 1113902"/>
                <a:gd name="connsiteX314" fmla="*/ 129419 w 723171"/>
                <a:gd name="connsiteY314" fmla="*/ 943892 h 1113902"/>
                <a:gd name="connsiteX315" fmla="*/ 119269 w 723171"/>
                <a:gd name="connsiteY315" fmla="*/ 951505 h 1113902"/>
                <a:gd name="connsiteX316" fmla="*/ 109118 w 723171"/>
                <a:gd name="connsiteY316" fmla="*/ 956580 h 1113902"/>
                <a:gd name="connsiteX317" fmla="*/ 101505 w 723171"/>
                <a:gd name="connsiteY317" fmla="*/ 956580 h 1113902"/>
                <a:gd name="connsiteX318" fmla="*/ 98968 w 723171"/>
                <a:gd name="connsiteY318" fmla="*/ 948967 h 1113902"/>
                <a:gd name="connsiteX319" fmla="*/ 88817 w 723171"/>
                <a:gd name="connsiteY319" fmla="*/ 938817 h 1113902"/>
                <a:gd name="connsiteX320" fmla="*/ 81204 w 723171"/>
                <a:gd name="connsiteY320" fmla="*/ 926129 h 1113902"/>
                <a:gd name="connsiteX321" fmla="*/ 78666 w 723171"/>
                <a:gd name="connsiteY321" fmla="*/ 918516 h 1113902"/>
                <a:gd name="connsiteX322" fmla="*/ 81204 w 723171"/>
                <a:gd name="connsiteY322" fmla="*/ 905828 h 1113902"/>
                <a:gd name="connsiteX323" fmla="*/ 88817 w 723171"/>
                <a:gd name="connsiteY323" fmla="*/ 888075 h 1113902"/>
                <a:gd name="connsiteX324" fmla="*/ 93892 w 723171"/>
                <a:gd name="connsiteY324" fmla="*/ 880462 h 1113902"/>
                <a:gd name="connsiteX325" fmla="*/ 96430 w 723171"/>
                <a:gd name="connsiteY325" fmla="*/ 872849 h 1113902"/>
                <a:gd name="connsiteX326" fmla="*/ 96430 w 723171"/>
                <a:gd name="connsiteY326" fmla="*/ 867774 h 1113902"/>
                <a:gd name="connsiteX327" fmla="*/ 91355 w 723171"/>
                <a:gd name="connsiteY327" fmla="*/ 865236 h 1113902"/>
                <a:gd name="connsiteX328" fmla="*/ 88817 w 723171"/>
                <a:gd name="connsiteY328" fmla="*/ 857623 h 1113902"/>
                <a:gd name="connsiteX329" fmla="*/ 91355 w 723171"/>
                <a:gd name="connsiteY329" fmla="*/ 847473 h 1113902"/>
                <a:gd name="connsiteX330" fmla="*/ 93892 w 723171"/>
                <a:gd name="connsiteY330" fmla="*/ 839860 h 1113902"/>
                <a:gd name="connsiteX331" fmla="*/ 91355 w 723171"/>
                <a:gd name="connsiteY331" fmla="*/ 829709 h 1113902"/>
                <a:gd name="connsiteX332" fmla="*/ 96430 w 723171"/>
                <a:gd name="connsiteY332" fmla="*/ 822096 h 1113902"/>
                <a:gd name="connsiteX333" fmla="*/ 111656 w 723171"/>
                <a:gd name="connsiteY333" fmla="*/ 819559 h 1113902"/>
                <a:gd name="connsiteX334" fmla="*/ 116731 w 723171"/>
                <a:gd name="connsiteY334" fmla="*/ 811946 h 1113902"/>
                <a:gd name="connsiteX335" fmla="*/ 114193 w 723171"/>
                <a:gd name="connsiteY335" fmla="*/ 801796 h 1113902"/>
                <a:gd name="connsiteX336" fmla="*/ 109118 w 723171"/>
                <a:gd name="connsiteY336" fmla="*/ 781494 h 1113902"/>
                <a:gd name="connsiteX337" fmla="*/ 104043 w 723171"/>
                <a:gd name="connsiteY337" fmla="*/ 763742 h 1113902"/>
                <a:gd name="connsiteX338" fmla="*/ 101505 w 723171"/>
                <a:gd name="connsiteY338" fmla="*/ 761204 h 1113902"/>
                <a:gd name="connsiteX339" fmla="*/ 93892 w 723171"/>
                <a:gd name="connsiteY339" fmla="*/ 745978 h 1113902"/>
                <a:gd name="connsiteX340" fmla="*/ 78666 w 723171"/>
                <a:gd name="connsiteY340" fmla="*/ 730752 h 1113902"/>
                <a:gd name="connsiteX341" fmla="*/ 63441 w 723171"/>
                <a:gd name="connsiteY341" fmla="*/ 720602 h 1113902"/>
                <a:gd name="connsiteX342" fmla="*/ 63441 w 723171"/>
                <a:gd name="connsiteY342" fmla="*/ 718064 h 1113902"/>
                <a:gd name="connsiteX343" fmla="*/ 53290 w 723171"/>
                <a:gd name="connsiteY343" fmla="*/ 712989 h 1113902"/>
                <a:gd name="connsiteX344" fmla="*/ 45677 w 723171"/>
                <a:gd name="connsiteY344" fmla="*/ 705376 h 1113902"/>
                <a:gd name="connsiteX345" fmla="*/ 38064 w 723171"/>
                <a:gd name="connsiteY345" fmla="*/ 702838 h 1113902"/>
                <a:gd name="connsiteX346" fmla="*/ 27914 w 723171"/>
                <a:gd name="connsiteY346" fmla="*/ 700301 h 1113902"/>
                <a:gd name="connsiteX347" fmla="*/ 20301 w 723171"/>
                <a:gd name="connsiteY347" fmla="*/ 687613 h 1113902"/>
                <a:gd name="connsiteX348" fmla="*/ 15226 w 723171"/>
                <a:gd name="connsiteY348" fmla="*/ 674925 h 1113902"/>
                <a:gd name="connsiteX349" fmla="*/ 15226 w 723171"/>
                <a:gd name="connsiteY349" fmla="*/ 664774 h 1113902"/>
                <a:gd name="connsiteX350" fmla="*/ 22839 w 723171"/>
                <a:gd name="connsiteY350" fmla="*/ 652086 h 1113902"/>
                <a:gd name="connsiteX351" fmla="*/ 22839 w 723171"/>
                <a:gd name="connsiteY351" fmla="*/ 641935 h 1113902"/>
                <a:gd name="connsiteX352" fmla="*/ 17763 w 723171"/>
                <a:gd name="connsiteY352" fmla="*/ 626709 h 1113902"/>
                <a:gd name="connsiteX353" fmla="*/ 17763 w 723171"/>
                <a:gd name="connsiteY353" fmla="*/ 611484 h 1113902"/>
                <a:gd name="connsiteX354" fmla="*/ 20301 w 723171"/>
                <a:gd name="connsiteY354" fmla="*/ 593720 h 1113902"/>
                <a:gd name="connsiteX355" fmla="*/ 17763 w 723171"/>
                <a:gd name="connsiteY355" fmla="*/ 581032 h 1113902"/>
                <a:gd name="connsiteX356" fmla="*/ 20301 w 723171"/>
                <a:gd name="connsiteY356" fmla="*/ 573419 h 1113902"/>
                <a:gd name="connsiteX357" fmla="*/ 22839 w 723171"/>
                <a:gd name="connsiteY357" fmla="*/ 568344 h 1113902"/>
                <a:gd name="connsiteX358" fmla="*/ 30452 w 723171"/>
                <a:gd name="connsiteY358" fmla="*/ 558194 h 1113902"/>
                <a:gd name="connsiteX359" fmla="*/ 35527 w 723171"/>
                <a:gd name="connsiteY359" fmla="*/ 550581 h 1113902"/>
                <a:gd name="connsiteX360" fmla="*/ 40602 w 723171"/>
                <a:gd name="connsiteY360" fmla="*/ 537892 h 1113902"/>
                <a:gd name="connsiteX361" fmla="*/ 43140 w 723171"/>
                <a:gd name="connsiteY361" fmla="*/ 530280 h 1113902"/>
                <a:gd name="connsiteX362" fmla="*/ 40602 w 723171"/>
                <a:gd name="connsiteY362" fmla="*/ 525204 h 1113902"/>
                <a:gd name="connsiteX363" fmla="*/ 35527 w 723171"/>
                <a:gd name="connsiteY363" fmla="*/ 512516 h 1113902"/>
                <a:gd name="connsiteX364" fmla="*/ 27914 w 723171"/>
                <a:gd name="connsiteY364" fmla="*/ 499828 h 1113902"/>
                <a:gd name="connsiteX365" fmla="*/ 20301 w 723171"/>
                <a:gd name="connsiteY365" fmla="*/ 487140 h 1113902"/>
                <a:gd name="connsiteX366" fmla="*/ 15226 w 723171"/>
                <a:gd name="connsiteY366" fmla="*/ 476990 h 1113902"/>
                <a:gd name="connsiteX367" fmla="*/ 12688 w 723171"/>
                <a:gd name="connsiteY367" fmla="*/ 464301 h 1113902"/>
                <a:gd name="connsiteX368" fmla="*/ 12688 w 723171"/>
                <a:gd name="connsiteY368" fmla="*/ 428785 h 1113902"/>
                <a:gd name="connsiteX369" fmla="*/ 10151 w 723171"/>
                <a:gd name="connsiteY369" fmla="*/ 423710 h 1113902"/>
                <a:gd name="connsiteX370" fmla="*/ 7613 w 723171"/>
                <a:gd name="connsiteY370" fmla="*/ 416097 h 1113902"/>
                <a:gd name="connsiteX371" fmla="*/ 7613 w 723171"/>
                <a:gd name="connsiteY371" fmla="*/ 403409 h 1113902"/>
                <a:gd name="connsiteX372" fmla="*/ 5075 w 723171"/>
                <a:gd name="connsiteY372" fmla="*/ 393259 h 1113902"/>
                <a:gd name="connsiteX373" fmla="*/ 0 w 723171"/>
                <a:gd name="connsiteY373" fmla="*/ 385645 h 1113902"/>
                <a:gd name="connsiteX374" fmla="*/ 0 w 723171"/>
                <a:gd name="connsiteY374" fmla="*/ 380570 h 1113902"/>
                <a:gd name="connsiteX375" fmla="*/ 2538 w 723171"/>
                <a:gd name="connsiteY375" fmla="*/ 372957 h 1113902"/>
                <a:gd name="connsiteX376" fmla="*/ 5075 w 723171"/>
                <a:gd name="connsiteY376" fmla="*/ 362807 h 1113902"/>
                <a:gd name="connsiteX377" fmla="*/ 7613 w 723171"/>
                <a:gd name="connsiteY377" fmla="*/ 347581 h 1113902"/>
                <a:gd name="connsiteX378" fmla="*/ 7613 w 723171"/>
                <a:gd name="connsiteY378" fmla="*/ 329828 h 1113902"/>
                <a:gd name="connsiteX379" fmla="*/ 5075 w 723171"/>
                <a:gd name="connsiteY379" fmla="*/ 317140 h 1113902"/>
                <a:gd name="connsiteX380" fmla="*/ 5075 w 723171"/>
                <a:gd name="connsiteY380" fmla="*/ 289237 h 1113902"/>
                <a:gd name="connsiteX381" fmla="*/ 5075 w 723171"/>
                <a:gd name="connsiteY381" fmla="*/ 289237 h 111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723171" h="1113902">
                  <a:moveTo>
                    <a:pt x="5054" y="289205"/>
                  </a:moveTo>
                  <a:lnTo>
                    <a:pt x="5054" y="281592"/>
                  </a:lnTo>
                  <a:lnTo>
                    <a:pt x="7592" y="271442"/>
                  </a:lnTo>
                  <a:lnTo>
                    <a:pt x="12667" y="266366"/>
                  </a:lnTo>
                  <a:lnTo>
                    <a:pt x="17742" y="258754"/>
                  </a:lnTo>
                  <a:lnTo>
                    <a:pt x="25355" y="251141"/>
                  </a:lnTo>
                  <a:lnTo>
                    <a:pt x="32968" y="243528"/>
                  </a:lnTo>
                  <a:lnTo>
                    <a:pt x="35506" y="240990"/>
                  </a:lnTo>
                  <a:lnTo>
                    <a:pt x="40581" y="233377"/>
                  </a:lnTo>
                  <a:lnTo>
                    <a:pt x="45656" y="230840"/>
                  </a:lnTo>
                  <a:lnTo>
                    <a:pt x="58344" y="220689"/>
                  </a:lnTo>
                  <a:lnTo>
                    <a:pt x="63420" y="215614"/>
                  </a:lnTo>
                  <a:lnTo>
                    <a:pt x="71033" y="213076"/>
                  </a:lnTo>
                  <a:lnTo>
                    <a:pt x="76108" y="210539"/>
                  </a:lnTo>
                  <a:lnTo>
                    <a:pt x="83721" y="205463"/>
                  </a:lnTo>
                  <a:lnTo>
                    <a:pt x="93871" y="202926"/>
                  </a:lnTo>
                  <a:lnTo>
                    <a:pt x="98946" y="205463"/>
                  </a:lnTo>
                  <a:lnTo>
                    <a:pt x="109097" y="205463"/>
                  </a:lnTo>
                  <a:lnTo>
                    <a:pt x="114172" y="208001"/>
                  </a:lnTo>
                  <a:lnTo>
                    <a:pt x="124323" y="210539"/>
                  </a:lnTo>
                  <a:lnTo>
                    <a:pt x="129398" y="213076"/>
                  </a:lnTo>
                  <a:lnTo>
                    <a:pt x="137011" y="215614"/>
                  </a:lnTo>
                  <a:lnTo>
                    <a:pt x="152237" y="215614"/>
                  </a:lnTo>
                  <a:lnTo>
                    <a:pt x="157312" y="218151"/>
                  </a:lnTo>
                  <a:lnTo>
                    <a:pt x="164925" y="215614"/>
                  </a:lnTo>
                  <a:lnTo>
                    <a:pt x="177613" y="208001"/>
                  </a:lnTo>
                  <a:lnTo>
                    <a:pt x="190301" y="200388"/>
                  </a:lnTo>
                  <a:lnTo>
                    <a:pt x="200451" y="190238"/>
                  </a:lnTo>
                  <a:lnTo>
                    <a:pt x="202989" y="187700"/>
                  </a:lnTo>
                  <a:lnTo>
                    <a:pt x="213140" y="180087"/>
                  </a:lnTo>
                  <a:lnTo>
                    <a:pt x="223290" y="175012"/>
                  </a:lnTo>
                  <a:lnTo>
                    <a:pt x="233441" y="169937"/>
                  </a:lnTo>
                  <a:lnTo>
                    <a:pt x="248667" y="159786"/>
                  </a:lnTo>
                  <a:lnTo>
                    <a:pt x="253742" y="154711"/>
                  </a:lnTo>
                  <a:lnTo>
                    <a:pt x="256279" y="144560"/>
                  </a:lnTo>
                  <a:lnTo>
                    <a:pt x="256279" y="124270"/>
                  </a:lnTo>
                  <a:lnTo>
                    <a:pt x="261355" y="111582"/>
                  </a:lnTo>
                  <a:lnTo>
                    <a:pt x="266430" y="98894"/>
                  </a:lnTo>
                  <a:lnTo>
                    <a:pt x="268968" y="96356"/>
                  </a:lnTo>
                  <a:lnTo>
                    <a:pt x="268968" y="93818"/>
                  </a:lnTo>
                  <a:lnTo>
                    <a:pt x="271505" y="88743"/>
                  </a:lnTo>
                  <a:lnTo>
                    <a:pt x="276580" y="83668"/>
                  </a:lnTo>
                  <a:lnTo>
                    <a:pt x="294344" y="83668"/>
                  </a:lnTo>
                  <a:lnTo>
                    <a:pt x="312096" y="81130"/>
                  </a:lnTo>
                  <a:lnTo>
                    <a:pt x="317172" y="78592"/>
                  </a:lnTo>
                  <a:lnTo>
                    <a:pt x="324785" y="76055"/>
                  </a:lnTo>
                  <a:lnTo>
                    <a:pt x="327322" y="73517"/>
                  </a:lnTo>
                  <a:lnTo>
                    <a:pt x="329860" y="70980"/>
                  </a:lnTo>
                  <a:lnTo>
                    <a:pt x="337473" y="68442"/>
                  </a:lnTo>
                  <a:lnTo>
                    <a:pt x="342548" y="63367"/>
                  </a:lnTo>
                  <a:lnTo>
                    <a:pt x="345086" y="60829"/>
                  </a:lnTo>
                  <a:lnTo>
                    <a:pt x="345086" y="53216"/>
                  </a:lnTo>
                  <a:lnTo>
                    <a:pt x="342548" y="50679"/>
                  </a:lnTo>
                  <a:lnTo>
                    <a:pt x="345086" y="45603"/>
                  </a:lnTo>
                  <a:lnTo>
                    <a:pt x="342548" y="45603"/>
                  </a:lnTo>
                  <a:lnTo>
                    <a:pt x="345086" y="40528"/>
                  </a:lnTo>
                  <a:lnTo>
                    <a:pt x="345086" y="37990"/>
                  </a:lnTo>
                  <a:lnTo>
                    <a:pt x="352699" y="35453"/>
                  </a:lnTo>
                  <a:lnTo>
                    <a:pt x="357774" y="32915"/>
                  </a:lnTo>
                  <a:lnTo>
                    <a:pt x="357774" y="30378"/>
                  </a:lnTo>
                  <a:lnTo>
                    <a:pt x="360311" y="27840"/>
                  </a:lnTo>
                  <a:lnTo>
                    <a:pt x="367925" y="25302"/>
                  </a:lnTo>
                  <a:lnTo>
                    <a:pt x="370462" y="22839"/>
                  </a:lnTo>
                  <a:lnTo>
                    <a:pt x="373000" y="20301"/>
                  </a:lnTo>
                  <a:lnTo>
                    <a:pt x="375537" y="17763"/>
                  </a:lnTo>
                  <a:lnTo>
                    <a:pt x="378075" y="15226"/>
                  </a:lnTo>
                  <a:lnTo>
                    <a:pt x="380613" y="12688"/>
                  </a:lnTo>
                  <a:lnTo>
                    <a:pt x="383150" y="10151"/>
                  </a:lnTo>
                  <a:lnTo>
                    <a:pt x="388225" y="7613"/>
                  </a:lnTo>
                  <a:lnTo>
                    <a:pt x="388225" y="5075"/>
                  </a:lnTo>
                  <a:lnTo>
                    <a:pt x="390763" y="2538"/>
                  </a:lnTo>
                  <a:lnTo>
                    <a:pt x="395839" y="2538"/>
                  </a:lnTo>
                  <a:lnTo>
                    <a:pt x="398376" y="0"/>
                  </a:lnTo>
                  <a:lnTo>
                    <a:pt x="405989" y="0"/>
                  </a:lnTo>
                  <a:lnTo>
                    <a:pt x="408527" y="2538"/>
                  </a:lnTo>
                  <a:lnTo>
                    <a:pt x="413602" y="5075"/>
                  </a:lnTo>
                  <a:lnTo>
                    <a:pt x="416139" y="5075"/>
                  </a:lnTo>
                  <a:lnTo>
                    <a:pt x="418677" y="7613"/>
                  </a:lnTo>
                  <a:lnTo>
                    <a:pt x="421215" y="10151"/>
                  </a:lnTo>
                  <a:lnTo>
                    <a:pt x="431365" y="12688"/>
                  </a:lnTo>
                  <a:lnTo>
                    <a:pt x="436440" y="15226"/>
                  </a:lnTo>
                  <a:lnTo>
                    <a:pt x="441516" y="17763"/>
                  </a:lnTo>
                  <a:lnTo>
                    <a:pt x="444053" y="20301"/>
                  </a:lnTo>
                  <a:lnTo>
                    <a:pt x="446591" y="22839"/>
                  </a:lnTo>
                  <a:lnTo>
                    <a:pt x="449128" y="30378"/>
                  </a:lnTo>
                  <a:lnTo>
                    <a:pt x="474494" y="30378"/>
                  </a:lnTo>
                  <a:lnTo>
                    <a:pt x="479569" y="32915"/>
                  </a:lnTo>
                  <a:lnTo>
                    <a:pt x="484645" y="32915"/>
                  </a:lnTo>
                  <a:lnTo>
                    <a:pt x="489720" y="30378"/>
                  </a:lnTo>
                  <a:lnTo>
                    <a:pt x="492258" y="25302"/>
                  </a:lnTo>
                  <a:lnTo>
                    <a:pt x="497333" y="22839"/>
                  </a:lnTo>
                  <a:lnTo>
                    <a:pt x="499871" y="20301"/>
                  </a:lnTo>
                  <a:lnTo>
                    <a:pt x="502408" y="20301"/>
                  </a:lnTo>
                  <a:lnTo>
                    <a:pt x="504946" y="25302"/>
                  </a:lnTo>
                  <a:lnTo>
                    <a:pt x="507483" y="27840"/>
                  </a:lnTo>
                  <a:lnTo>
                    <a:pt x="507483" y="30378"/>
                  </a:lnTo>
                  <a:lnTo>
                    <a:pt x="510021" y="35453"/>
                  </a:lnTo>
                  <a:lnTo>
                    <a:pt x="512559" y="37990"/>
                  </a:lnTo>
                  <a:lnTo>
                    <a:pt x="517634" y="37990"/>
                  </a:lnTo>
                  <a:lnTo>
                    <a:pt x="520172" y="35453"/>
                  </a:lnTo>
                  <a:lnTo>
                    <a:pt x="522709" y="32915"/>
                  </a:lnTo>
                  <a:lnTo>
                    <a:pt x="527784" y="32915"/>
                  </a:lnTo>
                  <a:lnTo>
                    <a:pt x="535397" y="35453"/>
                  </a:lnTo>
                  <a:lnTo>
                    <a:pt x="548086" y="35453"/>
                  </a:lnTo>
                  <a:lnTo>
                    <a:pt x="550623" y="40528"/>
                  </a:lnTo>
                  <a:lnTo>
                    <a:pt x="550623" y="48141"/>
                  </a:lnTo>
                  <a:lnTo>
                    <a:pt x="548086" y="53216"/>
                  </a:lnTo>
                  <a:lnTo>
                    <a:pt x="550623" y="58291"/>
                  </a:lnTo>
                  <a:lnTo>
                    <a:pt x="553161" y="63367"/>
                  </a:lnTo>
                  <a:lnTo>
                    <a:pt x="581064" y="63367"/>
                  </a:lnTo>
                  <a:lnTo>
                    <a:pt x="588677" y="65904"/>
                  </a:lnTo>
                  <a:lnTo>
                    <a:pt x="591215" y="68442"/>
                  </a:lnTo>
                  <a:lnTo>
                    <a:pt x="591215" y="73517"/>
                  </a:lnTo>
                  <a:lnTo>
                    <a:pt x="596290" y="81130"/>
                  </a:lnTo>
                  <a:lnTo>
                    <a:pt x="596290" y="86205"/>
                  </a:lnTo>
                  <a:lnTo>
                    <a:pt x="598828" y="96356"/>
                  </a:lnTo>
                  <a:lnTo>
                    <a:pt x="601365" y="106506"/>
                  </a:lnTo>
                  <a:lnTo>
                    <a:pt x="614053" y="116657"/>
                  </a:lnTo>
                  <a:lnTo>
                    <a:pt x="626742" y="121732"/>
                  </a:lnTo>
                  <a:lnTo>
                    <a:pt x="639430" y="121732"/>
                  </a:lnTo>
                  <a:lnTo>
                    <a:pt x="652118" y="126807"/>
                  </a:lnTo>
                  <a:lnTo>
                    <a:pt x="662268" y="131883"/>
                  </a:lnTo>
                  <a:lnTo>
                    <a:pt x="674956" y="144571"/>
                  </a:lnTo>
                  <a:lnTo>
                    <a:pt x="687645" y="154721"/>
                  </a:lnTo>
                  <a:lnTo>
                    <a:pt x="695257" y="164872"/>
                  </a:lnTo>
                  <a:lnTo>
                    <a:pt x="700333" y="167409"/>
                  </a:lnTo>
                  <a:lnTo>
                    <a:pt x="700333" y="169947"/>
                  </a:lnTo>
                  <a:lnTo>
                    <a:pt x="702870" y="172485"/>
                  </a:lnTo>
                  <a:lnTo>
                    <a:pt x="702870" y="177560"/>
                  </a:lnTo>
                  <a:lnTo>
                    <a:pt x="707945" y="180098"/>
                  </a:lnTo>
                  <a:lnTo>
                    <a:pt x="715559" y="185173"/>
                  </a:lnTo>
                  <a:lnTo>
                    <a:pt x="718096" y="190248"/>
                  </a:lnTo>
                  <a:lnTo>
                    <a:pt x="723171" y="197861"/>
                  </a:lnTo>
                  <a:lnTo>
                    <a:pt x="723171" y="200399"/>
                  </a:lnTo>
                  <a:lnTo>
                    <a:pt x="720633" y="205474"/>
                  </a:lnTo>
                  <a:lnTo>
                    <a:pt x="715559" y="210549"/>
                  </a:lnTo>
                  <a:lnTo>
                    <a:pt x="707945" y="213087"/>
                  </a:lnTo>
                  <a:lnTo>
                    <a:pt x="697795" y="213087"/>
                  </a:lnTo>
                  <a:lnTo>
                    <a:pt x="685107" y="210549"/>
                  </a:lnTo>
                  <a:lnTo>
                    <a:pt x="672419" y="213087"/>
                  </a:lnTo>
                  <a:lnTo>
                    <a:pt x="667343" y="218162"/>
                  </a:lnTo>
                  <a:lnTo>
                    <a:pt x="662268" y="230850"/>
                  </a:lnTo>
                  <a:lnTo>
                    <a:pt x="657193" y="246076"/>
                  </a:lnTo>
                  <a:lnTo>
                    <a:pt x="649580" y="263839"/>
                  </a:lnTo>
                  <a:lnTo>
                    <a:pt x="644505" y="279065"/>
                  </a:lnTo>
                  <a:lnTo>
                    <a:pt x="639430" y="296818"/>
                  </a:lnTo>
                  <a:lnTo>
                    <a:pt x="629279" y="322183"/>
                  </a:lnTo>
                  <a:lnTo>
                    <a:pt x="614053" y="345022"/>
                  </a:lnTo>
                  <a:lnTo>
                    <a:pt x="603903" y="362786"/>
                  </a:lnTo>
                  <a:lnTo>
                    <a:pt x="601365" y="370399"/>
                  </a:lnTo>
                  <a:lnTo>
                    <a:pt x="598828" y="375474"/>
                  </a:lnTo>
                  <a:lnTo>
                    <a:pt x="601365" y="380549"/>
                  </a:lnTo>
                  <a:lnTo>
                    <a:pt x="601365" y="383087"/>
                  </a:lnTo>
                  <a:lnTo>
                    <a:pt x="606440" y="390700"/>
                  </a:lnTo>
                  <a:lnTo>
                    <a:pt x="608978" y="398312"/>
                  </a:lnTo>
                  <a:lnTo>
                    <a:pt x="606440" y="405926"/>
                  </a:lnTo>
                  <a:lnTo>
                    <a:pt x="601365" y="411000"/>
                  </a:lnTo>
                  <a:lnTo>
                    <a:pt x="593752" y="413538"/>
                  </a:lnTo>
                  <a:lnTo>
                    <a:pt x="588677" y="416076"/>
                  </a:lnTo>
                  <a:lnTo>
                    <a:pt x="588677" y="421151"/>
                  </a:lnTo>
                  <a:lnTo>
                    <a:pt x="586139" y="423689"/>
                  </a:lnTo>
                  <a:lnTo>
                    <a:pt x="588677" y="431302"/>
                  </a:lnTo>
                  <a:lnTo>
                    <a:pt x="591215" y="436377"/>
                  </a:lnTo>
                  <a:lnTo>
                    <a:pt x="593752" y="446527"/>
                  </a:lnTo>
                  <a:lnTo>
                    <a:pt x="596290" y="464291"/>
                  </a:lnTo>
                  <a:lnTo>
                    <a:pt x="591215" y="489656"/>
                  </a:lnTo>
                  <a:lnTo>
                    <a:pt x="588677" y="509947"/>
                  </a:lnTo>
                  <a:lnTo>
                    <a:pt x="586139" y="520098"/>
                  </a:lnTo>
                  <a:lnTo>
                    <a:pt x="586139" y="530248"/>
                  </a:lnTo>
                  <a:lnTo>
                    <a:pt x="588677" y="540398"/>
                  </a:lnTo>
                  <a:lnTo>
                    <a:pt x="588677" y="542936"/>
                  </a:lnTo>
                  <a:lnTo>
                    <a:pt x="591215" y="553087"/>
                  </a:lnTo>
                  <a:lnTo>
                    <a:pt x="593752" y="560700"/>
                  </a:lnTo>
                  <a:lnTo>
                    <a:pt x="598828" y="565775"/>
                  </a:lnTo>
                  <a:lnTo>
                    <a:pt x="601365" y="568312"/>
                  </a:lnTo>
                  <a:lnTo>
                    <a:pt x="603903" y="573388"/>
                  </a:lnTo>
                  <a:lnTo>
                    <a:pt x="606440" y="578463"/>
                  </a:lnTo>
                  <a:lnTo>
                    <a:pt x="611516" y="583538"/>
                  </a:lnTo>
                  <a:lnTo>
                    <a:pt x="614053" y="591151"/>
                  </a:lnTo>
                  <a:lnTo>
                    <a:pt x="616591" y="596226"/>
                  </a:lnTo>
                  <a:lnTo>
                    <a:pt x="616591" y="611452"/>
                  </a:lnTo>
                  <a:lnTo>
                    <a:pt x="619128" y="619065"/>
                  </a:lnTo>
                  <a:lnTo>
                    <a:pt x="621666" y="626678"/>
                  </a:lnTo>
                  <a:lnTo>
                    <a:pt x="621666" y="639366"/>
                  </a:lnTo>
                  <a:lnTo>
                    <a:pt x="619128" y="644441"/>
                  </a:lnTo>
                  <a:lnTo>
                    <a:pt x="619128" y="646979"/>
                  </a:lnTo>
                  <a:lnTo>
                    <a:pt x="614053" y="649517"/>
                  </a:lnTo>
                  <a:lnTo>
                    <a:pt x="611516" y="652054"/>
                  </a:lnTo>
                  <a:lnTo>
                    <a:pt x="611516" y="654592"/>
                  </a:lnTo>
                  <a:lnTo>
                    <a:pt x="588677" y="654592"/>
                  </a:lnTo>
                  <a:lnTo>
                    <a:pt x="578526" y="657129"/>
                  </a:lnTo>
                  <a:lnTo>
                    <a:pt x="573451" y="657129"/>
                  </a:lnTo>
                  <a:lnTo>
                    <a:pt x="565838" y="659667"/>
                  </a:lnTo>
                  <a:lnTo>
                    <a:pt x="560763" y="664742"/>
                  </a:lnTo>
                  <a:lnTo>
                    <a:pt x="555688" y="669818"/>
                  </a:lnTo>
                  <a:lnTo>
                    <a:pt x="553150" y="677431"/>
                  </a:lnTo>
                  <a:lnTo>
                    <a:pt x="548075" y="685043"/>
                  </a:lnTo>
                  <a:lnTo>
                    <a:pt x="548075" y="687581"/>
                  </a:lnTo>
                  <a:lnTo>
                    <a:pt x="545537" y="690119"/>
                  </a:lnTo>
                  <a:lnTo>
                    <a:pt x="543000" y="692656"/>
                  </a:lnTo>
                  <a:lnTo>
                    <a:pt x="540462" y="697732"/>
                  </a:lnTo>
                  <a:lnTo>
                    <a:pt x="537925" y="705344"/>
                  </a:lnTo>
                  <a:lnTo>
                    <a:pt x="537925" y="712957"/>
                  </a:lnTo>
                  <a:lnTo>
                    <a:pt x="535387" y="718032"/>
                  </a:lnTo>
                  <a:lnTo>
                    <a:pt x="532849" y="725646"/>
                  </a:lnTo>
                  <a:lnTo>
                    <a:pt x="530311" y="728183"/>
                  </a:lnTo>
                  <a:lnTo>
                    <a:pt x="530311" y="740871"/>
                  </a:lnTo>
                  <a:lnTo>
                    <a:pt x="532849" y="748484"/>
                  </a:lnTo>
                  <a:lnTo>
                    <a:pt x="537925" y="753559"/>
                  </a:lnTo>
                  <a:lnTo>
                    <a:pt x="540462" y="761172"/>
                  </a:lnTo>
                  <a:lnTo>
                    <a:pt x="543000" y="766248"/>
                  </a:lnTo>
                  <a:lnTo>
                    <a:pt x="543000" y="776398"/>
                  </a:lnTo>
                  <a:lnTo>
                    <a:pt x="540462" y="781473"/>
                  </a:lnTo>
                  <a:lnTo>
                    <a:pt x="540462" y="799237"/>
                  </a:lnTo>
                  <a:lnTo>
                    <a:pt x="543000" y="801774"/>
                  </a:lnTo>
                  <a:lnTo>
                    <a:pt x="543000" y="806849"/>
                  </a:lnTo>
                  <a:lnTo>
                    <a:pt x="545537" y="811925"/>
                  </a:lnTo>
                  <a:lnTo>
                    <a:pt x="545537" y="817000"/>
                  </a:lnTo>
                  <a:lnTo>
                    <a:pt x="548075" y="824613"/>
                  </a:lnTo>
                  <a:lnTo>
                    <a:pt x="548075" y="832226"/>
                  </a:lnTo>
                  <a:lnTo>
                    <a:pt x="545537" y="834763"/>
                  </a:lnTo>
                  <a:lnTo>
                    <a:pt x="545537" y="844914"/>
                  </a:lnTo>
                  <a:lnTo>
                    <a:pt x="543000" y="852527"/>
                  </a:lnTo>
                  <a:lnTo>
                    <a:pt x="543000" y="865215"/>
                  </a:lnTo>
                  <a:lnTo>
                    <a:pt x="540462" y="870290"/>
                  </a:lnTo>
                  <a:lnTo>
                    <a:pt x="540462" y="875365"/>
                  </a:lnTo>
                  <a:lnTo>
                    <a:pt x="537925" y="882978"/>
                  </a:lnTo>
                  <a:lnTo>
                    <a:pt x="537925" y="895666"/>
                  </a:lnTo>
                  <a:lnTo>
                    <a:pt x="540462" y="900742"/>
                  </a:lnTo>
                  <a:lnTo>
                    <a:pt x="540462" y="905817"/>
                  </a:lnTo>
                  <a:lnTo>
                    <a:pt x="543000" y="913430"/>
                  </a:lnTo>
                  <a:lnTo>
                    <a:pt x="545537" y="915968"/>
                  </a:lnTo>
                  <a:lnTo>
                    <a:pt x="540462" y="923580"/>
                  </a:lnTo>
                  <a:lnTo>
                    <a:pt x="532849" y="931193"/>
                  </a:lnTo>
                  <a:lnTo>
                    <a:pt x="530311" y="941344"/>
                  </a:lnTo>
                  <a:lnTo>
                    <a:pt x="527774" y="954032"/>
                  </a:lnTo>
                  <a:lnTo>
                    <a:pt x="530311" y="961645"/>
                  </a:lnTo>
                  <a:lnTo>
                    <a:pt x="535387" y="969258"/>
                  </a:lnTo>
                  <a:lnTo>
                    <a:pt x="545537" y="976871"/>
                  </a:lnTo>
                  <a:lnTo>
                    <a:pt x="555688" y="987021"/>
                  </a:lnTo>
                  <a:lnTo>
                    <a:pt x="565838" y="997171"/>
                  </a:lnTo>
                  <a:lnTo>
                    <a:pt x="568376" y="1007322"/>
                  </a:lnTo>
                  <a:lnTo>
                    <a:pt x="565838" y="1014935"/>
                  </a:lnTo>
                  <a:lnTo>
                    <a:pt x="565838" y="1020010"/>
                  </a:lnTo>
                  <a:lnTo>
                    <a:pt x="568376" y="1025085"/>
                  </a:lnTo>
                  <a:lnTo>
                    <a:pt x="570914" y="1027623"/>
                  </a:lnTo>
                  <a:lnTo>
                    <a:pt x="570914" y="1030161"/>
                  </a:lnTo>
                  <a:lnTo>
                    <a:pt x="568376" y="1030161"/>
                  </a:lnTo>
                  <a:lnTo>
                    <a:pt x="568376" y="1032699"/>
                  </a:lnTo>
                  <a:lnTo>
                    <a:pt x="474505" y="1032699"/>
                  </a:lnTo>
                  <a:lnTo>
                    <a:pt x="456741" y="1050462"/>
                  </a:lnTo>
                  <a:lnTo>
                    <a:pt x="451666" y="1055537"/>
                  </a:lnTo>
                  <a:lnTo>
                    <a:pt x="449128" y="1058075"/>
                  </a:lnTo>
                  <a:lnTo>
                    <a:pt x="446591" y="1063150"/>
                  </a:lnTo>
                  <a:lnTo>
                    <a:pt x="446591" y="1065688"/>
                  </a:lnTo>
                  <a:lnTo>
                    <a:pt x="441516" y="1075838"/>
                  </a:lnTo>
                  <a:lnTo>
                    <a:pt x="438978" y="1080913"/>
                  </a:lnTo>
                  <a:lnTo>
                    <a:pt x="433903" y="1085989"/>
                  </a:lnTo>
                  <a:lnTo>
                    <a:pt x="418677" y="1088526"/>
                  </a:lnTo>
                  <a:lnTo>
                    <a:pt x="365397" y="1088526"/>
                  </a:lnTo>
                  <a:lnTo>
                    <a:pt x="345107" y="1096139"/>
                  </a:lnTo>
                  <a:lnTo>
                    <a:pt x="324806" y="1106290"/>
                  </a:lnTo>
                  <a:lnTo>
                    <a:pt x="304505" y="1108827"/>
                  </a:lnTo>
                  <a:lnTo>
                    <a:pt x="286752" y="1108827"/>
                  </a:lnTo>
                  <a:lnTo>
                    <a:pt x="274064" y="1106290"/>
                  </a:lnTo>
                  <a:lnTo>
                    <a:pt x="251225" y="1108827"/>
                  </a:lnTo>
                  <a:lnTo>
                    <a:pt x="235999" y="1111365"/>
                  </a:lnTo>
                  <a:lnTo>
                    <a:pt x="233462" y="1113902"/>
                  </a:lnTo>
                  <a:lnTo>
                    <a:pt x="225849" y="1111365"/>
                  </a:lnTo>
                  <a:lnTo>
                    <a:pt x="225849" y="1093612"/>
                  </a:lnTo>
                  <a:lnTo>
                    <a:pt x="223311" y="1088537"/>
                  </a:lnTo>
                  <a:lnTo>
                    <a:pt x="223311" y="1085999"/>
                  </a:lnTo>
                  <a:lnTo>
                    <a:pt x="225849" y="1078386"/>
                  </a:lnTo>
                  <a:lnTo>
                    <a:pt x="223311" y="1073311"/>
                  </a:lnTo>
                  <a:lnTo>
                    <a:pt x="220774" y="1070774"/>
                  </a:lnTo>
                  <a:lnTo>
                    <a:pt x="223311" y="1063160"/>
                  </a:lnTo>
                  <a:lnTo>
                    <a:pt x="223311" y="1053010"/>
                  </a:lnTo>
                  <a:lnTo>
                    <a:pt x="218236" y="1045397"/>
                  </a:lnTo>
                  <a:lnTo>
                    <a:pt x="213161" y="1047935"/>
                  </a:lnTo>
                  <a:lnTo>
                    <a:pt x="208086" y="1055548"/>
                  </a:lnTo>
                  <a:lnTo>
                    <a:pt x="197935" y="1060623"/>
                  </a:lnTo>
                  <a:lnTo>
                    <a:pt x="195397" y="1060623"/>
                  </a:lnTo>
                  <a:lnTo>
                    <a:pt x="192860" y="1058085"/>
                  </a:lnTo>
                  <a:lnTo>
                    <a:pt x="190322" y="1053010"/>
                  </a:lnTo>
                  <a:lnTo>
                    <a:pt x="190322" y="1040322"/>
                  </a:lnTo>
                  <a:lnTo>
                    <a:pt x="187785" y="1037784"/>
                  </a:lnTo>
                  <a:lnTo>
                    <a:pt x="180172" y="1037784"/>
                  </a:lnTo>
                  <a:lnTo>
                    <a:pt x="180172" y="1035246"/>
                  </a:lnTo>
                  <a:lnTo>
                    <a:pt x="175096" y="1035246"/>
                  </a:lnTo>
                  <a:lnTo>
                    <a:pt x="172559" y="1037784"/>
                  </a:lnTo>
                  <a:lnTo>
                    <a:pt x="167483" y="1040322"/>
                  </a:lnTo>
                  <a:lnTo>
                    <a:pt x="167483" y="1035246"/>
                  </a:lnTo>
                  <a:lnTo>
                    <a:pt x="170021" y="1032709"/>
                  </a:lnTo>
                  <a:lnTo>
                    <a:pt x="172559" y="1027634"/>
                  </a:lnTo>
                  <a:lnTo>
                    <a:pt x="175096" y="1025096"/>
                  </a:lnTo>
                  <a:lnTo>
                    <a:pt x="172559" y="1020021"/>
                  </a:lnTo>
                  <a:lnTo>
                    <a:pt x="170021" y="1009870"/>
                  </a:lnTo>
                  <a:lnTo>
                    <a:pt x="167483" y="1004795"/>
                  </a:lnTo>
                  <a:lnTo>
                    <a:pt x="170021" y="999720"/>
                  </a:lnTo>
                  <a:lnTo>
                    <a:pt x="172559" y="994645"/>
                  </a:lnTo>
                  <a:lnTo>
                    <a:pt x="170021" y="987032"/>
                  </a:lnTo>
                  <a:lnTo>
                    <a:pt x="170021" y="974343"/>
                  </a:lnTo>
                  <a:lnTo>
                    <a:pt x="172559" y="969268"/>
                  </a:lnTo>
                  <a:lnTo>
                    <a:pt x="175096" y="966731"/>
                  </a:lnTo>
                  <a:lnTo>
                    <a:pt x="175096" y="961655"/>
                  </a:lnTo>
                  <a:lnTo>
                    <a:pt x="172559" y="956580"/>
                  </a:lnTo>
                  <a:lnTo>
                    <a:pt x="172559" y="933741"/>
                  </a:lnTo>
                  <a:lnTo>
                    <a:pt x="170021" y="926129"/>
                  </a:lnTo>
                  <a:lnTo>
                    <a:pt x="164946" y="921053"/>
                  </a:lnTo>
                  <a:lnTo>
                    <a:pt x="162408" y="918516"/>
                  </a:lnTo>
                  <a:lnTo>
                    <a:pt x="157333" y="921053"/>
                  </a:lnTo>
                  <a:lnTo>
                    <a:pt x="152258" y="926129"/>
                  </a:lnTo>
                  <a:lnTo>
                    <a:pt x="147182" y="931204"/>
                  </a:lnTo>
                  <a:lnTo>
                    <a:pt x="139570" y="938817"/>
                  </a:lnTo>
                  <a:lnTo>
                    <a:pt x="129419" y="943892"/>
                  </a:lnTo>
                  <a:lnTo>
                    <a:pt x="119269" y="951505"/>
                  </a:lnTo>
                  <a:lnTo>
                    <a:pt x="109118" y="956580"/>
                  </a:lnTo>
                  <a:lnTo>
                    <a:pt x="101505" y="956580"/>
                  </a:lnTo>
                  <a:lnTo>
                    <a:pt x="98968" y="948967"/>
                  </a:lnTo>
                  <a:lnTo>
                    <a:pt x="88817" y="938817"/>
                  </a:lnTo>
                  <a:lnTo>
                    <a:pt x="81204" y="926129"/>
                  </a:lnTo>
                  <a:lnTo>
                    <a:pt x="78666" y="918516"/>
                  </a:lnTo>
                  <a:lnTo>
                    <a:pt x="81204" y="905828"/>
                  </a:lnTo>
                  <a:lnTo>
                    <a:pt x="88817" y="888075"/>
                  </a:lnTo>
                  <a:lnTo>
                    <a:pt x="93892" y="880462"/>
                  </a:lnTo>
                  <a:lnTo>
                    <a:pt x="96430" y="872849"/>
                  </a:lnTo>
                  <a:lnTo>
                    <a:pt x="96430" y="867774"/>
                  </a:lnTo>
                  <a:lnTo>
                    <a:pt x="91355" y="865236"/>
                  </a:lnTo>
                  <a:lnTo>
                    <a:pt x="88817" y="857623"/>
                  </a:lnTo>
                  <a:lnTo>
                    <a:pt x="91355" y="847473"/>
                  </a:lnTo>
                  <a:lnTo>
                    <a:pt x="93892" y="839860"/>
                  </a:lnTo>
                  <a:lnTo>
                    <a:pt x="91355" y="829709"/>
                  </a:lnTo>
                  <a:lnTo>
                    <a:pt x="96430" y="822096"/>
                  </a:lnTo>
                  <a:lnTo>
                    <a:pt x="111656" y="819559"/>
                  </a:lnTo>
                  <a:lnTo>
                    <a:pt x="116731" y="811946"/>
                  </a:lnTo>
                  <a:lnTo>
                    <a:pt x="114193" y="801796"/>
                  </a:lnTo>
                  <a:lnTo>
                    <a:pt x="109118" y="781494"/>
                  </a:lnTo>
                  <a:lnTo>
                    <a:pt x="104043" y="763742"/>
                  </a:lnTo>
                  <a:lnTo>
                    <a:pt x="101505" y="761204"/>
                  </a:lnTo>
                  <a:lnTo>
                    <a:pt x="93892" y="745978"/>
                  </a:lnTo>
                  <a:lnTo>
                    <a:pt x="78666" y="730752"/>
                  </a:lnTo>
                  <a:lnTo>
                    <a:pt x="63441" y="720602"/>
                  </a:lnTo>
                  <a:lnTo>
                    <a:pt x="63441" y="718064"/>
                  </a:lnTo>
                  <a:lnTo>
                    <a:pt x="53290" y="712989"/>
                  </a:lnTo>
                  <a:lnTo>
                    <a:pt x="45677" y="705376"/>
                  </a:lnTo>
                  <a:lnTo>
                    <a:pt x="38064" y="702838"/>
                  </a:lnTo>
                  <a:lnTo>
                    <a:pt x="27914" y="700301"/>
                  </a:lnTo>
                  <a:lnTo>
                    <a:pt x="20301" y="687613"/>
                  </a:lnTo>
                  <a:lnTo>
                    <a:pt x="15226" y="674925"/>
                  </a:lnTo>
                  <a:lnTo>
                    <a:pt x="15226" y="664774"/>
                  </a:lnTo>
                  <a:lnTo>
                    <a:pt x="22839" y="652086"/>
                  </a:lnTo>
                  <a:lnTo>
                    <a:pt x="22839" y="641935"/>
                  </a:lnTo>
                  <a:lnTo>
                    <a:pt x="17763" y="626709"/>
                  </a:lnTo>
                  <a:lnTo>
                    <a:pt x="17763" y="611484"/>
                  </a:lnTo>
                  <a:lnTo>
                    <a:pt x="20301" y="593720"/>
                  </a:lnTo>
                  <a:lnTo>
                    <a:pt x="17763" y="581032"/>
                  </a:lnTo>
                  <a:lnTo>
                    <a:pt x="20301" y="573419"/>
                  </a:lnTo>
                  <a:lnTo>
                    <a:pt x="22839" y="568344"/>
                  </a:lnTo>
                  <a:lnTo>
                    <a:pt x="30452" y="558194"/>
                  </a:lnTo>
                  <a:lnTo>
                    <a:pt x="35527" y="550581"/>
                  </a:lnTo>
                  <a:lnTo>
                    <a:pt x="40602" y="537892"/>
                  </a:lnTo>
                  <a:lnTo>
                    <a:pt x="43140" y="530280"/>
                  </a:lnTo>
                  <a:lnTo>
                    <a:pt x="40602" y="525204"/>
                  </a:lnTo>
                  <a:lnTo>
                    <a:pt x="35527" y="512516"/>
                  </a:lnTo>
                  <a:lnTo>
                    <a:pt x="27914" y="499828"/>
                  </a:lnTo>
                  <a:lnTo>
                    <a:pt x="20301" y="487140"/>
                  </a:lnTo>
                  <a:lnTo>
                    <a:pt x="15226" y="476990"/>
                  </a:lnTo>
                  <a:lnTo>
                    <a:pt x="12688" y="464301"/>
                  </a:lnTo>
                  <a:lnTo>
                    <a:pt x="12688" y="428785"/>
                  </a:lnTo>
                  <a:lnTo>
                    <a:pt x="10151" y="423710"/>
                  </a:lnTo>
                  <a:lnTo>
                    <a:pt x="7613" y="416097"/>
                  </a:lnTo>
                  <a:lnTo>
                    <a:pt x="7613" y="403409"/>
                  </a:lnTo>
                  <a:lnTo>
                    <a:pt x="5075" y="393259"/>
                  </a:lnTo>
                  <a:lnTo>
                    <a:pt x="0" y="385645"/>
                  </a:lnTo>
                  <a:lnTo>
                    <a:pt x="0" y="380570"/>
                  </a:lnTo>
                  <a:lnTo>
                    <a:pt x="2538" y="372957"/>
                  </a:lnTo>
                  <a:lnTo>
                    <a:pt x="5075" y="362807"/>
                  </a:lnTo>
                  <a:lnTo>
                    <a:pt x="7613" y="347581"/>
                  </a:lnTo>
                  <a:lnTo>
                    <a:pt x="7613" y="329828"/>
                  </a:lnTo>
                  <a:lnTo>
                    <a:pt x="5075" y="317140"/>
                  </a:lnTo>
                  <a:lnTo>
                    <a:pt x="5075" y="289237"/>
                  </a:lnTo>
                  <a:lnTo>
                    <a:pt x="5075" y="289237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EF5ED9-D88A-B11C-9898-7355138D0C4C}"/>
                </a:ext>
              </a:extLst>
            </p:cNvPr>
            <p:cNvSpPr/>
            <p:nvPr/>
          </p:nvSpPr>
          <p:spPr>
            <a:xfrm>
              <a:off x="3528025" y="2415881"/>
              <a:ext cx="1778782" cy="1281459"/>
            </a:xfrm>
            <a:custGeom>
              <a:avLst/>
              <a:gdLst>
                <a:gd name="connsiteX0" fmla="*/ 74 w 1778782"/>
                <a:gd name="connsiteY0" fmla="*/ 680042 h 1281459"/>
                <a:gd name="connsiteX1" fmla="*/ 74 w 1778782"/>
                <a:gd name="connsiteY1" fmla="*/ 677504 h 1281459"/>
                <a:gd name="connsiteX2" fmla="*/ 248698 w 1778782"/>
                <a:gd name="connsiteY2" fmla="*/ 652139 h 1281459"/>
                <a:gd name="connsiteX3" fmla="*/ 253773 w 1778782"/>
                <a:gd name="connsiteY3" fmla="*/ 649601 h 1281459"/>
                <a:gd name="connsiteX4" fmla="*/ 256311 w 1778782"/>
                <a:gd name="connsiteY4" fmla="*/ 649601 h 1281459"/>
                <a:gd name="connsiteX5" fmla="*/ 261386 w 1778782"/>
                <a:gd name="connsiteY5" fmla="*/ 654676 h 1281459"/>
                <a:gd name="connsiteX6" fmla="*/ 266462 w 1778782"/>
                <a:gd name="connsiteY6" fmla="*/ 659752 h 1281459"/>
                <a:gd name="connsiteX7" fmla="*/ 307053 w 1778782"/>
                <a:gd name="connsiteY7" fmla="*/ 690193 h 1281459"/>
                <a:gd name="connsiteX8" fmla="*/ 309591 w 1778782"/>
                <a:gd name="connsiteY8" fmla="*/ 695268 h 1281459"/>
                <a:gd name="connsiteX9" fmla="*/ 312128 w 1778782"/>
                <a:gd name="connsiteY9" fmla="*/ 702881 h 1281459"/>
                <a:gd name="connsiteX10" fmla="*/ 312128 w 1778782"/>
                <a:gd name="connsiteY10" fmla="*/ 713031 h 1281459"/>
                <a:gd name="connsiteX11" fmla="*/ 314666 w 1778782"/>
                <a:gd name="connsiteY11" fmla="*/ 720644 h 1281459"/>
                <a:gd name="connsiteX12" fmla="*/ 319741 w 1778782"/>
                <a:gd name="connsiteY12" fmla="*/ 730795 h 1281459"/>
                <a:gd name="connsiteX13" fmla="*/ 319741 w 1778782"/>
                <a:gd name="connsiteY13" fmla="*/ 735870 h 1281459"/>
                <a:gd name="connsiteX14" fmla="*/ 322279 w 1778782"/>
                <a:gd name="connsiteY14" fmla="*/ 740945 h 1281459"/>
                <a:gd name="connsiteX15" fmla="*/ 350182 w 1778782"/>
                <a:gd name="connsiteY15" fmla="*/ 763784 h 1281459"/>
                <a:gd name="connsiteX16" fmla="*/ 530312 w 1778782"/>
                <a:gd name="connsiteY16" fmla="*/ 761246 h 1281459"/>
                <a:gd name="connsiteX17" fmla="*/ 535387 w 1778782"/>
                <a:gd name="connsiteY17" fmla="*/ 761246 h 1281459"/>
                <a:gd name="connsiteX18" fmla="*/ 530312 w 1778782"/>
                <a:gd name="connsiteY18" fmla="*/ 748558 h 1281459"/>
                <a:gd name="connsiteX19" fmla="*/ 614032 w 1778782"/>
                <a:gd name="connsiteY19" fmla="*/ 735870 h 1281459"/>
                <a:gd name="connsiteX20" fmla="*/ 619107 w 1778782"/>
                <a:gd name="connsiteY20" fmla="*/ 733332 h 1281459"/>
                <a:gd name="connsiteX21" fmla="*/ 626720 w 1778782"/>
                <a:gd name="connsiteY21" fmla="*/ 730795 h 1281459"/>
                <a:gd name="connsiteX22" fmla="*/ 631795 w 1778782"/>
                <a:gd name="connsiteY22" fmla="*/ 728257 h 1281459"/>
                <a:gd name="connsiteX23" fmla="*/ 639408 w 1778782"/>
                <a:gd name="connsiteY23" fmla="*/ 728257 h 1281459"/>
                <a:gd name="connsiteX24" fmla="*/ 649559 w 1778782"/>
                <a:gd name="connsiteY24" fmla="*/ 725719 h 1281459"/>
                <a:gd name="connsiteX25" fmla="*/ 652097 w 1778782"/>
                <a:gd name="connsiteY25" fmla="*/ 723182 h 1281459"/>
                <a:gd name="connsiteX26" fmla="*/ 659709 w 1778782"/>
                <a:gd name="connsiteY26" fmla="*/ 720644 h 1281459"/>
                <a:gd name="connsiteX27" fmla="*/ 677473 w 1778782"/>
                <a:gd name="connsiteY27" fmla="*/ 720644 h 1281459"/>
                <a:gd name="connsiteX28" fmla="*/ 685086 w 1778782"/>
                <a:gd name="connsiteY28" fmla="*/ 718107 h 1281459"/>
                <a:gd name="connsiteX29" fmla="*/ 687623 w 1778782"/>
                <a:gd name="connsiteY29" fmla="*/ 715569 h 1281459"/>
                <a:gd name="connsiteX30" fmla="*/ 687623 w 1778782"/>
                <a:gd name="connsiteY30" fmla="*/ 713031 h 1281459"/>
                <a:gd name="connsiteX31" fmla="*/ 690161 w 1778782"/>
                <a:gd name="connsiteY31" fmla="*/ 707956 h 1281459"/>
                <a:gd name="connsiteX32" fmla="*/ 690161 w 1778782"/>
                <a:gd name="connsiteY32" fmla="*/ 705418 h 1281459"/>
                <a:gd name="connsiteX33" fmla="*/ 692699 w 1778782"/>
                <a:gd name="connsiteY33" fmla="*/ 705418 h 1281459"/>
                <a:gd name="connsiteX34" fmla="*/ 692699 w 1778782"/>
                <a:gd name="connsiteY34" fmla="*/ 697806 h 1281459"/>
                <a:gd name="connsiteX35" fmla="*/ 687623 w 1778782"/>
                <a:gd name="connsiteY35" fmla="*/ 697806 h 1281459"/>
                <a:gd name="connsiteX36" fmla="*/ 685086 w 1778782"/>
                <a:gd name="connsiteY36" fmla="*/ 695268 h 1281459"/>
                <a:gd name="connsiteX37" fmla="*/ 682548 w 1778782"/>
                <a:gd name="connsiteY37" fmla="*/ 692730 h 1281459"/>
                <a:gd name="connsiteX38" fmla="*/ 682548 w 1778782"/>
                <a:gd name="connsiteY38" fmla="*/ 690193 h 1281459"/>
                <a:gd name="connsiteX39" fmla="*/ 685086 w 1778782"/>
                <a:gd name="connsiteY39" fmla="*/ 690193 h 1281459"/>
                <a:gd name="connsiteX40" fmla="*/ 687623 w 1778782"/>
                <a:gd name="connsiteY40" fmla="*/ 692730 h 1281459"/>
                <a:gd name="connsiteX41" fmla="*/ 687623 w 1778782"/>
                <a:gd name="connsiteY41" fmla="*/ 687655 h 1281459"/>
                <a:gd name="connsiteX42" fmla="*/ 685086 w 1778782"/>
                <a:gd name="connsiteY42" fmla="*/ 687655 h 1281459"/>
                <a:gd name="connsiteX43" fmla="*/ 682548 w 1778782"/>
                <a:gd name="connsiteY43" fmla="*/ 685117 h 1281459"/>
                <a:gd name="connsiteX44" fmla="*/ 680010 w 1778782"/>
                <a:gd name="connsiteY44" fmla="*/ 685117 h 1281459"/>
                <a:gd name="connsiteX45" fmla="*/ 680010 w 1778782"/>
                <a:gd name="connsiteY45" fmla="*/ 682580 h 1281459"/>
                <a:gd name="connsiteX46" fmla="*/ 682548 w 1778782"/>
                <a:gd name="connsiteY46" fmla="*/ 682580 h 1281459"/>
                <a:gd name="connsiteX47" fmla="*/ 682548 w 1778782"/>
                <a:gd name="connsiteY47" fmla="*/ 680042 h 1281459"/>
                <a:gd name="connsiteX48" fmla="*/ 680010 w 1778782"/>
                <a:gd name="connsiteY48" fmla="*/ 680042 h 1281459"/>
                <a:gd name="connsiteX49" fmla="*/ 677473 w 1778782"/>
                <a:gd name="connsiteY49" fmla="*/ 677504 h 1281459"/>
                <a:gd name="connsiteX50" fmla="*/ 680010 w 1778782"/>
                <a:gd name="connsiteY50" fmla="*/ 677504 h 1281459"/>
                <a:gd name="connsiteX51" fmla="*/ 680010 w 1778782"/>
                <a:gd name="connsiteY51" fmla="*/ 667354 h 1281459"/>
                <a:gd name="connsiteX52" fmla="*/ 677473 w 1778782"/>
                <a:gd name="connsiteY52" fmla="*/ 667354 h 1281459"/>
                <a:gd name="connsiteX53" fmla="*/ 677473 w 1778782"/>
                <a:gd name="connsiteY53" fmla="*/ 664816 h 1281459"/>
                <a:gd name="connsiteX54" fmla="*/ 680010 w 1778782"/>
                <a:gd name="connsiteY54" fmla="*/ 664816 h 1281459"/>
                <a:gd name="connsiteX55" fmla="*/ 680010 w 1778782"/>
                <a:gd name="connsiteY55" fmla="*/ 659741 h 1281459"/>
                <a:gd name="connsiteX56" fmla="*/ 677473 w 1778782"/>
                <a:gd name="connsiteY56" fmla="*/ 657203 h 1281459"/>
                <a:gd name="connsiteX57" fmla="*/ 674935 w 1778782"/>
                <a:gd name="connsiteY57" fmla="*/ 654666 h 1281459"/>
                <a:gd name="connsiteX58" fmla="*/ 672398 w 1778782"/>
                <a:gd name="connsiteY58" fmla="*/ 652128 h 1281459"/>
                <a:gd name="connsiteX59" fmla="*/ 669860 w 1778782"/>
                <a:gd name="connsiteY59" fmla="*/ 652128 h 1281459"/>
                <a:gd name="connsiteX60" fmla="*/ 667322 w 1778782"/>
                <a:gd name="connsiteY60" fmla="*/ 649591 h 1281459"/>
                <a:gd name="connsiteX61" fmla="*/ 664785 w 1778782"/>
                <a:gd name="connsiteY61" fmla="*/ 647053 h 1281459"/>
                <a:gd name="connsiteX62" fmla="*/ 662247 w 1778782"/>
                <a:gd name="connsiteY62" fmla="*/ 641978 h 1281459"/>
                <a:gd name="connsiteX63" fmla="*/ 664785 w 1778782"/>
                <a:gd name="connsiteY63" fmla="*/ 639440 h 1281459"/>
                <a:gd name="connsiteX64" fmla="*/ 664785 w 1778782"/>
                <a:gd name="connsiteY64" fmla="*/ 634365 h 1281459"/>
                <a:gd name="connsiteX65" fmla="*/ 667322 w 1778782"/>
                <a:gd name="connsiteY65" fmla="*/ 629290 h 1281459"/>
                <a:gd name="connsiteX66" fmla="*/ 664785 w 1778782"/>
                <a:gd name="connsiteY66" fmla="*/ 626752 h 1281459"/>
                <a:gd name="connsiteX67" fmla="*/ 664785 w 1778782"/>
                <a:gd name="connsiteY67" fmla="*/ 621677 h 1281459"/>
                <a:gd name="connsiteX68" fmla="*/ 662247 w 1778782"/>
                <a:gd name="connsiteY68" fmla="*/ 619139 h 1281459"/>
                <a:gd name="connsiteX69" fmla="*/ 659709 w 1778782"/>
                <a:gd name="connsiteY69" fmla="*/ 614064 h 1281459"/>
                <a:gd name="connsiteX70" fmla="*/ 659709 w 1778782"/>
                <a:gd name="connsiteY70" fmla="*/ 603913 h 1281459"/>
                <a:gd name="connsiteX71" fmla="*/ 662247 w 1778782"/>
                <a:gd name="connsiteY71" fmla="*/ 601376 h 1281459"/>
                <a:gd name="connsiteX72" fmla="*/ 664785 w 1778782"/>
                <a:gd name="connsiteY72" fmla="*/ 596300 h 1281459"/>
                <a:gd name="connsiteX73" fmla="*/ 667322 w 1778782"/>
                <a:gd name="connsiteY73" fmla="*/ 591225 h 1281459"/>
                <a:gd name="connsiteX74" fmla="*/ 664785 w 1778782"/>
                <a:gd name="connsiteY74" fmla="*/ 586150 h 1281459"/>
                <a:gd name="connsiteX75" fmla="*/ 667322 w 1778782"/>
                <a:gd name="connsiteY75" fmla="*/ 586150 h 1281459"/>
                <a:gd name="connsiteX76" fmla="*/ 667322 w 1778782"/>
                <a:gd name="connsiteY76" fmla="*/ 583612 h 1281459"/>
                <a:gd name="connsiteX77" fmla="*/ 669860 w 1778782"/>
                <a:gd name="connsiteY77" fmla="*/ 581075 h 1281459"/>
                <a:gd name="connsiteX78" fmla="*/ 690161 w 1778782"/>
                <a:gd name="connsiteY78" fmla="*/ 591225 h 1281459"/>
                <a:gd name="connsiteX79" fmla="*/ 695236 w 1778782"/>
                <a:gd name="connsiteY79" fmla="*/ 593763 h 1281459"/>
                <a:gd name="connsiteX80" fmla="*/ 702849 w 1778782"/>
                <a:gd name="connsiteY80" fmla="*/ 593763 h 1281459"/>
                <a:gd name="connsiteX81" fmla="*/ 705387 w 1778782"/>
                <a:gd name="connsiteY81" fmla="*/ 591225 h 1281459"/>
                <a:gd name="connsiteX82" fmla="*/ 713000 w 1778782"/>
                <a:gd name="connsiteY82" fmla="*/ 591225 h 1281459"/>
                <a:gd name="connsiteX83" fmla="*/ 718075 w 1778782"/>
                <a:gd name="connsiteY83" fmla="*/ 593763 h 1281459"/>
                <a:gd name="connsiteX84" fmla="*/ 720612 w 1778782"/>
                <a:gd name="connsiteY84" fmla="*/ 591225 h 1281459"/>
                <a:gd name="connsiteX85" fmla="*/ 723150 w 1778782"/>
                <a:gd name="connsiteY85" fmla="*/ 593763 h 1281459"/>
                <a:gd name="connsiteX86" fmla="*/ 725688 w 1778782"/>
                <a:gd name="connsiteY86" fmla="*/ 596300 h 1281459"/>
                <a:gd name="connsiteX87" fmla="*/ 725688 w 1778782"/>
                <a:gd name="connsiteY87" fmla="*/ 598838 h 1281459"/>
                <a:gd name="connsiteX88" fmla="*/ 735838 w 1778782"/>
                <a:gd name="connsiteY88" fmla="*/ 598838 h 1281459"/>
                <a:gd name="connsiteX89" fmla="*/ 738376 w 1778782"/>
                <a:gd name="connsiteY89" fmla="*/ 596300 h 1281459"/>
                <a:gd name="connsiteX90" fmla="*/ 740914 w 1778782"/>
                <a:gd name="connsiteY90" fmla="*/ 598838 h 1281459"/>
                <a:gd name="connsiteX91" fmla="*/ 745989 w 1778782"/>
                <a:gd name="connsiteY91" fmla="*/ 601376 h 1281459"/>
                <a:gd name="connsiteX92" fmla="*/ 751064 w 1778782"/>
                <a:gd name="connsiteY92" fmla="*/ 606451 h 1281459"/>
                <a:gd name="connsiteX93" fmla="*/ 753602 w 1778782"/>
                <a:gd name="connsiteY93" fmla="*/ 611526 h 1281459"/>
                <a:gd name="connsiteX94" fmla="*/ 758677 w 1778782"/>
                <a:gd name="connsiteY94" fmla="*/ 616601 h 1281459"/>
                <a:gd name="connsiteX95" fmla="*/ 766290 w 1778782"/>
                <a:gd name="connsiteY95" fmla="*/ 621677 h 1281459"/>
                <a:gd name="connsiteX96" fmla="*/ 771365 w 1778782"/>
                <a:gd name="connsiteY96" fmla="*/ 626752 h 1281459"/>
                <a:gd name="connsiteX97" fmla="*/ 778978 w 1778782"/>
                <a:gd name="connsiteY97" fmla="*/ 631827 h 1281459"/>
                <a:gd name="connsiteX98" fmla="*/ 786591 w 1778782"/>
                <a:gd name="connsiteY98" fmla="*/ 636902 h 1281459"/>
                <a:gd name="connsiteX99" fmla="*/ 791666 w 1778782"/>
                <a:gd name="connsiteY99" fmla="*/ 639440 h 1281459"/>
                <a:gd name="connsiteX100" fmla="*/ 796741 w 1778782"/>
                <a:gd name="connsiteY100" fmla="*/ 641978 h 1281459"/>
                <a:gd name="connsiteX101" fmla="*/ 806892 w 1778782"/>
                <a:gd name="connsiteY101" fmla="*/ 641978 h 1281459"/>
                <a:gd name="connsiteX102" fmla="*/ 806892 w 1778782"/>
                <a:gd name="connsiteY102" fmla="*/ 639440 h 1281459"/>
                <a:gd name="connsiteX103" fmla="*/ 811967 w 1778782"/>
                <a:gd name="connsiteY103" fmla="*/ 581085 h 1281459"/>
                <a:gd name="connsiteX104" fmla="*/ 822118 w 1778782"/>
                <a:gd name="connsiteY104" fmla="*/ 535418 h 1281459"/>
                <a:gd name="connsiteX105" fmla="*/ 822118 w 1778782"/>
                <a:gd name="connsiteY105" fmla="*/ 532881 h 1281459"/>
                <a:gd name="connsiteX106" fmla="*/ 819580 w 1778782"/>
                <a:gd name="connsiteY106" fmla="*/ 530343 h 1281459"/>
                <a:gd name="connsiteX107" fmla="*/ 819580 w 1778782"/>
                <a:gd name="connsiteY107" fmla="*/ 527805 h 1281459"/>
                <a:gd name="connsiteX108" fmla="*/ 817042 w 1778782"/>
                <a:gd name="connsiteY108" fmla="*/ 525268 h 1281459"/>
                <a:gd name="connsiteX109" fmla="*/ 814505 w 1778782"/>
                <a:gd name="connsiteY109" fmla="*/ 522730 h 1281459"/>
                <a:gd name="connsiteX110" fmla="*/ 811967 w 1778782"/>
                <a:gd name="connsiteY110" fmla="*/ 520193 h 1281459"/>
                <a:gd name="connsiteX111" fmla="*/ 811967 w 1778782"/>
                <a:gd name="connsiteY111" fmla="*/ 515117 h 1281459"/>
                <a:gd name="connsiteX112" fmla="*/ 809429 w 1778782"/>
                <a:gd name="connsiteY112" fmla="*/ 515117 h 1281459"/>
                <a:gd name="connsiteX113" fmla="*/ 811967 w 1778782"/>
                <a:gd name="connsiteY113" fmla="*/ 512580 h 1281459"/>
                <a:gd name="connsiteX114" fmla="*/ 811967 w 1778782"/>
                <a:gd name="connsiteY114" fmla="*/ 510042 h 1281459"/>
                <a:gd name="connsiteX115" fmla="*/ 814505 w 1778782"/>
                <a:gd name="connsiteY115" fmla="*/ 507505 h 1281459"/>
                <a:gd name="connsiteX116" fmla="*/ 811967 w 1778782"/>
                <a:gd name="connsiteY116" fmla="*/ 499892 h 1281459"/>
                <a:gd name="connsiteX117" fmla="*/ 809429 w 1778782"/>
                <a:gd name="connsiteY117" fmla="*/ 494816 h 1281459"/>
                <a:gd name="connsiteX118" fmla="*/ 806892 w 1778782"/>
                <a:gd name="connsiteY118" fmla="*/ 487204 h 1281459"/>
                <a:gd name="connsiteX119" fmla="*/ 806892 w 1778782"/>
                <a:gd name="connsiteY119" fmla="*/ 482128 h 1281459"/>
                <a:gd name="connsiteX120" fmla="*/ 804354 w 1778782"/>
                <a:gd name="connsiteY120" fmla="*/ 471978 h 1281459"/>
                <a:gd name="connsiteX121" fmla="*/ 801817 w 1778782"/>
                <a:gd name="connsiteY121" fmla="*/ 464365 h 1281459"/>
                <a:gd name="connsiteX122" fmla="*/ 799279 w 1778782"/>
                <a:gd name="connsiteY122" fmla="*/ 459290 h 1281459"/>
                <a:gd name="connsiteX123" fmla="*/ 796741 w 1778782"/>
                <a:gd name="connsiteY123" fmla="*/ 451677 h 1281459"/>
                <a:gd name="connsiteX124" fmla="*/ 761225 w 1778782"/>
                <a:gd name="connsiteY124" fmla="*/ 421236 h 1281459"/>
                <a:gd name="connsiteX125" fmla="*/ 751075 w 1778782"/>
                <a:gd name="connsiteY125" fmla="*/ 411085 h 1281459"/>
                <a:gd name="connsiteX126" fmla="*/ 743462 w 1778782"/>
                <a:gd name="connsiteY126" fmla="*/ 403472 h 1281459"/>
                <a:gd name="connsiteX127" fmla="*/ 735849 w 1778782"/>
                <a:gd name="connsiteY127" fmla="*/ 400935 h 1281459"/>
                <a:gd name="connsiteX128" fmla="*/ 733311 w 1778782"/>
                <a:gd name="connsiteY128" fmla="*/ 398397 h 1281459"/>
                <a:gd name="connsiteX129" fmla="*/ 723161 w 1778782"/>
                <a:gd name="connsiteY129" fmla="*/ 400935 h 1281459"/>
                <a:gd name="connsiteX130" fmla="*/ 713010 w 1778782"/>
                <a:gd name="connsiteY130" fmla="*/ 400935 h 1281459"/>
                <a:gd name="connsiteX131" fmla="*/ 700322 w 1778782"/>
                <a:gd name="connsiteY131" fmla="*/ 398397 h 1281459"/>
                <a:gd name="connsiteX132" fmla="*/ 687634 w 1778782"/>
                <a:gd name="connsiteY132" fmla="*/ 398397 h 1281459"/>
                <a:gd name="connsiteX133" fmla="*/ 677483 w 1778782"/>
                <a:gd name="connsiteY133" fmla="*/ 395859 h 1281459"/>
                <a:gd name="connsiteX134" fmla="*/ 672408 w 1778782"/>
                <a:gd name="connsiteY134" fmla="*/ 390784 h 1281459"/>
                <a:gd name="connsiteX135" fmla="*/ 667333 w 1778782"/>
                <a:gd name="connsiteY135" fmla="*/ 380634 h 1281459"/>
                <a:gd name="connsiteX136" fmla="*/ 662258 w 1778782"/>
                <a:gd name="connsiteY136" fmla="*/ 375558 h 1281459"/>
                <a:gd name="connsiteX137" fmla="*/ 654645 w 1778782"/>
                <a:gd name="connsiteY137" fmla="*/ 370483 h 1281459"/>
                <a:gd name="connsiteX138" fmla="*/ 647032 w 1778782"/>
                <a:gd name="connsiteY138" fmla="*/ 362870 h 1281459"/>
                <a:gd name="connsiteX139" fmla="*/ 639419 w 1778782"/>
                <a:gd name="connsiteY139" fmla="*/ 352720 h 1281459"/>
                <a:gd name="connsiteX140" fmla="*/ 634344 w 1778782"/>
                <a:gd name="connsiteY140" fmla="*/ 342569 h 1281459"/>
                <a:gd name="connsiteX141" fmla="*/ 626731 w 1778782"/>
                <a:gd name="connsiteY141" fmla="*/ 332419 h 1281459"/>
                <a:gd name="connsiteX142" fmla="*/ 619118 w 1778782"/>
                <a:gd name="connsiteY142" fmla="*/ 322268 h 1281459"/>
                <a:gd name="connsiteX143" fmla="*/ 614043 w 1778782"/>
                <a:gd name="connsiteY143" fmla="*/ 314655 h 1281459"/>
                <a:gd name="connsiteX144" fmla="*/ 614043 w 1778782"/>
                <a:gd name="connsiteY144" fmla="*/ 309580 h 1281459"/>
                <a:gd name="connsiteX145" fmla="*/ 616580 w 1778782"/>
                <a:gd name="connsiteY145" fmla="*/ 304505 h 1281459"/>
                <a:gd name="connsiteX146" fmla="*/ 616580 w 1778782"/>
                <a:gd name="connsiteY146" fmla="*/ 299430 h 1281459"/>
                <a:gd name="connsiteX147" fmla="*/ 619118 w 1778782"/>
                <a:gd name="connsiteY147" fmla="*/ 296892 h 1281459"/>
                <a:gd name="connsiteX148" fmla="*/ 616580 w 1778782"/>
                <a:gd name="connsiteY148" fmla="*/ 291817 h 1281459"/>
                <a:gd name="connsiteX149" fmla="*/ 611505 w 1778782"/>
                <a:gd name="connsiteY149" fmla="*/ 281666 h 1281459"/>
                <a:gd name="connsiteX150" fmla="*/ 608967 w 1778782"/>
                <a:gd name="connsiteY150" fmla="*/ 279129 h 1281459"/>
                <a:gd name="connsiteX151" fmla="*/ 606430 w 1778782"/>
                <a:gd name="connsiteY151" fmla="*/ 274053 h 1281459"/>
                <a:gd name="connsiteX152" fmla="*/ 606430 w 1778782"/>
                <a:gd name="connsiteY152" fmla="*/ 266440 h 1281459"/>
                <a:gd name="connsiteX153" fmla="*/ 563301 w 1778782"/>
                <a:gd name="connsiteY153" fmla="*/ 248677 h 1281459"/>
                <a:gd name="connsiteX154" fmla="*/ 565838 w 1778782"/>
                <a:gd name="connsiteY154" fmla="*/ 246139 h 1281459"/>
                <a:gd name="connsiteX155" fmla="*/ 565838 w 1778782"/>
                <a:gd name="connsiteY155" fmla="*/ 241064 h 1281459"/>
                <a:gd name="connsiteX156" fmla="*/ 568376 w 1778782"/>
                <a:gd name="connsiteY156" fmla="*/ 233451 h 1281459"/>
                <a:gd name="connsiteX157" fmla="*/ 570914 w 1778782"/>
                <a:gd name="connsiteY157" fmla="*/ 223301 h 1281459"/>
                <a:gd name="connsiteX158" fmla="*/ 568376 w 1778782"/>
                <a:gd name="connsiteY158" fmla="*/ 218225 h 1281459"/>
                <a:gd name="connsiteX159" fmla="*/ 568376 w 1778782"/>
                <a:gd name="connsiteY159" fmla="*/ 210613 h 1281459"/>
                <a:gd name="connsiteX160" fmla="*/ 565838 w 1778782"/>
                <a:gd name="connsiteY160" fmla="*/ 208075 h 1281459"/>
                <a:gd name="connsiteX161" fmla="*/ 568376 w 1778782"/>
                <a:gd name="connsiteY161" fmla="*/ 205537 h 1281459"/>
                <a:gd name="connsiteX162" fmla="*/ 568376 w 1778782"/>
                <a:gd name="connsiteY162" fmla="*/ 203000 h 1281459"/>
                <a:gd name="connsiteX163" fmla="*/ 558225 w 1778782"/>
                <a:gd name="connsiteY163" fmla="*/ 177634 h 1281459"/>
                <a:gd name="connsiteX164" fmla="*/ 560763 w 1778782"/>
                <a:gd name="connsiteY164" fmla="*/ 180172 h 1281459"/>
                <a:gd name="connsiteX165" fmla="*/ 563301 w 1778782"/>
                <a:gd name="connsiteY165" fmla="*/ 180172 h 1281459"/>
                <a:gd name="connsiteX166" fmla="*/ 565838 w 1778782"/>
                <a:gd name="connsiteY166" fmla="*/ 182709 h 1281459"/>
                <a:gd name="connsiteX167" fmla="*/ 568376 w 1778782"/>
                <a:gd name="connsiteY167" fmla="*/ 182709 h 1281459"/>
                <a:gd name="connsiteX168" fmla="*/ 573451 w 1778782"/>
                <a:gd name="connsiteY168" fmla="*/ 185247 h 1281459"/>
                <a:gd name="connsiteX169" fmla="*/ 575989 w 1778782"/>
                <a:gd name="connsiteY169" fmla="*/ 185247 h 1281459"/>
                <a:gd name="connsiteX170" fmla="*/ 578526 w 1778782"/>
                <a:gd name="connsiteY170" fmla="*/ 182709 h 1281459"/>
                <a:gd name="connsiteX171" fmla="*/ 586139 w 1778782"/>
                <a:gd name="connsiteY171" fmla="*/ 180172 h 1281459"/>
                <a:gd name="connsiteX172" fmla="*/ 596290 w 1778782"/>
                <a:gd name="connsiteY172" fmla="*/ 180172 h 1281459"/>
                <a:gd name="connsiteX173" fmla="*/ 601365 w 1778782"/>
                <a:gd name="connsiteY173" fmla="*/ 177634 h 1281459"/>
                <a:gd name="connsiteX174" fmla="*/ 621656 w 1778782"/>
                <a:gd name="connsiteY174" fmla="*/ 177634 h 1281459"/>
                <a:gd name="connsiteX175" fmla="*/ 626731 w 1778782"/>
                <a:gd name="connsiteY175" fmla="*/ 175096 h 1281459"/>
                <a:gd name="connsiteX176" fmla="*/ 634344 w 1778782"/>
                <a:gd name="connsiteY176" fmla="*/ 175096 h 1281459"/>
                <a:gd name="connsiteX177" fmla="*/ 639419 w 1778782"/>
                <a:gd name="connsiteY177" fmla="*/ 177634 h 1281459"/>
                <a:gd name="connsiteX178" fmla="*/ 641957 w 1778782"/>
                <a:gd name="connsiteY178" fmla="*/ 175096 h 1281459"/>
                <a:gd name="connsiteX179" fmla="*/ 647032 w 1778782"/>
                <a:gd name="connsiteY179" fmla="*/ 172559 h 1281459"/>
                <a:gd name="connsiteX180" fmla="*/ 647032 w 1778782"/>
                <a:gd name="connsiteY180" fmla="*/ 170021 h 1281459"/>
                <a:gd name="connsiteX181" fmla="*/ 649569 w 1778782"/>
                <a:gd name="connsiteY181" fmla="*/ 167483 h 1281459"/>
                <a:gd name="connsiteX182" fmla="*/ 652107 w 1778782"/>
                <a:gd name="connsiteY182" fmla="*/ 164946 h 1281459"/>
                <a:gd name="connsiteX183" fmla="*/ 657182 w 1778782"/>
                <a:gd name="connsiteY183" fmla="*/ 162408 h 1281459"/>
                <a:gd name="connsiteX184" fmla="*/ 662258 w 1778782"/>
                <a:gd name="connsiteY184" fmla="*/ 162408 h 1281459"/>
                <a:gd name="connsiteX185" fmla="*/ 669870 w 1778782"/>
                <a:gd name="connsiteY185" fmla="*/ 159871 h 1281459"/>
                <a:gd name="connsiteX186" fmla="*/ 672408 w 1778782"/>
                <a:gd name="connsiteY186" fmla="*/ 159871 h 1281459"/>
                <a:gd name="connsiteX187" fmla="*/ 680021 w 1778782"/>
                <a:gd name="connsiteY187" fmla="*/ 162408 h 1281459"/>
                <a:gd name="connsiteX188" fmla="*/ 685096 w 1778782"/>
                <a:gd name="connsiteY188" fmla="*/ 167483 h 1281459"/>
                <a:gd name="connsiteX189" fmla="*/ 690172 w 1778782"/>
                <a:gd name="connsiteY189" fmla="*/ 175096 h 1281459"/>
                <a:gd name="connsiteX190" fmla="*/ 695247 w 1778782"/>
                <a:gd name="connsiteY190" fmla="*/ 177634 h 1281459"/>
                <a:gd name="connsiteX191" fmla="*/ 705397 w 1778782"/>
                <a:gd name="connsiteY191" fmla="*/ 182709 h 1281459"/>
                <a:gd name="connsiteX192" fmla="*/ 710473 w 1778782"/>
                <a:gd name="connsiteY192" fmla="*/ 182709 h 1281459"/>
                <a:gd name="connsiteX193" fmla="*/ 715548 w 1778782"/>
                <a:gd name="connsiteY193" fmla="*/ 187784 h 1281459"/>
                <a:gd name="connsiteX194" fmla="*/ 718085 w 1778782"/>
                <a:gd name="connsiteY194" fmla="*/ 190322 h 1281459"/>
                <a:gd name="connsiteX195" fmla="*/ 723161 w 1778782"/>
                <a:gd name="connsiteY195" fmla="*/ 195397 h 1281459"/>
                <a:gd name="connsiteX196" fmla="*/ 725698 w 1778782"/>
                <a:gd name="connsiteY196" fmla="*/ 200473 h 1281459"/>
                <a:gd name="connsiteX197" fmla="*/ 730774 w 1778782"/>
                <a:gd name="connsiteY197" fmla="*/ 203010 h 1281459"/>
                <a:gd name="connsiteX198" fmla="*/ 733311 w 1778782"/>
                <a:gd name="connsiteY198" fmla="*/ 205548 h 1281459"/>
                <a:gd name="connsiteX199" fmla="*/ 738386 w 1778782"/>
                <a:gd name="connsiteY199" fmla="*/ 208086 h 1281459"/>
                <a:gd name="connsiteX200" fmla="*/ 743462 w 1778782"/>
                <a:gd name="connsiteY200" fmla="*/ 208086 h 1281459"/>
                <a:gd name="connsiteX201" fmla="*/ 745999 w 1778782"/>
                <a:gd name="connsiteY201" fmla="*/ 210623 h 1281459"/>
                <a:gd name="connsiteX202" fmla="*/ 751075 w 1778782"/>
                <a:gd name="connsiteY202" fmla="*/ 208086 h 1281459"/>
                <a:gd name="connsiteX203" fmla="*/ 753612 w 1778782"/>
                <a:gd name="connsiteY203" fmla="*/ 205548 h 1281459"/>
                <a:gd name="connsiteX204" fmla="*/ 758687 w 1778782"/>
                <a:gd name="connsiteY204" fmla="*/ 200473 h 1281459"/>
                <a:gd name="connsiteX205" fmla="*/ 761225 w 1778782"/>
                <a:gd name="connsiteY205" fmla="*/ 197935 h 1281459"/>
                <a:gd name="connsiteX206" fmla="*/ 763763 w 1778782"/>
                <a:gd name="connsiteY206" fmla="*/ 192860 h 1281459"/>
                <a:gd name="connsiteX207" fmla="*/ 766300 w 1778782"/>
                <a:gd name="connsiteY207" fmla="*/ 187784 h 1281459"/>
                <a:gd name="connsiteX208" fmla="*/ 771376 w 1778782"/>
                <a:gd name="connsiteY208" fmla="*/ 180172 h 1281459"/>
                <a:gd name="connsiteX209" fmla="*/ 776451 w 1778782"/>
                <a:gd name="connsiteY209" fmla="*/ 175096 h 1281459"/>
                <a:gd name="connsiteX210" fmla="*/ 781526 w 1778782"/>
                <a:gd name="connsiteY210" fmla="*/ 167483 h 1281459"/>
                <a:gd name="connsiteX211" fmla="*/ 784064 w 1778782"/>
                <a:gd name="connsiteY211" fmla="*/ 162408 h 1281459"/>
                <a:gd name="connsiteX212" fmla="*/ 786601 w 1778782"/>
                <a:gd name="connsiteY212" fmla="*/ 159871 h 1281459"/>
                <a:gd name="connsiteX213" fmla="*/ 791677 w 1778782"/>
                <a:gd name="connsiteY213" fmla="*/ 152258 h 1281459"/>
                <a:gd name="connsiteX214" fmla="*/ 794214 w 1778782"/>
                <a:gd name="connsiteY214" fmla="*/ 149720 h 1281459"/>
                <a:gd name="connsiteX215" fmla="*/ 796752 w 1778782"/>
                <a:gd name="connsiteY215" fmla="*/ 147182 h 1281459"/>
                <a:gd name="connsiteX216" fmla="*/ 799289 w 1778782"/>
                <a:gd name="connsiteY216" fmla="*/ 144645 h 1281459"/>
                <a:gd name="connsiteX217" fmla="*/ 804365 w 1778782"/>
                <a:gd name="connsiteY217" fmla="*/ 137032 h 1281459"/>
                <a:gd name="connsiteX218" fmla="*/ 804365 w 1778782"/>
                <a:gd name="connsiteY218" fmla="*/ 134494 h 1281459"/>
                <a:gd name="connsiteX219" fmla="*/ 806902 w 1778782"/>
                <a:gd name="connsiteY219" fmla="*/ 131957 h 1281459"/>
                <a:gd name="connsiteX220" fmla="*/ 809440 w 1778782"/>
                <a:gd name="connsiteY220" fmla="*/ 129419 h 1281459"/>
                <a:gd name="connsiteX221" fmla="*/ 814515 w 1778782"/>
                <a:gd name="connsiteY221" fmla="*/ 121806 h 1281459"/>
                <a:gd name="connsiteX222" fmla="*/ 822128 w 1778782"/>
                <a:gd name="connsiteY222" fmla="*/ 114193 h 1281459"/>
                <a:gd name="connsiteX223" fmla="*/ 824666 w 1778782"/>
                <a:gd name="connsiteY223" fmla="*/ 111656 h 1281459"/>
                <a:gd name="connsiteX224" fmla="*/ 829741 w 1778782"/>
                <a:gd name="connsiteY224" fmla="*/ 104043 h 1281459"/>
                <a:gd name="connsiteX225" fmla="*/ 832279 w 1778782"/>
                <a:gd name="connsiteY225" fmla="*/ 101505 h 1281459"/>
                <a:gd name="connsiteX226" fmla="*/ 837354 w 1778782"/>
                <a:gd name="connsiteY226" fmla="*/ 98967 h 1281459"/>
                <a:gd name="connsiteX227" fmla="*/ 839892 w 1778782"/>
                <a:gd name="connsiteY227" fmla="*/ 96430 h 1281459"/>
                <a:gd name="connsiteX228" fmla="*/ 847504 w 1778782"/>
                <a:gd name="connsiteY228" fmla="*/ 88817 h 1281459"/>
                <a:gd name="connsiteX229" fmla="*/ 850042 w 1778782"/>
                <a:gd name="connsiteY229" fmla="*/ 83742 h 1281459"/>
                <a:gd name="connsiteX230" fmla="*/ 852580 w 1778782"/>
                <a:gd name="connsiteY230" fmla="*/ 81204 h 1281459"/>
                <a:gd name="connsiteX231" fmla="*/ 855117 w 1778782"/>
                <a:gd name="connsiteY231" fmla="*/ 81204 h 1281459"/>
                <a:gd name="connsiteX232" fmla="*/ 857655 w 1778782"/>
                <a:gd name="connsiteY232" fmla="*/ 78667 h 1281459"/>
                <a:gd name="connsiteX233" fmla="*/ 862730 w 1778782"/>
                <a:gd name="connsiteY233" fmla="*/ 78667 h 1281459"/>
                <a:gd name="connsiteX234" fmla="*/ 865268 w 1778782"/>
                <a:gd name="connsiteY234" fmla="*/ 81204 h 1281459"/>
                <a:gd name="connsiteX235" fmla="*/ 867806 w 1778782"/>
                <a:gd name="connsiteY235" fmla="*/ 83742 h 1281459"/>
                <a:gd name="connsiteX236" fmla="*/ 880494 w 1778782"/>
                <a:gd name="connsiteY236" fmla="*/ 91355 h 1281459"/>
                <a:gd name="connsiteX237" fmla="*/ 888107 w 1778782"/>
                <a:gd name="connsiteY237" fmla="*/ 98967 h 1281459"/>
                <a:gd name="connsiteX238" fmla="*/ 893182 w 1778782"/>
                <a:gd name="connsiteY238" fmla="*/ 104043 h 1281459"/>
                <a:gd name="connsiteX239" fmla="*/ 903332 w 1778782"/>
                <a:gd name="connsiteY239" fmla="*/ 109118 h 1281459"/>
                <a:gd name="connsiteX240" fmla="*/ 905870 w 1778782"/>
                <a:gd name="connsiteY240" fmla="*/ 111656 h 1281459"/>
                <a:gd name="connsiteX241" fmla="*/ 910945 w 1778782"/>
                <a:gd name="connsiteY241" fmla="*/ 114193 h 1281459"/>
                <a:gd name="connsiteX242" fmla="*/ 916020 w 1778782"/>
                <a:gd name="connsiteY242" fmla="*/ 116731 h 1281459"/>
                <a:gd name="connsiteX243" fmla="*/ 921096 w 1778782"/>
                <a:gd name="connsiteY243" fmla="*/ 116731 h 1281459"/>
                <a:gd name="connsiteX244" fmla="*/ 926171 w 1778782"/>
                <a:gd name="connsiteY244" fmla="*/ 119269 h 1281459"/>
                <a:gd name="connsiteX245" fmla="*/ 931246 w 1778782"/>
                <a:gd name="connsiteY245" fmla="*/ 119269 h 1281459"/>
                <a:gd name="connsiteX246" fmla="*/ 938859 w 1778782"/>
                <a:gd name="connsiteY246" fmla="*/ 121806 h 1281459"/>
                <a:gd name="connsiteX247" fmla="*/ 943934 w 1778782"/>
                <a:gd name="connsiteY247" fmla="*/ 124344 h 1281459"/>
                <a:gd name="connsiteX248" fmla="*/ 954085 w 1778782"/>
                <a:gd name="connsiteY248" fmla="*/ 126881 h 1281459"/>
                <a:gd name="connsiteX249" fmla="*/ 956623 w 1778782"/>
                <a:gd name="connsiteY249" fmla="*/ 126881 h 1281459"/>
                <a:gd name="connsiteX250" fmla="*/ 964235 w 1778782"/>
                <a:gd name="connsiteY250" fmla="*/ 129419 h 1281459"/>
                <a:gd name="connsiteX251" fmla="*/ 966773 w 1778782"/>
                <a:gd name="connsiteY251" fmla="*/ 129419 h 1281459"/>
                <a:gd name="connsiteX252" fmla="*/ 969311 w 1778782"/>
                <a:gd name="connsiteY252" fmla="*/ 131957 h 1281459"/>
                <a:gd name="connsiteX253" fmla="*/ 981999 w 1778782"/>
                <a:gd name="connsiteY253" fmla="*/ 131957 h 1281459"/>
                <a:gd name="connsiteX254" fmla="*/ 984536 w 1778782"/>
                <a:gd name="connsiteY254" fmla="*/ 129419 h 1281459"/>
                <a:gd name="connsiteX255" fmla="*/ 1004837 w 1778782"/>
                <a:gd name="connsiteY255" fmla="*/ 129419 h 1281459"/>
                <a:gd name="connsiteX256" fmla="*/ 1009913 w 1778782"/>
                <a:gd name="connsiteY256" fmla="*/ 131957 h 1281459"/>
                <a:gd name="connsiteX257" fmla="*/ 1025138 w 1778782"/>
                <a:gd name="connsiteY257" fmla="*/ 131957 h 1281459"/>
                <a:gd name="connsiteX258" fmla="*/ 1030214 w 1778782"/>
                <a:gd name="connsiteY258" fmla="*/ 134494 h 1281459"/>
                <a:gd name="connsiteX259" fmla="*/ 1040364 w 1778782"/>
                <a:gd name="connsiteY259" fmla="*/ 134494 h 1281459"/>
                <a:gd name="connsiteX260" fmla="*/ 1047977 w 1778782"/>
                <a:gd name="connsiteY260" fmla="*/ 131957 h 1281459"/>
                <a:gd name="connsiteX261" fmla="*/ 1055590 w 1778782"/>
                <a:gd name="connsiteY261" fmla="*/ 131957 h 1281459"/>
                <a:gd name="connsiteX262" fmla="*/ 1063203 w 1778782"/>
                <a:gd name="connsiteY262" fmla="*/ 129419 h 1281459"/>
                <a:gd name="connsiteX263" fmla="*/ 1078429 w 1778782"/>
                <a:gd name="connsiteY263" fmla="*/ 129419 h 1281459"/>
                <a:gd name="connsiteX264" fmla="*/ 1078429 w 1778782"/>
                <a:gd name="connsiteY264" fmla="*/ 131957 h 1281459"/>
                <a:gd name="connsiteX265" fmla="*/ 1083504 w 1778782"/>
                <a:gd name="connsiteY265" fmla="*/ 131957 h 1281459"/>
                <a:gd name="connsiteX266" fmla="*/ 1091117 w 1778782"/>
                <a:gd name="connsiteY266" fmla="*/ 134494 h 1281459"/>
                <a:gd name="connsiteX267" fmla="*/ 1098730 w 1778782"/>
                <a:gd name="connsiteY267" fmla="*/ 137032 h 1281459"/>
                <a:gd name="connsiteX268" fmla="*/ 1108880 w 1778782"/>
                <a:gd name="connsiteY268" fmla="*/ 139570 h 1281459"/>
                <a:gd name="connsiteX269" fmla="*/ 1116493 w 1778782"/>
                <a:gd name="connsiteY269" fmla="*/ 142107 h 1281459"/>
                <a:gd name="connsiteX270" fmla="*/ 1124106 w 1778782"/>
                <a:gd name="connsiteY270" fmla="*/ 144645 h 1281459"/>
                <a:gd name="connsiteX271" fmla="*/ 1136794 w 1778782"/>
                <a:gd name="connsiteY271" fmla="*/ 144645 h 1281459"/>
                <a:gd name="connsiteX272" fmla="*/ 1144407 w 1778782"/>
                <a:gd name="connsiteY272" fmla="*/ 142107 h 1281459"/>
                <a:gd name="connsiteX273" fmla="*/ 1192611 w 1778782"/>
                <a:gd name="connsiteY273" fmla="*/ 142107 h 1281459"/>
                <a:gd name="connsiteX274" fmla="*/ 1197687 w 1778782"/>
                <a:gd name="connsiteY274" fmla="*/ 144645 h 1281459"/>
                <a:gd name="connsiteX275" fmla="*/ 1235740 w 1778782"/>
                <a:gd name="connsiteY275" fmla="*/ 144645 h 1281459"/>
                <a:gd name="connsiteX276" fmla="*/ 1238278 w 1778782"/>
                <a:gd name="connsiteY276" fmla="*/ 142107 h 1281459"/>
                <a:gd name="connsiteX277" fmla="*/ 1245891 w 1778782"/>
                <a:gd name="connsiteY277" fmla="*/ 142107 h 1281459"/>
                <a:gd name="connsiteX278" fmla="*/ 1256042 w 1778782"/>
                <a:gd name="connsiteY278" fmla="*/ 139570 h 1281459"/>
                <a:gd name="connsiteX279" fmla="*/ 1261117 w 1778782"/>
                <a:gd name="connsiteY279" fmla="*/ 139570 h 1281459"/>
                <a:gd name="connsiteX280" fmla="*/ 1266192 w 1778782"/>
                <a:gd name="connsiteY280" fmla="*/ 137032 h 1281459"/>
                <a:gd name="connsiteX281" fmla="*/ 1268730 w 1778782"/>
                <a:gd name="connsiteY281" fmla="*/ 134494 h 1281459"/>
                <a:gd name="connsiteX282" fmla="*/ 1276343 w 1778782"/>
                <a:gd name="connsiteY282" fmla="*/ 131957 h 1281459"/>
                <a:gd name="connsiteX283" fmla="*/ 1278880 w 1778782"/>
                <a:gd name="connsiteY283" fmla="*/ 129419 h 1281459"/>
                <a:gd name="connsiteX284" fmla="*/ 1286493 w 1778782"/>
                <a:gd name="connsiteY284" fmla="*/ 124344 h 1281459"/>
                <a:gd name="connsiteX285" fmla="*/ 1291568 w 1778782"/>
                <a:gd name="connsiteY285" fmla="*/ 119269 h 1281459"/>
                <a:gd name="connsiteX286" fmla="*/ 1294106 w 1778782"/>
                <a:gd name="connsiteY286" fmla="*/ 114193 h 1281459"/>
                <a:gd name="connsiteX287" fmla="*/ 1296644 w 1778782"/>
                <a:gd name="connsiteY287" fmla="*/ 111656 h 1281459"/>
                <a:gd name="connsiteX288" fmla="*/ 1301719 w 1778782"/>
                <a:gd name="connsiteY288" fmla="*/ 104043 h 1281459"/>
                <a:gd name="connsiteX289" fmla="*/ 1304257 w 1778782"/>
                <a:gd name="connsiteY289" fmla="*/ 96430 h 1281459"/>
                <a:gd name="connsiteX290" fmla="*/ 1309332 w 1778782"/>
                <a:gd name="connsiteY290" fmla="*/ 88817 h 1281459"/>
                <a:gd name="connsiteX291" fmla="*/ 1314407 w 1778782"/>
                <a:gd name="connsiteY291" fmla="*/ 81204 h 1281459"/>
                <a:gd name="connsiteX292" fmla="*/ 1316945 w 1778782"/>
                <a:gd name="connsiteY292" fmla="*/ 78667 h 1281459"/>
                <a:gd name="connsiteX293" fmla="*/ 1319482 w 1778782"/>
                <a:gd name="connsiteY293" fmla="*/ 68516 h 1281459"/>
                <a:gd name="connsiteX294" fmla="*/ 1319482 w 1778782"/>
                <a:gd name="connsiteY294" fmla="*/ 63441 h 1281459"/>
                <a:gd name="connsiteX295" fmla="*/ 1322020 w 1778782"/>
                <a:gd name="connsiteY295" fmla="*/ 53290 h 1281459"/>
                <a:gd name="connsiteX296" fmla="*/ 1324557 w 1778782"/>
                <a:gd name="connsiteY296" fmla="*/ 45677 h 1281459"/>
                <a:gd name="connsiteX297" fmla="*/ 1324557 w 1778782"/>
                <a:gd name="connsiteY297" fmla="*/ 40602 h 1281459"/>
                <a:gd name="connsiteX298" fmla="*/ 1327095 w 1778782"/>
                <a:gd name="connsiteY298" fmla="*/ 35527 h 1281459"/>
                <a:gd name="connsiteX299" fmla="*/ 1327095 w 1778782"/>
                <a:gd name="connsiteY299" fmla="*/ 27914 h 1281459"/>
                <a:gd name="connsiteX300" fmla="*/ 1332170 w 1778782"/>
                <a:gd name="connsiteY300" fmla="*/ 20301 h 1281459"/>
                <a:gd name="connsiteX301" fmla="*/ 1334708 w 1778782"/>
                <a:gd name="connsiteY301" fmla="*/ 15226 h 1281459"/>
                <a:gd name="connsiteX302" fmla="*/ 1337246 w 1778782"/>
                <a:gd name="connsiteY302" fmla="*/ 5075 h 1281459"/>
                <a:gd name="connsiteX303" fmla="*/ 1339783 w 1778782"/>
                <a:gd name="connsiteY303" fmla="*/ 2538 h 1281459"/>
                <a:gd name="connsiteX304" fmla="*/ 1339783 w 1778782"/>
                <a:gd name="connsiteY304" fmla="*/ 0 h 1281459"/>
                <a:gd name="connsiteX305" fmla="*/ 1342321 w 1778782"/>
                <a:gd name="connsiteY305" fmla="*/ 2538 h 1281459"/>
                <a:gd name="connsiteX306" fmla="*/ 1344858 w 1778782"/>
                <a:gd name="connsiteY306" fmla="*/ 2538 h 1281459"/>
                <a:gd name="connsiteX307" fmla="*/ 1347396 w 1778782"/>
                <a:gd name="connsiteY307" fmla="*/ 10150 h 1281459"/>
                <a:gd name="connsiteX308" fmla="*/ 1352471 w 1778782"/>
                <a:gd name="connsiteY308" fmla="*/ 15226 h 1281459"/>
                <a:gd name="connsiteX309" fmla="*/ 1355009 w 1778782"/>
                <a:gd name="connsiteY309" fmla="*/ 17763 h 1281459"/>
                <a:gd name="connsiteX310" fmla="*/ 1357547 w 1778782"/>
                <a:gd name="connsiteY310" fmla="*/ 22839 h 1281459"/>
                <a:gd name="connsiteX311" fmla="*/ 1360084 w 1778782"/>
                <a:gd name="connsiteY311" fmla="*/ 25376 h 1281459"/>
                <a:gd name="connsiteX312" fmla="*/ 1362622 w 1778782"/>
                <a:gd name="connsiteY312" fmla="*/ 30452 h 1281459"/>
                <a:gd name="connsiteX313" fmla="*/ 1367697 w 1778782"/>
                <a:gd name="connsiteY313" fmla="*/ 35527 h 1281459"/>
                <a:gd name="connsiteX314" fmla="*/ 1380385 w 1778782"/>
                <a:gd name="connsiteY314" fmla="*/ 35527 h 1281459"/>
                <a:gd name="connsiteX315" fmla="*/ 1387998 w 1778782"/>
                <a:gd name="connsiteY315" fmla="*/ 38064 h 1281459"/>
                <a:gd name="connsiteX316" fmla="*/ 1393074 w 1778782"/>
                <a:gd name="connsiteY316" fmla="*/ 40602 h 1281459"/>
                <a:gd name="connsiteX317" fmla="*/ 1398149 w 1778782"/>
                <a:gd name="connsiteY317" fmla="*/ 43140 h 1281459"/>
                <a:gd name="connsiteX318" fmla="*/ 1405762 w 1778782"/>
                <a:gd name="connsiteY318" fmla="*/ 43140 h 1281459"/>
                <a:gd name="connsiteX319" fmla="*/ 1408299 w 1778782"/>
                <a:gd name="connsiteY319" fmla="*/ 45677 h 1281459"/>
                <a:gd name="connsiteX320" fmla="*/ 1410837 w 1778782"/>
                <a:gd name="connsiteY320" fmla="*/ 48215 h 1281459"/>
                <a:gd name="connsiteX321" fmla="*/ 1415912 w 1778782"/>
                <a:gd name="connsiteY321" fmla="*/ 50753 h 1281459"/>
                <a:gd name="connsiteX322" fmla="*/ 1431138 w 1778782"/>
                <a:gd name="connsiteY322" fmla="*/ 50753 h 1281459"/>
                <a:gd name="connsiteX323" fmla="*/ 1436213 w 1778782"/>
                <a:gd name="connsiteY323" fmla="*/ 45677 h 1281459"/>
                <a:gd name="connsiteX324" fmla="*/ 1438751 w 1778782"/>
                <a:gd name="connsiteY324" fmla="*/ 43140 h 1281459"/>
                <a:gd name="connsiteX325" fmla="*/ 1441288 w 1778782"/>
                <a:gd name="connsiteY325" fmla="*/ 40602 h 1281459"/>
                <a:gd name="connsiteX326" fmla="*/ 1448901 w 1778782"/>
                <a:gd name="connsiteY326" fmla="*/ 38064 h 1281459"/>
                <a:gd name="connsiteX327" fmla="*/ 1453977 w 1778782"/>
                <a:gd name="connsiteY327" fmla="*/ 35527 h 1281459"/>
                <a:gd name="connsiteX328" fmla="*/ 1461589 w 1778782"/>
                <a:gd name="connsiteY328" fmla="*/ 32989 h 1281459"/>
                <a:gd name="connsiteX329" fmla="*/ 1466665 w 1778782"/>
                <a:gd name="connsiteY329" fmla="*/ 32989 h 1281459"/>
                <a:gd name="connsiteX330" fmla="*/ 1471740 w 1778782"/>
                <a:gd name="connsiteY330" fmla="*/ 35527 h 1281459"/>
                <a:gd name="connsiteX331" fmla="*/ 1476815 w 1778782"/>
                <a:gd name="connsiteY331" fmla="*/ 35527 h 1281459"/>
                <a:gd name="connsiteX332" fmla="*/ 1484428 w 1778782"/>
                <a:gd name="connsiteY332" fmla="*/ 40602 h 1281459"/>
                <a:gd name="connsiteX333" fmla="*/ 1486966 w 1778782"/>
                <a:gd name="connsiteY333" fmla="*/ 43140 h 1281459"/>
                <a:gd name="connsiteX334" fmla="*/ 1492041 w 1778782"/>
                <a:gd name="connsiteY334" fmla="*/ 45677 h 1281459"/>
                <a:gd name="connsiteX335" fmla="*/ 1502192 w 1778782"/>
                <a:gd name="connsiteY335" fmla="*/ 45677 h 1281459"/>
                <a:gd name="connsiteX336" fmla="*/ 1507267 w 1778782"/>
                <a:gd name="connsiteY336" fmla="*/ 48215 h 1281459"/>
                <a:gd name="connsiteX337" fmla="*/ 1517417 w 1778782"/>
                <a:gd name="connsiteY337" fmla="*/ 53290 h 1281459"/>
                <a:gd name="connsiteX338" fmla="*/ 1525030 w 1778782"/>
                <a:gd name="connsiteY338" fmla="*/ 58365 h 1281459"/>
                <a:gd name="connsiteX339" fmla="*/ 1532643 w 1778782"/>
                <a:gd name="connsiteY339" fmla="*/ 63441 h 1281459"/>
                <a:gd name="connsiteX340" fmla="*/ 1535181 w 1778782"/>
                <a:gd name="connsiteY340" fmla="*/ 63441 h 1281459"/>
                <a:gd name="connsiteX341" fmla="*/ 1535181 w 1778782"/>
                <a:gd name="connsiteY341" fmla="*/ 65978 h 1281459"/>
                <a:gd name="connsiteX342" fmla="*/ 1537718 w 1778782"/>
                <a:gd name="connsiteY342" fmla="*/ 65978 h 1281459"/>
                <a:gd name="connsiteX343" fmla="*/ 1540256 w 1778782"/>
                <a:gd name="connsiteY343" fmla="*/ 68516 h 1281459"/>
                <a:gd name="connsiteX344" fmla="*/ 1547869 w 1778782"/>
                <a:gd name="connsiteY344" fmla="*/ 73591 h 1281459"/>
                <a:gd name="connsiteX345" fmla="*/ 1552944 w 1778782"/>
                <a:gd name="connsiteY345" fmla="*/ 78667 h 1281459"/>
                <a:gd name="connsiteX346" fmla="*/ 1558019 w 1778782"/>
                <a:gd name="connsiteY346" fmla="*/ 81204 h 1281459"/>
                <a:gd name="connsiteX347" fmla="*/ 1563095 w 1778782"/>
                <a:gd name="connsiteY347" fmla="*/ 83742 h 1281459"/>
                <a:gd name="connsiteX348" fmla="*/ 1565632 w 1778782"/>
                <a:gd name="connsiteY348" fmla="*/ 86279 h 1281459"/>
                <a:gd name="connsiteX349" fmla="*/ 1568170 w 1778782"/>
                <a:gd name="connsiteY349" fmla="*/ 86279 h 1281459"/>
                <a:gd name="connsiteX350" fmla="*/ 1573245 w 1778782"/>
                <a:gd name="connsiteY350" fmla="*/ 91355 h 1281459"/>
                <a:gd name="connsiteX351" fmla="*/ 1578320 w 1778782"/>
                <a:gd name="connsiteY351" fmla="*/ 93892 h 1281459"/>
                <a:gd name="connsiteX352" fmla="*/ 1583396 w 1778782"/>
                <a:gd name="connsiteY352" fmla="*/ 96430 h 1281459"/>
                <a:gd name="connsiteX353" fmla="*/ 1588471 w 1778782"/>
                <a:gd name="connsiteY353" fmla="*/ 101505 h 1281459"/>
                <a:gd name="connsiteX354" fmla="*/ 1593546 w 1778782"/>
                <a:gd name="connsiteY354" fmla="*/ 104043 h 1281459"/>
                <a:gd name="connsiteX355" fmla="*/ 1598621 w 1778782"/>
                <a:gd name="connsiteY355" fmla="*/ 104043 h 1281459"/>
                <a:gd name="connsiteX356" fmla="*/ 1598621 w 1778782"/>
                <a:gd name="connsiteY356" fmla="*/ 109118 h 1281459"/>
                <a:gd name="connsiteX357" fmla="*/ 1601159 w 1778782"/>
                <a:gd name="connsiteY357" fmla="*/ 116731 h 1281459"/>
                <a:gd name="connsiteX358" fmla="*/ 1598621 w 1778782"/>
                <a:gd name="connsiteY358" fmla="*/ 119269 h 1281459"/>
                <a:gd name="connsiteX359" fmla="*/ 1598621 w 1778782"/>
                <a:gd name="connsiteY359" fmla="*/ 129419 h 1281459"/>
                <a:gd name="connsiteX360" fmla="*/ 1593546 w 1778782"/>
                <a:gd name="connsiteY360" fmla="*/ 137032 h 1281459"/>
                <a:gd name="connsiteX361" fmla="*/ 1585933 w 1778782"/>
                <a:gd name="connsiteY361" fmla="*/ 137032 h 1281459"/>
                <a:gd name="connsiteX362" fmla="*/ 1588471 w 1778782"/>
                <a:gd name="connsiteY362" fmla="*/ 139570 h 1281459"/>
                <a:gd name="connsiteX363" fmla="*/ 1593546 w 1778782"/>
                <a:gd name="connsiteY363" fmla="*/ 144645 h 1281459"/>
                <a:gd name="connsiteX364" fmla="*/ 1603697 w 1778782"/>
                <a:gd name="connsiteY364" fmla="*/ 152258 h 1281459"/>
                <a:gd name="connsiteX365" fmla="*/ 1613847 w 1778782"/>
                <a:gd name="connsiteY365" fmla="*/ 162408 h 1281459"/>
                <a:gd name="connsiteX366" fmla="*/ 1634138 w 1778782"/>
                <a:gd name="connsiteY366" fmla="*/ 180172 h 1281459"/>
                <a:gd name="connsiteX367" fmla="*/ 1646826 w 1778782"/>
                <a:gd name="connsiteY367" fmla="*/ 192860 h 1281459"/>
                <a:gd name="connsiteX368" fmla="*/ 1654439 w 1778782"/>
                <a:gd name="connsiteY368" fmla="*/ 197935 h 1281459"/>
                <a:gd name="connsiteX369" fmla="*/ 1656976 w 1778782"/>
                <a:gd name="connsiteY369" fmla="*/ 200473 h 1281459"/>
                <a:gd name="connsiteX370" fmla="*/ 1664589 w 1778782"/>
                <a:gd name="connsiteY370" fmla="*/ 203010 h 1281459"/>
                <a:gd name="connsiteX371" fmla="*/ 1669664 w 1778782"/>
                <a:gd name="connsiteY371" fmla="*/ 203010 h 1281459"/>
                <a:gd name="connsiteX372" fmla="*/ 1677277 w 1778782"/>
                <a:gd name="connsiteY372" fmla="*/ 208086 h 1281459"/>
                <a:gd name="connsiteX373" fmla="*/ 1679815 w 1778782"/>
                <a:gd name="connsiteY373" fmla="*/ 210623 h 1281459"/>
                <a:gd name="connsiteX374" fmla="*/ 1687428 w 1778782"/>
                <a:gd name="connsiteY374" fmla="*/ 210623 h 1281459"/>
                <a:gd name="connsiteX375" fmla="*/ 1692503 w 1778782"/>
                <a:gd name="connsiteY375" fmla="*/ 215698 h 1281459"/>
                <a:gd name="connsiteX376" fmla="*/ 1700116 w 1778782"/>
                <a:gd name="connsiteY376" fmla="*/ 223311 h 1281459"/>
                <a:gd name="connsiteX377" fmla="*/ 1710266 w 1778782"/>
                <a:gd name="connsiteY377" fmla="*/ 225849 h 1281459"/>
                <a:gd name="connsiteX378" fmla="*/ 1720417 w 1778782"/>
                <a:gd name="connsiteY378" fmla="*/ 225849 h 1281459"/>
                <a:gd name="connsiteX379" fmla="*/ 1725492 w 1778782"/>
                <a:gd name="connsiteY379" fmla="*/ 228387 h 1281459"/>
                <a:gd name="connsiteX380" fmla="*/ 1728030 w 1778782"/>
                <a:gd name="connsiteY380" fmla="*/ 233462 h 1281459"/>
                <a:gd name="connsiteX381" fmla="*/ 1728030 w 1778782"/>
                <a:gd name="connsiteY381" fmla="*/ 241075 h 1281459"/>
                <a:gd name="connsiteX382" fmla="*/ 1730568 w 1778782"/>
                <a:gd name="connsiteY382" fmla="*/ 238537 h 1281459"/>
                <a:gd name="connsiteX383" fmla="*/ 1733105 w 1778782"/>
                <a:gd name="connsiteY383" fmla="*/ 238537 h 1281459"/>
                <a:gd name="connsiteX384" fmla="*/ 1735643 w 1778782"/>
                <a:gd name="connsiteY384" fmla="*/ 241075 h 1281459"/>
                <a:gd name="connsiteX385" fmla="*/ 1738180 w 1778782"/>
                <a:gd name="connsiteY385" fmla="*/ 243612 h 1281459"/>
                <a:gd name="connsiteX386" fmla="*/ 1740718 w 1778782"/>
                <a:gd name="connsiteY386" fmla="*/ 246150 h 1281459"/>
                <a:gd name="connsiteX387" fmla="*/ 1748331 w 1778782"/>
                <a:gd name="connsiteY387" fmla="*/ 251225 h 1281459"/>
                <a:gd name="connsiteX388" fmla="*/ 1753406 w 1778782"/>
                <a:gd name="connsiteY388" fmla="*/ 256300 h 1281459"/>
                <a:gd name="connsiteX389" fmla="*/ 1753406 w 1778782"/>
                <a:gd name="connsiteY389" fmla="*/ 271526 h 1281459"/>
                <a:gd name="connsiteX390" fmla="*/ 1755944 w 1778782"/>
                <a:gd name="connsiteY390" fmla="*/ 281677 h 1281459"/>
                <a:gd name="connsiteX391" fmla="*/ 1758481 w 1778782"/>
                <a:gd name="connsiteY391" fmla="*/ 289290 h 1281459"/>
                <a:gd name="connsiteX392" fmla="*/ 1761019 w 1778782"/>
                <a:gd name="connsiteY392" fmla="*/ 291827 h 1281459"/>
                <a:gd name="connsiteX393" fmla="*/ 1766094 w 1778782"/>
                <a:gd name="connsiteY393" fmla="*/ 296902 h 1281459"/>
                <a:gd name="connsiteX394" fmla="*/ 1773707 w 1778782"/>
                <a:gd name="connsiteY394" fmla="*/ 301978 h 1281459"/>
                <a:gd name="connsiteX395" fmla="*/ 1778782 w 1778782"/>
                <a:gd name="connsiteY395" fmla="*/ 304515 h 1281459"/>
                <a:gd name="connsiteX396" fmla="*/ 1776245 w 1778782"/>
                <a:gd name="connsiteY396" fmla="*/ 312128 h 1281459"/>
                <a:gd name="connsiteX397" fmla="*/ 1771169 w 1778782"/>
                <a:gd name="connsiteY397" fmla="*/ 319741 h 1281459"/>
                <a:gd name="connsiteX398" fmla="*/ 1763557 w 1778782"/>
                <a:gd name="connsiteY398" fmla="*/ 327354 h 1281459"/>
                <a:gd name="connsiteX399" fmla="*/ 1750869 w 1778782"/>
                <a:gd name="connsiteY399" fmla="*/ 337505 h 1281459"/>
                <a:gd name="connsiteX400" fmla="*/ 1740718 w 1778782"/>
                <a:gd name="connsiteY400" fmla="*/ 342580 h 1281459"/>
                <a:gd name="connsiteX401" fmla="*/ 1735643 w 1778782"/>
                <a:gd name="connsiteY401" fmla="*/ 352730 h 1281459"/>
                <a:gd name="connsiteX402" fmla="*/ 1733105 w 1778782"/>
                <a:gd name="connsiteY402" fmla="*/ 360343 h 1281459"/>
                <a:gd name="connsiteX403" fmla="*/ 1738180 w 1778782"/>
                <a:gd name="connsiteY403" fmla="*/ 367956 h 1281459"/>
                <a:gd name="connsiteX404" fmla="*/ 1743256 w 1778782"/>
                <a:gd name="connsiteY404" fmla="*/ 378107 h 1281459"/>
                <a:gd name="connsiteX405" fmla="*/ 1748331 w 1778782"/>
                <a:gd name="connsiteY405" fmla="*/ 390795 h 1281459"/>
                <a:gd name="connsiteX406" fmla="*/ 1750869 w 1778782"/>
                <a:gd name="connsiteY406" fmla="*/ 406020 h 1281459"/>
                <a:gd name="connsiteX407" fmla="*/ 1750869 w 1778782"/>
                <a:gd name="connsiteY407" fmla="*/ 416171 h 1281459"/>
                <a:gd name="connsiteX408" fmla="*/ 1748331 w 1778782"/>
                <a:gd name="connsiteY408" fmla="*/ 423784 h 1281459"/>
                <a:gd name="connsiteX409" fmla="*/ 1750869 w 1778782"/>
                <a:gd name="connsiteY409" fmla="*/ 431397 h 1281459"/>
                <a:gd name="connsiteX410" fmla="*/ 1748331 w 1778782"/>
                <a:gd name="connsiteY410" fmla="*/ 439010 h 1281459"/>
                <a:gd name="connsiteX411" fmla="*/ 1745793 w 1778782"/>
                <a:gd name="connsiteY411" fmla="*/ 446623 h 1281459"/>
                <a:gd name="connsiteX412" fmla="*/ 1743256 w 1778782"/>
                <a:gd name="connsiteY412" fmla="*/ 451698 h 1281459"/>
                <a:gd name="connsiteX413" fmla="*/ 1738180 w 1778782"/>
                <a:gd name="connsiteY413" fmla="*/ 459311 h 1281459"/>
                <a:gd name="connsiteX414" fmla="*/ 1735643 w 1778782"/>
                <a:gd name="connsiteY414" fmla="*/ 471999 h 1281459"/>
                <a:gd name="connsiteX415" fmla="*/ 1735643 w 1778782"/>
                <a:gd name="connsiteY415" fmla="*/ 474536 h 1281459"/>
                <a:gd name="connsiteX416" fmla="*/ 1730568 w 1778782"/>
                <a:gd name="connsiteY416" fmla="*/ 494837 h 1281459"/>
                <a:gd name="connsiteX417" fmla="*/ 1728030 w 1778782"/>
                <a:gd name="connsiteY417" fmla="*/ 515128 h 1281459"/>
                <a:gd name="connsiteX418" fmla="*/ 1722955 w 1778782"/>
                <a:gd name="connsiteY418" fmla="*/ 532891 h 1281459"/>
                <a:gd name="connsiteX419" fmla="*/ 1717879 w 1778782"/>
                <a:gd name="connsiteY419" fmla="*/ 548117 h 1281459"/>
                <a:gd name="connsiteX420" fmla="*/ 1712804 w 1778782"/>
                <a:gd name="connsiteY420" fmla="*/ 563343 h 1281459"/>
                <a:gd name="connsiteX421" fmla="*/ 1710266 w 1778782"/>
                <a:gd name="connsiteY421" fmla="*/ 573493 h 1281459"/>
                <a:gd name="connsiteX422" fmla="*/ 1710266 w 1778782"/>
                <a:gd name="connsiteY422" fmla="*/ 581106 h 1281459"/>
                <a:gd name="connsiteX423" fmla="*/ 1707729 w 1778782"/>
                <a:gd name="connsiteY423" fmla="*/ 583644 h 1281459"/>
                <a:gd name="connsiteX424" fmla="*/ 1707729 w 1778782"/>
                <a:gd name="connsiteY424" fmla="*/ 588719 h 1281459"/>
                <a:gd name="connsiteX425" fmla="*/ 1702654 w 1778782"/>
                <a:gd name="connsiteY425" fmla="*/ 596332 h 1281459"/>
                <a:gd name="connsiteX426" fmla="*/ 1700116 w 1778782"/>
                <a:gd name="connsiteY426" fmla="*/ 598870 h 1281459"/>
                <a:gd name="connsiteX427" fmla="*/ 1697578 w 1778782"/>
                <a:gd name="connsiteY427" fmla="*/ 603945 h 1281459"/>
                <a:gd name="connsiteX428" fmla="*/ 1692503 w 1778782"/>
                <a:gd name="connsiteY428" fmla="*/ 609020 h 1281459"/>
                <a:gd name="connsiteX429" fmla="*/ 1689965 w 1778782"/>
                <a:gd name="connsiteY429" fmla="*/ 611558 h 1281459"/>
                <a:gd name="connsiteX430" fmla="*/ 1687428 w 1778782"/>
                <a:gd name="connsiteY430" fmla="*/ 616633 h 1281459"/>
                <a:gd name="connsiteX431" fmla="*/ 1682352 w 1778782"/>
                <a:gd name="connsiteY431" fmla="*/ 621708 h 1281459"/>
                <a:gd name="connsiteX432" fmla="*/ 1682352 w 1778782"/>
                <a:gd name="connsiteY432" fmla="*/ 626784 h 1281459"/>
                <a:gd name="connsiteX433" fmla="*/ 1679815 w 1778782"/>
                <a:gd name="connsiteY433" fmla="*/ 629321 h 1281459"/>
                <a:gd name="connsiteX434" fmla="*/ 1682352 w 1778782"/>
                <a:gd name="connsiteY434" fmla="*/ 629321 h 1281459"/>
                <a:gd name="connsiteX435" fmla="*/ 1682352 w 1778782"/>
                <a:gd name="connsiteY435" fmla="*/ 631859 h 1281459"/>
                <a:gd name="connsiteX436" fmla="*/ 1684890 w 1778782"/>
                <a:gd name="connsiteY436" fmla="*/ 634396 h 1281459"/>
                <a:gd name="connsiteX437" fmla="*/ 1687428 w 1778782"/>
                <a:gd name="connsiteY437" fmla="*/ 636934 h 1281459"/>
                <a:gd name="connsiteX438" fmla="*/ 1689965 w 1778782"/>
                <a:gd name="connsiteY438" fmla="*/ 636934 h 1281459"/>
                <a:gd name="connsiteX439" fmla="*/ 1689965 w 1778782"/>
                <a:gd name="connsiteY439" fmla="*/ 647085 h 1281459"/>
                <a:gd name="connsiteX440" fmla="*/ 1692503 w 1778782"/>
                <a:gd name="connsiteY440" fmla="*/ 652160 h 1281459"/>
                <a:gd name="connsiteX441" fmla="*/ 1695041 w 1778782"/>
                <a:gd name="connsiteY441" fmla="*/ 652160 h 1281459"/>
                <a:gd name="connsiteX442" fmla="*/ 1695041 w 1778782"/>
                <a:gd name="connsiteY442" fmla="*/ 662310 h 1281459"/>
                <a:gd name="connsiteX443" fmla="*/ 1697578 w 1778782"/>
                <a:gd name="connsiteY443" fmla="*/ 664848 h 1281459"/>
                <a:gd name="connsiteX444" fmla="*/ 1697578 w 1778782"/>
                <a:gd name="connsiteY444" fmla="*/ 667386 h 1281459"/>
                <a:gd name="connsiteX445" fmla="*/ 1695041 w 1778782"/>
                <a:gd name="connsiteY445" fmla="*/ 669923 h 1281459"/>
                <a:gd name="connsiteX446" fmla="*/ 1689965 w 1778782"/>
                <a:gd name="connsiteY446" fmla="*/ 669923 h 1281459"/>
                <a:gd name="connsiteX447" fmla="*/ 1682352 w 1778782"/>
                <a:gd name="connsiteY447" fmla="*/ 672461 h 1281459"/>
                <a:gd name="connsiteX448" fmla="*/ 1677277 w 1778782"/>
                <a:gd name="connsiteY448" fmla="*/ 672461 h 1281459"/>
                <a:gd name="connsiteX449" fmla="*/ 1672202 w 1778782"/>
                <a:gd name="connsiteY449" fmla="*/ 669923 h 1281459"/>
                <a:gd name="connsiteX450" fmla="*/ 1672202 w 1778782"/>
                <a:gd name="connsiteY450" fmla="*/ 667386 h 1281459"/>
                <a:gd name="connsiteX451" fmla="*/ 1664589 w 1778782"/>
                <a:gd name="connsiteY451" fmla="*/ 667386 h 1281459"/>
                <a:gd name="connsiteX452" fmla="*/ 1662052 w 1778782"/>
                <a:gd name="connsiteY452" fmla="*/ 669923 h 1281459"/>
                <a:gd name="connsiteX453" fmla="*/ 1662052 w 1778782"/>
                <a:gd name="connsiteY453" fmla="*/ 672461 h 1281459"/>
                <a:gd name="connsiteX454" fmla="*/ 1659514 w 1778782"/>
                <a:gd name="connsiteY454" fmla="*/ 672461 h 1281459"/>
                <a:gd name="connsiteX455" fmla="*/ 1656976 w 1778782"/>
                <a:gd name="connsiteY455" fmla="*/ 669923 h 1281459"/>
                <a:gd name="connsiteX456" fmla="*/ 1654439 w 1778782"/>
                <a:gd name="connsiteY456" fmla="*/ 669923 h 1281459"/>
                <a:gd name="connsiteX457" fmla="*/ 1651901 w 1778782"/>
                <a:gd name="connsiteY457" fmla="*/ 667386 h 1281459"/>
                <a:gd name="connsiteX458" fmla="*/ 1651901 w 1778782"/>
                <a:gd name="connsiteY458" fmla="*/ 674999 h 1281459"/>
                <a:gd name="connsiteX459" fmla="*/ 1649363 w 1778782"/>
                <a:gd name="connsiteY459" fmla="*/ 677536 h 1281459"/>
                <a:gd name="connsiteX460" fmla="*/ 1646826 w 1778782"/>
                <a:gd name="connsiteY460" fmla="*/ 677536 h 1281459"/>
                <a:gd name="connsiteX461" fmla="*/ 1644288 w 1778782"/>
                <a:gd name="connsiteY461" fmla="*/ 674999 h 1281459"/>
                <a:gd name="connsiteX462" fmla="*/ 1641751 w 1778782"/>
                <a:gd name="connsiteY462" fmla="*/ 674999 h 1281459"/>
                <a:gd name="connsiteX463" fmla="*/ 1639213 w 1778782"/>
                <a:gd name="connsiteY463" fmla="*/ 680074 h 1281459"/>
                <a:gd name="connsiteX464" fmla="*/ 1631600 w 1778782"/>
                <a:gd name="connsiteY464" fmla="*/ 682611 h 1281459"/>
                <a:gd name="connsiteX465" fmla="*/ 1626525 w 1778782"/>
                <a:gd name="connsiteY465" fmla="*/ 682611 h 1281459"/>
                <a:gd name="connsiteX466" fmla="*/ 1623987 w 1778782"/>
                <a:gd name="connsiteY466" fmla="*/ 685149 h 1281459"/>
                <a:gd name="connsiteX467" fmla="*/ 1621449 w 1778782"/>
                <a:gd name="connsiteY467" fmla="*/ 682611 h 1281459"/>
                <a:gd name="connsiteX468" fmla="*/ 1618912 w 1778782"/>
                <a:gd name="connsiteY468" fmla="*/ 682611 h 1281459"/>
                <a:gd name="connsiteX469" fmla="*/ 1618912 w 1778782"/>
                <a:gd name="connsiteY469" fmla="*/ 680074 h 1281459"/>
                <a:gd name="connsiteX470" fmla="*/ 1621449 w 1778782"/>
                <a:gd name="connsiteY470" fmla="*/ 680074 h 1281459"/>
                <a:gd name="connsiteX471" fmla="*/ 1621449 w 1778782"/>
                <a:gd name="connsiteY471" fmla="*/ 677536 h 1281459"/>
                <a:gd name="connsiteX472" fmla="*/ 1611299 w 1778782"/>
                <a:gd name="connsiteY472" fmla="*/ 677536 h 1281459"/>
                <a:gd name="connsiteX473" fmla="*/ 1611299 w 1778782"/>
                <a:gd name="connsiteY473" fmla="*/ 680074 h 1281459"/>
                <a:gd name="connsiteX474" fmla="*/ 1608761 w 1778782"/>
                <a:gd name="connsiteY474" fmla="*/ 680074 h 1281459"/>
                <a:gd name="connsiteX475" fmla="*/ 1608761 w 1778782"/>
                <a:gd name="connsiteY475" fmla="*/ 682611 h 1281459"/>
                <a:gd name="connsiteX476" fmla="*/ 1598611 w 1778782"/>
                <a:gd name="connsiteY476" fmla="*/ 682611 h 1281459"/>
                <a:gd name="connsiteX477" fmla="*/ 1598611 w 1778782"/>
                <a:gd name="connsiteY477" fmla="*/ 672461 h 1281459"/>
                <a:gd name="connsiteX478" fmla="*/ 1593535 w 1778782"/>
                <a:gd name="connsiteY478" fmla="*/ 672461 h 1281459"/>
                <a:gd name="connsiteX479" fmla="*/ 1590998 w 1778782"/>
                <a:gd name="connsiteY479" fmla="*/ 674999 h 1281459"/>
                <a:gd name="connsiteX480" fmla="*/ 1590998 w 1778782"/>
                <a:gd name="connsiteY480" fmla="*/ 677536 h 1281459"/>
                <a:gd name="connsiteX481" fmla="*/ 1588460 w 1778782"/>
                <a:gd name="connsiteY481" fmla="*/ 680074 h 1281459"/>
                <a:gd name="connsiteX482" fmla="*/ 1585923 w 1778782"/>
                <a:gd name="connsiteY482" fmla="*/ 690224 h 1281459"/>
                <a:gd name="connsiteX483" fmla="*/ 1585923 w 1778782"/>
                <a:gd name="connsiteY483" fmla="*/ 710525 h 1281459"/>
                <a:gd name="connsiteX484" fmla="*/ 1588460 w 1778782"/>
                <a:gd name="connsiteY484" fmla="*/ 713063 h 1281459"/>
                <a:gd name="connsiteX485" fmla="*/ 1588460 w 1778782"/>
                <a:gd name="connsiteY485" fmla="*/ 723214 h 1281459"/>
                <a:gd name="connsiteX486" fmla="*/ 1590998 w 1778782"/>
                <a:gd name="connsiteY486" fmla="*/ 728289 h 1281459"/>
                <a:gd name="connsiteX487" fmla="*/ 1590998 w 1778782"/>
                <a:gd name="connsiteY487" fmla="*/ 730826 h 1281459"/>
                <a:gd name="connsiteX488" fmla="*/ 1593535 w 1778782"/>
                <a:gd name="connsiteY488" fmla="*/ 735902 h 1281459"/>
                <a:gd name="connsiteX489" fmla="*/ 1593535 w 1778782"/>
                <a:gd name="connsiteY489" fmla="*/ 763805 h 1281459"/>
                <a:gd name="connsiteX490" fmla="*/ 1590998 w 1778782"/>
                <a:gd name="connsiteY490" fmla="*/ 768880 h 1281459"/>
                <a:gd name="connsiteX491" fmla="*/ 1588460 w 1778782"/>
                <a:gd name="connsiteY491" fmla="*/ 776493 h 1281459"/>
                <a:gd name="connsiteX492" fmla="*/ 1585923 w 1778782"/>
                <a:gd name="connsiteY492" fmla="*/ 781568 h 1281459"/>
                <a:gd name="connsiteX493" fmla="*/ 1580847 w 1778782"/>
                <a:gd name="connsiteY493" fmla="*/ 786644 h 1281459"/>
                <a:gd name="connsiteX494" fmla="*/ 1578310 w 1778782"/>
                <a:gd name="connsiteY494" fmla="*/ 789181 h 1281459"/>
                <a:gd name="connsiteX495" fmla="*/ 1575772 w 1778782"/>
                <a:gd name="connsiteY495" fmla="*/ 791719 h 1281459"/>
                <a:gd name="connsiteX496" fmla="*/ 1580847 w 1778782"/>
                <a:gd name="connsiteY496" fmla="*/ 791719 h 1281459"/>
                <a:gd name="connsiteX497" fmla="*/ 1585923 w 1778782"/>
                <a:gd name="connsiteY497" fmla="*/ 794256 h 1281459"/>
                <a:gd name="connsiteX498" fmla="*/ 1590998 w 1778782"/>
                <a:gd name="connsiteY498" fmla="*/ 796794 h 1281459"/>
                <a:gd name="connsiteX499" fmla="*/ 1601148 w 1778782"/>
                <a:gd name="connsiteY499" fmla="*/ 799332 h 1281459"/>
                <a:gd name="connsiteX500" fmla="*/ 1608761 w 1778782"/>
                <a:gd name="connsiteY500" fmla="*/ 799332 h 1281459"/>
                <a:gd name="connsiteX501" fmla="*/ 1608761 w 1778782"/>
                <a:gd name="connsiteY501" fmla="*/ 801869 h 1281459"/>
                <a:gd name="connsiteX502" fmla="*/ 1611299 w 1778782"/>
                <a:gd name="connsiteY502" fmla="*/ 801869 h 1281459"/>
                <a:gd name="connsiteX503" fmla="*/ 1611299 w 1778782"/>
                <a:gd name="connsiteY503" fmla="*/ 847536 h 1281459"/>
                <a:gd name="connsiteX504" fmla="*/ 1613837 w 1778782"/>
                <a:gd name="connsiteY504" fmla="*/ 852611 h 1281459"/>
                <a:gd name="connsiteX505" fmla="*/ 1621449 w 1778782"/>
                <a:gd name="connsiteY505" fmla="*/ 862762 h 1281459"/>
                <a:gd name="connsiteX506" fmla="*/ 1626525 w 1778782"/>
                <a:gd name="connsiteY506" fmla="*/ 872912 h 1281459"/>
                <a:gd name="connsiteX507" fmla="*/ 1631600 w 1778782"/>
                <a:gd name="connsiteY507" fmla="*/ 885601 h 1281459"/>
                <a:gd name="connsiteX508" fmla="*/ 1631600 w 1778782"/>
                <a:gd name="connsiteY508" fmla="*/ 888138 h 1281459"/>
                <a:gd name="connsiteX509" fmla="*/ 1636675 w 1778782"/>
                <a:gd name="connsiteY509" fmla="*/ 888138 h 1281459"/>
                <a:gd name="connsiteX510" fmla="*/ 1644288 w 1778782"/>
                <a:gd name="connsiteY510" fmla="*/ 890676 h 1281459"/>
                <a:gd name="connsiteX511" fmla="*/ 1651901 w 1778782"/>
                <a:gd name="connsiteY511" fmla="*/ 890676 h 1281459"/>
                <a:gd name="connsiteX512" fmla="*/ 1662052 w 1778782"/>
                <a:gd name="connsiteY512" fmla="*/ 893213 h 1281459"/>
                <a:gd name="connsiteX513" fmla="*/ 1679815 w 1778782"/>
                <a:gd name="connsiteY513" fmla="*/ 895751 h 1281459"/>
                <a:gd name="connsiteX514" fmla="*/ 1695041 w 1778782"/>
                <a:gd name="connsiteY514" fmla="*/ 895751 h 1281459"/>
                <a:gd name="connsiteX515" fmla="*/ 1695041 w 1778782"/>
                <a:gd name="connsiteY515" fmla="*/ 898289 h 1281459"/>
                <a:gd name="connsiteX516" fmla="*/ 1697578 w 1778782"/>
                <a:gd name="connsiteY516" fmla="*/ 898289 h 1281459"/>
                <a:gd name="connsiteX517" fmla="*/ 1697578 w 1778782"/>
                <a:gd name="connsiteY517" fmla="*/ 918579 h 1281459"/>
                <a:gd name="connsiteX518" fmla="*/ 1695041 w 1778782"/>
                <a:gd name="connsiteY518" fmla="*/ 926192 h 1281459"/>
                <a:gd name="connsiteX519" fmla="*/ 1692503 w 1778782"/>
                <a:gd name="connsiteY519" fmla="*/ 938880 h 1281459"/>
                <a:gd name="connsiteX520" fmla="*/ 1687428 w 1778782"/>
                <a:gd name="connsiteY520" fmla="*/ 954106 h 1281459"/>
                <a:gd name="connsiteX521" fmla="*/ 1684890 w 1778782"/>
                <a:gd name="connsiteY521" fmla="*/ 966794 h 1281459"/>
                <a:gd name="connsiteX522" fmla="*/ 1682352 w 1778782"/>
                <a:gd name="connsiteY522" fmla="*/ 982020 h 1281459"/>
                <a:gd name="connsiteX523" fmla="*/ 1677277 w 1778782"/>
                <a:gd name="connsiteY523" fmla="*/ 997246 h 1281459"/>
                <a:gd name="connsiteX524" fmla="*/ 1674740 w 1778782"/>
                <a:gd name="connsiteY524" fmla="*/ 1012471 h 1281459"/>
                <a:gd name="connsiteX525" fmla="*/ 1667127 w 1778782"/>
                <a:gd name="connsiteY525" fmla="*/ 1027697 h 1281459"/>
                <a:gd name="connsiteX526" fmla="*/ 1664589 w 1778782"/>
                <a:gd name="connsiteY526" fmla="*/ 1040385 h 1281459"/>
                <a:gd name="connsiteX527" fmla="*/ 1662052 w 1778782"/>
                <a:gd name="connsiteY527" fmla="*/ 1053073 h 1281459"/>
                <a:gd name="connsiteX528" fmla="*/ 1656976 w 1778782"/>
                <a:gd name="connsiteY528" fmla="*/ 1060686 h 1281459"/>
                <a:gd name="connsiteX529" fmla="*/ 1656976 w 1778782"/>
                <a:gd name="connsiteY529" fmla="*/ 1063224 h 1281459"/>
                <a:gd name="connsiteX530" fmla="*/ 1654439 w 1778782"/>
                <a:gd name="connsiteY530" fmla="*/ 1063224 h 1281459"/>
                <a:gd name="connsiteX531" fmla="*/ 1649363 w 1778782"/>
                <a:gd name="connsiteY531" fmla="*/ 1065762 h 1281459"/>
                <a:gd name="connsiteX532" fmla="*/ 1646826 w 1778782"/>
                <a:gd name="connsiteY532" fmla="*/ 1065762 h 1281459"/>
                <a:gd name="connsiteX533" fmla="*/ 1636675 w 1778782"/>
                <a:gd name="connsiteY533" fmla="*/ 1068299 h 1281459"/>
                <a:gd name="connsiteX534" fmla="*/ 1631600 w 1778782"/>
                <a:gd name="connsiteY534" fmla="*/ 1070837 h 1281459"/>
                <a:gd name="connsiteX535" fmla="*/ 1621449 w 1778782"/>
                <a:gd name="connsiteY535" fmla="*/ 1073375 h 1281459"/>
                <a:gd name="connsiteX536" fmla="*/ 1613837 w 1778782"/>
                <a:gd name="connsiteY536" fmla="*/ 1075912 h 1281459"/>
                <a:gd name="connsiteX537" fmla="*/ 1608761 w 1778782"/>
                <a:gd name="connsiteY537" fmla="*/ 1078450 h 1281459"/>
                <a:gd name="connsiteX538" fmla="*/ 1568170 w 1778782"/>
                <a:gd name="connsiteY538" fmla="*/ 1078450 h 1281459"/>
                <a:gd name="connsiteX539" fmla="*/ 1563095 w 1778782"/>
                <a:gd name="connsiteY539" fmla="*/ 1075912 h 1281459"/>
                <a:gd name="connsiteX540" fmla="*/ 1558019 w 1778782"/>
                <a:gd name="connsiteY540" fmla="*/ 1075912 h 1281459"/>
                <a:gd name="connsiteX541" fmla="*/ 1555482 w 1778782"/>
                <a:gd name="connsiteY541" fmla="*/ 1078450 h 1281459"/>
                <a:gd name="connsiteX542" fmla="*/ 1550406 w 1778782"/>
                <a:gd name="connsiteY542" fmla="*/ 1080987 h 1281459"/>
                <a:gd name="connsiteX543" fmla="*/ 1547869 w 1778782"/>
                <a:gd name="connsiteY543" fmla="*/ 1086063 h 1281459"/>
                <a:gd name="connsiteX544" fmla="*/ 1542794 w 1778782"/>
                <a:gd name="connsiteY544" fmla="*/ 1088600 h 1281459"/>
                <a:gd name="connsiteX545" fmla="*/ 1540256 w 1778782"/>
                <a:gd name="connsiteY545" fmla="*/ 1091138 h 1281459"/>
                <a:gd name="connsiteX546" fmla="*/ 1540256 w 1778782"/>
                <a:gd name="connsiteY546" fmla="*/ 1093676 h 1281459"/>
                <a:gd name="connsiteX547" fmla="*/ 1535181 w 1778782"/>
                <a:gd name="connsiteY547" fmla="*/ 1101288 h 1281459"/>
                <a:gd name="connsiteX548" fmla="*/ 1532643 w 1778782"/>
                <a:gd name="connsiteY548" fmla="*/ 1103826 h 1281459"/>
                <a:gd name="connsiteX549" fmla="*/ 1530105 w 1778782"/>
                <a:gd name="connsiteY549" fmla="*/ 1108901 h 1281459"/>
                <a:gd name="connsiteX550" fmla="*/ 1527568 w 1778782"/>
                <a:gd name="connsiteY550" fmla="*/ 1113977 h 1281459"/>
                <a:gd name="connsiteX551" fmla="*/ 1525030 w 1778782"/>
                <a:gd name="connsiteY551" fmla="*/ 1121589 h 1281459"/>
                <a:gd name="connsiteX552" fmla="*/ 1522492 w 1778782"/>
                <a:gd name="connsiteY552" fmla="*/ 1124127 h 1281459"/>
                <a:gd name="connsiteX553" fmla="*/ 1519955 w 1778782"/>
                <a:gd name="connsiteY553" fmla="*/ 1129202 h 1281459"/>
                <a:gd name="connsiteX554" fmla="*/ 1517417 w 1778782"/>
                <a:gd name="connsiteY554" fmla="*/ 1134277 h 1281459"/>
                <a:gd name="connsiteX555" fmla="*/ 1514880 w 1778782"/>
                <a:gd name="connsiteY555" fmla="*/ 1136815 h 1281459"/>
                <a:gd name="connsiteX556" fmla="*/ 1509804 w 1778782"/>
                <a:gd name="connsiteY556" fmla="*/ 1139353 h 1281459"/>
                <a:gd name="connsiteX557" fmla="*/ 1507267 w 1778782"/>
                <a:gd name="connsiteY557" fmla="*/ 1141890 h 1281459"/>
                <a:gd name="connsiteX558" fmla="*/ 1504729 w 1778782"/>
                <a:gd name="connsiteY558" fmla="*/ 1144428 h 1281459"/>
                <a:gd name="connsiteX559" fmla="*/ 1499654 w 1778782"/>
                <a:gd name="connsiteY559" fmla="*/ 1146966 h 1281459"/>
                <a:gd name="connsiteX560" fmla="*/ 1494579 w 1778782"/>
                <a:gd name="connsiteY560" fmla="*/ 1149503 h 1281459"/>
                <a:gd name="connsiteX561" fmla="*/ 1489503 w 1778782"/>
                <a:gd name="connsiteY561" fmla="*/ 1149503 h 1281459"/>
                <a:gd name="connsiteX562" fmla="*/ 1484428 w 1778782"/>
                <a:gd name="connsiteY562" fmla="*/ 1152041 h 1281459"/>
                <a:gd name="connsiteX563" fmla="*/ 1481891 w 1778782"/>
                <a:gd name="connsiteY563" fmla="*/ 1154579 h 1281459"/>
                <a:gd name="connsiteX564" fmla="*/ 1481891 w 1778782"/>
                <a:gd name="connsiteY564" fmla="*/ 1159654 h 1281459"/>
                <a:gd name="connsiteX565" fmla="*/ 1479353 w 1778782"/>
                <a:gd name="connsiteY565" fmla="*/ 1164729 h 1281459"/>
                <a:gd name="connsiteX566" fmla="*/ 1476815 w 1778782"/>
                <a:gd name="connsiteY566" fmla="*/ 1172342 h 1281459"/>
                <a:gd name="connsiteX567" fmla="*/ 1476815 w 1778782"/>
                <a:gd name="connsiteY567" fmla="*/ 1179955 h 1281459"/>
                <a:gd name="connsiteX568" fmla="*/ 1474278 w 1778782"/>
                <a:gd name="connsiteY568" fmla="*/ 1185030 h 1281459"/>
                <a:gd name="connsiteX569" fmla="*/ 1474278 w 1778782"/>
                <a:gd name="connsiteY569" fmla="*/ 1187568 h 1281459"/>
                <a:gd name="connsiteX570" fmla="*/ 1469202 w 1778782"/>
                <a:gd name="connsiteY570" fmla="*/ 1187568 h 1281459"/>
                <a:gd name="connsiteX571" fmla="*/ 1464127 w 1778782"/>
                <a:gd name="connsiteY571" fmla="*/ 1185030 h 1281459"/>
                <a:gd name="connsiteX572" fmla="*/ 1459052 w 1778782"/>
                <a:gd name="connsiteY572" fmla="*/ 1182493 h 1281459"/>
                <a:gd name="connsiteX573" fmla="*/ 1426073 w 1778782"/>
                <a:gd name="connsiteY573" fmla="*/ 1182493 h 1281459"/>
                <a:gd name="connsiteX574" fmla="*/ 1420998 w 1778782"/>
                <a:gd name="connsiteY574" fmla="*/ 1185030 h 1281459"/>
                <a:gd name="connsiteX575" fmla="*/ 1418460 w 1778782"/>
                <a:gd name="connsiteY575" fmla="*/ 1185030 h 1281459"/>
                <a:gd name="connsiteX576" fmla="*/ 1410848 w 1778782"/>
                <a:gd name="connsiteY576" fmla="*/ 1190106 h 1281459"/>
                <a:gd name="connsiteX577" fmla="*/ 1408310 w 1778782"/>
                <a:gd name="connsiteY577" fmla="*/ 1190106 h 1281459"/>
                <a:gd name="connsiteX578" fmla="*/ 1405772 w 1778782"/>
                <a:gd name="connsiteY578" fmla="*/ 1195181 h 1281459"/>
                <a:gd name="connsiteX579" fmla="*/ 1403235 w 1778782"/>
                <a:gd name="connsiteY579" fmla="*/ 1197718 h 1281459"/>
                <a:gd name="connsiteX580" fmla="*/ 1403235 w 1778782"/>
                <a:gd name="connsiteY580" fmla="*/ 1200256 h 1281459"/>
                <a:gd name="connsiteX581" fmla="*/ 1400697 w 1778782"/>
                <a:gd name="connsiteY581" fmla="*/ 1202794 h 1281459"/>
                <a:gd name="connsiteX582" fmla="*/ 1398159 w 1778782"/>
                <a:gd name="connsiteY582" fmla="*/ 1205331 h 1281459"/>
                <a:gd name="connsiteX583" fmla="*/ 1398159 w 1778782"/>
                <a:gd name="connsiteY583" fmla="*/ 1207869 h 1281459"/>
                <a:gd name="connsiteX584" fmla="*/ 1400697 w 1778782"/>
                <a:gd name="connsiteY584" fmla="*/ 1210406 h 1281459"/>
                <a:gd name="connsiteX585" fmla="*/ 1400697 w 1778782"/>
                <a:gd name="connsiteY585" fmla="*/ 1212944 h 1281459"/>
                <a:gd name="connsiteX586" fmla="*/ 1403235 w 1778782"/>
                <a:gd name="connsiteY586" fmla="*/ 1220557 h 1281459"/>
                <a:gd name="connsiteX587" fmla="*/ 1403235 w 1778782"/>
                <a:gd name="connsiteY587" fmla="*/ 1225632 h 1281459"/>
                <a:gd name="connsiteX588" fmla="*/ 1398159 w 1778782"/>
                <a:gd name="connsiteY588" fmla="*/ 1233245 h 1281459"/>
                <a:gd name="connsiteX589" fmla="*/ 1393084 w 1778782"/>
                <a:gd name="connsiteY589" fmla="*/ 1238320 h 1281459"/>
                <a:gd name="connsiteX590" fmla="*/ 1390546 w 1778782"/>
                <a:gd name="connsiteY590" fmla="*/ 1243396 h 1281459"/>
                <a:gd name="connsiteX591" fmla="*/ 1385471 w 1778782"/>
                <a:gd name="connsiteY591" fmla="*/ 1251008 h 1281459"/>
                <a:gd name="connsiteX592" fmla="*/ 1380396 w 1778782"/>
                <a:gd name="connsiteY592" fmla="*/ 1253546 h 1281459"/>
                <a:gd name="connsiteX593" fmla="*/ 1367708 w 1778782"/>
                <a:gd name="connsiteY593" fmla="*/ 1261159 h 1281459"/>
                <a:gd name="connsiteX594" fmla="*/ 1357557 w 1778782"/>
                <a:gd name="connsiteY594" fmla="*/ 1266234 h 1281459"/>
                <a:gd name="connsiteX595" fmla="*/ 1355020 w 1778782"/>
                <a:gd name="connsiteY595" fmla="*/ 1268772 h 1281459"/>
                <a:gd name="connsiteX596" fmla="*/ 1352482 w 1778782"/>
                <a:gd name="connsiteY596" fmla="*/ 1276385 h 1281459"/>
                <a:gd name="connsiteX597" fmla="*/ 1349944 w 1778782"/>
                <a:gd name="connsiteY597" fmla="*/ 1281460 h 1281459"/>
                <a:gd name="connsiteX598" fmla="*/ 1314428 w 1778782"/>
                <a:gd name="connsiteY598" fmla="*/ 1281460 h 1281459"/>
                <a:gd name="connsiteX599" fmla="*/ 1314428 w 1778782"/>
                <a:gd name="connsiteY599" fmla="*/ 1278922 h 1281459"/>
                <a:gd name="connsiteX600" fmla="*/ 1311890 w 1778782"/>
                <a:gd name="connsiteY600" fmla="*/ 1273847 h 1281459"/>
                <a:gd name="connsiteX601" fmla="*/ 1311890 w 1778782"/>
                <a:gd name="connsiteY601" fmla="*/ 1271310 h 1281459"/>
                <a:gd name="connsiteX602" fmla="*/ 1309353 w 1778782"/>
                <a:gd name="connsiteY602" fmla="*/ 1268772 h 1281459"/>
                <a:gd name="connsiteX603" fmla="*/ 1309353 w 1778782"/>
                <a:gd name="connsiteY603" fmla="*/ 1266234 h 1281459"/>
                <a:gd name="connsiteX604" fmla="*/ 1306815 w 1778782"/>
                <a:gd name="connsiteY604" fmla="*/ 1261159 h 1281459"/>
                <a:gd name="connsiteX605" fmla="*/ 1301740 w 1778782"/>
                <a:gd name="connsiteY605" fmla="*/ 1256084 h 1281459"/>
                <a:gd name="connsiteX606" fmla="*/ 1301740 w 1778782"/>
                <a:gd name="connsiteY606" fmla="*/ 1251008 h 1281459"/>
                <a:gd name="connsiteX607" fmla="*/ 1299202 w 1778782"/>
                <a:gd name="connsiteY607" fmla="*/ 1248471 h 1281459"/>
                <a:gd name="connsiteX608" fmla="*/ 1299202 w 1778782"/>
                <a:gd name="connsiteY608" fmla="*/ 1243396 h 1281459"/>
                <a:gd name="connsiteX609" fmla="*/ 1296665 w 1778782"/>
                <a:gd name="connsiteY609" fmla="*/ 1240858 h 1281459"/>
                <a:gd name="connsiteX610" fmla="*/ 1296665 w 1778782"/>
                <a:gd name="connsiteY610" fmla="*/ 1238320 h 1281459"/>
                <a:gd name="connsiteX611" fmla="*/ 1294127 w 1778782"/>
                <a:gd name="connsiteY611" fmla="*/ 1235783 h 1281459"/>
                <a:gd name="connsiteX612" fmla="*/ 1294127 w 1778782"/>
                <a:gd name="connsiteY612" fmla="*/ 1233245 h 1281459"/>
                <a:gd name="connsiteX613" fmla="*/ 1291589 w 1778782"/>
                <a:gd name="connsiteY613" fmla="*/ 1233245 h 1281459"/>
                <a:gd name="connsiteX614" fmla="*/ 1291589 w 1778782"/>
                <a:gd name="connsiteY614" fmla="*/ 1230707 h 1281459"/>
                <a:gd name="connsiteX615" fmla="*/ 1289052 w 1778782"/>
                <a:gd name="connsiteY615" fmla="*/ 1225632 h 1281459"/>
                <a:gd name="connsiteX616" fmla="*/ 1289052 w 1778782"/>
                <a:gd name="connsiteY616" fmla="*/ 1223094 h 1281459"/>
                <a:gd name="connsiteX617" fmla="*/ 1286514 w 1778782"/>
                <a:gd name="connsiteY617" fmla="*/ 1220557 h 1281459"/>
                <a:gd name="connsiteX618" fmla="*/ 1283977 w 1778782"/>
                <a:gd name="connsiteY618" fmla="*/ 1218019 h 1281459"/>
                <a:gd name="connsiteX619" fmla="*/ 1281439 w 1778782"/>
                <a:gd name="connsiteY619" fmla="*/ 1215482 h 1281459"/>
                <a:gd name="connsiteX620" fmla="*/ 1276364 w 1778782"/>
                <a:gd name="connsiteY620" fmla="*/ 1212944 h 1281459"/>
                <a:gd name="connsiteX621" fmla="*/ 1271288 w 1778782"/>
                <a:gd name="connsiteY621" fmla="*/ 1212944 h 1281459"/>
                <a:gd name="connsiteX622" fmla="*/ 1268751 w 1778782"/>
                <a:gd name="connsiteY622" fmla="*/ 1210406 h 1281459"/>
                <a:gd name="connsiteX623" fmla="*/ 1258600 w 1778782"/>
                <a:gd name="connsiteY623" fmla="*/ 1210406 h 1281459"/>
                <a:gd name="connsiteX624" fmla="*/ 1256063 w 1778782"/>
                <a:gd name="connsiteY624" fmla="*/ 1207869 h 1281459"/>
                <a:gd name="connsiteX625" fmla="*/ 1250988 w 1778782"/>
                <a:gd name="connsiteY625" fmla="*/ 1207869 h 1281459"/>
                <a:gd name="connsiteX626" fmla="*/ 1248450 w 1778782"/>
                <a:gd name="connsiteY626" fmla="*/ 1205331 h 1281459"/>
                <a:gd name="connsiteX627" fmla="*/ 1245912 w 1778782"/>
                <a:gd name="connsiteY627" fmla="*/ 1205331 h 1281459"/>
                <a:gd name="connsiteX628" fmla="*/ 1243375 w 1778782"/>
                <a:gd name="connsiteY628" fmla="*/ 1202794 h 1281459"/>
                <a:gd name="connsiteX629" fmla="*/ 1238299 w 1778782"/>
                <a:gd name="connsiteY629" fmla="*/ 1200256 h 1281459"/>
                <a:gd name="connsiteX630" fmla="*/ 1233224 w 1778782"/>
                <a:gd name="connsiteY630" fmla="*/ 1197718 h 1281459"/>
                <a:gd name="connsiteX631" fmla="*/ 1230686 w 1778782"/>
                <a:gd name="connsiteY631" fmla="*/ 1192643 h 1281459"/>
                <a:gd name="connsiteX632" fmla="*/ 1225611 w 1778782"/>
                <a:gd name="connsiteY632" fmla="*/ 1190106 h 1281459"/>
                <a:gd name="connsiteX633" fmla="*/ 1223074 w 1778782"/>
                <a:gd name="connsiteY633" fmla="*/ 1190106 h 1281459"/>
                <a:gd name="connsiteX634" fmla="*/ 1220536 w 1778782"/>
                <a:gd name="connsiteY634" fmla="*/ 1187568 h 1281459"/>
                <a:gd name="connsiteX635" fmla="*/ 1217998 w 1778782"/>
                <a:gd name="connsiteY635" fmla="*/ 1182493 h 1281459"/>
                <a:gd name="connsiteX636" fmla="*/ 1215461 w 1778782"/>
                <a:gd name="connsiteY636" fmla="*/ 1182493 h 1281459"/>
                <a:gd name="connsiteX637" fmla="*/ 1210385 w 1778782"/>
                <a:gd name="connsiteY637" fmla="*/ 1179955 h 1281459"/>
                <a:gd name="connsiteX638" fmla="*/ 1207848 w 1778782"/>
                <a:gd name="connsiteY638" fmla="*/ 1179955 h 1281459"/>
                <a:gd name="connsiteX639" fmla="*/ 1202772 w 1778782"/>
                <a:gd name="connsiteY639" fmla="*/ 1182493 h 1281459"/>
                <a:gd name="connsiteX640" fmla="*/ 1200235 w 1778782"/>
                <a:gd name="connsiteY640" fmla="*/ 1182493 h 1281459"/>
                <a:gd name="connsiteX641" fmla="*/ 1197697 w 1778782"/>
                <a:gd name="connsiteY641" fmla="*/ 1185030 h 1281459"/>
                <a:gd name="connsiteX642" fmla="*/ 1195160 w 1778782"/>
                <a:gd name="connsiteY642" fmla="*/ 1187568 h 1281459"/>
                <a:gd name="connsiteX643" fmla="*/ 1192622 w 1778782"/>
                <a:gd name="connsiteY643" fmla="*/ 1192643 h 1281459"/>
                <a:gd name="connsiteX644" fmla="*/ 1190084 w 1778782"/>
                <a:gd name="connsiteY644" fmla="*/ 1195181 h 1281459"/>
                <a:gd name="connsiteX645" fmla="*/ 1187547 w 1778782"/>
                <a:gd name="connsiteY645" fmla="*/ 1200256 h 1281459"/>
                <a:gd name="connsiteX646" fmla="*/ 1185009 w 1778782"/>
                <a:gd name="connsiteY646" fmla="*/ 1202794 h 1281459"/>
                <a:gd name="connsiteX647" fmla="*/ 1182471 w 1778782"/>
                <a:gd name="connsiteY647" fmla="*/ 1205331 h 1281459"/>
                <a:gd name="connsiteX648" fmla="*/ 1182471 w 1778782"/>
                <a:gd name="connsiteY648" fmla="*/ 1207869 h 1281459"/>
                <a:gd name="connsiteX649" fmla="*/ 1179934 w 1778782"/>
                <a:gd name="connsiteY649" fmla="*/ 1207869 h 1281459"/>
                <a:gd name="connsiteX650" fmla="*/ 1179934 w 1778782"/>
                <a:gd name="connsiteY650" fmla="*/ 1210406 h 1281459"/>
                <a:gd name="connsiteX651" fmla="*/ 1172321 w 1778782"/>
                <a:gd name="connsiteY651" fmla="*/ 1210406 h 1281459"/>
                <a:gd name="connsiteX652" fmla="*/ 1157095 w 1778782"/>
                <a:gd name="connsiteY652" fmla="*/ 1212944 h 1281459"/>
                <a:gd name="connsiteX653" fmla="*/ 1146945 w 1778782"/>
                <a:gd name="connsiteY653" fmla="*/ 1215482 h 1281459"/>
                <a:gd name="connsiteX654" fmla="*/ 1141869 w 1778782"/>
                <a:gd name="connsiteY654" fmla="*/ 1218019 h 1281459"/>
                <a:gd name="connsiteX655" fmla="*/ 1131719 w 1778782"/>
                <a:gd name="connsiteY655" fmla="*/ 1218019 h 1281459"/>
                <a:gd name="connsiteX656" fmla="*/ 1126644 w 1778782"/>
                <a:gd name="connsiteY656" fmla="*/ 1212944 h 1281459"/>
                <a:gd name="connsiteX657" fmla="*/ 1119031 w 1778782"/>
                <a:gd name="connsiteY657" fmla="*/ 1207869 h 1281459"/>
                <a:gd name="connsiteX658" fmla="*/ 1108880 w 1778782"/>
                <a:gd name="connsiteY658" fmla="*/ 1202794 h 1281459"/>
                <a:gd name="connsiteX659" fmla="*/ 1096192 w 1778782"/>
                <a:gd name="connsiteY659" fmla="*/ 1202794 h 1281459"/>
                <a:gd name="connsiteX660" fmla="*/ 1093654 w 1778782"/>
                <a:gd name="connsiteY660" fmla="*/ 1200256 h 1281459"/>
                <a:gd name="connsiteX661" fmla="*/ 1091117 w 1778782"/>
                <a:gd name="connsiteY661" fmla="*/ 1200256 h 1281459"/>
                <a:gd name="connsiteX662" fmla="*/ 1088579 w 1778782"/>
                <a:gd name="connsiteY662" fmla="*/ 1197718 h 1281459"/>
                <a:gd name="connsiteX663" fmla="*/ 1083504 w 1778782"/>
                <a:gd name="connsiteY663" fmla="*/ 1195181 h 1281459"/>
                <a:gd name="connsiteX664" fmla="*/ 1078429 w 1778782"/>
                <a:gd name="connsiteY664" fmla="*/ 1192643 h 1281459"/>
                <a:gd name="connsiteX665" fmla="*/ 1075891 w 1778782"/>
                <a:gd name="connsiteY665" fmla="*/ 1190106 h 1281459"/>
                <a:gd name="connsiteX666" fmla="*/ 1068278 w 1778782"/>
                <a:gd name="connsiteY666" fmla="*/ 1190106 h 1281459"/>
                <a:gd name="connsiteX667" fmla="*/ 1063203 w 1778782"/>
                <a:gd name="connsiteY667" fmla="*/ 1192643 h 1281459"/>
                <a:gd name="connsiteX668" fmla="*/ 1058128 w 1778782"/>
                <a:gd name="connsiteY668" fmla="*/ 1200256 h 1281459"/>
                <a:gd name="connsiteX669" fmla="*/ 1053052 w 1778782"/>
                <a:gd name="connsiteY669" fmla="*/ 1202794 h 1281459"/>
                <a:gd name="connsiteX670" fmla="*/ 1047977 w 1778782"/>
                <a:gd name="connsiteY670" fmla="*/ 1207869 h 1281459"/>
                <a:gd name="connsiteX671" fmla="*/ 1045440 w 1778782"/>
                <a:gd name="connsiteY671" fmla="*/ 1212944 h 1281459"/>
                <a:gd name="connsiteX672" fmla="*/ 1040364 w 1778782"/>
                <a:gd name="connsiteY672" fmla="*/ 1218019 h 1281459"/>
                <a:gd name="connsiteX673" fmla="*/ 1035289 w 1778782"/>
                <a:gd name="connsiteY673" fmla="*/ 1220557 h 1281459"/>
                <a:gd name="connsiteX674" fmla="*/ 1030214 w 1778782"/>
                <a:gd name="connsiteY674" fmla="*/ 1225632 h 1281459"/>
                <a:gd name="connsiteX675" fmla="*/ 1025138 w 1778782"/>
                <a:gd name="connsiteY675" fmla="*/ 1228170 h 1281459"/>
                <a:gd name="connsiteX676" fmla="*/ 1017526 w 1778782"/>
                <a:gd name="connsiteY676" fmla="*/ 1225632 h 1281459"/>
                <a:gd name="connsiteX677" fmla="*/ 1009913 w 1778782"/>
                <a:gd name="connsiteY677" fmla="*/ 1220557 h 1281459"/>
                <a:gd name="connsiteX678" fmla="*/ 1004837 w 1778782"/>
                <a:gd name="connsiteY678" fmla="*/ 1215482 h 1281459"/>
                <a:gd name="connsiteX679" fmla="*/ 994687 w 1778782"/>
                <a:gd name="connsiteY679" fmla="*/ 1210406 h 1281459"/>
                <a:gd name="connsiteX680" fmla="*/ 989612 w 1778782"/>
                <a:gd name="connsiteY680" fmla="*/ 1205331 h 1281459"/>
                <a:gd name="connsiteX681" fmla="*/ 981999 w 1778782"/>
                <a:gd name="connsiteY681" fmla="*/ 1202794 h 1281459"/>
                <a:gd name="connsiteX682" fmla="*/ 974386 w 1778782"/>
                <a:gd name="connsiteY682" fmla="*/ 1202794 h 1281459"/>
                <a:gd name="connsiteX683" fmla="*/ 966773 w 1778782"/>
                <a:gd name="connsiteY683" fmla="*/ 1205331 h 1281459"/>
                <a:gd name="connsiteX684" fmla="*/ 961698 w 1778782"/>
                <a:gd name="connsiteY684" fmla="*/ 1207869 h 1281459"/>
                <a:gd name="connsiteX685" fmla="*/ 954085 w 1778782"/>
                <a:gd name="connsiteY685" fmla="*/ 1205331 h 1281459"/>
                <a:gd name="connsiteX686" fmla="*/ 943934 w 1778782"/>
                <a:gd name="connsiteY686" fmla="*/ 1205331 h 1281459"/>
                <a:gd name="connsiteX687" fmla="*/ 936321 w 1778782"/>
                <a:gd name="connsiteY687" fmla="*/ 1207869 h 1281459"/>
                <a:gd name="connsiteX688" fmla="*/ 931246 w 1778782"/>
                <a:gd name="connsiteY688" fmla="*/ 1210406 h 1281459"/>
                <a:gd name="connsiteX689" fmla="*/ 910945 w 1778782"/>
                <a:gd name="connsiteY689" fmla="*/ 1210406 h 1281459"/>
                <a:gd name="connsiteX690" fmla="*/ 903332 w 1778782"/>
                <a:gd name="connsiteY690" fmla="*/ 1212944 h 1281459"/>
                <a:gd name="connsiteX691" fmla="*/ 890644 w 1778782"/>
                <a:gd name="connsiteY691" fmla="*/ 1212944 h 1281459"/>
                <a:gd name="connsiteX692" fmla="*/ 880494 w 1778782"/>
                <a:gd name="connsiteY692" fmla="*/ 1210406 h 1281459"/>
                <a:gd name="connsiteX693" fmla="*/ 872881 w 1778782"/>
                <a:gd name="connsiteY693" fmla="*/ 1207869 h 1281459"/>
                <a:gd name="connsiteX694" fmla="*/ 860193 w 1778782"/>
                <a:gd name="connsiteY694" fmla="*/ 1202794 h 1281459"/>
                <a:gd name="connsiteX695" fmla="*/ 850042 w 1778782"/>
                <a:gd name="connsiteY695" fmla="*/ 1197718 h 1281459"/>
                <a:gd name="connsiteX696" fmla="*/ 842429 w 1778782"/>
                <a:gd name="connsiteY696" fmla="*/ 1195181 h 1281459"/>
                <a:gd name="connsiteX697" fmla="*/ 829741 w 1778782"/>
                <a:gd name="connsiteY697" fmla="*/ 1190106 h 1281459"/>
                <a:gd name="connsiteX698" fmla="*/ 817053 w 1778782"/>
                <a:gd name="connsiteY698" fmla="*/ 1185030 h 1281459"/>
                <a:gd name="connsiteX699" fmla="*/ 809440 w 1778782"/>
                <a:gd name="connsiteY699" fmla="*/ 1179955 h 1281459"/>
                <a:gd name="connsiteX700" fmla="*/ 806902 w 1778782"/>
                <a:gd name="connsiteY700" fmla="*/ 1172342 h 1281459"/>
                <a:gd name="connsiteX701" fmla="*/ 806902 w 1778782"/>
                <a:gd name="connsiteY701" fmla="*/ 1164729 h 1281459"/>
                <a:gd name="connsiteX702" fmla="*/ 804365 w 1778782"/>
                <a:gd name="connsiteY702" fmla="*/ 1157116 h 1281459"/>
                <a:gd name="connsiteX703" fmla="*/ 804365 w 1778782"/>
                <a:gd name="connsiteY703" fmla="*/ 1152041 h 1281459"/>
                <a:gd name="connsiteX704" fmla="*/ 801827 w 1778782"/>
                <a:gd name="connsiteY704" fmla="*/ 1146966 h 1281459"/>
                <a:gd name="connsiteX705" fmla="*/ 799289 w 1778782"/>
                <a:gd name="connsiteY705" fmla="*/ 1139353 h 1281459"/>
                <a:gd name="connsiteX706" fmla="*/ 799289 w 1778782"/>
                <a:gd name="connsiteY706" fmla="*/ 1126665 h 1281459"/>
                <a:gd name="connsiteX707" fmla="*/ 801827 w 1778782"/>
                <a:gd name="connsiteY707" fmla="*/ 1124127 h 1281459"/>
                <a:gd name="connsiteX708" fmla="*/ 801827 w 1778782"/>
                <a:gd name="connsiteY708" fmla="*/ 1113977 h 1281459"/>
                <a:gd name="connsiteX709" fmla="*/ 796752 w 1778782"/>
                <a:gd name="connsiteY709" fmla="*/ 1113977 h 1281459"/>
                <a:gd name="connsiteX710" fmla="*/ 794214 w 1778782"/>
                <a:gd name="connsiteY710" fmla="*/ 1116514 h 1281459"/>
                <a:gd name="connsiteX711" fmla="*/ 773913 w 1778782"/>
                <a:gd name="connsiteY711" fmla="*/ 1116514 h 1281459"/>
                <a:gd name="connsiteX712" fmla="*/ 758687 w 1778782"/>
                <a:gd name="connsiteY712" fmla="*/ 1119052 h 1281459"/>
                <a:gd name="connsiteX713" fmla="*/ 695268 w 1778782"/>
                <a:gd name="connsiteY713" fmla="*/ 1119052 h 1281459"/>
                <a:gd name="connsiteX714" fmla="*/ 687655 w 1778782"/>
                <a:gd name="connsiteY714" fmla="*/ 1116514 h 1281459"/>
                <a:gd name="connsiteX715" fmla="*/ 680042 w 1778782"/>
                <a:gd name="connsiteY715" fmla="*/ 1116514 h 1281459"/>
                <a:gd name="connsiteX716" fmla="*/ 669892 w 1778782"/>
                <a:gd name="connsiteY716" fmla="*/ 1113977 h 1281459"/>
                <a:gd name="connsiteX717" fmla="*/ 664816 w 1778782"/>
                <a:gd name="connsiteY717" fmla="*/ 1113977 h 1281459"/>
                <a:gd name="connsiteX718" fmla="*/ 659741 w 1778782"/>
                <a:gd name="connsiteY718" fmla="*/ 1116514 h 1281459"/>
                <a:gd name="connsiteX719" fmla="*/ 654666 w 1778782"/>
                <a:gd name="connsiteY719" fmla="*/ 1119052 h 1281459"/>
                <a:gd name="connsiteX720" fmla="*/ 652128 w 1778782"/>
                <a:gd name="connsiteY720" fmla="*/ 1121589 h 1281459"/>
                <a:gd name="connsiteX721" fmla="*/ 649591 w 1778782"/>
                <a:gd name="connsiteY721" fmla="*/ 1124127 h 1281459"/>
                <a:gd name="connsiteX722" fmla="*/ 647053 w 1778782"/>
                <a:gd name="connsiteY722" fmla="*/ 1126665 h 1281459"/>
                <a:gd name="connsiteX723" fmla="*/ 639440 w 1778782"/>
                <a:gd name="connsiteY723" fmla="*/ 1126665 h 1281459"/>
                <a:gd name="connsiteX724" fmla="*/ 636902 w 1778782"/>
                <a:gd name="connsiteY724" fmla="*/ 1124127 h 1281459"/>
                <a:gd name="connsiteX725" fmla="*/ 631827 w 1778782"/>
                <a:gd name="connsiteY725" fmla="*/ 1124127 h 1281459"/>
                <a:gd name="connsiteX726" fmla="*/ 629290 w 1778782"/>
                <a:gd name="connsiteY726" fmla="*/ 1121589 h 1281459"/>
                <a:gd name="connsiteX727" fmla="*/ 619139 w 1778782"/>
                <a:gd name="connsiteY727" fmla="*/ 1121589 h 1281459"/>
                <a:gd name="connsiteX728" fmla="*/ 614064 w 1778782"/>
                <a:gd name="connsiteY728" fmla="*/ 1124127 h 1281459"/>
                <a:gd name="connsiteX729" fmla="*/ 606451 w 1778782"/>
                <a:gd name="connsiteY729" fmla="*/ 1129202 h 1281459"/>
                <a:gd name="connsiteX730" fmla="*/ 603913 w 1778782"/>
                <a:gd name="connsiteY730" fmla="*/ 1131740 h 1281459"/>
                <a:gd name="connsiteX731" fmla="*/ 598838 w 1778782"/>
                <a:gd name="connsiteY731" fmla="*/ 1134277 h 1281459"/>
                <a:gd name="connsiteX732" fmla="*/ 586150 w 1778782"/>
                <a:gd name="connsiteY732" fmla="*/ 1134277 h 1281459"/>
                <a:gd name="connsiteX733" fmla="*/ 575999 w 1778782"/>
                <a:gd name="connsiteY733" fmla="*/ 1131740 h 1281459"/>
                <a:gd name="connsiteX734" fmla="*/ 568386 w 1778782"/>
                <a:gd name="connsiteY734" fmla="*/ 1126665 h 1281459"/>
                <a:gd name="connsiteX735" fmla="*/ 565849 w 1778782"/>
                <a:gd name="connsiteY735" fmla="*/ 1126665 h 1281459"/>
                <a:gd name="connsiteX736" fmla="*/ 563311 w 1778782"/>
                <a:gd name="connsiteY736" fmla="*/ 1121589 h 1281459"/>
                <a:gd name="connsiteX737" fmla="*/ 558236 w 1778782"/>
                <a:gd name="connsiteY737" fmla="*/ 1116514 h 1281459"/>
                <a:gd name="connsiteX738" fmla="*/ 553161 w 1778782"/>
                <a:gd name="connsiteY738" fmla="*/ 1111439 h 1281459"/>
                <a:gd name="connsiteX739" fmla="*/ 548086 w 1778782"/>
                <a:gd name="connsiteY739" fmla="*/ 1108901 h 1281459"/>
                <a:gd name="connsiteX740" fmla="*/ 540473 w 1778782"/>
                <a:gd name="connsiteY740" fmla="*/ 1103826 h 1281459"/>
                <a:gd name="connsiteX741" fmla="*/ 532860 w 1778782"/>
                <a:gd name="connsiteY741" fmla="*/ 1101288 h 1281459"/>
                <a:gd name="connsiteX742" fmla="*/ 527784 w 1778782"/>
                <a:gd name="connsiteY742" fmla="*/ 1098751 h 1281459"/>
                <a:gd name="connsiteX743" fmla="*/ 522709 w 1778782"/>
                <a:gd name="connsiteY743" fmla="*/ 1093676 h 1281459"/>
                <a:gd name="connsiteX744" fmla="*/ 510021 w 1778782"/>
                <a:gd name="connsiteY744" fmla="*/ 1088600 h 1281459"/>
                <a:gd name="connsiteX745" fmla="*/ 466892 w 1778782"/>
                <a:gd name="connsiteY745" fmla="*/ 1088600 h 1281459"/>
                <a:gd name="connsiteX746" fmla="*/ 454204 w 1778782"/>
                <a:gd name="connsiteY746" fmla="*/ 1091138 h 1281459"/>
                <a:gd name="connsiteX747" fmla="*/ 433913 w 1778782"/>
                <a:gd name="connsiteY747" fmla="*/ 1091138 h 1281459"/>
                <a:gd name="connsiteX748" fmla="*/ 423763 w 1778782"/>
                <a:gd name="connsiteY748" fmla="*/ 1093676 h 1281459"/>
                <a:gd name="connsiteX749" fmla="*/ 413612 w 1778782"/>
                <a:gd name="connsiteY749" fmla="*/ 1091138 h 1281459"/>
                <a:gd name="connsiteX750" fmla="*/ 400924 w 1778782"/>
                <a:gd name="connsiteY750" fmla="*/ 1091138 h 1281459"/>
                <a:gd name="connsiteX751" fmla="*/ 388236 w 1778782"/>
                <a:gd name="connsiteY751" fmla="*/ 1093676 h 1281459"/>
                <a:gd name="connsiteX752" fmla="*/ 380623 w 1778782"/>
                <a:gd name="connsiteY752" fmla="*/ 1096213 h 1281459"/>
                <a:gd name="connsiteX753" fmla="*/ 362870 w 1778782"/>
                <a:gd name="connsiteY753" fmla="*/ 1096213 h 1281459"/>
                <a:gd name="connsiteX754" fmla="*/ 357795 w 1778782"/>
                <a:gd name="connsiteY754" fmla="*/ 1091138 h 1281459"/>
                <a:gd name="connsiteX755" fmla="*/ 352720 w 1778782"/>
                <a:gd name="connsiteY755" fmla="*/ 1091138 h 1281459"/>
                <a:gd name="connsiteX756" fmla="*/ 342569 w 1778782"/>
                <a:gd name="connsiteY756" fmla="*/ 1088600 h 1281459"/>
                <a:gd name="connsiteX757" fmla="*/ 327343 w 1778782"/>
                <a:gd name="connsiteY757" fmla="*/ 1086063 h 1281459"/>
                <a:gd name="connsiteX758" fmla="*/ 314655 w 1778782"/>
                <a:gd name="connsiteY758" fmla="*/ 1083525 h 1281459"/>
                <a:gd name="connsiteX759" fmla="*/ 304505 w 1778782"/>
                <a:gd name="connsiteY759" fmla="*/ 1078450 h 1281459"/>
                <a:gd name="connsiteX760" fmla="*/ 291817 w 1778782"/>
                <a:gd name="connsiteY760" fmla="*/ 1075912 h 1281459"/>
                <a:gd name="connsiteX761" fmla="*/ 276591 w 1778782"/>
                <a:gd name="connsiteY761" fmla="*/ 1075912 h 1281459"/>
                <a:gd name="connsiteX762" fmla="*/ 268978 w 1778782"/>
                <a:gd name="connsiteY762" fmla="*/ 1073375 h 1281459"/>
                <a:gd name="connsiteX763" fmla="*/ 261365 w 1778782"/>
                <a:gd name="connsiteY763" fmla="*/ 1070837 h 1281459"/>
                <a:gd name="connsiteX764" fmla="*/ 248677 w 1778782"/>
                <a:gd name="connsiteY764" fmla="*/ 1070837 h 1281459"/>
                <a:gd name="connsiteX765" fmla="*/ 243602 w 1778782"/>
                <a:gd name="connsiteY765" fmla="*/ 1075912 h 1281459"/>
                <a:gd name="connsiteX766" fmla="*/ 241064 w 1778782"/>
                <a:gd name="connsiteY766" fmla="*/ 1073375 h 1281459"/>
                <a:gd name="connsiteX767" fmla="*/ 238527 w 1778782"/>
                <a:gd name="connsiteY767" fmla="*/ 1075912 h 1281459"/>
                <a:gd name="connsiteX768" fmla="*/ 233451 w 1778782"/>
                <a:gd name="connsiteY768" fmla="*/ 1078450 h 1281459"/>
                <a:gd name="connsiteX769" fmla="*/ 225838 w 1778782"/>
                <a:gd name="connsiteY769" fmla="*/ 1083525 h 1281459"/>
                <a:gd name="connsiteX770" fmla="*/ 218225 w 1778782"/>
                <a:gd name="connsiteY770" fmla="*/ 1088600 h 1281459"/>
                <a:gd name="connsiteX771" fmla="*/ 208075 w 1778782"/>
                <a:gd name="connsiteY771" fmla="*/ 1093676 h 1281459"/>
                <a:gd name="connsiteX772" fmla="*/ 192849 w 1778782"/>
                <a:gd name="connsiteY772" fmla="*/ 1096213 h 1281459"/>
                <a:gd name="connsiteX773" fmla="*/ 175086 w 1778782"/>
                <a:gd name="connsiteY773" fmla="*/ 1093676 h 1281459"/>
                <a:gd name="connsiteX774" fmla="*/ 154795 w 1778782"/>
                <a:gd name="connsiteY774" fmla="*/ 1093676 h 1281459"/>
                <a:gd name="connsiteX775" fmla="*/ 142107 w 1778782"/>
                <a:gd name="connsiteY775" fmla="*/ 1096213 h 1281459"/>
                <a:gd name="connsiteX776" fmla="*/ 131957 w 1778782"/>
                <a:gd name="connsiteY776" fmla="*/ 1106364 h 1281459"/>
                <a:gd name="connsiteX777" fmla="*/ 129419 w 1778782"/>
                <a:gd name="connsiteY777" fmla="*/ 1108901 h 1281459"/>
                <a:gd name="connsiteX778" fmla="*/ 121806 w 1778782"/>
                <a:gd name="connsiteY778" fmla="*/ 1113977 h 1281459"/>
                <a:gd name="connsiteX779" fmla="*/ 111656 w 1778782"/>
                <a:gd name="connsiteY779" fmla="*/ 1119052 h 1281459"/>
                <a:gd name="connsiteX780" fmla="*/ 98967 w 1778782"/>
                <a:gd name="connsiteY780" fmla="*/ 1126665 h 1281459"/>
                <a:gd name="connsiteX781" fmla="*/ 88817 w 1778782"/>
                <a:gd name="connsiteY781" fmla="*/ 1126665 h 1281459"/>
                <a:gd name="connsiteX782" fmla="*/ 81204 w 1778782"/>
                <a:gd name="connsiteY782" fmla="*/ 1124127 h 1281459"/>
                <a:gd name="connsiteX783" fmla="*/ 71054 w 1778782"/>
                <a:gd name="connsiteY783" fmla="*/ 1116514 h 1281459"/>
                <a:gd name="connsiteX784" fmla="*/ 63441 w 1778782"/>
                <a:gd name="connsiteY784" fmla="*/ 1111439 h 1281459"/>
                <a:gd name="connsiteX785" fmla="*/ 50753 w 1778782"/>
                <a:gd name="connsiteY785" fmla="*/ 1106364 h 1281459"/>
                <a:gd name="connsiteX786" fmla="*/ 45677 w 1778782"/>
                <a:gd name="connsiteY786" fmla="*/ 1106364 h 1281459"/>
                <a:gd name="connsiteX787" fmla="*/ 38064 w 1778782"/>
                <a:gd name="connsiteY787" fmla="*/ 1108901 h 1281459"/>
                <a:gd name="connsiteX788" fmla="*/ 30452 w 1778782"/>
                <a:gd name="connsiteY788" fmla="*/ 1108901 h 1281459"/>
                <a:gd name="connsiteX789" fmla="*/ 30452 w 1778782"/>
                <a:gd name="connsiteY789" fmla="*/ 1106364 h 1281459"/>
                <a:gd name="connsiteX790" fmla="*/ 27914 w 1778782"/>
                <a:gd name="connsiteY790" fmla="*/ 1106364 h 1281459"/>
                <a:gd name="connsiteX791" fmla="*/ 27914 w 1778782"/>
                <a:gd name="connsiteY791" fmla="*/ 1101288 h 1281459"/>
                <a:gd name="connsiteX792" fmla="*/ 30452 w 1778782"/>
                <a:gd name="connsiteY792" fmla="*/ 1101288 h 1281459"/>
                <a:gd name="connsiteX793" fmla="*/ 30452 w 1778782"/>
                <a:gd name="connsiteY793" fmla="*/ 1098751 h 1281459"/>
                <a:gd name="connsiteX794" fmla="*/ 32989 w 1778782"/>
                <a:gd name="connsiteY794" fmla="*/ 1096213 h 1281459"/>
                <a:gd name="connsiteX795" fmla="*/ 30452 w 1778782"/>
                <a:gd name="connsiteY795" fmla="*/ 1093676 h 1281459"/>
                <a:gd name="connsiteX796" fmla="*/ 30452 w 1778782"/>
                <a:gd name="connsiteY796" fmla="*/ 1091138 h 1281459"/>
                <a:gd name="connsiteX797" fmla="*/ 27914 w 1778782"/>
                <a:gd name="connsiteY797" fmla="*/ 1086063 h 1281459"/>
                <a:gd name="connsiteX798" fmla="*/ 27914 w 1778782"/>
                <a:gd name="connsiteY798" fmla="*/ 1073375 h 1281459"/>
                <a:gd name="connsiteX799" fmla="*/ 25376 w 1778782"/>
                <a:gd name="connsiteY799" fmla="*/ 1068299 h 1281459"/>
                <a:gd name="connsiteX800" fmla="*/ 25376 w 1778782"/>
                <a:gd name="connsiteY800" fmla="*/ 1045461 h 1281459"/>
                <a:gd name="connsiteX801" fmla="*/ 27914 w 1778782"/>
                <a:gd name="connsiteY801" fmla="*/ 1035310 h 1281459"/>
                <a:gd name="connsiteX802" fmla="*/ 27914 w 1778782"/>
                <a:gd name="connsiteY802" fmla="*/ 1020084 h 1281459"/>
                <a:gd name="connsiteX803" fmla="*/ 30452 w 1778782"/>
                <a:gd name="connsiteY803" fmla="*/ 1012471 h 1281459"/>
                <a:gd name="connsiteX804" fmla="*/ 32989 w 1778782"/>
                <a:gd name="connsiteY804" fmla="*/ 1007396 h 1281459"/>
                <a:gd name="connsiteX805" fmla="*/ 35527 w 1778782"/>
                <a:gd name="connsiteY805" fmla="*/ 999783 h 1281459"/>
                <a:gd name="connsiteX806" fmla="*/ 35527 w 1778782"/>
                <a:gd name="connsiteY806" fmla="*/ 979493 h 1281459"/>
                <a:gd name="connsiteX807" fmla="*/ 32989 w 1778782"/>
                <a:gd name="connsiteY807" fmla="*/ 974417 h 1281459"/>
                <a:gd name="connsiteX808" fmla="*/ 32989 w 1778782"/>
                <a:gd name="connsiteY808" fmla="*/ 966805 h 1281459"/>
                <a:gd name="connsiteX809" fmla="*/ 35527 w 1778782"/>
                <a:gd name="connsiteY809" fmla="*/ 959192 h 1281459"/>
                <a:gd name="connsiteX810" fmla="*/ 35527 w 1778782"/>
                <a:gd name="connsiteY810" fmla="*/ 941428 h 1281459"/>
                <a:gd name="connsiteX811" fmla="*/ 32989 w 1778782"/>
                <a:gd name="connsiteY811" fmla="*/ 931278 h 1281459"/>
                <a:gd name="connsiteX812" fmla="*/ 30452 w 1778782"/>
                <a:gd name="connsiteY812" fmla="*/ 923665 h 1281459"/>
                <a:gd name="connsiteX813" fmla="*/ 30452 w 1778782"/>
                <a:gd name="connsiteY813" fmla="*/ 916052 h 1281459"/>
                <a:gd name="connsiteX814" fmla="*/ 32989 w 1778782"/>
                <a:gd name="connsiteY814" fmla="*/ 913515 h 1281459"/>
                <a:gd name="connsiteX815" fmla="*/ 32989 w 1778782"/>
                <a:gd name="connsiteY815" fmla="*/ 883074 h 1281459"/>
                <a:gd name="connsiteX816" fmla="*/ 30452 w 1778782"/>
                <a:gd name="connsiteY816" fmla="*/ 875461 h 1281459"/>
                <a:gd name="connsiteX817" fmla="*/ 30452 w 1778782"/>
                <a:gd name="connsiteY817" fmla="*/ 867848 h 1281459"/>
                <a:gd name="connsiteX818" fmla="*/ 27914 w 1778782"/>
                <a:gd name="connsiteY818" fmla="*/ 860235 h 1281459"/>
                <a:gd name="connsiteX819" fmla="*/ 27914 w 1778782"/>
                <a:gd name="connsiteY819" fmla="*/ 852622 h 1281459"/>
                <a:gd name="connsiteX820" fmla="*/ 25376 w 1778782"/>
                <a:gd name="connsiteY820" fmla="*/ 845009 h 1281459"/>
                <a:gd name="connsiteX821" fmla="*/ 25376 w 1778782"/>
                <a:gd name="connsiteY821" fmla="*/ 837396 h 1281459"/>
                <a:gd name="connsiteX822" fmla="*/ 22839 w 1778782"/>
                <a:gd name="connsiteY822" fmla="*/ 829783 h 1281459"/>
                <a:gd name="connsiteX823" fmla="*/ 20301 w 1778782"/>
                <a:gd name="connsiteY823" fmla="*/ 822170 h 1281459"/>
                <a:gd name="connsiteX824" fmla="*/ 20301 w 1778782"/>
                <a:gd name="connsiteY824" fmla="*/ 789192 h 1281459"/>
                <a:gd name="connsiteX825" fmla="*/ 17763 w 1778782"/>
                <a:gd name="connsiteY825" fmla="*/ 781579 h 1281459"/>
                <a:gd name="connsiteX826" fmla="*/ 17763 w 1778782"/>
                <a:gd name="connsiteY826" fmla="*/ 763816 h 1281459"/>
                <a:gd name="connsiteX827" fmla="*/ 15226 w 1778782"/>
                <a:gd name="connsiteY827" fmla="*/ 758740 h 1281459"/>
                <a:gd name="connsiteX828" fmla="*/ 15226 w 1778782"/>
                <a:gd name="connsiteY828" fmla="*/ 753665 h 1281459"/>
                <a:gd name="connsiteX829" fmla="*/ 12688 w 1778782"/>
                <a:gd name="connsiteY829" fmla="*/ 746052 h 1281459"/>
                <a:gd name="connsiteX830" fmla="*/ 10151 w 1778782"/>
                <a:gd name="connsiteY830" fmla="*/ 738439 h 1281459"/>
                <a:gd name="connsiteX831" fmla="*/ 10151 w 1778782"/>
                <a:gd name="connsiteY831" fmla="*/ 723214 h 1281459"/>
                <a:gd name="connsiteX832" fmla="*/ 7613 w 1778782"/>
                <a:gd name="connsiteY832" fmla="*/ 715601 h 1281459"/>
                <a:gd name="connsiteX833" fmla="*/ 7613 w 1778782"/>
                <a:gd name="connsiteY833" fmla="*/ 710525 h 1281459"/>
                <a:gd name="connsiteX834" fmla="*/ 5075 w 1778782"/>
                <a:gd name="connsiteY834" fmla="*/ 707988 h 1281459"/>
                <a:gd name="connsiteX835" fmla="*/ 5075 w 1778782"/>
                <a:gd name="connsiteY835" fmla="*/ 697837 h 1281459"/>
                <a:gd name="connsiteX836" fmla="*/ 2538 w 1778782"/>
                <a:gd name="connsiteY836" fmla="*/ 690224 h 1281459"/>
                <a:gd name="connsiteX837" fmla="*/ 2538 w 1778782"/>
                <a:gd name="connsiteY837" fmla="*/ 682611 h 1281459"/>
                <a:gd name="connsiteX838" fmla="*/ 0 w 1778782"/>
                <a:gd name="connsiteY838" fmla="*/ 680074 h 1281459"/>
                <a:gd name="connsiteX839" fmla="*/ 0 w 1778782"/>
                <a:gd name="connsiteY839" fmla="*/ 680074 h 12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</a:cxnLst>
              <a:rect l="l" t="t" r="r" b="b"/>
              <a:pathLst>
                <a:path w="1778782" h="1281459">
                  <a:moveTo>
                    <a:pt x="74" y="680042"/>
                  </a:moveTo>
                  <a:lnTo>
                    <a:pt x="74" y="677504"/>
                  </a:lnTo>
                  <a:lnTo>
                    <a:pt x="248698" y="652139"/>
                  </a:lnTo>
                  <a:lnTo>
                    <a:pt x="253773" y="649601"/>
                  </a:lnTo>
                  <a:lnTo>
                    <a:pt x="256311" y="649601"/>
                  </a:lnTo>
                  <a:lnTo>
                    <a:pt x="261386" y="654676"/>
                  </a:lnTo>
                  <a:lnTo>
                    <a:pt x="266462" y="659752"/>
                  </a:lnTo>
                  <a:lnTo>
                    <a:pt x="307053" y="690193"/>
                  </a:lnTo>
                  <a:lnTo>
                    <a:pt x="309591" y="695268"/>
                  </a:lnTo>
                  <a:lnTo>
                    <a:pt x="312128" y="702881"/>
                  </a:lnTo>
                  <a:lnTo>
                    <a:pt x="312128" y="713031"/>
                  </a:lnTo>
                  <a:lnTo>
                    <a:pt x="314666" y="720644"/>
                  </a:lnTo>
                  <a:lnTo>
                    <a:pt x="319741" y="730795"/>
                  </a:lnTo>
                  <a:lnTo>
                    <a:pt x="319741" y="735870"/>
                  </a:lnTo>
                  <a:lnTo>
                    <a:pt x="322279" y="740945"/>
                  </a:lnTo>
                  <a:lnTo>
                    <a:pt x="350182" y="763784"/>
                  </a:lnTo>
                  <a:lnTo>
                    <a:pt x="530312" y="761246"/>
                  </a:lnTo>
                  <a:lnTo>
                    <a:pt x="535387" y="761246"/>
                  </a:lnTo>
                  <a:lnTo>
                    <a:pt x="530312" y="748558"/>
                  </a:lnTo>
                  <a:lnTo>
                    <a:pt x="614032" y="735870"/>
                  </a:lnTo>
                  <a:lnTo>
                    <a:pt x="619107" y="733332"/>
                  </a:lnTo>
                  <a:lnTo>
                    <a:pt x="626720" y="730795"/>
                  </a:lnTo>
                  <a:lnTo>
                    <a:pt x="631795" y="728257"/>
                  </a:lnTo>
                  <a:lnTo>
                    <a:pt x="639408" y="728257"/>
                  </a:lnTo>
                  <a:lnTo>
                    <a:pt x="649559" y="725719"/>
                  </a:lnTo>
                  <a:lnTo>
                    <a:pt x="652097" y="723182"/>
                  </a:lnTo>
                  <a:lnTo>
                    <a:pt x="659709" y="720644"/>
                  </a:lnTo>
                  <a:lnTo>
                    <a:pt x="677473" y="720644"/>
                  </a:lnTo>
                  <a:lnTo>
                    <a:pt x="685086" y="718107"/>
                  </a:lnTo>
                  <a:lnTo>
                    <a:pt x="687623" y="715569"/>
                  </a:lnTo>
                  <a:lnTo>
                    <a:pt x="687623" y="713031"/>
                  </a:lnTo>
                  <a:lnTo>
                    <a:pt x="690161" y="707956"/>
                  </a:lnTo>
                  <a:lnTo>
                    <a:pt x="690161" y="705418"/>
                  </a:lnTo>
                  <a:lnTo>
                    <a:pt x="692699" y="705418"/>
                  </a:lnTo>
                  <a:lnTo>
                    <a:pt x="692699" y="697806"/>
                  </a:lnTo>
                  <a:lnTo>
                    <a:pt x="687623" y="697806"/>
                  </a:lnTo>
                  <a:lnTo>
                    <a:pt x="685086" y="695268"/>
                  </a:lnTo>
                  <a:lnTo>
                    <a:pt x="682548" y="692730"/>
                  </a:lnTo>
                  <a:lnTo>
                    <a:pt x="682548" y="690193"/>
                  </a:lnTo>
                  <a:lnTo>
                    <a:pt x="685086" y="690193"/>
                  </a:lnTo>
                  <a:lnTo>
                    <a:pt x="687623" y="692730"/>
                  </a:lnTo>
                  <a:lnTo>
                    <a:pt x="687623" y="687655"/>
                  </a:lnTo>
                  <a:lnTo>
                    <a:pt x="685086" y="687655"/>
                  </a:lnTo>
                  <a:lnTo>
                    <a:pt x="682548" y="685117"/>
                  </a:lnTo>
                  <a:lnTo>
                    <a:pt x="680010" y="685117"/>
                  </a:lnTo>
                  <a:lnTo>
                    <a:pt x="680010" y="682580"/>
                  </a:lnTo>
                  <a:lnTo>
                    <a:pt x="682548" y="682580"/>
                  </a:lnTo>
                  <a:lnTo>
                    <a:pt x="682548" y="680042"/>
                  </a:lnTo>
                  <a:lnTo>
                    <a:pt x="680010" y="680042"/>
                  </a:lnTo>
                  <a:lnTo>
                    <a:pt x="677473" y="677504"/>
                  </a:lnTo>
                  <a:lnTo>
                    <a:pt x="680010" y="677504"/>
                  </a:lnTo>
                  <a:lnTo>
                    <a:pt x="680010" y="667354"/>
                  </a:lnTo>
                  <a:lnTo>
                    <a:pt x="677473" y="667354"/>
                  </a:lnTo>
                  <a:lnTo>
                    <a:pt x="677473" y="664816"/>
                  </a:lnTo>
                  <a:lnTo>
                    <a:pt x="680010" y="664816"/>
                  </a:lnTo>
                  <a:lnTo>
                    <a:pt x="680010" y="659741"/>
                  </a:lnTo>
                  <a:lnTo>
                    <a:pt x="677473" y="657203"/>
                  </a:lnTo>
                  <a:lnTo>
                    <a:pt x="674935" y="654666"/>
                  </a:lnTo>
                  <a:lnTo>
                    <a:pt x="672398" y="652128"/>
                  </a:lnTo>
                  <a:lnTo>
                    <a:pt x="669860" y="652128"/>
                  </a:lnTo>
                  <a:lnTo>
                    <a:pt x="667322" y="649591"/>
                  </a:lnTo>
                  <a:lnTo>
                    <a:pt x="664785" y="647053"/>
                  </a:lnTo>
                  <a:lnTo>
                    <a:pt x="662247" y="641978"/>
                  </a:lnTo>
                  <a:lnTo>
                    <a:pt x="664785" y="639440"/>
                  </a:lnTo>
                  <a:lnTo>
                    <a:pt x="664785" y="634365"/>
                  </a:lnTo>
                  <a:lnTo>
                    <a:pt x="667322" y="629290"/>
                  </a:lnTo>
                  <a:lnTo>
                    <a:pt x="664785" y="626752"/>
                  </a:lnTo>
                  <a:lnTo>
                    <a:pt x="664785" y="621677"/>
                  </a:lnTo>
                  <a:lnTo>
                    <a:pt x="662247" y="619139"/>
                  </a:lnTo>
                  <a:lnTo>
                    <a:pt x="659709" y="614064"/>
                  </a:lnTo>
                  <a:lnTo>
                    <a:pt x="659709" y="603913"/>
                  </a:lnTo>
                  <a:lnTo>
                    <a:pt x="662247" y="601376"/>
                  </a:lnTo>
                  <a:lnTo>
                    <a:pt x="664785" y="596300"/>
                  </a:lnTo>
                  <a:lnTo>
                    <a:pt x="667322" y="591225"/>
                  </a:lnTo>
                  <a:lnTo>
                    <a:pt x="664785" y="586150"/>
                  </a:lnTo>
                  <a:lnTo>
                    <a:pt x="667322" y="586150"/>
                  </a:lnTo>
                  <a:lnTo>
                    <a:pt x="667322" y="583612"/>
                  </a:lnTo>
                  <a:lnTo>
                    <a:pt x="669860" y="581075"/>
                  </a:lnTo>
                  <a:lnTo>
                    <a:pt x="690161" y="591225"/>
                  </a:lnTo>
                  <a:lnTo>
                    <a:pt x="695236" y="593763"/>
                  </a:lnTo>
                  <a:lnTo>
                    <a:pt x="702849" y="593763"/>
                  </a:lnTo>
                  <a:lnTo>
                    <a:pt x="705387" y="591225"/>
                  </a:lnTo>
                  <a:lnTo>
                    <a:pt x="713000" y="591225"/>
                  </a:lnTo>
                  <a:lnTo>
                    <a:pt x="718075" y="593763"/>
                  </a:lnTo>
                  <a:lnTo>
                    <a:pt x="720612" y="591225"/>
                  </a:lnTo>
                  <a:lnTo>
                    <a:pt x="723150" y="593763"/>
                  </a:lnTo>
                  <a:lnTo>
                    <a:pt x="725688" y="596300"/>
                  </a:lnTo>
                  <a:lnTo>
                    <a:pt x="725688" y="598838"/>
                  </a:lnTo>
                  <a:lnTo>
                    <a:pt x="735838" y="598838"/>
                  </a:lnTo>
                  <a:lnTo>
                    <a:pt x="738376" y="596300"/>
                  </a:lnTo>
                  <a:lnTo>
                    <a:pt x="740914" y="598838"/>
                  </a:lnTo>
                  <a:lnTo>
                    <a:pt x="745989" y="601376"/>
                  </a:lnTo>
                  <a:lnTo>
                    <a:pt x="751064" y="606451"/>
                  </a:lnTo>
                  <a:lnTo>
                    <a:pt x="753602" y="611526"/>
                  </a:lnTo>
                  <a:lnTo>
                    <a:pt x="758677" y="616601"/>
                  </a:lnTo>
                  <a:lnTo>
                    <a:pt x="766290" y="621677"/>
                  </a:lnTo>
                  <a:lnTo>
                    <a:pt x="771365" y="626752"/>
                  </a:lnTo>
                  <a:lnTo>
                    <a:pt x="778978" y="631827"/>
                  </a:lnTo>
                  <a:lnTo>
                    <a:pt x="786591" y="636902"/>
                  </a:lnTo>
                  <a:lnTo>
                    <a:pt x="791666" y="639440"/>
                  </a:lnTo>
                  <a:lnTo>
                    <a:pt x="796741" y="641978"/>
                  </a:lnTo>
                  <a:lnTo>
                    <a:pt x="806892" y="641978"/>
                  </a:lnTo>
                  <a:lnTo>
                    <a:pt x="806892" y="639440"/>
                  </a:lnTo>
                  <a:lnTo>
                    <a:pt x="811967" y="581085"/>
                  </a:lnTo>
                  <a:lnTo>
                    <a:pt x="822118" y="535418"/>
                  </a:lnTo>
                  <a:lnTo>
                    <a:pt x="822118" y="532881"/>
                  </a:lnTo>
                  <a:lnTo>
                    <a:pt x="819580" y="530343"/>
                  </a:lnTo>
                  <a:lnTo>
                    <a:pt x="819580" y="527805"/>
                  </a:lnTo>
                  <a:lnTo>
                    <a:pt x="817042" y="525268"/>
                  </a:lnTo>
                  <a:lnTo>
                    <a:pt x="814505" y="522730"/>
                  </a:lnTo>
                  <a:lnTo>
                    <a:pt x="811967" y="520193"/>
                  </a:lnTo>
                  <a:lnTo>
                    <a:pt x="811967" y="515117"/>
                  </a:lnTo>
                  <a:lnTo>
                    <a:pt x="809429" y="515117"/>
                  </a:lnTo>
                  <a:lnTo>
                    <a:pt x="811967" y="512580"/>
                  </a:lnTo>
                  <a:lnTo>
                    <a:pt x="811967" y="510042"/>
                  </a:lnTo>
                  <a:lnTo>
                    <a:pt x="814505" y="507505"/>
                  </a:lnTo>
                  <a:lnTo>
                    <a:pt x="811967" y="499892"/>
                  </a:lnTo>
                  <a:lnTo>
                    <a:pt x="809429" y="494816"/>
                  </a:lnTo>
                  <a:lnTo>
                    <a:pt x="806892" y="487204"/>
                  </a:lnTo>
                  <a:lnTo>
                    <a:pt x="806892" y="482128"/>
                  </a:lnTo>
                  <a:lnTo>
                    <a:pt x="804354" y="471978"/>
                  </a:lnTo>
                  <a:lnTo>
                    <a:pt x="801817" y="464365"/>
                  </a:lnTo>
                  <a:lnTo>
                    <a:pt x="799279" y="459290"/>
                  </a:lnTo>
                  <a:lnTo>
                    <a:pt x="796741" y="451677"/>
                  </a:lnTo>
                  <a:lnTo>
                    <a:pt x="761225" y="421236"/>
                  </a:lnTo>
                  <a:lnTo>
                    <a:pt x="751075" y="411085"/>
                  </a:lnTo>
                  <a:lnTo>
                    <a:pt x="743462" y="403472"/>
                  </a:lnTo>
                  <a:lnTo>
                    <a:pt x="735849" y="400935"/>
                  </a:lnTo>
                  <a:lnTo>
                    <a:pt x="733311" y="398397"/>
                  </a:lnTo>
                  <a:lnTo>
                    <a:pt x="723161" y="400935"/>
                  </a:lnTo>
                  <a:lnTo>
                    <a:pt x="713010" y="400935"/>
                  </a:lnTo>
                  <a:lnTo>
                    <a:pt x="700322" y="398397"/>
                  </a:lnTo>
                  <a:lnTo>
                    <a:pt x="687634" y="398397"/>
                  </a:lnTo>
                  <a:lnTo>
                    <a:pt x="677483" y="395859"/>
                  </a:lnTo>
                  <a:lnTo>
                    <a:pt x="672408" y="390784"/>
                  </a:lnTo>
                  <a:lnTo>
                    <a:pt x="667333" y="380634"/>
                  </a:lnTo>
                  <a:lnTo>
                    <a:pt x="662258" y="375558"/>
                  </a:lnTo>
                  <a:lnTo>
                    <a:pt x="654645" y="370483"/>
                  </a:lnTo>
                  <a:lnTo>
                    <a:pt x="647032" y="362870"/>
                  </a:lnTo>
                  <a:lnTo>
                    <a:pt x="639419" y="352720"/>
                  </a:lnTo>
                  <a:lnTo>
                    <a:pt x="634344" y="342569"/>
                  </a:lnTo>
                  <a:lnTo>
                    <a:pt x="626731" y="332419"/>
                  </a:lnTo>
                  <a:lnTo>
                    <a:pt x="619118" y="322268"/>
                  </a:lnTo>
                  <a:lnTo>
                    <a:pt x="614043" y="314655"/>
                  </a:lnTo>
                  <a:lnTo>
                    <a:pt x="614043" y="309580"/>
                  </a:lnTo>
                  <a:lnTo>
                    <a:pt x="616580" y="304505"/>
                  </a:lnTo>
                  <a:lnTo>
                    <a:pt x="616580" y="299430"/>
                  </a:lnTo>
                  <a:lnTo>
                    <a:pt x="619118" y="296892"/>
                  </a:lnTo>
                  <a:lnTo>
                    <a:pt x="616580" y="291817"/>
                  </a:lnTo>
                  <a:lnTo>
                    <a:pt x="611505" y="281666"/>
                  </a:lnTo>
                  <a:lnTo>
                    <a:pt x="608967" y="279129"/>
                  </a:lnTo>
                  <a:lnTo>
                    <a:pt x="606430" y="274053"/>
                  </a:lnTo>
                  <a:lnTo>
                    <a:pt x="606430" y="266440"/>
                  </a:lnTo>
                  <a:lnTo>
                    <a:pt x="563301" y="248677"/>
                  </a:lnTo>
                  <a:lnTo>
                    <a:pt x="565838" y="246139"/>
                  </a:lnTo>
                  <a:lnTo>
                    <a:pt x="565838" y="241064"/>
                  </a:lnTo>
                  <a:lnTo>
                    <a:pt x="568376" y="233451"/>
                  </a:lnTo>
                  <a:lnTo>
                    <a:pt x="570914" y="223301"/>
                  </a:lnTo>
                  <a:lnTo>
                    <a:pt x="568376" y="218225"/>
                  </a:lnTo>
                  <a:lnTo>
                    <a:pt x="568376" y="210613"/>
                  </a:lnTo>
                  <a:lnTo>
                    <a:pt x="565838" y="208075"/>
                  </a:lnTo>
                  <a:lnTo>
                    <a:pt x="568376" y="205537"/>
                  </a:lnTo>
                  <a:lnTo>
                    <a:pt x="568376" y="203000"/>
                  </a:lnTo>
                  <a:lnTo>
                    <a:pt x="558225" y="177634"/>
                  </a:lnTo>
                  <a:lnTo>
                    <a:pt x="560763" y="180172"/>
                  </a:lnTo>
                  <a:lnTo>
                    <a:pt x="563301" y="180172"/>
                  </a:lnTo>
                  <a:lnTo>
                    <a:pt x="565838" y="182709"/>
                  </a:lnTo>
                  <a:lnTo>
                    <a:pt x="568376" y="182709"/>
                  </a:lnTo>
                  <a:lnTo>
                    <a:pt x="573451" y="185247"/>
                  </a:lnTo>
                  <a:lnTo>
                    <a:pt x="575989" y="185247"/>
                  </a:lnTo>
                  <a:lnTo>
                    <a:pt x="578526" y="182709"/>
                  </a:lnTo>
                  <a:lnTo>
                    <a:pt x="586139" y="180172"/>
                  </a:lnTo>
                  <a:lnTo>
                    <a:pt x="596290" y="180172"/>
                  </a:lnTo>
                  <a:lnTo>
                    <a:pt x="601365" y="177634"/>
                  </a:lnTo>
                  <a:lnTo>
                    <a:pt x="621656" y="177634"/>
                  </a:lnTo>
                  <a:lnTo>
                    <a:pt x="626731" y="175096"/>
                  </a:lnTo>
                  <a:lnTo>
                    <a:pt x="634344" y="175096"/>
                  </a:lnTo>
                  <a:lnTo>
                    <a:pt x="639419" y="177634"/>
                  </a:lnTo>
                  <a:lnTo>
                    <a:pt x="641957" y="175096"/>
                  </a:lnTo>
                  <a:lnTo>
                    <a:pt x="647032" y="172559"/>
                  </a:lnTo>
                  <a:lnTo>
                    <a:pt x="647032" y="170021"/>
                  </a:lnTo>
                  <a:lnTo>
                    <a:pt x="649569" y="167483"/>
                  </a:lnTo>
                  <a:lnTo>
                    <a:pt x="652107" y="164946"/>
                  </a:lnTo>
                  <a:lnTo>
                    <a:pt x="657182" y="162408"/>
                  </a:lnTo>
                  <a:lnTo>
                    <a:pt x="662258" y="162408"/>
                  </a:lnTo>
                  <a:lnTo>
                    <a:pt x="669870" y="159871"/>
                  </a:lnTo>
                  <a:lnTo>
                    <a:pt x="672408" y="159871"/>
                  </a:lnTo>
                  <a:lnTo>
                    <a:pt x="680021" y="162408"/>
                  </a:lnTo>
                  <a:lnTo>
                    <a:pt x="685096" y="167483"/>
                  </a:lnTo>
                  <a:lnTo>
                    <a:pt x="690172" y="175096"/>
                  </a:lnTo>
                  <a:lnTo>
                    <a:pt x="695247" y="177634"/>
                  </a:lnTo>
                  <a:lnTo>
                    <a:pt x="705397" y="182709"/>
                  </a:lnTo>
                  <a:lnTo>
                    <a:pt x="710473" y="182709"/>
                  </a:lnTo>
                  <a:lnTo>
                    <a:pt x="715548" y="187784"/>
                  </a:lnTo>
                  <a:lnTo>
                    <a:pt x="718085" y="190322"/>
                  </a:lnTo>
                  <a:lnTo>
                    <a:pt x="723161" y="195397"/>
                  </a:lnTo>
                  <a:lnTo>
                    <a:pt x="725698" y="200473"/>
                  </a:lnTo>
                  <a:lnTo>
                    <a:pt x="730774" y="203010"/>
                  </a:lnTo>
                  <a:lnTo>
                    <a:pt x="733311" y="205548"/>
                  </a:lnTo>
                  <a:lnTo>
                    <a:pt x="738386" y="208086"/>
                  </a:lnTo>
                  <a:lnTo>
                    <a:pt x="743462" y="208086"/>
                  </a:lnTo>
                  <a:lnTo>
                    <a:pt x="745999" y="210623"/>
                  </a:lnTo>
                  <a:lnTo>
                    <a:pt x="751075" y="208086"/>
                  </a:lnTo>
                  <a:lnTo>
                    <a:pt x="753612" y="205548"/>
                  </a:lnTo>
                  <a:lnTo>
                    <a:pt x="758687" y="200473"/>
                  </a:lnTo>
                  <a:lnTo>
                    <a:pt x="761225" y="197935"/>
                  </a:lnTo>
                  <a:lnTo>
                    <a:pt x="763763" y="192860"/>
                  </a:lnTo>
                  <a:lnTo>
                    <a:pt x="766300" y="187784"/>
                  </a:lnTo>
                  <a:lnTo>
                    <a:pt x="771376" y="180172"/>
                  </a:lnTo>
                  <a:lnTo>
                    <a:pt x="776451" y="175096"/>
                  </a:lnTo>
                  <a:lnTo>
                    <a:pt x="781526" y="167483"/>
                  </a:lnTo>
                  <a:lnTo>
                    <a:pt x="784064" y="162408"/>
                  </a:lnTo>
                  <a:lnTo>
                    <a:pt x="786601" y="159871"/>
                  </a:lnTo>
                  <a:lnTo>
                    <a:pt x="791677" y="152258"/>
                  </a:lnTo>
                  <a:lnTo>
                    <a:pt x="794214" y="149720"/>
                  </a:lnTo>
                  <a:lnTo>
                    <a:pt x="796752" y="147182"/>
                  </a:lnTo>
                  <a:lnTo>
                    <a:pt x="799289" y="144645"/>
                  </a:lnTo>
                  <a:lnTo>
                    <a:pt x="804365" y="137032"/>
                  </a:lnTo>
                  <a:lnTo>
                    <a:pt x="804365" y="134494"/>
                  </a:lnTo>
                  <a:lnTo>
                    <a:pt x="806902" y="131957"/>
                  </a:lnTo>
                  <a:lnTo>
                    <a:pt x="809440" y="129419"/>
                  </a:lnTo>
                  <a:lnTo>
                    <a:pt x="814515" y="121806"/>
                  </a:lnTo>
                  <a:lnTo>
                    <a:pt x="822128" y="114193"/>
                  </a:lnTo>
                  <a:lnTo>
                    <a:pt x="824666" y="111656"/>
                  </a:lnTo>
                  <a:lnTo>
                    <a:pt x="829741" y="104043"/>
                  </a:lnTo>
                  <a:lnTo>
                    <a:pt x="832279" y="101505"/>
                  </a:lnTo>
                  <a:lnTo>
                    <a:pt x="837354" y="98967"/>
                  </a:lnTo>
                  <a:lnTo>
                    <a:pt x="839892" y="96430"/>
                  </a:lnTo>
                  <a:lnTo>
                    <a:pt x="847504" y="88817"/>
                  </a:lnTo>
                  <a:lnTo>
                    <a:pt x="850042" y="83742"/>
                  </a:lnTo>
                  <a:lnTo>
                    <a:pt x="852580" y="81204"/>
                  </a:lnTo>
                  <a:lnTo>
                    <a:pt x="855117" y="81204"/>
                  </a:lnTo>
                  <a:lnTo>
                    <a:pt x="857655" y="78667"/>
                  </a:lnTo>
                  <a:lnTo>
                    <a:pt x="862730" y="78667"/>
                  </a:lnTo>
                  <a:lnTo>
                    <a:pt x="865268" y="81204"/>
                  </a:lnTo>
                  <a:lnTo>
                    <a:pt x="867806" y="83742"/>
                  </a:lnTo>
                  <a:lnTo>
                    <a:pt x="880494" y="91355"/>
                  </a:lnTo>
                  <a:lnTo>
                    <a:pt x="888107" y="98967"/>
                  </a:lnTo>
                  <a:lnTo>
                    <a:pt x="893182" y="104043"/>
                  </a:lnTo>
                  <a:lnTo>
                    <a:pt x="903332" y="109118"/>
                  </a:lnTo>
                  <a:lnTo>
                    <a:pt x="905870" y="111656"/>
                  </a:lnTo>
                  <a:lnTo>
                    <a:pt x="910945" y="114193"/>
                  </a:lnTo>
                  <a:lnTo>
                    <a:pt x="916020" y="116731"/>
                  </a:lnTo>
                  <a:lnTo>
                    <a:pt x="921096" y="116731"/>
                  </a:lnTo>
                  <a:lnTo>
                    <a:pt x="926171" y="119269"/>
                  </a:lnTo>
                  <a:lnTo>
                    <a:pt x="931246" y="119269"/>
                  </a:lnTo>
                  <a:lnTo>
                    <a:pt x="938859" y="121806"/>
                  </a:lnTo>
                  <a:lnTo>
                    <a:pt x="943934" y="124344"/>
                  </a:lnTo>
                  <a:lnTo>
                    <a:pt x="954085" y="126881"/>
                  </a:lnTo>
                  <a:lnTo>
                    <a:pt x="956623" y="126881"/>
                  </a:lnTo>
                  <a:lnTo>
                    <a:pt x="964235" y="129419"/>
                  </a:lnTo>
                  <a:lnTo>
                    <a:pt x="966773" y="129419"/>
                  </a:lnTo>
                  <a:lnTo>
                    <a:pt x="969311" y="131957"/>
                  </a:lnTo>
                  <a:lnTo>
                    <a:pt x="981999" y="131957"/>
                  </a:lnTo>
                  <a:lnTo>
                    <a:pt x="984536" y="129419"/>
                  </a:lnTo>
                  <a:lnTo>
                    <a:pt x="1004837" y="129419"/>
                  </a:lnTo>
                  <a:lnTo>
                    <a:pt x="1009913" y="131957"/>
                  </a:lnTo>
                  <a:lnTo>
                    <a:pt x="1025138" y="131957"/>
                  </a:lnTo>
                  <a:lnTo>
                    <a:pt x="1030214" y="134494"/>
                  </a:lnTo>
                  <a:lnTo>
                    <a:pt x="1040364" y="134494"/>
                  </a:lnTo>
                  <a:lnTo>
                    <a:pt x="1047977" y="131957"/>
                  </a:lnTo>
                  <a:lnTo>
                    <a:pt x="1055590" y="131957"/>
                  </a:lnTo>
                  <a:lnTo>
                    <a:pt x="1063203" y="129419"/>
                  </a:lnTo>
                  <a:lnTo>
                    <a:pt x="1078429" y="129419"/>
                  </a:lnTo>
                  <a:lnTo>
                    <a:pt x="1078429" y="131957"/>
                  </a:lnTo>
                  <a:lnTo>
                    <a:pt x="1083504" y="131957"/>
                  </a:lnTo>
                  <a:lnTo>
                    <a:pt x="1091117" y="134494"/>
                  </a:lnTo>
                  <a:lnTo>
                    <a:pt x="1098730" y="137032"/>
                  </a:lnTo>
                  <a:lnTo>
                    <a:pt x="1108880" y="139570"/>
                  </a:lnTo>
                  <a:lnTo>
                    <a:pt x="1116493" y="142107"/>
                  </a:lnTo>
                  <a:lnTo>
                    <a:pt x="1124106" y="144645"/>
                  </a:lnTo>
                  <a:lnTo>
                    <a:pt x="1136794" y="144645"/>
                  </a:lnTo>
                  <a:lnTo>
                    <a:pt x="1144407" y="142107"/>
                  </a:lnTo>
                  <a:lnTo>
                    <a:pt x="1192611" y="142107"/>
                  </a:lnTo>
                  <a:lnTo>
                    <a:pt x="1197687" y="144645"/>
                  </a:lnTo>
                  <a:lnTo>
                    <a:pt x="1235740" y="144645"/>
                  </a:lnTo>
                  <a:lnTo>
                    <a:pt x="1238278" y="142107"/>
                  </a:lnTo>
                  <a:lnTo>
                    <a:pt x="1245891" y="142107"/>
                  </a:lnTo>
                  <a:lnTo>
                    <a:pt x="1256042" y="139570"/>
                  </a:lnTo>
                  <a:lnTo>
                    <a:pt x="1261117" y="139570"/>
                  </a:lnTo>
                  <a:lnTo>
                    <a:pt x="1266192" y="137032"/>
                  </a:lnTo>
                  <a:lnTo>
                    <a:pt x="1268730" y="134494"/>
                  </a:lnTo>
                  <a:lnTo>
                    <a:pt x="1276343" y="131957"/>
                  </a:lnTo>
                  <a:lnTo>
                    <a:pt x="1278880" y="129419"/>
                  </a:lnTo>
                  <a:lnTo>
                    <a:pt x="1286493" y="124344"/>
                  </a:lnTo>
                  <a:lnTo>
                    <a:pt x="1291568" y="119269"/>
                  </a:lnTo>
                  <a:lnTo>
                    <a:pt x="1294106" y="114193"/>
                  </a:lnTo>
                  <a:lnTo>
                    <a:pt x="1296644" y="111656"/>
                  </a:lnTo>
                  <a:lnTo>
                    <a:pt x="1301719" y="104043"/>
                  </a:lnTo>
                  <a:lnTo>
                    <a:pt x="1304257" y="96430"/>
                  </a:lnTo>
                  <a:lnTo>
                    <a:pt x="1309332" y="88817"/>
                  </a:lnTo>
                  <a:lnTo>
                    <a:pt x="1314407" y="81204"/>
                  </a:lnTo>
                  <a:lnTo>
                    <a:pt x="1316945" y="78667"/>
                  </a:lnTo>
                  <a:lnTo>
                    <a:pt x="1319482" y="68516"/>
                  </a:lnTo>
                  <a:lnTo>
                    <a:pt x="1319482" y="63441"/>
                  </a:lnTo>
                  <a:lnTo>
                    <a:pt x="1322020" y="53290"/>
                  </a:lnTo>
                  <a:lnTo>
                    <a:pt x="1324557" y="45677"/>
                  </a:lnTo>
                  <a:lnTo>
                    <a:pt x="1324557" y="40602"/>
                  </a:lnTo>
                  <a:lnTo>
                    <a:pt x="1327095" y="35527"/>
                  </a:lnTo>
                  <a:lnTo>
                    <a:pt x="1327095" y="27914"/>
                  </a:lnTo>
                  <a:lnTo>
                    <a:pt x="1332170" y="20301"/>
                  </a:lnTo>
                  <a:lnTo>
                    <a:pt x="1334708" y="15226"/>
                  </a:lnTo>
                  <a:lnTo>
                    <a:pt x="1337246" y="5075"/>
                  </a:lnTo>
                  <a:lnTo>
                    <a:pt x="1339783" y="2538"/>
                  </a:lnTo>
                  <a:lnTo>
                    <a:pt x="1339783" y="0"/>
                  </a:lnTo>
                  <a:lnTo>
                    <a:pt x="1342321" y="2538"/>
                  </a:lnTo>
                  <a:lnTo>
                    <a:pt x="1344858" y="2538"/>
                  </a:lnTo>
                  <a:lnTo>
                    <a:pt x="1347396" y="10150"/>
                  </a:lnTo>
                  <a:lnTo>
                    <a:pt x="1352471" y="15226"/>
                  </a:lnTo>
                  <a:lnTo>
                    <a:pt x="1355009" y="17763"/>
                  </a:lnTo>
                  <a:lnTo>
                    <a:pt x="1357547" y="22839"/>
                  </a:lnTo>
                  <a:lnTo>
                    <a:pt x="1360084" y="25376"/>
                  </a:lnTo>
                  <a:lnTo>
                    <a:pt x="1362622" y="30452"/>
                  </a:lnTo>
                  <a:lnTo>
                    <a:pt x="1367697" y="35527"/>
                  </a:lnTo>
                  <a:lnTo>
                    <a:pt x="1380385" y="35527"/>
                  </a:lnTo>
                  <a:lnTo>
                    <a:pt x="1387998" y="38064"/>
                  </a:lnTo>
                  <a:lnTo>
                    <a:pt x="1393074" y="40602"/>
                  </a:lnTo>
                  <a:lnTo>
                    <a:pt x="1398149" y="43140"/>
                  </a:lnTo>
                  <a:lnTo>
                    <a:pt x="1405762" y="43140"/>
                  </a:lnTo>
                  <a:lnTo>
                    <a:pt x="1408299" y="45677"/>
                  </a:lnTo>
                  <a:lnTo>
                    <a:pt x="1410837" y="48215"/>
                  </a:lnTo>
                  <a:lnTo>
                    <a:pt x="1415912" y="50753"/>
                  </a:lnTo>
                  <a:lnTo>
                    <a:pt x="1431138" y="50753"/>
                  </a:lnTo>
                  <a:lnTo>
                    <a:pt x="1436213" y="45677"/>
                  </a:lnTo>
                  <a:lnTo>
                    <a:pt x="1438751" y="43140"/>
                  </a:lnTo>
                  <a:lnTo>
                    <a:pt x="1441288" y="40602"/>
                  </a:lnTo>
                  <a:lnTo>
                    <a:pt x="1448901" y="38064"/>
                  </a:lnTo>
                  <a:lnTo>
                    <a:pt x="1453977" y="35527"/>
                  </a:lnTo>
                  <a:lnTo>
                    <a:pt x="1461589" y="32989"/>
                  </a:lnTo>
                  <a:lnTo>
                    <a:pt x="1466665" y="32989"/>
                  </a:lnTo>
                  <a:lnTo>
                    <a:pt x="1471740" y="35527"/>
                  </a:lnTo>
                  <a:lnTo>
                    <a:pt x="1476815" y="35527"/>
                  </a:lnTo>
                  <a:lnTo>
                    <a:pt x="1484428" y="40602"/>
                  </a:lnTo>
                  <a:lnTo>
                    <a:pt x="1486966" y="43140"/>
                  </a:lnTo>
                  <a:lnTo>
                    <a:pt x="1492041" y="45677"/>
                  </a:lnTo>
                  <a:lnTo>
                    <a:pt x="1502192" y="45677"/>
                  </a:lnTo>
                  <a:lnTo>
                    <a:pt x="1507267" y="48215"/>
                  </a:lnTo>
                  <a:lnTo>
                    <a:pt x="1517417" y="53290"/>
                  </a:lnTo>
                  <a:lnTo>
                    <a:pt x="1525030" y="58365"/>
                  </a:lnTo>
                  <a:lnTo>
                    <a:pt x="1532643" y="63441"/>
                  </a:lnTo>
                  <a:lnTo>
                    <a:pt x="1535181" y="63441"/>
                  </a:lnTo>
                  <a:lnTo>
                    <a:pt x="1535181" y="65978"/>
                  </a:lnTo>
                  <a:lnTo>
                    <a:pt x="1537718" y="65978"/>
                  </a:lnTo>
                  <a:lnTo>
                    <a:pt x="1540256" y="68516"/>
                  </a:lnTo>
                  <a:lnTo>
                    <a:pt x="1547869" y="73591"/>
                  </a:lnTo>
                  <a:lnTo>
                    <a:pt x="1552944" y="78667"/>
                  </a:lnTo>
                  <a:lnTo>
                    <a:pt x="1558019" y="81204"/>
                  </a:lnTo>
                  <a:lnTo>
                    <a:pt x="1563095" y="83742"/>
                  </a:lnTo>
                  <a:lnTo>
                    <a:pt x="1565632" y="86279"/>
                  </a:lnTo>
                  <a:lnTo>
                    <a:pt x="1568170" y="86279"/>
                  </a:lnTo>
                  <a:lnTo>
                    <a:pt x="1573245" y="91355"/>
                  </a:lnTo>
                  <a:lnTo>
                    <a:pt x="1578320" y="93892"/>
                  </a:lnTo>
                  <a:lnTo>
                    <a:pt x="1583396" y="96430"/>
                  </a:lnTo>
                  <a:lnTo>
                    <a:pt x="1588471" y="101505"/>
                  </a:lnTo>
                  <a:lnTo>
                    <a:pt x="1593546" y="104043"/>
                  </a:lnTo>
                  <a:lnTo>
                    <a:pt x="1598621" y="104043"/>
                  </a:lnTo>
                  <a:lnTo>
                    <a:pt x="1598621" y="109118"/>
                  </a:lnTo>
                  <a:lnTo>
                    <a:pt x="1601159" y="116731"/>
                  </a:lnTo>
                  <a:lnTo>
                    <a:pt x="1598621" y="119269"/>
                  </a:lnTo>
                  <a:lnTo>
                    <a:pt x="1598621" y="129419"/>
                  </a:lnTo>
                  <a:lnTo>
                    <a:pt x="1593546" y="137032"/>
                  </a:lnTo>
                  <a:lnTo>
                    <a:pt x="1585933" y="137032"/>
                  </a:lnTo>
                  <a:lnTo>
                    <a:pt x="1588471" y="139570"/>
                  </a:lnTo>
                  <a:lnTo>
                    <a:pt x="1593546" y="144645"/>
                  </a:lnTo>
                  <a:lnTo>
                    <a:pt x="1603697" y="152258"/>
                  </a:lnTo>
                  <a:lnTo>
                    <a:pt x="1613847" y="162408"/>
                  </a:lnTo>
                  <a:lnTo>
                    <a:pt x="1634138" y="180172"/>
                  </a:lnTo>
                  <a:lnTo>
                    <a:pt x="1646826" y="192860"/>
                  </a:lnTo>
                  <a:lnTo>
                    <a:pt x="1654439" y="197935"/>
                  </a:lnTo>
                  <a:lnTo>
                    <a:pt x="1656976" y="200473"/>
                  </a:lnTo>
                  <a:lnTo>
                    <a:pt x="1664589" y="203010"/>
                  </a:lnTo>
                  <a:lnTo>
                    <a:pt x="1669664" y="203010"/>
                  </a:lnTo>
                  <a:lnTo>
                    <a:pt x="1677277" y="208086"/>
                  </a:lnTo>
                  <a:lnTo>
                    <a:pt x="1679815" y="210623"/>
                  </a:lnTo>
                  <a:lnTo>
                    <a:pt x="1687428" y="210623"/>
                  </a:lnTo>
                  <a:lnTo>
                    <a:pt x="1692503" y="215698"/>
                  </a:lnTo>
                  <a:lnTo>
                    <a:pt x="1700116" y="223311"/>
                  </a:lnTo>
                  <a:lnTo>
                    <a:pt x="1710266" y="225849"/>
                  </a:lnTo>
                  <a:lnTo>
                    <a:pt x="1720417" y="225849"/>
                  </a:lnTo>
                  <a:lnTo>
                    <a:pt x="1725492" y="228387"/>
                  </a:lnTo>
                  <a:lnTo>
                    <a:pt x="1728030" y="233462"/>
                  </a:lnTo>
                  <a:lnTo>
                    <a:pt x="1728030" y="241075"/>
                  </a:lnTo>
                  <a:lnTo>
                    <a:pt x="1730568" y="238537"/>
                  </a:lnTo>
                  <a:lnTo>
                    <a:pt x="1733105" y="238537"/>
                  </a:lnTo>
                  <a:lnTo>
                    <a:pt x="1735643" y="241075"/>
                  </a:lnTo>
                  <a:lnTo>
                    <a:pt x="1738180" y="243612"/>
                  </a:lnTo>
                  <a:lnTo>
                    <a:pt x="1740718" y="246150"/>
                  </a:lnTo>
                  <a:lnTo>
                    <a:pt x="1748331" y="251225"/>
                  </a:lnTo>
                  <a:lnTo>
                    <a:pt x="1753406" y="256300"/>
                  </a:lnTo>
                  <a:lnTo>
                    <a:pt x="1753406" y="271526"/>
                  </a:lnTo>
                  <a:lnTo>
                    <a:pt x="1755944" y="281677"/>
                  </a:lnTo>
                  <a:lnTo>
                    <a:pt x="1758481" y="289290"/>
                  </a:lnTo>
                  <a:lnTo>
                    <a:pt x="1761019" y="291827"/>
                  </a:lnTo>
                  <a:lnTo>
                    <a:pt x="1766094" y="296902"/>
                  </a:lnTo>
                  <a:lnTo>
                    <a:pt x="1773707" y="301978"/>
                  </a:lnTo>
                  <a:lnTo>
                    <a:pt x="1778782" y="304515"/>
                  </a:lnTo>
                  <a:lnTo>
                    <a:pt x="1776245" y="312128"/>
                  </a:lnTo>
                  <a:lnTo>
                    <a:pt x="1771169" y="319741"/>
                  </a:lnTo>
                  <a:lnTo>
                    <a:pt x="1763557" y="327354"/>
                  </a:lnTo>
                  <a:lnTo>
                    <a:pt x="1750869" y="337505"/>
                  </a:lnTo>
                  <a:lnTo>
                    <a:pt x="1740718" y="342580"/>
                  </a:lnTo>
                  <a:lnTo>
                    <a:pt x="1735643" y="352730"/>
                  </a:lnTo>
                  <a:lnTo>
                    <a:pt x="1733105" y="360343"/>
                  </a:lnTo>
                  <a:lnTo>
                    <a:pt x="1738180" y="367956"/>
                  </a:lnTo>
                  <a:lnTo>
                    <a:pt x="1743256" y="378107"/>
                  </a:lnTo>
                  <a:lnTo>
                    <a:pt x="1748331" y="390795"/>
                  </a:lnTo>
                  <a:lnTo>
                    <a:pt x="1750869" y="406020"/>
                  </a:lnTo>
                  <a:lnTo>
                    <a:pt x="1750869" y="416171"/>
                  </a:lnTo>
                  <a:lnTo>
                    <a:pt x="1748331" y="423784"/>
                  </a:lnTo>
                  <a:lnTo>
                    <a:pt x="1750869" y="431397"/>
                  </a:lnTo>
                  <a:lnTo>
                    <a:pt x="1748331" y="439010"/>
                  </a:lnTo>
                  <a:lnTo>
                    <a:pt x="1745793" y="446623"/>
                  </a:lnTo>
                  <a:lnTo>
                    <a:pt x="1743256" y="451698"/>
                  </a:lnTo>
                  <a:lnTo>
                    <a:pt x="1738180" y="459311"/>
                  </a:lnTo>
                  <a:lnTo>
                    <a:pt x="1735643" y="471999"/>
                  </a:lnTo>
                  <a:lnTo>
                    <a:pt x="1735643" y="474536"/>
                  </a:lnTo>
                  <a:lnTo>
                    <a:pt x="1730568" y="494837"/>
                  </a:lnTo>
                  <a:lnTo>
                    <a:pt x="1728030" y="515128"/>
                  </a:lnTo>
                  <a:lnTo>
                    <a:pt x="1722955" y="532891"/>
                  </a:lnTo>
                  <a:lnTo>
                    <a:pt x="1717879" y="548117"/>
                  </a:lnTo>
                  <a:lnTo>
                    <a:pt x="1712804" y="563343"/>
                  </a:lnTo>
                  <a:lnTo>
                    <a:pt x="1710266" y="573493"/>
                  </a:lnTo>
                  <a:lnTo>
                    <a:pt x="1710266" y="581106"/>
                  </a:lnTo>
                  <a:lnTo>
                    <a:pt x="1707729" y="583644"/>
                  </a:lnTo>
                  <a:lnTo>
                    <a:pt x="1707729" y="588719"/>
                  </a:lnTo>
                  <a:lnTo>
                    <a:pt x="1702654" y="596332"/>
                  </a:lnTo>
                  <a:lnTo>
                    <a:pt x="1700116" y="598870"/>
                  </a:lnTo>
                  <a:lnTo>
                    <a:pt x="1697578" y="603945"/>
                  </a:lnTo>
                  <a:lnTo>
                    <a:pt x="1692503" y="609020"/>
                  </a:lnTo>
                  <a:lnTo>
                    <a:pt x="1689965" y="611558"/>
                  </a:lnTo>
                  <a:lnTo>
                    <a:pt x="1687428" y="616633"/>
                  </a:lnTo>
                  <a:lnTo>
                    <a:pt x="1682352" y="621708"/>
                  </a:lnTo>
                  <a:lnTo>
                    <a:pt x="1682352" y="626784"/>
                  </a:lnTo>
                  <a:lnTo>
                    <a:pt x="1679815" y="629321"/>
                  </a:lnTo>
                  <a:lnTo>
                    <a:pt x="1682352" y="629321"/>
                  </a:lnTo>
                  <a:lnTo>
                    <a:pt x="1682352" y="631859"/>
                  </a:lnTo>
                  <a:lnTo>
                    <a:pt x="1684890" y="634396"/>
                  </a:lnTo>
                  <a:lnTo>
                    <a:pt x="1687428" y="636934"/>
                  </a:lnTo>
                  <a:lnTo>
                    <a:pt x="1689965" y="636934"/>
                  </a:lnTo>
                  <a:lnTo>
                    <a:pt x="1689965" y="647085"/>
                  </a:lnTo>
                  <a:lnTo>
                    <a:pt x="1692503" y="652160"/>
                  </a:lnTo>
                  <a:lnTo>
                    <a:pt x="1695041" y="652160"/>
                  </a:lnTo>
                  <a:lnTo>
                    <a:pt x="1695041" y="662310"/>
                  </a:lnTo>
                  <a:lnTo>
                    <a:pt x="1697578" y="664848"/>
                  </a:lnTo>
                  <a:lnTo>
                    <a:pt x="1697578" y="667386"/>
                  </a:lnTo>
                  <a:lnTo>
                    <a:pt x="1695041" y="669923"/>
                  </a:lnTo>
                  <a:lnTo>
                    <a:pt x="1689965" y="669923"/>
                  </a:lnTo>
                  <a:lnTo>
                    <a:pt x="1682352" y="672461"/>
                  </a:lnTo>
                  <a:lnTo>
                    <a:pt x="1677277" y="672461"/>
                  </a:lnTo>
                  <a:lnTo>
                    <a:pt x="1672202" y="669923"/>
                  </a:lnTo>
                  <a:lnTo>
                    <a:pt x="1672202" y="667386"/>
                  </a:lnTo>
                  <a:lnTo>
                    <a:pt x="1664589" y="667386"/>
                  </a:lnTo>
                  <a:lnTo>
                    <a:pt x="1662052" y="669923"/>
                  </a:lnTo>
                  <a:lnTo>
                    <a:pt x="1662052" y="672461"/>
                  </a:lnTo>
                  <a:lnTo>
                    <a:pt x="1659514" y="672461"/>
                  </a:lnTo>
                  <a:lnTo>
                    <a:pt x="1656976" y="669923"/>
                  </a:lnTo>
                  <a:lnTo>
                    <a:pt x="1654439" y="669923"/>
                  </a:lnTo>
                  <a:lnTo>
                    <a:pt x="1651901" y="667386"/>
                  </a:lnTo>
                  <a:lnTo>
                    <a:pt x="1651901" y="674999"/>
                  </a:lnTo>
                  <a:lnTo>
                    <a:pt x="1649363" y="677536"/>
                  </a:lnTo>
                  <a:lnTo>
                    <a:pt x="1646826" y="677536"/>
                  </a:lnTo>
                  <a:lnTo>
                    <a:pt x="1644288" y="674999"/>
                  </a:lnTo>
                  <a:lnTo>
                    <a:pt x="1641751" y="674999"/>
                  </a:lnTo>
                  <a:lnTo>
                    <a:pt x="1639213" y="680074"/>
                  </a:lnTo>
                  <a:lnTo>
                    <a:pt x="1631600" y="682611"/>
                  </a:lnTo>
                  <a:lnTo>
                    <a:pt x="1626525" y="682611"/>
                  </a:lnTo>
                  <a:lnTo>
                    <a:pt x="1623987" y="685149"/>
                  </a:lnTo>
                  <a:lnTo>
                    <a:pt x="1621449" y="682611"/>
                  </a:lnTo>
                  <a:lnTo>
                    <a:pt x="1618912" y="682611"/>
                  </a:lnTo>
                  <a:lnTo>
                    <a:pt x="1618912" y="680074"/>
                  </a:lnTo>
                  <a:lnTo>
                    <a:pt x="1621449" y="680074"/>
                  </a:lnTo>
                  <a:lnTo>
                    <a:pt x="1621449" y="677536"/>
                  </a:lnTo>
                  <a:lnTo>
                    <a:pt x="1611299" y="677536"/>
                  </a:lnTo>
                  <a:lnTo>
                    <a:pt x="1611299" y="680074"/>
                  </a:lnTo>
                  <a:lnTo>
                    <a:pt x="1608761" y="680074"/>
                  </a:lnTo>
                  <a:lnTo>
                    <a:pt x="1608761" y="682611"/>
                  </a:lnTo>
                  <a:lnTo>
                    <a:pt x="1598611" y="682611"/>
                  </a:lnTo>
                  <a:lnTo>
                    <a:pt x="1598611" y="672461"/>
                  </a:lnTo>
                  <a:lnTo>
                    <a:pt x="1593535" y="672461"/>
                  </a:lnTo>
                  <a:lnTo>
                    <a:pt x="1590998" y="674999"/>
                  </a:lnTo>
                  <a:lnTo>
                    <a:pt x="1590998" y="677536"/>
                  </a:lnTo>
                  <a:lnTo>
                    <a:pt x="1588460" y="680074"/>
                  </a:lnTo>
                  <a:lnTo>
                    <a:pt x="1585923" y="690224"/>
                  </a:lnTo>
                  <a:lnTo>
                    <a:pt x="1585923" y="710525"/>
                  </a:lnTo>
                  <a:lnTo>
                    <a:pt x="1588460" y="713063"/>
                  </a:lnTo>
                  <a:lnTo>
                    <a:pt x="1588460" y="723214"/>
                  </a:lnTo>
                  <a:lnTo>
                    <a:pt x="1590998" y="728289"/>
                  </a:lnTo>
                  <a:lnTo>
                    <a:pt x="1590998" y="730826"/>
                  </a:lnTo>
                  <a:lnTo>
                    <a:pt x="1593535" y="735902"/>
                  </a:lnTo>
                  <a:lnTo>
                    <a:pt x="1593535" y="763805"/>
                  </a:lnTo>
                  <a:lnTo>
                    <a:pt x="1590998" y="768880"/>
                  </a:lnTo>
                  <a:lnTo>
                    <a:pt x="1588460" y="776493"/>
                  </a:lnTo>
                  <a:lnTo>
                    <a:pt x="1585923" y="781568"/>
                  </a:lnTo>
                  <a:lnTo>
                    <a:pt x="1580847" y="786644"/>
                  </a:lnTo>
                  <a:lnTo>
                    <a:pt x="1578310" y="789181"/>
                  </a:lnTo>
                  <a:lnTo>
                    <a:pt x="1575772" y="791719"/>
                  </a:lnTo>
                  <a:lnTo>
                    <a:pt x="1580847" y="791719"/>
                  </a:lnTo>
                  <a:lnTo>
                    <a:pt x="1585923" y="794256"/>
                  </a:lnTo>
                  <a:lnTo>
                    <a:pt x="1590998" y="796794"/>
                  </a:lnTo>
                  <a:lnTo>
                    <a:pt x="1601148" y="799332"/>
                  </a:lnTo>
                  <a:lnTo>
                    <a:pt x="1608761" y="799332"/>
                  </a:lnTo>
                  <a:lnTo>
                    <a:pt x="1608761" y="801869"/>
                  </a:lnTo>
                  <a:lnTo>
                    <a:pt x="1611299" y="801869"/>
                  </a:lnTo>
                  <a:lnTo>
                    <a:pt x="1611299" y="847536"/>
                  </a:lnTo>
                  <a:lnTo>
                    <a:pt x="1613837" y="852611"/>
                  </a:lnTo>
                  <a:lnTo>
                    <a:pt x="1621449" y="862762"/>
                  </a:lnTo>
                  <a:lnTo>
                    <a:pt x="1626525" y="872912"/>
                  </a:lnTo>
                  <a:lnTo>
                    <a:pt x="1631600" y="885601"/>
                  </a:lnTo>
                  <a:lnTo>
                    <a:pt x="1631600" y="888138"/>
                  </a:lnTo>
                  <a:lnTo>
                    <a:pt x="1636675" y="888138"/>
                  </a:lnTo>
                  <a:lnTo>
                    <a:pt x="1644288" y="890676"/>
                  </a:lnTo>
                  <a:lnTo>
                    <a:pt x="1651901" y="890676"/>
                  </a:lnTo>
                  <a:lnTo>
                    <a:pt x="1662052" y="893213"/>
                  </a:lnTo>
                  <a:lnTo>
                    <a:pt x="1679815" y="895751"/>
                  </a:lnTo>
                  <a:lnTo>
                    <a:pt x="1695041" y="895751"/>
                  </a:lnTo>
                  <a:lnTo>
                    <a:pt x="1695041" y="898289"/>
                  </a:lnTo>
                  <a:lnTo>
                    <a:pt x="1697578" y="898289"/>
                  </a:lnTo>
                  <a:lnTo>
                    <a:pt x="1697578" y="918579"/>
                  </a:lnTo>
                  <a:lnTo>
                    <a:pt x="1695041" y="926192"/>
                  </a:lnTo>
                  <a:lnTo>
                    <a:pt x="1692503" y="938880"/>
                  </a:lnTo>
                  <a:lnTo>
                    <a:pt x="1687428" y="954106"/>
                  </a:lnTo>
                  <a:lnTo>
                    <a:pt x="1684890" y="966794"/>
                  </a:lnTo>
                  <a:lnTo>
                    <a:pt x="1682352" y="982020"/>
                  </a:lnTo>
                  <a:lnTo>
                    <a:pt x="1677277" y="997246"/>
                  </a:lnTo>
                  <a:lnTo>
                    <a:pt x="1674740" y="1012471"/>
                  </a:lnTo>
                  <a:lnTo>
                    <a:pt x="1667127" y="1027697"/>
                  </a:lnTo>
                  <a:lnTo>
                    <a:pt x="1664589" y="1040385"/>
                  </a:lnTo>
                  <a:lnTo>
                    <a:pt x="1662052" y="1053073"/>
                  </a:lnTo>
                  <a:lnTo>
                    <a:pt x="1656976" y="1060686"/>
                  </a:lnTo>
                  <a:lnTo>
                    <a:pt x="1656976" y="1063224"/>
                  </a:lnTo>
                  <a:lnTo>
                    <a:pt x="1654439" y="1063224"/>
                  </a:lnTo>
                  <a:lnTo>
                    <a:pt x="1649363" y="1065762"/>
                  </a:lnTo>
                  <a:lnTo>
                    <a:pt x="1646826" y="1065762"/>
                  </a:lnTo>
                  <a:lnTo>
                    <a:pt x="1636675" y="1068299"/>
                  </a:lnTo>
                  <a:lnTo>
                    <a:pt x="1631600" y="1070837"/>
                  </a:lnTo>
                  <a:lnTo>
                    <a:pt x="1621449" y="1073375"/>
                  </a:lnTo>
                  <a:lnTo>
                    <a:pt x="1613837" y="1075912"/>
                  </a:lnTo>
                  <a:lnTo>
                    <a:pt x="1608761" y="1078450"/>
                  </a:lnTo>
                  <a:lnTo>
                    <a:pt x="1568170" y="1078450"/>
                  </a:lnTo>
                  <a:lnTo>
                    <a:pt x="1563095" y="1075912"/>
                  </a:lnTo>
                  <a:lnTo>
                    <a:pt x="1558019" y="1075912"/>
                  </a:lnTo>
                  <a:lnTo>
                    <a:pt x="1555482" y="1078450"/>
                  </a:lnTo>
                  <a:lnTo>
                    <a:pt x="1550406" y="1080987"/>
                  </a:lnTo>
                  <a:lnTo>
                    <a:pt x="1547869" y="1086063"/>
                  </a:lnTo>
                  <a:lnTo>
                    <a:pt x="1542794" y="1088600"/>
                  </a:lnTo>
                  <a:lnTo>
                    <a:pt x="1540256" y="1091138"/>
                  </a:lnTo>
                  <a:lnTo>
                    <a:pt x="1540256" y="1093676"/>
                  </a:lnTo>
                  <a:lnTo>
                    <a:pt x="1535181" y="1101288"/>
                  </a:lnTo>
                  <a:lnTo>
                    <a:pt x="1532643" y="1103826"/>
                  </a:lnTo>
                  <a:lnTo>
                    <a:pt x="1530105" y="1108901"/>
                  </a:lnTo>
                  <a:lnTo>
                    <a:pt x="1527568" y="1113977"/>
                  </a:lnTo>
                  <a:lnTo>
                    <a:pt x="1525030" y="1121589"/>
                  </a:lnTo>
                  <a:lnTo>
                    <a:pt x="1522492" y="1124127"/>
                  </a:lnTo>
                  <a:lnTo>
                    <a:pt x="1519955" y="1129202"/>
                  </a:lnTo>
                  <a:lnTo>
                    <a:pt x="1517417" y="1134277"/>
                  </a:lnTo>
                  <a:lnTo>
                    <a:pt x="1514880" y="1136815"/>
                  </a:lnTo>
                  <a:lnTo>
                    <a:pt x="1509804" y="1139353"/>
                  </a:lnTo>
                  <a:lnTo>
                    <a:pt x="1507267" y="1141890"/>
                  </a:lnTo>
                  <a:lnTo>
                    <a:pt x="1504729" y="1144428"/>
                  </a:lnTo>
                  <a:lnTo>
                    <a:pt x="1499654" y="1146966"/>
                  </a:lnTo>
                  <a:lnTo>
                    <a:pt x="1494579" y="1149503"/>
                  </a:lnTo>
                  <a:lnTo>
                    <a:pt x="1489503" y="1149503"/>
                  </a:lnTo>
                  <a:lnTo>
                    <a:pt x="1484428" y="1152041"/>
                  </a:lnTo>
                  <a:lnTo>
                    <a:pt x="1481891" y="1154579"/>
                  </a:lnTo>
                  <a:lnTo>
                    <a:pt x="1481891" y="1159654"/>
                  </a:lnTo>
                  <a:lnTo>
                    <a:pt x="1479353" y="1164729"/>
                  </a:lnTo>
                  <a:lnTo>
                    <a:pt x="1476815" y="1172342"/>
                  </a:lnTo>
                  <a:lnTo>
                    <a:pt x="1476815" y="1179955"/>
                  </a:lnTo>
                  <a:lnTo>
                    <a:pt x="1474278" y="1185030"/>
                  </a:lnTo>
                  <a:lnTo>
                    <a:pt x="1474278" y="1187568"/>
                  </a:lnTo>
                  <a:lnTo>
                    <a:pt x="1469202" y="1187568"/>
                  </a:lnTo>
                  <a:lnTo>
                    <a:pt x="1464127" y="1185030"/>
                  </a:lnTo>
                  <a:lnTo>
                    <a:pt x="1459052" y="1182493"/>
                  </a:lnTo>
                  <a:lnTo>
                    <a:pt x="1426073" y="1182493"/>
                  </a:lnTo>
                  <a:lnTo>
                    <a:pt x="1420998" y="1185030"/>
                  </a:lnTo>
                  <a:lnTo>
                    <a:pt x="1418460" y="1185030"/>
                  </a:lnTo>
                  <a:lnTo>
                    <a:pt x="1410848" y="1190106"/>
                  </a:lnTo>
                  <a:lnTo>
                    <a:pt x="1408310" y="1190106"/>
                  </a:lnTo>
                  <a:lnTo>
                    <a:pt x="1405772" y="1195181"/>
                  </a:lnTo>
                  <a:lnTo>
                    <a:pt x="1403235" y="1197718"/>
                  </a:lnTo>
                  <a:lnTo>
                    <a:pt x="1403235" y="1200256"/>
                  </a:lnTo>
                  <a:lnTo>
                    <a:pt x="1400697" y="1202794"/>
                  </a:lnTo>
                  <a:lnTo>
                    <a:pt x="1398159" y="1205331"/>
                  </a:lnTo>
                  <a:lnTo>
                    <a:pt x="1398159" y="1207869"/>
                  </a:lnTo>
                  <a:lnTo>
                    <a:pt x="1400697" y="1210406"/>
                  </a:lnTo>
                  <a:lnTo>
                    <a:pt x="1400697" y="1212944"/>
                  </a:lnTo>
                  <a:lnTo>
                    <a:pt x="1403235" y="1220557"/>
                  </a:lnTo>
                  <a:lnTo>
                    <a:pt x="1403235" y="1225632"/>
                  </a:lnTo>
                  <a:lnTo>
                    <a:pt x="1398159" y="1233245"/>
                  </a:lnTo>
                  <a:lnTo>
                    <a:pt x="1393084" y="1238320"/>
                  </a:lnTo>
                  <a:lnTo>
                    <a:pt x="1390546" y="1243396"/>
                  </a:lnTo>
                  <a:lnTo>
                    <a:pt x="1385471" y="1251008"/>
                  </a:lnTo>
                  <a:lnTo>
                    <a:pt x="1380396" y="1253546"/>
                  </a:lnTo>
                  <a:lnTo>
                    <a:pt x="1367708" y="1261159"/>
                  </a:lnTo>
                  <a:lnTo>
                    <a:pt x="1357557" y="1266234"/>
                  </a:lnTo>
                  <a:lnTo>
                    <a:pt x="1355020" y="1268772"/>
                  </a:lnTo>
                  <a:lnTo>
                    <a:pt x="1352482" y="1276385"/>
                  </a:lnTo>
                  <a:lnTo>
                    <a:pt x="1349944" y="1281460"/>
                  </a:lnTo>
                  <a:lnTo>
                    <a:pt x="1314428" y="1281460"/>
                  </a:lnTo>
                  <a:lnTo>
                    <a:pt x="1314428" y="1278922"/>
                  </a:lnTo>
                  <a:lnTo>
                    <a:pt x="1311890" y="1273847"/>
                  </a:lnTo>
                  <a:lnTo>
                    <a:pt x="1311890" y="1271310"/>
                  </a:lnTo>
                  <a:lnTo>
                    <a:pt x="1309353" y="1268772"/>
                  </a:lnTo>
                  <a:lnTo>
                    <a:pt x="1309353" y="1266234"/>
                  </a:lnTo>
                  <a:lnTo>
                    <a:pt x="1306815" y="1261159"/>
                  </a:lnTo>
                  <a:lnTo>
                    <a:pt x="1301740" y="1256084"/>
                  </a:lnTo>
                  <a:lnTo>
                    <a:pt x="1301740" y="1251008"/>
                  </a:lnTo>
                  <a:lnTo>
                    <a:pt x="1299202" y="1248471"/>
                  </a:lnTo>
                  <a:lnTo>
                    <a:pt x="1299202" y="1243396"/>
                  </a:lnTo>
                  <a:lnTo>
                    <a:pt x="1296665" y="1240858"/>
                  </a:lnTo>
                  <a:lnTo>
                    <a:pt x="1296665" y="1238320"/>
                  </a:lnTo>
                  <a:lnTo>
                    <a:pt x="1294127" y="1235783"/>
                  </a:lnTo>
                  <a:lnTo>
                    <a:pt x="1294127" y="1233245"/>
                  </a:lnTo>
                  <a:lnTo>
                    <a:pt x="1291589" y="1233245"/>
                  </a:lnTo>
                  <a:lnTo>
                    <a:pt x="1291589" y="1230707"/>
                  </a:lnTo>
                  <a:lnTo>
                    <a:pt x="1289052" y="1225632"/>
                  </a:lnTo>
                  <a:lnTo>
                    <a:pt x="1289052" y="1223094"/>
                  </a:lnTo>
                  <a:lnTo>
                    <a:pt x="1286514" y="1220557"/>
                  </a:lnTo>
                  <a:lnTo>
                    <a:pt x="1283977" y="1218019"/>
                  </a:lnTo>
                  <a:lnTo>
                    <a:pt x="1281439" y="1215482"/>
                  </a:lnTo>
                  <a:lnTo>
                    <a:pt x="1276364" y="1212944"/>
                  </a:lnTo>
                  <a:lnTo>
                    <a:pt x="1271288" y="1212944"/>
                  </a:lnTo>
                  <a:lnTo>
                    <a:pt x="1268751" y="1210406"/>
                  </a:lnTo>
                  <a:lnTo>
                    <a:pt x="1258600" y="1210406"/>
                  </a:lnTo>
                  <a:lnTo>
                    <a:pt x="1256063" y="1207869"/>
                  </a:lnTo>
                  <a:lnTo>
                    <a:pt x="1250988" y="1207869"/>
                  </a:lnTo>
                  <a:lnTo>
                    <a:pt x="1248450" y="1205331"/>
                  </a:lnTo>
                  <a:lnTo>
                    <a:pt x="1245912" y="1205331"/>
                  </a:lnTo>
                  <a:lnTo>
                    <a:pt x="1243375" y="1202794"/>
                  </a:lnTo>
                  <a:lnTo>
                    <a:pt x="1238299" y="1200256"/>
                  </a:lnTo>
                  <a:lnTo>
                    <a:pt x="1233224" y="1197718"/>
                  </a:lnTo>
                  <a:lnTo>
                    <a:pt x="1230686" y="1192643"/>
                  </a:lnTo>
                  <a:lnTo>
                    <a:pt x="1225611" y="1190106"/>
                  </a:lnTo>
                  <a:lnTo>
                    <a:pt x="1223074" y="1190106"/>
                  </a:lnTo>
                  <a:lnTo>
                    <a:pt x="1220536" y="1187568"/>
                  </a:lnTo>
                  <a:lnTo>
                    <a:pt x="1217998" y="1182493"/>
                  </a:lnTo>
                  <a:lnTo>
                    <a:pt x="1215461" y="1182493"/>
                  </a:lnTo>
                  <a:lnTo>
                    <a:pt x="1210385" y="1179955"/>
                  </a:lnTo>
                  <a:lnTo>
                    <a:pt x="1207848" y="1179955"/>
                  </a:lnTo>
                  <a:lnTo>
                    <a:pt x="1202772" y="1182493"/>
                  </a:lnTo>
                  <a:lnTo>
                    <a:pt x="1200235" y="1182493"/>
                  </a:lnTo>
                  <a:lnTo>
                    <a:pt x="1197697" y="1185030"/>
                  </a:lnTo>
                  <a:lnTo>
                    <a:pt x="1195160" y="1187568"/>
                  </a:lnTo>
                  <a:lnTo>
                    <a:pt x="1192622" y="1192643"/>
                  </a:lnTo>
                  <a:lnTo>
                    <a:pt x="1190084" y="1195181"/>
                  </a:lnTo>
                  <a:lnTo>
                    <a:pt x="1187547" y="1200256"/>
                  </a:lnTo>
                  <a:lnTo>
                    <a:pt x="1185009" y="1202794"/>
                  </a:lnTo>
                  <a:lnTo>
                    <a:pt x="1182471" y="1205331"/>
                  </a:lnTo>
                  <a:lnTo>
                    <a:pt x="1182471" y="1207869"/>
                  </a:lnTo>
                  <a:lnTo>
                    <a:pt x="1179934" y="1207869"/>
                  </a:lnTo>
                  <a:lnTo>
                    <a:pt x="1179934" y="1210406"/>
                  </a:lnTo>
                  <a:lnTo>
                    <a:pt x="1172321" y="1210406"/>
                  </a:lnTo>
                  <a:lnTo>
                    <a:pt x="1157095" y="1212944"/>
                  </a:lnTo>
                  <a:lnTo>
                    <a:pt x="1146945" y="1215482"/>
                  </a:lnTo>
                  <a:lnTo>
                    <a:pt x="1141869" y="1218019"/>
                  </a:lnTo>
                  <a:lnTo>
                    <a:pt x="1131719" y="1218019"/>
                  </a:lnTo>
                  <a:lnTo>
                    <a:pt x="1126644" y="1212944"/>
                  </a:lnTo>
                  <a:lnTo>
                    <a:pt x="1119031" y="1207869"/>
                  </a:lnTo>
                  <a:lnTo>
                    <a:pt x="1108880" y="1202794"/>
                  </a:lnTo>
                  <a:lnTo>
                    <a:pt x="1096192" y="1202794"/>
                  </a:lnTo>
                  <a:lnTo>
                    <a:pt x="1093654" y="1200256"/>
                  </a:lnTo>
                  <a:lnTo>
                    <a:pt x="1091117" y="1200256"/>
                  </a:lnTo>
                  <a:lnTo>
                    <a:pt x="1088579" y="1197718"/>
                  </a:lnTo>
                  <a:lnTo>
                    <a:pt x="1083504" y="1195181"/>
                  </a:lnTo>
                  <a:lnTo>
                    <a:pt x="1078429" y="1192643"/>
                  </a:lnTo>
                  <a:lnTo>
                    <a:pt x="1075891" y="1190106"/>
                  </a:lnTo>
                  <a:lnTo>
                    <a:pt x="1068278" y="1190106"/>
                  </a:lnTo>
                  <a:lnTo>
                    <a:pt x="1063203" y="1192643"/>
                  </a:lnTo>
                  <a:lnTo>
                    <a:pt x="1058128" y="1200256"/>
                  </a:lnTo>
                  <a:lnTo>
                    <a:pt x="1053052" y="1202794"/>
                  </a:lnTo>
                  <a:lnTo>
                    <a:pt x="1047977" y="1207869"/>
                  </a:lnTo>
                  <a:lnTo>
                    <a:pt x="1045440" y="1212944"/>
                  </a:lnTo>
                  <a:lnTo>
                    <a:pt x="1040364" y="1218019"/>
                  </a:lnTo>
                  <a:lnTo>
                    <a:pt x="1035289" y="1220557"/>
                  </a:lnTo>
                  <a:lnTo>
                    <a:pt x="1030214" y="1225632"/>
                  </a:lnTo>
                  <a:lnTo>
                    <a:pt x="1025138" y="1228170"/>
                  </a:lnTo>
                  <a:lnTo>
                    <a:pt x="1017526" y="1225632"/>
                  </a:lnTo>
                  <a:lnTo>
                    <a:pt x="1009913" y="1220557"/>
                  </a:lnTo>
                  <a:lnTo>
                    <a:pt x="1004837" y="1215482"/>
                  </a:lnTo>
                  <a:lnTo>
                    <a:pt x="994687" y="1210406"/>
                  </a:lnTo>
                  <a:lnTo>
                    <a:pt x="989612" y="1205331"/>
                  </a:lnTo>
                  <a:lnTo>
                    <a:pt x="981999" y="1202794"/>
                  </a:lnTo>
                  <a:lnTo>
                    <a:pt x="974386" y="1202794"/>
                  </a:lnTo>
                  <a:lnTo>
                    <a:pt x="966773" y="1205331"/>
                  </a:lnTo>
                  <a:lnTo>
                    <a:pt x="961698" y="1207869"/>
                  </a:lnTo>
                  <a:lnTo>
                    <a:pt x="954085" y="1205331"/>
                  </a:lnTo>
                  <a:lnTo>
                    <a:pt x="943934" y="1205331"/>
                  </a:lnTo>
                  <a:lnTo>
                    <a:pt x="936321" y="1207869"/>
                  </a:lnTo>
                  <a:lnTo>
                    <a:pt x="931246" y="1210406"/>
                  </a:lnTo>
                  <a:lnTo>
                    <a:pt x="910945" y="1210406"/>
                  </a:lnTo>
                  <a:lnTo>
                    <a:pt x="903332" y="1212944"/>
                  </a:lnTo>
                  <a:lnTo>
                    <a:pt x="890644" y="1212944"/>
                  </a:lnTo>
                  <a:lnTo>
                    <a:pt x="880494" y="1210406"/>
                  </a:lnTo>
                  <a:lnTo>
                    <a:pt x="872881" y="1207869"/>
                  </a:lnTo>
                  <a:lnTo>
                    <a:pt x="860193" y="1202794"/>
                  </a:lnTo>
                  <a:lnTo>
                    <a:pt x="850042" y="1197718"/>
                  </a:lnTo>
                  <a:lnTo>
                    <a:pt x="842429" y="1195181"/>
                  </a:lnTo>
                  <a:lnTo>
                    <a:pt x="829741" y="1190106"/>
                  </a:lnTo>
                  <a:lnTo>
                    <a:pt x="817053" y="1185030"/>
                  </a:lnTo>
                  <a:lnTo>
                    <a:pt x="809440" y="1179955"/>
                  </a:lnTo>
                  <a:lnTo>
                    <a:pt x="806902" y="1172342"/>
                  </a:lnTo>
                  <a:lnTo>
                    <a:pt x="806902" y="1164729"/>
                  </a:lnTo>
                  <a:lnTo>
                    <a:pt x="804365" y="1157116"/>
                  </a:lnTo>
                  <a:lnTo>
                    <a:pt x="804365" y="1152041"/>
                  </a:lnTo>
                  <a:lnTo>
                    <a:pt x="801827" y="1146966"/>
                  </a:lnTo>
                  <a:lnTo>
                    <a:pt x="799289" y="1139353"/>
                  </a:lnTo>
                  <a:lnTo>
                    <a:pt x="799289" y="1126665"/>
                  </a:lnTo>
                  <a:lnTo>
                    <a:pt x="801827" y="1124127"/>
                  </a:lnTo>
                  <a:lnTo>
                    <a:pt x="801827" y="1113977"/>
                  </a:lnTo>
                  <a:lnTo>
                    <a:pt x="796752" y="1113977"/>
                  </a:lnTo>
                  <a:lnTo>
                    <a:pt x="794214" y="1116514"/>
                  </a:lnTo>
                  <a:lnTo>
                    <a:pt x="773913" y="1116514"/>
                  </a:lnTo>
                  <a:lnTo>
                    <a:pt x="758687" y="1119052"/>
                  </a:lnTo>
                  <a:lnTo>
                    <a:pt x="695268" y="1119052"/>
                  </a:lnTo>
                  <a:lnTo>
                    <a:pt x="687655" y="1116514"/>
                  </a:lnTo>
                  <a:lnTo>
                    <a:pt x="680042" y="1116514"/>
                  </a:lnTo>
                  <a:lnTo>
                    <a:pt x="669892" y="1113977"/>
                  </a:lnTo>
                  <a:lnTo>
                    <a:pt x="664816" y="1113977"/>
                  </a:lnTo>
                  <a:lnTo>
                    <a:pt x="659741" y="1116514"/>
                  </a:lnTo>
                  <a:lnTo>
                    <a:pt x="654666" y="1119052"/>
                  </a:lnTo>
                  <a:lnTo>
                    <a:pt x="652128" y="1121589"/>
                  </a:lnTo>
                  <a:lnTo>
                    <a:pt x="649591" y="1124127"/>
                  </a:lnTo>
                  <a:lnTo>
                    <a:pt x="647053" y="1126665"/>
                  </a:lnTo>
                  <a:lnTo>
                    <a:pt x="639440" y="1126665"/>
                  </a:lnTo>
                  <a:lnTo>
                    <a:pt x="636902" y="1124127"/>
                  </a:lnTo>
                  <a:lnTo>
                    <a:pt x="631827" y="1124127"/>
                  </a:lnTo>
                  <a:lnTo>
                    <a:pt x="629290" y="1121589"/>
                  </a:lnTo>
                  <a:lnTo>
                    <a:pt x="619139" y="1121589"/>
                  </a:lnTo>
                  <a:lnTo>
                    <a:pt x="614064" y="1124127"/>
                  </a:lnTo>
                  <a:lnTo>
                    <a:pt x="606451" y="1129202"/>
                  </a:lnTo>
                  <a:lnTo>
                    <a:pt x="603913" y="1131740"/>
                  </a:lnTo>
                  <a:lnTo>
                    <a:pt x="598838" y="1134277"/>
                  </a:lnTo>
                  <a:lnTo>
                    <a:pt x="586150" y="1134277"/>
                  </a:lnTo>
                  <a:lnTo>
                    <a:pt x="575999" y="1131740"/>
                  </a:lnTo>
                  <a:lnTo>
                    <a:pt x="568386" y="1126665"/>
                  </a:lnTo>
                  <a:lnTo>
                    <a:pt x="565849" y="1126665"/>
                  </a:lnTo>
                  <a:lnTo>
                    <a:pt x="563311" y="1121589"/>
                  </a:lnTo>
                  <a:lnTo>
                    <a:pt x="558236" y="1116514"/>
                  </a:lnTo>
                  <a:lnTo>
                    <a:pt x="553161" y="1111439"/>
                  </a:lnTo>
                  <a:lnTo>
                    <a:pt x="548086" y="1108901"/>
                  </a:lnTo>
                  <a:lnTo>
                    <a:pt x="540473" y="1103826"/>
                  </a:lnTo>
                  <a:lnTo>
                    <a:pt x="532860" y="1101288"/>
                  </a:lnTo>
                  <a:lnTo>
                    <a:pt x="527784" y="1098751"/>
                  </a:lnTo>
                  <a:lnTo>
                    <a:pt x="522709" y="1093676"/>
                  </a:lnTo>
                  <a:lnTo>
                    <a:pt x="510021" y="1088600"/>
                  </a:lnTo>
                  <a:lnTo>
                    <a:pt x="466892" y="1088600"/>
                  </a:lnTo>
                  <a:lnTo>
                    <a:pt x="454204" y="1091138"/>
                  </a:lnTo>
                  <a:lnTo>
                    <a:pt x="433913" y="1091138"/>
                  </a:lnTo>
                  <a:lnTo>
                    <a:pt x="423763" y="1093676"/>
                  </a:lnTo>
                  <a:lnTo>
                    <a:pt x="413612" y="1091138"/>
                  </a:lnTo>
                  <a:lnTo>
                    <a:pt x="400924" y="1091138"/>
                  </a:lnTo>
                  <a:lnTo>
                    <a:pt x="388236" y="1093676"/>
                  </a:lnTo>
                  <a:lnTo>
                    <a:pt x="380623" y="1096213"/>
                  </a:lnTo>
                  <a:lnTo>
                    <a:pt x="362870" y="1096213"/>
                  </a:lnTo>
                  <a:lnTo>
                    <a:pt x="357795" y="1091138"/>
                  </a:lnTo>
                  <a:lnTo>
                    <a:pt x="352720" y="1091138"/>
                  </a:lnTo>
                  <a:lnTo>
                    <a:pt x="342569" y="1088600"/>
                  </a:lnTo>
                  <a:lnTo>
                    <a:pt x="327343" y="1086063"/>
                  </a:lnTo>
                  <a:lnTo>
                    <a:pt x="314655" y="1083525"/>
                  </a:lnTo>
                  <a:lnTo>
                    <a:pt x="304505" y="1078450"/>
                  </a:lnTo>
                  <a:lnTo>
                    <a:pt x="291817" y="1075912"/>
                  </a:lnTo>
                  <a:lnTo>
                    <a:pt x="276591" y="1075912"/>
                  </a:lnTo>
                  <a:lnTo>
                    <a:pt x="268978" y="1073375"/>
                  </a:lnTo>
                  <a:lnTo>
                    <a:pt x="261365" y="1070837"/>
                  </a:lnTo>
                  <a:lnTo>
                    <a:pt x="248677" y="1070837"/>
                  </a:lnTo>
                  <a:lnTo>
                    <a:pt x="243602" y="1075912"/>
                  </a:lnTo>
                  <a:lnTo>
                    <a:pt x="241064" y="1073375"/>
                  </a:lnTo>
                  <a:lnTo>
                    <a:pt x="238527" y="1075912"/>
                  </a:lnTo>
                  <a:lnTo>
                    <a:pt x="233451" y="1078450"/>
                  </a:lnTo>
                  <a:lnTo>
                    <a:pt x="225838" y="1083525"/>
                  </a:lnTo>
                  <a:lnTo>
                    <a:pt x="218225" y="1088600"/>
                  </a:lnTo>
                  <a:lnTo>
                    <a:pt x="208075" y="1093676"/>
                  </a:lnTo>
                  <a:lnTo>
                    <a:pt x="192849" y="1096213"/>
                  </a:lnTo>
                  <a:lnTo>
                    <a:pt x="175086" y="1093676"/>
                  </a:lnTo>
                  <a:lnTo>
                    <a:pt x="154795" y="1093676"/>
                  </a:lnTo>
                  <a:lnTo>
                    <a:pt x="142107" y="1096213"/>
                  </a:lnTo>
                  <a:lnTo>
                    <a:pt x="131957" y="1106364"/>
                  </a:lnTo>
                  <a:lnTo>
                    <a:pt x="129419" y="1108901"/>
                  </a:lnTo>
                  <a:lnTo>
                    <a:pt x="121806" y="1113977"/>
                  </a:lnTo>
                  <a:lnTo>
                    <a:pt x="111656" y="1119052"/>
                  </a:lnTo>
                  <a:lnTo>
                    <a:pt x="98967" y="1126665"/>
                  </a:lnTo>
                  <a:lnTo>
                    <a:pt x="88817" y="1126665"/>
                  </a:lnTo>
                  <a:lnTo>
                    <a:pt x="81204" y="1124127"/>
                  </a:lnTo>
                  <a:lnTo>
                    <a:pt x="71054" y="1116514"/>
                  </a:lnTo>
                  <a:lnTo>
                    <a:pt x="63441" y="1111439"/>
                  </a:lnTo>
                  <a:lnTo>
                    <a:pt x="50753" y="1106364"/>
                  </a:lnTo>
                  <a:lnTo>
                    <a:pt x="45677" y="1106364"/>
                  </a:lnTo>
                  <a:lnTo>
                    <a:pt x="38064" y="1108901"/>
                  </a:lnTo>
                  <a:lnTo>
                    <a:pt x="30452" y="1108901"/>
                  </a:lnTo>
                  <a:lnTo>
                    <a:pt x="30452" y="1106364"/>
                  </a:lnTo>
                  <a:lnTo>
                    <a:pt x="27914" y="1106364"/>
                  </a:lnTo>
                  <a:lnTo>
                    <a:pt x="27914" y="1101288"/>
                  </a:lnTo>
                  <a:lnTo>
                    <a:pt x="30452" y="1101288"/>
                  </a:lnTo>
                  <a:lnTo>
                    <a:pt x="30452" y="1098751"/>
                  </a:lnTo>
                  <a:lnTo>
                    <a:pt x="32989" y="1096213"/>
                  </a:lnTo>
                  <a:lnTo>
                    <a:pt x="30452" y="1093676"/>
                  </a:lnTo>
                  <a:lnTo>
                    <a:pt x="30452" y="1091138"/>
                  </a:lnTo>
                  <a:lnTo>
                    <a:pt x="27914" y="1086063"/>
                  </a:lnTo>
                  <a:lnTo>
                    <a:pt x="27914" y="1073375"/>
                  </a:lnTo>
                  <a:lnTo>
                    <a:pt x="25376" y="1068299"/>
                  </a:lnTo>
                  <a:lnTo>
                    <a:pt x="25376" y="1045461"/>
                  </a:lnTo>
                  <a:lnTo>
                    <a:pt x="27914" y="1035310"/>
                  </a:lnTo>
                  <a:lnTo>
                    <a:pt x="27914" y="1020084"/>
                  </a:lnTo>
                  <a:lnTo>
                    <a:pt x="30452" y="1012471"/>
                  </a:lnTo>
                  <a:lnTo>
                    <a:pt x="32989" y="1007396"/>
                  </a:lnTo>
                  <a:lnTo>
                    <a:pt x="35527" y="999783"/>
                  </a:lnTo>
                  <a:lnTo>
                    <a:pt x="35527" y="979493"/>
                  </a:lnTo>
                  <a:lnTo>
                    <a:pt x="32989" y="974417"/>
                  </a:lnTo>
                  <a:lnTo>
                    <a:pt x="32989" y="966805"/>
                  </a:lnTo>
                  <a:lnTo>
                    <a:pt x="35527" y="959192"/>
                  </a:lnTo>
                  <a:lnTo>
                    <a:pt x="35527" y="941428"/>
                  </a:lnTo>
                  <a:lnTo>
                    <a:pt x="32989" y="931278"/>
                  </a:lnTo>
                  <a:lnTo>
                    <a:pt x="30452" y="923665"/>
                  </a:lnTo>
                  <a:lnTo>
                    <a:pt x="30452" y="916052"/>
                  </a:lnTo>
                  <a:lnTo>
                    <a:pt x="32989" y="913515"/>
                  </a:lnTo>
                  <a:lnTo>
                    <a:pt x="32989" y="883074"/>
                  </a:lnTo>
                  <a:lnTo>
                    <a:pt x="30452" y="875461"/>
                  </a:lnTo>
                  <a:lnTo>
                    <a:pt x="30452" y="867848"/>
                  </a:lnTo>
                  <a:lnTo>
                    <a:pt x="27914" y="860235"/>
                  </a:lnTo>
                  <a:lnTo>
                    <a:pt x="27914" y="852622"/>
                  </a:lnTo>
                  <a:lnTo>
                    <a:pt x="25376" y="845009"/>
                  </a:lnTo>
                  <a:lnTo>
                    <a:pt x="25376" y="837396"/>
                  </a:lnTo>
                  <a:lnTo>
                    <a:pt x="22839" y="829783"/>
                  </a:lnTo>
                  <a:lnTo>
                    <a:pt x="20301" y="822170"/>
                  </a:lnTo>
                  <a:lnTo>
                    <a:pt x="20301" y="789192"/>
                  </a:lnTo>
                  <a:lnTo>
                    <a:pt x="17763" y="781579"/>
                  </a:lnTo>
                  <a:lnTo>
                    <a:pt x="17763" y="763816"/>
                  </a:lnTo>
                  <a:lnTo>
                    <a:pt x="15226" y="758740"/>
                  </a:lnTo>
                  <a:lnTo>
                    <a:pt x="15226" y="753665"/>
                  </a:lnTo>
                  <a:lnTo>
                    <a:pt x="12688" y="746052"/>
                  </a:lnTo>
                  <a:lnTo>
                    <a:pt x="10151" y="738439"/>
                  </a:lnTo>
                  <a:lnTo>
                    <a:pt x="10151" y="723214"/>
                  </a:lnTo>
                  <a:lnTo>
                    <a:pt x="7613" y="715601"/>
                  </a:lnTo>
                  <a:lnTo>
                    <a:pt x="7613" y="710525"/>
                  </a:lnTo>
                  <a:lnTo>
                    <a:pt x="5075" y="707988"/>
                  </a:lnTo>
                  <a:lnTo>
                    <a:pt x="5075" y="697837"/>
                  </a:lnTo>
                  <a:lnTo>
                    <a:pt x="2538" y="690224"/>
                  </a:lnTo>
                  <a:lnTo>
                    <a:pt x="2538" y="682611"/>
                  </a:lnTo>
                  <a:lnTo>
                    <a:pt x="0" y="680074"/>
                  </a:lnTo>
                  <a:lnTo>
                    <a:pt x="0" y="680074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931E05-2E40-BECD-270A-F18384B898DA}"/>
                </a:ext>
              </a:extLst>
            </p:cNvPr>
            <p:cNvSpPr/>
            <p:nvPr/>
          </p:nvSpPr>
          <p:spPr>
            <a:xfrm>
              <a:off x="5103565" y="2781279"/>
              <a:ext cx="1022621" cy="819622"/>
            </a:xfrm>
            <a:custGeom>
              <a:avLst/>
              <a:gdLst>
                <a:gd name="connsiteX0" fmla="*/ 32989 w 1022621"/>
                <a:gd name="connsiteY0" fmla="*/ 436430 h 819622"/>
                <a:gd name="connsiteX1" fmla="*/ 32989 w 1022621"/>
                <a:gd name="connsiteY1" fmla="*/ 433892 h 819622"/>
                <a:gd name="connsiteX2" fmla="*/ 25376 w 1022621"/>
                <a:gd name="connsiteY2" fmla="*/ 433892 h 819622"/>
                <a:gd name="connsiteX3" fmla="*/ 15226 w 1022621"/>
                <a:gd name="connsiteY3" fmla="*/ 431354 h 819622"/>
                <a:gd name="connsiteX4" fmla="*/ 10150 w 1022621"/>
                <a:gd name="connsiteY4" fmla="*/ 428817 h 819622"/>
                <a:gd name="connsiteX5" fmla="*/ 5075 w 1022621"/>
                <a:gd name="connsiteY5" fmla="*/ 426279 h 819622"/>
                <a:gd name="connsiteX6" fmla="*/ 0 w 1022621"/>
                <a:gd name="connsiteY6" fmla="*/ 426279 h 819622"/>
                <a:gd name="connsiteX7" fmla="*/ 2537 w 1022621"/>
                <a:gd name="connsiteY7" fmla="*/ 423742 h 819622"/>
                <a:gd name="connsiteX8" fmla="*/ 5075 w 1022621"/>
                <a:gd name="connsiteY8" fmla="*/ 421204 h 819622"/>
                <a:gd name="connsiteX9" fmla="*/ 10150 w 1022621"/>
                <a:gd name="connsiteY9" fmla="*/ 416129 h 819622"/>
                <a:gd name="connsiteX10" fmla="*/ 12688 w 1022621"/>
                <a:gd name="connsiteY10" fmla="*/ 411053 h 819622"/>
                <a:gd name="connsiteX11" fmla="*/ 15226 w 1022621"/>
                <a:gd name="connsiteY11" fmla="*/ 403441 h 819622"/>
                <a:gd name="connsiteX12" fmla="*/ 17763 w 1022621"/>
                <a:gd name="connsiteY12" fmla="*/ 398365 h 819622"/>
                <a:gd name="connsiteX13" fmla="*/ 17763 w 1022621"/>
                <a:gd name="connsiteY13" fmla="*/ 370462 h 819622"/>
                <a:gd name="connsiteX14" fmla="*/ 15226 w 1022621"/>
                <a:gd name="connsiteY14" fmla="*/ 365387 h 819622"/>
                <a:gd name="connsiteX15" fmla="*/ 15226 w 1022621"/>
                <a:gd name="connsiteY15" fmla="*/ 362849 h 819622"/>
                <a:gd name="connsiteX16" fmla="*/ 12688 w 1022621"/>
                <a:gd name="connsiteY16" fmla="*/ 357774 h 819622"/>
                <a:gd name="connsiteX17" fmla="*/ 12688 w 1022621"/>
                <a:gd name="connsiteY17" fmla="*/ 347623 h 819622"/>
                <a:gd name="connsiteX18" fmla="*/ 10150 w 1022621"/>
                <a:gd name="connsiteY18" fmla="*/ 345086 h 819622"/>
                <a:gd name="connsiteX19" fmla="*/ 10150 w 1022621"/>
                <a:gd name="connsiteY19" fmla="*/ 324785 h 819622"/>
                <a:gd name="connsiteX20" fmla="*/ 12688 w 1022621"/>
                <a:gd name="connsiteY20" fmla="*/ 314634 h 819622"/>
                <a:gd name="connsiteX21" fmla="*/ 15226 w 1022621"/>
                <a:gd name="connsiteY21" fmla="*/ 312097 h 819622"/>
                <a:gd name="connsiteX22" fmla="*/ 15226 w 1022621"/>
                <a:gd name="connsiteY22" fmla="*/ 309559 h 819622"/>
                <a:gd name="connsiteX23" fmla="*/ 17763 w 1022621"/>
                <a:gd name="connsiteY23" fmla="*/ 307021 h 819622"/>
                <a:gd name="connsiteX24" fmla="*/ 22839 w 1022621"/>
                <a:gd name="connsiteY24" fmla="*/ 307021 h 819622"/>
                <a:gd name="connsiteX25" fmla="*/ 22839 w 1022621"/>
                <a:gd name="connsiteY25" fmla="*/ 317172 h 819622"/>
                <a:gd name="connsiteX26" fmla="*/ 32989 w 1022621"/>
                <a:gd name="connsiteY26" fmla="*/ 317172 h 819622"/>
                <a:gd name="connsiteX27" fmla="*/ 32989 w 1022621"/>
                <a:gd name="connsiteY27" fmla="*/ 314634 h 819622"/>
                <a:gd name="connsiteX28" fmla="*/ 35527 w 1022621"/>
                <a:gd name="connsiteY28" fmla="*/ 314634 h 819622"/>
                <a:gd name="connsiteX29" fmla="*/ 35527 w 1022621"/>
                <a:gd name="connsiteY29" fmla="*/ 312097 h 819622"/>
                <a:gd name="connsiteX30" fmla="*/ 45677 w 1022621"/>
                <a:gd name="connsiteY30" fmla="*/ 312097 h 819622"/>
                <a:gd name="connsiteX31" fmla="*/ 45677 w 1022621"/>
                <a:gd name="connsiteY31" fmla="*/ 314634 h 819622"/>
                <a:gd name="connsiteX32" fmla="*/ 43140 w 1022621"/>
                <a:gd name="connsiteY32" fmla="*/ 314634 h 819622"/>
                <a:gd name="connsiteX33" fmla="*/ 43140 w 1022621"/>
                <a:gd name="connsiteY33" fmla="*/ 317172 h 819622"/>
                <a:gd name="connsiteX34" fmla="*/ 45677 w 1022621"/>
                <a:gd name="connsiteY34" fmla="*/ 317172 h 819622"/>
                <a:gd name="connsiteX35" fmla="*/ 48215 w 1022621"/>
                <a:gd name="connsiteY35" fmla="*/ 319710 h 819622"/>
                <a:gd name="connsiteX36" fmla="*/ 50753 w 1022621"/>
                <a:gd name="connsiteY36" fmla="*/ 317172 h 819622"/>
                <a:gd name="connsiteX37" fmla="*/ 55828 w 1022621"/>
                <a:gd name="connsiteY37" fmla="*/ 317172 h 819622"/>
                <a:gd name="connsiteX38" fmla="*/ 63441 w 1022621"/>
                <a:gd name="connsiteY38" fmla="*/ 314634 h 819622"/>
                <a:gd name="connsiteX39" fmla="*/ 65978 w 1022621"/>
                <a:gd name="connsiteY39" fmla="*/ 309559 h 819622"/>
                <a:gd name="connsiteX40" fmla="*/ 68516 w 1022621"/>
                <a:gd name="connsiteY40" fmla="*/ 309559 h 819622"/>
                <a:gd name="connsiteX41" fmla="*/ 71053 w 1022621"/>
                <a:gd name="connsiteY41" fmla="*/ 312097 h 819622"/>
                <a:gd name="connsiteX42" fmla="*/ 73591 w 1022621"/>
                <a:gd name="connsiteY42" fmla="*/ 312097 h 819622"/>
                <a:gd name="connsiteX43" fmla="*/ 76129 w 1022621"/>
                <a:gd name="connsiteY43" fmla="*/ 309559 h 819622"/>
                <a:gd name="connsiteX44" fmla="*/ 76129 w 1022621"/>
                <a:gd name="connsiteY44" fmla="*/ 301946 h 819622"/>
                <a:gd name="connsiteX45" fmla="*/ 78666 w 1022621"/>
                <a:gd name="connsiteY45" fmla="*/ 304484 h 819622"/>
                <a:gd name="connsiteX46" fmla="*/ 81204 w 1022621"/>
                <a:gd name="connsiteY46" fmla="*/ 304484 h 819622"/>
                <a:gd name="connsiteX47" fmla="*/ 83742 w 1022621"/>
                <a:gd name="connsiteY47" fmla="*/ 307021 h 819622"/>
                <a:gd name="connsiteX48" fmla="*/ 86279 w 1022621"/>
                <a:gd name="connsiteY48" fmla="*/ 307021 h 819622"/>
                <a:gd name="connsiteX49" fmla="*/ 86279 w 1022621"/>
                <a:gd name="connsiteY49" fmla="*/ 304484 h 819622"/>
                <a:gd name="connsiteX50" fmla="*/ 88817 w 1022621"/>
                <a:gd name="connsiteY50" fmla="*/ 301946 h 819622"/>
                <a:gd name="connsiteX51" fmla="*/ 96430 w 1022621"/>
                <a:gd name="connsiteY51" fmla="*/ 301946 h 819622"/>
                <a:gd name="connsiteX52" fmla="*/ 96430 w 1022621"/>
                <a:gd name="connsiteY52" fmla="*/ 304484 h 819622"/>
                <a:gd name="connsiteX53" fmla="*/ 101505 w 1022621"/>
                <a:gd name="connsiteY53" fmla="*/ 307021 h 819622"/>
                <a:gd name="connsiteX54" fmla="*/ 106580 w 1022621"/>
                <a:gd name="connsiteY54" fmla="*/ 307021 h 819622"/>
                <a:gd name="connsiteX55" fmla="*/ 114193 w 1022621"/>
                <a:gd name="connsiteY55" fmla="*/ 304484 h 819622"/>
                <a:gd name="connsiteX56" fmla="*/ 119268 w 1022621"/>
                <a:gd name="connsiteY56" fmla="*/ 304484 h 819622"/>
                <a:gd name="connsiteX57" fmla="*/ 121806 w 1022621"/>
                <a:gd name="connsiteY57" fmla="*/ 301946 h 819622"/>
                <a:gd name="connsiteX58" fmla="*/ 121806 w 1022621"/>
                <a:gd name="connsiteY58" fmla="*/ 299408 h 819622"/>
                <a:gd name="connsiteX59" fmla="*/ 119268 w 1022621"/>
                <a:gd name="connsiteY59" fmla="*/ 296871 h 819622"/>
                <a:gd name="connsiteX60" fmla="*/ 119268 w 1022621"/>
                <a:gd name="connsiteY60" fmla="*/ 286720 h 819622"/>
                <a:gd name="connsiteX61" fmla="*/ 116731 w 1022621"/>
                <a:gd name="connsiteY61" fmla="*/ 286720 h 819622"/>
                <a:gd name="connsiteX62" fmla="*/ 114193 w 1022621"/>
                <a:gd name="connsiteY62" fmla="*/ 281645 h 819622"/>
                <a:gd name="connsiteX63" fmla="*/ 114193 w 1022621"/>
                <a:gd name="connsiteY63" fmla="*/ 271494 h 819622"/>
                <a:gd name="connsiteX64" fmla="*/ 111656 w 1022621"/>
                <a:gd name="connsiteY64" fmla="*/ 271494 h 819622"/>
                <a:gd name="connsiteX65" fmla="*/ 109118 w 1022621"/>
                <a:gd name="connsiteY65" fmla="*/ 268957 h 819622"/>
                <a:gd name="connsiteX66" fmla="*/ 106580 w 1022621"/>
                <a:gd name="connsiteY66" fmla="*/ 266419 h 819622"/>
                <a:gd name="connsiteX67" fmla="*/ 106580 w 1022621"/>
                <a:gd name="connsiteY67" fmla="*/ 263882 h 819622"/>
                <a:gd name="connsiteX68" fmla="*/ 104043 w 1022621"/>
                <a:gd name="connsiteY68" fmla="*/ 263882 h 819622"/>
                <a:gd name="connsiteX69" fmla="*/ 106580 w 1022621"/>
                <a:gd name="connsiteY69" fmla="*/ 261344 h 819622"/>
                <a:gd name="connsiteX70" fmla="*/ 106580 w 1022621"/>
                <a:gd name="connsiteY70" fmla="*/ 256269 h 819622"/>
                <a:gd name="connsiteX71" fmla="*/ 111656 w 1022621"/>
                <a:gd name="connsiteY71" fmla="*/ 251193 h 819622"/>
                <a:gd name="connsiteX72" fmla="*/ 114193 w 1022621"/>
                <a:gd name="connsiteY72" fmla="*/ 246118 h 819622"/>
                <a:gd name="connsiteX73" fmla="*/ 116731 w 1022621"/>
                <a:gd name="connsiteY73" fmla="*/ 243581 h 819622"/>
                <a:gd name="connsiteX74" fmla="*/ 121806 w 1022621"/>
                <a:gd name="connsiteY74" fmla="*/ 238505 h 819622"/>
                <a:gd name="connsiteX75" fmla="*/ 124344 w 1022621"/>
                <a:gd name="connsiteY75" fmla="*/ 233430 h 819622"/>
                <a:gd name="connsiteX76" fmla="*/ 126881 w 1022621"/>
                <a:gd name="connsiteY76" fmla="*/ 230893 h 819622"/>
                <a:gd name="connsiteX77" fmla="*/ 131957 w 1022621"/>
                <a:gd name="connsiteY77" fmla="*/ 223280 h 819622"/>
                <a:gd name="connsiteX78" fmla="*/ 131957 w 1022621"/>
                <a:gd name="connsiteY78" fmla="*/ 218204 h 819622"/>
                <a:gd name="connsiteX79" fmla="*/ 134494 w 1022621"/>
                <a:gd name="connsiteY79" fmla="*/ 215667 h 819622"/>
                <a:gd name="connsiteX80" fmla="*/ 134494 w 1022621"/>
                <a:gd name="connsiteY80" fmla="*/ 208054 h 819622"/>
                <a:gd name="connsiteX81" fmla="*/ 137032 w 1022621"/>
                <a:gd name="connsiteY81" fmla="*/ 197903 h 819622"/>
                <a:gd name="connsiteX82" fmla="*/ 142107 w 1022621"/>
                <a:gd name="connsiteY82" fmla="*/ 182677 h 819622"/>
                <a:gd name="connsiteX83" fmla="*/ 147182 w 1022621"/>
                <a:gd name="connsiteY83" fmla="*/ 167452 h 819622"/>
                <a:gd name="connsiteX84" fmla="*/ 152258 w 1022621"/>
                <a:gd name="connsiteY84" fmla="*/ 149688 h 819622"/>
                <a:gd name="connsiteX85" fmla="*/ 154795 w 1022621"/>
                <a:gd name="connsiteY85" fmla="*/ 129398 h 819622"/>
                <a:gd name="connsiteX86" fmla="*/ 159871 w 1022621"/>
                <a:gd name="connsiteY86" fmla="*/ 109097 h 819622"/>
                <a:gd name="connsiteX87" fmla="*/ 159871 w 1022621"/>
                <a:gd name="connsiteY87" fmla="*/ 106559 h 819622"/>
                <a:gd name="connsiteX88" fmla="*/ 172559 w 1022621"/>
                <a:gd name="connsiteY88" fmla="*/ 101484 h 819622"/>
                <a:gd name="connsiteX89" fmla="*/ 182709 w 1022621"/>
                <a:gd name="connsiteY89" fmla="*/ 93871 h 819622"/>
                <a:gd name="connsiteX90" fmla="*/ 197935 w 1022621"/>
                <a:gd name="connsiteY90" fmla="*/ 88796 h 819622"/>
                <a:gd name="connsiteX91" fmla="*/ 213161 w 1022621"/>
                <a:gd name="connsiteY91" fmla="*/ 88796 h 819622"/>
                <a:gd name="connsiteX92" fmla="*/ 228387 w 1022621"/>
                <a:gd name="connsiteY92" fmla="*/ 91333 h 819622"/>
                <a:gd name="connsiteX93" fmla="*/ 246139 w 1022621"/>
                <a:gd name="connsiteY93" fmla="*/ 96409 h 819622"/>
                <a:gd name="connsiteX94" fmla="*/ 256290 w 1022621"/>
                <a:gd name="connsiteY94" fmla="*/ 101484 h 819622"/>
                <a:gd name="connsiteX95" fmla="*/ 268978 w 1022621"/>
                <a:gd name="connsiteY95" fmla="*/ 109097 h 819622"/>
                <a:gd name="connsiteX96" fmla="*/ 284204 w 1022621"/>
                <a:gd name="connsiteY96" fmla="*/ 111634 h 819622"/>
                <a:gd name="connsiteX97" fmla="*/ 296892 w 1022621"/>
                <a:gd name="connsiteY97" fmla="*/ 109097 h 819622"/>
                <a:gd name="connsiteX98" fmla="*/ 307042 w 1022621"/>
                <a:gd name="connsiteY98" fmla="*/ 104022 h 819622"/>
                <a:gd name="connsiteX99" fmla="*/ 312118 w 1022621"/>
                <a:gd name="connsiteY99" fmla="*/ 104022 h 819622"/>
                <a:gd name="connsiteX100" fmla="*/ 309580 w 1022621"/>
                <a:gd name="connsiteY100" fmla="*/ 119247 h 819622"/>
                <a:gd name="connsiteX101" fmla="*/ 307042 w 1022621"/>
                <a:gd name="connsiteY101" fmla="*/ 129398 h 819622"/>
                <a:gd name="connsiteX102" fmla="*/ 299430 w 1022621"/>
                <a:gd name="connsiteY102" fmla="*/ 139548 h 819622"/>
                <a:gd name="connsiteX103" fmla="*/ 289279 w 1022621"/>
                <a:gd name="connsiteY103" fmla="*/ 149699 h 819622"/>
                <a:gd name="connsiteX104" fmla="*/ 274053 w 1022621"/>
                <a:gd name="connsiteY104" fmla="*/ 162387 h 819622"/>
                <a:gd name="connsiteX105" fmla="*/ 261365 w 1022621"/>
                <a:gd name="connsiteY105" fmla="*/ 172538 h 819622"/>
                <a:gd name="connsiteX106" fmla="*/ 251214 w 1022621"/>
                <a:gd name="connsiteY106" fmla="*/ 182688 h 819622"/>
                <a:gd name="connsiteX107" fmla="*/ 248677 w 1022621"/>
                <a:gd name="connsiteY107" fmla="*/ 195376 h 819622"/>
                <a:gd name="connsiteX108" fmla="*/ 243602 w 1022621"/>
                <a:gd name="connsiteY108" fmla="*/ 213140 h 819622"/>
                <a:gd name="connsiteX109" fmla="*/ 246139 w 1022621"/>
                <a:gd name="connsiteY109" fmla="*/ 215677 h 819622"/>
                <a:gd name="connsiteX110" fmla="*/ 246139 w 1022621"/>
                <a:gd name="connsiteY110" fmla="*/ 220753 h 819622"/>
                <a:gd name="connsiteX111" fmla="*/ 248677 w 1022621"/>
                <a:gd name="connsiteY111" fmla="*/ 223290 h 819622"/>
                <a:gd name="connsiteX112" fmla="*/ 251214 w 1022621"/>
                <a:gd name="connsiteY112" fmla="*/ 228365 h 819622"/>
                <a:gd name="connsiteX113" fmla="*/ 256290 w 1022621"/>
                <a:gd name="connsiteY113" fmla="*/ 230903 h 819622"/>
                <a:gd name="connsiteX114" fmla="*/ 263903 w 1022621"/>
                <a:gd name="connsiteY114" fmla="*/ 230903 h 819622"/>
                <a:gd name="connsiteX115" fmla="*/ 266440 w 1022621"/>
                <a:gd name="connsiteY115" fmla="*/ 233441 h 819622"/>
                <a:gd name="connsiteX116" fmla="*/ 271516 w 1022621"/>
                <a:gd name="connsiteY116" fmla="*/ 233441 h 819622"/>
                <a:gd name="connsiteX117" fmla="*/ 274053 w 1022621"/>
                <a:gd name="connsiteY117" fmla="*/ 235978 h 819622"/>
                <a:gd name="connsiteX118" fmla="*/ 276591 w 1022621"/>
                <a:gd name="connsiteY118" fmla="*/ 235978 h 819622"/>
                <a:gd name="connsiteX119" fmla="*/ 281666 w 1022621"/>
                <a:gd name="connsiteY119" fmla="*/ 238516 h 819622"/>
                <a:gd name="connsiteX120" fmla="*/ 286741 w 1022621"/>
                <a:gd name="connsiteY120" fmla="*/ 235978 h 819622"/>
                <a:gd name="connsiteX121" fmla="*/ 296892 w 1022621"/>
                <a:gd name="connsiteY121" fmla="*/ 235978 h 819622"/>
                <a:gd name="connsiteX122" fmla="*/ 304505 w 1022621"/>
                <a:gd name="connsiteY122" fmla="*/ 238516 h 819622"/>
                <a:gd name="connsiteX123" fmla="*/ 307042 w 1022621"/>
                <a:gd name="connsiteY123" fmla="*/ 238516 h 819622"/>
                <a:gd name="connsiteX124" fmla="*/ 309580 w 1022621"/>
                <a:gd name="connsiteY124" fmla="*/ 241054 h 819622"/>
                <a:gd name="connsiteX125" fmla="*/ 314655 w 1022621"/>
                <a:gd name="connsiteY125" fmla="*/ 243591 h 819622"/>
                <a:gd name="connsiteX126" fmla="*/ 314655 w 1022621"/>
                <a:gd name="connsiteY126" fmla="*/ 246129 h 819622"/>
                <a:gd name="connsiteX127" fmla="*/ 317193 w 1022621"/>
                <a:gd name="connsiteY127" fmla="*/ 246129 h 819622"/>
                <a:gd name="connsiteX128" fmla="*/ 322268 w 1022621"/>
                <a:gd name="connsiteY128" fmla="*/ 253742 h 819622"/>
                <a:gd name="connsiteX129" fmla="*/ 324806 w 1022621"/>
                <a:gd name="connsiteY129" fmla="*/ 258817 h 819622"/>
                <a:gd name="connsiteX130" fmla="*/ 327343 w 1022621"/>
                <a:gd name="connsiteY130" fmla="*/ 261355 h 819622"/>
                <a:gd name="connsiteX131" fmla="*/ 329881 w 1022621"/>
                <a:gd name="connsiteY131" fmla="*/ 266430 h 819622"/>
                <a:gd name="connsiteX132" fmla="*/ 329881 w 1022621"/>
                <a:gd name="connsiteY132" fmla="*/ 268967 h 819622"/>
                <a:gd name="connsiteX133" fmla="*/ 334956 w 1022621"/>
                <a:gd name="connsiteY133" fmla="*/ 276580 h 819622"/>
                <a:gd name="connsiteX134" fmla="*/ 337494 w 1022621"/>
                <a:gd name="connsiteY134" fmla="*/ 281656 h 819622"/>
                <a:gd name="connsiteX135" fmla="*/ 340031 w 1022621"/>
                <a:gd name="connsiteY135" fmla="*/ 284193 h 819622"/>
                <a:gd name="connsiteX136" fmla="*/ 345107 w 1022621"/>
                <a:gd name="connsiteY136" fmla="*/ 294344 h 819622"/>
                <a:gd name="connsiteX137" fmla="*/ 347644 w 1022621"/>
                <a:gd name="connsiteY137" fmla="*/ 296881 h 819622"/>
                <a:gd name="connsiteX138" fmla="*/ 350182 w 1022621"/>
                <a:gd name="connsiteY138" fmla="*/ 299419 h 819622"/>
                <a:gd name="connsiteX139" fmla="*/ 352720 w 1022621"/>
                <a:gd name="connsiteY139" fmla="*/ 304494 h 819622"/>
                <a:gd name="connsiteX140" fmla="*/ 355257 w 1022621"/>
                <a:gd name="connsiteY140" fmla="*/ 309569 h 819622"/>
                <a:gd name="connsiteX141" fmla="*/ 357795 w 1022621"/>
                <a:gd name="connsiteY141" fmla="*/ 309569 h 819622"/>
                <a:gd name="connsiteX142" fmla="*/ 360333 w 1022621"/>
                <a:gd name="connsiteY142" fmla="*/ 312107 h 819622"/>
                <a:gd name="connsiteX143" fmla="*/ 365408 w 1022621"/>
                <a:gd name="connsiteY143" fmla="*/ 317182 h 819622"/>
                <a:gd name="connsiteX144" fmla="*/ 426300 w 1022621"/>
                <a:gd name="connsiteY144" fmla="*/ 271516 h 819622"/>
                <a:gd name="connsiteX145" fmla="*/ 431376 w 1022621"/>
                <a:gd name="connsiteY145" fmla="*/ 266440 h 819622"/>
                <a:gd name="connsiteX146" fmla="*/ 436451 w 1022621"/>
                <a:gd name="connsiteY146" fmla="*/ 263903 h 819622"/>
                <a:gd name="connsiteX147" fmla="*/ 438988 w 1022621"/>
                <a:gd name="connsiteY147" fmla="*/ 261365 h 819622"/>
                <a:gd name="connsiteX148" fmla="*/ 444064 w 1022621"/>
                <a:gd name="connsiteY148" fmla="*/ 261365 h 819622"/>
                <a:gd name="connsiteX149" fmla="*/ 454214 w 1022621"/>
                <a:gd name="connsiteY149" fmla="*/ 256290 h 819622"/>
                <a:gd name="connsiteX150" fmla="*/ 466903 w 1022621"/>
                <a:gd name="connsiteY150" fmla="*/ 251215 h 819622"/>
                <a:gd name="connsiteX151" fmla="*/ 474515 w 1022621"/>
                <a:gd name="connsiteY151" fmla="*/ 243602 h 819622"/>
                <a:gd name="connsiteX152" fmla="*/ 479591 w 1022621"/>
                <a:gd name="connsiteY152" fmla="*/ 238526 h 819622"/>
                <a:gd name="connsiteX153" fmla="*/ 482128 w 1022621"/>
                <a:gd name="connsiteY153" fmla="*/ 230914 h 819622"/>
                <a:gd name="connsiteX154" fmla="*/ 487203 w 1022621"/>
                <a:gd name="connsiteY154" fmla="*/ 225838 h 819622"/>
                <a:gd name="connsiteX155" fmla="*/ 489741 w 1022621"/>
                <a:gd name="connsiteY155" fmla="*/ 218225 h 819622"/>
                <a:gd name="connsiteX156" fmla="*/ 492279 w 1022621"/>
                <a:gd name="connsiteY156" fmla="*/ 218225 h 819622"/>
                <a:gd name="connsiteX157" fmla="*/ 492279 w 1022621"/>
                <a:gd name="connsiteY157" fmla="*/ 192860 h 819622"/>
                <a:gd name="connsiteX158" fmla="*/ 489741 w 1022621"/>
                <a:gd name="connsiteY158" fmla="*/ 190322 h 819622"/>
                <a:gd name="connsiteX159" fmla="*/ 484666 w 1022621"/>
                <a:gd name="connsiteY159" fmla="*/ 187785 h 819622"/>
                <a:gd name="connsiteX160" fmla="*/ 484666 w 1022621"/>
                <a:gd name="connsiteY160" fmla="*/ 170021 h 819622"/>
                <a:gd name="connsiteX161" fmla="*/ 482128 w 1022621"/>
                <a:gd name="connsiteY161" fmla="*/ 167483 h 819622"/>
                <a:gd name="connsiteX162" fmla="*/ 479591 w 1022621"/>
                <a:gd name="connsiteY162" fmla="*/ 167483 h 819622"/>
                <a:gd name="connsiteX163" fmla="*/ 479591 w 1022621"/>
                <a:gd name="connsiteY163" fmla="*/ 170021 h 819622"/>
                <a:gd name="connsiteX164" fmla="*/ 477053 w 1022621"/>
                <a:gd name="connsiteY164" fmla="*/ 172559 h 819622"/>
                <a:gd name="connsiteX165" fmla="*/ 477053 w 1022621"/>
                <a:gd name="connsiteY165" fmla="*/ 175096 h 819622"/>
                <a:gd name="connsiteX166" fmla="*/ 474515 w 1022621"/>
                <a:gd name="connsiteY166" fmla="*/ 175096 h 819622"/>
                <a:gd name="connsiteX167" fmla="*/ 469440 w 1022621"/>
                <a:gd name="connsiteY167" fmla="*/ 177634 h 819622"/>
                <a:gd name="connsiteX168" fmla="*/ 464365 w 1022621"/>
                <a:gd name="connsiteY168" fmla="*/ 177634 h 819622"/>
                <a:gd name="connsiteX169" fmla="*/ 461827 w 1022621"/>
                <a:gd name="connsiteY169" fmla="*/ 175096 h 819622"/>
                <a:gd name="connsiteX170" fmla="*/ 459290 w 1022621"/>
                <a:gd name="connsiteY170" fmla="*/ 175096 h 819622"/>
                <a:gd name="connsiteX171" fmla="*/ 456752 w 1022621"/>
                <a:gd name="connsiteY171" fmla="*/ 177634 h 819622"/>
                <a:gd name="connsiteX172" fmla="*/ 451677 w 1022621"/>
                <a:gd name="connsiteY172" fmla="*/ 177634 h 819622"/>
                <a:gd name="connsiteX173" fmla="*/ 449139 w 1022621"/>
                <a:gd name="connsiteY173" fmla="*/ 172559 h 819622"/>
                <a:gd name="connsiteX174" fmla="*/ 451677 w 1022621"/>
                <a:gd name="connsiteY174" fmla="*/ 167483 h 819622"/>
                <a:gd name="connsiteX175" fmla="*/ 456752 w 1022621"/>
                <a:gd name="connsiteY175" fmla="*/ 162408 h 819622"/>
                <a:gd name="connsiteX176" fmla="*/ 461827 w 1022621"/>
                <a:gd name="connsiteY176" fmla="*/ 157333 h 819622"/>
                <a:gd name="connsiteX177" fmla="*/ 466903 w 1022621"/>
                <a:gd name="connsiteY177" fmla="*/ 152258 h 819622"/>
                <a:gd name="connsiteX178" fmla="*/ 466903 w 1022621"/>
                <a:gd name="connsiteY178" fmla="*/ 147182 h 819622"/>
                <a:gd name="connsiteX179" fmla="*/ 469440 w 1022621"/>
                <a:gd name="connsiteY179" fmla="*/ 144645 h 819622"/>
                <a:gd name="connsiteX180" fmla="*/ 477053 w 1022621"/>
                <a:gd name="connsiteY180" fmla="*/ 144645 h 819622"/>
                <a:gd name="connsiteX181" fmla="*/ 484666 w 1022621"/>
                <a:gd name="connsiteY181" fmla="*/ 142107 h 819622"/>
                <a:gd name="connsiteX182" fmla="*/ 489741 w 1022621"/>
                <a:gd name="connsiteY182" fmla="*/ 139570 h 819622"/>
                <a:gd name="connsiteX183" fmla="*/ 492279 w 1022621"/>
                <a:gd name="connsiteY183" fmla="*/ 137032 h 819622"/>
                <a:gd name="connsiteX184" fmla="*/ 494816 w 1022621"/>
                <a:gd name="connsiteY184" fmla="*/ 134494 h 819622"/>
                <a:gd name="connsiteX185" fmla="*/ 499892 w 1022621"/>
                <a:gd name="connsiteY185" fmla="*/ 131957 h 819622"/>
                <a:gd name="connsiteX186" fmla="*/ 504967 w 1022621"/>
                <a:gd name="connsiteY186" fmla="*/ 129419 h 819622"/>
                <a:gd name="connsiteX187" fmla="*/ 512580 w 1022621"/>
                <a:gd name="connsiteY187" fmla="*/ 129419 h 819622"/>
                <a:gd name="connsiteX188" fmla="*/ 520193 w 1022621"/>
                <a:gd name="connsiteY188" fmla="*/ 124344 h 819622"/>
                <a:gd name="connsiteX189" fmla="*/ 525268 w 1022621"/>
                <a:gd name="connsiteY189" fmla="*/ 119269 h 819622"/>
                <a:gd name="connsiteX190" fmla="*/ 525268 w 1022621"/>
                <a:gd name="connsiteY190" fmla="*/ 101505 h 819622"/>
                <a:gd name="connsiteX191" fmla="*/ 522730 w 1022621"/>
                <a:gd name="connsiteY191" fmla="*/ 93892 h 819622"/>
                <a:gd name="connsiteX192" fmla="*/ 522730 w 1022621"/>
                <a:gd name="connsiteY192" fmla="*/ 86279 h 819622"/>
                <a:gd name="connsiteX193" fmla="*/ 520193 w 1022621"/>
                <a:gd name="connsiteY193" fmla="*/ 81204 h 819622"/>
                <a:gd name="connsiteX194" fmla="*/ 520193 w 1022621"/>
                <a:gd name="connsiteY194" fmla="*/ 73591 h 819622"/>
                <a:gd name="connsiteX195" fmla="*/ 522730 w 1022621"/>
                <a:gd name="connsiteY195" fmla="*/ 71054 h 819622"/>
                <a:gd name="connsiteX196" fmla="*/ 527805 w 1022621"/>
                <a:gd name="connsiteY196" fmla="*/ 65978 h 819622"/>
                <a:gd name="connsiteX197" fmla="*/ 532881 w 1022621"/>
                <a:gd name="connsiteY197" fmla="*/ 65978 h 819622"/>
                <a:gd name="connsiteX198" fmla="*/ 537956 w 1022621"/>
                <a:gd name="connsiteY198" fmla="*/ 63441 h 819622"/>
                <a:gd name="connsiteX199" fmla="*/ 540494 w 1022621"/>
                <a:gd name="connsiteY199" fmla="*/ 63441 h 819622"/>
                <a:gd name="connsiteX200" fmla="*/ 545569 w 1022621"/>
                <a:gd name="connsiteY200" fmla="*/ 60903 h 819622"/>
                <a:gd name="connsiteX201" fmla="*/ 548107 w 1022621"/>
                <a:gd name="connsiteY201" fmla="*/ 58365 h 819622"/>
                <a:gd name="connsiteX202" fmla="*/ 550644 w 1022621"/>
                <a:gd name="connsiteY202" fmla="*/ 58365 h 819622"/>
                <a:gd name="connsiteX203" fmla="*/ 553182 w 1022621"/>
                <a:gd name="connsiteY203" fmla="*/ 53290 h 819622"/>
                <a:gd name="connsiteX204" fmla="*/ 553182 w 1022621"/>
                <a:gd name="connsiteY204" fmla="*/ 32989 h 819622"/>
                <a:gd name="connsiteX205" fmla="*/ 550644 w 1022621"/>
                <a:gd name="connsiteY205" fmla="*/ 30452 h 819622"/>
                <a:gd name="connsiteX206" fmla="*/ 550644 w 1022621"/>
                <a:gd name="connsiteY206" fmla="*/ 27914 h 819622"/>
                <a:gd name="connsiteX207" fmla="*/ 553182 w 1022621"/>
                <a:gd name="connsiteY207" fmla="*/ 27914 h 819622"/>
                <a:gd name="connsiteX208" fmla="*/ 555719 w 1022621"/>
                <a:gd name="connsiteY208" fmla="*/ 30452 h 819622"/>
                <a:gd name="connsiteX209" fmla="*/ 563332 w 1022621"/>
                <a:gd name="connsiteY209" fmla="*/ 32989 h 819622"/>
                <a:gd name="connsiteX210" fmla="*/ 576021 w 1022621"/>
                <a:gd name="connsiteY210" fmla="*/ 40602 h 819622"/>
                <a:gd name="connsiteX211" fmla="*/ 588709 w 1022621"/>
                <a:gd name="connsiteY211" fmla="*/ 55828 h 819622"/>
                <a:gd name="connsiteX212" fmla="*/ 596321 w 1022621"/>
                <a:gd name="connsiteY212" fmla="*/ 63441 h 819622"/>
                <a:gd name="connsiteX213" fmla="*/ 606472 w 1022621"/>
                <a:gd name="connsiteY213" fmla="*/ 73591 h 819622"/>
                <a:gd name="connsiteX214" fmla="*/ 614085 w 1022621"/>
                <a:gd name="connsiteY214" fmla="*/ 86279 h 819622"/>
                <a:gd name="connsiteX215" fmla="*/ 619160 w 1022621"/>
                <a:gd name="connsiteY215" fmla="*/ 98968 h 819622"/>
                <a:gd name="connsiteX216" fmla="*/ 624235 w 1022621"/>
                <a:gd name="connsiteY216" fmla="*/ 104043 h 819622"/>
                <a:gd name="connsiteX217" fmla="*/ 629311 w 1022621"/>
                <a:gd name="connsiteY217" fmla="*/ 111656 h 819622"/>
                <a:gd name="connsiteX218" fmla="*/ 631848 w 1022621"/>
                <a:gd name="connsiteY218" fmla="*/ 114193 h 819622"/>
                <a:gd name="connsiteX219" fmla="*/ 634386 w 1022621"/>
                <a:gd name="connsiteY219" fmla="*/ 116731 h 819622"/>
                <a:gd name="connsiteX220" fmla="*/ 636924 w 1022621"/>
                <a:gd name="connsiteY220" fmla="*/ 119269 h 819622"/>
                <a:gd name="connsiteX221" fmla="*/ 639461 w 1022621"/>
                <a:gd name="connsiteY221" fmla="*/ 116731 h 819622"/>
                <a:gd name="connsiteX222" fmla="*/ 649612 w 1022621"/>
                <a:gd name="connsiteY222" fmla="*/ 111656 h 819622"/>
                <a:gd name="connsiteX223" fmla="*/ 657225 w 1022621"/>
                <a:gd name="connsiteY223" fmla="*/ 104043 h 819622"/>
                <a:gd name="connsiteX224" fmla="*/ 659762 w 1022621"/>
                <a:gd name="connsiteY224" fmla="*/ 104043 h 819622"/>
                <a:gd name="connsiteX225" fmla="*/ 667375 w 1022621"/>
                <a:gd name="connsiteY225" fmla="*/ 101505 h 819622"/>
                <a:gd name="connsiteX226" fmla="*/ 672450 w 1022621"/>
                <a:gd name="connsiteY226" fmla="*/ 96430 h 819622"/>
                <a:gd name="connsiteX227" fmla="*/ 680063 w 1022621"/>
                <a:gd name="connsiteY227" fmla="*/ 93892 h 819622"/>
                <a:gd name="connsiteX228" fmla="*/ 680063 w 1022621"/>
                <a:gd name="connsiteY228" fmla="*/ 91355 h 819622"/>
                <a:gd name="connsiteX229" fmla="*/ 685138 w 1022621"/>
                <a:gd name="connsiteY229" fmla="*/ 81204 h 819622"/>
                <a:gd name="connsiteX230" fmla="*/ 685138 w 1022621"/>
                <a:gd name="connsiteY230" fmla="*/ 65978 h 819622"/>
                <a:gd name="connsiteX231" fmla="*/ 687676 w 1022621"/>
                <a:gd name="connsiteY231" fmla="*/ 53290 h 819622"/>
                <a:gd name="connsiteX232" fmla="*/ 692751 w 1022621"/>
                <a:gd name="connsiteY232" fmla="*/ 45677 h 819622"/>
                <a:gd name="connsiteX233" fmla="*/ 700364 w 1022621"/>
                <a:gd name="connsiteY233" fmla="*/ 40602 h 819622"/>
                <a:gd name="connsiteX234" fmla="*/ 707977 w 1022621"/>
                <a:gd name="connsiteY234" fmla="*/ 35527 h 819622"/>
                <a:gd name="connsiteX235" fmla="*/ 715590 w 1022621"/>
                <a:gd name="connsiteY235" fmla="*/ 30452 h 819622"/>
                <a:gd name="connsiteX236" fmla="*/ 725741 w 1022621"/>
                <a:gd name="connsiteY236" fmla="*/ 22839 h 819622"/>
                <a:gd name="connsiteX237" fmla="*/ 735891 w 1022621"/>
                <a:gd name="connsiteY237" fmla="*/ 17763 h 819622"/>
                <a:gd name="connsiteX238" fmla="*/ 758719 w 1022621"/>
                <a:gd name="connsiteY238" fmla="*/ 17763 h 819622"/>
                <a:gd name="connsiteX239" fmla="*/ 766332 w 1022621"/>
                <a:gd name="connsiteY239" fmla="*/ 20301 h 819622"/>
                <a:gd name="connsiteX240" fmla="*/ 768870 w 1022621"/>
                <a:gd name="connsiteY240" fmla="*/ 17763 h 819622"/>
                <a:gd name="connsiteX241" fmla="*/ 776482 w 1022621"/>
                <a:gd name="connsiteY241" fmla="*/ 17763 h 819622"/>
                <a:gd name="connsiteX242" fmla="*/ 786633 w 1022621"/>
                <a:gd name="connsiteY242" fmla="*/ 15226 h 819622"/>
                <a:gd name="connsiteX243" fmla="*/ 791708 w 1022621"/>
                <a:gd name="connsiteY243" fmla="*/ 10151 h 819622"/>
                <a:gd name="connsiteX244" fmla="*/ 796784 w 1022621"/>
                <a:gd name="connsiteY244" fmla="*/ 7613 h 819622"/>
                <a:gd name="connsiteX245" fmla="*/ 799321 w 1022621"/>
                <a:gd name="connsiteY245" fmla="*/ 5075 h 819622"/>
                <a:gd name="connsiteX246" fmla="*/ 801859 w 1022621"/>
                <a:gd name="connsiteY246" fmla="*/ 2538 h 819622"/>
                <a:gd name="connsiteX247" fmla="*/ 801859 w 1022621"/>
                <a:gd name="connsiteY247" fmla="*/ 0 h 819622"/>
                <a:gd name="connsiteX248" fmla="*/ 804396 w 1022621"/>
                <a:gd name="connsiteY248" fmla="*/ 0 h 819622"/>
                <a:gd name="connsiteX249" fmla="*/ 812009 w 1022621"/>
                <a:gd name="connsiteY249" fmla="*/ 5075 h 819622"/>
                <a:gd name="connsiteX250" fmla="*/ 819622 w 1022621"/>
                <a:gd name="connsiteY250" fmla="*/ 7613 h 819622"/>
                <a:gd name="connsiteX251" fmla="*/ 824698 w 1022621"/>
                <a:gd name="connsiteY251" fmla="*/ 10151 h 819622"/>
                <a:gd name="connsiteX252" fmla="*/ 834848 w 1022621"/>
                <a:gd name="connsiteY252" fmla="*/ 12688 h 819622"/>
                <a:gd name="connsiteX253" fmla="*/ 847536 w 1022621"/>
                <a:gd name="connsiteY253" fmla="*/ 10151 h 819622"/>
                <a:gd name="connsiteX254" fmla="*/ 867837 w 1022621"/>
                <a:gd name="connsiteY254" fmla="*/ 10151 h 819622"/>
                <a:gd name="connsiteX255" fmla="*/ 875450 w 1022621"/>
                <a:gd name="connsiteY255" fmla="*/ 12688 h 819622"/>
                <a:gd name="connsiteX256" fmla="*/ 895741 w 1022621"/>
                <a:gd name="connsiteY256" fmla="*/ 12688 h 819622"/>
                <a:gd name="connsiteX257" fmla="*/ 898278 w 1022621"/>
                <a:gd name="connsiteY257" fmla="*/ 15226 h 819622"/>
                <a:gd name="connsiteX258" fmla="*/ 900816 w 1022621"/>
                <a:gd name="connsiteY258" fmla="*/ 15226 h 819622"/>
                <a:gd name="connsiteX259" fmla="*/ 903353 w 1022621"/>
                <a:gd name="connsiteY259" fmla="*/ 20301 h 819622"/>
                <a:gd name="connsiteX260" fmla="*/ 905891 w 1022621"/>
                <a:gd name="connsiteY260" fmla="*/ 25376 h 819622"/>
                <a:gd name="connsiteX261" fmla="*/ 908429 w 1022621"/>
                <a:gd name="connsiteY261" fmla="*/ 32989 h 819622"/>
                <a:gd name="connsiteX262" fmla="*/ 908429 w 1022621"/>
                <a:gd name="connsiteY262" fmla="*/ 53290 h 819622"/>
                <a:gd name="connsiteX263" fmla="*/ 905891 w 1022621"/>
                <a:gd name="connsiteY263" fmla="*/ 60903 h 819622"/>
                <a:gd name="connsiteX264" fmla="*/ 908429 w 1022621"/>
                <a:gd name="connsiteY264" fmla="*/ 68516 h 819622"/>
                <a:gd name="connsiteX265" fmla="*/ 910966 w 1022621"/>
                <a:gd name="connsiteY265" fmla="*/ 71054 h 819622"/>
                <a:gd name="connsiteX266" fmla="*/ 918579 w 1022621"/>
                <a:gd name="connsiteY266" fmla="*/ 73591 h 819622"/>
                <a:gd name="connsiteX267" fmla="*/ 928730 w 1022621"/>
                <a:gd name="connsiteY267" fmla="*/ 76129 h 819622"/>
                <a:gd name="connsiteX268" fmla="*/ 936342 w 1022621"/>
                <a:gd name="connsiteY268" fmla="*/ 78666 h 819622"/>
                <a:gd name="connsiteX269" fmla="*/ 943955 w 1022621"/>
                <a:gd name="connsiteY269" fmla="*/ 81204 h 819622"/>
                <a:gd name="connsiteX270" fmla="*/ 949031 w 1022621"/>
                <a:gd name="connsiteY270" fmla="*/ 83742 h 819622"/>
                <a:gd name="connsiteX271" fmla="*/ 951568 w 1022621"/>
                <a:gd name="connsiteY271" fmla="*/ 88817 h 819622"/>
                <a:gd name="connsiteX272" fmla="*/ 954106 w 1022621"/>
                <a:gd name="connsiteY272" fmla="*/ 93892 h 819622"/>
                <a:gd name="connsiteX273" fmla="*/ 959181 w 1022621"/>
                <a:gd name="connsiteY273" fmla="*/ 101505 h 819622"/>
                <a:gd name="connsiteX274" fmla="*/ 959181 w 1022621"/>
                <a:gd name="connsiteY274" fmla="*/ 109118 h 819622"/>
                <a:gd name="connsiteX275" fmla="*/ 961719 w 1022621"/>
                <a:gd name="connsiteY275" fmla="*/ 114193 h 819622"/>
                <a:gd name="connsiteX276" fmla="*/ 961719 w 1022621"/>
                <a:gd name="connsiteY276" fmla="*/ 137032 h 819622"/>
                <a:gd name="connsiteX277" fmla="*/ 959181 w 1022621"/>
                <a:gd name="connsiteY277" fmla="*/ 147182 h 819622"/>
                <a:gd name="connsiteX278" fmla="*/ 959181 w 1022621"/>
                <a:gd name="connsiteY278" fmla="*/ 154795 h 819622"/>
                <a:gd name="connsiteX279" fmla="*/ 964256 w 1022621"/>
                <a:gd name="connsiteY279" fmla="*/ 167483 h 819622"/>
                <a:gd name="connsiteX280" fmla="*/ 969332 w 1022621"/>
                <a:gd name="connsiteY280" fmla="*/ 175096 h 819622"/>
                <a:gd name="connsiteX281" fmla="*/ 976945 w 1022621"/>
                <a:gd name="connsiteY281" fmla="*/ 182709 h 819622"/>
                <a:gd name="connsiteX282" fmla="*/ 982020 w 1022621"/>
                <a:gd name="connsiteY282" fmla="*/ 187785 h 819622"/>
                <a:gd name="connsiteX283" fmla="*/ 984558 w 1022621"/>
                <a:gd name="connsiteY283" fmla="*/ 192860 h 819622"/>
                <a:gd name="connsiteX284" fmla="*/ 987095 w 1022621"/>
                <a:gd name="connsiteY284" fmla="*/ 197935 h 819622"/>
                <a:gd name="connsiteX285" fmla="*/ 987095 w 1022621"/>
                <a:gd name="connsiteY285" fmla="*/ 205548 h 819622"/>
                <a:gd name="connsiteX286" fmla="*/ 994708 w 1022621"/>
                <a:gd name="connsiteY286" fmla="*/ 208086 h 819622"/>
                <a:gd name="connsiteX287" fmla="*/ 997246 w 1022621"/>
                <a:gd name="connsiteY287" fmla="*/ 213161 h 819622"/>
                <a:gd name="connsiteX288" fmla="*/ 1002321 w 1022621"/>
                <a:gd name="connsiteY288" fmla="*/ 218236 h 819622"/>
                <a:gd name="connsiteX289" fmla="*/ 1007396 w 1022621"/>
                <a:gd name="connsiteY289" fmla="*/ 225849 h 819622"/>
                <a:gd name="connsiteX290" fmla="*/ 1012471 w 1022621"/>
                <a:gd name="connsiteY290" fmla="*/ 233462 h 819622"/>
                <a:gd name="connsiteX291" fmla="*/ 1012471 w 1022621"/>
                <a:gd name="connsiteY291" fmla="*/ 251225 h 819622"/>
                <a:gd name="connsiteX292" fmla="*/ 1017547 w 1022621"/>
                <a:gd name="connsiteY292" fmla="*/ 274053 h 819622"/>
                <a:gd name="connsiteX293" fmla="*/ 1017547 w 1022621"/>
                <a:gd name="connsiteY293" fmla="*/ 279129 h 819622"/>
                <a:gd name="connsiteX294" fmla="*/ 1020084 w 1022621"/>
                <a:gd name="connsiteY294" fmla="*/ 286742 h 819622"/>
                <a:gd name="connsiteX295" fmla="*/ 1022622 w 1022621"/>
                <a:gd name="connsiteY295" fmla="*/ 294354 h 819622"/>
                <a:gd name="connsiteX296" fmla="*/ 1022622 w 1022621"/>
                <a:gd name="connsiteY296" fmla="*/ 307042 h 819622"/>
                <a:gd name="connsiteX297" fmla="*/ 1020084 w 1022621"/>
                <a:gd name="connsiteY297" fmla="*/ 314655 h 819622"/>
                <a:gd name="connsiteX298" fmla="*/ 1017547 w 1022621"/>
                <a:gd name="connsiteY298" fmla="*/ 319731 h 819622"/>
                <a:gd name="connsiteX299" fmla="*/ 1012471 w 1022621"/>
                <a:gd name="connsiteY299" fmla="*/ 322268 h 819622"/>
                <a:gd name="connsiteX300" fmla="*/ 1004859 w 1022621"/>
                <a:gd name="connsiteY300" fmla="*/ 327343 h 819622"/>
                <a:gd name="connsiteX301" fmla="*/ 997246 w 1022621"/>
                <a:gd name="connsiteY301" fmla="*/ 332419 h 819622"/>
                <a:gd name="connsiteX302" fmla="*/ 987095 w 1022621"/>
                <a:gd name="connsiteY302" fmla="*/ 334956 h 819622"/>
                <a:gd name="connsiteX303" fmla="*/ 961729 w 1022621"/>
                <a:gd name="connsiteY303" fmla="*/ 334956 h 819622"/>
                <a:gd name="connsiteX304" fmla="*/ 954116 w 1022621"/>
                <a:gd name="connsiteY304" fmla="*/ 337494 h 819622"/>
                <a:gd name="connsiteX305" fmla="*/ 949041 w 1022621"/>
                <a:gd name="connsiteY305" fmla="*/ 340032 h 819622"/>
                <a:gd name="connsiteX306" fmla="*/ 938891 w 1022621"/>
                <a:gd name="connsiteY306" fmla="*/ 342569 h 819622"/>
                <a:gd name="connsiteX307" fmla="*/ 931278 w 1022621"/>
                <a:gd name="connsiteY307" fmla="*/ 340032 h 819622"/>
                <a:gd name="connsiteX308" fmla="*/ 923665 w 1022621"/>
                <a:gd name="connsiteY308" fmla="*/ 340032 h 819622"/>
                <a:gd name="connsiteX309" fmla="*/ 916052 w 1022621"/>
                <a:gd name="connsiteY309" fmla="*/ 337494 h 819622"/>
                <a:gd name="connsiteX310" fmla="*/ 910977 w 1022621"/>
                <a:gd name="connsiteY310" fmla="*/ 337494 h 819622"/>
                <a:gd name="connsiteX311" fmla="*/ 903364 w 1022621"/>
                <a:gd name="connsiteY311" fmla="*/ 340032 h 819622"/>
                <a:gd name="connsiteX312" fmla="*/ 898289 w 1022621"/>
                <a:gd name="connsiteY312" fmla="*/ 345107 h 819622"/>
                <a:gd name="connsiteX313" fmla="*/ 893213 w 1022621"/>
                <a:gd name="connsiteY313" fmla="*/ 355257 h 819622"/>
                <a:gd name="connsiteX314" fmla="*/ 890676 w 1022621"/>
                <a:gd name="connsiteY314" fmla="*/ 362870 h 819622"/>
                <a:gd name="connsiteX315" fmla="*/ 885601 w 1022621"/>
                <a:gd name="connsiteY315" fmla="*/ 373021 h 819622"/>
                <a:gd name="connsiteX316" fmla="*/ 883063 w 1022621"/>
                <a:gd name="connsiteY316" fmla="*/ 383171 h 819622"/>
                <a:gd name="connsiteX317" fmla="*/ 880525 w 1022621"/>
                <a:gd name="connsiteY317" fmla="*/ 393322 h 819622"/>
                <a:gd name="connsiteX318" fmla="*/ 877988 w 1022621"/>
                <a:gd name="connsiteY318" fmla="*/ 406010 h 819622"/>
                <a:gd name="connsiteX319" fmla="*/ 877988 w 1022621"/>
                <a:gd name="connsiteY319" fmla="*/ 418698 h 819622"/>
                <a:gd name="connsiteX320" fmla="*/ 880525 w 1022621"/>
                <a:gd name="connsiteY320" fmla="*/ 433924 h 819622"/>
                <a:gd name="connsiteX321" fmla="*/ 880525 w 1022621"/>
                <a:gd name="connsiteY321" fmla="*/ 461827 h 819622"/>
                <a:gd name="connsiteX322" fmla="*/ 877988 w 1022621"/>
                <a:gd name="connsiteY322" fmla="*/ 471978 h 819622"/>
                <a:gd name="connsiteX323" fmla="*/ 875450 w 1022621"/>
                <a:gd name="connsiteY323" fmla="*/ 487203 h 819622"/>
                <a:gd name="connsiteX324" fmla="*/ 875450 w 1022621"/>
                <a:gd name="connsiteY324" fmla="*/ 512569 h 819622"/>
                <a:gd name="connsiteX325" fmla="*/ 872912 w 1022621"/>
                <a:gd name="connsiteY325" fmla="*/ 525257 h 819622"/>
                <a:gd name="connsiteX326" fmla="*/ 870375 w 1022621"/>
                <a:gd name="connsiteY326" fmla="*/ 537945 h 819622"/>
                <a:gd name="connsiteX327" fmla="*/ 867837 w 1022621"/>
                <a:gd name="connsiteY327" fmla="*/ 548096 h 819622"/>
                <a:gd name="connsiteX328" fmla="*/ 862762 w 1022621"/>
                <a:gd name="connsiteY328" fmla="*/ 560784 h 819622"/>
                <a:gd name="connsiteX329" fmla="*/ 860224 w 1022621"/>
                <a:gd name="connsiteY329" fmla="*/ 570935 h 819622"/>
                <a:gd name="connsiteX330" fmla="*/ 857687 w 1022621"/>
                <a:gd name="connsiteY330" fmla="*/ 573472 h 819622"/>
                <a:gd name="connsiteX331" fmla="*/ 852611 w 1022621"/>
                <a:gd name="connsiteY331" fmla="*/ 583623 h 819622"/>
                <a:gd name="connsiteX332" fmla="*/ 852611 w 1022621"/>
                <a:gd name="connsiteY332" fmla="*/ 591236 h 819622"/>
                <a:gd name="connsiteX333" fmla="*/ 850074 w 1022621"/>
                <a:gd name="connsiteY333" fmla="*/ 598849 h 819622"/>
                <a:gd name="connsiteX334" fmla="*/ 850074 w 1022621"/>
                <a:gd name="connsiteY334" fmla="*/ 603924 h 819622"/>
                <a:gd name="connsiteX335" fmla="*/ 847536 w 1022621"/>
                <a:gd name="connsiteY335" fmla="*/ 601386 h 819622"/>
                <a:gd name="connsiteX336" fmla="*/ 844998 w 1022621"/>
                <a:gd name="connsiteY336" fmla="*/ 598849 h 819622"/>
                <a:gd name="connsiteX337" fmla="*/ 842461 w 1022621"/>
                <a:gd name="connsiteY337" fmla="*/ 593773 h 819622"/>
                <a:gd name="connsiteX338" fmla="*/ 839923 w 1022621"/>
                <a:gd name="connsiteY338" fmla="*/ 591236 h 819622"/>
                <a:gd name="connsiteX339" fmla="*/ 837386 w 1022621"/>
                <a:gd name="connsiteY339" fmla="*/ 588698 h 819622"/>
                <a:gd name="connsiteX340" fmla="*/ 834848 w 1022621"/>
                <a:gd name="connsiteY340" fmla="*/ 588698 h 819622"/>
                <a:gd name="connsiteX341" fmla="*/ 834848 w 1022621"/>
                <a:gd name="connsiteY341" fmla="*/ 591236 h 819622"/>
                <a:gd name="connsiteX342" fmla="*/ 832310 w 1022621"/>
                <a:gd name="connsiteY342" fmla="*/ 591236 h 819622"/>
                <a:gd name="connsiteX343" fmla="*/ 829773 w 1022621"/>
                <a:gd name="connsiteY343" fmla="*/ 593773 h 819622"/>
                <a:gd name="connsiteX344" fmla="*/ 827235 w 1022621"/>
                <a:gd name="connsiteY344" fmla="*/ 596311 h 819622"/>
                <a:gd name="connsiteX345" fmla="*/ 824698 w 1022621"/>
                <a:gd name="connsiteY345" fmla="*/ 593773 h 819622"/>
                <a:gd name="connsiteX346" fmla="*/ 822160 w 1022621"/>
                <a:gd name="connsiteY346" fmla="*/ 593773 h 819622"/>
                <a:gd name="connsiteX347" fmla="*/ 822160 w 1022621"/>
                <a:gd name="connsiteY347" fmla="*/ 591236 h 819622"/>
                <a:gd name="connsiteX348" fmla="*/ 824698 w 1022621"/>
                <a:gd name="connsiteY348" fmla="*/ 588698 h 819622"/>
                <a:gd name="connsiteX349" fmla="*/ 824698 w 1022621"/>
                <a:gd name="connsiteY349" fmla="*/ 586160 h 819622"/>
                <a:gd name="connsiteX350" fmla="*/ 819622 w 1022621"/>
                <a:gd name="connsiteY350" fmla="*/ 583623 h 819622"/>
                <a:gd name="connsiteX351" fmla="*/ 817085 w 1022621"/>
                <a:gd name="connsiteY351" fmla="*/ 583623 h 819622"/>
                <a:gd name="connsiteX352" fmla="*/ 814547 w 1022621"/>
                <a:gd name="connsiteY352" fmla="*/ 586160 h 819622"/>
                <a:gd name="connsiteX353" fmla="*/ 812009 w 1022621"/>
                <a:gd name="connsiteY353" fmla="*/ 588698 h 819622"/>
                <a:gd name="connsiteX354" fmla="*/ 812009 w 1022621"/>
                <a:gd name="connsiteY354" fmla="*/ 603924 h 819622"/>
                <a:gd name="connsiteX355" fmla="*/ 809472 w 1022621"/>
                <a:gd name="connsiteY355" fmla="*/ 603924 h 819622"/>
                <a:gd name="connsiteX356" fmla="*/ 804396 w 1022621"/>
                <a:gd name="connsiteY356" fmla="*/ 601386 h 819622"/>
                <a:gd name="connsiteX357" fmla="*/ 801859 w 1022621"/>
                <a:gd name="connsiteY357" fmla="*/ 598849 h 819622"/>
                <a:gd name="connsiteX358" fmla="*/ 796784 w 1022621"/>
                <a:gd name="connsiteY358" fmla="*/ 598849 h 819622"/>
                <a:gd name="connsiteX359" fmla="*/ 794246 w 1022621"/>
                <a:gd name="connsiteY359" fmla="*/ 601386 h 819622"/>
                <a:gd name="connsiteX360" fmla="*/ 791708 w 1022621"/>
                <a:gd name="connsiteY360" fmla="*/ 603924 h 819622"/>
                <a:gd name="connsiteX361" fmla="*/ 789171 w 1022621"/>
                <a:gd name="connsiteY361" fmla="*/ 603924 h 819622"/>
                <a:gd name="connsiteX362" fmla="*/ 789171 w 1022621"/>
                <a:gd name="connsiteY362" fmla="*/ 601386 h 819622"/>
                <a:gd name="connsiteX363" fmla="*/ 781558 w 1022621"/>
                <a:gd name="connsiteY363" fmla="*/ 601386 h 819622"/>
                <a:gd name="connsiteX364" fmla="*/ 781558 w 1022621"/>
                <a:gd name="connsiteY364" fmla="*/ 603924 h 819622"/>
                <a:gd name="connsiteX365" fmla="*/ 776482 w 1022621"/>
                <a:gd name="connsiteY365" fmla="*/ 601386 h 819622"/>
                <a:gd name="connsiteX366" fmla="*/ 773945 w 1022621"/>
                <a:gd name="connsiteY366" fmla="*/ 598849 h 819622"/>
                <a:gd name="connsiteX367" fmla="*/ 773945 w 1022621"/>
                <a:gd name="connsiteY367" fmla="*/ 601386 h 819622"/>
                <a:gd name="connsiteX368" fmla="*/ 771407 w 1022621"/>
                <a:gd name="connsiteY368" fmla="*/ 601386 h 819622"/>
                <a:gd name="connsiteX369" fmla="*/ 773945 w 1022621"/>
                <a:gd name="connsiteY369" fmla="*/ 603924 h 819622"/>
                <a:gd name="connsiteX370" fmla="*/ 776482 w 1022621"/>
                <a:gd name="connsiteY370" fmla="*/ 603924 h 819622"/>
                <a:gd name="connsiteX371" fmla="*/ 779020 w 1022621"/>
                <a:gd name="connsiteY371" fmla="*/ 606462 h 819622"/>
                <a:gd name="connsiteX372" fmla="*/ 781558 w 1022621"/>
                <a:gd name="connsiteY372" fmla="*/ 606462 h 819622"/>
                <a:gd name="connsiteX373" fmla="*/ 784095 w 1022621"/>
                <a:gd name="connsiteY373" fmla="*/ 608999 h 819622"/>
                <a:gd name="connsiteX374" fmla="*/ 781558 w 1022621"/>
                <a:gd name="connsiteY374" fmla="*/ 608999 h 819622"/>
                <a:gd name="connsiteX375" fmla="*/ 781558 w 1022621"/>
                <a:gd name="connsiteY375" fmla="*/ 611537 h 819622"/>
                <a:gd name="connsiteX376" fmla="*/ 776482 w 1022621"/>
                <a:gd name="connsiteY376" fmla="*/ 611537 h 819622"/>
                <a:gd name="connsiteX377" fmla="*/ 776482 w 1022621"/>
                <a:gd name="connsiteY377" fmla="*/ 614074 h 819622"/>
                <a:gd name="connsiteX378" fmla="*/ 779020 w 1022621"/>
                <a:gd name="connsiteY378" fmla="*/ 616612 h 819622"/>
                <a:gd name="connsiteX379" fmla="*/ 773945 w 1022621"/>
                <a:gd name="connsiteY379" fmla="*/ 616612 h 819622"/>
                <a:gd name="connsiteX380" fmla="*/ 771407 w 1022621"/>
                <a:gd name="connsiteY380" fmla="*/ 614074 h 819622"/>
                <a:gd name="connsiteX381" fmla="*/ 768870 w 1022621"/>
                <a:gd name="connsiteY381" fmla="*/ 614074 h 819622"/>
                <a:gd name="connsiteX382" fmla="*/ 768870 w 1022621"/>
                <a:gd name="connsiteY382" fmla="*/ 608999 h 819622"/>
                <a:gd name="connsiteX383" fmla="*/ 766332 w 1022621"/>
                <a:gd name="connsiteY383" fmla="*/ 606462 h 819622"/>
                <a:gd name="connsiteX384" fmla="*/ 763794 w 1022621"/>
                <a:gd name="connsiteY384" fmla="*/ 606462 h 819622"/>
                <a:gd name="connsiteX385" fmla="*/ 761257 w 1022621"/>
                <a:gd name="connsiteY385" fmla="*/ 608999 h 819622"/>
                <a:gd name="connsiteX386" fmla="*/ 761257 w 1022621"/>
                <a:gd name="connsiteY386" fmla="*/ 611537 h 819622"/>
                <a:gd name="connsiteX387" fmla="*/ 758719 w 1022621"/>
                <a:gd name="connsiteY387" fmla="*/ 611537 h 819622"/>
                <a:gd name="connsiteX388" fmla="*/ 758719 w 1022621"/>
                <a:gd name="connsiteY388" fmla="*/ 614074 h 819622"/>
                <a:gd name="connsiteX389" fmla="*/ 763794 w 1022621"/>
                <a:gd name="connsiteY389" fmla="*/ 614074 h 819622"/>
                <a:gd name="connsiteX390" fmla="*/ 763794 w 1022621"/>
                <a:gd name="connsiteY390" fmla="*/ 616612 h 819622"/>
                <a:gd name="connsiteX391" fmla="*/ 761257 w 1022621"/>
                <a:gd name="connsiteY391" fmla="*/ 616612 h 819622"/>
                <a:gd name="connsiteX392" fmla="*/ 761257 w 1022621"/>
                <a:gd name="connsiteY392" fmla="*/ 619150 h 819622"/>
                <a:gd name="connsiteX393" fmla="*/ 758719 w 1022621"/>
                <a:gd name="connsiteY393" fmla="*/ 619150 h 819622"/>
                <a:gd name="connsiteX394" fmla="*/ 756181 w 1022621"/>
                <a:gd name="connsiteY394" fmla="*/ 616612 h 819622"/>
                <a:gd name="connsiteX395" fmla="*/ 756181 w 1022621"/>
                <a:gd name="connsiteY395" fmla="*/ 614074 h 819622"/>
                <a:gd name="connsiteX396" fmla="*/ 753644 w 1022621"/>
                <a:gd name="connsiteY396" fmla="*/ 616612 h 819622"/>
                <a:gd name="connsiteX397" fmla="*/ 751106 w 1022621"/>
                <a:gd name="connsiteY397" fmla="*/ 619150 h 819622"/>
                <a:gd name="connsiteX398" fmla="*/ 751106 w 1022621"/>
                <a:gd name="connsiteY398" fmla="*/ 616612 h 819622"/>
                <a:gd name="connsiteX399" fmla="*/ 748569 w 1022621"/>
                <a:gd name="connsiteY399" fmla="*/ 614074 h 819622"/>
                <a:gd name="connsiteX400" fmla="*/ 748569 w 1022621"/>
                <a:gd name="connsiteY400" fmla="*/ 611537 h 819622"/>
                <a:gd name="connsiteX401" fmla="*/ 746031 w 1022621"/>
                <a:gd name="connsiteY401" fmla="*/ 611537 h 819622"/>
                <a:gd name="connsiteX402" fmla="*/ 746031 w 1022621"/>
                <a:gd name="connsiteY402" fmla="*/ 624225 h 819622"/>
                <a:gd name="connsiteX403" fmla="*/ 748569 w 1022621"/>
                <a:gd name="connsiteY403" fmla="*/ 626762 h 819622"/>
                <a:gd name="connsiteX404" fmla="*/ 748569 w 1022621"/>
                <a:gd name="connsiteY404" fmla="*/ 631838 h 819622"/>
                <a:gd name="connsiteX405" fmla="*/ 746031 w 1022621"/>
                <a:gd name="connsiteY405" fmla="*/ 639451 h 819622"/>
                <a:gd name="connsiteX406" fmla="*/ 743493 w 1022621"/>
                <a:gd name="connsiteY406" fmla="*/ 649601 h 819622"/>
                <a:gd name="connsiteX407" fmla="*/ 740956 w 1022621"/>
                <a:gd name="connsiteY407" fmla="*/ 662289 h 819622"/>
                <a:gd name="connsiteX408" fmla="*/ 735881 w 1022621"/>
                <a:gd name="connsiteY408" fmla="*/ 672440 h 819622"/>
                <a:gd name="connsiteX409" fmla="*/ 730805 w 1022621"/>
                <a:gd name="connsiteY409" fmla="*/ 685128 h 819622"/>
                <a:gd name="connsiteX410" fmla="*/ 720655 w 1022621"/>
                <a:gd name="connsiteY410" fmla="*/ 700354 h 819622"/>
                <a:gd name="connsiteX411" fmla="*/ 713042 w 1022621"/>
                <a:gd name="connsiteY411" fmla="*/ 715579 h 819622"/>
                <a:gd name="connsiteX412" fmla="*/ 710504 w 1022621"/>
                <a:gd name="connsiteY412" fmla="*/ 728268 h 819622"/>
                <a:gd name="connsiteX413" fmla="*/ 705429 w 1022621"/>
                <a:gd name="connsiteY413" fmla="*/ 743493 h 819622"/>
                <a:gd name="connsiteX414" fmla="*/ 705429 w 1022621"/>
                <a:gd name="connsiteY414" fmla="*/ 753644 h 819622"/>
                <a:gd name="connsiteX415" fmla="*/ 707967 w 1022621"/>
                <a:gd name="connsiteY415" fmla="*/ 761257 h 819622"/>
                <a:gd name="connsiteX416" fmla="*/ 713042 w 1022621"/>
                <a:gd name="connsiteY416" fmla="*/ 768870 h 819622"/>
                <a:gd name="connsiteX417" fmla="*/ 720655 w 1022621"/>
                <a:gd name="connsiteY417" fmla="*/ 776483 h 819622"/>
                <a:gd name="connsiteX418" fmla="*/ 728268 w 1022621"/>
                <a:gd name="connsiteY418" fmla="*/ 781558 h 819622"/>
                <a:gd name="connsiteX419" fmla="*/ 733343 w 1022621"/>
                <a:gd name="connsiteY419" fmla="*/ 786633 h 819622"/>
                <a:gd name="connsiteX420" fmla="*/ 735881 w 1022621"/>
                <a:gd name="connsiteY420" fmla="*/ 789171 h 819622"/>
                <a:gd name="connsiteX421" fmla="*/ 735881 w 1022621"/>
                <a:gd name="connsiteY421" fmla="*/ 791708 h 819622"/>
                <a:gd name="connsiteX422" fmla="*/ 730805 w 1022621"/>
                <a:gd name="connsiteY422" fmla="*/ 794246 h 819622"/>
                <a:gd name="connsiteX423" fmla="*/ 730805 w 1022621"/>
                <a:gd name="connsiteY423" fmla="*/ 796784 h 819622"/>
                <a:gd name="connsiteX424" fmla="*/ 723192 w 1022621"/>
                <a:gd name="connsiteY424" fmla="*/ 796784 h 819622"/>
                <a:gd name="connsiteX425" fmla="*/ 718117 w 1022621"/>
                <a:gd name="connsiteY425" fmla="*/ 799321 h 819622"/>
                <a:gd name="connsiteX426" fmla="*/ 715579 w 1022621"/>
                <a:gd name="connsiteY426" fmla="*/ 801859 h 819622"/>
                <a:gd name="connsiteX427" fmla="*/ 710504 w 1022621"/>
                <a:gd name="connsiteY427" fmla="*/ 804396 h 819622"/>
                <a:gd name="connsiteX428" fmla="*/ 707967 w 1022621"/>
                <a:gd name="connsiteY428" fmla="*/ 806934 h 819622"/>
                <a:gd name="connsiteX429" fmla="*/ 705429 w 1022621"/>
                <a:gd name="connsiteY429" fmla="*/ 809472 h 819622"/>
                <a:gd name="connsiteX430" fmla="*/ 702891 w 1022621"/>
                <a:gd name="connsiteY430" fmla="*/ 809472 h 819622"/>
                <a:gd name="connsiteX431" fmla="*/ 700354 w 1022621"/>
                <a:gd name="connsiteY431" fmla="*/ 812009 h 819622"/>
                <a:gd name="connsiteX432" fmla="*/ 697816 w 1022621"/>
                <a:gd name="connsiteY432" fmla="*/ 812009 h 819622"/>
                <a:gd name="connsiteX433" fmla="*/ 692741 w 1022621"/>
                <a:gd name="connsiteY433" fmla="*/ 814547 h 819622"/>
                <a:gd name="connsiteX434" fmla="*/ 687665 w 1022621"/>
                <a:gd name="connsiteY434" fmla="*/ 817085 h 819622"/>
                <a:gd name="connsiteX435" fmla="*/ 657225 w 1022621"/>
                <a:gd name="connsiteY435" fmla="*/ 817085 h 819622"/>
                <a:gd name="connsiteX436" fmla="*/ 647074 w 1022621"/>
                <a:gd name="connsiteY436" fmla="*/ 814547 h 819622"/>
                <a:gd name="connsiteX437" fmla="*/ 631848 w 1022621"/>
                <a:gd name="connsiteY437" fmla="*/ 814547 h 819622"/>
                <a:gd name="connsiteX438" fmla="*/ 621698 w 1022621"/>
                <a:gd name="connsiteY438" fmla="*/ 817085 h 819622"/>
                <a:gd name="connsiteX439" fmla="*/ 611547 w 1022621"/>
                <a:gd name="connsiteY439" fmla="*/ 814547 h 819622"/>
                <a:gd name="connsiteX440" fmla="*/ 603934 w 1022621"/>
                <a:gd name="connsiteY440" fmla="*/ 814547 h 819622"/>
                <a:gd name="connsiteX441" fmla="*/ 596321 w 1022621"/>
                <a:gd name="connsiteY441" fmla="*/ 812009 h 819622"/>
                <a:gd name="connsiteX442" fmla="*/ 588709 w 1022621"/>
                <a:gd name="connsiteY442" fmla="*/ 814547 h 819622"/>
                <a:gd name="connsiteX443" fmla="*/ 578558 w 1022621"/>
                <a:gd name="connsiteY443" fmla="*/ 817085 h 819622"/>
                <a:gd name="connsiteX444" fmla="*/ 570945 w 1022621"/>
                <a:gd name="connsiteY444" fmla="*/ 817085 h 819622"/>
                <a:gd name="connsiteX445" fmla="*/ 568408 w 1022621"/>
                <a:gd name="connsiteY445" fmla="*/ 819622 h 819622"/>
                <a:gd name="connsiteX446" fmla="*/ 560795 w 1022621"/>
                <a:gd name="connsiteY446" fmla="*/ 819622 h 819622"/>
                <a:gd name="connsiteX447" fmla="*/ 555719 w 1022621"/>
                <a:gd name="connsiteY447" fmla="*/ 817085 h 819622"/>
                <a:gd name="connsiteX448" fmla="*/ 545569 w 1022621"/>
                <a:gd name="connsiteY448" fmla="*/ 817085 h 819622"/>
                <a:gd name="connsiteX449" fmla="*/ 537956 w 1022621"/>
                <a:gd name="connsiteY449" fmla="*/ 819622 h 819622"/>
                <a:gd name="connsiteX450" fmla="*/ 530343 w 1022621"/>
                <a:gd name="connsiteY450" fmla="*/ 817085 h 819622"/>
                <a:gd name="connsiteX451" fmla="*/ 507515 w 1022621"/>
                <a:gd name="connsiteY451" fmla="*/ 817085 h 819622"/>
                <a:gd name="connsiteX452" fmla="*/ 504977 w 1022621"/>
                <a:gd name="connsiteY452" fmla="*/ 814547 h 819622"/>
                <a:gd name="connsiteX453" fmla="*/ 504977 w 1022621"/>
                <a:gd name="connsiteY453" fmla="*/ 812009 h 819622"/>
                <a:gd name="connsiteX454" fmla="*/ 502440 w 1022621"/>
                <a:gd name="connsiteY454" fmla="*/ 809472 h 819622"/>
                <a:gd name="connsiteX455" fmla="*/ 499902 w 1022621"/>
                <a:gd name="connsiteY455" fmla="*/ 804396 h 819622"/>
                <a:gd name="connsiteX456" fmla="*/ 499902 w 1022621"/>
                <a:gd name="connsiteY456" fmla="*/ 799321 h 819622"/>
                <a:gd name="connsiteX457" fmla="*/ 494827 w 1022621"/>
                <a:gd name="connsiteY457" fmla="*/ 789171 h 819622"/>
                <a:gd name="connsiteX458" fmla="*/ 487214 w 1022621"/>
                <a:gd name="connsiteY458" fmla="*/ 781558 h 819622"/>
                <a:gd name="connsiteX459" fmla="*/ 482139 w 1022621"/>
                <a:gd name="connsiteY459" fmla="*/ 776483 h 819622"/>
                <a:gd name="connsiteX460" fmla="*/ 477064 w 1022621"/>
                <a:gd name="connsiteY460" fmla="*/ 773945 h 819622"/>
                <a:gd name="connsiteX461" fmla="*/ 474526 w 1022621"/>
                <a:gd name="connsiteY461" fmla="*/ 771407 h 819622"/>
                <a:gd name="connsiteX462" fmla="*/ 471988 w 1022621"/>
                <a:gd name="connsiteY462" fmla="*/ 773945 h 819622"/>
                <a:gd name="connsiteX463" fmla="*/ 464375 w 1022621"/>
                <a:gd name="connsiteY463" fmla="*/ 773945 h 819622"/>
                <a:gd name="connsiteX464" fmla="*/ 456762 w 1022621"/>
                <a:gd name="connsiteY464" fmla="*/ 776483 h 819622"/>
                <a:gd name="connsiteX465" fmla="*/ 428849 w 1022621"/>
                <a:gd name="connsiteY465" fmla="*/ 776483 h 819622"/>
                <a:gd name="connsiteX466" fmla="*/ 426311 w 1022621"/>
                <a:gd name="connsiteY466" fmla="*/ 771407 h 819622"/>
                <a:gd name="connsiteX467" fmla="*/ 418698 w 1022621"/>
                <a:gd name="connsiteY467" fmla="*/ 766332 h 819622"/>
                <a:gd name="connsiteX468" fmla="*/ 411085 w 1022621"/>
                <a:gd name="connsiteY468" fmla="*/ 763794 h 819622"/>
                <a:gd name="connsiteX469" fmla="*/ 355268 w 1022621"/>
                <a:gd name="connsiteY469" fmla="*/ 763794 h 819622"/>
                <a:gd name="connsiteX470" fmla="*/ 350193 w 1022621"/>
                <a:gd name="connsiteY470" fmla="*/ 761257 h 819622"/>
                <a:gd name="connsiteX471" fmla="*/ 337505 w 1022621"/>
                <a:gd name="connsiteY471" fmla="*/ 758719 h 819622"/>
                <a:gd name="connsiteX472" fmla="*/ 332429 w 1022621"/>
                <a:gd name="connsiteY472" fmla="*/ 753644 h 819622"/>
                <a:gd name="connsiteX473" fmla="*/ 324816 w 1022621"/>
                <a:gd name="connsiteY473" fmla="*/ 751106 h 819622"/>
                <a:gd name="connsiteX474" fmla="*/ 286763 w 1022621"/>
                <a:gd name="connsiteY474" fmla="*/ 751106 h 819622"/>
                <a:gd name="connsiteX475" fmla="*/ 284225 w 1022621"/>
                <a:gd name="connsiteY475" fmla="*/ 748569 h 819622"/>
                <a:gd name="connsiteX476" fmla="*/ 279150 w 1022621"/>
                <a:gd name="connsiteY476" fmla="*/ 746031 h 819622"/>
                <a:gd name="connsiteX477" fmla="*/ 276612 w 1022621"/>
                <a:gd name="connsiteY477" fmla="*/ 743493 h 819622"/>
                <a:gd name="connsiteX478" fmla="*/ 271537 w 1022621"/>
                <a:gd name="connsiteY478" fmla="*/ 738418 h 819622"/>
                <a:gd name="connsiteX479" fmla="*/ 266462 w 1022621"/>
                <a:gd name="connsiteY479" fmla="*/ 733343 h 819622"/>
                <a:gd name="connsiteX480" fmla="*/ 263924 w 1022621"/>
                <a:gd name="connsiteY480" fmla="*/ 730805 h 819622"/>
                <a:gd name="connsiteX481" fmla="*/ 261386 w 1022621"/>
                <a:gd name="connsiteY481" fmla="*/ 725730 h 819622"/>
                <a:gd name="connsiteX482" fmla="*/ 256311 w 1022621"/>
                <a:gd name="connsiteY482" fmla="*/ 723192 h 819622"/>
                <a:gd name="connsiteX483" fmla="*/ 246160 w 1022621"/>
                <a:gd name="connsiteY483" fmla="*/ 720655 h 819622"/>
                <a:gd name="connsiteX484" fmla="*/ 230935 w 1022621"/>
                <a:gd name="connsiteY484" fmla="*/ 720655 h 819622"/>
                <a:gd name="connsiteX485" fmla="*/ 218246 w 1022621"/>
                <a:gd name="connsiteY485" fmla="*/ 715579 h 819622"/>
                <a:gd name="connsiteX486" fmla="*/ 210634 w 1022621"/>
                <a:gd name="connsiteY486" fmla="*/ 710504 h 819622"/>
                <a:gd name="connsiteX487" fmla="*/ 203021 w 1022621"/>
                <a:gd name="connsiteY487" fmla="*/ 707967 h 819622"/>
                <a:gd name="connsiteX488" fmla="*/ 195408 w 1022621"/>
                <a:gd name="connsiteY488" fmla="*/ 707967 h 819622"/>
                <a:gd name="connsiteX489" fmla="*/ 192870 w 1022621"/>
                <a:gd name="connsiteY489" fmla="*/ 705429 h 819622"/>
                <a:gd name="connsiteX490" fmla="*/ 182720 w 1022621"/>
                <a:gd name="connsiteY490" fmla="*/ 705429 h 819622"/>
                <a:gd name="connsiteX491" fmla="*/ 172569 w 1022621"/>
                <a:gd name="connsiteY491" fmla="*/ 707967 h 819622"/>
                <a:gd name="connsiteX492" fmla="*/ 162419 w 1022621"/>
                <a:gd name="connsiteY492" fmla="*/ 710504 h 819622"/>
                <a:gd name="connsiteX493" fmla="*/ 149731 w 1022621"/>
                <a:gd name="connsiteY493" fmla="*/ 713042 h 819622"/>
                <a:gd name="connsiteX494" fmla="*/ 142118 w 1022621"/>
                <a:gd name="connsiteY494" fmla="*/ 715579 h 819622"/>
                <a:gd name="connsiteX495" fmla="*/ 129430 w 1022621"/>
                <a:gd name="connsiteY495" fmla="*/ 715579 h 819622"/>
                <a:gd name="connsiteX496" fmla="*/ 129430 w 1022621"/>
                <a:gd name="connsiteY496" fmla="*/ 713042 h 819622"/>
                <a:gd name="connsiteX497" fmla="*/ 126892 w 1022621"/>
                <a:gd name="connsiteY497" fmla="*/ 713042 h 819622"/>
                <a:gd name="connsiteX498" fmla="*/ 119279 w 1022621"/>
                <a:gd name="connsiteY498" fmla="*/ 710504 h 819622"/>
                <a:gd name="connsiteX499" fmla="*/ 114204 w 1022621"/>
                <a:gd name="connsiteY499" fmla="*/ 707967 h 819622"/>
                <a:gd name="connsiteX500" fmla="*/ 106591 w 1022621"/>
                <a:gd name="connsiteY500" fmla="*/ 705429 h 819622"/>
                <a:gd name="connsiteX501" fmla="*/ 101516 w 1022621"/>
                <a:gd name="connsiteY501" fmla="*/ 702891 h 819622"/>
                <a:gd name="connsiteX502" fmla="*/ 93903 w 1022621"/>
                <a:gd name="connsiteY502" fmla="*/ 697816 h 819622"/>
                <a:gd name="connsiteX503" fmla="*/ 81215 w 1022621"/>
                <a:gd name="connsiteY503" fmla="*/ 697816 h 819622"/>
                <a:gd name="connsiteX504" fmla="*/ 81215 w 1022621"/>
                <a:gd name="connsiteY504" fmla="*/ 695279 h 819622"/>
                <a:gd name="connsiteX505" fmla="*/ 86290 w 1022621"/>
                <a:gd name="connsiteY505" fmla="*/ 687666 h 819622"/>
                <a:gd name="connsiteX506" fmla="*/ 88828 w 1022621"/>
                <a:gd name="connsiteY506" fmla="*/ 674977 h 819622"/>
                <a:gd name="connsiteX507" fmla="*/ 91365 w 1022621"/>
                <a:gd name="connsiteY507" fmla="*/ 662289 h 819622"/>
                <a:gd name="connsiteX508" fmla="*/ 98978 w 1022621"/>
                <a:gd name="connsiteY508" fmla="*/ 647063 h 819622"/>
                <a:gd name="connsiteX509" fmla="*/ 101516 w 1022621"/>
                <a:gd name="connsiteY509" fmla="*/ 631838 h 819622"/>
                <a:gd name="connsiteX510" fmla="*/ 106591 w 1022621"/>
                <a:gd name="connsiteY510" fmla="*/ 616612 h 819622"/>
                <a:gd name="connsiteX511" fmla="*/ 109128 w 1022621"/>
                <a:gd name="connsiteY511" fmla="*/ 601386 h 819622"/>
                <a:gd name="connsiteX512" fmla="*/ 111666 w 1022621"/>
                <a:gd name="connsiteY512" fmla="*/ 588698 h 819622"/>
                <a:gd name="connsiteX513" fmla="*/ 116741 w 1022621"/>
                <a:gd name="connsiteY513" fmla="*/ 573472 h 819622"/>
                <a:gd name="connsiteX514" fmla="*/ 119279 w 1022621"/>
                <a:gd name="connsiteY514" fmla="*/ 560784 h 819622"/>
                <a:gd name="connsiteX515" fmla="*/ 121817 w 1022621"/>
                <a:gd name="connsiteY515" fmla="*/ 553171 h 819622"/>
                <a:gd name="connsiteX516" fmla="*/ 121817 w 1022621"/>
                <a:gd name="connsiteY516" fmla="*/ 532881 h 819622"/>
                <a:gd name="connsiteX517" fmla="*/ 119279 w 1022621"/>
                <a:gd name="connsiteY517" fmla="*/ 532881 h 819622"/>
                <a:gd name="connsiteX518" fmla="*/ 119279 w 1022621"/>
                <a:gd name="connsiteY518" fmla="*/ 530343 h 819622"/>
                <a:gd name="connsiteX519" fmla="*/ 104053 w 1022621"/>
                <a:gd name="connsiteY519" fmla="*/ 530343 h 819622"/>
                <a:gd name="connsiteX520" fmla="*/ 86290 w 1022621"/>
                <a:gd name="connsiteY520" fmla="*/ 527806 h 819622"/>
                <a:gd name="connsiteX521" fmla="*/ 76139 w 1022621"/>
                <a:gd name="connsiteY521" fmla="*/ 525268 h 819622"/>
                <a:gd name="connsiteX522" fmla="*/ 68527 w 1022621"/>
                <a:gd name="connsiteY522" fmla="*/ 525268 h 819622"/>
                <a:gd name="connsiteX523" fmla="*/ 60914 w 1022621"/>
                <a:gd name="connsiteY523" fmla="*/ 522730 h 819622"/>
                <a:gd name="connsiteX524" fmla="*/ 55838 w 1022621"/>
                <a:gd name="connsiteY524" fmla="*/ 522730 h 819622"/>
                <a:gd name="connsiteX525" fmla="*/ 55838 w 1022621"/>
                <a:gd name="connsiteY525" fmla="*/ 520193 h 819622"/>
                <a:gd name="connsiteX526" fmla="*/ 50763 w 1022621"/>
                <a:gd name="connsiteY526" fmla="*/ 507505 h 819622"/>
                <a:gd name="connsiteX527" fmla="*/ 45688 w 1022621"/>
                <a:gd name="connsiteY527" fmla="*/ 497354 h 819622"/>
                <a:gd name="connsiteX528" fmla="*/ 38075 w 1022621"/>
                <a:gd name="connsiteY528" fmla="*/ 487203 h 819622"/>
                <a:gd name="connsiteX529" fmla="*/ 35537 w 1022621"/>
                <a:gd name="connsiteY529" fmla="*/ 482128 h 819622"/>
                <a:gd name="connsiteX530" fmla="*/ 35537 w 1022621"/>
                <a:gd name="connsiteY530" fmla="*/ 436461 h 819622"/>
                <a:gd name="connsiteX531" fmla="*/ 33000 w 1022621"/>
                <a:gd name="connsiteY531" fmla="*/ 436461 h 81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</a:cxnLst>
              <a:rect l="l" t="t" r="r" b="b"/>
              <a:pathLst>
                <a:path w="1022621" h="819622">
                  <a:moveTo>
                    <a:pt x="32989" y="436430"/>
                  </a:moveTo>
                  <a:lnTo>
                    <a:pt x="32989" y="433892"/>
                  </a:lnTo>
                  <a:lnTo>
                    <a:pt x="25376" y="433892"/>
                  </a:lnTo>
                  <a:lnTo>
                    <a:pt x="15226" y="431354"/>
                  </a:lnTo>
                  <a:lnTo>
                    <a:pt x="10150" y="428817"/>
                  </a:lnTo>
                  <a:lnTo>
                    <a:pt x="5075" y="426279"/>
                  </a:lnTo>
                  <a:lnTo>
                    <a:pt x="0" y="426279"/>
                  </a:lnTo>
                  <a:lnTo>
                    <a:pt x="2537" y="423742"/>
                  </a:lnTo>
                  <a:lnTo>
                    <a:pt x="5075" y="421204"/>
                  </a:lnTo>
                  <a:lnTo>
                    <a:pt x="10150" y="416129"/>
                  </a:lnTo>
                  <a:lnTo>
                    <a:pt x="12688" y="411053"/>
                  </a:lnTo>
                  <a:lnTo>
                    <a:pt x="15226" y="403441"/>
                  </a:lnTo>
                  <a:lnTo>
                    <a:pt x="17763" y="398365"/>
                  </a:lnTo>
                  <a:lnTo>
                    <a:pt x="17763" y="370462"/>
                  </a:lnTo>
                  <a:lnTo>
                    <a:pt x="15226" y="365387"/>
                  </a:lnTo>
                  <a:lnTo>
                    <a:pt x="15226" y="362849"/>
                  </a:lnTo>
                  <a:lnTo>
                    <a:pt x="12688" y="357774"/>
                  </a:lnTo>
                  <a:lnTo>
                    <a:pt x="12688" y="347623"/>
                  </a:lnTo>
                  <a:lnTo>
                    <a:pt x="10150" y="345086"/>
                  </a:lnTo>
                  <a:lnTo>
                    <a:pt x="10150" y="324785"/>
                  </a:lnTo>
                  <a:lnTo>
                    <a:pt x="12688" y="314634"/>
                  </a:lnTo>
                  <a:lnTo>
                    <a:pt x="15226" y="312097"/>
                  </a:lnTo>
                  <a:lnTo>
                    <a:pt x="15226" y="309559"/>
                  </a:lnTo>
                  <a:lnTo>
                    <a:pt x="17763" y="307021"/>
                  </a:lnTo>
                  <a:lnTo>
                    <a:pt x="22839" y="307021"/>
                  </a:lnTo>
                  <a:lnTo>
                    <a:pt x="22839" y="317172"/>
                  </a:lnTo>
                  <a:lnTo>
                    <a:pt x="32989" y="317172"/>
                  </a:lnTo>
                  <a:lnTo>
                    <a:pt x="32989" y="314634"/>
                  </a:lnTo>
                  <a:lnTo>
                    <a:pt x="35527" y="314634"/>
                  </a:lnTo>
                  <a:lnTo>
                    <a:pt x="35527" y="312097"/>
                  </a:lnTo>
                  <a:lnTo>
                    <a:pt x="45677" y="312097"/>
                  </a:lnTo>
                  <a:lnTo>
                    <a:pt x="45677" y="314634"/>
                  </a:lnTo>
                  <a:lnTo>
                    <a:pt x="43140" y="314634"/>
                  </a:lnTo>
                  <a:lnTo>
                    <a:pt x="43140" y="317172"/>
                  </a:lnTo>
                  <a:lnTo>
                    <a:pt x="45677" y="317172"/>
                  </a:lnTo>
                  <a:lnTo>
                    <a:pt x="48215" y="319710"/>
                  </a:lnTo>
                  <a:lnTo>
                    <a:pt x="50753" y="317172"/>
                  </a:lnTo>
                  <a:lnTo>
                    <a:pt x="55828" y="317172"/>
                  </a:lnTo>
                  <a:lnTo>
                    <a:pt x="63441" y="314634"/>
                  </a:lnTo>
                  <a:lnTo>
                    <a:pt x="65978" y="309559"/>
                  </a:lnTo>
                  <a:lnTo>
                    <a:pt x="68516" y="309559"/>
                  </a:lnTo>
                  <a:lnTo>
                    <a:pt x="71053" y="312097"/>
                  </a:lnTo>
                  <a:lnTo>
                    <a:pt x="73591" y="312097"/>
                  </a:lnTo>
                  <a:lnTo>
                    <a:pt x="76129" y="309559"/>
                  </a:lnTo>
                  <a:lnTo>
                    <a:pt x="76129" y="301946"/>
                  </a:lnTo>
                  <a:lnTo>
                    <a:pt x="78666" y="304484"/>
                  </a:lnTo>
                  <a:lnTo>
                    <a:pt x="81204" y="304484"/>
                  </a:lnTo>
                  <a:lnTo>
                    <a:pt x="83742" y="307021"/>
                  </a:lnTo>
                  <a:lnTo>
                    <a:pt x="86279" y="307021"/>
                  </a:lnTo>
                  <a:lnTo>
                    <a:pt x="86279" y="304484"/>
                  </a:lnTo>
                  <a:lnTo>
                    <a:pt x="88817" y="301946"/>
                  </a:lnTo>
                  <a:lnTo>
                    <a:pt x="96430" y="301946"/>
                  </a:lnTo>
                  <a:lnTo>
                    <a:pt x="96430" y="304484"/>
                  </a:lnTo>
                  <a:lnTo>
                    <a:pt x="101505" y="307021"/>
                  </a:lnTo>
                  <a:lnTo>
                    <a:pt x="106580" y="307021"/>
                  </a:lnTo>
                  <a:lnTo>
                    <a:pt x="114193" y="304484"/>
                  </a:lnTo>
                  <a:lnTo>
                    <a:pt x="119268" y="304484"/>
                  </a:lnTo>
                  <a:lnTo>
                    <a:pt x="121806" y="301946"/>
                  </a:lnTo>
                  <a:lnTo>
                    <a:pt x="121806" y="299408"/>
                  </a:lnTo>
                  <a:lnTo>
                    <a:pt x="119268" y="296871"/>
                  </a:lnTo>
                  <a:lnTo>
                    <a:pt x="119268" y="286720"/>
                  </a:lnTo>
                  <a:lnTo>
                    <a:pt x="116731" y="286720"/>
                  </a:lnTo>
                  <a:lnTo>
                    <a:pt x="114193" y="281645"/>
                  </a:lnTo>
                  <a:lnTo>
                    <a:pt x="114193" y="271494"/>
                  </a:lnTo>
                  <a:lnTo>
                    <a:pt x="111656" y="271494"/>
                  </a:lnTo>
                  <a:lnTo>
                    <a:pt x="109118" y="268957"/>
                  </a:lnTo>
                  <a:lnTo>
                    <a:pt x="106580" y="266419"/>
                  </a:lnTo>
                  <a:lnTo>
                    <a:pt x="106580" y="263882"/>
                  </a:lnTo>
                  <a:lnTo>
                    <a:pt x="104043" y="263882"/>
                  </a:lnTo>
                  <a:lnTo>
                    <a:pt x="106580" y="261344"/>
                  </a:lnTo>
                  <a:lnTo>
                    <a:pt x="106580" y="256269"/>
                  </a:lnTo>
                  <a:lnTo>
                    <a:pt x="111656" y="251193"/>
                  </a:lnTo>
                  <a:lnTo>
                    <a:pt x="114193" y="246118"/>
                  </a:lnTo>
                  <a:lnTo>
                    <a:pt x="116731" y="243581"/>
                  </a:lnTo>
                  <a:lnTo>
                    <a:pt x="121806" y="238505"/>
                  </a:lnTo>
                  <a:lnTo>
                    <a:pt x="124344" y="233430"/>
                  </a:lnTo>
                  <a:lnTo>
                    <a:pt x="126881" y="230893"/>
                  </a:lnTo>
                  <a:lnTo>
                    <a:pt x="131957" y="223280"/>
                  </a:lnTo>
                  <a:lnTo>
                    <a:pt x="131957" y="218204"/>
                  </a:lnTo>
                  <a:lnTo>
                    <a:pt x="134494" y="215667"/>
                  </a:lnTo>
                  <a:lnTo>
                    <a:pt x="134494" y="208054"/>
                  </a:lnTo>
                  <a:lnTo>
                    <a:pt x="137032" y="197903"/>
                  </a:lnTo>
                  <a:lnTo>
                    <a:pt x="142107" y="182677"/>
                  </a:lnTo>
                  <a:lnTo>
                    <a:pt x="147182" y="167452"/>
                  </a:lnTo>
                  <a:lnTo>
                    <a:pt x="152258" y="149688"/>
                  </a:lnTo>
                  <a:lnTo>
                    <a:pt x="154795" y="129398"/>
                  </a:lnTo>
                  <a:lnTo>
                    <a:pt x="159871" y="109097"/>
                  </a:lnTo>
                  <a:lnTo>
                    <a:pt x="159871" y="106559"/>
                  </a:lnTo>
                  <a:lnTo>
                    <a:pt x="172559" y="101484"/>
                  </a:lnTo>
                  <a:lnTo>
                    <a:pt x="182709" y="93871"/>
                  </a:lnTo>
                  <a:lnTo>
                    <a:pt x="197935" y="88796"/>
                  </a:lnTo>
                  <a:lnTo>
                    <a:pt x="213161" y="88796"/>
                  </a:lnTo>
                  <a:lnTo>
                    <a:pt x="228387" y="91333"/>
                  </a:lnTo>
                  <a:lnTo>
                    <a:pt x="246139" y="96409"/>
                  </a:lnTo>
                  <a:lnTo>
                    <a:pt x="256290" y="101484"/>
                  </a:lnTo>
                  <a:lnTo>
                    <a:pt x="268978" y="109097"/>
                  </a:lnTo>
                  <a:lnTo>
                    <a:pt x="284204" y="111634"/>
                  </a:lnTo>
                  <a:lnTo>
                    <a:pt x="296892" y="109097"/>
                  </a:lnTo>
                  <a:lnTo>
                    <a:pt x="307042" y="104022"/>
                  </a:lnTo>
                  <a:lnTo>
                    <a:pt x="312118" y="104022"/>
                  </a:lnTo>
                  <a:lnTo>
                    <a:pt x="309580" y="119247"/>
                  </a:lnTo>
                  <a:lnTo>
                    <a:pt x="307042" y="129398"/>
                  </a:lnTo>
                  <a:lnTo>
                    <a:pt x="299430" y="139548"/>
                  </a:lnTo>
                  <a:lnTo>
                    <a:pt x="289279" y="149699"/>
                  </a:lnTo>
                  <a:lnTo>
                    <a:pt x="274053" y="162387"/>
                  </a:lnTo>
                  <a:lnTo>
                    <a:pt x="261365" y="172538"/>
                  </a:lnTo>
                  <a:lnTo>
                    <a:pt x="251214" y="182688"/>
                  </a:lnTo>
                  <a:lnTo>
                    <a:pt x="248677" y="195376"/>
                  </a:lnTo>
                  <a:lnTo>
                    <a:pt x="243602" y="213140"/>
                  </a:lnTo>
                  <a:lnTo>
                    <a:pt x="246139" y="215677"/>
                  </a:lnTo>
                  <a:lnTo>
                    <a:pt x="246139" y="220753"/>
                  </a:lnTo>
                  <a:lnTo>
                    <a:pt x="248677" y="223290"/>
                  </a:lnTo>
                  <a:lnTo>
                    <a:pt x="251214" y="228365"/>
                  </a:lnTo>
                  <a:lnTo>
                    <a:pt x="256290" y="230903"/>
                  </a:lnTo>
                  <a:lnTo>
                    <a:pt x="263903" y="230903"/>
                  </a:lnTo>
                  <a:lnTo>
                    <a:pt x="266440" y="233441"/>
                  </a:lnTo>
                  <a:lnTo>
                    <a:pt x="271516" y="233441"/>
                  </a:lnTo>
                  <a:lnTo>
                    <a:pt x="274053" y="235978"/>
                  </a:lnTo>
                  <a:lnTo>
                    <a:pt x="276591" y="235978"/>
                  </a:lnTo>
                  <a:lnTo>
                    <a:pt x="281666" y="238516"/>
                  </a:lnTo>
                  <a:lnTo>
                    <a:pt x="286741" y="235978"/>
                  </a:lnTo>
                  <a:lnTo>
                    <a:pt x="296892" y="235978"/>
                  </a:lnTo>
                  <a:lnTo>
                    <a:pt x="304505" y="238516"/>
                  </a:lnTo>
                  <a:lnTo>
                    <a:pt x="307042" y="238516"/>
                  </a:lnTo>
                  <a:lnTo>
                    <a:pt x="309580" y="241054"/>
                  </a:lnTo>
                  <a:lnTo>
                    <a:pt x="314655" y="243591"/>
                  </a:lnTo>
                  <a:lnTo>
                    <a:pt x="314655" y="246129"/>
                  </a:lnTo>
                  <a:lnTo>
                    <a:pt x="317193" y="246129"/>
                  </a:lnTo>
                  <a:lnTo>
                    <a:pt x="322268" y="253742"/>
                  </a:lnTo>
                  <a:lnTo>
                    <a:pt x="324806" y="258817"/>
                  </a:lnTo>
                  <a:lnTo>
                    <a:pt x="327343" y="261355"/>
                  </a:lnTo>
                  <a:lnTo>
                    <a:pt x="329881" y="266430"/>
                  </a:lnTo>
                  <a:lnTo>
                    <a:pt x="329881" y="268967"/>
                  </a:lnTo>
                  <a:lnTo>
                    <a:pt x="334956" y="276580"/>
                  </a:lnTo>
                  <a:lnTo>
                    <a:pt x="337494" y="281656"/>
                  </a:lnTo>
                  <a:lnTo>
                    <a:pt x="340031" y="284193"/>
                  </a:lnTo>
                  <a:lnTo>
                    <a:pt x="345107" y="294344"/>
                  </a:lnTo>
                  <a:lnTo>
                    <a:pt x="347644" y="296881"/>
                  </a:lnTo>
                  <a:lnTo>
                    <a:pt x="350182" y="299419"/>
                  </a:lnTo>
                  <a:lnTo>
                    <a:pt x="352720" y="304494"/>
                  </a:lnTo>
                  <a:lnTo>
                    <a:pt x="355257" y="309569"/>
                  </a:lnTo>
                  <a:lnTo>
                    <a:pt x="357795" y="309569"/>
                  </a:lnTo>
                  <a:lnTo>
                    <a:pt x="360333" y="312107"/>
                  </a:lnTo>
                  <a:lnTo>
                    <a:pt x="365408" y="317182"/>
                  </a:lnTo>
                  <a:lnTo>
                    <a:pt x="426300" y="271516"/>
                  </a:lnTo>
                  <a:lnTo>
                    <a:pt x="431376" y="266440"/>
                  </a:lnTo>
                  <a:lnTo>
                    <a:pt x="436451" y="263903"/>
                  </a:lnTo>
                  <a:lnTo>
                    <a:pt x="438988" y="261365"/>
                  </a:lnTo>
                  <a:lnTo>
                    <a:pt x="444064" y="261365"/>
                  </a:lnTo>
                  <a:lnTo>
                    <a:pt x="454214" y="256290"/>
                  </a:lnTo>
                  <a:lnTo>
                    <a:pt x="466903" y="251215"/>
                  </a:lnTo>
                  <a:lnTo>
                    <a:pt x="474515" y="243602"/>
                  </a:lnTo>
                  <a:lnTo>
                    <a:pt x="479591" y="238526"/>
                  </a:lnTo>
                  <a:lnTo>
                    <a:pt x="482128" y="230914"/>
                  </a:lnTo>
                  <a:lnTo>
                    <a:pt x="487203" y="225838"/>
                  </a:lnTo>
                  <a:lnTo>
                    <a:pt x="489741" y="218225"/>
                  </a:lnTo>
                  <a:lnTo>
                    <a:pt x="492279" y="218225"/>
                  </a:lnTo>
                  <a:lnTo>
                    <a:pt x="492279" y="192860"/>
                  </a:lnTo>
                  <a:lnTo>
                    <a:pt x="489741" y="190322"/>
                  </a:lnTo>
                  <a:lnTo>
                    <a:pt x="484666" y="187785"/>
                  </a:lnTo>
                  <a:lnTo>
                    <a:pt x="484666" y="170021"/>
                  </a:lnTo>
                  <a:lnTo>
                    <a:pt x="482128" y="167483"/>
                  </a:lnTo>
                  <a:lnTo>
                    <a:pt x="479591" y="167483"/>
                  </a:lnTo>
                  <a:lnTo>
                    <a:pt x="479591" y="170021"/>
                  </a:lnTo>
                  <a:lnTo>
                    <a:pt x="477053" y="172559"/>
                  </a:lnTo>
                  <a:lnTo>
                    <a:pt x="477053" y="175096"/>
                  </a:lnTo>
                  <a:lnTo>
                    <a:pt x="474515" y="175096"/>
                  </a:lnTo>
                  <a:lnTo>
                    <a:pt x="469440" y="177634"/>
                  </a:lnTo>
                  <a:lnTo>
                    <a:pt x="464365" y="177634"/>
                  </a:lnTo>
                  <a:lnTo>
                    <a:pt x="461827" y="175096"/>
                  </a:lnTo>
                  <a:lnTo>
                    <a:pt x="459290" y="175096"/>
                  </a:lnTo>
                  <a:lnTo>
                    <a:pt x="456752" y="177634"/>
                  </a:lnTo>
                  <a:lnTo>
                    <a:pt x="451677" y="177634"/>
                  </a:lnTo>
                  <a:lnTo>
                    <a:pt x="449139" y="172559"/>
                  </a:lnTo>
                  <a:lnTo>
                    <a:pt x="451677" y="167483"/>
                  </a:lnTo>
                  <a:lnTo>
                    <a:pt x="456752" y="162408"/>
                  </a:lnTo>
                  <a:lnTo>
                    <a:pt x="461827" y="157333"/>
                  </a:lnTo>
                  <a:lnTo>
                    <a:pt x="466903" y="152258"/>
                  </a:lnTo>
                  <a:lnTo>
                    <a:pt x="466903" y="147182"/>
                  </a:lnTo>
                  <a:lnTo>
                    <a:pt x="469440" y="144645"/>
                  </a:lnTo>
                  <a:lnTo>
                    <a:pt x="477053" y="144645"/>
                  </a:lnTo>
                  <a:lnTo>
                    <a:pt x="484666" y="142107"/>
                  </a:lnTo>
                  <a:lnTo>
                    <a:pt x="489741" y="139570"/>
                  </a:lnTo>
                  <a:lnTo>
                    <a:pt x="492279" y="137032"/>
                  </a:lnTo>
                  <a:lnTo>
                    <a:pt x="494816" y="134494"/>
                  </a:lnTo>
                  <a:lnTo>
                    <a:pt x="499892" y="131957"/>
                  </a:lnTo>
                  <a:lnTo>
                    <a:pt x="504967" y="129419"/>
                  </a:lnTo>
                  <a:lnTo>
                    <a:pt x="512580" y="129419"/>
                  </a:lnTo>
                  <a:lnTo>
                    <a:pt x="520193" y="124344"/>
                  </a:lnTo>
                  <a:lnTo>
                    <a:pt x="525268" y="119269"/>
                  </a:lnTo>
                  <a:lnTo>
                    <a:pt x="525268" y="101505"/>
                  </a:lnTo>
                  <a:lnTo>
                    <a:pt x="522730" y="93892"/>
                  </a:lnTo>
                  <a:lnTo>
                    <a:pt x="522730" y="86279"/>
                  </a:lnTo>
                  <a:lnTo>
                    <a:pt x="520193" y="81204"/>
                  </a:lnTo>
                  <a:lnTo>
                    <a:pt x="520193" y="73591"/>
                  </a:lnTo>
                  <a:lnTo>
                    <a:pt x="522730" y="71054"/>
                  </a:lnTo>
                  <a:lnTo>
                    <a:pt x="527805" y="65978"/>
                  </a:lnTo>
                  <a:lnTo>
                    <a:pt x="532881" y="65978"/>
                  </a:lnTo>
                  <a:lnTo>
                    <a:pt x="537956" y="63441"/>
                  </a:lnTo>
                  <a:lnTo>
                    <a:pt x="540494" y="63441"/>
                  </a:lnTo>
                  <a:lnTo>
                    <a:pt x="545569" y="60903"/>
                  </a:lnTo>
                  <a:lnTo>
                    <a:pt x="548107" y="58365"/>
                  </a:lnTo>
                  <a:lnTo>
                    <a:pt x="550644" y="58365"/>
                  </a:lnTo>
                  <a:lnTo>
                    <a:pt x="553182" y="53290"/>
                  </a:lnTo>
                  <a:lnTo>
                    <a:pt x="553182" y="32989"/>
                  </a:lnTo>
                  <a:lnTo>
                    <a:pt x="550644" y="30452"/>
                  </a:lnTo>
                  <a:lnTo>
                    <a:pt x="550644" y="27914"/>
                  </a:lnTo>
                  <a:lnTo>
                    <a:pt x="553182" y="27914"/>
                  </a:lnTo>
                  <a:lnTo>
                    <a:pt x="555719" y="30452"/>
                  </a:lnTo>
                  <a:lnTo>
                    <a:pt x="563332" y="32989"/>
                  </a:lnTo>
                  <a:lnTo>
                    <a:pt x="576021" y="40602"/>
                  </a:lnTo>
                  <a:lnTo>
                    <a:pt x="588709" y="55828"/>
                  </a:lnTo>
                  <a:lnTo>
                    <a:pt x="596321" y="63441"/>
                  </a:lnTo>
                  <a:lnTo>
                    <a:pt x="606472" y="73591"/>
                  </a:lnTo>
                  <a:lnTo>
                    <a:pt x="614085" y="86279"/>
                  </a:lnTo>
                  <a:lnTo>
                    <a:pt x="619160" y="98968"/>
                  </a:lnTo>
                  <a:lnTo>
                    <a:pt x="624235" y="104043"/>
                  </a:lnTo>
                  <a:lnTo>
                    <a:pt x="629311" y="111656"/>
                  </a:lnTo>
                  <a:lnTo>
                    <a:pt x="631848" y="114193"/>
                  </a:lnTo>
                  <a:lnTo>
                    <a:pt x="634386" y="116731"/>
                  </a:lnTo>
                  <a:lnTo>
                    <a:pt x="636924" y="119269"/>
                  </a:lnTo>
                  <a:lnTo>
                    <a:pt x="639461" y="116731"/>
                  </a:lnTo>
                  <a:lnTo>
                    <a:pt x="649612" y="111656"/>
                  </a:lnTo>
                  <a:lnTo>
                    <a:pt x="657225" y="104043"/>
                  </a:lnTo>
                  <a:lnTo>
                    <a:pt x="659762" y="104043"/>
                  </a:lnTo>
                  <a:lnTo>
                    <a:pt x="667375" y="101505"/>
                  </a:lnTo>
                  <a:lnTo>
                    <a:pt x="672450" y="96430"/>
                  </a:lnTo>
                  <a:lnTo>
                    <a:pt x="680063" y="93892"/>
                  </a:lnTo>
                  <a:lnTo>
                    <a:pt x="680063" y="91355"/>
                  </a:lnTo>
                  <a:lnTo>
                    <a:pt x="685138" y="81204"/>
                  </a:lnTo>
                  <a:lnTo>
                    <a:pt x="685138" y="65978"/>
                  </a:lnTo>
                  <a:lnTo>
                    <a:pt x="687676" y="53290"/>
                  </a:lnTo>
                  <a:lnTo>
                    <a:pt x="692751" y="45677"/>
                  </a:lnTo>
                  <a:lnTo>
                    <a:pt x="700364" y="40602"/>
                  </a:lnTo>
                  <a:lnTo>
                    <a:pt x="707977" y="35527"/>
                  </a:lnTo>
                  <a:lnTo>
                    <a:pt x="715590" y="30452"/>
                  </a:lnTo>
                  <a:lnTo>
                    <a:pt x="725741" y="22839"/>
                  </a:lnTo>
                  <a:lnTo>
                    <a:pt x="735891" y="17763"/>
                  </a:lnTo>
                  <a:lnTo>
                    <a:pt x="758719" y="17763"/>
                  </a:lnTo>
                  <a:lnTo>
                    <a:pt x="766332" y="20301"/>
                  </a:lnTo>
                  <a:lnTo>
                    <a:pt x="768870" y="17763"/>
                  </a:lnTo>
                  <a:lnTo>
                    <a:pt x="776482" y="17763"/>
                  </a:lnTo>
                  <a:lnTo>
                    <a:pt x="786633" y="15226"/>
                  </a:lnTo>
                  <a:lnTo>
                    <a:pt x="791708" y="10151"/>
                  </a:lnTo>
                  <a:lnTo>
                    <a:pt x="796784" y="7613"/>
                  </a:lnTo>
                  <a:lnTo>
                    <a:pt x="799321" y="5075"/>
                  </a:lnTo>
                  <a:lnTo>
                    <a:pt x="801859" y="2538"/>
                  </a:lnTo>
                  <a:lnTo>
                    <a:pt x="801859" y="0"/>
                  </a:lnTo>
                  <a:lnTo>
                    <a:pt x="804396" y="0"/>
                  </a:lnTo>
                  <a:lnTo>
                    <a:pt x="812009" y="5075"/>
                  </a:lnTo>
                  <a:lnTo>
                    <a:pt x="819622" y="7613"/>
                  </a:lnTo>
                  <a:lnTo>
                    <a:pt x="824698" y="10151"/>
                  </a:lnTo>
                  <a:lnTo>
                    <a:pt x="834848" y="12688"/>
                  </a:lnTo>
                  <a:lnTo>
                    <a:pt x="847536" y="10151"/>
                  </a:lnTo>
                  <a:lnTo>
                    <a:pt x="867837" y="10151"/>
                  </a:lnTo>
                  <a:lnTo>
                    <a:pt x="875450" y="12688"/>
                  </a:lnTo>
                  <a:lnTo>
                    <a:pt x="895741" y="12688"/>
                  </a:lnTo>
                  <a:lnTo>
                    <a:pt x="898278" y="15226"/>
                  </a:lnTo>
                  <a:lnTo>
                    <a:pt x="900816" y="15226"/>
                  </a:lnTo>
                  <a:lnTo>
                    <a:pt x="903353" y="20301"/>
                  </a:lnTo>
                  <a:lnTo>
                    <a:pt x="905891" y="25376"/>
                  </a:lnTo>
                  <a:lnTo>
                    <a:pt x="908429" y="32989"/>
                  </a:lnTo>
                  <a:lnTo>
                    <a:pt x="908429" y="53290"/>
                  </a:lnTo>
                  <a:lnTo>
                    <a:pt x="905891" y="60903"/>
                  </a:lnTo>
                  <a:lnTo>
                    <a:pt x="908429" y="68516"/>
                  </a:lnTo>
                  <a:lnTo>
                    <a:pt x="910966" y="71054"/>
                  </a:lnTo>
                  <a:lnTo>
                    <a:pt x="918579" y="73591"/>
                  </a:lnTo>
                  <a:lnTo>
                    <a:pt x="928730" y="76129"/>
                  </a:lnTo>
                  <a:lnTo>
                    <a:pt x="936342" y="78666"/>
                  </a:lnTo>
                  <a:lnTo>
                    <a:pt x="943955" y="81204"/>
                  </a:lnTo>
                  <a:lnTo>
                    <a:pt x="949031" y="83742"/>
                  </a:lnTo>
                  <a:lnTo>
                    <a:pt x="951568" y="88817"/>
                  </a:lnTo>
                  <a:lnTo>
                    <a:pt x="954106" y="93892"/>
                  </a:lnTo>
                  <a:lnTo>
                    <a:pt x="959181" y="101505"/>
                  </a:lnTo>
                  <a:lnTo>
                    <a:pt x="959181" y="109118"/>
                  </a:lnTo>
                  <a:lnTo>
                    <a:pt x="961719" y="114193"/>
                  </a:lnTo>
                  <a:lnTo>
                    <a:pt x="961719" y="137032"/>
                  </a:lnTo>
                  <a:lnTo>
                    <a:pt x="959181" y="147182"/>
                  </a:lnTo>
                  <a:lnTo>
                    <a:pt x="959181" y="154795"/>
                  </a:lnTo>
                  <a:lnTo>
                    <a:pt x="964256" y="167483"/>
                  </a:lnTo>
                  <a:lnTo>
                    <a:pt x="969332" y="175096"/>
                  </a:lnTo>
                  <a:lnTo>
                    <a:pt x="976945" y="182709"/>
                  </a:lnTo>
                  <a:lnTo>
                    <a:pt x="982020" y="187785"/>
                  </a:lnTo>
                  <a:lnTo>
                    <a:pt x="984558" y="192860"/>
                  </a:lnTo>
                  <a:lnTo>
                    <a:pt x="987095" y="197935"/>
                  </a:lnTo>
                  <a:lnTo>
                    <a:pt x="987095" y="205548"/>
                  </a:lnTo>
                  <a:lnTo>
                    <a:pt x="994708" y="208086"/>
                  </a:lnTo>
                  <a:lnTo>
                    <a:pt x="997246" y="213161"/>
                  </a:lnTo>
                  <a:lnTo>
                    <a:pt x="1002321" y="218236"/>
                  </a:lnTo>
                  <a:lnTo>
                    <a:pt x="1007396" y="225849"/>
                  </a:lnTo>
                  <a:lnTo>
                    <a:pt x="1012471" y="233462"/>
                  </a:lnTo>
                  <a:lnTo>
                    <a:pt x="1012471" y="251225"/>
                  </a:lnTo>
                  <a:lnTo>
                    <a:pt x="1017547" y="274053"/>
                  </a:lnTo>
                  <a:lnTo>
                    <a:pt x="1017547" y="279129"/>
                  </a:lnTo>
                  <a:lnTo>
                    <a:pt x="1020084" y="286742"/>
                  </a:lnTo>
                  <a:lnTo>
                    <a:pt x="1022622" y="294354"/>
                  </a:lnTo>
                  <a:lnTo>
                    <a:pt x="1022622" y="307042"/>
                  </a:lnTo>
                  <a:lnTo>
                    <a:pt x="1020084" y="314655"/>
                  </a:lnTo>
                  <a:lnTo>
                    <a:pt x="1017547" y="319731"/>
                  </a:lnTo>
                  <a:lnTo>
                    <a:pt x="1012471" y="322268"/>
                  </a:lnTo>
                  <a:lnTo>
                    <a:pt x="1004859" y="327343"/>
                  </a:lnTo>
                  <a:lnTo>
                    <a:pt x="997246" y="332419"/>
                  </a:lnTo>
                  <a:lnTo>
                    <a:pt x="987095" y="334956"/>
                  </a:lnTo>
                  <a:lnTo>
                    <a:pt x="961729" y="334956"/>
                  </a:lnTo>
                  <a:lnTo>
                    <a:pt x="954116" y="337494"/>
                  </a:lnTo>
                  <a:lnTo>
                    <a:pt x="949041" y="340032"/>
                  </a:lnTo>
                  <a:lnTo>
                    <a:pt x="938891" y="342569"/>
                  </a:lnTo>
                  <a:lnTo>
                    <a:pt x="931278" y="340032"/>
                  </a:lnTo>
                  <a:lnTo>
                    <a:pt x="923665" y="340032"/>
                  </a:lnTo>
                  <a:lnTo>
                    <a:pt x="916052" y="337494"/>
                  </a:lnTo>
                  <a:lnTo>
                    <a:pt x="910977" y="337494"/>
                  </a:lnTo>
                  <a:lnTo>
                    <a:pt x="903364" y="340032"/>
                  </a:lnTo>
                  <a:lnTo>
                    <a:pt x="898289" y="345107"/>
                  </a:lnTo>
                  <a:lnTo>
                    <a:pt x="893213" y="355257"/>
                  </a:lnTo>
                  <a:lnTo>
                    <a:pt x="890676" y="362870"/>
                  </a:lnTo>
                  <a:lnTo>
                    <a:pt x="885601" y="373021"/>
                  </a:lnTo>
                  <a:lnTo>
                    <a:pt x="883063" y="383171"/>
                  </a:lnTo>
                  <a:lnTo>
                    <a:pt x="880525" y="393322"/>
                  </a:lnTo>
                  <a:lnTo>
                    <a:pt x="877988" y="406010"/>
                  </a:lnTo>
                  <a:lnTo>
                    <a:pt x="877988" y="418698"/>
                  </a:lnTo>
                  <a:lnTo>
                    <a:pt x="880525" y="433924"/>
                  </a:lnTo>
                  <a:lnTo>
                    <a:pt x="880525" y="461827"/>
                  </a:lnTo>
                  <a:lnTo>
                    <a:pt x="877988" y="471978"/>
                  </a:lnTo>
                  <a:lnTo>
                    <a:pt x="875450" y="487203"/>
                  </a:lnTo>
                  <a:lnTo>
                    <a:pt x="875450" y="512569"/>
                  </a:lnTo>
                  <a:lnTo>
                    <a:pt x="872912" y="525257"/>
                  </a:lnTo>
                  <a:lnTo>
                    <a:pt x="870375" y="537945"/>
                  </a:lnTo>
                  <a:lnTo>
                    <a:pt x="867837" y="548096"/>
                  </a:lnTo>
                  <a:lnTo>
                    <a:pt x="862762" y="560784"/>
                  </a:lnTo>
                  <a:lnTo>
                    <a:pt x="860224" y="570935"/>
                  </a:lnTo>
                  <a:lnTo>
                    <a:pt x="857687" y="573472"/>
                  </a:lnTo>
                  <a:lnTo>
                    <a:pt x="852611" y="583623"/>
                  </a:lnTo>
                  <a:lnTo>
                    <a:pt x="852611" y="591236"/>
                  </a:lnTo>
                  <a:lnTo>
                    <a:pt x="850074" y="598849"/>
                  </a:lnTo>
                  <a:lnTo>
                    <a:pt x="850074" y="603924"/>
                  </a:lnTo>
                  <a:lnTo>
                    <a:pt x="847536" y="601386"/>
                  </a:lnTo>
                  <a:lnTo>
                    <a:pt x="844998" y="598849"/>
                  </a:lnTo>
                  <a:lnTo>
                    <a:pt x="842461" y="593773"/>
                  </a:lnTo>
                  <a:lnTo>
                    <a:pt x="839923" y="591236"/>
                  </a:lnTo>
                  <a:lnTo>
                    <a:pt x="837386" y="588698"/>
                  </a:lnTo>
                  <a:lnTo>
                    <a:pt x="834848" y="588698"/>
                  </a:lnTo>
                  <a:lnTo>
                    <a:pt x="834848" y="591236"/>
                  </a:lnTo>
                  <a:lnTo>
                    <a:pt x="832310" y="591236"/>
                  </a:lnTo>
                  <a:lnTo>
                    <a:pt x="829773" y="593773"/>
                  </a:lnTo>
                  <a:lnTo>
                    <a:pt x="827235" y="596311"/>
                  </a:lnTo>
                  <a:lnTo>
                    <a:pt x="824698" y="593773"/>
                  </a:lnTo>
                  <a:lnTo>
                    <a:pt x="822160" y="593773"/>
                  </a:lnTo>
                  <a:lnTo>
                    <a:pt x="822160" y="591236"/>
                  </a:lnTo>
                  <a:lnTo>
                    <a:pt x="824698" y="588698"/>
                  </a:lnTo>
                  <a:lnTo>
                    <a:pt x="824698" y="586160"/>
                  </a:lnTo>
                  <a:lnTo>
                    <a:pt x="819622" y="583623"/>
                  </a:lnTo>
                  <a:lnTo>
                    <a:pt x="817085" y="583623"/>
                  </a:lnTo>
                  <a:lnTo>
                    <a:pt x="814547" y="586160"/>
                  </a:lnTo>
                  <a:lnTo>
                    <a:pt x="812009" y="588698"/>
                  </a:lnTo>
                  <a:lnTo>
                    <a:pt x="812009" y="603924"/>
                  </a:lnTo>
                  <a:lnTo>
                    <a:pt x="809472" y="603924"/>
                  </a:lnTo>
                  <a:lnTo>
                    <a:pt x="804396" y="601386"/>
                  </a:lnTo>
                  <a:lnTo>
                    <a:pt x="801859" y="598849"/>
                  </a:lnTo>
                  <a:lnTo>
                    <a:pt x="796784" y="598849"/>
                  </a:lnTo>
                  <a:lnTo>
                    <a:pt x="794246" y="601386"/>
                  </a:lnTo>
                  <a:lnTo>
                    <a:pt x="791708" y="603924"/>
                  </a:lnTo>
                  <a:lnTo>
                    <a:pt x="789171" y="603924"/>
                  </a:lnTo>
                  <a:lnTo>
                    <a:pt x="789171" y="601386"/>
                  </a:lnTo>
                  <a:lnTo>
                    <a:pt x="781558" y="601386"/>
                  </a:lnTo>
                  <a:lnTo>
                    <a:pt x="781558" y="603924"/>
                  </a:lnTo>
                  <a:lnTo>
                    <a:pt x="776482" y="601386"/>
                  </a:lnTo>
                  <a:lnTo>
                    <a:pt x="773945" y="598849"/>
                  </a:lnTo>
                  <a:lnTo>
                    <a:pt x="773945" y="601386"/>
                  </a:lnTo>
                  <a:lnTo>
                    <a:pt x="771407" y="601386"/>
                  </a:lnTo>
                  <a:lnTo>
                    <a:pt x="773945" y="603924"/>
                  </a:lnTo>
                  <a:lnTo>
                    <a:pt x="776482" y="603924"/>
                  </a:lnTo>
                  <a:lnTo>
                    <a:pt x="779020" y="606462"/>
                  </a:lnTo>
                  <a:lnTo>
                    <a:pt x="781558" y="606462"/>
                  </a:lnTo>
                  <a:lnTo>
                    <a:pt x="784095" y="608999"/>
                  </a:lnTo>
                  <a:lnTo>
                    <a:pt x="781558" y="608999"/>
                  </a:lnTo>
                  <a:lnTo>
                    <a:pt x="781558" y="611537"/>
                  </a:lnTo>
                  <a:lnTo>
                    <a:pt x="776482" y="611537"/>
                  </a:lnTo>
                  <a:lnTo>
                    <a:pt x="776482" y="614074"/>
                  </a:lnTo>
                  <a:lnTo>
                    <a:pt x="779020" y="616612"/>
                  </a:lnTo>
                  <a:lnTo>
                    <a:pt x="773945" y="616612"/>
                  </a:lnTo>
                  <a:lnTo>
                    <a:pt x="771407" y="614074"/>
                  </a:lnTo>
                  <a:lnTo>
                    <a:pt x="768870" y="614074"/>
                  </a:lnTo>
                  <a:lnTo>
                    <a:pt x="768870" y="608999"/>
                  </a:lnTo>
                  <a:lnTo>
                    <a:pt x="766332" y="606462"/>
                  </a:lnTo>
                  <a:lnTo>
                    <a:pt x="763794" y="606462"/>
                  </a:lnTo>
                  <a:lnTo>
                    <a:pt x="761257" y="608999"/>
                  </a:lnTo>
                  <a:lnTo>
                    <a:pt x="761257" y="611537"/>
                  </a:lnTo>
                  <a:lnTo>
                    <a:pt x="758719" y="611537"/>
                  </a:lnTo>
                  <a:lnTo>
                    <a:pt x="758719" y="614074"/>
                  </a:lnTo>
                  <a:lnTo>
                    <a:pt x="763794" y="614074"/>
                  </a:lnTo>
                  <a:lnTo>
                    <a:pt x="763794" y="616612"/>
                  </a:lnTo>
                  <a:lnTo>
                    <a:pt x="761257" y="616612"/>
                  </a:lnTo>
                  <a:lnTo>
                    <a:pt x="761257" y="619150"/>
                  </a:lnTo>
                  <a:lnTo>
                    <a:pt x="758719" y="619150"/>
                  </a:lnTo>
                  <a:lnTo>
                    <a:pt x="756181" y="616612"/>
                  </a:lnTo>
                  <a:lnTo>
                    <a:pt x="756181" y="614074"/>
                  </a:lnTo>
                  <a:lnTo>
                    <a:pt x="753644" y="616612"/>
                  </a:lnTo>
                  <a:lnTo>
                    <a:pt x="751106" y="619150"/>
                  </a:lnTo>
                  <a:lnTo>
                    <a:pt x="751106" y="616612"/>
                  </a:lnTo>
                  <a:lnTo>
                    <a:pt x="748569" y="614074"/>
                  </a:lnTo>
                  <a:lnTo>
                    <a:pt x="748569" y="611537"/>
                  </a:lnTo>
                  <a:lnTo>
                    <a:pt x="746031" y="611537"/>
                  </a:lnTo>
                  <a:lnTo>
                    <a:pt x="746031" y="624225"/>
                  </a:lnTo>
                  <a:lnTo>
                    <a:pt x="748569" y="626762"/>
                  </a:lnTo>
                  <a:lnTo>
                    <a:pt x="748569" y="631838"/>
                  </a:lnTo>
                  <a:lnTo>
                    <a:pt x="746031" y="639451"/>
                  </a:lnTo>
                  <a:lnTo>
                    <a:pt x="743493" y="649601"/>
                  </a:lnTo>
                  <a:lnTo>
                    <a:pt x="740956" y="662289"/>
                  </a:lnTo>
                  <a:lnTo>
                    <a:pt x="735881" y="672440"/>
                  </a:lnTo>
                  <a:lnTo>
                    <a:pt x="730805" y="685128"/>
                  </a:lnTo>
                  <a:lnTo>
                    <a:pt x="720655" y="700354"/>
                  </a:lnTo>
                  <a:lnTo>
                    <a:pt x="713042" y="715579"/>
                  </a:lnTo>
                  <a:lnTo>
                    <a:pt x="710504" y="728268"/>
                  </a:lnTo>
                  <a:lnTo>
                    <a:pt x="705429" y="743493"/>
                  </a:lnTo>
                  <a:lnTo>
                    <a:pt x="705429" y="753644"/>
                  </a:lnTo>
                  <a:lnTo>
                    <a:pt x="707967" y="761257"/>
                  </a:lnTo>
                  <a:lnTo>
                    <a:pt x="713042" y="768870"/>
                  </a:lnTo>
                  <a:lnTo>
                    <a:pt x="720655" y="776483"/>
                  </a:lnTo>
                  <a:lnTo>
                    <a:pt x="728268" y="781558"/>
                  </a:lnTo>
                  <a:lnTo>
                    <a:pt x="733343" y="786633"/>
                  </a:lnTo>
                  <a:lnTo>
                    <a:pt x="735881" y="789171"/>
                  </a:lnTo>
                  <a:lnTo>
                    <a:pt x="735881" y="791708"/>
                  </a:lnTo>
                  <a:lnTo>
                    <a:pt x="730805" y="794246"/>
                  </a:lnTo>
                  <a:lnTo>
                    <a:pt x="730805" y="796784"/>
                  </a:lnTo>
                  <a:lnTo>
                    <a:pt x="723192" y="796784"/>
                  </a:lnTo>
                  <a:lnTo>
                    <a:pt x="718117" y="799321"/>
                  </a:lnTo>
                  <a:lnTo>
                    <a:pt x="715579" y="801859"/>
                  </a:lnTo>
                  <a:lnTo>
                    <a:pt x="710504" y="804396"/>
                  </a:lnTo>
                  <a:lnTo>
                    <a:pt x="707967" y="806934"/>
                  </a:lnTo>
                  <a:lnTo>
                    <a:pt x="705429" y="809472"/>
                  </a:lnTo>
                  <a:lnTo>
                    <a:pt x="702891" y="809472"/>
                  </a:lnTo>
                  <a:lnTo>
                    <a:pt x="700354" y="812009"/>
                  </a:lnTo>
                  <a:lnTo>
                    <a:pt x="697816" y="812009"/>
                  </a:lnTo>
                  <a:lnTo>
                    <a:pt x="692741" y="814547"/>
                  </a:lnTo>
                  <a:lnTo>
                    <a:pt x="687665" y="817085"/>
                  </a:lnTo>
                  <a:lnTo>
                    <a:pt x="657225" y="817085"/>
                  </a:lnTo>
                  <a:lnTo>
                    <a:pt x="647074" y="814547"/>
                  </a:lnTo>
                  <a:lnTo>
                    <a:pt x="631848" y="814547"/>
                  </a:lnTo>
                  <a:lnTo>
                    <a:pt x="621698" y="817085"/>
                  </a:lnTo>
                  <a:lnTo>
                    <a:pt x="611547" y="814547"/>
                  </a:lnTo>
                  <a:lnTo>
                    <a:pt x="603934" y="814547"/>
                  </a:lnTo>
                  <a:lnTo>
                    <a:pt x="596321" y="812009"/>
                  </a:lnTo>
                  <a:lnTo>
                    <a:pt x="588709" y="814547"/>
                  </a:lnTo>
                  <a:lnTo>
                    <a:pt x="578558" y="817085"/>
                  </a:lnTo>
                  <a:lnTo>
                    <a:pt x="570945" y="817085"/>
                  </a:lnTo>
                  <a:lnTo>
                    <a:pt x="568408" y="819622"/>
                  </a:lnTo>
                  <a:lnTo>
                    <a:pt x="560795" y="819622"/>
                  </a:lnTo>
                  <a:lnTo>
                    <a:pt x="555719" y="817085"/>
                  </a:lnTo>
                  <a:lnTo>
                    <a:pt x="545569" y="817085"/>
                  </a:lnTo>
                  <a:lnTo>
                    <a:pt x="537956" y="819622"/>
                  </a:lnTo>
                  <a:lnTo>
                    <a:pt x="530343" y="817085"/>
                  </a:lnTo>
                  <a:lnTo>
                    <a:pt x="507515" y="817085"/>
                  </a:lnTo>
                  <a:lnTo>
                    <a:pt x="504977" y="814547"/>
                  </a:lnTo>
                  <a:lnTo>
                    <a:pt x="504977" y="812009"/>
                  </a:lnTo>
                  <a:lnTo>
                    <a:pt x="502440" y="809472"/>
                  </a:lnTo>
                  <a:lnTo>
                    <a:pt x="499902" y="804396"/>
                  </a:lnTo>
                  <a:lnTo>
                    <a:pt x="499902" y="799321"/>
                  </a:lnTo>
                  <a:lnTo>
                    <a:pt x="494827" y="789171"/>
                  </a:lnTo>
                  <a:lnTo>
                    <a:pt x="487214" y="781558"/>
                  </a:lnTo>
                  <a:lnTo>
                    <a:pt x="482139" y="776483"/>
                  </a:lnTo>
                  <a:lnTo>
                    <a:pt x="477064" y="773945"/>
                  </a:lnTo>
                  <a:lnTo>
                    <a:pt x="474526" y="771407"/>
                  </a:lnTo>
                  <a:lnTo>
                    <a:pt x="471988" y="773945"/>
                  </a:lnTo>
                  <a:lnTo>
                    <a:pt x="464375" y="773945"/>
                  </a:lnTo>
                  <a:lnTo>
                    <a:pt x="456762" y="776483"/>
                  </a:lnTo>
                  <a:lnTo>
                    <a:pt x="428849" y="776483"/>
                  </a:lnTo>
                  <a:lnTo>
                    <a:pt x="426311" y="771407"/>
                  </a:lnTo>
                  <a:lnTo>
                    <a:pt x="418698" y="766332"/>
                  </a:lnTo>
                  <a:lnTo>
                    <a:pt x="411085" y="763794"/>
                  </a:lnTo>
                  <a:lnTo>
                    <a:pt x="355268" y="763794"/>
                  </a:lnTo>
                  <a:lnTo>
                    <a:pt x="350193" y="761257"/>
                  </a:lnTo>
                  <a:lnTo>
                    <a:pt x="337505" y="758719"/>
                  </a:lnTo>
                  <a:lnTo>
                    <a:pt x="332429" y="753644"/>
                  </a:lnTo>
                  <a:lnTo>
                    <a:pt x="324816" y="751106"/>
                  </a:lnTo>
                  <a:lnTo>
                    <a:pt x="286763" y="751106"/>
                  </a:lnTo>
                  <a:lnTo>
                    <a:pt x="284225" y="748569"/>
                  </a:lnTo>
                  <a:lnTo>
                    <a:pt x="279150" y="746031"/>
                  </a:lnTo>
                  <a:lnTo>
                    <a:pt x="276612" y="743493"/>
                  </a:lnTo>
                  <a:lnTo>
                    <a:pt x="271537" y="738418"/>
                  </a:lnTo>
                  <a:lnTo>
                    <a:pt x="266462" y="733343"/>
                  </a:lnTo>
                  <a:lnTo>
                    <a:pt x="263924" y="730805"/>
                  </a:lnTo>
                  <a:lnTo>
                    <a:pt x="261386" y="725730"/>
                  </a:lnTo>
                  <a:lnTo>
                    <a:pt x="256311" y="723192"/>
                  </a:lnTo>
                  <a:lnTo>
                    <a:pt x="246160" y="720655"/>
                  </a:lnTo>
                  <a:lnTo>
                    <a:pt x="230935" y="720655"/>
                  </a:lnTo>
                  <a:lnTo>
                    <a:pt x="218246" y="715579"/>
                  </a:lnTo>
                  <a:lnTo>
                    <a:pt x="210634" y="710504"/>
                  </a:lnTo>
                  <a:lnTo>
                    <a:pt x="203021" y="707967"/>
                  </a:lnTo>
                  <a:lnTo>
                    <a:pt x="195408" y="707967"/>
                  </a:lnTo>
                  <a:lnTo>
                    <a:pt x="192870" y="705429"/>
                  </a:lnTo>
                  <a:lnTo>
                    <a:pt x="182720" y="705429"/>
                  </a:lnTo>
                  <a:lnTo>
                    <a:pt x="172569" y="707967"/>
                  </a:lnTo>
                  <a:lnTo>
                    <a:pt x="162419" y="710504"/>
                  </a:lnTo>
                  <a:lnTo>
                    <a:pt x="149731" y="713042"/>
                  </a:lnTo>
                  <a:lnTo>
                    <a:pt x="142118" y="715579"/>
                  </a:lnTo>
                  <a:lnTo>
                    <a:pt x="129430" y="715579"/>
                  </a:lnTo>
                  <a:lnTo>
                    <a:pt x="129430" y="713042"/>
                  </a:lnTo>
                  <a:lnTo>
                    <a:pt x="126892" y="713042"/>
                  </a:lnTo>
                  <a:lnTo>
                    <a:pt x="119279" y="710504"/>
                  </a:lnTo>
                  <a:lnTo>
                    <a:pt x="114204" y="707967"/>
                  </a:lnTo>
                  <a:lnTo>
                    <a:pt x="106591" y="705429"/>
                  </a:lnTo>
                  <a:lnTo>
                    <a:pt x="101516" y="702891"/>
                  </a:lnTo>
                  <a:lnTo>
                    <a:pt x="93903" y="697816"/>
                  </a:lnTo>
                  <a:lnTo>
                    <a:pt x="81215" y="697816"/>
                  </a:lnTo>
                  <a:lnTo>
                    <a:pt x="81215" y="695279"/>
                  </a:lnTo>
                  <a:lnTo>
                    <a:pt x="86290" y="687666"/>
                  </a:lnTo>
                  <a:lnTo>
                    <a:pt x="88828" y="674977"/>
                  </a:lnTo>
                  <a:lnTo>
                    <a:pt x="91365" y="662289"/>
                  </a:lnTo>
                  <a:lnTo>
                    <a:pt x="98978" y="647063"/>
                  </a:lnTo>
                  <a:lnTo>
                    <a:pt x="101516" y="631838"/>
                  </a:lnTo>
                  <a:lnTo>
                    <a:pt x="106591" y="616612"/>
                  </a:lnTo>
                  <a:lnTo>
                    <a:pt x="109128" y="601386"/>
                  </a:lnTo>
                  <a:lnTo>
                    <a:pt x="111666" y="588698"/>
                  </a:lnTo>
                  <a:lnTo>
                    <a:pt x="116741" y="573472"/>
                  </a:lnTo>
                  <a:lnTo>
                    <a:pt x="119279" y="560784"/>
                  </a:lnTo>
                  <a:lnTo>
                    <a:pt x="121817" y="553171"/>
                  </a:lnTo>
                  <a:lnTo>
                    <a:pt x="121817" y="532881"/>
                  </a:lnTo>
                  <a:lnTo>
                    <a:pt x="119279" y="532881"/>
                  </a:lnTo>
                  <a:lnTo>
                    <a:pt x="119279" y="530343"/>
                  </a:lnTo>
                  <a:lnTo>
                    <a:pt x="104053" y="530343"/>
                  </a:lnTo>
                  <a:lnTo>
                    <a:pt x="86290" y="527806"/>
                  </a:lnTo>
                  <a:lnTo>
                    <a:pt x="76139" y="525268"/>
                  </a:lnTo>
                  <a:lnTo>
                    <a:pt x="68527" y="525268"/>
                  </a:lnTo>
                  <a:lnTo>
                    <a:pt x="60914" y="522730"/>
                  </a:lnTo>
                  <a:lnTo>
                    <a:pt x="55838" y="522730"/>
                  </a:lnTo>
                  <a:lnTo>
                    <a:pt x="55838" y="520193"/>
                  </a:lnTo>
                  <a:lnTo>
                    <a:pt x="50763" y="507505"/>
                  </a:lnTo>
                  <a:lnTo>
                    <a:pt x="45688" y="497354"/>
                  </a:lnTo>
                  <a:lnTo>
                    <a:pt x="38075" y="487203"/>
                  </a:lnTo>
                  <a:lnTo>
                    <a:pt x="35537" y="482128"/>
                  </a:lnTo>
                  <a:lnTo>
                    <a:pt x="35537" y="436461"/>
                  </a:lnTo>
                  <a:lnTo>
                    <a:pt x="33000" y="436461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AD2731D-1038-5A88-0FFB-21E1510F92B0}"/>
                </a:ext>
              </a:extLst>
            </p:cNvPr>
            <p:cNvSpPr/>
            <p:nvPr/>
          </p:nvSpPr>
          <p:spPr>
            <a:xfrm>
              <a:off x="5953406" y="2524946"/>
              <a:ext cx="1025191" cy="1207900"/>
            </a:xfrm>
            <a:custGeom>
              <a:avLst/>
              <a:gdLst>
                <a:gd name="connsiteX0" fmla="*/ 30504 w 1025191"/>
                <a:gd name="connsiteY0" fmla="*/ 692762 h 1207900"/>
                <a:gd name="connsiteX1" fmla="*/ 30504 w 1025191"/>
                <a:gd name="connsiteY1" fmla="*/ 690224 h 1207900"/>
                <a:gd name="connsiteX2" fmla="*/ 27967 w 1025191"/>
                <a:gd name="connsiteY2" fmla="*/ 674999 h 1207900"/>
                <a:gd name="connsiteX3" fmla="*/ 27967 w 1025191"/>
                <a:gd name="connsiteY3" fmla="*/ 662310 h 1207900"/>
                <a:gd name="connsiteX4" fmla="*/ 30504 w 1025191"/>
                <a:gd name="connsiteY4" fmla="*/ 649622 h 1207900"/>
                <a:gd name="connsiteX5" fmla="*/ 33042 w 1025191"/>
                <a:gd name="connsiteY5" fmla="*/ 639472 h 1207900"/>
                <a:gd name="connsiteX6" fmla="*/ 35580 w 1025191"/>
                <a:gd name="connsiteY6" fmla="*/ 629321 h 1207900"/>
                <a:gd name="connsiteX7" fmla="*/ 40655 w 1025191"/>
                <a:gd name="connsiteY7" fmla="*/ 619171 h 1207900"/>
                <a:gd name="connsiteX8" fmla="*/ 43193 w 1025191"/>
                <a:gd name="connsiteY8" fmla="*/ 611558 h 1207900"/>
                <a:gd name="connsiteX9" fmla="*/ 48268 w 1025191"/>
                <a:gd name="connsiteY9" fmla="*/ 601407 h 1207900"/>
                <a:gd name="connsiteX10" fmla="*/ 53343 w 1025191"/>
                <a:gd name="connsiteY10" fmla="*/ 596332 h 1207900"/>
                <a:gd name="connsiteX11" fmla="*/ 60956 w 1025191"/>
                <a:gd name="connsiteY11" fmla="*/ 593795 h 1207900"/>
                <a:gd name="connsiteX12" fmla="*/ 66031 w 1025191"/>
                <a:gd name="connsiteY12" fmla="*/ 593795 h 1207900"/>
                <a:gd name="connsiteX13" fmla="*/ 73644 w 1025191"/>
                <a:gd name="connsiteY13" fmla="*/ 596332 h 1207900"/>
                <a:gd name="connsiteX14" fmla="*/ 81257 w 1025191"/>
                <a:gd name="connsiteY14" fmla="*/ 596332 h 1207900"/>
                <a:gd name="connsiteX15" fmla="*/ 88870 w 1025191"/>
                <a:gd name="connsiteY15" fmla="*/ 598870 h 1207900"/>
                <a:gd name="connsiteX16" fmla="*/ 99020 w 1025191"/>
                <a:gd name="connsiteY16" fmla="*/ 596332 h 1207900"/>
                <a:gd name="connsiteX17" fmla="*/ 104096 w 1025191"/>
                <a:gd name="connsiteY17" fmla="*/ 593795 h 1207900"/>
                <a:gd name="connsiteX18" fmla="*/ 111709 w 1025191"/>
                <a:gd name="connsiteY18" fmla="*/ 591257 h 1207900"/>
                <a:gd name="connsiteX19" fmla="*/ 137074 w 1025191"/>
                <a:gd name="connsiteY19" fmla="*/ 591257 h 1207900"/>
                <a:gd name="connsiteX20" fmla="*/ 147225 w 1025191"/>
                <a:gd name="connsiteY20" fmla="*/ 588719 h 1207900"/>
                <a:gd name="connsiteX21" fmla="*/ 154838 w 1025191"/>
                <a:gd name="connsiteY21" fmla="*/ 583644 h 1207900"/>
                <a:gd name="connsiteX22" fmla="*/ 162451 w 1025191"/>
                <a:gd name="connsiteY22" fmla="*/ 578569 h 1207900"/>
                <a:gd name="connsiteX23" fmla="*/ 167526 w 1025191"/>
                <a:gd name="connsiteY23" fmla="*/ 576031 h 1207900"/>
                <a:gd name="connsiteX24" fmla="*/ 170063 w 1025191"/>
                <a:gd name="connsiteY24" fmla="*/ 570956 h 1207900"/>
                <a:gd name="connsiteX25" fmla="*/ 172601 w 1025191"/>
                <a:gd name="connsiteY25" fmla="*/ 563343 h 1207900"/>
                <a:gd name="connsiteX26" fmla="*/ 172601 w 1025191"/>
                <a:gd name="connsiteY26" fmla="*/ 550655 h 1207900"/>
                <a:gd name="connsiteX27" fmla="*/ 170063 w 1025191"/>
                <a:gd name="connsiteY27" fmla="*/ 543042 h 1207900"/>
                <a:gd name="connsiteX28" fmla="*/ 167526 w 1025191"/>
                <a:gd name="connsiteY28" fmla="*/ 535429 h 1207900"/>
                <a:gd name="connsiteX29" fmla="*/ 167526 w 1025191"/>
                <a:gd name="connsiteY29" fmla="*/ 530354 h 1207900"/>
                <a:gd name="connsiteX30" fmla="*/ 162451 w 1025191"/>
                <a:gd name="connsiteY30" fmla="*/ 507526 h 1207900"/>
                <a:gd name="connsiteX31" fmla="*/ 162451 w 1025191"/>
                <a:gd name="connsiteY31" fmla="*/ 489762 h 1207900"/>
                <a:gd name="connsiteX32" fmla="*/ 157375 w 1025191"/>
                <a:gd name="connsiteY32" fmla="*/ 482149 h 1207900"/>
                <a:gd name="connsiteX33" fmla="*/ 152300 w 1025191"/>
                <a:gd name="connsiteY33" fmla="*/ 474536 h 1207900"/>
                <a:gd name="connsiteX34" fmla="*/ 147225 w 1025191"/>
                <a:gd name="connsiteY34" fmla="*/ 469461 h 1207900"/>
                <a:gd name="connsiteX35" fmla="*/ 144687 w 1025191"/>
                <a:gd name="connsiteY35" fmla="*/ 464386 h 1207900"/>
                <a:gd name="connsiteX36" fmla="*/ 137074 w 1025191"/>
                <a:gd name="connsiteY36" fmla="*/ 461848 h 1207900"/>
                <a:gd name="connsiteX37" fmla="*/ 137074 w 1025191"/>
                <a:gd name="connsiteY37" fmla="*/ 454236 h 1207900"/>
                <a:gd name="connsiteX38" fmla="*/ 134537 w 1025191"/>
                <a:gd name="connsiteY38" fmla="*/ 449160 h 1207900"/>
                <a:gd name="connsiteX39" fmla="*/ 131999 w 1025191"/>
                <a:gd name="connsiteY39" fmla="*/ 444085 h 1207900"/>
                <a:gd name="connsiteX40" fmla="*/ 126924 w 1025191"/>
                <a:gd name="connsiteY40" fmla="*/ 439010 h 1207900"/>
                <a:gd name="connsiteX41" fmla="*/ 119311 w 1025191"/>
                <a:gd name="connsiteY41" fmla="*/ 431397 h 1207900"/>
                <a:gd name="connsiteX42" fmla="*/ 114236 w 1025191"/>
                <a:gd name="connsiteY42" fmla="*/ 423784 h 1207900"/>
                <a:gd name="connsiteX43" fmla="*/ 109160 w 1025191"/>
                <a:gd name="connsiteY43" fmla="*/ 411096 h 1207900"/>
                <a:gd name="connsiteX44" fmla="*/ 109160 w 1025191"/>
                <a:gd name="connsiteY44" fmla="*/ 403483 h 1207900"/>
                <a:gd name="connsiteX45" fmla="*/ 111698 w 1025191"/>
                <a:gd name="connsiteY45" fmla="*/ 393332 h 1207900"/>
                <a:gd name="connsiteX46" fmla="*/ 111698 w 1025191"/>
                <a:gd name="connsiteY46" fmla="*/ 370494 h 1207900"/>
                <a:gd name="connsiteX47" fmla="*/ 109160 w 1025191"/>
                <a:gd name="connsiteY47" fmla="*/ 365419 h 1207900"/>
                <a:gd name="connsiteX48" fmla="*/ 124386 w 1025191"/>
                <a:gd name="connsiteY48" fmla="*/ 365419 h 1207900"/>
                <a:gd name="connsiteX49" fmla="*/ 131999 w 1025191"/>
                <a:gd name="connsiteY49" fmla="*/ 367956 h 1207900"/>
                <a:gd name="connsiteX50" fmla="*/ 149752 w 1025191"/>
                <a:gd name="connsiteY50" fmla="*/ 367956 h 1207900"/>
                <a:gd name="connsiteX51" fmla="*/ 157365 w 1025191"/>
                <a:gd name="connsiteY51" fmla="*/ 365419 h 1207900"/>
                <a:gd name="connsiteX52" fmla="*/ 164978 w 1025191"/>
                <a:gd name="connsiteY52" fmla="*/ 362881 h 1207900"/>
                <a:gd name="connsiteX53" fmla="*/ 172591 w 1025191"/>
                <a:gd name="connsiteY53" fmla="*/ 362881 h 1207900"/>
                <a:gd name="connsiteX54" fmla="*/ 182741 w 1025191"/>
                <a:gd name="connsiteY54" fmla="*/ 360343 h 1207900"/>
                <a:gd name="connsiteX55" fmla="*/ 185279 w 1025191"/>
                <a:gd name="connsiteY55" fmla="*/ 357806 h 1207900"/>
                <a:gd name="connsiteX56" fmla="*/ 190354 w 1025191"/>
                <a:gd name="connsiteY56" fmla="*/ 355268 h 1207900"/>
                <a:gd name="connsiteX57" fmla="*/ 195429 w 1025191"/>
                <a:gd name="connsiteY57" fmla="*/ 345118 h 1207900"/>
                <a:gd name="connsiteX58" fmla="*/ 197967 w 1025191"/>
                <a:gd name="connsiteY58" fmla="*/ 332429 h 1207900"/>
                <a:gd name="connsiteX59" fmla="*/ 195429 w 1025191"/>
                <a:gd name="connsiteY59" fmla="*/ 324816 h 1207900"/>
                <a:gd name="connsiteX60" fmla="*/ 192892 w 1025191"/>
                <a:gd name="connsiteY60" fmla="*/ 314666 h 1207900"/>
                <a:gd name="connsiteX61" fmla="*/ 192892 w 1025191"/>
                <a:gd name="connsiteY61" fmla="*/ 301978 h 1207900"/>
                <a:gd name="connsiteX62" fmla="*/ 195429 w 1025191"/>
                <a:gd name="connsiteY62" fmla="*/ 291827 h 1207900"/>
                <a:gd name="connsiteX63" fmla="*/ 197967 w 1025191"/>
                <a:gd name="connsiteY63" fmla="*/ 279139 h 1207900"/>
                <a:gd name="connsiteX64" fmla="*/ 200505 w 1025191"/>
                <a:gd name="connsiteY64" fmla="*/ 271526 h 1207900"/>
                <a:gd name="connsiteX65" fmla="*/ 203042 w 1025191"/>
                <a:gd name="connsiteY65" fmla="*/ 258838 h 1207900"/>
                <a:gd name="connsiteX66" fmla="*/ 205580 w 1025191"/>
                <a:gd name="connsiteY66" fmla="*/ 248688 h 1207900"/>
                <a:gd name="connsiteX67" fmla="*/ 208117 w 1025191"/>
                <a:gd name="connsiteY67" fmla="*/ 238537 h 1207900"/>
                <a:gd name="connsiteX68" fmla="*/ 208117 w 1025191"/>
                <a:gd name="connsiteY68" fmla="*/ 230924 h 1207900"/>
                <a:gd name="connsiteX69" fmla="*/ 213193 w 1025191"/>
                <a:gd name="connsiteY69" fmla="*/ 223311 h 1207900"/>
                <a:gd name="connsiteX70" fmla="*/ 220805 w 1025191"/>
                <a:gd name="connsiteY70" fmla="*/ 218236 h 1207900"/>
                <a:gd name="connsiteX71" fmla="*/ 228418 w 1025191"/>
                <a:gd name="connsiteY71" fmla="*/ 215698 h 1207900"/>
                <a:gd name="connsiteX72" fmla="*/ 241106 w 1025191"/>
                <a:gd name="connsiteY72" fmla="*/ 213161 h 1207900"/>
                <a:gd name="connsiteX73" fmla="*/ 256332 w 1025191"/>
                <a:gd name="connsiteY73" fmla="*/ 210623 h 1207900"/>
                <a:gd name="connsiteX74" fmla="*/ 271558 w 1025191"/>
                <a:gd name="connsiteY74" fmla="*/ 208086 h 1207900"/>
                <a:gd name="connsiteX75" fmla="*/ 284246 w 1025191"/>
                <a:gd name="connsiteY75" fmla="*/ 203010 h 1207900"/>
                <a:gd name="connsiteX76" fmla="*/ 296934 w 1025191"/>
                <a:gd name="connsiteY76" fmla="*/ 200473 h 1207900"/>
                <a:gd name="connsiteX77" fmla="*/ 312160 w 1025191"/>
                <a:gd name="connsiteY77" fmla="*/ 192860 h 1207900"/>
                <a:gd name="connsiteX78" fmla="*/ 324848 w 1025191"/>
                <a:gd name="connsiteY78" fmla="*/ 187784 h 1207900"/>
                <a:gd name="connsiteX79" fmla="*/ 337536 w 1025191"/>
                <a:gd name="connsiteY79" fmla="*/ 185247 h 1207900"/>
                <a:gd name="connsiteX80" fmla="*/ 347687 w 1025191"/>
                <a:gd name="connsiteY80" fmla="*/ 182709 h 1207900"/>
                <a:gd name="connsiteX81" fmla="*/ 360375 w 1025191"/>
                <a:gd name="connsiteY81" fmla="*/ 177634 h 1207900"/>
                <a:gd name="connsiteX82" fmla="*/ 370526 w 1025191"/>
                <a:gd name="connsiteY82" fmla="*/ 172559 h 1207900"/>
                <a:gd name="connsiteX83" fmla="*/ 380676 w 1025191"/>
                <a:gd name="connsiteY83" fmla="*/ 164946 h 1207900"/>
                <a:gd name="connsiteX84" fmla="*/ 390827 w 1025191"/>
                <a:gd name="connsiteY84" fmla="*/ 154795 h 1207900"/>
                <a:gd name="connsiteX85" fmla="*/ 398440 w 1025191"/>
                <a:gd name="connsiteY85" fmla="*/ 149720 h 1207900"/>
                <a:gd name="connsiteX86" fmla="*/ 406052 w 1025191"/>
                <a:gd name="connsiteY86" fmla="*/ 139570 h 1207900"/>
                <a:gd name="connsiteX87" fmla="*/ 413665 w 1025191"/>
                <a:gd name="connsiteY87" fmla="*/ 131957 h 1207900"/>
                <a:gd name="connsiteX88" fmla="*/ 421278 w 1025191"/>
                <a:gd name="connsiteY88" fmla="*/ 126881 h 1207900"/>
                <a:gd name="connsiteX89" fmla="*/ 433966 w 1025191"/>
                <a:gd name="connsiteY89" fmla="*/ 119269 h 1207900"/>
                <a:gd name="connsiteX90" fmla="*/ 439041 w 1025191"/>
                <a:gd name="connsiteY90" fmla="*/ 114193 h 1207900"/>
                <a:gd name="connsiteX91" fmla="*/ 449192 w 1025191"/>
                <a:gd name="connsiteY91" fmla="*/ 106580 h 1207900"/>
                <a:gd name="connsiteX92" fmla="*/ 459343 w 1025191"/>
                <a:gd name="connsiteY92" fmla="*/ 101505 h 1207900"/>
                <a:gd name="connsiteX93" fmla="*/ 477095 w 1025191"/>
                <a:gd name="connsiteY93" fmla="*/ 91355 h 1207900"/>
                <a:gd name="connsiteX94" fmla="*/ 489783 w 1025191"/>
                <a:gd name="connsiteY94" fmla="*/ 86279 h 1207900"/>
                <a:gd name="connsiteX95" fmla="*/ 502472 w 1025191"/>
                <a:gd name="connsiteY95" fmla="*/ 81204 h 1207900"/>
                <a:gd name="connsiteX96" fmla="*/ 512622 w 1025191"/>
                <a:gd name="connsiteY96" fmla="*/ 73591 h 1207900"/>
                <a:gd name="connsiteX97" fmla="*/ 520235 w 1025191"/>
                <a:gd name="connsiteY97" fmla="*/ 63441 h 1207900"/>
                <a:gd name="connsiteX98" fmla="*/ 535461 w 1025191"/>
                <a:gd name="connsiteY98" fmla="*/ 53290 h 1207900"/>
                <a:gd name="connsiteX99" fmla="*/ 537999 w 1025191"/>
                <a:gd name="connsiteY99" fmla="*/ 50753 h 1207900"/>
                <a:gd name="connsiteX100" fmla="*/ 548149 w 1025191"/>
                <a:gd name="connsiteY100" fmla="*/ 43140 h 1207900"/>
                <a:gd name="connsiteX101" fmla="*/ 563375 w 1025191"/>
                <a:gd name="connsiteY101" fmla="*/ 30452 h 1207900"/>
                <a:gd name="connsiteX102" fmla="*/ 578600 w 1025191"/>
                <a:gd name="connsiteY102" fmla="*/ 20301 h 1207900"/>
                <a:gd name="connsiteX103" fmla="*/ 593826 w 1025191"/>
                <a:gd name="connsiteY103" fmla="*/ 10151 h 1207900"/>
                <a:gd name="connsiteX104" fmla="*/ 598902 w 1025191"/>
                <a:gd name="connsiteY104" fmla="*/ 7613 h 1207900"/>
                <a:gd name="connsiteX105" fmla="*/ 606514 w 1025191"/>
                <a:gd name="connsiteY105" fmla="*/ 5075 h 1207900"/>
                <a:gd name="connsiteX106" fmla="*/ 619202 w 1025191"/>
                <a:gd name="connsiteY106" fmla="*/ 2538 h 1207900"/>
                <a:gd name="connsiteX107" fmla="*/ 631891 w 1025191"/>
                <a:gd name="connsiteY107" fmla="*/ 0 h 1207900"/>
                <a:gd name="connsiteX108" fmla="*/ 647116 w 1025191"/>
                <a:gd name="connsiteY108" fmla="*/ 0 h 1207900"/>
                <a:gd name="connsiteX109" fmla="*/ 657267 w 1025191"/>
                <a:gd name="connsiteY109" fmla="*/ 2538 h 1207900"/>
                <a:gd name="connsiteX110" fmla="*/ 659805 w 1025191"/>
                <a:gd name="connsiteY110" fmla="*/ 10151 h 1207900"/>
                <a:gd name="connsiteX111" fmla="*/ 659805 w 1025191"/>
                <a:gd name="connsiteY111" fmla="*/ 17763 h 1207900"/>
                <a:gd name="connsiteX112" fmla="*/ 669955 w 1025191"/>
                <a:gd name="connsiteY112" fmla="*/ 20301 h 1207900"/>
                <a:gd name="connsiteX113" fmla="*/ 733375 w 1025191"/>
                <a:gd name="connsiteY113" fmla="*/ 20301 h 1207900"/>
                <a:gd name="connsiteX114" fmla="*/ 738450 w 1025191"/>
                <a:gd name="connsiteY114" fmla="*/ 22839 h 1207900"/>
                <a:gd name="connsiteX115" fmla="*/ 748600 w 1025191"/>
                <a:gd name="connsiteY115" fmla="*/ 25376 h 1207900"/>
                <a:gd name="connsiteX116" fmla="*/ 766353 w 1025191"/>
                <a:gd name="connsiteY116" fmla="*/ 32989 h 1207900"/>
                <a:gd name="connsiteX117" fmla="*/ 781579 w 1025191"/>
                <a:gd name="connsiteY117" fmla="*/ 40602 h 1207900"/>
                <a:gd name="connsiteX118" fmla="*/ 794267 w 1025191"/>
                <a:gd name="connsiteY118" fmla="*/ 45677 h 1207900"/>
                <a:gd name="connsiteX119" fmla="*/ 801880 w 1025191"/>
                <a:gd name="connsiteY119" fmla="*/ 48215 h 1207900"/>
                <a:gd name="connsiteX120" fmla="*/ 806955 w 1025191"/>
                <a:gd name="connsiteY120" fmla="*/ 55828 h 1207900"/>
                <a:gd name="connsiteX121" fmla="*/ 812030 w 1025191"/>
                <a:gd name="connsiteY121" fmla="*/ 65978 h 1207900"/>
                <a:gd name="connsiteX122" fmla="*/ 817106 w 1025191"/>
                <a:gd name="connsiteY122" fmla="*/ 73591 h 1207900"/>
                <a:gd name="connsiteX123" fmla="*/ 819644 w 1025191"/>
                <a:gd name="connsiteY123" fmla="*/ 81204 h 1207900"/>
                <a:gd name="connsiteX124" fmla="*/ 812030 w 1025191"/>
                <a:gd name="connsiteY124" fmla="*/ 91355 h 1207900"/>
                <a:gd name="connsiteX125" fmla="*/ 801880 w 1025191"/>
                <a:gd name="connsiteY125" fmla="*/ 101505 h 1207900"/>
                <a:gd name="connsiteX126" fmla="*/ 791730 w 1025191"/>
                <a:gd name="connsiteY126" fmla="*/ 111656 h 1207900"/>
                <a:gd name="connsiteX127" fmla="*/ 789192 w 1025191"/>
                <a:gd name="connsiteY127" fmla="*/ 116731 h 1207900"/>
                <a:gd name="connsiteX128" fmla="*/ 779041 w 1025191"/>
                <a:gd name="connsiteY128" fmla="*/ 126881 h 1207900"/>
                <a:gd name="connsiteX129" fmla="*/ 766353 w 1025191"/>
                <a:gd name="connsiteY129" fmla="*/ 139570 h 1207900"/>
                <a:gd name="connsiteX130" fmla="*/ 756203 w 1025191"/>
                <a:gd name="connsiteY130" fmla="*/ 157333 h 1207900"/>
                <a:gd name="connsiteX131" fmla="*/ 740977 w 1025191"/>
                <a:gd name="connsiteY131" fmla="*/ 175086 h 1207900"/>
                <a:gd name="connsiteX132" fmla="*/ 723224 w 1025191"/>
                <a:gd name="connsiteY132" fmla="*/ 192849 h 1207900"/>
                <a:gd name="connsiteX133" fmla="*/ 707998 w 1025191"/>
                <a:gd name="connsiteY133" fmla="*/ 210613 h 1207900"/>
                <a:gd name="connsiteX134" fmla="*/ 702923 w 1025191"/>
                <a:gd name="connsiteY134" fmla="*/ 223301 h 1207900"/>
                <a:gd name="connsiteX135" fmla="*/ 705461 w 1025191"/>
                <a:gd name="connsiteY135" fmla="*/ 238527 h 1207900"/>
                <a:gd name="connsiteX136" fmla="*/ 710536 w 1025191"/>
                <a:gd name="connsiteY136" fmla="*/ 258827 h 1207900"/>
                <a:gd name="connsiteX137" fmla="*/ 707998 w 1025191"/>
                <a:gd name="connsiteY137" fmla="*/ 274053 h 1207900"/>
                <a:gd name="connsiteX138" fmla="*/ 707998 w 1025191"/>
                <a:gd name="connsiteY138" fmla="*/ 289279 h 1207900"/>
                <a:gd name="connsiteX139" fmla="*/ 705461 w 1025191"/>
                <a:gd name="connsiteY139" fmla="*/ 304505 h 1207900"/>
                <a:gd name="connsiteX140" fmla="*/ 710536 w 1025191"/>
                <a:gd name="connsiteY140" fmla="*/ 319731 h 1207900"/>
                <a:gd name="connsiteX141" fmla="*/ 713074 w 1025191"/>
                <a:gd name="connsiteY141" fmla="*/ 332419 h 1207900"/>
                <a:gd name="connsiteX142" fmla="*/ 715611 w 1025191"/>
                <a:gd name="connsiteY142" fmla="*/ 342569 h 1207900"/>
                <a:gd name="connsiteX143" fmla="*/ 718149 w 1025191"/>
                <a:gd name="connsiteY143" fmla="*/ 345107 h 1207900"/>
                <a:gd name="connsiteX144" fmla="*/ 723224 w 1025191"/>
                <a:gd name="connsiteY144" fmla="*/ 350182 h 1207900"/>
                <a:gd name="connsiteX145" fmla="*/ 723224 w 1025191"/>
                <a:gd name="connsiteY145" fmla="*/ 352720 h 1207900"/>
                <a:gd name="connsiteX146" fmla="*/ 733375 w 1025191"/>
                <a:gd name="connsiteY146" fmla="*/ 357795 h 1207900"/>
                <a:gd name="connsiteX147" fmla="*/ 771429 w 1025191"/>
                <a:gd name="connsiteY147" fmla="*/ 357795 h 1207900"/>
                <a:gd name="connsiteX148" fmla="*/ 776504 w 1025191"/>
                <a:gd name="connsiteY148" fmla="*/ 360333 h 1207900"/>
                <a:gd name="connsiteX149" fmla="*/ 791730 w 1025191"/>
                <a:gd name="connsiteY149" fmla="*/ 362870 h 1207900"/>
                <a:gd name="connsiteX150" fmla="*/ 799342 w 1025191"/>
                <a:gd name="connsiteY150" fmla="*/ 360333 h 1207900"/>
                <a:gd name="connsiteX151" fmla="*/ 812030 w 1025191"/>
                <a:gd name="connsiteY151" fmla="*/ 357795 h 1207900"/>
                <a:gd name="connsiteX152" fmla="*/ 819644 w 1025191"/>
                <a:gd name="connsiteY152" fmla="*/ 355257 h 1207900"/>
                <a:gd name="connsiteX153" fmla="*/ 829794 w 1025191"/>
                <a:gd name="connsiteY153" fmla="*/ 352720 h 1207900"/>
                <a:gd name="connsiteX154" fmla="*/ 842482 w 1025191"/>
                <a:gd name="connsiteY154" fmla="*/ 347645 h 1207900"/>
                <a:gd name="connsiteX155" fmla="*/ 857708 w 1025191"/>
                <a:gd name="connsiteY155" fmla="*/ 347645 h 1207900"/>
                <a:gd name="connsiteX156" fmla="*/ 862783 w 1025191"/>
                <a:gd name="connsiteY156" fmla="*/ 345107 h 1207900"/>
                <a:gd name="connsiteX157" fmla="*/ 865321 w 1025191"/>
                <a:gd name="connsiteY157" fmla="*/ 340032 h 1207900"/>
                <a:gd name="connsiteX158" fmla="*/ 865321 w 1025191"/>
                <a:gd name="connsiteY158" fmla="*/ 332419 h 1207900"/>
                <a:gd name="connsiteX159" fmla="*/ 870396 w 1025191"/>
                <a:gd name="connsiteY159" fmla="*/ 327344 h 1207900"/>
                <a:gd name="connsiteX160" fmla="*/ 872934 w 1025191"/>
                <a:gd name="connsiteY160" fmla="*/ 324806 h 1207900"/>
                <a:gd name="connsiteX161" fmla="*/ 878009 w 1025191"/>
                <a:gd name="connsiteY161" fmla="*/ 322268 h 1207900"/>
                <a:gd name="connsiteX162" fmla="*/ 878009 w 1025191"/>
                <a:gd name="connsiteY162" fmla="*/ 317193 h 1207900"/>
                <a:gd name="connsiteX163" fmla="*/ 880547 w 1025191"/>
                <a:gd name="connsiteY163" fmla="*/ 312118 h 1207900"/>
                <a:gd name="connsiteX164" fmla="*/ 880547 w 1025191"/>
                <a:gd name="connsiteY164" fmla="*/ 309580 h 1207900"/>
                <a:gd name="connsiteX165" fmla="*/ 888159 w 1025191"/>
                <a:gd name="connsiteY165" fmla="*/ 304505 h 1207900"/>
                <a:gd name="connsiteX166" fmla="*/ 893235 w 1025191"/>
                <a:gd name="connsiteY166" fmla="*/ 304505 h 1207900"/>
                <a:gd name="connsiteX167" fmla="*/ 893235 w 1025191"/>
                <a:gd name="connsiteY167" fmla="*/ 301967 h 1207900"/>
                <a:gd name="connsiteX168" fmla="*/ 895772 w 1025191"/>
                <a:gd name="connsiteY168" fmla="*/ 299430 h 1207900"/>
                <a:gd name="connsiteX169" fmla="*/ 895772 w 1025191"/>
                <a:gd name="connsiteY169" fmla="*/ 291817 h 1207900"/>
                <a:gd name="connsiteX170" fmla="*/ 900847 w 1025191"/>
                <a:gd name="connsiteY170" fmla="*/ 291817 h 1207900"/>
                <a:gd name="connsiteX171" fmla="*/ 905923 w 1025191"/>
                <a:gd name="connsiteY171" fmla="*/ 296892 h 1207900"/>
                <a:gd name="connsiteX172" fmla="*/ 908461 w 1025191"/>
                <a:gd name="connsiteY172" fmla="*/ 299430 h 1207900"/>
                <a:gd name="connsiteX173" fmla="*/ 913536 w 1025191"/>
                <a:gd name="connsiteY173" fmla="*/ 304505 h 1207900"/>
                <a:gd name="connsiteX174" fmla="*/ 916073 w 1025191"/>
                <a:gd name="connsiteY174" fmla="*/ 309580 h 1207900"/>
                <a:gd name="connsiteX175" fmla="*/ 916073 w 1025191"/>
                <a:gd name="connsiteY175" fmla="*/ 322268 h 1207900"/>
                <a:gd name="connsiteX176" fmla="*/ 921149 w 1025191"/>
                <a:gd name="connsiteY176" fmla="*/ 337494 h 1207900"/>
                <a:gd name="connsiteX177" fmla="*/ 926224 w 1025191"/>
                <a:gd name="connsiteY177" fmla="*/ 350182 h 1207900"/>
                <a:gd name="connsiteX178" fmla="*/ 933837 w 1025191"/>
                <a:gd name="connsiteY178" fmla="*/ 365408 h 1207900"/>
                <a:gd name="connsiteX179" fmla="*/ 936375 w 1025191"/>
                <a:gd name="connsiteY179" fmla="*/ 373021 h 1207900"/>
                <a:gd name="connsiteX180" fmla="*/ 941450 w 1025191"/>
                <a:gd name="connsiteY180" fmla="*/ 378096 h 1207900"/>
                <a:gd name="connsiteX181" fmla="*/ 943987 w 1025191"/>
                <a:gd name="connsiteY181" fmla="*/ 378096 h 1207900"/>
                <a:gd name="connsiteX182" fmla="*/ 946525 w 1025191"/>
                <a:gd name="connsiteY182" fmla="*/ 375558 h 1207900"/>
                <a:gd name="connsiteX183" fmla="*/ 949063 w 1025191"/>
                <a:gd name="connsiteY183" fmla="*/ 373021 h 1207900"/>
                <a:gd name="connsiteX184" fmla="*/ 951600 w 1025191"/>
                <a:gd name="connsiteY184" fmla="*/ 370483 h 1207900"/>
                <a:gd name="connsiteX185" fmla="*/ 956675 w 1025191"/>
                <a:gd name="connsiteY185" fmla="*/ 370483 h 1207900"/>
                <a:gd name="connsiteX186" fmla="*/ 961751 w 1025191"/>
                <a:gd name="connsiteY186" fmla="*/ 373021 h 1207900"/>
                <a:gd name="connsiteX187" fmla="*/ 966826 w 1025191"/>
                <a:gd name="connsiteY187" fmla="*/ 375558 h 1207900"/>
                <a:gd name="connsiteX188" fmla="*/ 969364 w 1025191"/>
                <a:gd name="connsiteY188" fmla="*/ 375558 h 1207900"/>
                <a:gd name="connsiteX189" fmla="*/ 974439 w 1025191"/>
                <a:gd name="connsiteY189" fmla="*/ 380634 h 1207900"/>
                <a:gd name="connsiteX190" fmla="*/ 982052 w 1025191"/>
                <a:gd name="connsiteY190" fmla="*/ 388247 h 1207900"/>
                <a:gd name="connsiteX191" fmla="*/ 987127 w 1025191"/>
                <a:gd name="connsiteY191" fmla="*/ 395859 h 1207900"/>
                <a:gd name="connsiteX192" fmla="*/ 994740 w 1025191"/>
                <a:gd name="connsiteY192" fmla="*/ 403472 h 1207900"/>
                <a:gd name="connsiteX193" fmla="*/ 1004890 w 1025191"/>
                <a:gd name="connsiteY193" fmla="*/ 413623 h 1207900"/>
                <a:gd name="connsiteX194" fmla="*/ 1009966 w 1025191"/>
                <a:gd name="connsiteY194" fmla="*/ 421236 h 1207900"/>
                <a:gd name="connsiteX195" fmla="*/ 1020116 w 1025191"/>
                <a:gd name="connsiteY195" fmla="*/ 428849 h 1207900"/>
                <a:gd name="connsiteX196" fmla="*/ 1025192 w 1025191"/>
                <a:gd name="connsiteY196" fmla="*/ 433924 h 1207900"/>
                <a:gd name="connsiteX197" fmla="*/ 1025192 w 1025191"/>
                <a:gd name="connsiteY197" fmla="*/ 446612 h 1207900"/>
                <a:gd name="connsiteX198" fmla="*/ 1022654 w 1025191"/>
                <a:gd name="connsiteY198" fmla="*/ 449150 h 1207900"/>
                <a:gd name="connsiteX199" fmla="*/ 1022654 w 1025191"/>
                <a:gd name="connsiteY199" fmla="*/ 454225 h 1207900"/>
                <a:gd name="connsiteX200" fmla="*/ 1020116 w 1025191"/>
                <a:gd name="connsiteY200" fmla="*/ 454225 h 1207900"/>
                <a:gd name="connsiteX201" fmla="*/ 1017578 w 1025191"/>
                <a:gd name="connsiteY201" fmla="*/ 456762 h 1207900"/>
                <a:gd name="connsiteX202" fmla="*/ 1012503 w 1025191"/>
                <a:gd name="connsiteY202" fmla="*/ 456762 h 1207900"/>
                <a:gd name="connsiteX203" fmla="*/ 1009966 w 1025191"/>
                <a:gd name="connsiteY203" fmla="*/ 459300 h 1207900"/>
                <a:gd name="connsiteX204" fmla="*/ 1002353 w 1025191"/>
                <a:gd name="connsiteY204" fmla="*/ 461838 h 1207900"/>
                <a:gd name="connsiteX205" fmla="*/ 992202 w 1025191"/>
                <a:gd name="connsiteY205" fmla="*/ 464375 h 1207900"/>
                <a:gd name="connsiteX206" fmla="*/ 984589 w 1025191"/>
                <a:gd name="connsiteY206" fmla="*/ 466913 h 1207900"/>
                <a:gd name="connsiteX207" fmla="*/ 971901 w 1025191"/>
                <a:gd name="connsiteY207" fmla="*/ 471988 h 1207900"/>
                <a:gd name="connsiteX208" fmla="*/ 964288 w 1025191"/>
                <a:gd name="connsiteY208" fmla="*/ 474526 h 1207900"/>
                <a:gd name="connsiteX209" fmla="*/ 961751 w 1025191"/>
                <a:gd name="connsiteY209" fmla="*/ 474526 h 1207900"/>
                <a:gd name="connsiteX210" fmla="*/ 951600 w 1025191"/>
                <a:gd name="connsiteY210" fmla="*/ 477064 h 1207900"/>
                <a:gd name="connsiteX211" fmla="*/ 933837 w 1025191"/>
                <a:gd name="connsiteY211" fmla="*/ 482139 h 1207900"/>
                <a:gd name="connsiteX212" fmla="*/ 921149 w 1025191"/>
                <a:gd name="connsiteY212" fmla="*/ 487214 h 1207900"/>
                <a:gd name="connsiteX213" fmla="*/ 913536 w 1025191"/>
                <a:gd name="connsiteY213" fmla="*/ 489752 h 1207900"/>
                <a:gd name="connsiteX214" fmla="*/ 908461 w 1025191"/>
                <a:gd name="connsiteY214" fmla="*/ 492289 h 1207900"/>
                <a:gd name="connsiteX215" fmla="*/ 895772 w 1025191"/>
                <a:gd name="connsiteY215" fmla="*/ 497365 h 1207900"/>
                <a:gd name="connsiteX216" fmla="*/ 888159 w 1025191"/>
                <a:gd name="connsiteY216" fmla="*/ 502440 h 1207900"/>
                <a:gd name="connsiteX217" fmla="*/ 885622 w 1025191"/>
                <a:gd name="connsiteY217" fmla="*/ 504978 h 1207900"/>
                <a:gd name="connsiteX218" fmla="*/ 880547 w 1025191"/>
                <a:gd name="connsiteY218" fmla="*/ 507515 h 1207900"/>
                <a:gd name="connsiteX219" fmla="*/ 872934 w 1025191"/>
                <a:gd name="connsiteY219" fmla="*/ 512590 h 1207900"/>
                <a:gd name="connsiteX220" fmla="*/ 865321 w 1025191"/>
                <a:gd name="connsiteY220" fmla="*/ 517666 h 1207900"/>
                <a:gd name="connsiteX221" fmla="*/ 860246 w 1025191"/>
                <a:gd name="connsiteY221" fmla="*/ 520203 h 1207900"/>
                <a:gd name="connsiteX222" fmla="*/ 855170 w 1025191"/>
                <a:gd name="connsiteY222" fmla="*/ 525279 h 1207900"/>
                <a:gd name="connsiteX223" fmla="*/ 850095 w 1025191"/>
                <a:gd name="connsiteY223" fmla="*/ 530354 h 1207900"/>
                <a:gd name="connsiteX224" fmla="*/ 842482 w 1025191"/>
                <a:gd name="connsiteY224" fmla="*/ 535429 h 1207900"/>
                <a:gd name="connsiteX225" fmla="*/ 837407 w 1025191"/>
                <a:gd name="connsiteY225" fmla="*/ 537967 h 1207900"/>
                <a:gd name="connsiteX226" fmla="*/ 834869 w 1025191"/>
                <a:gd name="connsiteY226" fmla="*/ 540504 h 1207900"/>
                <a:gd name="connsiteX227" fmla="*/ 832332 w 1025191"/>
                <a:gd name="connsiteY227" fmla="*/ 543042 h 1207900"/>
                <a:gd name="connsiteX228" fmla="*/ 832332 w 1025191"/>
                <a:gd name="connsiteY228" fmla="*/ 550655 h 1207900"/>
                <a:gd name="connsiteX229" fmla="*/ 834869 w 1025191"/>
                <a:gd name="connsiteY229" fmla="*/ 553192 h 1207900"/>
                <a:gd name="connsiteX230" fmla="*/ 837407 w 1025191"/>
                <a:gd name="connsiteY230" fmla="*/ 558268 h 1207900"/>
                <a:gd name="connsiteX231" fmla="*/ 839944 w 1025191"/>
                <a:gd name="connsiteY231" fmla="*/ 558268 h 1207900"/>
                <a:gd name="connsiteX232" fmla="*/ 839944 w 1025191"/>
                <a:gd name="connsiteY232" fmla="*/ 560805 h 1207900"/>
                <a:gd name="connsiteX233" fmla="*/ 834869 w 1025191"/>
                <a:gd name="connsiteY233" fmla="*/ 560805 h 1207900"/>
                <a:gd name="connsiteX234" fmla="*/ 832332 w 1025191"/>
                <a:gd name="connsiteY234" fmla="*/ 563343 h 1207900"/>
                <a:gd name="connsiteX235" fmla="*/ 827256 w 1025191"/>
                <a:gd name="connsiteY235" fmla="*/ 565881 h 1207900"/>
                <a:gd name="connsiteX236" fmla="*/ 824719 w 1025191"/>
                <a:gd name="connsiteY236" fmla="*/ 568418 h 1207900"/>
                <a:gd name="connsiteX237" fmla="*/ 819644 w 1025191"/>
                <a:gd name="connsiteY237" fmla="*/ 570956 h 1207900"/>
                <a:gd name="connsiteX238" fmla="*/ 814568 w 1025191"/>
                <a:gd name="connsiteY238" fmla="*/ 573493 h 1207900"/>
                <a:gd name="connsiteX239" fmla="*/ 806955 w 1025191"/>
                <a:gd name="connsiteY239" fmla="*/ 578569 h 1207900"/>
                <a:gd name="connsiteX240" fmla="*/ 799342 w 1025191"/>
                <a:gd name="connsiteY240" fmla="*/ 578569 h 1207900"/>
                <a:gd name="connsiteX241" fmla="*/ 799342 w 1025191"/>
                <a:gd name="connsiteY241" fmla="*/ 581106 h 1207900"/>
                <a:gd name="connsiteX242" fmla="*/ 801880 w 1025191"/>
                <a:gd name="connsiteY242" fmla="*/ 583644 h 1207900"/>
                <a:gd name="connsiteX243" fmla="*/ 801880 w 1025191"/>
                <a:gd name="connsiteY243" fmla="*/ 591257 h 1207900"/>
                <a:gd name="connsiteX244" fmla="*/ 804418 w 1025191"/>
                <a:gd name="connsiteY244" fmla="*/ 596332 h 1207900"/>
                <a:gd name="connsiteX245" fmla="*/ 804418 w 1025191"/>
                <a:gd name="connsiteY245" fmla="*/ 601407 h 1207900"/>
                <a:gd name="connsiteX246" fmla="*/ 806955 w 1025191"/>
                <a:gd name="connsiteY246" fmla="*/ 603945 h 1207900"/>
                <a:gd name="connsiteX247" fmla="*/ 809493 w 1025191"/>
                <a:gd name="connsiteY247" fmla="*/ 616633 h 1207900"/>
                <a:gd name="connsiteX248" fmla="*/ 809493 w 1025191"/>
                <a:gd name="connsiteY248" fmla="*/ 619171 h 1207900"/>
                <a:gd name="connsiteX249" fmla="*/ 812030 w 1025191"/>
                <a:gd name="connsiteY249" fmla="*/ 624246 h 1207900"/>
                <a:gd name="connsiteX250" fmla="*/ 812030 w 1025191"/>
                <a:gd name="connsiteY250" fmla="*/ 626784 h 1207900"/>
                <a:gd name="connsiteX251" fmla="*/ 814568 w 1025191"/>
                <a:gd name="connsiteY251" fmla="*/ 631859 h 1207900"/>
                <a:gd name="connsiteX252" fmla="*/ 817106 w 1025191"/>
                <a:gd name="connsiteY252" fmla="*/ 634396 h 1207900"/>
                <a:gd name="connsiteX253" fmla="*/ 817106 w 1025191"/>
                <a:gd name="connsiteY253" fmla="*/ 642009 h 1207900"/>
                <a:gd name="connsiteX254" fmla="*/ 819644 w 1025191"/>
                <a:gd name="connsiteY254" fmla="*/ 644547 h 1207900"/>
                <a:gd name="connsiteX255" fmla="*/ 829794 w 1025191"/>
                <a:gd name="connsiteY255" fmla="*/ 652160 h 1207900"/>
                <a:gd name="connsiteX256" fmla="*/ 832332 w 1025191"/>
                <a:gd name="connsiteY256" fmla="*/ 654697 h 1207900"/>
                <a:gd name="connsiteX257" fmla="*/ 834869 w 1025191"/>
                <a:gd name="connsiteY257" fmla="*/ 654697 h 1207900"/>
                <a:gd name="connsiteX258" fmla="*/ 837407 w 1025191"/>
                <a:gd name="connsiteY258" fmla="*/ 657235 h 1207900"/>
                <a:gd name="connsiteX259" fmla="*/ 839944 w 1025191"/>
                <a:gd name="connsiteY259" fmla="*/ 659773 h 1207900"/>
                <a:gd name="connsiteX260" fmla="*/ 842482 w 1025191"/>
                <a:gd name="connsiteY260" fmla="*/ 659773 h 1207900"/>
                <a:gd name="connsiteX261" fmla="*/ 837407 w 1025191"/>
                <a:gd name="connsiteY261" fmla="*/ 662310 h 1207900"/>
                <a:gd name="connsiteX262" fmla="*/ 834869 w 1025191"/>
                <a:gd name="connsiteY262" fmla="*/ 659773 h 1207900"/>
                <a:gd name="connsiteX263" fmla="*/ 832332 w 1025191"/>
                <a:gd name="connsiteY263" fmla="*/ 662310 h 1207900"/>
                <a:gd name="connsiteX264" fmla="*/ 829794 w 1025191"/>
                <a:gd name="connsiteY264" fmla="*/ 664848 h 1207900"/>
                <a:gd name="connsiteX265" fmla="*/ 837407 w 1025191"/>
                <a:gd name="connsiteY265" fmla="*/ 664848 h 1207900"/>
                <a:gd name="connsiteX266" fmla="*/ 839944 w 1025191"/>
                <a:gd name="connsiteY266" fmla="*/ 667386 h 1207900"/>
                <a:gd name="connsiteX267" fmla="*/ 837407 w 1025191"/>
                <a:gd name="connsiteY267" fmla="*/ 667386 h 1207900"/>
                <a:gd name="connsiteX268" fmla="*/ 837407 w 1025191"/>
                <a:gd name="connsiteY268" fmla="*/ 672461 h 1207900"/>
                <a:gd name="connsiteX269" fmla="*/ 834869 w 1025191"/>
                <a:gd name="connsiteY269" fmla="*/ 672461 h 1207900"/>
                <a:gd name="connsiteX270" fmla="*/ 832332 w 1025191"/>
                <a:gd name="connsiteY270" fmla="*/ 677536 h 1207900"/>
                <a:gd name="connsiteX271" fmla="*/ 829794 w 1025191"/>
                <a:gd name="connsiteY271" fmla="*/ 677536 h 1207900"/>
                <a:gd name="connsiteX272" fmla="*/ 829794 w 1025191"/>
                <a:gd name="connsiteY272" fmla="*/ 685149 h 1207900"/>
                <a:gd name="connsiteX273" fmla="*/ 834869 w 1025191"/>
                <a:gd name="connsiteY273" fmla="*/ 685149 h 1207900"/>
                <a:gd name="connsiteX274" fmla="*/ 832332 w 1025191"/>
                <a:gd name="connsiteY274" fmla="*/ 687687 h 1207900"/>
                <a:gd name="connsiteX275" fmla="*/ 829794 w 1025191"/>
                <a:gd name="connsiteY275" fmla="*/ 687687 h 1207900"/>
                <a:gd name="connsiteX276" fmla="*/ 829794 w 1025191"/>
                <a:gd name="connsiteY276" fmla="*/ 697837 h 1207900"/>
                <a:gd name="connsiteX277" fmla="*/ 827256 w 1025191"/>
                <a:gd name="connsiteY277" fmla="*/ 700375 h 1207900"/>
                <a:gd name="connsiteX278" fmla="*/ 822181 w 1025191"/>
                <a:gd name="connsiteY278" fmla="*/ 697837 h 1207900"/>
                <a:gd name="connsiteX279" fmla="*/ 822181 w 1025191"/>
                <a:gd name="connsiteY279" fmla="*/ 710525 h 1207900"/>
                <a:gd name="connsiteX280" fmla="*/ 817106 w 1025191"/>
                <a:gd name="connsiteY280" fmla="*/ 707988 h 1207900"/>
                <a:gd name="connsiteX281" fmla="*/ 814568 w 1025191"/>
                <a:gd name="connsiteY281" fmla="*/ 705450 h 1207900"/>
                <a:gd name="connsiteX282" fmla="*/ 812030 w 1025191"/>
                <a:gd name="connsiteY282" fmla="*/ 705450 h 1207900"/>
                <a:gd name="connsiteX283" fmla="*/ 809493 w 1025191"/>
                <a:gd name="connsiteY283" fmla="*/ 707988 h 1207900"/>
                <a:gd name="connsiteX284" fmla="*/ 809493 w 1025191"/>
                <a:gd name="connsiteY284" fmla="*/ 713063 h 1207900"/>
                <a:gd name="connsiteX285" fmla="*/ 806955 w 1025191"/>
                <a:gd name="connsiteY285" fmla="*/ 715601 h 1207900"/>
                <a:gd name="connsiteX286" fmla="*/ 806955 w 1025191"/>
                <a:gd name="connsiteY286" fmla="*/ 718138 h 1207900"/>
                <a:gd name="connsiteX287" fmla="*/ 809493 w 1025191"/>
                <a:gd name="connsiteY287" fmla="*/ 720676 h 1207900"/>
                <a:gd name="connsiteX288" fmla="*/ 809493 w 1025191"/>
                <a:gd name="connsiteY288" fmla="*/ 730826 h 1207900"/>
                <a:gd name="connsiteX289" fmla="*/ 812030 w 1025191"/>
                <a:gd name="connsiteY289" fmla="*/ 733364 h 1207900"/>
                <a:gd name="connsiteX290" fmla="*/ 814568 w 1025191"/>
                <a:gd name="connsiteY290" fmla="*/ 735902 h 1207900"/>
                <a:gd name="connsiteX291" fmla="*/ 817106 w 1025191"/>
                <a:gd name="connsiteY291" fmla="*/ 738439 h 1207900"/>
                <a:gd name="connsiteX292" fmla="*/ 819644 w 1025191"/>
                <a:gd name="connsiteY292" fmla="*/ 738439 h 1207900"/>
                <a:gd name="connsiteX293" fmla="*/ 824719 w 1025191"/>
                <a:gd name="connsiteY293" fmla="*/ 740977 h 1207900"/>
                <a:gd name="connsiteX294" fmla="*/ 824719 w 1025191"/>
                <a:gd name="connsiteY294" fmla="*/ 748590 h 1207900"/>
                <a:gd name="connsiteX295" fmla="*/ 822181 w 1025191"/>
                <a:gd name="connsiteY295" fmla="*/ 746052 h 1207900"/>
                <a:gd name="connsiteX296" fmla="*/ 819644 w 1025191"/>
                <a:gd name="connsiteY296" fmla="*/ 743514 h 1207900"/>
                <a:gd name="connsiteX297" fmla="*/ 814568 w 1025191"/>
                <a:gd name="connsiteY297" fmla="*/ 746052 h 1207900"/>
                <a:gd name="connsiteX298" fmla="*/ 812030 w 1025191"/>
                <a:gd name="connsiteY298" fmla="*/ 746052 h 1207900"/>
                <a:gd name="connsiteX299" fmla="*/ 812030 w 1025191"/>
                <a:gd name="connsiteY299" fmla="*/ 748590 h 1207900"/>
                <a:gd name="connsiteX300" fmla="*/ 814568 w 1025191"/>
                <a:gd name="connsiteY300" fmla="*/ 751127 h 1207900"/>
                <a:gd name="connsiteX301" fmla="*/ 817106 w 1025191"/>
                <a:gd name="connsiteY301" fmla="*/ 751127 h 1207900"/>
                <a:gd name="connsiteX302" fmla="*/ 817106 w 1025191"/>
                <a:gd name="connsiteY302" fmla="*/ 748590 h 1207900"/>
                <a:gd name="connsiteX303" fmla="*/ 819644 w 1025191"/>
                <a:gd name="connsiteY303" fmla="*/ 748590 h 1207900"/>
                <a:gd name="connsiteX304" fmla="*/ 819644 w 1025191"/>
                <a:gd name="connsiteY304" fmla="*/ 756203 h 1207900"/>
                <a:gd name="connsiteX305" fmla="*/ 817106 w 1025191"/>
                <a:gd name="connsiteY305" fmla="*/ 758740 h 1207900"/>
                <a:gd name="connsiteX306" fmla="*/ 814568 w 1025191"/>
                <a:gd name="connsiteY306" fmla="*/ 761278 h 1207900"/>
                <a:gd name="connsiteX307" fmla="*/ 814568 w 1025191"/>
                <a:gd name="connsiteY307" fmla="*/ 758740 h 1207900"/>
                <a:gd name="connsiteX308" fmla="*/ 812030 w 1025191"/>
                <a:gd name="connsiteY308" fmla="*/ 753665 h 1207900"/>
                <a:gd name="connsiteX309" fmla="*/ 809493 w 1025191"/>
                <a:gd name="connsiteY309" fmla="*/ 753665 h 1207900"/>
                <a:gd name="connsiteX310" fmla="*/ 806955 w 1025191"/>
                <a:gd name="connsiteY310" fmla="*/ 756203 h 1207900"/>
                <a:gd name="connsiteX311" fmla="*/ 806955 w 1025191"/>
                <a:gd name="connsiteY311" fmla="*/ 758740 h 1207900"/>
                <a:gd name="connsiteX312" fmla="*/ 809493 w 1025191"/>
                <a:gd name="connsiteY312" fmla="*/ 763816 h 1207900"/>
                <a:gd name="connsiteX313" fmla="*/ 812030 w 1025191"/>
                <a:gd name="connsiteY313" fmla="*/ 768891 h 1207900"/>
                <a:gd name="connsiteX314" fmla="*/ 812030 w 1025191"/>
                <a:gd name="connsiteY314" fmla="*/ 771428 h 1207900"/>
                <a:gd name="connsiteX315" fmla="*/ 814568 w 1025191"/>
                <a:gd name="connsiteY315" fmla="*/ 771428 h 1207900"/>
                <a:gd name="connsiteX316" fmla="*/ 814568 w 1025191"/>
                <a:gd name="connsiteY316" fmla="*/ 776504 h 1207900"/>
                <a:gd name="connsiteX317" fmla="*/ 812030 w 1025191"/>
                <a:gd name="connsiteY317" fmla="*/ 781579 h 1207900"/>
                <a:gd name="connsiteX318" fmla="*/ 817106 w 1025191"/>
                <a:gd name="connsiteY318" fmla="*/ 784117 h 1207900"/>
                <a:gd name="connsiteX319" fmla="*/ 817106 w 1025191"/>
                <a:gd name="connsiteY319" fmla="*/ 786654 h 1207900"/>
                <a:gd name="connsiteX320" fmla="*/ 814568 w 1025191"/>
                <a:gd name="connsiteY320" fmla="*/ 789192 h 1207900"/>
                <a:gd name="connsiteX321" fmla="*/ 814568 w 1025191"/>
                <a:gd name="connsiteY321" fmla="*/ 794267 h 1207900"/>
                <a:gd name="connsiteX322" fmla="*/ 819644 w 1025191"/>
                <a:gd name="connsiteY322" fmla="*/ 794267 h 1207900"/>
                <a:gd name="connsiteX323" fmla="*/ 822181 w 1025191"/>
                <a:gd name="connsiteY323" fmla="*/ 796805 h 1207900"/>
                <a:gd name="connsiteX324" fmla="*/ 822181 w 1025191"/>
                <a:gd name="connsiteY324" fmla="*/ 799342 h 1207900"/>
                <a:gd name="connsiteX325" fmla="*/ 819644 w 1025191"/>
                <a:gd name="connsiteY325" fmla="*/ 799342 h 1207900"/>
                <a:gd name="connsiteX326" fmla="*/ 817106 w 1025191"/>
                <a:gd name="connsiteY326" fmla="*/ 801880 h 1207900"/>
                <a:gd name="connsiteX327" fmla="*/ 822181 w 1025191"/>
                <a:gd name="connsiteY327" fmla="*/ 806955 h 1207900"/>
                <a:gd name="connsiteX328" fmla="*/ 827256 w 1025191"/>
                <a:gd name="connsiteY328" fmla="*/ 806955 h 1207900"/>
                <a:gd name="connsiteX329" fmla="*/ 827256 w 1025191"/>
                <a:gd name="connsiteY329" fmla="*/ 819643 h 1207900"/>
                <a:gd name="connsiteX330" fmla="*/ 824719 w 1025191"/>
                <a:gd name="connsiteY330" fmla="*/ 822181 h 1207900"/>
                <a:gd name="connsiteX331" fmla="*/ 824719 w 1025191"/>
                <a:gd name="connsiteY331" fmla="*/ 824719 h 1207900"/>
                <a:gd name="connsiteX332" fmla="*/ 829794 w 1025191"/>
                <a:gd name="connsiteY332" fmla="*/ 824719 h 1207900"/>
                <a:gd name="connsiteX333" fmla="*/ 829794 w 1025191"/>
                <a:gd name="connsiteY333" fmla="*/ 822181 h 1207900"/>
                <a:gd name="connsiteX334" fmla="*/ 834869 w 1025191"/>
                <a:gd name="connsiteY334" fmla="*/ 822181 h 1207900"/>
                <a:gd name="connsiteX335" fmla="*/ 837407 w 1025191"/>
                <a:gd name="connsiteY335" fmla="*/ 824719 h 1207900"/>
                <a:gd name="connsiteX336" fmla="*/ 834869 w 1025191"/>
                <a:gd name="connsiteY336" fmla="*/ 824719 h 1207900"/>
                <a:gd name="connsiteX337" fmla="*/ 834869 w 1025191"/>
                <a:gd name="connsiteY337" fmla="*/ 827256 h 1207900"/>
                <a:gd name="connsiteX338" fmla="*/ 829794 w 1025191"/>
                <a:gd name="connsiteY338" fmla="*/ 827256 h 1207900"/>
                <a:gd name="connsiteX339" fmla="*/ 829794 w 1025191"/>
                <a:gd name="connsiteY339" fmla="*/ 829794 h 1207900"/>
                <a:gd name="connsiteX340" fmla="*/ 832332 w 1025191"/>
                <a:gd name="connsiteY340" fmla="*/ 832331 h 1207900"/>
                <a:gd name="connsiteX341" fmla="*/ 834869 w 1025191"/>
                <a:gd name="connsiteY341" fmla="*/ 834869 h 1207900"/>
                <a:gd name="connsiteX342" fmla="*/ 837407 w 1025191"/>
                <a:gd name="connsiteY342" fmla="*/ 837407 h 1207900"/>
                <a:gd name="connsiteX343" fmla="*/ 837407 w 1025191"/>
                <a:gd name="connsiteY343" fmla="*/ 839944 h 1207900"/>
                <a:gd name="connsiteX344" fmla="*/ 829794 w 1025191"/>
                <a:gd name="connsiteY344" fmla="*/ 839944 h 1207900"/>
                <a:gd name="connsiteX345" fmla="*/ 829794 w 1025191"/>
                <a:gd name="connsiteY345" fmla="*/ 842482 h 1207900"/>
                <a:gd name="connsiteX346" fmla="*/ 834869 w 1025191"/>
                <a:gd name="connsiteY346" fmla="*/ 842482 h 1207900"/>
                <a:gd name="connsiteX347" fmla="*/ 834869 w 1025191"/>
                <a:gd name="connsiteY347" fmla="*/ 845020 h 1207900"/>
                <a:gd name="connsiteX348" fmla="*/ 837407 w 1025191"/>
                <a:gd name="connsiteY348" fmla="*/ 842482 h 1207900"/>
                <a:gd name="connsiteX349" fmla="*/ 837407 w 1025191"/>
                <a:gd name="connsiteY349" fmla="*/ 847557 h 1207900"/>
                <a:gd name="connsiteX350" fmla="*/ 834869 w 1025191"/>
                <a:gd name="connsiteY350" fmla="*/ 847557 h 1207900"/>
                <a:gd name="connsiteX351" fmla="*/ 834869 w 1025191"/>
                <a:gd name="connsiteY351" fmla="*/ 850095 h 1207900"/>
                <a:gd name="connsiteX352" fmla="*/ 837407 w 1025191"/>
                <a:gd name="connsiteY352" fmla="*/ 850095 h 1207900"/>
                <a:gd name="connsiteX353" fmla="*/ 839944 w 1025191"/>
                <a:gd name="connsiteY353" fmla="*/ 847557 h 1207900"/>
                <a:gd name="connsiteX354" fmla="*/ 845020 w 1025191"/>
                <a:gd name="connsiteY354" fmla="*/ 847557 h 1207900"/>
                <a:gd name="connsiteX355" fmla="*/ 845020 w 1025191"/>
                <a:gd name="connsiteY355" fmla="*/ 852633 h 1207900"/>
                <a:gd name="connsiteX356" fmla="*/ 842482 w 1025191"/>
                <a:gd name="connsiteY356" fmla="*/ 855170 h 1207900"/>
                <a:gd name="connsiteX357" fmla="*/ 842482 w 1025191"/>
                <a:gd name="connsiteY357" fmla="*/ 860245 h 1207900"/>
                <a:gd name="connsiteX358" fmla="*/ 834869 w 1025191"/>
                <a:gd name="connsiteY358" fmla="*/ 860245 h 1207900"/>
                <a:gd name="connsiteX359" fmla="*/ 832332 w 1025191"/>
                <a:gd name="connsiteY359" fmla="*/ 862783 h 1207900"/>
                <a:gd name="connsiteX360" fmla="*/ 827256 w 1025191"/>
                <a:gd name="connsiteY360" fmla="*/ 862783 h 1207900"/>
                <a:gd name="connsiteX361" fmla="*/ 827256 w 1025191"/>
                <a:gd name="connsiteY361" fmla="*/ 867858 h 1207900"/>
                <a:gd name="connsiteX362" fmla="*/ 829794 w 1025191"/>
                <a:gd name="connsiteY362" fmla="*/ 867858 h 1207900"/>
                <a:gd name="connsiteX363" fmla="*/ 829794 w 1025191"/>
                <a:gd name="connsiteY363" fmla="*/ 875471 h 1207900"/>
                <a:gd name="connsiteX364" fmla="*/ 832332 w 1025191"/>
                <a:gd name="connsiteY364" fmla="*/ 875471 h 1207900"/>
                <a:gd name="connsiteX365" fmla="*/ 829794 w 1025191"/>
                <a:gd name="connsiteY365" fmla="*/ 878009 h 1207900"/>
                <a:gd name="connsiteX366" fmla="*/ 827256 w 1025191"/>
                <a:gd name="connsiteY366" fmla="*/ 878009 h 1207900"/>
                <a:gd name="connsiteX367" fmla="*/ 827256 w 1025191"/>
                <a:gd name="connsiteY367" fmla="*/ 875471 h 1207900"/>
                <a:gd name="connsiteX368" fmla="*/ 824719 w 1025191"/>
                <a:gd name="connsiteY368" fmla="*/ 872934 h 1207900"/>
                <a:gd name="connsiteX369" fmla="*/ 824719 w 1025191"/>
                <a:gd name="connsiteY369" fmla="*/ 870396 h 1207900"/>
                <a:gd name="connsiteX370" fmla="*/ 822181 w 1025191"/>
                <a:gd name="connsiteY370" fmla="*/ 867858 h 1207900"/>
                <a:gd name="connsiteX371" fmla="*/ 819644 w 1025191"/>
                <a:gd name="connsiteY371" fmla="*/ 870396 h 1207900"/>
                <a:gd name="connsiteX372" fmla="*/ 822181 w 1025191"/>
                <a:gd name="connsiteY372" fmla="*/ 872934 h 1207900"/>
                <a:gd name="connsiteX373" fmla="*/ 822181 w 1025191"/>
                <a:gd name="connsiteY373" fmla="*/ 880547 h 1207900"/>
                <a:gd name="connsiteX374" fmla="*/ 819644 w 1025191"/>
                <a:gd name="connsiteY374" fmla="*/ 883084 h 1207900"/>
                <a:gd name="connsiteX375" fmla="*/ 814568 w 1025191"/>
                <a:gd name="connsiteY375" fmla="*/ 883084 h 1207900"/>
                <a:gd name="connsiteX376" fmla="*/ 814568 w 1025191"/>
                <a:gd name="connsiteY376" fmla="*/ 880547 h 1207900"/>
                <a:gd name="connsiteX377" fmla="*/ 812030 w 1025191"/>
                <a:gd name="connsiteY377" fmla="*/ 880547 h 1207900"/>
                <a:gd name="connsiteX378" fmla="*/ 809493 w 1025191"/>
                <a:gd name="connsiteY378" fmla="*/ 878009 h 1207900"/>
                <a:gd name="connsiteX379" fmla="*/ 809493 w 1025191"/>
                <a:gd name="connsiteY379" fmla="*/ 875471 h 1207900"/>
                <a:gd name="connsiteX380" fmla="*/ 804418 w 1025191"/>
                <a:gd name="connsiteY380" fmla="*/ 875471 h 1207900"/>
                <a:gd name="connsiteX381" fmla="*/ 804418 w 1025191"/>
                <a:gd name="connsiteY381" fmla="*/ 883084 h 1207900"/>
                <a:gd name="connsiteX382" fmla="*/ 812030 w 1025191"/>
                <a:gd name="connsiteY382" fmla="*/ 883084 h 1207900"/>
                <a:gd name="connsiteX383" fmla="*/ 809493 w 1025191"/>
                <a:gd name="connsiteY383" fmla="*/ 885622 h 1207900"/>
                <a:gd name="connsiteX384" fmla="*/ 809493 w 1025191"/>
                <a:gd name="connsiteY384" fmla="*/ 888159 h 1207900"/>
                <a:gd name="connsiteX385" fmla="*/ 801880 w 1025191"/>
                <a:gd name="connsiteY385" fmla="*/ 888159 h 1207900"/>
                <a:gd name="connsiteX386" fmla="*/ 804418 w 1025191"/>
                <a:gd name="connsiteY386" fmla="*/ 890697 h 1207900"/>
                <a:gd name="connsiteX387" fmla="*/ 804418 w 1025191"/>
                <a:gd name="connsiteY387" fmla="*/ 893235 h 1207900"/>
                <a:gd name="connsiteX388" fmla="*/ 806955 w 1025191"/>
                <a:gd name="connsiteY388" fmla="*/ 895772 h 1207900"/>
                <a:gd name="connsiteX389" fmla="*/ 796805 w 1025191"/>
                <a:gd name="connsiteY389" fmla="*/ 895772 h 1207900"/>
                <a:gd name="connsiteX390" fmla="*/ 794267 w 1025191"/>
                <a:gd name="connsiteY390" fmla="*/ 898310 h 1207900"/>
                <a:gd name="connsiteX391" fmla="*/ 794267 w 1025191"/>
                <a:gd name="connsiteY391" fmla="*/ 900848 h 1207900"/>
                <a:gd name="connsiteX392" fmla="*/ 796805 w 1025191"/>
                <a:gd name="connsiteY392" fmla="*/ 903385 h 1207900"/>
                <a:gd name="connsiteX393" fmla="*/ 796805 w 1025191"/>
                <a:gd name="connsiteY393" fmla="*/ 900848 h 1207900"/>
                <a:gd name="connsiteX394" fmla="*/ 801880 w 1025191"/>
                <a:gd name="connsiteY394" fmla="*/ 903385 h 1207900"/>
                <a:gd name="connsiteX395" fmla="*/ 801880 w 1025191"/>
                <a:gd name="connsiteY395" fmla="*/ 908460 h 1207900"/>
                <a:gd name="connsiteX396" fmla="*/ 794267 w 1025191"/>
                <a:gd name="connsiteY396" fmla="*/ 908460 h 1207900"/>
                <a:gd name="connsiteX397" fmla="*/ 791730 w 1025191"/>
                <a:gd name="connsiteY397" fmla="*/ 910998 h 1207900"/>
                <a:gd name="connsiteX398" fmla="*/ 789192 w 1025191"/>
                <a:gd name="connsiteY398" fmla="*/ 913536 h 1207900"/>
                <a:gd name="connsiteX399" fmla="*/ 786654 w 1025191"/>
                <a:gd name="connsiteY399" fmla="*/ 913536 h 1207900"/>
                <a:gd name="connsiteX400" fmla="*/ 786654 w 1025191"/>
                <a:gd name="connsiteY400" fmla="*/ 910998 h 1207900"/>
                <a:gd name="connsiteX401" fmla="*/ 784117 w 1025191"/>
                <a:gd name="connsiteY401" fmla="*/ 908460 h 1207900"/>
                <a:gd name="connsiteX402" fmla="*/ 781579 w 1025191"/>
                <a:gd name="connsiteY402" fmla="*/ 908460 h 1207900"/>
                <a:gd name="connsiteX403" fmla="*/ 779041 w 1025191"/>
                <a:gd name="connsiteY403" fmla="*/ 910998 h 1207900"/>
                <a:gd name="connsiteX404" fmla="*/ 773966 w 1025191"/>
                <a:gd name="connsiteY404" fmla="*/ 910998 h 1207900"/>
                <a:gd name="connsiteX405" fmla="*/ 771429 w 1025191"/>
                <a:gd name="connsiteY405" fmla="*/ 908460 h 1207900"/>
                <a:gd name="connsiteX406" fmla="*/ 768891 w 1025191"/>
                <a:gd name="connsiteY406" fmla="*/ 910998 h 1207900"/>
                <a:gd name="connsiteX407" fmla="*/ 766353 w 1025191"/>
                <a:gd name="connsiteY407" fmla="*/ 913536 h 1207900"/>
                <a:gd name="connsiteX408" fmla="*/ 771429 w 1025191"/>
                <a:gd name="connsiteY408" fmla="*/ 916073 h 1207900"/>
                <a:gd name="connsiteX409" fmla="*/ 771429 w 1025191"/>
                <a:gd name="connsiteY409" fmla="*/ 921148 h 1207900"/>
                <a:gd name="connsiteX410" fmla="*/ 766353 w 1025191"/>
                <a:gd name="connsiteY410" fmla="*/ 921148 h 1207900"/>
                <a:gd name="connsiteX411" fmla="*/ 766353 w 1025191"/>
                <a:gd name="connsiteY411" fmla="*/ 916073 h 1207900"/>
                <a:gd name="connsiteX412" fmla="*/ 763816 w 1025191"/>
                <a:gd name="connsiteY412" fmla="*/ 913536 h 1207900"/>
                <a:gd name="connsiteX413" fmla="*/ 758741 w 1025191"/>
                <a:gd name="connsiteY413" fmla="*/ 913536 h 1207900"/>
                <a:gd name="connsiteX414" fmla="*/ 758741 w 1025191"/>
                <a:gd name="connsiteY414" fmla="*/ 921148 h 1207900"/>
                <a:gd name="connsiteX415" fmla="*/ 756203 w 1025191"/>
                <a:gd name="connsiteY415" fmla="*/ 923686 h 1207900"/>
                <a:gd name="connsiteX416" fmla="*/ 761278 w 1025191"/>
                <a:gd name="connsiteY416" fmla="*/ 926224 h 1207900"/>
                <a:gd name="connsiteX417" fmla="*/ 761278 w 1025191"/>
                <a:gd name="connsiteY417" fmla="*/ 928761 h 1207900"/>
                <a:gd name="connsiteX418" fmla="*/ 758741 w 1025191"/>
                <a:gd name="connsiteY418" fmla="*/ 931299 h 1207900"/>
                <a:gd name="connsiteX419" fmla="*/ 753665 w 1025191"/>
                <a:gd name="connsiteY419" fmla="*/ 931299 h 1207900"/>
                <a:gd name="connsiteX420" fmla="*/ 753665 w 1025191"/>
                <a:gd name="connsiteY420" fmla="*/ 933837 h 1207900"/>
                <a:gd name="connsiteX421" fmla="*/ 751127 w 1025191"/>
                <a:gd name="connsiteY421" fmla="*/ 933837 h 1207900"/>
                <a:gd name="connsiteX422" fmla="*/ 751127 w 1025191"/>
                <a:gd name="connsiteY422" fmla="*/ 941450 h 1207900"/>
                <a:gd name="connsiteX423" fmla="*/ 756203 w 1025191"/>
                <a:gd name="connsiteY423" fmla="*/ 941450 h 1207900"/>
                <a:gd name="connsiteX424" fmla="*/ 756203 w 1025191"/>
                <a:gd name="connsiteY424" fmla="*/ 943987 h 1207900"/>
                <a:gd name="connsiteX425" fmla="*/ 758741 w 1025191"/>
                <a:gd name="connsiteY425" fmla="*/ 943987 h 1207900"/>
                <a:gd name="connsiteX426" fmla="*/ 761278 w 1025191"/>
                <a:gd name="connsiteY426" fmla="*/ 946525 h 1207900"/>
                <a:gd name="connsiteX427" fmla="*/ 761278 w 1025191"/>
                <a:gd name="connsiteY427" fmla="*/ 951600 h 1207900"/>
                <a:gd name="connsiteX428" fmla="*/ 763816 w 1025191"/>
                <a:gd name="connsiteY428" fmla="*/ 954138 h 1207900"/>
                <a:gd name="connsiteX429" fmla="*/ 763816 w 1025191"/>
                <a:gd name="connsiteY429" fmla="*/ 951600 h 1207900"/>
                <a:gd name="connsiteX430" fmla="*/ 768891 w 1025191"/>
                <a:gd name="connsiteY430" fmla="*/ 951600 h 1207900"/>
                <a:gd name="connsiteX431" fmla="*/ 768891 w 1025191"/>
                <a:gd name="connsiteY431" fmla="*/ 954138 h 1207900"/>
                <a:gd name="connsiteX432" fmla="*/ 766353 w 1025191"/>
                <a:gd name="connsiteY432" fmla="*/ 956675 h 1207900"/>
                <a:gd name="connsiteX433" fmla="*/ 763816 w 1025191"/>
                <a:gd name="connsiteY433" fmla="*/ 954138 h 1207900"/>
                <a:gd name="connsiteX434" fmla="*/ 763816 w 1025191"/>
                <a:gd name="connsiteY434" fmla="*/ 956675 h 1207900"/>
                <a:gd name="connsiteX435" fmla="*/ 761278 w 1025191"/>
                <a:gd name="connsiteY435" fmla="*/ 956675 h 1207900"/>
                <a:gd name="connsiteX436" fmla="*/ 761278 w 1025191"/>
                <a:gd name="connsiteY436" fmla="*/ 959213 h 1207900"/>
                <a:gd name="connsiteX437" fmla="*/ 763816 w 1025191"/>
                <a:gd name="connsiteY437" fmla="*/ 959213 h 1207900"/>
                <a:gd name="connsiteX438" fmla="*/ 766353 w 1025191"/>
                <a:gd name="connsiteY438" fmla="*/ 961751 h 1207900"/>
                <a:gd name="connsiteX439" fmla="*/ 768891 w 1025191"/>
                <a:gd name="connsiteY439" fmla="*/ 964288 h 1207900"/>
                <a:gd name="connsiteX440" fmla="*/ 771429 w 1025191"/>
                <a:gd name="connsiteY440" fmla="*/ 964288 h 1207900"/>
                <a:gd name="connsiteX441" fmla="*/ 773966 w 1025191"/>
                <a:gd name="connsiteY441" fmla="*/ 966826 h 1207900"/>
                <a:gd name="connsiteX442" fmla="*/ 771429 w 1025191"/>
                <a:gd name="connsiteY442" fmla="*/ 969364 h 1207900"/>
                <a:gd name="connsiteX443" fmla="*/ 768891 w 1025191"/>
                <a:gd name="connsiteY443" fmla="*/ 971901 h 1207900"/>
                <a:gd name="connsiteX444" fmla="*/ 771429 w 1025191"/>
                <a:gd name="connsiteY444" fmla="*/ 971901 h 1207900"/>
                <a:gd name="connsiteX445" fmla="*/ 773966 w 1025191"/>
                <a:gd name="connsiteY445" fmla="*/ 974439 h 1207900"/>
                <a:gd name="connsiteX446" fmla="*/ 776504 w 1025191"/>
                <a:gd name="connsiteY446" fmla="*/ 971901 h 1207900"/>
                <a:gd name="connsiteX447" fmla="*/ 781579 w 1025191"/>
                <a:gd name="connsiteY447" fmla="*/ 971901 h 1207900"/>
                <a:gd name="connsiteX448" fmla="*/ 781579 w 1025191"/>
                <a:gd name="connsiteY448" fmla="*/ 974439 h 1207900"/>
                <a:gd name="connsiteX449" fmla="*/ 779041 w 1025191"/>
                <a:gd name="connsiteY449" fmla="*/ 976976 h 1207900"/>
                <a:gd name="connsiteX450" fmla="*/ 776504 w 1025191"/>
                <a:gd name="connsiteY450" fmla="*/ 976976 h 1207900"/>
                <a:gd name="connsiteX451" fmla="*/ 773966 w 1025191"/>
                <a:gd name="connsiteY451" fmla="*/ 979514 h 1207900"/>
                <a:gd name="connsiteX452" fmla="*/ 779041 w 1025191"/>
                <a:gd name="connsiteY452" fmla="*/ 979514 h 1207900"/>
                <a:gd name="connsiteX453" fmla="*/ 779041 w 1025191"/>
                <a:gd name="connsiteY453" fmla="*/ 976976 h 1207900"/>
                <a:gd name="connsiteX454" fmla="*/ 781579 w 1025191"/>
                <a:gd name="connsiteY454" fmla="*/ 976976 h 1207900"/>
                <a:gd name="connsiteX455" fmla="*/ 781579 w 1025191"/>
                <a:gd name="connsiteY455" fmla="*/ 982052 h 1207900"/>
                <a:gd name="connsiteX456" fmla="*/ 779041 w 1025191"/>
                <a:gd name="connsiteY456" fmla="*/ 984589 h 1207900"/>
                <a:gd name="connsiteX457" fmla="*/ 779041 w 1025191"/>
                <a:gd name="connsiteY457" fmla="*/ 987127 h 1207900"/>
                <a:gd name="connsiteX458" fmla="*/ 786654 w 1025191"/>
                <a:gd name="connsiteY458" fmla="*/ 987127 h 1207900"/>
                <a:gd name="connsiteX459" fmla="*/ 786654 w 1025191"/>
                <a:gd name="connsiteY459" fmla="*/ 989665 h 1207900"/>
                <a:gd name="connsiteX460" fmla="*/ 781579 w 1025191"/>
                <a:gd name="connsiteY460" fmla="*/ 989665 h 1207900"/>
                <a:gd name="connsiteX461" fmla="*/ 779041 w 1025191"/>
                <a:gd name="connsiteY461" fmla="*/ 992202 h 1207900"/>
                <a:gd name="connsiteX462" fmla="*/ 779041 w 1025191"/>
                <a:gd name="connsiteY462" fmla="*/ 994740 h 1207900"/>
                <a:gd name="connsiteX463" fmla="*/ 784117 w 1025191"/>
                <a:gd name="connsiteY463" fmla="*/ 994740 h 1207900"/>
                <a:gd name="connsiteX464" fmla="*/ 784117 w 1025191"/>
                <a:gd name="connsiteY464" fmla="*/ 1004890 h 1207900"/>
                <a:gd name="connsiteX465" fmla="*/ 791730 w 1025191"/>
                <a:gd name="connsiteY465" fmla="*/ 1004890 h 1207900"/>
                <a:gd name="connsiteX466" fmla="*/ 791730 w 1025191"/>
                <a:gd name="connsiteY466" fmla="*/ 1002353 h 1207900"/>
                <a:gd name="connsiteX467" fmla="*/ 794267 w 1025191"/>
                <a:gd name="connsiteY467" fmla="*/ 1004890 h 1207900"/>
                <a:gd name="connsiteX468" fmla="*/ 796805 w 1025191"/>
                <a:gd name="connsiteY468" fmla="*/ 1004890 h 1207900"/>
                <a:gd name="connsiteX469" fmla="*/ 796805 w 1025191"/>
                <a:gd name="connsiteY469" fmla="*/ 1007428 h 1207900"/>
                <a:gd name="connsiteX470" fmla="*/ 799342 w 1025191"/>
                <a:gd name="connsiteY470" fmla="*/ 1007428 h 1207900"/>
                <a:gd name="connsiteX471" fmla="*/ 799342 w 1025191"/>
                <a:gd name="connsiteY471" fmla="*/ 1009965 h 1207900"/>
                <a:gd name="connsiteX472" fmla="*/ 796805 w 1025191"/>
                <a:gd name="connsiteY472" fmla="*/ 1012503 h 1207900"/>
                <a:gd name="connsiteX473" fmla="*/ 794267 w 1025191"/>
                <a:gd name="connsiteY473" fmla="*/ 1015041 h 1207900"/>
                <a:gd name="connsiteX474" fmla="*/ 794267 w 1025191"/>
                <a:gd name="connsiteY474" fmla="*/ 1012503 h 1207900"/>
                <a:gd name="connsiteX475" fmla="*/ 789192 w 1025191"/>
                <a:gd name="connsiteY475" fmla="*/ 1009965 h 1207900"/>
                <a:gd name="connsiteX476" fmla="*/ 789192 w 1025191"/>
                <a:gd name="connsiteY476" fmla="*/ 1015041 h 1207900"/>
                <a:gd name="connsiteX477" fmla="*/ 784117 w 1025191"/>
                <a:gd name="connsiteY477" fmla="*/ 1015041 h 1207900"/>
                <a:gd name="connsiteX478" fmla="*/ 781579 w 1025191"/>
                <a:gd name="connsiteY478" fmla="*/ 1012503 h 1207900"/>
                <a:gd name="connsiteX479" fmla="*/ 776504 w 1025191"/>
                <a:gd name="connsiteY479" fmla="*/ 1012503 h 1207900"/>
                <a:gd name="connsiteX480" fmla="*/ 773966 w 1025191"/>
                <a:gd name="connsiteY480" fmla="*/ 1009965 h 1207900"/>
                <a:gd name="connsiteX481" fmla="*/ 771429 w 1025191"/>
                <a:gd name="connsiteY481" fmla="*/ 1007428 h 1207900"/>
                <a:gd name="connsiteX482" fmla="*/ 768891 w 1025191"/>
                <a:gd name="connsiteY482" fmla="*/ 1004890 h 1207900"/>
                <a:gd name="connsiteX483" fmla="*/ 766353 w 1025191"/>
                <a:gd name="connsiteY483" fmla="*/ 999815 h 1207900"/>
                <a:gd name="connsiteX484" fmla="*/ 763816 w 1025191"/>
                <a:gd name="connsiteY484" fmla="*/ 997277 h 1207900"/>
                <a:gd name="connsiteX485" fmla="*/ 761278 w 1025191"/>
                <a:gd name="connsiteY485" fmla="*/ 997277 h 1207900"/>
                <a:gd name="connsiteX486" fmla="*/ 761278 w 1025191"/>
                <a:gd name="connsiteY486" fmla="*/ 1002353 h 1207900"/>
                <a:gd name="connsiteX487" fmla="*/ 763816 w 1025191"/>
                <a:gd name="connsiteY487" fmla="*/ 1004890 h 1207900"/>
                <a:gd name="connsiteX488" fmla="*/ 761278 w 1025191"/>
                <a:gd name="connsiteY488" fmla="*/ 1007428 h 1207900"/>
                <a:gd name="connsiteX489" fmla="*/ 761278 w 1025191"/>
                <a:gd name="connsiteY489" fmla="*/ 1009965 h 1207900"/>
                <a:gd name="connsiteX490" fmla="*/ 758741 w 1025191"/>
                <a:gd name="connsiteY490" fmla="*/ 1007428 h 1207900"/>
                <a:gd name="connsiteX491" fmla="*/ 756203 w 1025191"/>
                <a:gd name="connsiteY491" fmla="*/ 1009965 h 1207900"/>
                <a:gd name="connsiteX492" fmla="*/ 753665 w 1025191"/>
                <a:gd name="connsiteY492" fmla="*/ 1009965 h 1207900"/>
                <a:gd name="connsiteX493" fmla="*/ 753665 w 1025191"/>
                <a:gd name="connsiteY493" fmla="*/ 1002353 h 1207900"/>
                <a:gd name="connsiteX494" fmla="*/ 751127 w 1025191"/>
                <a:gd name="connsiteY494" fmla="*/ 999815 h 1207900"/>
                <a:gd name="connsiteX495" fmla="*/ 748590 w 1025191"/>
                <a:gd name="connsiteY495" fmla="*/ 997277 h 1207900"/>
                <a:gd name="connsiteX496" fmla="*/ 746052 w 1025191"/>
                <a:gd name="connsiteY496" fmla="*/ 997277 h 1207900"/>
                <a:gd name="connsiteX497" fmla="*/ 746052 w 1025191"/>
                <a:gd name="connsiteY497" fmla="*/ 1002353 h 1207900"/>
                <a:gd name="connsiteX498" fmla="*/ 743515 w 1025191"/>
                <a:gd name="connsiteY498" fmla="*/ 1002353 h 1207900"/>
                <a:gd name="connsiteX499" fmla="*/ 743515 w 1025191"/>
                <a:gd name="connsiteY499" fmla="*/ 999815 h 1207900"/>
                <a:gd name="connsiteX500" fmla="*/ 738439 w 1025191"/>
                <a:gd name="connsiteY500" fmla="*/ 999815 h 1207900"/>
                <a:gd name="connsiteX501" fmla="*/ 740977 w 1025191"/>
                <a:gd name="connsiteY501" fmla="*/ 1002353 h 1207900"/>
                <a:gd name="connsiteX502" fmla="*/ 740977 w 1025191"/>
                <a:gd name="connsiteY502" fmla="*/ 1007428 h 1207900"/>
                <a:gd name="connsiteX503" fmla="*/ 735902 w 1025191"/>
                <a:gd name="connsiteY503" fmla="*/ 1007428 h 1207900"/>
                <a:gd name="connsiteX504" fmla="*/ 733364 w 1025191"/>
                <a:gd name="connsiteY504" fmla="*/ 1009965 h 1207900"/>
                <a:gd name="connsiteX505" fmla="*/ 733364 w 1025191"/>
                <a:gd name="connsiteY505" fmla="*/ 1015041 h 1207900"/>
                <a:gd name="connsiteX506" fmla="*/ 735902 w 1025191"/>
                <a:gd name="connsiteY506" fmla="*/ 1015041 h 1207900"/>
                <a:gd name="connsiteX507" fmla="*/ 738439 w 1025191"/>
                <a:gd name="connsiteY507" fmla="*/ 1012503 h 1207900"/>
                <a:gd name="connsiteX508" fmla="*/ 740977 w 1025191"/>
                <a:gd name="connsiteY508" fmla="*/ 1012503 h 1207900"/>
                <a:gd name="connsiteX509" fmla="*/ 740977 w 1025191"/>
                <a:gd name="connsiteY509" fmla="*/ 1015041 h 1207900"/>
                <a:gd name="connsiteX510" fmla="*/ 738439 w 1025191"/>
                <a:gd name="connsiteY510" fmla="*/ 1017578 h 1207900"/>
                <a:gd name="connsiteX511" fmla="*/ 740977 w 1025191"/>
                <a:gd name="connsiteY511" fmla="*/ 1020116 h 1207900"/>
                <a:gd name="connsiteX512" fmla="*/ 743515 w 1025191"/>
                <a:gd name="connsiteY512" fmla="*/ 1022654 h 1207900"/>
                <a:gd name="connsiteX513" fmla="*/ 740977 w 1025191"/>
                <a:gd name="connsiteY513" fmla="*/ 1025191 h 1207900"/>
                <a:gd name="connsiteX514" fmla="*/ 740977 w 1025191"/>
                <a:gd name="connsiteY514" fmla="*/ 1027729 h 1207900"/>
                <a:gd name="connsiteX515" fmla="*/ 743515 w 1025191"/>
                <a:gd name="connsiteY515" fmla="*/ 1030266 h 1207900"/>
                <a:gd name="connsiteX516" fmla="*/ 743515 w 1025191"/>
                <a:gd name="connsiteY516" fmla="*/ 1032804 h 1207900"/>
                <a:gd name="connsiteX517" fmla="*/ 746052 w 1025191"/>
                <a:gd name="connsiteY517" fmla="*/ 1032804 h 1207900"/>
                <a:gd name="connsiteX518" fmla="*/ 746052 w 1025191"/>
                <a:gd name="connsiteY518" fmla="*/ 1035342 h 1207900"/>
                <a:gd name="connsiteX519" fmla="*/ 743515 w 1025191"/>
                <a:gd name="connsiteY519" fmla="*/ 1035342 h 1207900"/>
                <a:gd name="connsiteX520" fmla="*/ 738439 w 1025191"/>
                <a:gd name="connsiteY520" fmla="*/ 1032804 h 1207900"/>
                <a:gd name="connsiteX521" fmla="*/ 738439 w 1025191"/>
                <a:gd name="connsiteY521" fmla="*/ 1037879 h 1207900"/>
                <a:gd name="connsiteX522" fmla="*/ 735902 w 1025191"/>
                <a:gd name="connsiteY522" fmla="*/ 1042955 h 1207900"/>
                <a:gd name="connsiteX523" fmla="*/ 733364 w 1025191"/>
                <a:gd name="connsiteY523" fmla="*/ 1037879 h 1207900"/>
                <a:gd name="connsiteX524" fmla="*/ 728289 w 1025191"/>
                <a:gd name="connsiteY524" fmla="*/ 1037879 h 1207900"/>
                <a:gd name="connsiteX525" fmla="*/ 725751 w 1025191"/>
                <a:gd name="connsiteY525" fmla="*/ 1042955 h 1207900"/>
                <a:gd name="connsiteX526" fmla="*/ 723213 w 1025191"/>
                <a:gd name="connsiteY526" fmla="*/ 1042955 h 1207900"/>
                <a:gd name="connsiteX527" fmla="*/ 723213 w 1025191"/>
                <a:gd name="connsiteY527" fmla="*/ 1037879 h 1207900"/>
                <a:gd name="connsiteX528" fmla="*/ 720676 w 1025191"/>
                <a:gd name="connsiteY528" fmla="*/ 1035342 h 1207900"/>
                <a:gd name="connsiteX529" fmla="*/ 715601 w 1025191"/>
                <a:gd name="connsiteY529" fmla="*/ 1035342 h 1207900"/>
                <a:gd name="connsiteX530" fmla="*/ 713063 w 1025191"/>
                <a:gd name="connsiteY530" fmla="*/ 1037879 h 1207900"/>
                <a:gd name="connsiteX531" fmla="*/ 713063 w 1025191"/>
                <a:gd name="connsiteY531" fmla="*/ 1040417 h 1207900"/>
                <a:gd name="connsiteX532" fmla="*/ 718139 w 1025191"/>
                <a:gd name="connsiteY532" fmla="*/ 1040417 h 1207900"/>
                <a:gd name="connsiteX533" fmla="*/ 718139 w 1025191"/>
                <a:gd name="connsiteY533" fmla="*/ 1042955 h 1207900"/>
                <a:gd name="connsiteX534" fmla="*/ 715601 w 1025191"/>
                <a:gd name="connsiteY534" fmla="*/ 1045492 h 1207900"/>
                <a:gd name="connsiteX535" fmla="*/ 713063 w 1025191"/>
                <a:gd name="connsiteY535" fmla="*/ 1048030 h 1207900"/>
                <a:gd name="connsiteX536" fmla="*/ 710525 w 1025191"/>
                <a:gd name="connsiteY536" fmla="*/ 1050568 h 1207900"/>
                <a:gd name="connsiteX537" fmla="*/ 707988 w 1025191"/>
                <a:gd name="connsiteY537" fmla="*/ 1048030 h 1207900"/>
                <a:gd name="connsiteX538" fmla="*/ 705450 w 1025191"/>
                <a:gd name="connsiteY538" fmla="*/ 1048030 h 1207900"/>
                <a:gd name="connsiteX539" fmla="*/ 705450 w 1025191"/>
                <a:gd name="connsiteY539" fmla="*/ 1050568 h 1207900"/>
                <a:gd name="connsiteX540" fmla="*/ 707988 w 1025191"/>
                <a:gd name="connsiteY540" fmla="*/ 1050568 h 1207900"/>
                <a:gd name="connsiteX541" fmla="*/ 710525 w 1025191"/>
                <a:gd name="connsiteY541" fmla="*/ 1053105 h 1207900"/>
                <a:gd name="connsiteX542" fmla="*/ 707988 w 1025191"/>
                <a:gd name="connsiteY542" fmla="*/ 1055643 h 1207900"/>
                <a:gd name="connsiteX543" fmla="*/ 702913 w 1025191"/>
                <a:gd name="connsiteY543" fmla="*/ 1055643 h 1207900"/>
                <a:gd name="connsiteX544" fmla="*/ 702913 w 1025191"/>
                <a:gd name="connsiteY544" fmla="*/ 1058180 h 1207900"/>
                <a:gd name="connsiteX545" fmla="*/ 697837 w 1025191"/>
                <a:gd name="connsiteY545" fmla="*/ 1058180 h 1207900"/>
                <a:gd name="connsiteX546" fmla="*/ 692762 w 1025191"/>
                <a:gd name="connsiteY546" fmla="*/ 1055643 h 1207900"/>
                <a:gd name="connsiteX547" fmla="*/ 690225 w 1025191"/>
                <a:gd name="connsiteY547" fmla="*/ 1053105 h 1207900"/>
                <a:gd name="connsiteX548" fmla="*/ 685149 w 1025191"/>
                <a:gd name="connsiteY548" fmla="*/ 1058180 h 1207900"/>
                <a:gd name="connsiteX549" fmla="*/ 682612 w 1025191"/>
                <a:gd name="connsiteY549" fmla="*/ 1060718 h 1207900"/>
                <a:gd name="connsiteX550" fmla="*/ 682612 w 1025191"/>
                <a:gd name="connsiteY550" fmla="*/ 1065793 h 1207900"/>
                <a:gd name="connsiteX551" fmla="*/ 677536 w 1025191"/>
                <a:gd name="connsiteY551" fmla="*/ 1065793 h 1207900"/>
                <a:gd name="connsiteX552" fmla="*/ 677536 w 1025191"/>
                <a:gd name="connsiteY552" fmla="*/ 1060718 h 1207900"/>
                <a:gd name="connsiteX553" fmla="*/ 674999 w 1025191"/>
                <a:gd name="connsiteY553" fmla="*/ 1058180 h 1207900"/>
                <a:gd name="connsiteX554" fmla="*/ 672461 w 1025191"/>
                <a:gd name="connsiteY554" fmla="*/ 1058180 h 1207900"/>
                <a:gd name="connsiteX555" fmla="*/ 669923 w 1025191"/>
                <a:gd name="connsiteY555" fmla="*/ 1060718 h 1207900"/>
                <a:gd name="connsiteX556" fmla="*/ 667386 w 1025191"/>
                <a:gd name="connsiteY556" fmla="*/ 1060718 h 1207900"/>
                <a:gd name="connsiteX557" fmla="*/ 667386 w 1025191"/>
                <a:gd name="connsiteY557" fmla="*/ 1065793 h 1207900"/>
                <a:gd name="connsiteX558" fmla="*/ 669923 w 1025191"/>
                <a:gd name="connsiteY558" fmla="*/ 1065793 h 1207900"/>
                <a:gd name="connsiteX559" fmla="*/ 674999 w 1025191"/>
                <a:gd name="connsiteY559" fmla="*/ 1068331 h 1207900"/>
                <a:gd name="connsiteX560" fmla="*/ 677536 w 1025191"/>
                <a:gd name="connsiteY560" fmla="*/ 1070869 h 1207900"/>
                <a:gd name="connsiteX561" fmla="*/ 674999 w 1025191"/>
                <a:gd name="connsiteY561" fmla="*/ 1073406 h 1207900"/>
                <a:gd name="connsiteX562" fmla="*/ 669923 w 1025191"/>
                <a:gd name="connsiteY562" fmla="*/ 1070869 h 1207900"/>
                <a:gd name="connsiteX563" fmla="*/ 667386 w 1025191"/>
                <a:gd name="connsiteY563" fmla="*/ 1073406 h 1207900"/>
                <a:gd name="connsiteX564" fmla="*/ 664848 w 1025191"/>
                <a:gd name="connsiteY564" fmla="*/ 1073406 h 1207900"/>
                <a:gd name="connsiteX565" fmla="*/ 662310 w 1025191"/>
                <a:gd name="connsiteY565" fmla="*/ 1075944 h 1207900"/>
                <a:gd name="connsiteX566" fmla="*/ 652160 w 1025191"/>
                <a:gd name="connsiteY566" fmla="*/ 1075944 h 1207900"/>
                <a:gd name="connsiteX567" fmla="*/ 652160 w 1025191"/>
                <a:gd name="connsiteY567" fmla="*/ 1088632 h 1207900"/>
                <a:gd name="connsiteX568" fmla="*/ 654698 w 1025191"/>
                <a:gd name="connsiteY568" fmla="*/ 1091170 h 1207900"/>
                <a:gd name="connsiteX569" fmla="*/ 657235 w 1025191"/>
                <a:gd name="connsiteY569" fmla="*/ 1091170 h 1207900"/>
                <a:gd name="connsiteX570" fmla="*/ 657235 w 1025191"/>
                <a:gd name="connsiteY570" fmla="*/ 1093707 h 1207900"/>
                <a:gd name="connsiteX571" fmla="*/ 654698 w 1025191"/>
                <a:gd name="connsiteY571" fmla="*/ 1096245 h 1207900"/>
                <a:gd name="connsiteX572" fmla="*/ 654698 w 1025191"/>
                <a:gd name="connsiteY572" fmla="*/ 1101320 h 1207900"/>
                <a:gd name="connsiteX573" fmla="*/ 647085 w 1025191"/>
                <a:gd name="connsiteY573" fmla="*/ 1101320 h 1207900"/>
                <a:gd name="connsiteX574" fmla="*/ 647085 w 1025191"/>
                <a:gd name="connsiteY574" fmla="*/ 1103858 h 1207900"/>
                <a:gd name="connsiteX575" fmla="*/ 636934 w 1025191"/>
                <a:gd name="connsiteY575" fmla="*/ 1103858 h 1207900"/>
                <a:gd name="connsiteX576" fmla="*/ 636934 w 1025191"/>
                <a:gd name="connsiteY576" fmla="*/ 1108933 h 1207900"/>
                <a:gd name="connsiteX577" fmla="*/ 642010 w 1025191"/>
                <a:gd name="connsiteY577" fmla="*/ 1108933 h 1207900"/>
                <a:gd name="connsiteX578" fmla="*/ 642010 w 1025191"/>
                <a:gd name="connsiteY578" fmla="*/ 1114008 h 1207900"/>
                <a:gd name="connsiteX579" fmla="*/ 639472 w 1025191"/>
                <a:gd name="connsiteY579" fmla="*/ 1114008 h 1207900"/>
                <a:gd name="connsiteX580" fmla="*/ 634396 w 1025191"/>
                <a:gd name="connsiteY580" fmla="*/ 1116546 h 1207900"/>
                <a:gd name="connsiteX581" fmla="*/ 631859 w 1025191"/>
                <a:gd name="connsiteY581" fmla="*/ 1119083 h 1207900"/>
                <a:gd name="connsiteX582" fmla="*/ 621708 w 1025191"/>
                <a:gd name="connsiteY582" fmla="*/ 1119083 h 1207900"/>
                <a:gd name="connsiteX583" fmla="*/ 621708 w 1025191"/>
                <a:gd name="connsiteY583" fmla="*/ 1121621 h 1207900"/>
                <a:gd name="connsiteX584" fmla="*/ 624246 w 1025191"/>
                <a:gd name="connsiteY584" fmla="*/ 1124159 h 1207900"/>
                <a:gd name="connsiteX585" fmla="*/ 621708 w 1025191"/>
                <a:gd name="connsiteY585" fmla="*/ 1126696 h 1207900"/>
                <a:gd name="connsiteX586" fmla="*/ 619171 w 1025191"/>
                <a:gd name="connsiteY586" fmla="*/ 1126696 h 1207900"/>
                <a:gd name="connsiteX587" fmla="*/ 616633 w 1025191"/>
                <a:gd name="connsiteY587" fmla="*/ 1124159 h 1207900"/>
                <a:gd name="connsiteX588" fmla="*/ 614096 w 1025191"/>
                <a:gd name="connsiteY588" fmla="*/ 1124159 h 1207900"/>
                <a:gd name="connsiteX589" fmla="*/ 611558 w 1025191"/>
                <a:gd name="connsiteY589" fmla="*/ 1126696 h 1207900"/>
                <a:gd name="connsiteX590" fmla="*/ 606483 w 1025191"/>
                <a:gd name="connsiteY590" fmla="*/ 1126696 h 1207900"/>
                <a:gd name="connsiteX591" fmla="*/ 606483 w 1025191"/>
                <a:gd name="connsiteY591" fmla="*/ 1124159 h 1207900"/>
                <a:gd name="connsiteX592" fmla="*/ 603945 w 1025191"/>
                <a:gd name="connsiteY592" fmla="*/ 1124159 h 1207900"/>
                <a:gd name="connsiteX593" fmla="*/ 603945 w 1025191"/>
                <a:gd name="connsiteY593" fmla="*/ 1129234 h 1207900"/>
                <a:gd name="connsiteX594" fmla="*/ 606483 w 1025191"/>
                <a:gd name="connsiteY594" fmla="*/ 1131772 h 1207900"/>
                <a:gd name="connsiteX595" fmla="*/ 609020 w 1025191"/>
                <a:gd name="connsiteY595" fmla="*/ 1134309 h 1207900"/>
                <a:gd name="connsiteX596" fmla="*/ 606483 w 1025191"/>
                <a:gd name="connsiteY596" fmla="*/ 1136847 h 1207900"/>
                <a:gd name="connsiteX597" fmla="*/ 601408 w 1025191"/>
                <a:gd name="connsiteY597" fmla="*/ 1136847 h 1207900"/>
                <a:gd name="connsiteX598" fmla="*/ 601408 w 1025191"/>
                <a:gd name="connsiteY598" fmla="*/ 1144460 h 1207900"/>
                <a:gd name="connsiteX599" fmla="*/ 598870 w 1025191"/>
                <a:gd name="connsiteY599" fmla="*/ 1144460 h 1207900"/>
                <a:gd name="connsiteX600" fmla="*/ 596332 w 1025191"/>
                <a:gd name="connsiteY600" fmla="*/ 1141922 h 1207900"/>
                <a:gd name="connsiteX601" fmla="*/ 591257 w 1025191"/>
                <a:gd name="connsiteY601" fmla="*/ 1141922 h 1207900"/>
                <a:gd name="connsiteX602" fmla="*/ 591257 w 1025191"/>
                <a:gd name="connsiteY602" fmla="*/ 1144460 h 1207900"/>
                <a:gd name="connsiteX603" fmla="*/ 593795 w 1025191"/>
                <a:gd name="connsiteY603" fmla="*/ 1146997 h 1207900"/>
                <a:gd name="connsiteX604" fmla="*/ 596332 w 1025191"/>
                <a:gd name="connsiteY604" fmla="*/ 1149535 h 1207900"/>
                <a:gd name="connsiteX605" fmla="*/ 596332 w 1025191"/>
                <a:gd name="connsiteY605" fmla="*/ 1152073 h 1207900"/>
                <a:gd name="connsiteX606" fmla="*/ 593795 w 1025191"/>
                <a:gd name="connsiteY606" fmla="*/ 1154610 h 1207900"/>
                <a:gd name="connsiteX607" fmla="*/ 591257 w 1025191"/>
                <a:gd name="connsiteY607" fmla="*/ 1154610 h 1207900"/>
                <a:gd name="connsiteX608" fmla="*/ 591257 w 1025191"/>
                <a:gd name="connsiteY608" fmla="*/ 1152073 h 1207900"/>
                <a:gd name="connsiteX609" fmla="*/ 588719 w 1025191"/>
                <a:gd name="connsiteY609" fmla="*/ 1152073 h 1207900"/>
                <a:gd name="connsiteX610" fmla="*/ 586182 w 1025191"/>
                <a:gd name="connsiteY610" fmla="*/ 1154610 h 1207900"/>
                <a:gd name="connsiteX611" fmla="*/ 583644 w 1025191"/>
                <a:gd name="connsiteY611" fmla="*/ 1157148 h 1207900"/>
                <a:gd name="connsiteX612" fmla="*/ 581106 w 1025191"/>
                <a:gd name="connsiteY612" fmla="*/ 1157148 h 1207900"/>
                <a:gd name="connsiteX613" fmla="*/ 581106 w 1025191"/>
                <a:gd name="connsiteY613" fmla="*/ 1154610 h 1207900"/>
                <a:gd name="connsiteX614" fmla="*/ 578569 w 1025191"/>
                <a:gd name="connsiteY614" fmla="*/ 1157148 h 1207900"/>
                <a:gd name="connsiteX615" fmla="*/ 578569 w 1025191"/>
                <a:gd name="connsiteY615" fmla="*/ 1159686 h 1207900"/>
                <a:gd name="connsiteX616" fmla="*/ 581106 w 1025191"/>
                <a:gd name="connsiteY616" fmla="*/ 1159686 h 1207900"/>
                <a:gd name="connsiteX617" fmla="*/ 583644 w 1025191"/>
                <a:gd name="connsiteY617" fmla="*/ 1162223 h 1207900"/>
                <a:gd name="connsiteX618" fmla="*/ 581106 w 1025191"/>
                <a:gd name="connsiteY618" fmla="*/ 1164761 h 1207900"/>
                <a:gd name="connsiteX619" fmla="*/ 578569 w 1025191"/>
                <a:gd name="connsiteY619" fmla="*/ 1164761 h 1207900"/>
                <a:gd name="connsiteX620" fmla="*/ 578569 w 1025191"/>
                <a:gd name="connsiteY620" fmla="*/ 1167299 h 1207900"/>
                <a:gd name="connsiteX621" fmla="*/ 576031 w 1025191"/>
                <a:gd name="connsiteY621" fmla="*/ 1169836 h 1207900"/>
                <a:gd name="connsiteX622" fmla="*/ 573494 w 1025191"/>
                <a:gd name="connsiteY622" fmla="*/ 1167299 h 1207900"/>
                <a:gd name="connsiteX623" fmla="*/ 573494 w 1025191"/>
                <a:gd name="connsiteY623" fmla="*/ 1164761 h 1207900"/>
                <a:gd name="connsiteX624" fmla="*/ 576031 w 1025191"/>
                <a:gd name="connsiteY624" fmla="*/ 1164761 h 1207900"/>
                <a:gd name="connsiteX625" fmla="*/ 576031 w 1025191"/>
                <a:gd name="connsiteY625" fmla="*/ 1159686 h 1207900"/>
                <a:gd name="connsiteX626" fmla="*/ 573494 w 1025191"/>
                <a:gd name="connsiteY626" fmla="*/ 1159686 h 1207900"/>
                <a:gd name="connsiteX627" fmla="*/ 570956 w 1025191"/>
                <a:gd name="connsiteY627" fmla="*/ 1157148 h 1207900"/>
                <a:gd name="connsiteX628" fmla="*/ 568418 w 1025191"/>
                <a:gd name="connsiteY628" fmla="*/ 1162223 h 1207900"/>
                <a:gd name="connsiteX629" fmla="*/ 560805 w 1025191"/>
                <a:gd name="connsiteY629" fmla="*/ 1162223 h 1207900"/>
                <a:gd name="connsiteX630" fmla="*/ 560805 w 1025191"/>
                <a:gd name="connsiteY630" fmla="*/ 1159686 h 1207900"/>
                <a:gd name="connsiteX631" fmla="*/ 558268 w 1025191"/>
                <a:gd name="connsiteY631" fmla="*/ 1157148 h 1207900"/>
                <a:gd name="connsiteX632" fmla="*/ 555730 w 1025191"/>
                <a:gd name="connsiteY632" fmla="*/ 1159686 h 1207900"/>
                <a:gd name="connsiteX633" fmla="*/ 555730 w 1025191"/>
                <a:gd name="connsiteY633" fmla="*/ 1167299 h 1207900"/>
                <a:gd name="connsiteX634" fmla="*/ 553193 w 1025191"/>
                <a:gd name="connsiteY634" fmla="*/ 1169836 h 1207900"/>
                <a:gd name="connsiteX635" fmla="*/ 550655 w 1025191"/>
                <a:gd name="connsiteY635" fmla="*/ 1172374 h 1207900"/>
                <a:gd name="connsiteX636" fmla="*/ 550655 w 1025191"/>
                <a:gd name="connsiteY636" fmla="*/ 1179987 h 1207900"/>
                <a:gd name="connsiteX637" fmla="*/ 548117 w 1025191"/>
                <a:gd name="connsiteY637" fmla="*/ 1179987 h 1207900"/>
                <a:gd name="connsiteX638" fmla="*/ 545580 w 1025191"/>
                <a:gd name="connsiteY638" fmla="*/ 1177449 h 1207900"/>
                <a:gd name="connsiteX639" fmla="*/ 537967 w 1025191"/>
                <a:gd name="connsiteY639" fmla="*/ 1177449 h 1207900"/>
                <a:gd name="connsiteX640" fmla="*/ 535429 w 1025191"/>
                <a:gd name="connsiteY640" fmla="*/ 1179987 h 1207900"/>
                <a:gd name="connsiteX641" fmla="*/ 535429 w 1025191"/>
                <a:gd name="connsiteY641" fmla="*/ 1182524 h 1207900"/>
                <a:gd name="connsiteX642" fmla="*/ 537967 w 1025191"/>
                <a:gd name="connsiteY642" fmla="*/ 1182524 h 1207900"/>
                <a:gd name="connsiteX643" fmla="*/ 535429 w 1025191"/>
                <a:gd name="connsiteY643" fmla="*/ 1185062 h 1207900"/>
                <a:gd name="connsiteX644" fmla="*/ 537967 w 1025191"/>
                <a:gd name="connsiteY644" fmla="*/ 1187600 h 1207900"/>
                <a:gd name="connsiteX645" fmla="*/ 537967 w 1025191"/>
                <a:gd name="connsiteY645" fmla="*/ 1190137 h 1207900"/>
                <a:gd name="connsiteX646" fmla="*/ 535429 w 1025191"/>
                <a:gd name="connsiteY646" fmla="*/ 1190137 h 1207900"/>
                <a:gd name="connsiteX647" fmla="*/ 532891 w 1025191"/>
                <a:gd name="connsiteY647" fmla="*/ 1192675 h 1207900"/>
                <a:gd name="connsiteX648" fmla="*/ 532891 w 1025191"/>
                <a:gd name="connsiteY648" fmla="*/ 1197750 h 1207900"/>
                <a:gd name="connsiteX649" fmla="*/ 535429 w 1025191"/>
                <a:gd name="connsiteY649" fmla="*/ 1197750 h 1207900"/>
                <a:gd name="connsiteX650" fmla="*/ 535429 w 1025191"/>
                <a:gd name="connsiteY650" fmla="*/ 1200288 h 1207900"/>
                <a:gd name="connsiteX651" fmla="*/ 522741 w 1025191"/>
                <a:gd name="connsiteY651" fmla="*/ 1200288 h 1207900"/>
                <a:gd name="connsiteX652" fmla="*/ 520203 w 1025191"/>
                <a:gd name="connsiteY652" fmla="*/ 1202825 h 1207900"/>
                <a:gd name="connsiteX653" fmla="*/ 517666 w 1025191"/>
                <a:gd name="connsiteY653" fmla="*/ 1205363 h 1207900"/>
                <a:gd name="connsiteX654" fmla="*/ 515128 w 1025191"/>
                <a:gd name="connsiteY654" fmla="*/ 1207900 h 1207900"/>
                <a:gd name="connsiteX655" fmla="*/ 510053 w 1025191"/>
                <a:gd name="connsiteY655" fmla="*/ 1207900 h 1207900"/>
                <a:gd name="connsiteX656" fmla="*/ 507515 w 1025191"/>
                <a:gd name="connsiteY656" fmla="*/ 1205363 h 1207900"/>
                <a:gd name="connsiteX657" fmla="*/ 507515 w 1025191"/>
                <a:gd name="connsiteY657" fmla="*/ 1202825 h 1207900"/>
                <a:gd name="connsiteX658" fmla="*/ 504977 w 1025191"/>
                <a:gd name="connsiteY658" fmla="*/ 1202825 h 1207900"/>
                <a:gd name="connsiteX659" fmla="*/ 502440 w 1025191"/>
                <a:gd name="connsiteY659" fmla="*/ 1200288 h 1207900"/>
                <a:gd name="connsiteX660" fmla="*/ 499902 w 1025191"/>
                <a:gd name="connsiteY660" fmla="*/ 1197750 h 1207900"/>
                <a:gd name="connsiteX661" fmla="*/ 499902 w 1025191"/>
                <a:gd name="connsiteY661" fmla="*/ 1195212 h 1207900"/>
                <a:gd name="connsiteX662" fmla="*/ 497365 w 1025191"/>
                <a:gd name="connsiteY662" fmla="*/ 1192675 h 1207900"/>
                <a:gd name="connsiteX663" fmla="*/ 494827 w 1025191"/>
                <a:gd name="connsiteY663" fmla="*/ 1190137 h 1207900"/>
                <a:gd name="connsiteX664" fmla="*/ 494827 w 1025191"/>
                <a:gd name="connsiteY664" fmla="*/ 1187600 h 1207900"/>
                <a:gd name="connsiteX665" fmla="*/ 492289 w 1025191"/>
                <a:gd name="connsiteY665" fmla="*/ 1187600 h 1207900"/>
                <a:gd name="connsiteX666" fmla="*/ 489752 w 1025191"/>
                <a:gd name="connsiteY666" fmla="*/ 1182524 h 1207900"/>
                <a:gd name="connsiteX667" fmla="*/ 487214 w 1025191"/>
                <a:gd name="connsiteY667" fmla="*/ 1179987 h 1207900"/>
                <a:gd name="connsiteX668" fmla="*/ 487214 w 1025191"/>
                <a:gd name="connsiteY668" fmla="*/ 1182524 h 1207900"/>
                <a:gd name="connsiteX669" fmla="*/ 484677 w 1025191"/>
                <a:gd name="connsiteY669" fmla="*/ 1182524 h 1207900"/>
                <a:gd name="connsiteX670" fmla="*/ 482139 w 1025191"/>
                <a:gd name="connsiteY670" fmla="*/ 1185062 h 1207900"/>
                <a:gd name="connsiteX671" fmla="*/ 456773 w 1025191"/>
                <a:gd name="connsiteY671" fmla="*/ 1185062 h 1207900"/>
                <a:gd name="connsiteX672" fmla="*/ 454235 w 1025191"/>
                <a:gd name="connsiteY672" fmla="*/ 1182524 h 1207900"/>
                <a:gd name="connsiteX673" fmla="*/ 449160 w 1025191"/>
                <a:gd name="connsiteY673" fmla="*/ 1182524 h 1207900"/>
                <a:gd name="connsiteX674" fmla="*/ 446623 w 1025191"/>
                <a:gd name="connsiteY674" fmla="*/ 1177449 h 1207900"/>
                <a:gd name="connsiteX675" fmla="*/ 444085 w 1025191"/>
                <a:gd name="connsiteY675" fmla="*/ 1174911 h 1207900"/>
                <a:gd name="connsiteX676" fmla="*/ 444085 w 1025191"/>
                <a:gd name="connsiteY676" fmla="*/ 1172374 h 1207900"/>
                <a:gd name="connsiteX677" fmla="*/ 441547 w 1025191"/>
                <a:gd name="connsiteY677" fmla="*/ 1169836 h 1207900"/>
                <a:gd name="connsiteX678" fmla="*/ 439010 w 1025191"/>
                <a:gd name="connsiteY678" fmla="*/ 1167299 h 1207900"/>
                <a:gd name="connsiteX679" fmla="*/ 436472 w 1025191"/>
                <a:gd name="connsiteY679" fmla="*/ 1167299 h 1207900"/>
                <a:gd name="connsiteX680" fmla="*/ 433935 w 1025191"/>
                <a:gd name="connsiteY680" fmla="*/ 1164761 h 1207900"/>
                <a:gd name="connsiteX681" fmla="*/ 431397 w 1025191"/>
                <a:gd name="connsiteY681" fmla="*/ 1157148 h 1207900"/>
                <a:gd name="connsiteX682" fmla="*/ 428859 w 1025191"/>
                <a:gd name="connsiteY682" fmla="*/ 1154610 h 1207900"/>
                <a:gd name="connsiteX683" fmla="*/ 428859 w 1025191"/>
                <a:gd name="connsiteY683" fmla="*/ 1121632 h 1207900"/>
                <a:gd name="connsiteX684" fmla="*/ 426322 w 1025191"/>
                <a:gd name="connsiteY684" fmla="*/ 1119094 h 1207900"/>
                <a:gd name="connsiteX685" fmla="*/ 426322 w 1025191"/>
                <a:gd name="connsiteY685" fmla="*/ 1116557 h 1207900"/>
                <a:gd name="connsiteX686" fmla="*/ 423784 w 1025191"/>
                <a:gd name="connsiteY686" fmla="*/ 1116557 h 1207900"/>
                <a:gd name="connsiteX687" fmla="*/ 423784 w 1025191"/>
                <a:gd name="connsiteY687" fmla="*/ 1111481 h 1207900"/>
                <a:gd name="connsiteX688" fmla="*/ 421246 w 1025191"/>
                <a:gd name="connsiteY688" fmla="*/ 1108944 h 1207900"/>
                <a:gd name="connsiteX689" fmla="*/ 418709 w 1025191"/>
                <a:gd name="connsiteY689" fmla="*/ 1103868 h 1207900"/>
                <a:gd name="connsiteX690" fmla="*/ 416171 w 1025191"/>
                <a:gd name="connsiteY690" fmla="*/ 1098793 h 1207900"/>
                <a:gd name="connsiteX691" fmla="*/ 416171 w 1025191"/>
                <a:gd name="connsiteY691" fmla="*/ 1096256 h 1207900"/>
                <a:gd name="connsiteX692" fmla="*/ 413634 w 1025191"/>
                <a:gd name="connsiteY692" fmla="*/ 1091180 h 1207900"/>
                <a:gd name="connsiteX693" fmla="*/ 413634 w 1025191"/>
                <a:gd name="connsiteY693" fmla="*/ 1078492 h 1207900"/>
                <a:gd name="connsiteX694" fmla="*/ 411096 w 1025191"/>
                <a:gd name="connsiteY694" fmla="*/ 1070879 h 1207900"/>
                <a:gd name="connsiteX695" fmla="*/ 411096 w 1025191"/>
                <a:gd name="connsiteY695" fmla="*/ 1068342 h 1207900"/>
                <a:gd name="connsiteX696" fmla="*/ 408558 w 1025191"/>
                <a:gd name="connsiteY696" fmla="*/ 1065804 h 1207900"/>
                <a:gd name="connsiteX697" fmla="*/ 403483 w 1025191"/>
                <a:gd name="connsiteY697" fmla="*/ 1060729 h 1207900"/>
                <a:gd name="connsiteX698" fmla="*/ 400945 w 1025191"/>
                <a:gd name="connsiteY698" fmla="*/ 1060729 h 1207900"/>
                <a:gd name="connsiteX699" fmla="*/ 400945 w 1025191"/>
                <a:gd name="connsiteY699" fmla="*/ 1058191 h 1207900"/>
                <a:gd name="connsiteX700" fmla="*/ 398408 w 1025191"/>
                <a:gd name="connsiteY700" fmla="*/ 1058191 h 1207900"/>
                <a:gd name="connsiteX701" fmla="*/ 393332 w 1025191"/>
                <a:gd name="connsiteY701" fmla="*/ 1055653 h 1207900"/>
                <a:gd name="connsiteX702" fmla="*/ 388257 w 1025191"/>
                <a:gd name="connsiteY702" fmla="*/ 1050578 h 1207900"/>
                <a:gd name="connsiteX703" fmla="*/ 385720 w 1025191"/>
                <a:gd name="connsiteY703" fmla="*/ 1048040 h 1207900"/>
                <a:gd name="connsiteX704" fmla="*/ 383182 w 1025191"/>
                <a:gd name="connsiteY704" fmla="*/ 1045503 h 1207900"/>
                <a:gd name="connsiteX705" fmla="*/ 378107 w 1025191"/>
                <a:gd name="connsiteY705" fmla="*/ 1040428 h 1207900"/>
                <a:gd name="connsiteX706" fmla="*/ 370494 w 1025191"/>
                <a:gd name="connsiteY706" fmla="*/ 1035352 h 1207900"/>
                <a:gd name="connsiteX707" fmla="*/ 367956 w 1025191"/>
                <a:gd name="connsiteY707" fmla="*/ 1032815 h 1207900"/>
                <a:gd name="connsiteX708" fmla="*/ 365418 w 1025191"/>
                <a:gd name="connsiteY708" fmla="*/ 1032815 h 1207900"/>
                <a:gd name="connsiteX709" fmla="*/ 362881 w 1025191"/>
                <a:gd name="connsiteY709" fmla="*/ 1030277 h 1207900"/>
                <a:gd name="connsiteX710" fmla="*/ 362881 w 1025191"/>
                <a:gd name="connsiteY710" fmla="*/ 1009987 h 1207900"/>
                <a:gd name="connsiteX711" fmla="*/ 365418 w 1025191"/>
                <a:gd name="connsiteY711" fmla="*/ 999836 h 1207900"/>
                <a:gd name="connsiteX712" fmla="*/ 365418 w 1025191"/>
                <a:gd name="connsiteY712" fmla="*/ 977008 h 1207900"/>
                <a:gd name="connsiteX713" fmla="*/ 360343 w 1025191"/>
                <a:gd name="connsiteY713" fmla="*/ 964320 h 1207900"/>
                <a:gd name="connsiteX714" fmla="*/ 357806 w 1025191"/>
                <a:gd name="connsiteY714" fmla="*/ 956707 h 1207900"/>
                <a:gd name="connsiteX715" fmla="*/ 355268 w 1025191"/>
                <a:gd name="connsiteY715" fmla="*/ 954169 h 1207900"/>
                <a:gd name="connsiteX716" fmla="*/ 352730 w 1025191"/>
                <a:gd name="connsiteY716" fmla="*/ 951632 h 1207900"/>
                <a:gd name="connsiteX717" fmla="*/ 350193 w 1025191"/>
                <a:gd name="connsiteY717" fmla="*/ 949094 h 1207900"/>
                <a:gd name="connsiteX718" fmla="*/ 345118 w 1025191"/>
                <a:gd name="connsiteY718" fmla="*/ 946557 h 1207900"/>
                <a:gd name="connsiteX719" fmla="*/ 342580 w 1025191"/>
                <a:gd name="connsiteY719" fmla="*/ 941481 h 1207900"/>
                <a:gd name="connsiteX720" fmla="*/ 340042 w 1025191"/>
                <a:gd name="connsiteY720" fmla="*/ 938944 h 1207900"/>
                <a:gd name="connsiteX721" fmla="*/ 337505 w 1025191"/>
                <a:gd name="connsiteY721" fmla="*/ 936406 h 1207900"/>
                <a:gd name="connsiteX722" fmla="*/ 337505 w 1025191"/>
                <a:gd name="connsiteY722" fmla="*/ 931331 h 1207900"/>
                <a:gd name="connsiteX723" fmla="*/ 334967 w 1025191"/>
                <a:gd name="connsiteY723" fmla="*/ 928793 h 1207900"/>
                <a:gd name="connsiteX724" fmla="*/ 329892 w 1025191"/>
                <a:gd name="connsiteY724" fmla="*/ 923718 h 1207900"/>
                <a:gd name="connsiteX725" fmla="*/ 322279 w 1025191"/>
                <a:gd name="connsiteY725" fmla="*/ 921180 h 1207900"/>
                <a:gd name="connsiteX726" fmla="*/ 317204 w 1025191"/>
                <a:gd name="connsiteY726" fmla="*/ 916105 h 1207900"/>
                <a:gd name="connsiteX727" fmla="*/ 307053 w 1025191"/>
                <a:gd name="connsiteY727" fmla="*/ 913567 h 1207900"/>
                <a:gd name="connsiteX728" fmla="*/ 296903 w 1025191"/>
                <a:gd name="connsiteY728" fmla="*/ 908492 h 1207900"/>
                <a:gd name="connsiteX729" fmla="*/ 286752 w 1025191"/>
                <a:gd name="connsiteY729" fmla="*/ 908492 h 1207900"/>
                <a:gd name="connsiteX730" fmla="*/ 279139 w 1025191"/>
                <a:gd name="connsiteY730" fmla="*/ 905954 h 1207900"/>
                <a:gd name="connsiteX731" fmla="*/ 251225 w 1025191"/>
                <a:gd name="connsiteY731" fmla="*/ 905954 h 1207900"/>
                <a:gd name="connsiteX732" fmla="*/ 238537 w 1025191"/>
                <a:gd name="connsiteY732" fmla="*/ 903417 h 1207900"/>
                <a:gd name="connsiteX733" fmla="*/ 233462 w 1025191"/>
                <a:gd name="connsiteY733" fmla="*/ 900879 h 1207900"/>
                <a:gd name="connsiteX734" fmla="*/ 225849 w 1025191"/>
                <a:gd name="connsiteY734" fmla="*/ 895804 h 1207900"/>
                <a:gd name="connsiteX735" fmla="*/ 220774 w 1025191"/>
                <a:gd name="connsiteY735" fmla="*/ 890729 h 1207900"/>
                <a:gd name="connsiteX736" fmla="*/ 215699 w 1025191"/>
                <a:gd name="connsiteY736" fmla="*/ 888191 h 1207900"/>
                <a:gd name="connsiteX737" fmla="*/ 210623 w 1025191"/>
                <a:gd name="connsiteY737" fmla="*/ 883116 h 1207900"/>
                <a:gd name="connsiteX738" fmla="*/ 205548 w 1025191"/>
                <a:gd name="connsiteY738" fmla="*/ 878041 h 1207900"/>
                <a:gd name="connsiteX739" fmla="*/ 200473 w 1025191"/>
                <a:gd name="connsiteY739" fmla="*/ 875503 h 1207900"/>
                <a:gd name="connsiteX740" fmla="*/ 195398 w 1025191"/>
                <a:gd name="connsiteY740" fmla="*/ 872965 h 1207900"/>
                <a:gd name="connsiteX741" fmla="*/ 190322 w 1025191"/>
                <a:gd name="connsiteY741" fmla="*/ 867890 h 1207900"/>
                <a:gd name="connsiteX742" fmla="*/ 190322 w 1025191"/>
                <a:gd name="connsiteY742" fmla="*/ 857740 h 1207900"/>
                <a:gd name="connsiteX743" fmla="*/ 192860 w 1025191"/>
                <a:gd name="connsiteY743" fmla="*/ 855202 h 1207900"/>
                <a:gd name="connsiteX744" fmla="*/ 192860 w 1025191"/>
                <a:gd name="connsiteY744" fmla="*/ 852664 h 1207900"/>
                <a:gd name="connsiteX745" fmla="*/ 195398 w 1025191"/>
                <a:gd name="connsiteY745" fmla="*/ 847589 h 1207900"/>
                <a:gd name="connsiteX746" fmla="*/ 197935 w 1025191"/>
                <a:gd name="connsiteY746" fmla="*/ 845051 h 1207900"/>
                <a:gd name="connsiteX747" fmla="*/ 197935 w 1025191"/>
                <a:gd name="connsiteY747" fmla="*/ 839976 h 1207900"/>
                <a:gd name="connsiteX748" fmla="*/ 195398 w 1025191"/>
                <a:gd name="connsiteY748" fmla="*/ 837438 h 1207900"/>
                <a:gd name="connsiteX749" fmla="*/ 192860 w 1025191"/>
                <a:gd name="connsiteY749" fmla="*/ 834901 h 1207900"/>
                <a:gd name="connsiteX750" fmla="*/ 187785 w 1025191"/>
                <a:gd name="connsiteY750" fmla="*/ 837438 h 1207900"/>
                <a:gd name="connsiteX751" fmla="*/ 185247 w 1025191"/>
                <a:gd name="connsiteY751" fmla="*/ 837438 h 1207900"/>
                <a:gd name="connsiteX752" fmla="*/ 180172 w 1025191"/>
                <a:gd name="connsiteY752" fmla="*/ 839976 h 1207900"/>
                <a:gd name="connsiteX753" fmla="*/ 172559 w 1025191"/>
                <a:gd name="connsiteY753" fmla="*/ 842514 h 1207900"/>
                <a:gd name="connsiteX754" fmla="*/ 149720 w 1025191"/>
                <a:gd name="connsiteY754" fmla="*/ 842514 h 1207900"/>
                <a:gd name="connsiteX755" fmla="*/ 144645 w 1025191"/>
                <a:gd name="connsiteY755" fmla="*/ 845051 h 1207900"/>
                <a:gd name="connsiteX756" fmla="*/ 137032 w 1025191"/>
                <a:gd name="connsiteY756" fmla="*/ 847589 h 1207900"/>
                <a:gd name="connsiteX757" fmla="*/ 134494 w 1025191"/>
                <a:gd name="connsiteY757" fmla="*/ 847589 h 1207900"/>
                <a:gd name="connsiteX758" fmla="*/ 129419 w 1025191"/>
                <a:gd name="connsiteY758" fmla="*/ 845051 h 1207900"/>
                <a:gd name="connsiteX759" fmla="*/ 126882 w 1025191"/>
                <a:gd name="connsiteY759" fmla="*/ 845051 h 1207900"/>
                <a:gd name="connsiteX760" fmla="*/ 124344 w 1025191"/>
                <a:gd name="connsiteY760" fmla="*/ 847589 h 1207900"/>
                <a:gd name="connsiteX761" fmla="*/ 119269 w 1025191"/>
                <a:gd name="connsiteY761" fmla="*/ 850127 h 1207900"/>
                <a:gd name="connsiteX762" fmla="*/ 116731 w 1025191"/>
                <a:gd name="connsiteY762" fmla="*/ 852664 h 1207900"/>
                <a:gd name="connsiteX763" fmla="*/ 114193 w 1025191"/>
                <a:gd name="connsiteY763" fmla="*/ 852664 h 1207900"/>
                <a:gd name="connsiteX764" fmla="*/ 109118 w 1025191"/>
                <a:gd name="connsiteY764" fmla="*/ 850127 h 1207900"/>
                <a:gd name="connsiteX765" fmla="*/ 109118 w 1025191"/>
                <a:gd name="connsiteY765" fmla="*/ 852664 h 1207900"/>
                <a:gd name="connsiteX766" fmla="*/ 106581 w 1025191"/>
                <a:gd name="connsiteY766" fmla="*/ 855202 h 1207900"/>
                <a:gd name="connsiteX767" fmla="*/ 106581 w 1025191"/>
                <a:gd name="connsiteY767" fmla="*/ 860277 h 1207900"/>
                <a:gd name="connsiteX768" fmla="*/ 104043 w 1025191"/>
                <a:gd name="connsiteY768" fmla="*/ 865352 h 1207900"/>
                <a:gd name="connsiteX769" fmla="*/ 104043 w 1025191"/>
                <a:gd name="connsiteY769" fmla="*/ 870428 h 1207900"/>
                <a:gd name="connsiteX770" fmla="*/ 101505 w 1025191"/>
                <a:gd name="connsiteY770" fmla="*/ 872965 h 1207900"/>
                <a:gd name="connsiteX771" fmla="*/ 96430 w 1025191"/>
                <a:gd name="connsiteY771" fmla="*/ 875503 h 1207900"/>
                <a:gd name="connsiteX772" fmla="*/ 91355 w 1025191"/>
                <a:gd name="connsiteY772" fmla="*/ 880578 h 1207900"/>
                <a:gd name="connsiteX773" fmla="*/ 86279 w 1025191"/>
                <a:gd name="connsiteY773" fmla="*/ 885653 h 1207900"/>
                <a:gd name="connsiteX774" fmla="*/ 81204 w 1025191"/>
                <a:gd name="connsiteY774" fmla="*/ 888191 h 1207900"/>
                <a:gd name="connsiteX775" fmla="*/ 76129 w 1025191"/>
                <a:gd name="connsiteY775" fmla="*/ 888191 h 1207900"/>
                <a:gd name="connsiteX776" fmla="*/ 73591 w 1025191"/>
                <a:gd name="connsiteY776" fmla="*/ 885653 h 1207900"/>
                <a:gd name="connsiteX777" fmla="*/ 73591 w 1025191"/>
                <a:gd name="connsiteY777" fmla="*/ 883116 h 1207900"/>
                <a:gd name="connsiteX778" fmla="*/ 68516 w 1025191"/>
                <a:gd name="connsiteY778" fmla="*/ 883116 h 1207900"/>
                <a:gd name="connsiteX779" fmla="*/ 68516 w 1025191"/>
                <a:gd name="connsiteY779" fmla="*/ 880578 h 1207900"/>
                <a:gd name="connsiteX780" fmla="*/ 65978 w 1025191"/>
                <a:gd name="connsiteY780" fmla="*/ 880578 h 1207900"/>
                <a:gd name="connsiteX781" fmla="*/ 65978 w 1025191"/>
                <a:gd name="connsiteY781" fmla="*/ 883116 h 1207900"/>
                <a:gd name="connsiteX782" fmla="*/ 63441 w 1025191"/>
                <a:gd name="connsiteY782" fmla="*/ 883116 h 1207900"/>
                <a:gd name="connsiteX783" fmla="*/ 63441 w 1025191"/>
                <a:gd name="connsiteY783" fmla="*/ 885653 h 1207900"/>
                <a:gd name="connsiteX784" fmla="*/ 60903 w 1025191"/>
                <a:gd name="connsiteY784" fmla="*/ 885653 h 1207900"/>
                <a:gd name="connsiteX785" fmla="*/ 58365 w 1025191"/>
                <a:gd name="connsiteY785" fmla="*/ 888191 h 1207900"/>
                <a:gd name="connsiteX786" fmla="*/ 58365 w 1025191"/>
                <a:gd name="connsiteY786" fmla="*/ 890729 h 1207900"/>
                <a:gd name="connsiteX787" fmla="*/ 50753 w 1025191"/>
                <a:gd name="connsiteY787" fmla="*/ 890729 h 1207900"/>
                <a:gd name="connsiteX788" fmla="*/ 48215 w 1025191"/>
                <a:gd name="connsiteY788" fmla="*/ 893266 h 1207900"/>
                <a:gd name="connsiteX789" fmla="*/ 40602 w 1025191"/>
                <a:gd name="connsiteY789" fmla="*/ 893266 h 1207900"/>
                <a:gd name="connsiteX790" fmla="*/ 38064 w 1025191"/>
                <a:gd name="connsiteY790" fmla="*/ 890729 h 1207900"/>
                <a:gd name="connsiteX791" fmla="*/ 35527 w 1025191"/>
                <a:gd name="connsiteY791" fmla="*/ 888191 h 1207900"/>
                <a:gd name="connsiteX792" fmla="*/ 32989 w 1025191"/>
                <a:gd name="connsiteY792" fmla="*/ 883116 h 1207900"/>
                <a:gd name="connsiteX793" fmla="*/ 30452 w 1025191"/>
                <a:gd name="connsiteY793" fmla="*/ 878041 h 1207900"/>
                <a:gd name="connsiteX794" fmla="*/ 27914 w 1025191"/>
                <a:gd name="connsiteY794" fmla="*/ 872965 h 1207900"/>
                <a:gd name="connsiteX795" fmla="*/ 25376 w 1025191"/>
                <a:gd name="connsiteY795" fmla="*/ 865352 h 1207900"/>
                <a:gd name="connsiteX796" fmla="*/ 25376 w 1025191"/>
                <a:gd name="connsiteY796" fmla="*/ 862815 h 1207900"/>
                <a:gd name="connsiteX797" fmla="*/ 20301 w 1025191"/>
                <a:gd name="connsiteY797" fmla="*/ 857740 h 1207900"/>
                <a:gd name="connsiteX798" fmla="*/ 12688 w 1025191"/>
                <a:gd name="connsiteY798" fmla="*/ 857740 h 1207900"/>
                <a:gd name="connsiteX799" fmla="*/ 10151 w 1025191"/>
                <a:gd name="connsiteY799" fmla="*/ 860277 h 1207900"/>
                <a:gd name="connsiteX800" fmla="*/ 10151 w 1025191"/>
                <a:gd name="connsiteY800" fmla="*/ 862815 h 1207900"/>
                <a:gd name="connsiteX801" fmla="*/ 7613 w 1025191"/>
                <a:gd name="connsiteY801" fmla="*/ 862815 h 1207900"/>
                <a:gd name="connsiteX802" fmla="*/ 5075 w 1025191"/>
                <a:gd name="connsiteY802" fmla="*/ 865352 h 1207900"/>
                <a:gd name="connsiteX803" fmla="*/ 2538 w 1025191"/>
                <a:gd name="connsiteY803" fmla="*/ 862815 h 1207900"/>
                <a:gd name="connsiteX804" fmla="*/ 0 w 1025191"/>
                <a:gd name="connsiteY804" fmla="*/ 860277 h 1207900"/>
                <a:gd name="connsiteX805" fmla="*/ 0 w 1025191"/>
                <a:gd name="connsiteY805" fmla="*/ 855202 h 1207900"/>
                <a:gd name="connsiteX806" fmla="*/ 2538 w 1025191"/>
                <a:gd name="connsiteY806" fmla="*/ 847589 h 1207900"/>
                <a:gd name="connsiteX807" fmla="*/ 2538 w 1025191"/>
                <a:gd name="connsiteY807" fmla="*/ 839976 h 1207900"/>
                <a:gd name="connsiteX808" fmla="*/ 7613 w 1025191"/>
                <a:gd name="connsiteY808" fmla="*/ 829826 h 1207900"/>
                <a:gd name="connsiteX809" fmla="*/ 10151 w 1025191"/>
                <a:gd name="connsiteY809" fmla="*/ 827288 h 1207900"/>
                <a:gd name="connsiteX810" fmla="*/ 12688 w 1025191"/>
                <a:gd name="connsiteY810" fmla="*/ 817137 h 1207900"/>
                <a:gd name="connsiteX811" fmla="*/ 17764 w 1025191"/>
                <a:gd name="connsiteY811" fmla="*/ 804449 h 1207900"/>
                <a:gd name="connsiteX812" fmla="*/ 20301 w 1025191"/>
                <a:gd name="connsiteY812" fmla="*/ 794299 h 1207900"/>
                <a:gd name="connsiteX813" fmla="*/ 22839 w 1025191"/>
                <a:gd name="connsiteY813" fmla="*/ 781611 h 1207900"/>
                <a:gd name="connsiteX814" fmla="*/ 25376 w 1025191"/>
                <a:gd name="connsiteY814" fmla="*/ 768923 h 1207900"/>
                <a:gd name="connsiteX815" fmla="*/ 25376 w 1025191"/>
                <a:gd name="connsiteY815" fmla="*/ 743557 h 1207900"/>
                <a:gd name="connsiteX816" fmla="*/ 27914 w 1025191"/>
                <a:gd name="connsiteY816" fmla="*/ 728331 h 1207900"/>
                <a:gd name="connsiteX817" fmla="*/ 30452 w 1025191"/>
                <a:gd name="connsiteY817" fmla="*/ 718181 h 1207900"/>
                <a:gd name="connsiteX818" fmla="*/ 30452 w 1025191"/>
                <a:gd name="connsiteY818" fmla="*/ 692815 h 1207900"/>
                <a:gd name="connsiteX819" fmla="*/ 30452 w 1025191"/>
                <a:gd name="connsiteY819" fmla="*/ 692815 h 120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</a:cxnLst>
              <a:rect l="l" t="t" r="r" b="b"/>
              <a:pathLst>
                <a:path w="1025191" h="1207900">
                  <a:moveTo>
                    <a:pt x="30504" y="692762"/>
                  </a:moveTo>
                  <a:lnTo>
                    <a:pt x="30504" y="690224"/>
                  </a:lnTo>
                  <a:lnTo>
                    <a:pt x="27967" y="674999"/>
                  </a:lnTo>
                  <a:lnTo>
                    <a:pt x="27967" y="662310"/>
                  </a:lnTo>
                  <a:lnTo>
                    <a:pt x="30504" y="649622"/>
                  </a:lnTo>
                  <a:lnTo>
                    <a:pt x="33042" y="639472"/>
                  </a:lnTo>
                  <a:lnTo>
                    <a:pt x="35580" y="629321"/>
                  </a:lnTo>
                  <a:lnTo>
                    <a:pt x="40655" y="619171"/>
                  </a:lnTo>
                  <a:lnTo>
                    <a:pt x="43193" y="611558"/>
                  </a:lnTo>
                  <a:lnTo>
                    <a:pt x="48268" y="601407"/>
                  </a:lnTo>
                  <a:lnTo>
                    <a:pt x="53343" y="596332"/>
                  </a:lnTo>
                  <a:lnTo>
                    <a:pt x="60956" y="593795"/>
                  </a:lnTo>
                  <a:lnTo>
                    <a:pt x="66031" y="593795"/>
                  </a:lnTo>
                  <a:lnTo>
                    <a:pt x="73644" y="596332"/>
                  </a:lnTo>
                  <a:lnTo>
                    <a:pt x="81257" y="596332"/>
                  </a:lnTo>
                  <a:lnTo>
                    <a:pt x="88870" y="598870"/>
                  </a:lnTo>
                  <a:lnTo>
                    <a:pt x="99020" y="596332"/>
                  </a:lnTo>
                  <a:lnTo>
                    <a:pt x="104096" y="593795"/>
                  </a:lnTo>
                  <a:lnTo>
                    <a:pt x="111709" y="591257"/>
                  </a:lnTo>
                  <a:lnTo>
                    <a:pt x="137074" y="591257"/>
                  </a:lnTo>
                  <a:lnTo>
                    <a:pt x="147225" y="588719"/>
                  </a:lnTo>
                  <a:lnTo>
                    <a:pt x="154838" y="583644"/>
                  </a:lnTo>
                  <a:lnTo>
                    <a:pt x="162451" y="578569"/>
                  </a:lnTo>
                  <a:lnTo>
                    <a:pt x="167526" y="576031"/>
                  </a:lnTo>
                  <a:lnTo>
                    <a:pt x="170063" y="570956"/>
                  </a:lnTo>
                  <a:lnTo>
                    <a:pt x="172601" y="563343"/>
                  </a:lnTo>
                  <a:lnTo>
                    <a:pt x="172601" y="550655"/>
                  </a:lnTo>
                  <a:lnTo>
                    <a:pt x="170063" y="543042"/>
                  </a:lnTo>
                  <a:lnTo>
                    <a:pt x="167526" y="535429"/>
                  </a:lnTo>
                  <a:lnTo>
                    <a:pt x="167526" y="530354"/>
                  </a:lnTo>
                  <a:lnTo>
                    <a:pt x="162451" y="507526"/>
                  </a:lnTo>
                  <a:lnTo>
                    <a:pt x="162451" y="489762"/>
                  </a:lnTo>
                  <a:lnTo>
                    <a:pt x="157375" y="482149"/>
                  </a:lnTo>
                  <a:lnTo>
                    <a:pt x="152300" y="474536"/>
                  </a:lnTo>
                  <a:lnTo>
                    <a:pt x="147225" y="469461"/>
                  </a:lnTo>
                  <a:lnTo>
                    <a:pt x="144687" y="464386"/>
                  </a:lnTo>
                  <a:lnTo>
                    <a:pt x="137074" y="461848"/>
                  </a:lnTo>
                  <a:lnTo>
                    <a:pt x="137074" y="454236"/>
                  </a:lnTo>
                  <a:lnTo>
                    <a:pt x="134537" y="449160"/>
                  </a:lnTo>
                  <a:lnTo>
                    <a:pt x="131999" y="444085"/>
                  </a:lnTo>
                  <a:lnTo>
                    <a:pt x="126924" y="439010"/>
                  </a:lnTo>
                  <a:lnTo>
                    <a:pt x="119311" y="431397"/>
                  </a:lnTo>
                  <a:lnTo>
                    <a:pt x="114236" y="423784"/>
                  </a:lnTo>
                  <a:lnTo>
                    <a:pt x="109160" y="411096"/>
                  </a:lnTo>
                  <a:lnTo>
                    <a:pt x="109160" y="403483"/>
                  </a:lnTo>
                  <a:lnTo>
                    <a:pt x="111698" y="393332"/>
                  </a:lnTo>
                  <a:lnTo>
                    <a:pt x="111698" y="370494"/>
                  </a:lnTo>
                  <a:lnTo>
                    <a:pt x="109160" y="365419"/>
                  </a:lnTo>
                  <a:lnTo>
                    <a:pt x="124386" y="365419"/>
                  </a:lnTo>
                  <a:lnTo>
                    <a:pt x="131999" y="367956"/>
                  </a:lnTo>
                  <a:lnTo>
                    <a:pt x="149752" y="367956"/>
                  </a:lnTo>
                  <a:lnTo>
                    <a:pt x="157365" y="365419"/>
                  </a:lnTo>
                  <a:lnTo>
                    <a:pt x="164978" y="362881"/>
                  </a:lnTo>
                  <a:lnTo>
                    <a:pt x="172591" y="362881"/>
                  </a:lnTo>
                  <a:lnTo>
                    <a:pt x="182741" y="360343"/>
                  </a:lnTo>
                  <a:lnTo>
                    <a:pt x="185279" y="357806"/>
                  </a:lnTo>
                  <a:lnTo>
                    <a:pt x="190354" y="355268"/>
                  </a:lnTo>
                  <a:lnTo>
                    <a:pt x="195429" y="345118"/>
                  </a:lnTo>
                  <a:lnTo>
                    <a:pt x="197967" y="332429"/>
                  </a:lnTo>
                  <a:lnTo>
                    <a:pt x="195429" y="324816"/>
                  </a:lnTo>
                  <a:lnTo>
                    <a:pt x="192892" y="314666"/>
                  </a:lnTo>
                  <a:lnTo>
                    <a:pt x="192892" y="301978"/>
                  </a:lnTo>
                  <a:lnTo>
                    <a:pt x="195429" y="291827"/>
                  </a:lnTo>
                  <a:lnTo>
                    <a:pt x="197967" y="279139"/>
                  </a:lnTo>
                  <a:lnTo>
                    <a:pt x="200505" y="271526"/>
                  </a:lnTo>
                  <a:lnTo>
                    <a:pt x="203042" y="258838"/>
                  </a:lnTo>
                  <a:lnTo>
                    <a:pt x="205580" y="248688"/>
                  </a:lnTo>
                  <a:lnTo>
                    <a:pt x="208117" y="238537"/>
                  </a:lnTo>
                  <a:lnTo>
                    <a:pt x="208117" y="230924"/>
                  </a:lnTo>
                  <a:lnTo>
                    <a:pt x="213193" y="223311"/>
                  </a:lnTo>
                  <a:lnTo>
                    <a:pt x="220805" y="218236"/>
                  </a:lnTo>
                  <a:lnTo>
                    <a:pt x="228418" y="215698"/>
                  </a:lnTo>
                  <a:lnTo>
                    <a:pt x="241106" y="213161"/>
                  </a:lnTo>
                  <a:lnTo>
                    <a:pt x="256332" y="210623"/>
                  </a:lnTo>
                  <a:lnTo>
                    <a:pt x="271558" y="208086"/>
                  </a:lnTo>
                  <a:lnTo>
                    <a:pt x="284246" y="203010"/>
                  </a:lnTo>
                  <a:lnTo>
                    <a:pt x="296934" y="200473"/>
                  </a:lnTo>
                  <a:lnTo>
                    <a:pt x="312160" y="192860"/>
                  </a:lnTo>
                  <a:lnTo>
                    <a:pt x="324848" y="187784"/>
                  </a:lnTo>
                  <a:lnTo>
                    <a:pt x="337536" y="185247"/>
                  </a:lnTo>
                  <a:lnTo>
                    <a:pt x="347687" y="182709"/>
                  </a:lnTo>
                  <a:lnTo>
                    <a:pt x="360375" y="177634"/>
                  </a:lnTo>
                  <a:lnTo>
                    <a:pt x="370526" y="172559"/>
                  </a:lnTo>
                  <a:lnTo>
                    <a:pt x="380676" y="164946"/>
                  </a:lnTo>
                  <a:lnTo>
                    <a:pt x="390827" y="154795"/>
                  </a:lnTo>
                  <a:lnTo>
                    <a:pt x="398440" y="149720"/>
                  </a:lnTo>
                  <a:lnTo>
                    <a:pt x="406052" y="139570"/>
                  </a:lnTo>
                  <a:lnTo>
                    <a:pt x="413665" y="131957"/>
                  </a:lnTo>
                  <a:lnTo>
                    <a:pt x="421278" y="126881"/>
                  </a:lnTo>
                  <a:lnTo>
                    <a:pt x="433966" y="119269"/>
                  </a:lnTo>
                  <a:lnTo>
                    <a:pt x="439041" y="114193"/>
                  </a:lnTo>
                  <a:lnTo>
                    <a:pt x="449192" y="106580"/>
                  </a:lnTo>
                  <a:lnTo>
                    <a:pt x="459343" y="101505"/>
                  </a:lnTo>
                  <a:lnTo>
                    <a:pt x="477095" y="91355"/>
                  </a:lnTo>
                  <a:lnTo>
                    <a:pt x="489783" y="86279"/>
                  </a:lnTo>
                  <a:lnTo>
                    <a:pt x="502472" y="81204"/>
                  </a:lnTo>
                  <a:lnTo>
                    <a:pt x="512622" y="73591"/>
                  </a:lnTo>
                  <a:lnTo>
                    <a:pt x="520235" y="63441"/>
                  </a:lnTo>
                  <a:lnTo>
                    <a:pt x="535461" y="53290"/>
                  </a:lnTo>
                  <a:lnTo>
                    <a:pt x="537999" y="50753"/>
                  </a:lnTo>
                  <a:lnTo>
                    <a:pt x="548149" y="43140"/>
                  </a:lnTo>
                  <a:lnTo>
                    <a:pt x="563375" y="30452"/>
                  </a:lnTo>
                  <a:lnTo>
                    <a:pt x="578600" y="20301"/>
                  </a:lnTo>
                  <a:lnTo>
                    <a:pt x="593826" y="10151"/>
                  </a:lnTo>
                  <a:lnTo>
                    <a:pt x="598902" y="7613"/>
                  </a:lnTo>
                  <a:lnTo>
                    <a:pt x="606514" y="5075"/>
                  </a:lnTo>
                  <a:lnTo>
                    <a:pt x="619202" y="2538"/>
                  </a:lnTo>
                  <a:lnTo>
                    <a:pt x="631891" y="0"/>
                  </a:lnTo>
                  <a:lnTo>
                    <a:pt x="647116" y="0"/>
                  </a:lnTo>
                  <a:lnTo>
                    <a:pt x="657267" y="2538"/>
                  </a:lnTo>
                  <a:lnTo>
                    <a:pt x="659805" y="10151"/>
                  </a:lnTo>
                  <a:lnTo>
                    <a:pt x="659805" y="17763"/>
                  </a:lnTo>
                  <a:lnTo>
                    <a:pt x="669955" y="20301"/>
                  </a:lnTo>
                  <a:lnTo>
                    <a:pt x="733375" y="20301"/>
                  </a:lnTo>
                  <a:lnTo>
                    <a:pt x="738450" y="22839"/>
                  </a:lnTo>
                  <a:lnTo>
                    <a:pt x="748600" y="25376"/>
                  </a:lnTo>
                  <a:lnTo>
                    <a:pt x="766353" y="32989"/>
                  </a:lnTo>
                  <a:lnTo>
                    <a:pt x="781579" y="40602"/>
                  </a:lnTo>
                  <a:lnTo>
                    <a:pt x="794267" y="45677"/>
                  </a:lnTo>
                  <a:lnTo>
                    <a:pt x="801880" y="48215"/>
                  </a:lnTo>
                  <a:lnTo>
                    <a:pt x="806955" y="55828"/>
                  </a:lnTo>
                  <a:lnTo>
                    <a:pt x="812030" y="65978"/>
                  </a:lnTo>
                  <a:lnTo>
                    <a:pt x="817106" y="73591"/>
                  </a:lnTo>
                  <a:lnTo>
                    <a:pt x="819644" y="81204"/>
                  </a:lnTo>
                  <a:lnTo>
                    <a:pt x="812030" y="91355"/>
                  </a:lnTo>
                  <a:lnTo>
                    <a:pt x="801880" y="101505"/>
                  </a:lnTo>
                  <a:lnTo>
                    <a:pt x="791730" y="111656"/>
                  </a:lnTo>
                  <a:lnTo>
                    <a:pt x="789192" y="116731"/>
                  </a:lnTo>
                  <a:lnTo>
                    <a:pt x="779041" y="126881"/>
                  </a:lnTo>
                  <a:lnTo>
                    <a:pt x="766353" y="139570"/>
                  </a:lnTo>
                  <a:lnTo>
                    <a:pt x="756203" y="157333"/>
                  </a:lnTo>
                  <a:lnTo>
                    <a:pt x="740977" y="175086"/>
                  </a:lnTo>
                  <a:lnTo>
                    <a:pt x="723224" y="192849"/>
                  </a:lnTo>
                  <a:lnTo>
                    <a:pt x="707998" y="210613"/>
                  </a:lnTo>
                  <a:lnTo>
                    <a:pt x="702923" y="223301"/>
                  </a:lnTo>
                  <a:lnTo>
                    <a:pt x="705461" y="238527"/>
                  </a:lnTo>
                  <a:lnTo>
                    <a:pt x="710536" y="258827"/>
                  </a:lnTo>
                  <a:lnTo>
                    <a:pt x="707998" y="274053"/>
                  </a:lnTo>
                  <a:lnTo>
                    <a:pt x="707998" y="289279"/>
                  </a:lnTo>
                  <a:lnTo>
                    <a:pt x="705461" y="304505"/>
                  </a:lnTo>
                  <a:lnTo>
                    <a:pt x="710536" y="319731"/>
                  </a:lnTo>
                  <a:lnTo>
                    <a:pt x="713074" y="332419"/>
                  </a:lnTo>
                  <a:lnTo>
                    <a:pt x="715611" y="342569"/>
                  </a:lnTo>
                  <a:lnTo>
                    <a:pt x="718149" y="345107"/>
                  </a:lnTo>
                  <a:lnTo>
                    <a:pt x="723224" y="350182"/>
                  </a:lnTo>
                  <a:lnTo>
                    <a:pt x="723224" y="352720"/>
                  </a:lnTo>
                  <a:lnTo>
                    <a:pt x="733375" y="357795"/>
                  </a:lnTo>
                  <a:lnTo>
                    <a:pt x="771429" y="357795"/>
                  </a:lnTo>
                  <a:lnTo>
                    <a:pt x="776504" y="360333"/>
                  </a:lnTo>
                  <a:lnTo>
                    <a:pt x="791730" y="362870"/>
                  </a:lnTo>
                  <a:lnTo>
                    <a:pt x="799342" y="360333"/>
                  </a:lnTo>
                  <a:lnTo>
                    <a:pt x="812030" y="357795"/>
                  </a:lnTo>
                  <a:lnTo>
                    <a:pt x="819644" y="355257"/>
                  </a:lnTo>
                  <a:lnTo>
                    <a:pt x="829794" y="352720"/>
                  </a:lnTo>
                  <a:lnTo>
                    <a:pt x="842482" y="347645"/>
                  </a:lnTo>
                  <a:lnTo>
                    <a:pt x="857708" y="347645"/>
                  </a:lnTo>
                  <a:lnTo>
                    <a:pt x="862783" y="345107"/>
                  </a:lnTo>
                  <a:lnTo>
                    <a:pt x="865321" y="340032"/>
                  </a:lnTo>
                  <a:lnTo>
                    <a:pt x="865321" y="332419"/>
                  </a:lnTo>
                  <a:lnTo>
                    <a:pt x="870396" y="327344"/>
                  </a:lnTo>
                  <a:lnTo>
                    <a:pt x="872934" y="324806"/>
                  </a:lnTo>
                  <a:lnTo>
                    <a:pt x="878009" y="322268"/>
                  </a:lnTo>
                  <a:lnTo>
                    <a:pt x="878009" y="317193"/>
                  </a:lnTo>
                  <a:lnTo>
                    <a:pt x="880547" y="312118"/>
                  </a:lnTo>
                  <a:lnTo>
                    <a:pt x="880547" y="309580"/>
                  </a:lnTo>
                  <a:lnTo>
                    <a:pt x="888159" y="304505"/>
                  </a:lnTo>
                  <a:lnTo>
                    <a:pt x="893235" y="304505"/>
                  </a:lnTo>
                  <a:lnTo>
                    <a:pt x="893235" y="301967"/>
                  </a:lnTo>
                  <a:lnTo>
                    <a:pt x="895772" y="299430"/>
                  </a:lnTo>
                  <a:lnTo>
                    <a:pt x="895772" y="291817"/>
                  </a:lnTo>
                  <a:lnTo>
                    <a:pt x="900847" y="291817"/>
                  </a:lnTo>
                  <a:lnTo>
                    <a:pt x="905923" y="296892"/>
                  </a:lnTo>
                  <a:lnTo>
                    <a:pt x="908461" y="299430"/>
                  </a:lnTo>
                  <a:lnTo>
                    <a:pt x="913536" y="304505"/>
                  </a:lnTo>
                  <a:lnTo>
                    <a:pt x="916073" y="309580"/>
                  </a:lnTo>
                  <a:lnTo>
                    <a:pt x="916073" y="322268"/>
                  </a:lnTo>
                  <a:lnTo>
                    <a:pt x="921149" y="337494"/>
                  </a:lnTo>
                  <a:lnTo>
                    <a:pt x="926224" y="350182"/>
                  </a:lnTo>
                  <a:lnTo>
                    <a:pt x="933837" y="365408"/>
                  </a:lnTo>
                  <a:lnTo>
                    <a:pt x="936375" y="373021"/>
                  </a:lnTo>
                  <a:lnTo>
                    <a:pt x="941450" y="378096"/>
                  </a:lnTo>
                  <a:lnTo>
                    <a:pt x="943987" y="378096"/>
                  </a:lnTo>
                  <a:lnTo>
                    <a:pt x="946525" y="375558"/>
                  </a:lnTo>
                  <a:lnTo>
                    <a:pt x="949063" y="373021"/>
                  </a:lnTo>
                  <a:lnTo>
                    <a:pt x="951600" y="370483"/>
                  </a:lnTo>
                  <a:lnTo>
                    <a:pt x="956675" y="370483"/>
                  </a:lnTo>
                  <a:lnTo>
                    <a:pt x="961751" y="373021"/>
                  </a:lnTo>
                  <a:lnTo>
                    <a:pt x="966826" y="375558"/>
                  </a:lnTo>
                  <a:lnTo>
                    <a:pt x="969364" y="375558"/>
                  </a:lnTo>
                  <a:lnTo>
                    <a:pt x="974439" y="380634"/>
                  </a:lnTo>
                  <a:lnTo>
                    <a:pt x="982052" y="388247"/>
                  </a:lnTo>
                  <a:lnTo>
                    <a:pt x="987127" y="395859"/>
                  </a:lnTo>
                  <a:lnTo>
                    <a:pt x="994740" y="403472"/>
                  </a:lnTo>
                  <a:lnTo>
                    <a:pt x="1004890" y="413623"/>
                  </a:lnTo>
                  <a:lnTo>
                    <a:pt x="1009966" y="421236"/>
                  </a:lnTo>
                  <a:lnTo>
                    <a:pt x="1020116" y="428849"/>
                  </a:lnTo>
                  <a:lnTo>
                    <a:pt x="1025192" y="433924"/>
                  </a:lnTo>
                  <a:lnTo>
                    <a:pt x="1025192" y="446612"/>
                  </a:lnTo>
                  <a:lnTo>
                    <a:pt x="1022654" y="449150"/>
                  </a:lnTo>
                  <a:lnTo>
                    <a:pt x="1022654" y="454225"/>
                  </a:lnTo>
                  <a:lnTo>
                    <a:pt x="1020116" y="454225"/>
                  </a:lnTo>
                  <a:lnTo>
                    <a:pt x="1017578" y="456762"/>
                  </a:lnTo>
                  <a:lnTo>
                    <a:pt x="1012503" y="456762"/>
                  </a:lnTo>
                  <a:lnTo>
                    <a:pt x="1009966" y="459300"/>
                  </a:lnTo>
                  <a:lnTo>
                    <a:pt x="1002353" y="461838"/>
                  </a:lnTo>
                  <a:lnTo>
                    <a:pt x="992202" y="464375"/>
                  </a:lnTo>
                  <a:lnTo>
                    <a:pt x="984589" y="466913"/>
                  </a:lnTo>
                  <a:lnTo>
                    <a:pt x="971901" y="471988"/>
                  </a:lnTo>
                  <a:lnTo>
                    <a:pt x="964288" y="474526"/>
                  </a:lnTo>
                  <a:lnTo>
                    <a:pt x="961751" y="474526"/>
                  </a:lnTo>
                  <a:lnTo>
                    <a:pt x="951600" y="477064"/>
                  </a:lnTo>
                  <a:lnTo>
                    <a:pt x="933837" y="482139"/>
                  </a:lnTo>
                  <a:lnTo>
                    <a:pt x="921149" y="487214"/>
                  </a:lnTo>
                  <a:lnTo>
                    <a:pt x="913536" y="489752"/>
                  </a:lnTo>
                  <a:lnTo>
                    <a:pt x="908461" y="492289"/>
                  </a:lnTo>
                  <a:lnTo>
                    <a:pt x="895772" y="497365"/>
                  </a:lnTo>
                  <a:lnTo>
                    <a:pt x="888159" y="502440"/>
                  </a:lnTo>
                  <a:lnTo>
                    <a:pt x="885622" y="504978"/>
                  </a:lnTo>
                  <a:lnTo>
                    <a:pt x="880547" y="507515"/>
                  </a:lnTo>
                  <a:lnTo>
                    <a:pt x="872934" y="512590"/>
                  </a:lnTo>
                  <a:lnTo>
                    <a:pt x="865321" y="517666"/>
                  </a:lnTo>
                  <a:lnTo>
                    <a:pt x="860246" y="520203"/>
                  </a:lnTo>
                  <a:lnTo>
                    <a:pt x="855170" y="525279"/>
                  </a:lnTo>
                  <a:lnTo>
                    <a:pt x="850095" y="530354"/>
                  </a:lnTo>
                  <a:lnTo>
                    <a:pt x="842482" y="535429"/>
                  </a:lnTo>
                  <a:lnTo>
                    <a:pt x="837407" y="537967"/>
                  </a:lnTo>
                  <a:lnTo>
                    <a:pt x="834869" y="540504"/>
                  </a:lnTo>
                  <a:lnTo>
                    <a:pt x="832332" y="543042"/>
                  </a:lnTo>
                  <a:lnTo>
                    <a:pt x="832332" y="550655"/>
                  </a:lnTo>
                  <a:lnTo>
                    <a:pt x="834869" y="553192"/>
                  </a:lnTo>
                  <a:lnTo>
                    <a:pt x="837407" y="558268"/>
                  </a:lnTo>
                  <a:lnTo>
                    <a:pt x="839944" y="558268"/>
                  </a:lnTo>
                  <a:lnTo>
                    <a:pt x="839944" y="560805"/>
                  </a:lnTo>
                  <a:lnTo>
                    <a:pt x="834869" y="560805"/>
                  </a:lnTo>
                  <a:lnTo>
                    <a:pt x="832332" y="563343"/>
                  </a:lnTo>
                  <a:lnTo>
                    <a:pt x="827256" y="565881"/>
                  </a:lnTo>
                  <a:lnTo>
                    <a:pt x="824719" y="568418"/>
                  </a:lnTo>
                  <a:lnTo>
                    <a:pt x="819644" y="570956"/>
                  </a:lnTo>
                  <a:lnTo>
                    <a:pt x="814568" y="573493"/>
                  </a:lnTo>
                  <a:lnTo>
                    <a:pt x="806955" y="578569"/>
                  </a:lnTo>
                  <a:lnTo>
                    <a:pt x="799342" y="578569"/>
                  </a:lnTo>
                  <a:lnTo>
                    <a:pt x="799342" y="581106"/>
                  </a:lnTo>
                  <a:lnTo>
                    <a:pt x="801880" y="583644"/>
                  </a:lnTo>
                  <a:lnTo>
                    <a:pt x="801880" y="591257"/>
                  </a:lnTo>
                  <a:lnTo>
                    <a:pt x="804418" y="596332"/>
                  </a:lnTo>
                  <a:lnTo>
                    <a:pt x="804418" y="601407"/>
                  </a:lnTo>
                  <a:lnTo>
                    <a:pt x="806955" y="603945"/>
                  </a:lnTo>
                  <a:lnTo>
                    <a:pt x="809493" y="616633"/>
                  </a:lnTo>
                  <a:lnTo>
                    <a:pt x="809493" y="619171"/>
                  </a:lnTo>
                  <a:lnTo>
                    <a:pt x="812030" y="624246"/>
                  </a:lnTo>
                  <a:lnTo>
                    <a:pt x="812030" y="626784"/>
                  </a:lnTo>
                  <a:lnTo>
                    <a:pt x="814568" y="631859"/>
                  </a:lnTo>
                  <a:lnTo>
                    <a:pt x="817106" y="634396"/>
                  </a:lnTo>
                  <a:lnTo>
                    <a:pt x="817106" y="642009"/>
                  </a:lnTo>
                  <a:lnTo>
                    <a:pt x="819644" y="644547"/>
                  </a:lnTo>
                  <a:lnTo>
                    <a:pt x="829794" y="652160"/>
                  </a:lnTo>
                  <a:lnTo>
                    <a:pt x="832332" y="654697"/>
                  </a:lnTo>
                  <a:lnTo>
                    <a:pt x="834869" y="654697"/>
                  </a:lnTo>
                  <a:lnTo>
                    <a:pt x="837407" y="657235"/>
                  </a:lnTo>
                  <a:lnTo>
                    <a:pt x="839944" y="659773"/>
                  </a:lnTo>
                  <a:lnTo>
                    <a:pt x="842482" y="659773"/>
                  </a:lnTo>
                  <a:lnTo>
                    <a:pt x="837407" y="662310"/>
                  </a:lnTo>
                  <a:lnTo>
                    <a:pt x="834869" y="659773"/>
                  </a:lnTo>
                  <a:lnTo>
                    <a:pt x="832332" y="662310"/>
                  </a:lnTo>
                  <a:lnTo>
                    <a:pt x="829794" y="664848"/>
                  </a:lnTo>
                  <a:lnTo>
                    <a:pt x="837407" y="664848"/>
                  </a:lnTo>
                  <a:lnTo>
                    <a:pt x="839944" y="667386"/>
                  </a:lnTo>
                  <a:lnTo>
                    <a:pt x="837407" y="667386"/>
                  </a:lnTo>
                  <a:lnTo>
                    <a:pt x="837407" y="672461"/>
                  </a:lnTo>
                  <a:lnTo>
                    <a:pt x="834869" y="672461"/>
                  </a:lnTo>
                  <a:lnTo>
                    <a:pt x="832332" y="677536"/>
                  </a:lnTo>
                  <a:lnTo>
                    <a:pt x="829794" y="677536"/>
                  </a:lnTo>
                  <a:lnTo>
                    <a:pt x="829794" y="685149"/>
                  </a:lnTo>
                  <a:lnTo>
                    <a:pt x="834869" y="685149"/>
                  </a:lnTo>
                  <a:lnTo>
                    <a:pt x="832332" y="687687"/>
                  </a:lnTo>
                  <a:lnTo>
                    <a:pt x="829794" y="687687"/>
                  </a:lnTo>
                  <a:lnTo>
                    <a:pt x="829794" y="697837"/>
                  </a:lnTo>
                  <a:lnTo>
                    <a:pt x="827256" y="700375"/>
                  </a:lnTo>
                  <a:lnTo>
                    <a:pt x="822181" y="697837"/>
                  </a:lnTo>
                  <a:lnTo>
                    <a:pt x="822181" y="710525"/>
                  </a:lnTo>
                  <a:lnTo>
                    <a:pt x="817106" y="707988"/>
                  </a:lnTo>
                  <a:lnTo>
                    <a:pt x="814568" y="705450"/>
                  </a:lnTo>
                  <a:lnTo>
                    <a:pt x="812030" y="705450"/>
                  </a:lnTo>
                  <a:lnTo>
                    <a:pt x="809493" y="707988"/>
                  </a:lnTo>
                  <a:lnTo>
                    <a:pt x="809493" y="713063"/>
                  </a:lnTo>
                  <a:lnTo>
                    <a:pt x="806955" y="715601"/>
                  </a:lnTo>
                  <a:lnTo>
                    <a:pt x="806955" y="718138"/>
                  </a:lnTo>
                  <a:lnTo>
                    <a:pt x="809493" y="720676"/>
                  </a:lnTo>
                  <a:lnTo>
                    <a:pt x="809493" y="730826"/>
                  </a:lnTo>
                  <a:lnTo>
                    <a:pt x="812030" y="733364"/>
                  </a:lnTo>
                  <a:lnTo>
                    <a:pt x="814568" y="735902"/>
                  </a:lnTo>
                  <a:lnTo>
                    <a:pt x="817106" y="738439"/>
                  </a:lnTo>
                  <a:lnTo>
                    <a:pt x="819644" y="738439"/>
                  </a:lnTo>
                  <a:lnTo>
                    <a:pt x="824719" y="740977"/>
                  </a:lnTo>
                  <a:lnTo>
                    <a:pt x="824719" y="748590"/>
                  </a:lnTo>
                  <a:lnTo>
                    <a:pt x="822181" y="746052"/>
                  </a:lnTo>
                  <a:lnTo>
                    <a:pt x="819644" y="743514"/>
                  </a:lnTo>
                  <a:lnTo>
                    <a:pt x="814568" y="746052"/>
                  </a:lnTo>
                  <a:lnTo>
                    <a:pt x="812030" y="746052"/>
                  </a:lnTo>
                  <a:lnTo>
                    <a:pt x="812030" y="748590"/>
                  </a:lnTo>
                  <a:lnTo>
                    <a:pt x="814568" y="751127"/>
                  </a:lnTo>
                  <a:lnTo>
                    <a:pt x="817106" y="751127"/>
                  </a:lnTo>
                  <a:lnTo>
                    <a:pt x="817106" y="748590"/>
                  </a:lnTo>
                  <a:lnTo>
                    <a:pt x="819644" y="748590"/>
                  </a:lnTo>
                  <a:lnTo>
                    <a:pt x="819644" y="756203"/>
                  </a:lnTo>
                  <a:lnTo>
                    <a:pt x="817106" y="758740"/>
                  </a:lnTo>
                  <a:lnTo>
                    <a:pt x="814568" y="761278"/>
                  </a:lnTo>
                  <a:lnTo>
                    <a:pt x="814568" y="758740"/>
                  </a:lnTo>
                  <a:lnTo>
                    <a:pt x="812030" y="753665"/>
                  </a:lnTo>
                  <a:lnTo>
                    <a:pt x="809493" y="753665"/>
                  </a:lnTo>
                  <a:lnTo>
                    <a:pt x="806955" y="756203"/>
                  </a:lnTo>
                  <a:lnTo>
                    <a:pt x="806955" y="758740"/>
                  </a:lnTo>
                  <a:lnTo>
                    <a:pt x="809493" y="763816"/>
                  </a:lnTo>
                  <a:lnTo>
                    <a:pt x="812030" y="768891"/>
                  </a:lnTo>
                  <a:lnTo>
                    <a:pt x="812030" y="771428"/>
                  </a:lnTo>
                  <a:lnTo>
                    <a:pt x="814568" y="771428"/>
                  </a:lnTo>
                  <a:lnTo>
                    <a:pt x="814568" y="776504"/>
                  </a:lnTo>
                  <a:lnTo>
                    <a:pt x="812030" y="781579"/>
                  </a:lnTo>
                  <a:lnTo>
                    <a:pt x="817106" y="784117"/>
                  </a:lnTo>
                  <a:lnTo>
                    <a:pt x="817106" y="786654"/>
                  </a:lnTo>
                  <a:lnTo>
                    <a:pt x="814568" y="789192"/>
                  </a:lnTo>
                  <a:lnTo>
                    <a:pt x="814568" y="794267"/>
                  </a:lnTo>
                  <a:lnTo>
                    <a:pt x="819644" y="794267"/>
                  </a:lnTo>
                  <a:lnTo>
                    <a:pt x="822181" y="796805"/>
                  </a:lnTo>
                  <a:lnTo>
                    <a:pt x="822181" y="799342"/>
                  </a:lnTo>
                  <a:lnTo>
                    <a:pt x="819644" y="799342"/>
                  </a:lnTo>
                  <a:lnTo>
                    <a:pt x="817106" y="801880"/>
                  </a:lnTo>
                  <a:lnTo>
                    <a:pt x="822181" y="806955"/>
                  </a:lnTo>
                  <a:lnTo>
                    <a:pt x="827256" y="806955"/>
                  </a:lnTo>
                  <a:lnTo>
                    <a:pt x="827256" y="819643"/>
                  </a:lnTo>
                  <a:lnTo>
                    <a:pt x="824719" y="822181"/>
                  </a:lnTo>
                  <a:lnTo>
                    <a:pt x="824719" y="824719"/>
                  </a:lnTo>
                  <a:lnTo>
                    <a:pt x="829794" y="824719"/>
                  </a:lnTo>
                  <a:lnTo>
                    <a:pt x="829794" y="822181"/>
                  </a:lnTo>
                  <a:lnTo>
                    <a:pt x="834869" y="822181"/>
                  </a:lnTo>
                  <a:lnTo>
                    <a:pt x="837407" y="824719"/>
                  </a:lnTo>
                  <a:lnTo>
                    <a:pt x="834869" y="824719"/>
                  </a:lnTo>
                  <a:lnTo>
                    <a:pt x="834869" y="827256"/>
                  </a:lnTo>
                  <a:lnTo>
                    <a:pt x="829794" y="827256"/>
                  </a:lnTo>
                  <a:lnTo>
                    <a:pt x="829794" y="829794"/>
                  </a:lnTo>
                  <a:lnTo>
                    <a:pt x="832332" y="832331"/>
                  </a:lnTo>
                  <a:lnTo>
                    <a:pt x="834869" y="834869"/>
                  </a:lnTo>
                  <a:lnTo>
                    <a:pt x="837407" y="837407"/>
                  </a:lnTo>
                  <a:lnTo>
                    <a:pt x="837407" y="839944"/>
                  </a:lnTo>
                  <a:lnTo>
                    <a:pt x="829794" y="839944"/>
                  </a:lnTo>
                  <a:lnTo>
                    <a:pt x="829794" y="842482"/>
                  </a:lnTo>
                  <a:lnTo>
                    <a:pt x="834869" y="842482"/>
                  </a:lnTo>
                  <a:lnTo>
                    <a:pt x="834869" y="845020"/>
                  </a:lnTo>
                  <a:lnTo>
                    <a:pt x="837407" y="842482"/>
                  </a:lnTo>
                  <a:lnTo>
                    <a:pt x="837407" y="847557"/>
                  </a:lnTo>
                  <a:lnTo>
                    <a:pt x="834869" y="847557"/>
                  </a:lnTo>
                  <a:lnTo>
                    <a:pt x="834869" y="850095"/>
                  </a:lnTo>
                  <a:lnTo>
                    <a:pt x="837407" y="850095"/>
                  </a:lnTo>
                  <a:lnTo>
                    <a:pt x="839944" y="847557"/>
                  </a:lnTo>
                  <a:lnTo>
                    <a:pt x="845020" y="847557"/>
                  </a:lnTo>
                  <a:lnTo>
                    <a:pt x="845020" y="852633"/>
                  </a:lnTo>
                  <a:lnTo>
                    <a:pt x="842482" y="855170"/>
                  </a:lnTo>
                  <a:lnTo>
                    <a:pt x="842482" y="860245"/>
                  </a:lnTo>
                  <a:lnTo>
                    <a:pt x="834869" y="860245"/>
                  </a:lnTo>
                  <a:lnTo>
                    <a:pt x="832332" y="862783"/>
                  </a:lnTo>
                  <a:lnTo>
                    <a:pt x="827256" y="862783"/>
                  </a:lnTo>
                  <a:lnTo>
                    <a:pt x="827256" y="867858"/>
                  </a:lnTo>
                  <a:lnTo>
                    <a:pt x="829794" y="867858"/>
                  </a:lnTo>
                  <a:lnTo>
                    <a:pt x="829794" y="875471"/>
                  </a:lnTo>
                  <a:lnTo>
                    <a:pt x="832332" y="875471"/>
                  </a:lnTo>
                  <a:lnTo>
                    <a:pt x="829794" y="878009"/>
                  </a:lnTo>
                  <a:lnTo>
                    <a:pt x="827256" y="878009"/>
                  </a:lnTo>
                  <a:lnTo>
                    <a:pt x="827256" y="875471"/>
                  </a:lnTo>
                  <a:lnTo>
                    <a:pt x="824719" y="872934"/>
                  </a:lnTo>
                  <a:lnTo>
                    <a:pt x="824719" y="870396"/>
                  </a:lnTo>
                  <a:lnTo>
                    <a:pt x="822181" y="867858"/>
                  </a:lnTo>
                  <a:lnTo>
                    <a:pt x="819644" y="870396"/>
                  </a:lnTo>
                  <a:lnTo>
                    <a:pt x="822181" y="872934"/>
                  </a:lnTo>
                  <a:lnTo>
                    <a:pt x="822181" y="880547"/>
                  </a:lnTo>
                  <a:lnTo>
                    <a:pt x="819644" y="883084"/>
                  </a:lnTo>
                  <a:lnTo>
                    <a:pt x="814568" y="883084"/>
                  </a:lnTo>
                  <a:lnTo>
                    <a:pt x="814568" y="880547"/>
                  </a:lnTo>
                  <a:lnTo>
                    <a:pt x="812030" y="880547"/>
                  </a:lnTo>
                  <a:lnTo>
                    <a:pt x="809493" y="878009"/>
                  </a:lnTo>
                  <a:lnTo>
                    <a:pt x="809493" y="875471"/>
                  </a:lnTo>
                  <a:lnTo>
                    <a:pt x="804418" y="875471"/>
                  </a:lnTo>
                  <a:lnTo>
                    <a:pt x="804418" y="883084"/>
                  </a:lnTo>
                  <a:lnTo>
                    <a:pt x="812030" y="883084"/>
                  </a:lnTo>
                  <a:lnTo>
                    <a:pt x="809493" y="885622"/>
                  </a:lnTo>
                  <a:lnTo>
                    <a:pt x="809493" y="888159"/>
                  </a:lnTo>
                  <a:lnTo>
                    <a:pt x="801880" y="888159"/>
                  </a:lnTo>
                  <a:lnTo>
                    <a:pt x="804418" y="890697"/>
                  </a:lnTo>
                  <a:lnTo>
                    <a:pt x="804418" y="893235"/>
                  </a:lnTo>
                  <a:lnTo>
                    <a:pt x="806955" y="895772"/>
                  </a:lnTo>
                  <a:lnTo>
                    <a:pt x="796805" y="895772"/>
                  </a:lnTo>
                  <a:lnTo>
                    <a:pt x="794267" y="898310"/>
                  </a:lnTo>
                  <a:lnTo>
                    <a:pt x="794267" y="900848"/>
                  </a:lnTo>
                  <a:lnTo>
                    <a:pt x="796805" y="903385"/>
                  </a:lnTo>
                  <a:lnTo>
                    <a:pt x="796805" y="900848"/>
                  </a:lnTo>
                  <a:lnTo>
                    <a:pt x="801880" y="903385"/>
                  </a:lnTo>
                  <a:lnTo>
                    <a:pt x="801880" y="908460"/>
                  </a:lnTo>
                  <a:lnTo>
                    <a:pt x="794267" y="908460"/>
                  </a:lnTo>
                  <a:lnTo>
                    <a:pt x="791730" y="910998"/>
                  </a:lnTo>
                  <a:lnTo>
                    <a:pt x="789192" y="913536"/>
                  </a:lnTo>
                  <a:lnTo>
                    <a:pt x="786654" y="913536"/>
                  </a:lnTo>
                  <a:lnTo>
                    <a:pt x="786654" y="910998"/>
                  </a:lnTo>
                  <a:lnTo>
                    <a:pt x="784117" y="908460"/>
                  </a:lnTo>
                  <a:lnTo>
                    <a:pt x="781579" y="908460"/>
                  </a:lnTo>
                  <a:lnTo>
                    <a:pt x="779041" y="910998"/>
                  </a:lnTo>
                  <a:lnTo>
                    <a:pt x="773966" y="910998"/>
                  </a:lnTo>
                  <a:lnTo>
                    <a:pt x="771429" y="908460"/>
                  </a:lnTo>
                  <a:lnTo>
                    <a:pt x="768891" y="910998"/>
                  </a:lnTo>
                  <a:lnTo>
                    <a:pt x="766353" y="913536"/>
                  </a:lnTo>
                  <a:lnTo>
                    <a:pt x="771429" y="916073"/>
                  </a:lnTo>
                  <a:lnTo>
                    <a:pt x="771429" y="921148"/>
                  </a:lnTo>
                  <a:lnTo>
                    <a:pt x="766353" y="921148"/>
                  </a:lnTo>
                  <a:lnTo>
                    <a:pt x="766353" y="916073"/>
                  </a:lnTo>
                  <a:lnTo>
                    <a:pt x="763816" y="913536"/>
                  </a:lnTo>
                  <a:lnTo>
                    <a:pt x="758741" y="913536"/>
                  </a:lnTo>
                  <a:lnTo>
                    <a:pt x="758741" y="921148"/>
                  </a:lnTo>
                  <a:lnTo>
                    <a:pt x="756203" y="923686"/>
                  </a:lnTo>
                  <a:lnTo>
                    <a:pt x="761278" y="926224"/>
                  </a:lnTo>
                  <a:lnTo>
                    <a:pt x="761278" y="928761"/>
                  </a:lnTo>
                  <a:lnTo>
                    <a:pt x="758741" y="931299"/>
                  </a:lnTo>
                  <a:lnTo>
                    <a:pt x="753665" y="931299"/>
                  </a:lnTo>
                  <a:lnTo>
                    <a:pt x="753665" y="933837"/>
                  </a:lnTo>
                  <a:lnTo>
                    <a:pt x="751127" y="933837"/>
                  </a:lnTo>
                  <a:lnTo>
                    <a:pt x="751127" y="941450"/>
                  </a:lnTo>
                  <a:lnTo>
                    <a:pt x="756203" y="941450"/>
                  </a:lnTo>
                  <a:lnTo>
                    <a:pt x="756203" y="943987"/>
                  </a:lnTo>
                  <a:lnTo>
                    <a:pt x="758741" y="943987"/>
                  </a:lnTo>
                  <a:lnTo>
                    <a:pt x="761278" y="946525"/>
                  </a:lnTo>
                  <a:lnTo>
                    <a:pt x="761278" y="951600"/>
                  </a:lnTo>
                  <a:lnTo>
                    <a:pt x="763816" y="954138"/>
                  </a:lnTo>
                  <a:lnTo>
                    <a:pt x="763816" y="951600"/>
                  </a:lnTo>
                  <a:lnTo>
                    <a:pt x="768891" y="951600"/>
                  </a:lnTo>
                  <a:lnTo>
                    <a:pt x="768891" y="954138"/>
                  </a:lnTo>
                  <a:lnTo>
                    <a:pt x="766353" y="956675"/>
                  </a:lnTo>
                  <a:lnTo>
                    <a:pt x="763816" y="954138"/>
                  </a:lnTo>
                  <a:lnTo>
                    <a:pt x="763816" y="956675"/>
                  </a:lnTo>
                  <a:lnTo>
                    <a:pt x="761278" y="956675"/>
                  </a:lnTo>
                  <a:lnTo>
                    <a:pt x="761278" y="959213"/>
                  </a:lnTo>
                  <a:lnTo>
                    <a:pt x="763816" y="959213"/>
                  </a:lnTo>
                  <a:lnTo>
                    <a:pt x="766353" y="961751"/>
                  </a:lnTo>
                  <a:lnTo>
                    <a:pt x="768891" y="964288"/>
                  </a:lnTo>
                  <a:lnTo>
                    <a:pt x="771429" y="964288"/>
                  </a:lnTo>
                  <a:lnTo>
                    <a:pt x="773966" y="966826"/>
                  </a:lnTo>
                  <a:lnTo>
                    <a:pt x="771429" y="969364"/>
                  </a:lnTo>
                  <a:lnTo>
                    <a:pt x="768891" y="971901"/>
                  </a:lnTo>
                  <a:lnTo>
                    <a:pt x="771429" y="971901"/>
                  </a:lnTo>
                  <a:lnTo>
                    <a:pt x="773966" y="974439"/>
                  </a:lnTo>
                  <a:lnTo>
                    <a:pt x="776504" y="971901"/>
                  </a:lnTo>
                  <a:lnTo>
                    <a:pt x="781579" y="971901"/>
                  </a:lnTo>
                  <a:lnTo>
                    <a:pt x="781579" y="974439"/>
                  </a:lnTo>
                  <a:lnTo>
                    <a:pt x="779041" y="976976"/>
                  </a:lnTo>
                  <a:lnTo>
                    <a:pt x="776504" y="976976"/>
                  </a:lnTo>
                  <a:lnTo>
                    <a:pt x="773966" y="979514"/>
                  </a:lnTo>
                  <a:lnTo>
                    <a:pt x="779041" y="979514"/>
                  </a:lnTo>
                  <a:lnTo>
                    <a:pt x="779041" y="976976"/>
                  </a:lnTo>
                  <a:lnTo>
                    <a:pt x="781579" y="976976"/>
                  </a:lnTo>
                  <a:lnTo>
                    <a:pt x="781579" y="982052"/>
                  </a:lnTo>
                  <a:lnTo>
                    <a:pt x="779041" y="984589"/>
                  </a:lnTo>
                  <a:lnTo>
                    <a:pt x="779041" y="987127"/>
                  </a:lnTo>
                  <a:lnTo>
                    <a:pt x="786654" y="987127"/>
                  </a:lnTo>
                  <a:lnTo>
                    <a:pt x="786654" y="989665"/>
                  </a:lnTo>
                  <a:lnTo>
                    <a:pt x="781579" y="989665"/>
                  </a:lnTo>
                  <a:lnTo>
                    <a:pt x="779041" y="992202"/>
                  </a:lnTo>
                  <a:lnTo>
                    <a:pt x="779041" y="994740"/>
                  </a:lnTo>
                  <a:lnTo>
                    <a:pt x="784117" y="994740"/>
                  </a:lnTo>
                  <a:lnTo>
                    <a:pt x="784117" y="1004890"/>
                  </a:lnTo>
                  <a:lnTo>
                    <a:pt x="791730" y="1004890"/>
                  </a:lnTo>
                  <a:lnTo>
                    <a:pt x="791730" y="1002353"/>
                  </a:lnTo>
                  <a:lnTo>
                    <a:pt x="794267" y="1004890"/>
                  </a:lnTo>
                  <a:lnTo>
                    <a:pt x="796805" y="1004890"/>
                  </a:lnTo>
                  <a:lnTo>
                    <a:pt x="796805" y="1007428"/>
                  </a:lnTo>
                  <a:lnTo>
                    <a:pt x="799342" y="1007428"/>
                  </a:lnTo>
                  <a:lnTo>
                    <a:pt x="799342" y="1009965"/>
                  </a:lnTo>
                  <a:lnTo>
                    <a:pt x="796805" y="1012503"/>
                  </a:lnTo>
                  <a:lnTo>
                    <a:pt x="794267" y="1015041"/>
                  </a:lnTo>
                  <a:lnTo>
                    <a:pt x="794267" y="1012503"/>
                  </a:lnTo>
                  <a:lnTo>
                    <a:pt x="789192" y="1009965"/>
                  </a:lnTo>
                  <a:lnTo>
                    <a:pt x="789192" y="1015041"/>
                  </a:lnTo>
                  <a:lnTo>
                    <a:pt x="784117" y="1015041"/>
                  </a:lnTo>
                  <a:lnTo>
                    <a:pt x="781579" y="1012503"/>
                  </a:lnTo>
                  <a:lnTo>
                    <a:pt x="776504" y="1012503"/>
                  </a:lnTo>
                  <a:lnTo>
                    <a:pt x="773966" y="1009965"/>
                  </a:lnTo>
                  <a:lnTo>
                    <a:pt x="771429" y="1007428"/>
                  </a:lnTo>
                  <a:lnTo>
                    <a:pt x="768891" y="1004890"/>
                  </a:lnTo>
                  <a:lnTo>
                    <a:pt x="766353" y="999815"/>
                  </a:lnTo>
                  <a:lnTo>
                    <a:pt x="763816" y="997277"/>
                  </a:lnTo>
                  <a:lnTo>
                    <a:pt x="761278" y="997277"/>
                  </a:lnTo>
                  <a:lnTo>
                    <a:pt x="761278" y="1002353"/>
                  </a:lnTo>
                  <a:lnTo>
                    <a:pt x="763816" y="1004890"/>
                  </a:lnTo>
                  <a:lnTo>
                    <a:pt x="761278" y="1007428"/>
                  </a:lnTo>
                  <a:lnTo>
                    <a:pt x="761278" y="1009965"/>
                  </a:lnTo>
                  <a:lnTo>
                    <a:pt x="758741" y="1007428"/>
                  </a:lnTo>
                  <a:lnTo>
                    <a:pt x="756203" y="1009965"/>
                  </a:lnTo>
                  <a:lnTo>
                    <a:pt x="753665" y="1009965"/>
                  </a:lnTo>
                  <a:lnTo>
                    <a:pt x="753665" y="1002353"/>
                  </a:lnTo>
                  <a:lnTo>
                    <a:pt x="751127" y="999815"/>
                  </a:lnTo>
                  <a:lnTo>
                    <a:pt x="748590" y="997277"/>
                  </a:lnTo>
                  <a:lnTo>
                    <a:pt x="746052" y="997277"/>
                  </a:lnTo>
                  <a:lnTo>
                    <a:pt x="746052" y="1002353"/>
                  </a:lnTo>
                  <a:lnTo>
                    <a:pt x="743515" y="1002353"/>
                  </a:lnTo>
                  <a:lnTo>
                    <a:pt x="743515" y="999815"/>
                  </a:lnTo>
                  <a:lnTo>
                    <a:pt x="738439" y="999815"/>
                  </a:lnTo>
                  <a:lnTo>
                    <a:pt x="740977" y="1002353"/>
                  </a:lnTo>
                  <a:lnTo>
                    <a:pt x="740977" y="1007428"/>
                  </a:lnTo>
                  <a:lnTo>
                    <a:pt x="735902" y="1007428"/>
                  </a:lnTo>
                  <a:lnTo>
                    <a:pt x="733364" y="1009965"/>
                  </a:lnTo>
                  <a:lnTo>
                    <a:pt x="733364" y="1015041"/>
                  </a:lnTo>
                  <a:lnTo>
                    <a:pt x="735902" y="1015041"/>
                  </a:lnTo>
                  <a:lnTo>
                    <a:pt x="738439" y="1012503"/>
                  </a:lnTo>
                  <a:lnTo>
                    <a:pt x="740977" y="1012503"/>
                  </a:lnTo>
                  <a:lnTo>
                    <a:pt x="740977" y="1015041"/>
                  </a:lnTo>
                  <a:lnTo>
                    <a:pt x="738439" y="1017578"/>
                  </a:lnTo>
                  <a:lnTo>
                    <a:pt x="740977" y="1020116"/>
                  </a:lnTo>
                  <a:lnTo>
                    <a:pt x="743515" y="1022654"/>
                  </a:lnTo>
                  <a:lnTo>
                    <a:pt x="740977" y="1025191"/>
                  </a:lnTo>
                  <a:lnTo>
                    <a:pt x="740977" y="1027729"/>
                  </a:lnTo>
                  <a:lnTo>
                    <a:pt x="743515" y="1030266"/>
                  </a:lnTo>
                  <a:lnTo>
                    <a:pt x="743515" y="1032804"/>
                  </a:lnTo>
                  <a:lnTo>
                    <a:pt x="746052" y="1032804"/>
                  </a:lnTo>
                  <a:lnTo>
                    <a:pt x="746052" y="1035342"/>
                  </a:lnTo>
                  <a:lnTo>
                    <a:pt x="743515" y="1035342"/>
                  </a:lnTo>
                  <a:lnTo>
                    <a:pt x="738439" y="1032804"/>
                  </a:lnTo>
                  <a:lnTo>
                    <a:pt x="738439" y="1037879"/>
                  </a:lnTo>
                  <a:lnTo>
                    <a:pt x="735902" y="1042955"/>
                  </a:lnTo>
                  <a:lnTo>
                    <a:pt x="733364" y="1037879"/>
                  </a:lnTo>
                  <a:lnTo>
                    <a:pt x="728289" y="1037879"/>
                  </a:lnTo>
                  <a:lnTo>
                    <a:pt x="725751" y="1042955"/>
                  </a:lnTo>
                  <a:lnTo>
                    <a:pt x="723213" y="1042955"/>
                  </a:lnTo>
                  <a:lnTo>
                    <a:pt x="723213" y="1037879"/>
                  </a:lnTo>
                  <a:lnTo>
                    <a:pt x="720676" y="1035342"/>
                  </a:lnTo>
                  <a:lnTo>
                    <a:pt x="715601" y="1035342"/>
                  </a:lnTo>
                  <a:lnTo>
                    <a:pt x="713063" y="1037879"/>
                  </a:lnTo>
                  <a:lnTo>
                    <a:pt x="713063" y="1040417"/>
                  </a:lnTo>
                  <a:lnTo>
                    <a:pt x="718139" y="1040417"/>
                  </a:lnTo>
                  <a:lnTo>
                    <a:pt x="718139" y="1042955"/>
                  </a:lnTo>
                  <a:lnTo>
                    <a:pt x="715601" y="1045492"/>
                  </a:lnTo>
                  <a:lnTo>
                    <a:pt x="713063" y="1048030"/>
                  </a:lnTo>
                  <a:lnTo>
                    <a:pt x="710525" y="1050568"/>
                  </a:lnTo>
                  <a:lnTo>
                    <a:pt x="707988" y="1048030"/>
                  </a:lnTo>
                  <a:lnTo>
                    <a:pt x="705450" y="1048030"/>
                  </a:lnTo>
                  <a:lnTo>
                    <a:pt x="705450" y="1050568"/>
                  </a:lnTo>
                  <a:lnTo>
                    <a:pt x="707988" y="1050568"/>
                  </a:lnTo>
                  <a:lnTo>
                    <a:pt x="710525" y="1053105"/>
                  </a:lnTo>
                  <a:lnTo>
                    <a:pt x="707988" y="1055643"/>
                  </a:lnTo>
                  <a:lnTo>
                    <a:pt x="702913" y="1055643"/>
                  </a:lnTo>
                  <a:lnTo>
                    <a:pt x="702913" y="1058180"/>
                  </a:lnTo>
                  <a:lnTo>
                    <a:pt x="697837" y="1058180"/>
                  </a:lnTo>
                  <a:lnTo>
                    <a:pt x="692762" y="1055643"/>
                  </a:lnTo>
                  <a:lnTo>
                    <a:pt x="690225" y="1053105"/>
                  </a:lnTo>
                  <a:lnTo>
                    <a:pt x="685149" y="1058180"/>
                  </a:lnTo>
                  <a:lnTo>
                    <a:pt x="682612" y="1060718"/>
                  </a:lnTo>
                  <a:lnTo>
                    <a:pt x="682612" y="1065793"/>
                  </a:lnTo>
                  <a:lnTo>
                    <a:pt x="677536" y="1065793"/>
                  </a:lnTo>
                  <a:lnTo>
                    <a:pt x="677536" y="1060718"/>
                  </a:lnTo>
                  <a:lnTo>
                    <a:pt x="674999" y="1058180"/>
                  </a:lnTo>
                  <a:lnTo>
                    <a:pt x="672461" y="1058180"/>
                  </a:lnTo>
                  <a:lnTo>
                    <a:pt x="669923" y="1060718"/>
                  </a:lnTo>
                  <a:lnTo>
                    <a:pt x="667386" y="1060718"/>
                  </a:lnTo>
                  <a:lnTo>
                    <a:pt x="667386" y="1065793"/>
                  </a:lnTo>
                  <a:lnTo>
                    <a:pt x="669923" y="1065793"/>
                  </a:lnTo>
                  <a:lnTo>
                    <a:pt x="674999" y="1068331"/>
                  </a:lnTo>
                  <a:lnTo>
                    <a:pt x="677536" y="1070869"/>
                  </a:lnTo>
                  <a:lnTo>
                    <a:pt x="674999" y="1073406"/>
                  </a:lnTo>
                  <a:lnTo>
                    <a:pt x="669923" y="1070869"/>
                  </a:lnTo>
                  <a:lnTo>
                    <a:pt x="667386" y="1073406"/>
                  </a:lnTo>
                  <a:lnTo>
                    <a:pt x="664848" y="1073406"/>
                  </a:lnTo>
                  <a:lnTo>
                    <a:pt x="662310" y="1075944"/>
                  </a:lnTo>
                  <a:lnTo>
                    <a:pt x="652160" y="1075944"/>
                  </a:lnTo>
                  <a:lnTo>
                    <a:pt x="652160" y="1088632"/>
                  </a:lnTo>
                  <a:lnTo>
                    <a:pt x="654698" y="1091170"/>
                  </a:lnTo>
                  <a:lnTo>
                    <a:pt x="657235" y="1091170"/>
                  </a:lnTo>
                  <a:lnTo>
                    <a:pt x="657235" y="1093707"/>
                  </a:lnTo>
                  <a:lnTo>
                    <a:pt x="654698" y="1096245"/>
                  </a:lnTo>
                  <a:lnTo>
                    <a:pt x="654698" y="1101320"/>
                  </a:lnTo>
                  <a:lnTo>
                    <a:pt x="647085" y="1101320"/>
                  </a:lnTo>
                  <a:lnTo>
                    <a:pt x="647085" y="1103858"/>
                  </a:lnTo>
                  <a:lnTo>
                    <a:pt x="636934" y="1103858"/>
                  </a:lnTo>
                  <a:lnTo>
                    <a:pt x="636934" y="1108933"/>
                  </a:lnTo>
                  <a:lnTo>
                    <a:pt x="642010" y="1108933"/>
                  </a:lnTo>
                  <a:lnTo>
                    <a:pt x="642010" y="1114008"/>
                  </a:lnTo>
                  <a:lnTo>
                    <a:pt x="639472" y="1114008"/>
                  </a:lnTo>
                  <a:lnTo>
                    <a:pt x="634396" y="1116546"/>
                  </a:lnTo>
                  <a:lnTo>
                    <a:pt x="631859" y="1119083"/>
                  </a:lnTo>
                  <a:lnTo>
                    <a:pt x="621708" y="1119083"/>
                  </a:lnTo>
                  <a:lnTo>
                    <a:pt x="621708" y="1121621"/>
                  </a:lnTo>
                  <a:lnTo>
                    <a:pt x="624246" y="1124159"/>
                  </a:lnTo>
                  <a:lnTo>
                    <a:pt x="621708" y="1126696"/>
                  </a:lnTo>
                  <a:lnTo>
                    <a:pt x="619171" y="1126696"/>
                  </a:lnTo>
                  <a:lnTo>
                    <a:pt x="616633" y="1124159"/>
                  </a:lnTo>
                  <a:lnTo>
                    <a:pt x="614096" y="1124159"/>
                  </a:lnTo>
                  <a:lnTo>
                    <a:pt x="611558" y="1126696"/>
                  </a:lnTo>
                  <a:lnTo>
                    <a:pt x="606483" y="1126696"/>
                  </a:lnTo>
                  <a:lnTo>
                    <a:pt x="606483" y="1124159"/>
                  </a:lnTo>
                  <a:lnTo>
                    <a:pt x="603945" y="1124159"/>
                  </a:lnTo>
                  <a:lnTo>
                    <a:pt x="603945" y="1129234"/>
                  </a:lnTo>
                  <a:lnTo>
                    <a:pt x="606483" y="1131772"/>
                  </a:lnTo>
                  <a:lnTo>
                    <a:pt x="609020" y="1134309"/>
                  </a:lnTo>
                  <a:lnTo>
                    <a:pt x="606483" y="1136847"/>
                  </a:lnTo>
                  <a:lnTo>
                    <a:pt x="601408" y="1136847"/>
                  </a:lnTo>
                  <a:lnTo>
                    <a:pt x="601408" y="1144460"/>
                  </a:lnTo>
                  <a:lnTo>
                    <a:pt x="598870" y="1144460"/>
                  </a:lnTo>
                  <a:lnTo>
                    <a:pt x="596332" y="1141922"/>
                  </a:lnTo>
                  <a:lnTo>
                    <a:pt x="591257" y="1141922"/>
                  </a:lnTo>
                  <a:lnTo>
                    <a:pt x="591257" y="1144460"/>
                  </a:lnTo>
                  <a:lnTo>
                    <a:pt x="593795" y="1146997"/>
                  </a:lnTo>
                  <a:lnTo>
                    <a:pt x="596332" y="1149535"/>
                  </a:lnTo>
                  <a:lnTo>
                    <a:pt x="596332" y="1152073"/>
                  </a:lnTo>
                  <a:lnTo>
                    <a:pt x="593795" y="1154610"/>
                  </a:lnTo>
                  <a:lnTo>
                    <a:pt x="591257" y="1154610"/>
                  </a:lnTo>
                  <a:lnTo>
                    <a:pt x="591257" y="1152073"/>
                  </a:lnTo>
                  <a:lnTo>
                    <a:pt x="588719" y="1152073"/>
                  </a:lnTo>
                  <a:lnTo>
                    <a:pt x="586182" y="1154610"/>
                  </a:lnTo>
                  <a:lnTo>
                    <a:pt x="583644" y="1157148"/>
                  </a:lnTo>
                  <a:lnTo>
                    <a:pt x="581106" y="1157148"/>
                  </a:lnTo>
                  <a:lnTo>
                    <a:pt x="581106" y="1154610"/>
                  </a:lnTo>
                  <a:lnTo>
                    <a:pt x="578569" y="1157148"/>
                  </a:lnTo>
                  <a:lnTo>
                    <a:pt x="578569" y="1159686"/>
                  </a:lnTo>
                  <a:lnTo>
                    <a:pt x="581106" y="1159686"/>
                  </a:lnTo>
                  <a:lnTo>
                    <a:pt x="583644" y="1162223"/>
                  </a:lnTo>
                  <a:lnTo>
                    <a:pt x="581106" y="1164761"/>
                  </a:lnTo>
                  <a:lnTo>
                    <a:pt x="578569" y="1164761"/>
                  </a:lnTo>
                  <a:lnTo>
                    <a:pt x="578569" y="1167299"/>
                  </a:lnTo>
                  <a:lnTo>
                    <a:pt x="576031" y="1169836"/>
                  </a:lnTo>
                  <a:lnTo>
                    <a:pt x="573494" y="1167299"/>
                  </a:lnTo>
                  <a:lnTo>
                    <a:pt x="573494" y="1164761"/>
                  </a:lnTo>
                  <a:lnTo>
                    <a:pt x="576031" y="1164761"/>
                  </a:lnTo>
                  <a:lnTo>
                    <a:pt x="576031" y="1159686"/>
                  </a:lnTo>
                  <a:lnTo>
                    <a:pt x="573494" y="1159686"/>
                  </a:lnTo>
                  <a:lnTo>
                    <a:pt x="570956" y="1157148"/>
                  </a:lnTo>
                  <a:lnTo>
                    <a:pt x="568418" y="1162223"/>
                  </a:lnTo>
                  <a:lnTo>
                    <a:pt x="560805" y="1162223"/>
                  </a:lnTo>
                  <a:lnTo>
                    <a:pt x="560805" y="1159686"/>
                  </a:lnTo>
                  <a:lnTo>
                    <a:pt x="558268" y="1157148"/>
                  </a:lnTo>
                  <a:lnTo>
                    <a:pt x="555730" y="1159686"/>
                  </a:lnTo>
                  <a:lnTo>
                    <a:pt x="555730" y="1167299"/>
                  </a:lnTo>
                  <a:lnTo>
                    <a:pt x="553193" y="1169836"/>
                  </a:lnTo>
                  <a:lnTo>
                    <a:pt x="550655" y="1172374"/>
                  </a:lnTo>
                  <a:lnTo>
                    <a:pt x="550655" y="1179987"/>
                  </a:lnTo>
                  <a:lnTo>
                    <a:pt x="548117" y="1179987"/>
                  </a:lnTo>
                  <a:lnTo>
                    <a:pt x="545580" y="1177449"/>
                  </a:lnTo>
                  <a:lnTo>
                    <a:pt x="537967" y="1177449"/>
                  </a:lnTo>
                  <a:lnTo>
                    <a:pt x="535429" y="1179987"/>
                  </a:lnTo>
                  <a:lnTo>
                    <a:pt x="535429" y="1182524"/>
                  </a:lnTo>
                  <a:lnTo>
                    <a:pt x="537967" y="1182524"/>
                  </a:lnTo>
                  <a:lnTo>
                    <a:pt x="535429" y="1185062"/>
                  </a:lnTo>
                  <a:lnTo>
                    <a:pt x="537967" y="1187600"/>
                  </a:lnTo>
                  <a:lnTo>
                    <a:pt x="537967" y="1190137"/>
                  </a:lnTo>
                  <a:lnTo>
                    <a:pt x="535429" y="1190137"/>
                  </a:lnTo>
                  <a:lnTo>
                    <a:pt x="532891" y="1192675"/>
                  </a:lnTo>
                  <a:lnTo>
                    <a:pt x="532891" y="1197750"/>
                  </a:lnTo>
                  <a:lnTo>
                    <a:pt x="535429" y="1197750"/>
                  </a:lnTo>
                  <a:lnTo>
                    <a:pt x="535429" y="1200288"/>
                  </a:lnTo>
                  <a:lnTo>
                    <a:pt x="522741" y="1200288"/>
                  </a:lnTo>
                  <a:lnTo>
                    <a:pt x="520203" y="1202825"/>
                  </a:lnTo>
                  <a:lnTo>
                    <a:pt x="517666" y="1205363"/>
                  </a:lnTo>
                  <a:lnTo>
                    <a:pt x="515128" y="1207900"/>
                  </a:lnTo>
                  <a:lnTo>
                    <a:pt x="510053" y="1207900"/>
                  </a:lnTo>
                  <a:lnTo>
                    <a:pt x="507515" y="1205363"/>
                  </a:lnTo>
                  <a:lnTo>
                    <a:pt x="507515" y="1202825"/>
                  </a:lnTo>
                  <a:lnTo>
                    <a:pt x="504977" y="1202825"/>
                  </a:lnTo>
                  <a:lnTo>
                    <a:pt x="502440" y="1200288"/>
                  </a:lnTo>
                  <a:lnTo>
                    <a:pt x="499902" y="1197750"/>
                  </a:lnTo>
                  <a:lnTo>
                    <a:pt x="499902" y="1195212"/>
                  </a:lnTo>
                  <a:lnTo>
                    <a:pt x="497365" y="1192675"/>
                  </a:lnTo>
                  <a:lnTo>
                    <a:pt x="494827" y="1190137"/>
                  </a:lnTo>
                  <a:lnTo>
                    <a:pt x="494827" y="1187600"/>
                  </a:lnTo>
                  <a:lnTo>
                    <a:pt x="492289" y="1187600"/>
                  </a:lnTo>
                  <a:lnTo>
                    <a:pt x="489752" y="1182524"/>
                  </a:lnTo>
                  <a:lnTo>
                    <a:pt x="487214" y="1179987"/>
                  </a:lnTo>
                  <a:lnTo>
                    <a:pt x="487214" y="1182524"/>
                  </a:lnTo>
                  <a:lnTo>
                    <a:pt x="484677" y="1182524"/>
                  </a:lnTo>
                  <a:lnTo>
                    <a:pt x="482139" y="1185062"/>
                  </a:lnTo>
                  <a:lnTo>
                    <a:pt x="456773" y="1185062"/>
                  </a:lnTo>
                  <a:lnTo>
                    <a:pt x="454235" y="1182524"/>
                  </a:lnTo>
                  <a:lnTo>
                    <a:pt x="449160" y="1182524"/>
                  </a:lnTo>
                  <a:lnTo>
                    <a:pt x="446623" y="1177449"/>
                  </a:lnTo>
                  <a:lnTo>
                    <a:pt x="444085" y="1174911"/>
                  </a:lnTo>
                  <a:lnTo>
                    <a:pt x="444085" y="1172374"/>
                  </a:lnTo>
                  <a:lnTo>
                    <a:pt x="441547" y="1169836"/>
                  </a:lnTo>
                  <a:lnTo>
                    <a:pt x="439010" y="1167299"/>
                  </a:lnTo>
                  <a:lnTo>
                    <a:pt x="436472" y="1167299"/>
                  </a:lnTo>
                  <a:lnTo>
                    <a:pt x="433935" y="1164761"/>
                  </a:lnTo>
                  <a:lnTo>
                    <a:pt x="431397" y="1157148"/>
                  </a:lnTo>
                  <a:lnTo>
                    <a:pt x="428859" y="1154610"/>
                  </a:lnTo>
                  <a:lnTo>
                    <a:pt x="428859" y="1121632"/>
                  </a:lnTo>
                  <a:lnTo>
                    <a:pt x="426322" y="1119094"/>
                  </a:lnTo>
                  <a:lnTo>
                    <a:pt x="426322" y="1116557"/>
                  </a:lnTo>
                  <a:lnTo>
                    <a:pt x="423784" y="1116557"/>
                  </a:lnTo>
                  <a:lnTo>
                    <a:pt x="423784" y="1111481"/>
                  </a:lnTo>
                  <a:lnTo>
                    <a:pt x="421246" y="1108944"/>
                  </a:lnTo>
                  <a:lnTo>
                    <a:pt x="418709" y="1103868"/>
                  </a:lnTo>
                  <a:lnTo>
                    <a:pt x="416171" y="1098793"/>
                  </a:lnTo>
                  <a:lnTo>
                    <a:pt x="416171" y="1096256"/>
                  </a:lnTo>
                  <a:lnTo>
                    <a:pt x="413634" y="1091180"/>
                  </a:lnTo>
                  <a:lnTo>
                    <a:pt x="413634" y="1078492"/>
                  </a:lnTo>
                  <a:lnTo>
                    <a:pt x="411096" y="1070879"/>
                  </a:lnTo>
                  <a:lnTo>
                    <a:pt x="411096" y="1068342"/>
                  </a:lnTo>
                  <a:lnTo>
                    <a:pt x="408558" y="1065804"/>
                  </a:lnTo>
                  <a:lnTo>
                    <a:pt x="403483" y="1060729"/>
                  </a:lnTo>
                  <a:lnTo>
                    <a:pt x="400945" y="1060729"/>
                  </a:lnTo>
                  <a:lnTo>
                    <a:pt x="400945" y="1058191"/>
                  </a:lnTo>
                  <a:lnTo>
                    <a:pt x="398408" y="1058191"/>
                  </a:lnTo>
                  <a:lnTo>
                    <a:pt x="393332" y="1055653"/>
                  </a:lnTo>
                  <a:lnTo>
                    <a:pt x="388257" y="1050578"/>
                  </a:lnTo>
                  <a:lnTo>
                    <a:pt x="385720" y="1048040"/>
                  </a:lnTo>
                  <a:lnTo>
                    <a:pt x="383182" y="1045503"/>
                  </a:lnTo>
                  <a:lnTo>
                    <a:pt x="378107" y="1040428"/>
                  </a:lnTo>
                  <a:lnTo>
                    <a:pt x="370494" y="1035352"/>
                  </a:lnTo>
                  <a:lnTo>
                    <a:pt x="367956" y="1032815"/>
                  </a:lnTo>
                  <a:lnTo>
                    <a:pt x="365418" y="1032815"/>
                  </a:lnTo>
                  <a:lnTo>
                    <a:pt x="362881" y="1030277"/>
                  </a:lnTo>
                  <a:lnTo>
                    <a:pt x="362881" y="1009987"/>
                  </a:lnTo>
                  <a:lnTo>
                    <a:pt x="365418" y="999836"/>
                  </a:lnTo>
                  <a:lnTo>
                    <a:pt x="365418" y="977008"/>
                  </a:lnTo>
                  <a:lnTo>
                    <a:pt x="360343" y="964320"/>
                  </a:lnTo>
                  <a:lnTo>
                    <a:pt x="357806" y="956707"/>
                  </a:lnTo>
                  <a:lnTo>
                    <a:pt x="355268" y="954169"/>
                  </a:lnTo>
                  <a:lnTo>
                    <a:pt x="352730" y="951632"/>
                  </a:lnTo>
                  <a:lnTo>
                    <a:pt x="350193" y="949094"/>
                  </a:lnTo>
                  <a:lnTo>
                    <a:pt x="345118" y="946557"/>
                  </a:lnTo>
                  <a:lnTo>
                    <a:pt x="342580" y="941481"/>
                  </a:lnTo>
                  <a:lnTo>
                    <a:pt x="340042" y="938944"/>
                  </a:lnTo>
                  <a:lnTo>
                    <a:pt x="337505" y="936406"/>
                  </a:lnTo>
                  <a:lnTo>
                    <a:pt x="337505" y="931331"/>
                  </a:lnTo>
                  <a:lnTo>
                    <a:pt x="334967" y="928793"/>
                  </a:lnTo>
                  <a:lnTo>
                    <a:pt x="329892" y="923718"/>
                  </a:lnTo>
                  <a:lnTo>
                    <a:pt x="322279" y="921180"/>
                  </a:lnTo>
                  <a:lnTo>
                    <a:pt x="317204" y="916105"/>
                  </a:lnTo>
                  <a:lnTo>
                    <a:pt x="307053" y="913567"/>
                  </a:lnTo>
                  <a:lnTo>
                    <a:pt x="296903" y="908492"/>
                  </a:lnTo>
                  <a:lnTo>
                    <a:pt x="286752" y="908492"/>
                  </a:lnTo>
                  <a:lnTo>
                    <a:pt x="279139" y="905954"/>
                  </a:lnTo>
                  <a:lnTo>
                    <a:pt x="251225" y="905954"/>
                  </a:lnTo>
                  <a:lnTo>
                    <a:pt x="238537" y="903417"/>
                  </a:lnTo>
                  <a:lnTo>
                    <a:pt x="233462" y="900879"/>
                  </a:lnTo>
                  <a:lnTo>
                    <a:pt x="225849" y="895804"/>
                  </a:lnTo>
                  <a:lnTo>
                    <a:pt x="220774" y="890729"/>
                  </a:lnTo>
                  <a:lnTo>
                    <a:pt x="215699" y="888191"/>
                  </a:lnTo>
                  <a:lnTo>
                    <a:pt x="210623" y="883116"/>
                  </a:lnTo>
                  <a:lnTo>
                    <a:pt x="205548" y="878041"/>
                  </a:lnTo>
                  <a:lnTo>
                    <a:pt x="200473" y="875503"/>
                  </a:lnTo>
                  <a:lnTo>
                    <a:pt x="195398" y="872965"/>
                  </a:lnTo>
                  <a:lnTo>
                    <a:pt x="190322" y="867890"/>
                  </a:lnTo>
                  <a:lnTo>
                    <a:pt x="190322" y="857740"/>
                  </a:lnTo>
                  <a:lnTo>
                    <a:pt x="192860" y="855202"/>
                  </a:lnTo>
                  <a:lnTo>
                    <a:pt x="192860" y="852664"/>
                  </a:lnTo>
                  <a:lnTo>
                    <a:pt x="195398" y="847589"/>
                  </a:lnTo>
                  <a:lnTo>
                    <a:pt x="197935" y="845051"/>
                  </a:lnTo>
                  <a:lnTo>
                    <a:pt x="197935" y="839976"/>
                  </a:lnTo>
                  <a:lnTo>
                    <a:pt x="195398" y="837438"/>
                  </a:lnTo>
                  <a:lnTo>
                    <a:pt x="192860" y="834901"/>
                  </a:lnTo>
                  <a:lnTo>
                    <a:pt x="187785" y="837438"/>
                  </a:lnTo>
                  <a:lnTo>
                    <a:pt x="185247" y="837438"/>
                  </a:lnTo>
                  <a:lnTo>
                    <a:pt x="180172" y="839976"/>
                  </a:lnTo>
                  <a:lnTo>
                    <a:pt x="172559" y="842514"/>
                  </a:lnTo>
                  <a:lnTo>
                    <a:pt x="149720" y="842514"/>
                  </a:lnTo>
                  <a:lnTo>
                    <a:pt x="144645" y="845051"/>
                  </a:lnTo>
                  <a:lnTo>
                    <a:pt x="137032" y="847589"/>
                  </a:lnTo>
                  <a:lnTo>
                    <a:pt x="134494" y="847589"/>
                  </a:lnTo>
                  <a:lnTo>
                    <a:pt x="129419" y="845051"/>
                  </a:lnTo>
                  <a:lnTo>
                    <a:pt x="126882" y="845051"/>
                  </a:lnTo>
                  <a:lnTo>
                    <a:pt x="124344" y="847589"/>
                  </a:lnTo>
                  <a:lnTo>
                    <a:pt x="119269" y="850127"/>
                  </a:lnTo>
                  <a:lnTo>
                    <a:pt x="116731" y="852664"/>
                  </a:lnTo>
                  <a:lnTo>
                    <a:pt x="114193" y="852664"/>
                  </a:lnTo>
                  <a:lnTo>
                    <a:pt x="109118" y="850127"/>
                  </a:lnTo>
                  <a:lnTo>
                    <a:pt x="109118" y="852664"/>
                  </a:lnTo>
                  <a:lnTo>
                    <a:pt x="106581" y="855202"/>
                  </a:lnTo>
                  <a:lnTo>
                    <a:pt x="106581" y="860277"/>
                  </a:lnTo>
                  <a:lnTo>
                    <a:pt x="104043" y="865352"/>
                  </a:lnTo>
                  <a:lnTo>
                    <a:pt x="104043" y="870428"/>
                  </a:lnTo>
                  <a:lnTo>
                    <a:pt x="101505" y="872965"/>
                  </a:lnTo>
                  <a:lnTo>
                    <a:pt x="96430" y="875503"/>
                  </a:lnTo>
                  <a:lnTo>
                    <a:pt x="91355" y="880578"/>
                  </a:lnTo>
                  <a:lnTo>
                    <a:pt x="86279" y="885653"/>
                  </a:lnTo>
                  <a:lnTo>
                    <a:pt x="81204" y="888191"/>
                  </a:lnTo>
                  <a:lnTo>
                    <a:pt x="76129" y="888191"/>
                  </a:lnTo>
                  <a:lnTo>
                    <a:pt x="73591" y="885653"/>
                  </a:lnTo>
                  <a:lnTo>
                    <a:pt x="73591" y="883116"/>
                  </a:lnTo>
                  <a:lnTo>
                    <a:pt x="68516" y="883116"/>
                  </a:lnTo>
                  <a:lnTo>
                    <a:pt x="68516" y="880578"/>
                  </a:lnTo>
                  <a:lnTo>
                    <a:pt x="65978" y="880578"/>
                  </a:lnTo>
                  <a:lnTo>
                    <a:pt x="65978" y="883116"/>
                  </a:lnTo>
                  <a:lnTo>
                    <a:pt x="63441" y="883116"/>
                  </a:lnTo>
                  <a:lnTo>
                    <a:pt x="63441" y="885653"/>
                  </a:lnTo>
                  <a:lnTo>
                    <a:pt x="60903" y="885653"/>
                  </a:lnTo>
                  <a:lnTo>
                    <a:pt x="58365" y="888191"/>
                  </a:lnTo>
                  <a:lnTo>
                    <a:pt x="58365" y="890729"/>
                  </a:lnTo>
                  <a:lnTo>
                    <a:pt x="50753" y="890729"/>
                  </a:lnTo>
                  <a:lnTo>
                    <a:pt x="48215" y="893266"/>
                  </a:lnTo>
                  <a:lnTo>
                    <a:pt x="40602" y="893266"/>
                  </a:lnTo>
                  <a:lnTo>
                    <a:pt x="38064" y="890729"/>
                  </a:lnTo>
                  <a:lnTo>
                    <a:pt x="35527" y="888191"/>
                  </a:lnTo>
                  <a:lnTo>
                    <a:pt x="32989" y="883116"/>
                  </a:lnTo>
                  <a:lnTo>
                    <a:pt x="30452" y="878041"/>
                  </a:lnTo>
                  <a:lnTo>
                    <a:pt x="27914" y="872965"/>
                  </a:lnTo>
                  <a:lnTo>
                    <a:pt x="25376" y="865352"/>
                  </a:lnTo>
                  <a:lnTo>
                    <a:pt x="25376" y="862815"/>
                  </a:lnTo>
                  <a:lnTo>
                    <a:pt x="20301" y="857740"/>
                  </a:lnTo>
                  <a:lnTo>
                    <a:pt x="12688" y="857740"/>
                  </a:lnTo>
                  <a:lnTo>
                    <a:pt x="10151" y="860277"/>
                  </a:lnTo>
                  <a:lnTo>
                    <a:pt x="10151" y="862815"/>
                  </a:lnTo>
                  <a:lnTo>
                    <a:pt x="7613" y="862815"/>
                  </a:lnTo>
                  <a:lnTo>
                    <a:pt x="5075" y="865352"/>
                  </a:lnTo>
                  <a:lnTo>
                    <a:pt x="2538" y="862815"/>
                  </a:lnTo>
                  <a:lnTo>
                    <a:pt x="0" y="860277"/>
                  </a:lnTo>
                  <a:lnTo>
                    <a:pt x="0" y="855202"/>
                  </a:lnTo>
                  <a:lnTo>
                    <a:pt x="2538" y="847589"/>
                  </a:lnTo>
                  <a:lnTo>
                    <a:pt x="2538" y="839976"/>
                  </a:lnTo>
                  <a:lnTo>
                    <a:pt x="7613" y="829826"/>
                  </a:lnTo>
                  <a:lnTo>
                    <a:pt x="10151" y="827288"/>
                  </a:lnTo>
                  <a:lnTo>
                    <a:pt x="12688" y="817137"/>
                  </a:lnTo>
                  <a:lnTo>
                    <a:pt x="17764" y="804449"/>
                  </a:lnTo>
                  <a:lnTo>
                    <a:pt x="20301" y="794299"/>
                  </a:lnTo>
                  <a:lnTo>
                    <a:pt x="22839" y="781611"/>
                  </a:lnTo>
                  <a:lnTo>
                    <a:pt x="25376" y="768923"/>
                  </a:lnTo>
                  <a:lnTo>
                    <a:pt x="25376" y="743557"/>
                  </a:lnTo>
                  <a:lnTo>
                    <a:pt x="27914" y="728331"/>
                  </a:lnTo>
                  <a:lnTo>
                    <a:pt x="30452" y="718181"/>
                  </a:lnTo>
                  <a:lnTo>
                    <a:pt x="30452" y="692815"/>
                  </a:lnTo>
                  <a:lnTo>
                    <a:pt x="30452" y="692815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2D24D9-1637-193C-EA76-C0CA35427FD9}"/>
                </a:ext>
              </a:extLst>
            </p:cNvPr>
            <p:cNvSpPr/>
            <p:nvPr/>
          </p:nvSpPr>
          <p:spPr>
            <a:xfrm>
              <a:off x="5676921" y="2251041"/>
              <a:ext cx="837396" cy="642019"/>
            </a:xfrm>
            <a:custGeom>
              <a:avLst/>
              <a:gdLst>
                <a:gd name="connsiteX0" fmla="*/ 88806 w 837396"/>
                <a:gd name="connsiteY0" fmla="*/ 312118 h 642019"/>
                <a:gd name="connsiteX1" fmla="*/ 86269 w 837396"/>
                <a:gd name="connsiteY1" fmla="*/ 309580 h 642019"/>
                <a:gd name="connsiteX2" fmla="*/ 83731 w 837396"/>
                <a:gd name="connsiteY2" fmla="*/ 304505 h 642019"/>
                <a:gd name="connsiteX3" fmla="*/ 78656 w 837396"/>
                <a:gd name="connsiteY3" fmla="*/ 301967 h 642019"/>
                <a:gd name="connsiteX4" fmla="*/ 71043 w 837396"/>
                <a:gd name="connsiteY4" fmla="*/ 299430 h 642019"/>
                <a:gd name="connsiteX5" fmla="*/ 65968 w 837396"/>
                <a:gd name="connsiteY5" fmla="*/ 294354 h 642019"/>
                <a:gd name="connsiteX6" fmla="*/ 40602 w 837396"/>
                <a:gd name="connsiteY6" fmla="*/ 294354 h 642019"/>
                <a:gd name="connsiteX7" fmla="*/ 32989 w 837396"/>
                <a:gd name="connsiteY7" fmla="*/ 291817 h 642019"/>
                <a:gd name="connsiteX8" fmla="*/ 27914 w 837396"/>
                <a:gd name="connsiteY8" fmla="*/ 289279 h 642019"/>
                <a:gd name="connsiteX9" fmla="*/ 22839 w 837396"/>
                <a:gd name="connsiteY9" fmla="*/ 286741 h 642019"/>
                <a:gd name="connsiteX10" fmla="*/ 20301 w 837396"/>
                <a:gd name="connsiteY10" fmla="*/ 284204 h 642019"/>
                <a:gd name="connsiteX11" fmla="*/ 15226 w 837396"/>
                <a:gd name="connsiteY11" fmla="*/ 279129 h 642019"/>
                <a:gd name="connsiteX12" fmla="*/ 12688 w 837396"/>
                <a:gd name="connsiteY12" fmla="*/ 274053 h 642019"/>
                <a:gd name="connsiteX13" fmla="*/ 12688 w 837396"/>
                <a:gd name="connsiteY13" fmla="*/ 263903 h 642019"/>
                <a:gd name="connsiteX14" fmla="*/ 10150 w 837396"/>
                <a:gd name="connsiteY14" fmla="*/ 256290 h 642019"/>
                <a:gd name="connsiteX15" fmla="*/ 7613 w 837396"/>
                <a:gd name="connsiteY15" fmla="*/ 246139 h 642019"/>
                <a:gd name="connsiteX16" fmla="*/ 7613 w 837396"/>
                <a:gd name="connsiteY16" fmla="*/ 238527 h 642019"/>
                <a:gd name="connsiteX17" fmla="*/ 5075 w 837396"/>
                <a:gd name="connsiteY17" fmla="*/ 228376 h 642019"/>
                <a:gd name="connsiteX18" fmla="*/ 2538 w 837396"/>
                <a:gd name="connsiteY18" fmla="*/ 218225 h 642019"/>
                <a:gd name="connsiteX19" fmla="*/ 0 w 837396"/>
                <a:gd name="connsiteY19" fmla="*/ 208075 h 642019"/>
                <a:gd name="connsiteX20" fmla="*/ 0 w 837396"/>
                <a:gd name="connsiteY20" fmla="*/ 180172 h 642019"/>
                <a:gd name="connsiteX21" fmla="*/ 10150 w 837396"/>
                <a:gd name="connsiteY21" fmla="*/ 180172 h 642019"/>
                <a:gd name="connsiteX22" fmla="*/ 15226 w 837396"/>
                <a:gd name="connsiteY22" fmla="*/ 182709 h 642019"/>
                <a:gd name="connsiteX23" fmla="*/ 22839 w 837396"/>
                <a:gd name="connsiteY23" fmla="*/ 182709 h 642019"/>
                <a:gd name="connsiteX24" fmla="*/ 27914 w 837396"/>
                <a:gd name="connsiteY24" fmla="*/ 185247 h 642019"/>
                <a:gd name="connsiteX25" fmla="*/ 32989 w 837396"/>
                <a:gd name="connsiteY25" fmla="*/ 185247 h 642019"/>
                <a:gd name="connsiteX26" fmla="*/ 35527 w 837396"/>
                <a:gd name="connsiteY26" fmla="*/ 187784 h 642019"/>
                <a:gd name="connsiteX27" fmla="*/ 40602 w 837396"/>
                <a:gd name="connsiteY27" fmla="*/ 187784 h 642019"/>
                <a:gd name="connsiteX28" fmla="*/ 43140 w 837396"/>
                <a:gd name="connsiteY28" fmla="*/ 190322 h 642019"/>
                <a:gd name="connsiteX29" fmla="*/ 53290 w 837396"/>
                <a:gd name="connsiteY29" fmla="*/ 190322 h 642019"/>
                <a:gd name="connsiteX30" fmla="*/ 60903 w 837396"/>
                <a:gd name="connsiteY30" fmla="*/ 187784 h 642019"/>
                <a:gd name="connsiteX31" fmla="*/ 68516 w 837396"/>
                <a:gd name="connsiteY31" fmla="*/ 185247 h 642019"/>
                <a:gd name="connsiteX32" fmla="*/ 76129 w 837396"/>
                <a:gd name="connsiteY32" fmla="*/ 177634 h 642019"/>
                <a:gd name="connsiteX33" fmla="*/ 83742 w 837396"/>
                <a:gd name="connsiteY33" fmla="*/ 170021 h 642019"/>
                <a:gd name="connsiteX34" fmla="*/ 96430 w 837396"/>
                <a:gd name="connsiteY34" fmla="*/ 162408 h 642019"/>
                <a:gd name="connsiteX35" fmla="*/ 106580 w 837396"/>
                <a:gd name="connsiteY35" fmla="*/ 154795 h 642019"/>
                <a:gd name="connsiteX36" fmla="*/ 119269 w 837396"/>
                <a:gd name="connsiteY36" fmla="*/ 147182 h 642019"/>
                <a:gd name="connsiteX37" fmla="*/ 124344 w 837396"/>
                <a:gd name="connsiteY37" fmla="*/ 142107 h 642019"/>
                <a:gd name="connsiteX38" fmla="*/ 129419 w 837396"/>
                <a:gd name="connsiteY38" fmla="*/ 139570 h 642019"/>
                <a:gd name="connsiteX39" fmla="*/ 142107 w 837396"/>
                <a:gd name="connsiteY39" fmla="*/ 139570 h 642019"/>
                <a:gd name="connsiteX40" fmla="*/ 147182 w 837396"/>
                <a:gd name="connsiteY40" fmla="*/ 134494 h 642019"/>
                <a:gd name="connsiteX41" fmla="*/ 154795 w 837396"/>
                <a:gd name="connsiteY41" fmla="*/ 131957 h 642019"/>
                <a:gd name="connsiteX42" fmla="*/ 162408 w 837396"/>
                <a:gd name="connsiteY42" fmla="*/ 124344 h 642019"/>
                <a:gd name="connsiteX43" fmla="*/ 175096 w 837396"/>
                <a:gd name="connsiteY43" fmla="*/ 116731 h 642019"/>
                <a:gd name="connsiteX44" fmla="*/ 187784 w 837396"/>
                <a:gd name="connsiteY44" fmla="*/ 106580 h 642019"/>
                <a:gd name="connsiteX45" fmla="*/ 197935 w 837396"/>
                <a:gd name="connsiteY45" fmla="*/ 96430 h 642019"/>
                <a:gd name="connsiteX46" fmla="*/ 208085 w 837396"/>
                <a:gd name="connsiteY46" fmla="*/ 91355 h 642019"/>
                <a:gd name="connsiteX47" fmla="*/ 220774 w 837396"/>
                <a:gd name="connsiteY47" fmla="*/ 83742 h 642019"/>
                <a:gd name="connsiteX48" fmla="*/ 235999 w 837396"/>
                <a:gd name="connsiteY48" fmla="*/ 81204 h 642019"/>
                <a:gd name="connsiteX49" fmla="*/ 251225 w 837396"/>
                <a:gd name="connsiteY49" fmla="*/ 76129 h 642019"/>
                <a:gd name="connsiteX50" fmla="*/ 263913 w 837396"/>
                <a:gd name="connsiteY50" fmla="*/ 73591 h 642019"/>
                <a:gd name="connsiteX51" fmla="*/ 279139 w 837396"/>
                <a:gd name="connsiteY51" fmla="*/ 68516 h 642019"/>
                <a:gd name="connsiteX52" fmla="*/ 281677 w 837396"/>
                <a:gd name="connsiteY52" fmla="*/ 68516 h 642019"/>
                <a:gd name="connsiteX53" fmla="*/ 294365 w 837396"/>
                <a:gd name="connsiteY53" fmla="*/ 63441 h 642019"/>
                <a:gd name="connsiteX54" fmla="*/ 301978 w 837396"/>
                <a:gd name="connsiteY54" fmla="*/ 60903 h 642019"/>
                <a:gd name="connsiteX55" fmla="*/ 307053 w 837396"/>
                <a:gd name="connsiteY55" fmla="*/ 60903 h 642019"/>
                <a:gd name="connsiteX56" fmla="*/ 319741 w 837396"/>
                <a:gd name="connsiteY56" fmla="*/ 55828 h 642019"/>
                <a:gd name="connsiteX57" fmla="*/ 329892 w 837396"/>
                <a:gd name="connsiteY57" fmla="*/ 50753 h 642019"/>
                <a:gd name="connsiteX58" fmla="*/ 342580 w 837396"/>
                <a:gd name="connsiteY58" fmla="*/ 45677 h 642019"/>
                <a:gd name="connsiteX59" fmla="*/ 352730 w 837396"/>
                <a:gd name="connsiteY59" fmla="*/ 40602 h 642019"/>
                <a:gd name="connsiteX60" fmla="*/ 362881 w 837396"/>
                <a:gd name="connsiteY60" fmla="*/ 38064 h 642019"/>
                <a:gd name="connsiteX61" fmla="*/ 373031 w 837396"/>
                <a:gd name="connsiteY61" fmla="*/ 35527 h 642019"/>
                <a:gd name="connsiteX62" fmla="*/ 380644 w 837396"/>
                <a:gd name="connsiteY62" fmla="*/ 32989 h 642019"/>
                <a:gd name="connsiteX63" fmla="*/ 388257 w 837396"/>
                <a:gd name="connsiteY63" fmla="*/ 30452 h 642019"/>
                <a:gd name="connsiteX64" fmla="*/ 395870 w 837396"/>
                <a:gd name="connsiteY64" fmla="*/ 30452 h 642019"/>
                <a:gd name="connsiteX65" fmla="*/ 403483 w 837396"/>
                <a:gd name="connsiteY65" fmla="*/ 27914 h 642019"/>
                <a:gd name="connsiteX66" fmla="*/ 408558 w 837396"/>
                <a:gd name="connsiteY66" fmla="*/ 25376 h 642019"/>
                <a:gd name="connsiteX67" fmla="*/ 411096 w 837396"/>
                <a:gd name="connsiteY67" fmla="*/ 25376 h 642019"/>
                <a:gd name="connsiteX68" fmla="*/ 416171 w 837396"/>
                <a:gd name="connsiteY68" fmla="*/ 22839 h 642019"/>
                <a:gd name="connsiteX69" fmla="*/ 418709 w 837396"/>
                <a:gd name="connsiteY69" fmla="*/ 20301 h 642019"/>
                <a:gd name="connsiteX70" fmla="*/ 421246 w 837396"/>
                <a:gd name="connsiteY70" fmla="*/ 17763 h 642019"/>
                <a:gd name="connsiteX71" fmla="*/ 426322 w 837396"/>
                <a:gd name="connsiteY71" fmla="*/ 15226 h 642019"/>
                <a:gd name="connsiteX72" fmla="*/ 525268 w 837396"/>
                <a:gd name="connsiteY72" fmla="*/ 15226 h 642019"/>
                <a:gd name="connsiteX73" fmla="*/ 537956 w 837396"/>
                <a:gd name="connsiteY73" fmla="*/ 12688 h 642019"/>
                <a:gd name="connsiteX74" fmla="*/ 548106 w 837396"/>
                <a:gd name="connsiteY74" fmla="*/ 12688 h 642019"/>
                <a:gd name="connsiteX75" fmla="*/ 555720 w 837396"/>
                <a:gd name="connsiteY75" fmla="*/ 10150 h 642019"/>
                <a:gd name="connsiteX76" fmla="*/ 565870 w 837396"/>
                <a:gd name="connsiteY76" fmla="*/ 7613 h 642019"/>
                <a:gd name="connsiteX77" fmla="*/ 573483 w 837396"/>
                <a:gd name="connsiteY77" fmla="*/ 5075 h 642019"/>
                <a:gd name="connsiteX78" fmla="*/ 583633 w 837396"/>
                <a:gd name="connsiteY78" fmla="*/ 2538 h 642019"/>
                <a:gd name="connsiteX79" fmla="*/ 588709 w 837396"/>
                <a:gd name="connsiteY79" fmla="*/ 0 h 642019"/>
                <a:gd name="connsiteX80" fmla="*/ 598859 w 837396"/>
                <a:gd name="connsiteY80" fmla="*/ 0 h 642019"/>
                <a:gd name="connsiteX81" fmla="*/ 606472 w 837396"/>
                <a:gd name="connsiteY81" fmla="*/ 2538 h 642019"/>
                <a:gd name="connsiteX82" fmla="*/ 614085 w 837396"/>
                <a:gd name="connsiteY82" fmla="*/ 10150 h 642019"/>
                <a:gd name="connsiteX83" fmla="*/ 619160 w 837396"/>
                <a:gd name="connsiteY83" fmla="*/ 12688 h 642019"/>
                <a:gd name="connsiteX84" fmla="*/ 621698 w 837396"/>
                <a:gd name="connsiteY84" fmla="*/ 20301 h 642019"/>
                <a:gd name="connsiteX85" fmla="*/ 626773 w 837396"/>
                <a:gd name="connsiteY85" fmla="*/ 22839 h 642019"/>
                <a:gd name="connsiteX86" fmla="*/ 631848 w 837396"/>
                <a:gd name="connsiteY86" fmla="*/ 30452 h 642019"/>
                <a:gd name="connsiteX87" fmla="*/ 636923 w 837396"/>
                <a:gd name="connsiteY87" fmla="*/ 38064 h 642019"/>
                <a:gd name="connsiteX88" fmla="*/ 647074 w 837396"/>
                <a:gd name="connsiteY88" fmla="*/ 43140 h 642019"/>
                <a:gd name="connsiteX89" fmla="*/ 649612 w 837396"/>
                <a:gd name="connsiteY89" fmla="*/ 45677 h 642019"/>
                <a:gd name="connsiteX90" fmla="*/ 662300 w 837396"/>
                <a:gd name="connsiteY90" fmla="*/ 53290 h 642019"/>
                <a:gd name="connsiteX91" fmla="*/ 669913 w 837396"/>
                <a:gd name="connsiteY91" fmla="*/ 58365 h 642019"/>
                <a:gd name="connsiteX92" fmla="*/ 680063 w 837396"/>
                <a:gd name="connsiteY92" fmla="*/ 65978 h 642019"/>
                <a:gd name="connsiteX93" fmla="*/ 690214 w 837396"/>
                <a:gd name="connsiteY93" fmla="*/ 71054 h 642019"/>
                <a:gd name="connsiteX94" fmla="*/ 692751 w 837396"/>
                <a:gd name="connsiteY94" fmla="*/ 81204 h 642019"/>
                <a:gd name="connsiteX95" fmla="*/ 697827 w 837396"/>
                <a:gd name="connsiteY95" fmla="*/ 96430 h 642019"/>
                <a:gd name="connsiteX96" fmla="*/ 702902 w 837396"/>
                <a:gd name="connsiteY96" fmla="*/ 111656 h 642019"/>
                <a:gd name="connsiteX97" fmla="*/ 713052 w 837396"/>
                <a:gd name="connsiteY97" fmla="*/ 129419 h 642019"/>
                <a:gd name="connsiteX98" fmla="*/ 723203 w 837396"/>
                <a:gd name="connsiteY98" fmla="*/ 134494 h 642019"/>
                <a:gd name="connsiteX99" fmla="*/ 733354 w 837396"/>
                <a:gd name="connsiteY99" fmla="*/ 139570 h 642019"/>
                <a:gd name="connsiteX100" fmla="*/ 746042 w 837396"/>
                <a:gd name="connsiteY100" fmla="*/ 147182 h 642019"/>
                <a:gd name="connsiteX101" fmla="*/ 753654 w 837396"/>
                <a:gd name="connsiteY101" fmla="*/ 157333 h 642019"/>
                <a:gd name="connsiteX102" fmla="*/ 766343 w 837396"/>
                <a:gd name="connsiteY102" fmla="*/ 170021 h 642019"/>
                <a:gd name="connsiteX103" fmla="*/ 773955 w 837396"/>
                <a:gd name="connsiteY103" fmla="*/ 172559 h 642019"/>
                <a:gd name="connsiteX104" fmla="*/ 781568 w 837396"/>
                <a:gd name="connsiteY104" fmla="*/ 175096 h 642019"/>
                <a:gd name="connsiteX105" fmla="*/ 794257 w 837396"/>
                <a:gd name="connsiteY105" fmla="*/ 177634 h 642019"/>
                <a:gd name="connsiteX106" fmla="*/ 804407 w 837396"/>
                <a:gd name="connsiteY106" fmla="*/ 182709 h 642019"/>
                <a:gd name="connsiteX107" fmla="*/ 814557 w 837396"/>
                <a:gd name="connsiteY107" fmla="*/ 190322 h 642019"/>
                <a:gd name="connsiteX108" fmla="*/ 824708 w 837396"/>
                <a:gd name="connsiteY108" fmla="*/ 200473 h 642019"/>
                <a:gd name="connsiteX109" fmla="*/ 827246 w 837396"/>
                <a:gd name="connsiteY109" fmla="*/ 203010 h 642019"/>
                <a:gd name="connsiteX110" fmla="*/ 832321 w 837396"/>
                <a:gd name="connsiteY110" fmla="*/ 210623 h 642019"/>
                <a:gd name="connsiteX111" fmla="*/ 834859 w 837396"/>
                <a:gd name="connsiteY111" fmla="*/ 215698 h 642019"/>
                <a:gd name="connsiteX112" fmla="*/ 837396 w 837396"/>
                <a:gd name="connsiteY112" fmla="*/ 220774 h 642019"/>
                <a:gd name="connsiteX113" fmla="*/ 832321 w 837396"/>
                <a:gd name="connsiteY113" fmla="*/ 223311 h 642019"/>
                <a:gd name="connsiteX114" fmla="*/ 827246 w 837396"/>
                <a:gd name="connsiteY114" fmla="*/ 225849 h 642019"/>
                <a:gd name="connsiteX115" fmla="*/ 822171 w 837396"/>
                <a:gd name="connsiteY115" fmla="*/ 228387 h 642019"/>
                <a:gd name="connsiteX116" fmla="*/ 819633 w 837396"/>
                <a:gd name="connsiteY116" fmla="*/ 235999 h 642019"/>
                <a:gd name="connsiteX117" fmla="*/ 817095 w 837396"/>
                <a:gd name="connsiteY117" fmla="*/ 243612 h 642019"/>
                <a:gd name="connsiteX118" fmla="*/ 812020 w 837396"/>
                <a:gd name="connsiteY118" fmla="*/ 253763 h 642019"/>
                <a:gd name="connsiteX119" fmla="*/ 809482 w 837396"/>
                <a:gd name="connsiteY119" fmla="*/ 266451 h 642019"/>
                <a:gd name="connsiteX120" fmla="*/ 809482 w 837396"/>
                <a:gd name="connsiteY120" fmla="*/ 276602 h 642019"/>
                <a:gd name="connsiteX121" fmla="*/ 812020 w 837396"/>
                <a:gd name="connsiteY121" fmla="*/ 284214 h 642019"/>
                <a:gd name="connsiteX122" fmla="*/ 812020 w 837396"/>
                <a:gd name="connsiteY122" fmla="*/ 289290 h 642019"/>
                <a:gd name="connsiteX123" fmla="*/ 817095 w 837396"/>
                <a:gd name="connsiteY123" fmla="*/ 299440 h 642019"/>
                <a:gd name="connsiteX124" fmla="*/ 819633 w 837396"/>
                <a:gd name="connsiteY124" fmla="*/ 309591 h 642019"/>
                <a:gd name="connsiteX125" fmla="*/ 819633 w 837396"/>
                <a:gd name="connsiteY125" fmla="*/ 314666 h 642019"/>
                <a:gd name="connsiteX126" fmla="*/ 817095 w 837396"/>
                <a:gd name="connsiteY126" fmla="*/ 317204 h 642019"/>
                <a:gd name="connsiteX127" fmla="*/ 817095 w 837396"/>
                <a:gd name="connsiteY127" fmla="*/ 319741 h 642019"/>
                <a:gd name="connsiteX128" fmla="*/ 814557 w 837396"/>
                <a:gd name="connsiteY128" fmla="*/ 324816 h 642019"/>
                <a:gd name="connsiteX129" fmla="*/ 812020 w 837396"/>
                <a:gd name="connsiteY129" fmla="*/ 327354 h 642019"/>
                <a:gd name="connsiteX130" fmla="*/ 796794 w 837396"/>
                <a:gd name="connsiteY130" fmla="*/ 337505 h 642019"/>
                <a:gd name="connsiteX131" fmla="*/ 789181 w 837396"/>
                <a:gd name="connsiteY131" fmla="*/ 347655 h 642019"/>
                <a:gd name="connsiteX132" fmla="*/ 779031 w 837396"/>
                <a:gd name="connsiteY132" fmla="*/ 355268 h 642019"/>
                <a:gd name="connsiteX133" fmla="*/ 766343 w 837396"/>
                <a:gd name="connsiteY133" fmla="*/ 360343 h 642019"/>
                <a:gd name="connsiteX134" fmla="*/ 753654 w 837396"/>
                <a:gd name="connsiteY134" fmla="*/ 365419 h 642019"/>
                <a:gd name="connsiteX135" fmla="*/ 735901 w 837396"/>
                <a:gd name="connsiteY135" fmla="*/ 375569 h 642019"/>
                <a:gd name="connsiteX136" fmla="*/ 725751 w 837396"/>
                <a:gd name="connsiteY136" fmla="*/ 380644 h 642019"/>
                <a:gd name="connsiteX137" fmla="*/ 715601 w 837396"/>
                <a:gd name="connsiteY137" fmla="*/ 388257 h 642019"/>
                <a:gd name="connsiteX138" fmla="*/ 710525 w 837396"/>
                <a:gd name="connsiteY138" fmla="*/ 393332 h 642019"/>
                <a:gd name="connsiteX139" fmla="*/ 697837 w 837396"/>
                <a:gd name="connsiteY139" fmla="*/ 400945 h 642019"/>
                <a:gd name="connsiteX140" fmla="*/ 690224 w 837396"/>
                <a:gd name="connsiteY140" fmla="*/ 406021 h 642019"/>
                <a:gd name="connsiteX141" fmla="*/ 682612 w 837396"/>
                <a:gd name="connsiteY141" fmla="*/ 413633 h 642019"/>
                <a:gd name="connsiteX142" fmla="*/ 674998 w 837396"/>
                <a:gd name="connsiteY142" fmla="*/ 423784 h 642019"/>
                <a:gd name="connsiteX143" fmla="*/ 667386 w 837396"/>
                <a:gd name="connsiteY143" fmla="*/ 428859 h 642019"/>
                <a:gd name="connsiteX144" fmla="*/ 657235 w 837396"/>
                <a:gd name="connsiteY144" fmla="*/ 439010 h 642019"/>
                <a:gd name="connsiteX145" fmla="*/ 647084 w 837396"/>
                <a:gd name="connsiteY145" fmla="*/ 446623 h 642019"/>
                <a:gd name="connsiteX146" fmla="*/ 636934 w 837396"/>
                <a:gd name="connsiteY146" fmla="*/ 451698 h 642019"/>
                <a:gd name="connsiteX147" fmla="*/ 624246 w 837396"/>
                <a:gd name="connsiteY147" fmla="*/ 456773 h 642019"/>
                <a:gd name="connsiteX148" fmla="*/ 614095 w 837396"/>
                <a:gd name="connsiteY148" fmla="*/ 459311 h 642019"/>
                <a:gd name="connsiteX149" fmla="*/ 601407 w 837396"/>
                <a:gd name="connsiteY149" fmla="*/ 461848 h 642019"/>
                <a:gd name="connsiteX150" fmla="*/ 588719 w 837396"/>
                <a:gd name="connsiteY150" fmla="*/ 466924 h 642019"/>
                <a:gd name="connsiteX151" fmla="*/ 573493 w 837396"/>
                <a:gd name="connsiteY151" fmla="*/ 474536 h 642019"/>
                <a:gd name="connsiteX152" fmla="*/ 560805 w 837396"/>
                <a:gd name="connsiteY152" fmla="*/ 477074 h 642019"/>
                <a:gd name="connsiteX153" fmla="*/ 548117 w 837396"/>
                <a:gd name="connsiteY153" fmla="*/ 482149 h 642019"/>
                <a:gd name="connsiteX154" fmla="*/ 532891 w 837396"/>
                <a:gd name="connsiteY154" fmla="*/ 484687 h 642019"/>
                <a:gd name="connsiteX155" fmla="*/ 517666 w 837396"/>
                <a:gd name="connsiteY155" fmla="*/ 487225 h 642019"/>
                <a:gd name="connsiteX156" fmla="*/ 504977 w 837396"/>
                <a:gd name="connsiteY156" fmla="*/ 489762 h 642019"/>
                <a:gd name="connsiteX157" fmla="*/ 497365 w 837396"/>
                <a:gd name="connsiteY157" fmla="*/ 492300 h 642019"/>
                <a:gd name="connsiteX158" fmla="*/ 489752 w 837396"/>
                <a:gd name="connsiteY158" fmla="*/ 497375 h 642019"/>
                <a:gd name="connsiteX159" fmla="*/ 484676 w 837396"/>
                <a:gd name="connsiteY159" fmla="*/ 504988 h 642019"/>
                <a:gd name="connsiteX160" fmla="*/ 484676 w 837396"/>
                <a:gd name="connsiteY160" fmla="*/ 512601 h 642019"/>
                <a:gd name="connsiteX161" fmla="*/ 482139 w 837396"/>
                <a:gd name="connsiteY161" fmla="*/ 522751 h 642019"/>
                <a:gd name="connsiteX162" fmla="*/ 479601 w 837396"/>
                <a:gd name="connsiteY162" fmla="*/ 532902 h 642019"/>
                <a:gd name="connsiteX163" fmla="*/ 477064 w 837396"/>
                <a:gd name="connsiteY163" fmla="*/ 545590 h 642019"/>
                <a:gd name="connsiteX164" fmla="*/ 474526 w 837396"/>
                <a:gd name="connsiteY164" fmla="*/ 553203 h 642019"/>
                <a:gd name="connsiteX165" fmla="*/ 471988 w 837396"/>
                <a:gd name="connsiteY165" fmla="*/ 565891 h 642019"/>
                <a:gd name="connsiteX166" fmla="*/ 469451 w 837396"/>
                <a:gd name="connsiteY166" fmla="*/ 576042 h 642019"/>
                <a:gd name="connsiteX167" fmla="*/ 469451 w 837396"/>
                <a:gd name="connsiteY167" fmla="*/ 588730 h 642019"/>
                <a:gd name="connsiteX168" fmla="*/ 471988 w 837396"/>
                <a:gd name="connsiteY168" fmla="*/ 598880 h 642019"/>
                <a:gd name="connsiteX169" fmla="*/ 474526 w 837396"/>
                <a:gd name="connsiteY169" fmla="*/ 606493 h 642019"/>
                <a:gd name="connsiteX170" fmla="*/ 471988 w 837396"/>
                <a:gd name="connsiteY170" fmla="*/ 619181 h 642019"/>
                <a:gd name="connsiteX171" fmla="*/ 466913 w 837396"/>
                <a:gd name="connsiteY171" fmla="*/ 629332 h 642019"/>
                <a:gd name="connsiteX172" fmla="*/ 461838 w 837396"/>
                <a:gd name="connsiteY172" fmla="*/ 631870 h 642019"/>
                <a:gd name="connsiteX173" fmla="*/ 459300 w 837396"/>
                <a:gd name="connsiteY173" fmla="*/ 634407 h 642019"/>
                <a:gd name="connsiteX174" fmla="*/ 449150 w 837396"/>
                <a:gd name="connsiteY174" fmla="*/ 636945 h 642019"/>
                <a:gd name="connsiteX175" fmla="*/ 441537 w 837396"/>
                <a:gd name="connsiteY175" fmla="*/ 636945 h 642019"/>
                <a:gd name="connsiteX176" fmla="*/ 433924 w 837396"/>
                <a:gd name="connsiteY176" fmla="*/ 639482 h 642019"/>
                <a:gd name="connsiteX177" fmla="*/ 426311 w 837396"/>
                <a:gd name="connsiteY177" fmla="*/ 642020 h 642019"/>
                <a:gd name="connsiteX178" fmla="*/ 408558 w 837396"/>
                <a:gd name="connsiteY178" fmla="*/ 642020 h 642019"/>
                <a:gd name="connsiteX179" fmla="*/ 400945 w 837396"/>
                <a:gd name="connsiteY179" fmla="*/ 639482 h 642019"/>
                <a:gd name="connsiteX180" fmla="*/ 385719 w 837396"/>
                <a:gd name="connsiteY180" fmla="*/ 639482 h 642019"/>
                <a:gd name="connsiteX181" fmla="*/ 385719 w 837396"/>
                <a:gd name="connsiteY181" fmla="*/ 631870 h 642019"/>
                <a:gd name="connsiteX182" fmla="*/ 380644 w 837396"/>
                <a:gd name="connsiteY182" fmla="*/ 624257 h 642019"/>
                <a:gd name="connsiteX183" fmla="*/ 378107 w 837396"/>
                <a:gd name="connsiteY183" fmla="*/ 619181 h 642019"/>
                <a:gd name="connsiteX184" fmla="*/ 375569 w 837396"/>
                <a:gd name="connsiteY184" fmla="*/ 614106 h 642019"/>
                <a:gd name="connsiteX185" fmla="*/ 370494 w 837396"/>
                <a:gd name="connsiteY185" fmla="*/ 611568 h 642019"/>
                <a:gd name="connsiteX186" fmla="*/ 362881 w 837396"/>
                <a:gd name="connsiteY186" fmla="*/ 609031 h 642019"/>
                <a:gd name="connsiteX187" fmla="*/ 355268 w 837396"/>
                <a:gd name="connsiteY187" fmla="*/ 606493 h 642019"/>
                <a:gd name="connsiteX188" fmla="*/ 345117 w 837396"/>
                <a:gd name="connsiteY188" fmla="*/ 603956 h 642019"/>
                <a:gd name="connsiteX189" fmla="*/ 337505 w 837396"/>
                <a:gd name="connsiteY189" fmla="*/ 601418 h 642019"/>
                <a:gd name="connsiteX190" fmla="*/ 334967 w 837396"/>
                <a:gd name="connsiteY190" fmla="*/ 598880 h 642019"/>
                <a:gd name="connsiteX191" fmla="*/ 332429 w 837396"/>
                <a:gd name="connsiteY191" fmla="*/ 591267 h 642019"/>
                <a:gd name="connsiteX192" fmla="*/ 334967 w 837396"/>
                <a:gd name="connsiteY192" fmla="*/ 583654 h 642019"/>
                <a:gd name="connsiteX193" fmla="*/ 334967 w 837396"/>
                <a:gd name="connsiteY193" fmla="*/ 563354 h 642019"/>
                <a:gd name="connsiteX194" fmla="*/ 332429 w 837396"/>
                <a:gd name="connsiteY194" fmla="*/ 555741 h 642019"/>
                <a:gd name="connsiteX195" fmla="*/ 329892 w 837396"/>
                <a:gd name="connsiteY195" fmla="*/ 550665 h 642019"/>
                <a:gd name="connsiteX196" fmla="*/ 327354 w 837396"/>
                <a:gd name="connsiteY196" fmla="*/ 545590 h 642019"/>
                <a:gd name="connsiteX197" fmla="*/ 324816 w 837396"/>
                <a:gd name="connsiteY197" fmla="*/ 545590 h 642019"/>
                <a:gd name="connsiteX198" fmla="*/ 322279 w 837396"/>
                <a:gd name="connsiteY198" fmla="*/ 543053 h 642019"/>
                <a:gd name="connsiteX199" fmla="*/ 301988 w 837396"/>
                <a:gd name="connsiteY199" fmla="*/ 543053 h 642019"/>
                <a:gd name="connsiteX200" fmla="*/ 294375 w 837396"/>
                <a:gd name="connsiteY200" fmla="*/ 540515 h 642019"/>
                <a:gd name="connsiteX201" fmla="*/ 274074 w 837396"/>
                <a:gd name="connsiteY201" fmla="*/ 540515 h 642019"/>
                <a:gd name="connsiteX202" fmla="*/ 261386 w 837396"/>
                <a:gd name="connsiteY202" fmla="*/ 543053 h 642019"/>
                <a:gd name="connsiteX203" fmla="*/ 251236 w 837396"/>
                <a:gd name="connsiteY203" fmla="*/ 540515 h 642019"/>
                <a:gd name="connsiteX204" fmla="*/ 246161 w 837396"/>
                <a:gd name="connsiteY204" fmla="*/ 537977 h 642019"/>
                <a:gd name="connsiteX205" fmla="*/ 238548 w 837396"/>
                <a:gd name="connsiteY205" fmla="*/ 535440 h 642019"/>
                <a:gd name="connsiteX206" fmla="*/ 230935 w 837396"/>
                <a:gd name="connsiteY206" fmla="*/ 530364 h 642019"/>
                <a:gd name="connsiteX207" fmla="*/ 220784 w 837396"/>
                <a:gd name="connsiteY207" fmla="*/ 530364 h 642019"/>
                <a:gd name="connsiteX208" fmla="*/ 213171 w 837396"/>
                <a:gd name="connsiteY208" fmla="*/ 527827 h 642019"/>
                <a:gd name="connsiteX209" fmla="*/ 208096 w 837396"/>
                <a:gd name="connsiteY209" fmla="*/ 527827 h 642019"/>
                <a:gd name="connsiteX210" fmla="*/ 205558 w 837396"/>
                <a:gd name="connsiteY210" fmla="*/ 525289 h 642019"/>
                <a:gd name="connsiteX211" fmla="*/ 200483 w 837396"/>
                <a:gd name="connsiteY211" fmla="*/ 522751 h 642019"/>
                <a:gd name="connsiteX212" fmla="*/ 195408 w 837396"/>
                <a:gd name="connsiteY212" fmla="*/ 520214 h 642019"/>
                <a:gd name="connsiteX213" fmla="*/ 175117 w 837396"/>
                <a:gd name="connsiteY213" fmla="*/ 520214 h 642019"/>
                <a:gd name="connsiteX214" fmla="*/ 164967 w 837396"/>
                <a:gd name="connsiteY214" fmla="*/ 517676 h 642019"/>
                <a:gd name="connsiteX215" fmla="*/ 154816 w 837396"/>
                <a:gd name="connsiteY215" fmla="*/ 515139 h 642019"/>
                <a:gd name="connsiteX216" fmla="*/ 149741 w 837396"/>
                <a:gd name="connsiteY216" fmla="*/ 512601 h 642019"/>
                <a:gd name="connsiteX217" fmla="*/ 144666 w 837396"/>
                <a:gd name="connsiteY217" fmla="*/ 507526 h 642019"/>
                <a:gd name="connsiteX218" fmla="*/ 142128 w 837396"/>
                <a:gd name="connsiteY218" fmla="*/ 502450 h 642019"/>
                <a:gd name="connsiteX219" fmla="*/ 139591 w 837396"/>
                <a:gd name="connsiteY219" fmla="*/ 497375 h 642019"/>
                <a:gd name="connsiteX220" fmla="*/ 137053 w 837396"/>
                <a:gd name="connsiteY220" fmla="*/ 492300 h 642019"/>
                <a:gd name="connsiteX221" fmla="*/ 134515 w 837396"/>
                <a:gd name="connsiteY221" fmla="*/ 484687 h 642019"/>
                <a:gd name="connsiteX222" fmla="*/ 134515 w 837396"/>
                <a:gd name="connsiteY222" fmla="*/ 482149 h 642019"/>
                <a:gd name="connsiteX223" fmla="*/ 131978 w 837396"/>
                <a:gd name="connsiteY223" fmla="*/ 474536 h 642019"/>
                <a:gd name="connsiteX224" fmla="*/ 126902 w 837396"/>
                <a:gd name="connsiteY224" fmla="*/ 466924 h 642019"/>
                <a:gd name="connsiteX225" fmla="*/ 124365 w 837396"/>
                <a:gd name="connsiteY225" fmla="*/ 456773 h 642019"/>
                <a:gd name="connsiteX226" fmla="*/ 119290 w 837396"/>
                <a:gd name="connsiteY226" fmla="*/ 451698 h 642019"/>
                <a:gd name="connsiteX227" fmla="*/ 111677 w 837396"/>
                <a:gd name="connsiteY227" fmla="*/ 446623 h 642019"/>
                <a:gd name="connsiteX228" fmla="*/ 104064 w 837396"/>
                <a:gd name="connsiteY228" fmla="*/ 444085 h 642019"/>
                <a:gd name="connsiteX229" fmla="*/ 93913 w 837396"/>
                <a:gd name="connsiteY229" fmla="*/ 441547 h 642019"/>
                <a:gd name="connsiteX230" fmla="*/ 88838 w 837396"/>
                <a:gd name="connsiteY230" fmla="*/ 436472 h 642019"/>
                <a:gd name="connsiteX231" fmla="*/ 83763 w 837396"/>
                <a:gd name="connsiteY231" fmla="*/ 428859 h 642019"/>
                <a:gd name="connsiteX232" fmla="*/ 81225 w 837396"/>
                <a:gd name="connsiteY232" fmla="*/ 423784 h 642019"/>
                <a:gd name="connsiteX233" fmla="*/ 81225 w 837396"/>
                <a:gd name="connsiteY233" fmla="*/ 416171 h 642019"/>
                <a:gd name="connsiteX234" fmla="*/ 78688 w 837396"/>
                <a:gd name="connsiteY234" fmla="*/ 411096 h 642019"/>
                <a:gd name="connsiteX235" fmla="*/ 73612 w 837396"/>
                <a:gd name="connsiteY235" fmla="*/ 406021 h 642019"/>
                <a:gd name="connsiteX236" fmla="*/ 68537 w 837396"/>
                <a:gd name="connsiteY236" fmla="*/ 400945 h 642019"/>
                <a:gd name="connsiteX237" fmla="*/ 60924 w 837396"/>
                <a:gd name="connsiteY237" fmla="*/ 395870 h 642019"/>
                <a:gd name="connsiteX238" fmla="*/ 60924 w 837396"/>
                <a:gd name="connsiteY238" fmla="*/ 383182 h 642019"/>
                <a:gd name="connsiteX239" fmla="*/ 63462 w 837396"/>
                <a:gd name="connsiteY239" fmla="*/ 380644 h 642019"/>
                <a:gd name="connsiteX240" fmla="*/ 68537 w 837396"/>
                <a:gd name="connsiteY240" fmla="*/ 375569 h 642019"/>
                <a:gd name="connsiteX241" fmla="*/ 73612 w 837396"/>
                <a:gd name="connsiteY241" fmla="*/ 370494 h 642019"/>
                <a:gd name="connsiteX242" fmla="*/ 76150 w 837396"/>
                <a:gd name="connsiteY242" fmla="*/ 367956 h 642019"/>
                <a:gd name="connsiteX243" fmla="*/ 81225 w 837396"/>
                <a:gd name="connsiteY243" fmla="*/ 362881 h 642019"/>
                <a:gd name="connsiteX244" fmla="*/ 81225 w 837396"/>
                <a:gd name="connsiteY244" fmla="*/ 340042 h 642019"/>
                <a:gd name="connsiteX245" fmla="*/ 83763 w 837396"/>
                <a:gd name="connsiteY245" fmla="*/ 334967 h 642019"/>
                <a:gd name="connsiteX246" fmla="*/ 86301 w 837396"/>
                <a:gd name="connsiteY246" fmla="*/ 329892 h 642019"/>
                <a:gd name="connsiteX247" fmla="*/ 88838 w 837396"/>
                <a:gd name="connsiteY247" fmla="*/ 322279 h 642019"/>
                <a:gd name="connsiteX248" fmla="*/ 91376 w 837396"/>
                <a:gd name="connsiteY248" fmla="*/ 314666 h 642019"/>
                <a:gd name="connsiteX249" fmla="*/ 88838 w 837396"/>
                <a:gd name="connsiteY249" fmla="*/ 312128 h 642019"/>
                <a:gd name="connsiteX250" fmla="*/ 88838 w 837396"/>
                <a:gd name="connsiteY250" fmla="*/ 312128 h 64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837396" h="642019">
                  <a:moveTo>
                    <a:pt x="88806" y="312118"/>
                  </a:moveTo>
                  <a:lnTo>
                    <a:pt x="86269" y="309580"/>
                  </a:lnTo>
                  <a:lnTo>
                    <a:pt x="83731" y="304505"/>
                  </a:lnTo>
                  <a:lnTo>
                    <a:pt x="78656" y="301967"/>
                  </a:lnTo>
                  <a:lnTo>
                    <a:pt x="71043" y="299430"/>
                  </a:lnTo>
                  <a:lnTo>
                    <a:pt x="65968" y="294354"/>
                  </a:lnTo>
                  <a:lnTo>
                    <a:pt x="40602" y="294354"/>
                  </a:lnTo>
                  <a:lnTo>
                    <a:pt x="32989" y="291817"/>
                  </a:lnTo>
                  <a:lnTo>
                    <a:pt x="27914" y="289279"/>
                  </a:lnTo>
                  <a:lnTo>
                    <a:pt x="22839" y="286741"/>
                  </a:lnTo>
                  <a:lnTo>
                    <a:pt x="20301" y="284204"/>
                  </a:lnTo>
                  <a:lnTo>
                    <a:pt x="15226" y="279129"/>
                  </a:lnTo>
                  <a:lnTo>
                    <a:pt x="12688" y="274053"/>
                  </a:lnTo>
                  <a:lnTo>
                    <a:pt x="12688" y="263903"/>
                  </a:lnTo>
                  <a:lnTo>
                    <a:pt x="10150" y="256290"/>
                  </a:lnTo>
                  <a:lnTo>
                    <a:pt x="7613" y="246139"/>
                  </a:lnTo>
                  <a:lnTo>
                    <a:pt x="7613" y="238527"/>
                  </a:lnTo>
                  <a:lnTo>
                    <a:pt x="5075" y="228376"/>
                  </a:lnTo>
                  <a:lnTo>
                    <a:pt x="2538" y="218225"/>
                  </a:lnTo>
                  <a:lnTo>
                    <a:pt x="0" y="208075"/>
                  </a:lnTo>
                  <a:lnTo>
                    <a:pt x="0" y="180172"/>
                  </a:lnTo>
                  <a:lnTo>
                    <a:pt x="10150" y="180172"/>
                  </a:lnTo>
                  <a:lnTo>
                    <a:pt x="15226" y="182709"/>
                  </a:lnTo>
                  <a:lnTo>
                    <a:pt x="22839" y="182709"/>
                  </a:lnTo>
                  <a:lnTo>
                    <a:pt x="27914" y="185247"/>
                  </a:lnTo>
                  <a:lnTo>
                    <a:pt x="32989" y="185247"/>
                  </a:lnTo>
                  <a:lnTo>
                    <a:pt x="35527" y="187784"/>
                  </a:lnTo>
                  <a:lnTo>
                    <a:pt x="40602" y="187784"/>
                  </a:lnTo>
                  <a:lnTo>
                    <a:pt x="43140" y="190322"/>
                  </a:lnTo>
                  <a:lnTo>
                    <a:pt x="53290" y="190322"/>
                  </a:lnTo>
                  <a:lnTo>
                    <a:pt x="60903" y="187784"/>
                  </a:lnTo>
                  <a:lnTo>
                    <a:pt x="68516" y="185247"/>
                  </a:lnTo>
                  <a:lnTo>
                    <a:pt x="76129" y="177634"/>
                  </a:lnTo>
                  <a:lnTo>
                    <a:pt x="83742" y="170021"/>
                  </a:lnTo>
                  <a:lnTo>
                    <a:pt x="96430" y="162408"/>
                  </a:lnTo>
                  <a:lnTo>
                    <a:pt x="106580" y="154795"/>
                  </a:lnTo>
                  <a:lnTo>
                    <a:pt x="119269" y="147182"/>
                  </a:lnTo>
                  <a:lnTo>
                    <a:pt x="124344" y="142107"/>
                  </a:lnTo>
                  <a:lnTo>
                    <a:pt x="129419" y="139570"/>
                  </a:lnTo>
                  <a:lnTo>
                    <a:pt x="142107" y="139570"/>
                  </a:lnTo>
                  <a:lnTo>
                    <a:pt x="147182" y="134494"/>
                  </a:lnTo>
                  <a:lnTo>
                    <a:pt x="154795" y="131957"/>
                  </a:lnTo>
                  <a:lnTo>
                    <a:pt x="162408" y="124344"/>
                  </a:lnTo>
                  <a:lnTo>
                    <a:pt x="175096" y="116731"/>
                  </a:lnTo>
                  <a:lnTo>
                    <a:pt x="187784" y="106580"/>
                  </a:lnTo>
                  <a:lnTo>
                    <a:pt x="197935" y="96430"/>
                  </a:lnTo>
                  <a:lnTo>
                    <a:pt x="208085" y="91355"/>
                  </a:lnTo>
                  <a:lnTo>
                    <a:pt x="220774" y="83742"/>
                  </a:lnTo>
                  <a:lnTo>
                    <a:pt x="235999" y="81204"/>
                  </a:lnTo>
                  <a:lnTo>
                    <a:pt x="251225" y="76129"/>
                  </a:lnTo>
                  <a:lnTo>
                    <a:pt x="263913" y="73591"/>
                  </a:lnTo>
                  <a:lnTo>
                    <a:pt x="279139" y="68516"/>
                  </a:lnTo>
                  <a:lnTo>
                    <a:pt x="281677" y="68516"/>
                  </a:lnTo>
                  <a:lnTo>
                    <a:pt x="294365" y="63441"/>
                  </a:lnTo>
                  <a:lnTo>
                    <a:pt x="301978" y="60903"/>
                  </a:lnTo>
                  <a:lnTo>
                    <a:pt x="307053" y="60903"/>
                  </a:lnTo>
                  <a:lnTo>
                    <a:pt x="319741" y="55828"/>
                  </a:lnTo>
                  <a:lnTo>
                    <a:pt x="329892" y="50753"/>
                  </a:lnTo>
                  <a:lnTo>
                    <a:pt x="342580" y="45677"/>
                  </a:lnTo>
                  <a:lnTo>
                    <a:pt x="352730" y="40602"/>
                  </a:lnTo>
                  <a:lnTo>
                    <a:pt x="362881" y="38064"/>
                  </a:lnTo>
                  <a:lnTo>
                    <a:pt x="373031" y="35527"/>
                  </a:lnTo>
                  <a:lnTo>
                    <a:pt x="380644" y="32989"/>
                  </a:lnTo>
                  <a:lnTo>
                    <a:pt x="388257" y="30452"/>
                  </a:lnTo>
                  <a:lnTo>
                    <a:pt x="395870" y="30452"/>
                  </a:lnTo>
                  <a:lnTo>
                    <a:pt x="403483" y="27914"/>
                  </a:lnTo>
                  <a:lnTo>
                    <a:pt x="408558" y="25376"/>
                  </a:lnTo>
                  <a:lnTo>
                    <a:pt x="411096" y="25376"/>
                  </a:lnTo>
                  <a:lnTo>
                    <a:pt x="416171" y="22839"/>
                  </a:lnTo>
                  <a:lnTo>
                    <a:pt x="418709" y="20301"/>
                  </a:lnTo>
                  <a:lnTo>
                    <a:pt x="421246" y="17763"/>
                  </a:lnTo>
                  <a:lnTo>
                    <a:pt x="426322" y="15226"/>
                  </a:lnTo>
                  <a:lnTo>
                    <a:pt x="525268" y="15226"/>
                  </a:lnTo>
                  <a:lnTo>
                    <a:pt x="537956" y="12688"/>
                  </a:lnTo>
                  <a:lnTo>
                    <a:pt x="548106" y="12688"/>
                  </a:lnTo>
                  <a:lnTo>
                    <a:pt x="555720" y="10150"/>
                  </a:lnTo>
                  <a:lnTo>
                    <a:pt x="565870" y="7613"/>
                  </a:lnTo>
                  <a:lnTo>
                    <a:pt x="573483" y="5075"/>
                  </a:lnTo>
                  <a:lnTo>
                    <a:pt x="583633" y="2538"/>
                  </a:lnTo>
                  <a:lnTo>
                    <a:pt x="588709" y="0"/>
                  </a:lnTo>
                  <a:lnTo>
                    <a:pt x="598859" y="0"/>
                  </a:lnTo>
                  <a:lnTo>
                    <a:pt x="606472" y="2538"/>
                  </a:lnTo>
                  <a:lnTo>
                    <a:pt x="614085" y="10150"/>
                  </a:lnTo>
                  <a:lnTo>
                    <a:pt x="619160" y="12688"/>
                  </a:lnTo>
                  <a:lnTo>
                    <a:pt x="621698" y="20301"/>
                  </a:lnTo>
                  <a:lnTo>
                    <a:pt x="626773" y="22839"/>
                  </a:lnTo>
                  <a:lnTo>
                    <a:pt x="631848" y="30452"/>
                  </a:lnTo>
                  <a:lnTo>
                    <a:pt x="636923" y="38064"/>
                  </a:lnTo>
                  <a:lnTo>
                    <a:pt x="647074" y="43140"/>
                  </a:lnTo>
                  <a:lnTo>
                    <a:pt x="649612" y="45677"/>
                  </a:lnTo>
                  <a:lnTo>
                    <a:pt x="662300" y="53290"/>
                  </a:lnTo>
                  <a:lnTo>
                    <a:pt x="669913" y="58365"/>
                  </a:lnTo>
                  <a:lnTo>
                    <a:pt x="680063" y="65978"/>
                  </a:lnTo>
                  <a:lnTo>
                    <a:pt x="690214" y="71054"/>
                  </a:lnTo>
                  <a:lnTo>
                    <a:pt x="692751" y="81204"/>
                  </a:lnTo>
                  <a:lnTo>
                    <a:pt x="697827" y="96430"/>
                  </a:lnTo>
                  <a:lnTo>
                    <a:pt x="702902" y="111656"/>
                  </a:lnTo>
                  <a:lnTo>
                    <a:pt x="713052" y="129419"/>
                  </a:lnTo>
                  <a:lnTo>
                    <a:pt x="723203" y="134494"/>
                  </a:lnTo>
                  <a:lnTo>
                    <a:pt x="733354" y="139570"/>
                  </a:lnTo>
                  <a:lnTo>
                    <a:pt x="746042" y="147182"/>
                  </a:lnTo>
                  <a:lnTo>
                    <a:pt x="753654" y="157333"/>
                  </a:lnTo>
                  <a:lnTo>
                    <a:pt x="766343" y="170021"/>
                  </a:lnTo>
                  <a:lnTo>
                    <a:pt x="773955" y="172559"/>
                  </a:lnTo>
                  <a:lnTo>
                    <a:pt x="781568" y="175096"/>
                  </a:lnTo>
                  <a:lnTo>
                    <a:pt x="794257" y="177634"/>
                  </a:lnTo>
                  <a:lnTo>
                    <a:pt x="804407" y="182709"/>
                  </a:lnTo>
                  <a:lnTo>
                    <a:pt x="814557" y="190322"/>
                  </a:lnTo>
                  <a:lnTo>
                    <a:pt x="824708" y="200473"/>
                  </a:lnTo>
                  <a:lnTo>
                    <a:pt x="827246" y="203010"/>
                  </a:lnTo>
                  <a:lnTo>
                    <a:pt x="832321" y="210623"/>
                  </a:lnTo>
                  <a:lnTo>
                    <a:pt x="834859" y="215698"/>
                  </a:lnTo>
                  <a:lnTo>
                    <a:pt x="837396" y="220774"/>
                  </a:lnTo>
                  <a:lnTo>
                    <a:pt x="832321" y="223311"/>
                  </a:lnTo>
                  <a:lnTo>
                    <a:pt x="827246" y="225849"/>
                  </a:lnTo>
                  <a:lnTo>
                    <a:pt x="822171" y="228387"/>
                  </a:lnTo>
                  <a:lnTo>
                    <a:pt x="819633" y="235999"/>
                  </a:lnTo>
                  <a:lnTo>
                    <a:pt x="817095" y="243612"/>
                  </a:lnTo>
                  <a:lnTo>
                    <a:pt x="812020" y="253763"/>
                  </a:lnTo>
                  <a:lnTo>
                    <a:pt x="809482" y="266451"/>
                  </a:lnTo>
                  <a:lnTo>
                    <a:pt x="809482" y="276602"/>
                  </a:lnTo>
                  <a:lnTo>
                    <a:pt x="812020" y="284214"/>
                  </a:lnTo>
                  <a:lnTo>
                    <a:pt x="812020" y="289290"/>
                  </a:lnTo>
                  <a:lnTo>
                    <a:pt x="817095" y="299440"/>
                  </a:lnTo>
                  <a:lnTo>
                    <a:pt x="819633" y="309591"/>
                  </a:lnTo>
                  <a:lnTo>
                    <a:pt x="819633" y="314666"/>
                  </a:lnTo>
                  <a:lnTo>
                    <a:pt x="817095" y="317204"/>
                  </a:lnTo>
                  <a:lnTo>
                    <a:pt x="817095" y="319741"/>
                  </a:lnTo>
                  <a:lnTo>
                    <a:pt x="814557" y="324816"/>
                  </a:lnTo>
                  <a:lnTo>
                    <a:pt x="812020" y="327354"/>
                  </a:lnTo>
                  <a:lnTo>
                    <a:pt x="796794" y="337505"/>
                  </a:lnTo>
                  <a:lnTo>
                    <a:pt x="789181" y="347655"/>
                  </a:lnTo>
                  <a:lnTo>
                    <a:pt x="779031" y="355268"/>
                  </a:lnTo>
                  <a:lnTo>
                    <a:pt x="766343" y="360343"/>
                  </a:lnTo>
                  <a:lnTo>
                    <a:pt x="753654" y="365419"/>
                  </a:lnTo>
                  <a:lnTo>
                    <a:pt x="735901" y="375569"/>
                  </a:lnTo>
                  <a:lnTo>
                    <a:pt x="725751" y="380644"/>
                  </a:lnTo>
                  <a:lnTo>
                    <a:pt x="715601" y="388257"/>
                  </a:lnTo>
                  <a:lnTo>
                    <a:pt x="710525" y="393332"/>
                  </a:lnTo>
                  <a:lnTo>
                    <a:pt x="697837" y="400945"/>
                  </a:lnTo>
                  <a:lnTo>
                    <a:pt x="690224" y="406021"/>
                  </a:lnTo>
                  <a:lnTo>
                    <a:pt x="682612" y="413633"/>
                  </a:lnTo>
                  <a:lnTo>
                    <a:pt x="674998" y="423784"/>
                  </a:lnTo>
                  <a:lnTo>
                    <a:pt x="667386" y="428859"/>
                  </a:lnTo>
                  <a:lnTo>
                    <a:pt x="657235" y="439010"/>
                  </a:lnTo>
                  <a:lnTo>
                    <a:pt x="647084" y="446623"/>
                  </a:lnTo>
                  <a:lnTo>
                    <a:pt x="636934" y="451698"/>
                  </a:lnTo>
                  <a:lnTo>
                    <a:pt x="624246" y="456773"/>
                  </a:lnTo>
                  <a:lnTo>
                    <a:pt x="614095" y="459311"/>
                  </a:lnTo>
                  <a:lnTo>
                    <a:pt x="601407" y="461848"/>
                  </a:lnTo>
                  <a:lnTo>
                    <a:pt x="588719" y="466924"/>
                  </a:lnTo>
                  <a:lnTo>
                    <a:pt x="573493" y="474536"/>
                  </a:lnTo>
                  <a:lnTo>
                    <a:pt x="560805" y="477074"/>
                  </a:lnTo>
                  <a:lnTo>
                    <a:pt x="548117" y="482149"/>
                  </a:lnTo>
                  <a:lnTo>
                    <a:pt x="532891" y="484687"/>
                  </a:lnTo>
                  <a:lnTo>
                    <a:pt x="517666" y="487225"/>
                  </a:lnTo>
                  <a:lnTo>
                    <a:pt x="504977" y="489762"/>
                  </a:lnTo>
                  <a:lnTo>
                    <a:pt x="497365" y="492300"/>
                  </a:lnTo>
                  <a:lnTo>
                    <a:pt x="489752" y="497375"/>
                  </a:lnTo>
                  <a:lnTo>
                    <a:pt x="484676" y="504988"/>
                  </a:lnTo>
                  <a:lnTo>
                    <a:pt x="484676" y="512601"/>
                  </a:lnTo>
                  <a:lnTo>
                    <a:pt x="482139" y="522751"/>
                  </a:lnTo>
                  <a:lnTo>
                    <a:pt x="479601" y="532902"/>
                  </a:lnTo>
                  <a:lnTo>
                    <a:pt x="477064" y="545590"/>
                  </a:lnTo>
                  <a:lnTo>
                    <a:pt x="474526" y="553203"/>
                  </a:lnTo>
                  <a:lnTo>
                    <a:pt x="471988" y="565891"/>
                  </a:lnTo>
                  <a:lnTo>
                    <a:pt x="469451" y="576042"/>
                  </a:lnTo>
                  <a:lnTo>
                    <a:pt x="469451" y="588730"/>
                  </a:lnTo>
                  <a:lnTo>
                    <a:pt x="471988" y="598880"/>
                  </a:lnTo>
                  <a:lnTo>
                    <a:pt x="474526" y="606493"/>
                  </a:lnTo>
                  <a:lnTo>
                    <a:pt x="471988" y="619181"/>
                  </a:lnTo>
                  <a:lnTo>
                    <a:pt x="466913" y="629332"/>
                  </a:lnTo>
                  <a:lnTo>
                    <a:pt x="461838" y="631870"/>
                  </a:lnTo>
                  <a:lnTo>
                    <a:pt x="459300" y="634407"/>
                  </a:lnTo>
                  <a:lnTo>
                    <a:pt x="449150" y="636945"/>
                  </a:lnTo>
                  <a:lnTo>
                    <a:pt x="441537" y="636945"/>
                  </a:lnTo>
                  <a:lnTo>
                    <a:pt x="433924" y="639482"/>
                  </a:lnTo>
                  <a:lnTo>
                    <a:pt x="426311" y="642020"/>
                  </a:lnTo>
                  <a:lnTo>
                    <a:pt x="408558" y="642020"/>
                  </a:lnTo>
                  <a:lnTo>
                    <a:pt x="400945" y="639482"/>
                  </a:lnTo>
                  <a:lnTo>
                    <a:pt x="385719" y="639482"/>
                  </a:lnTo>
                  <a:lnTo>
                    <a:pt x="385719" y="631870"/>
                  </a:lnTo>
                  <a:lnTo>
                    <a:pt x="380644" y="624257"/>
                  </a:lnTo>
                  <a:lnTo>
                    <a:pt x="378107" y="619181"/>
                  </a:lnTo>
                  <a:lnTo>
                    <a:pt x="375569" y="614106"/>
                  </a:lnTo>
                  <a:lnTo>
                    <a:pt x="370494" y="611568"/>
                  </a:lnTo>
                  <a:lnTo>
                    <a:pt x="362881" y="609031"/>
                  </a:lnTo>
                  <a:lnTo>
                    <a:pt x="355268" y="606493"/>
                  </a:lnTo>
                  <a:lnTo>
                    <a:pt x="345117" y="603956"/>
                  </a:lnTo>
                  <a:lnTo>
                    <a:pt x="337505" y="601418"/>
                  </a:lnTo>
                  <a:lnTo>
                    <a:pt x="334967" y="598880"/>
                  </a:lnTo>
                  <a:lnTo>
                    <a:pt x="332429" y="591267"/>
                  </a:lnTo>
                  <a:lnTo>
                    <a:pt x="334967" y="583654"/>
                  </a:lnTo>
                  <a:lnTo>
                    <a:pt x="334967" y="563354"/>
                  </a:lnTo>
                  <a:lnTo>
                    <a:pt x="332429" y="555741"/>
                  </a:lnTo>
                  <a:lnTo>
                    <a:pt x="329892" y="550665"/>
                  </a:lnTo>
                  <a:lnTo>
                    <a:pt x="327354" y="545590"/>
                  </a:lnTo>
                  <a:lnTo>
                    <a:pt x="324816" y="545590"/>
                  </a:lnTo>
                  <a:lnTo>
                    <a:pt x="322279" y="543053"/>
                  </a:lnTo>
                  <a:lnTo>
                    <a:pt x="301988" y="543053"/>
                  </a:lnTo>
                  <a:lnTo>
                    <a:pt x="294375" y="540515"/>
                  </a:lnTo>
                  <a:lnTo>
                    <a:pt x="274074" y="540515"/>
                  </a:lnTo>
                  <a:lnTo>
                    <a:pt x="261386" y="543053"/>
                  </a:lnTo>
                  <a:lnTo>
                    <a:pt x="251236" y="540515"/>
                  </a:lnTo>
                  <a:lnTo>
                    <a:pt x="246161" y="537977"/>
                  </a:lnTo>
                  <a:lnTo>
                    <a:pt x="238548" y="535440"/>
                  </a:lnTo>
                  <a:lnTo>
                    <a:pt x="230935" y="530364"/>
                  </a:lnTo>
                  <a:lnTo>
                    <a:pt x="220784" y="530364"/>
                  </a:lnTo>
                  <a:lnTo>
                    <a:pt x="213171" y="527827"/>
                  </a:lnTo>
                  <a:lnTo>
                    <a:pt x="208096" y="527827"/>
                  </a:lnTo>
                  <a:lnTo>
                    <a:pt x="205558" y="525289"/>
                  </a:lnTo>
                  <a:lnTo>
                    <a:pt x="200483" y="522751"/>
                  </a:lnTo>
                  <a:lnTo>
                    <a:pt x="195408" y="520214"/>
                  </a:lnTo>
                  <a:lnTo>
                    <a:pt x="175117" y="520214"/>
                  </a:lnTo>
                  <a:lnTo>
                    <a:pt x="164967" y="517676"/>
                  </a:lnTo>
                  <a:lnTo>
                    <a:pt x="154816" y="515139"/>
                  </a:lnTo>
                  <a:lnTo>
                    <a:pt x="149741" y="512601"/>
                  </a:lnTo>
                  <a:lnTo>
                    <a:pt x="144666" y="507526"/>
                  </a:lnTo>
                  <a:lnTo>
                    <a:pt x="142128" y="502450"/>
                  </a:lnTo>
                  <a:lnTo>
                    <a:pt x="139591" y="497375"/>
                  </a:lnTo>
                  <a:lnTo>
                    <a:pt x="137053" y="492300"/>
                  </a:lnTo>
                  <a:lnTo>
                    <a:pt x="134515" y="484687"/>
                  </a:lnTo>
                  <a:lnTo>
                    <a:pt x="134515" y="482149"/>
                  </a:lnTo>
                  <a:lnTo>
                    <a:pt x="131978" y="474536"/>
                  </a:lnTo>
                  <a:lnTo>
                    <a:pt x="126902" y="466924"/>
                  </a:lnTo>
                  <a:lnTo>
                    <a:pt x="124365" y="456773"/>
                  </a:lnTo>
                  <a:lnTo>
                    <a:pt x="119290" y="451698"/>
                  </a:lnTo>
                  <a:lnTo>
                    <a:pt x="111677" y="446623"/>
                  </a:lnTo>
                  <a:lnTo>
                    <a:pt x="104064" y="444085"/>
                  </a:lnTo>
                  <a:lnTo>
                    <a:pt x="93913" y="441547"/>
                  </a:lnTo>
                  <a:lnTo>
                    <a:pt x="88838" y="436472"/>
                  </a:lnTo>
                  <a:lnTo>
                    <a:pt x="83763" y="428859"/>
                  </a:lnTo>
                  <a:lnTo>
                    <a:pt x="81225" y="423784"/>
                  </a:lnTo>
                  <a:lnTo>
                    <a:pt x="81225" y="416171"/>
                  </a:lnTo>
                  <a:lnTo>
                    <a:pt x="78688" y="411096"/>
                  </a:lnTo>
                  <a:lnTo>
                    <a:pt x="73612" y="406021"/>
                  </a:lnTo>
                  <a:lnTo>
                    <a:pt x="68537" y="400945"/>
                  </a:lnTo>
                  <a:lnTo>
                    <a:pt x="60924" y="395870"/>
                  </a:lnTo>
                  <a:lnTo>
                    <a:pt x="60924" y="383182"/>
                  </a:lnTo>
                  <a:lnTo>
                    <a:pt x="63462" y="380644"/>
                  </a:lnTo>
                  <a:lnTo>
                    <a:pt x="68537" y="375569"/>
                  </a:lnTo>
                  <a:lnTo>
                    <a:pt x="73612" y="370494"/>
                  </a:lnTo>
                  <a:lnTo>
                    <a:pt x="76150" y="367956"/>
                  </a:lnTo>
                  <a:lnTo>
                    <a:pt x="81225" y="362881"/>
                  </a:lnTo>
                  <a:lnTo>
                    <a:pt x="81225" y="340042"/>
                  </a:lnTo>
                  <a:lnTo>
                    <a:pt x="83763" y="334967"/>
                  </a:lnTo>
                  <a:lnTo>
                    <a:pt x="86301" y="329892"/>
                  </a:lnTo>
                  <a:lnTo>
                    <a:pt x="88838" y="322279"/>
                  </a:lnTo>
                  <a:lnTo>
                    <a:pt x="91376" y="314666"/>
                  </a:lnTo>
                  <a:lnTo>
                    <a:pt x="88838" y="312128"/>
                  </a:lnTo>
                  <a:lnTo>
                    <a:pt x="88838" y="312128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8D35A9-B0BF-BF74-115F-619FBC28A849}"/>
                </a:ext>
              </a:extLst>
            </p:cNvPr>
            <p:cNvSpPr/>
            <p:nvPr/>
          </p:nvSpPr>
          <p:spPr>
            <a:xfrm>
              <a:off x="6283234" y="1335190"/>
              <a:ext cx="964245" cy="928729"/>
            </a:xfrm>
            <a:custGeom>
              <a:avLst/>
              <a:gdLst>
                <a:gd name="connsiteX0" fmla="*/ 45709 w 964245"/>
                <a:gd name="connsiteY0" fmla="*/ 416129 h 928729"/>
                <a:gd name="connsiteX1" fmla="*/ 48247 w 964245"/>
                <a:gd name="connsiteY1" fmla="*/ 413591 h 928729"/>
                <a:gd name="connsiteX2" fmla="*/ 185247 w 964245"/>
                <a:gd name="connsiteY2" fmla="*/ 284204 h 928729"/>
                <a:gd name="connsiteX3" fmla="*/ 187784 w 964245"/>
                <a:gd name="connsiteY3" fmla="*/ 281666 h 928729"/>
                <a:gd name="connsiteX4" fmla="*/ 195397 w 964245"/>
                <a:gd name="connsiteY4" fmla="*/ 279129 h 928729"/>
                <a:gd name="connsiteX5" fmla="*/ 200473 w 964245"/>
                <a:gd name="connsiteY5" fmla="*/ 276591 h 928729"/>
                <a:gd name="connsiteX6" fmla="*/ 210623 w 964245"/>
                <a:gd name="connsiteY6" fmla="*/ 274053 h 928729"/>
                <a:gd name="connsiteX7" fmla="*/ 225849 w 964245"/>
                <a:gd name="connsiteY7" fmla="*/ 258827 h 928729"/>
                <a:gd name="connsiteX8" fmla="*/ 241075 w 964245"/>
                <a:gd name="connsiteY8" fmla="*/ 238537 h 928729"/>
                <a:gd name="connsiteX9" fmla="*/ 248687 w 964245"/>
                <a:gd name="connsiteY9" fmla="*/ 223311 h 928729"/>
                <a:gd name="connsiteX10" fmla="*/ 251225 w 964245"/>
                <a:gd name="connsiteY10" fmla="*/ 220774 h 928729"/>
                <a:gd name="connsiteX11" fmla="*/ 253763 w 964245"/>
                <a:gd name="connsiteY11" fmla="*/ 218236 h 928729"/>
                <a:gd name="connsiteX12" fmla="*/ 251225 w 964245"/>
                <a:gd name="connsiteY12" fmla="*/ 218236 h 928729"/>
                <a:gd name="connsiteX13" fmla="*/ 248687 w 964245"/>
                <a:gd name="connsiteY13" fmla="*/ 210623 h 928729"/>
                <a:gd name="connsiteX14" fmla="*/ 238537 w 964245"/>
                <a:gd name="connsiteY14" fmla="*/ 200473 h 928729"/>
                <a:gd name="connsiteX15" fmla="*/ 230924 w 964245"/>
                <a:gd name="connsiteY15" fmla="*/ 192860 h 928729"/>
                <a:gd name="connsiteX16" fmla="*/ 230924 w 964245"/>
                <a:gd name="connsiteY16" fmla="*/ 185247 h 928729"/>
                <a:gd name="connsiteX17" fmla="*/ 235999 w 964245"/>
                <a:gd name="connsiteY17" fmla="*/ 177634 h 928729"/>
                <a:gd name="connsiteX18" fmla="*/ 246150 w 964245"/>
                <a:gd name="connsiteY18" fmla="*/ 164946 h 928729"/>
                <a:gd name="connsiteX19" fmla="*/ 253763 w 964245"/>
                <a:gd name="connsiteY19" fmla="*/ 157333 h 928729"/>
                <a:gd name="connsiteX20" fmla="*/ 261376 w 964245"/>
                <a:gd name="connsiteY20" fmla="*/ 147182 h 928729"/>
                <a:gd name="connsiteX21" fmla="*/ 266451 w 964245"/>
                <a:gd name="connsiteY21" fmla="*/ 142107 h 928729"/>
                <a:gd name="connsiteX22" fmla="*/ 268988 w 964245"/>
                <a:gd name="connsiteY22" fmla="*/ 139570 h 928729"/>
                <a:gd name="connsiteX23" fmla="*/ 274064 w 964245"/>
                <a:gd name="connsiteY23" fmla="*/ 137032 h 928729"/>
                <a:gd name="connsiteX24" fmla="*/ 279139 w 964245"/>
                <a:gd name="connsiteY24" fmla="*/ 139570 h 928729"/>
                <a:gd name="connsiteX25" fmla="*/ 289290 w 964245"/>
                <a:gd name="connsiteY25" fmla="*/ 144645 h 928729"/>
                <a:gd name="connsiteX26" fmla="*/ 296902 w 964245"/>
                <a:gd name="connsiteY26" fmla="*/ 147182 h 928729"/>
                <a:gd name="connsiteX27" fmla="*/ 304515 w 964245"/>
                <a:gd name="connsiteY27" fmla="*/ 147182 h 928729"/>
                <a:gd name="connsiteX28" fmla="*/ 314666 w 964245"/>
                <a:gd name="connsiteY28" fmla="*/ 142107 h 928729"/>
                <a:gd name="connsiteX29" fmla="*/ 319741 w 964245"/>
                <a:gd name="connsiteY29" fmla="*/ 137032 h 928729"/>
                <a:gd name="connsiteX30" fmla="*/ 324816 w 964245"/>
                <a:gd name="connsiteY30" fmla="*/ 131957 h 928729"/>
                <a:gd name="connsiteX31" fmla="*/ 332429 w 964245"/>
                <a:gd name="connsiteY31" fmla="*/ 124344 h 928729"/>
                <a:gd name="connsiteX32" fmla="*/ 337504 w 964245"/>
                <a:gd name="connsiteY32" fmla="*/ 119269 h 928729"/>
                <a:gd name="connsiteX33" fmla="*/ 347655 w 964245"/>
                <a:gd name="connsiteY33" fmla="*/ 114193 h 928729"/>
                <a:gd name="connsiteX34" fmla="*/ 365408 w 964245"/>
                <a:gd name="connsiteY34" fmla="*/ 114193 h 928729"/>
                <a:gd name="connsiteX35" fmla="*/ 373020 w 964245"/>
                <a:gd name="connsiteY35" fmla="*/ 111656 h 928729"/>
                <a:gd name="connsiteX36" fmla="*/ 375558 w 964245"/>
                <a:gd name="connsiteY36" fmla="*/ 109118 h 928729"/>
                <a:gd name="connsiteX37" fmla="*/ 378096 w 964245"/>
                <a:gd name="connsiteY37" fmla="*/ 104043 h 928729"/>
                <a:gd name="connsiteX38" fmla="*/ 378096 w 964245"/>
                <a:gd name="connsiteY38" fmla="*/ 98968 h 928729"/>
                <a:gd name="connsiteX39" fmla="*/ 383171 w 964245"/>
                <a:gd name="connsiteY39" fmla="*/ 93892 h 928729"/>
                <a:gd name="connsiteX40" fmla="*/ 403462 w 964245"/>
                <a:gd name="connsiteY40" fmla="*/ 93892 h 928729"/>
                <a:gd name="connsiteX41" fmla="*/ 408537 w 964245"/>
                <a:gd name="connsiteY41" fmla="*/ 88817 h 928729"/>
                <a:gd name="connsiteX42" fmla="*/ 416150 w 964245"/>
                <a:gd name="connsiteY42" fmla="*/ 83742 h 928729"/>
                <a:gd name="connsiteX43" fmla="*/ 418687 w 964245"/>
                <a:gd name="connsiteY43" fmla="*/ 76129 h 928729"/>
                <a:gd name="connsiteX44" fmla="*/ 418687 w 964245"/>
                <a:gd name="connsiteY44" fmla="*/ 63441 h 928729"/>
                <a:gd name="connsiteX45" fmla="*/ 423763 w 964245"/>
                <a:gd name="connsiteY45" fmla="*/ 55828 h 928729"/>
                <a:gd name="connsiteX46" fmla="*/ 426300 w 964245"/>
                <a:gd name="connsiteY46" fmla="*/ 45677 h 928729"/>
                <a:gd name="connsiteX47" fmla="*/ 428838 w 964245"/>
                <a:gd name="connsiteY47" fmla="*/ 38064 h 928729"/>
                <a:gd name="connsiteX48" fmla="*/ 428838 w 964245"/>
                <a:gd name="connsiteY48" fmla="*/ 22839 h 928729"/>
                <a:gd name="connsiteX49" fmla="*/ 426300 w 964245"/>
                <a:gd name="connsiteY49" fmla="*/ 17763 h 928729"/>
                <a:gd name="connsiteX50" fmla="*/ 423763 w 964245"/>
                <a:gd name="connsiteY50" fmla="*/ 7613 h 928729"/>
                <a:gd name="connsiteX51" fmla="*/ 423763 w 964245"/>
                <a:gd name="connsiteY51" fmla="*/ 10151 h 928729"/>
                <a:gd name="connsiteX52" fmla="*/ 433913 w 964245"/>
                <a:gd name="connsiteY52" fmla="*/ 10151 h 928729"/>
                <a:gd name="connsiteX53" fmla="*/ 436451 w 964245"/>
                <a:gd name="connsiteY53" fmla="*/ 7613 h 928729"/>
                <a:gd name="connsiteX54" fmla="*/ 436451 w 964245"/>
                <a:gd name="connsiteY54" fmla="*/ 5075 h 928729"/>
                <a:gd name="connsiteX55" fmla="*/ 438988 w 964245"/>
                <a:gd name="connsiteY55" fmla="*/ 5075 h 928729"/>
                <a:gd name="connsiteX56" fmla="*/ 438988 w 964245"/>
                <a:gd name="connsiteY56" fmla="*/ 2538 h 928729"/>
                <a:gd name="connsiteX57" fmla="*/ 444064 w 964245"/>
                <a:gd name="connsiteY57" fmla="*/ 2538 h 928729"/>
                <a:gd name="connsiteX58" fmla="*/ 444064 w 964245"/>
                <a:gd name="connsiteY58" fmla="*/ 0 h 928729"/>
                <a:gd name="connsiteX59" fmla="*/ 449139 w 964245"/>
                <a:gd name="connsiteY59" fmla="*/ 0 h 928729"/>
                <a:gd name="connsiteX60" fmla="*/ 449139 w 964245"/>
                <a:gd name="connsiteY60" fmla="*/ 2538 h 928729"/>
                <a:gd name="connsiteX61" fmla="*/ 454214 w 964245"/>
                <a:gd name="connsiteY61" fmla="*/ 2538 h 928729"/>
                <a:gd name="connsiteX62" fmla="*/ 454214 w 964245"/>
                <a:gd name="connsiteY62" fmla="*/ 5075 h 928729"/>
                <a:gd name="connsiteX63" fmla="*/ 459290 w 964245"/>
                <a:gd name="connsiteY63" fmla="*/ 5075 h 928729"/>
                <a:gd name="connsiteX64" fmla="*/ 461827 w 964245"/>
                <a:gd name="connsiteY64" fmla="*/ 2538 h 928729"/>
                <a:gd name="connsiteX65" fmla="*/ 482128 w 964245"/>
                <a:gd name="connsiteY65" fmla="*/ 2538 h 928729"/>
                <a:gd name="connsiteX66" fmla="*/ 482128 w 964245"/>
                <a:gd name="connsiteY66" fmla="*/ 5075 h 928729"/>
                <a:gd name="connsiteX67" fmla="*/ 484666 w 964245"/>
                <a:gd name="connsiteY67" fmla="*/ 10151 h 928729"/>
                <a:gd name="connsiteX68" fmla="*/ 487203 w 964245"/>
                <a:gd name="connsiteY68" fmla="*/ 10151 h 928729"/>
                <a:gd name="connsiteX69" fmla="*/ 489741 w 964245"/>
                <a:gd name="connsiteY69" fmla="*/ 12688 h 928729"/>
                <a:gd name="connsiteX70" fmla="*/ 489741 w 964245"/>
                <a:gd name="connsiteY70" fmla="*/ 15226 h 928729"/>
                <a:gd name="connsiteX71" fmla="*/ 492279 w 964245"/>
                <a:gd name="connsiteY71" fmla="*/ 15226 h 928729"/>
                <a:gd name="connsiteX72" fmla="*/ 492279 w 964245"/>
                <a:gd name="connsiteY72" fmla="*/ 17763 h 928729"/>
                <a:gd name="connsiteX73" fmla="*/ 494816 w 964245"/>
                <a:gd name="connsiteY73" fmla="*/ 20301 h 928729"/>
                <a:gd name="connsiteX74" fmla="*/ 499892 w 964245"/>
                <a:gd name="connsiteY74" fmla="*/ 20301 h 928729"/>
                <a:gd name="connsiteX75" fmla="*/ 502429 w 964245"/>
                <a:gd name="connsiteY75" fmla="*/ 22839 h 928729"/>
                <a:gd name="connsiteX76" fmla="*/ 507504 w 964245"/>
                <a:gd name="connsiteY76" fmla="*/ 22839 h 928729"/>
                <a:gd name="connsiteX77" fmla="*/ 507504 w 964245"/>
                <a:gd name="connsiteY77" fmla="*/ 25376 h 928729"/>
                <a:gd name="connsiteX78" fmla="*/ 510042 w 964245"/>
                <a:gd name="connsiteY78" fmla="*/ 27914 h 928729"/>
                <a:gd name="connsiteX79" fmla="*/ 510042 w 964245"/>
                <a:gd name="connsiteY79" fmla="*/ 30452 h 928729"/>
                <a:gd name="connsiteX80" fmla="*/ 512580 w 964245"/>
                <a:gd name="connsiteY80" fmla="*/ 32989 h 928729"/>
                <a:gd name="connsiteX81" fmla="*/ 515117 w 964245"/>
                <a:gd name="connsiteY81" fmla="*/ 35527 h 928729"/>
                <a:gd name="connsiteX82" fmla="*/ 517655 w 964245"/>
                <a:gd name="connsiteY82" fmla="*/ 38064 h 928729"/>
                <a:gd name="connsiteX83" fmla="*/ 520193 w 964245"/>
                <a:gd name="connsiteY83" fmla="*/ 40602 h 928729"/>
                <a:gd name="connsiteX84" fmla="*/ 520193 w 964245"/>
                <a:gd name="connsiteY84" fmla="*/ 43140 h 928729"/>
                <a:gd name="connsiteX85" fmla="*/ 522730 w 964245"/>
                <a:gd name="connsiteY85" fmla="*/ 45677 h 928729"/>
                <a:gd name="connsiteX86" fmla="*/ 522730 w 964245"/>
                <a:gd name="connsiteY86" fmla="*/ 48215 h 928729"/>
                <a:gd name="connsiteX87" fmla="*/ 525268 w 964245"/>
                <a:gd name="connsiteY87" fmla="*/ 48215 h 928729"/>
                <a:gd name="connsiteX88" fmla="*/ 525268 w 964245"/>
                <a:gd name="connsiteY88" fmla="*/ 50753 h 928729"/>
                <a:gd name="connsiteX89" fmla="*/ 527805 w 964245"/>
                <a:gd name="connsiteY89" fmla="*/ 50753 h 928729"/>
                <a:gd name="connsiteX90" fmla="*/ 530343 w 964245"/>
                <a:gd name="connsiteY90" fmla="*/ 53290 h 928729"/>
                <a:gd name="connsiteX91" fmla="*/ 532881 w 964245"/>
                <a:gd name="connsiteY91" fmla="*/ 55828 h 928729"/>
                <a:gd name="connsiteX92" fmla="*/ 535418 w 964245"/>
                <a:gd name="connsiteY92" fmla="*/ 58365 h 928729"/>
                <a:gd name="connsiteX93" fmla="*/ 535418 w 964245"/>
                <a:gd name="connsiteY93" fmla="*/ 60903 h 928729"/>
                <a:gd name="connsiteX94" fmla="*/ 537956 w 964245"/>
                <a:gd name="connsiteY94" fmla="*/ 63441 h 928729"/>
                <a:gd name="connsiteX95" fmla="*/ 540493 w 964245"/>
                <a:gd name="connsiteY95" fmla="*/ 65978 h 928729"/>
                <a:gd name="connsiteX96" fmla="*/ 545569 w 964245"/>
                <a:gd name="connsiteY96" fmla="*/ 65978 h 928729"/>
                <a:gd name="connsiteX97" fmla="*/ 545569 w 964245"/>
                <a:gd name="connsiteY97" fmla="*/ 71054 h 928729"/>
                <a:gd name="connsiteX98" fmla="*/ 548107 w 964245"/>
                <a:gd name="connsiteY98" fmla="*/ 73591 h 928729"/>
                <a:gd name="connsiteX99" fmla="*/ 553182 w 964245"/>
                <a:gd name="connsiteY99" fmla="*/ 73591 h 928729"/>
                <a:gd name="connsiteX100" fmla="*/ 553182 w 964245"/>
                <a:gd name="connsiteY100" fmla="*/ 76129 h 928729"/>
                <a:gd name="connsiteX101" fmla="*/ 555719 w 964245"/>
                <a:gd name="connsiteY101" fmla="*/ 78666 h 928729"/>
                <a:gd name="connsiteX102" fmla="*/ 555719 w 964245"/>
                <a:gd name="connsiteY102" fmla="*/ 81204 h 928729"/>
                <a:gd name="connsiteX103" fmla="*/ 558257 w 964245"/>
                <a:gd name="connsiteY103" fmla="*/ 81204 h 928729"/>
                <a:gd name="connsiteX104" fmla="*/ 558257 w 964245"/>
                <a:gd name="connsiteY104" fmla="*/ 88817 h 928729"/>
                <a:gd name="connsiteX105" fmla="*/ 560795 w 964245"/>
                <a:gd name="connsiteY105" fmla="*/ 91355 h 928729"/>
                <a:gd name="connsiteX106" fmla="*/ 560795 w 964245"/>
                <a:gd name="connsiteY106" fmla="*/ 96430 h 928729"/>
                <a:gd name="connsiteX107" fmla="*/ 563332 w 964245"/>
                <a:gd name="connsiteY107" fmla="*/ 96430 h 928729"/>
                <a:gd name="connsiteX108" fmla="*/ 563332 w 964245"/>
                <a:gd name="connsiteY108" fmla="*/ 104043 h 928729"/>
                <a:gd name="connsiteX109" fmla="*/ 568407 w 964245"/>
                <a:gd name="connsiteY109" fmla="*/ 104043 h 928729"/>
                <a:gd name="connsiteX110" fmla="*/ 568407 w 964245"/>
                <a:gd name="connsiteY110" fmla="*/ 106580 h 928729"/>
                <a:gd name="connsiteX111" fmla="*/ 565870 w 964245"/>
                <a:gd name="connsiteY111" fmla="*/ 106580 h 928729"/>
                <a:gd name="connsiteX112" fmla="*/ 565870 w 964245"/>
                <a:gd name="connsiteY112" fmla="*/ 109118 h 928729"/>
                <a:gd name="connsiteX113" fmla="*/ 573483 w 964245"/>
                <a:gd name="connsiteY113" fmla="*/ 109118 h 928729"/>
                <a:gd name="connsiteX114" fmla="*/ 576021 w 964245"/>
                <a:gd name="connsiteY114" fmla="*/ 111656 h 928729"/>
                <a:gd name="connsiteX115" fmla="*/ 578558 w 964245"/>
                <a:gd name="connsiteY115" fmla="*/ 111656 h 928729"/>
                <a:gd name="connsiteX116" fmla="*/ 581096 w 964245"/>
                <a:gd name="connsiteY116" fmla="*/ 114193 h 928729"/>
                <a:gd name="connsiteX117" fmla="*/ 581096 w 964245"/>
                <a:gd name="connsiteY117" fmla="*/ 116731 h 928729"/>
                <a:gd name="connsiteX118" fmla="*/ 588709 w 964245"/>
                <a:gd name="connsiteY118" fmla="*/ 116731 h 928729"/>
                <a:gd name="connsiteX119" fmla="*/ 591246 w 964245"/>
                <a:gd name="connsiteY119" fmla="*/ 119269 h 928729"/>
                <a:gd name="connsiteX120" fmla="*/ 593784 w 964245"/>
                <a:gd name="connsiteY120" fmla="*/ 119269 h 928729"/>
                <a:gd name="connsiteX121" fmla="*/ 598859 w 964245"/>
                <a:gd name="connsiteY121" fmla="*/ 121806 h 928729"/>
                <a:gd name="connsiteX122" fmla="*/ 603934 w 964245"/>
                <a:gd name="connsiteY122" fmla="*/ 121806 h 928729"/>
                <a:gd name="connsiteX123" fmla="*/ 606472 w 964245"/>
                <a:gd name="connsiteY123" fmla="*/ 124344 h 928729"/>
                <a:gd name="connsiteX124" fmla="*/ 621698 w 964245"/>
                <a:gd name="connsiteY124" fmla="*/ 124344 h 928729"/>
                <a:gd name="connsiteX125" fmla="*/ 619160 w 964245"/>
                <a:gd name="connsiteY125" fmla="*/ 134494 h 928729"/>
                <a:gd name="connsiteX126" fmla="*/ 619160 w 964245"/>
                <a:gd name="connsiteY126" fmla="*/ 142107 h 928729"/>
                <a:gd name="connsiteX127" fmla="*/ 616622 w 964245"/>
                <a:gd name="connsiteY127" fmla="*/ 149720 h 928729"/>
                <a:gd name="connsiteX128" fmla="*/ 619160 w 964245"/>
                <a:gd name="connsiteY128" fmla="*/ 159871 h 928729"/>
                <a:gd name="connsiteX129" fmla="*/ 621698 w 964245"/>
                <a:gd name="connsiteY129" fmla="*/ 164946 h 928729"/>
                <a:gd name="connsiteX130" fmla="*/ 626773 w 964245"/>
                <a:gd name="connsiteY130" fmla="*/ 172559 h 928729"/>
                <a:gd name="connsiteX131" fmla="*/ 629310 w 964245"/>
                <a:gd name="connsiteY131" fmla="*/ 177634 h 928729"/>
                <a:gd name="connsiteX132" fmla="*/ 631848 w 964245"/>
                <a:gd name="connsiteY132" fmla="*/ 185247 h 928729"/>
                <a:gd name="connsiteX133" fmla="*/ 629310 w 964245"/>
                <a:gd name="connsiteY133" fmla="*/ 195397 h 928729"/>
                <a:gd name="connsiteX134" fmla="*/ 629310 w 964245"/>
                <a:gd name="connsiteY134" fmla="*/ 203010 h 928729"/>
                <a:gd name="connsiteX135" fmla="*/ 626773 w 964245"/>
                <a:gd name="connsiteY135" fmla="*/ 208086 h 928729"/>
                <a:gd name="connsiteX136" fmla="*/ 629310 w 964245"/>
                <a:gd name="connsiteY136" fmla="*/ 210623 h 928729"/>
                <a:gd name="connsiteX137" fmla="*/ 634386 w 964245"/>
                <a:gd name="connsiteY137" fmla="*/ 213161 h 928729"/>
                <a:gd name="connsiteX138" fmla="*/ 672440 w 964245"/>
                <a:gd name="connsiteY138" fmla="*/ 213161 h 928729"/>
                <a:gd name="connsiteX139" fmla="*/ 677515 w 964245"/>
                <a:gd name="connsiteY139" fmla="*/ 215698 h 928729"/>
                <a:gd name="connsiteX140" fmla="*/ 680052 w 964245"/>
                <a:gd name="connsiteY140" fmla="*/ 218236 h 928729"/>
                <a:gd name="connsiteX141" fmla="*/ 685128 w 964245"/>
                <a:gd name="connsiteY141" fmla="*/ 220774 h 928729"/>
                <a:gd name="connsiteX142" fmla="*/ 687666 w 964245"/>
                <a:gd name="connsiteY142" fmla="*/ 223311 h 928729"/>
                <a:gd name="connsiteX143" fmla="*/ 690203 w 964245"/>
                <a:gd name="connsiteY143" fmla="*/ 228387 h 928729"/>
                <a:gd name="connsiteX144" fmla="*/ 690203 w 964245"/>
                <a:gd name="connsiteY144" fmla="*/ 235999 h 928729"/>
                <a:gd name="connsiteX145" fmla="*/ 685128 w 964245"/>
                <a:gd name="connsiteY145" fmla="*/ 241075 h 928729"/>
                <a:gd name="connsiteX146" fmla="*/ 682590 w 964245"/>
                <a:gd name="connsiteY146" fmla="*/ 246150 h 928729"/>
                <a:gd name="connsiteX147" fmla="*/ 677515 w 964245"/>
                <a:gd name="connsiteY147" fmla="*/ 251225 h 928729"/>
                <a:gd name="connsiteX148" fmla="*/ 674977 w 964245"/>
                <a:gd name="connsiteY148" fmla="*/ 258838 h 928729"/>
                <a:gd name="connsiteX149" fmla="*/ 674977 w 964245"/>
                <a:gd name="connsiteY149" fmla="*/ 266451 h 928729"/>
                <a:gd name="connsiteX150" fmla="*/ 677515 w 964245"/>
                <a:gd name="connsiteY150" fmla="*/ 271526 h 928729"/>
                <a:gd name="connsiteX151" fmla="*/ 682590 w 964245"/>
                <a:gd name="connsiteY151" fmla="*/ 276602 h 928729"/>
                <a:gd name="connsiteX152" fmla="*/ 685128 w 964245"/>
                <a:gd name="connsiteY152" fmla="*/ 279139 h 928729"/>
                <a:gd name="connsiteX153" fmla="*/ 685128 w 964245"/>
                <a:gd name="connsiteY153" fmla="*/ 284214 h 928729"/>
                <a:gd name="connsiteX154" fmla="*/ 687666 w 964245"/>
                <a:gd name="connsiteY154" fmla="*/ 289290 h 928729"/>
                <a:gd name="connsiteX155" fmla="*/ 692741 w 964245"/>
                <a:gd name="connsiteY155" fmla="*/ 294365 h 928729"/>
                <a:gd name="connsiteX156" fmla="*/ 702891 w 964245"/>
                <a:gd name="connsiteY156" fmla="*/ 296903 h 928729"/>
                <a:gd name="connsiteX157" fmla="*/ 707966 w 964245"/>
                <a:gd name="connsiteY157" fmla="*/ 301978 h 928729"/>
                <a:gd name="connsiteX158" fmla="*/ 713042 w 964245"/>
                <a:gd name="connsiteY158" fmla="*/ 309591 h 928729"/>
                <a:gd name="connsiteX159" fmla="*/ 718117 w 964245"/>
                <a:gd name="connsiteY159" fmla="*/ 312128 h 928729"/>
                <a:gd name="connsiteX160" fmla="*/ 733343 w 964245"/>
                <a:gd name="connsiteY160" fmla="*/ 314666 h 928729"/>
                <a:gd name="connsiteX161" fmla="*/ 740956 w 964245"/>
                <a:gd name="connsiteY161" fmla="*/ 317204 h 928729"/>
                <a:gd name="connsiteX162" fmla="*/ 746031 w 964245"/>
                <a:gd name="connsiteY162" fmla="*/ 319741 h 928729"/>
                <a:gd name="connsiteX163" fmla="*/ 753644 w 964245"/>
                <a:gd name="connsiteY163" fmla="*/ 322279 h 928729"/>
                <a:gd name="connsiteX164" fmla="*/ 763794 w 964245"/>
                <a:gd name="connsiteY164" fmla="*/ 324816 h 928729"/>
                <a:gd name="connsiteX165" fmla="*/ 776483 w 964245"/>
                <a:gd name="connsiteY165" fmla="*/ 324816 h 928729"/>
                <a:gd name="connsiteX166" fmla="*/ 786633 w 964245"/>
                <a:gd name="connsiteY166" fmla="*/ 322279 h 928729"/>
                <a:gd name="connsiteX167" fmla="*/ 796783 w 964245"/>
                <a:gd name="connsiteY167" fmla="*/ 329892 h 928729"/>
                <a:gd name="connsiteX168" fmla="*/ 799321 w 964245"/>
                <a:gd name="connsiteY168" fmla="*/ 337505 h 928729"/>
                <a:gd name="connsiteX169" fmla="*/ 799321 w 964245"/>
                <a:gd name="connsiteY169" fmla="*/ 345117 h 928729"/>
                <a:gd name="connsiteX170" fmla="*/ 796783 w 964245"/>
                <a:gd name="connsiteY170" fmla="*/ 355268 h 928729"/>
                <a:gd name="connsiteX171" fmla="*/ 789171 w 964245"/>
                <a:gd name="connsiteY171" fmla="*/ 362881 h 928729"/>
                <a:gd name="connsiteX172" fmla="*/ 784095 w 964245"/>
                <a:gd name="connsiteY172" fmla="*/ 365418 h 928729"/>
                <a:gd name="connsiteX173" fmla="*/ 784095 w 964245"/>
                <a:gd name="connsiteY173" fmla="*/ 370494 h 928729"/>
                <a:gd name="connsiteX174" fmla="*/ 789171 w 964245"/>
                <a:gd name="connsiteY174" fmla="*/ 375569 h 928729"/>
                <a:gd name="connsiteX175" fmla="*/ 791708 w 964245"/>
                <a:gd name="connsiteY175" fmla="*/ 383182 h 928729"/>
                <a:gd name="connsiteX176" fmla="*/ 791708 w 964245"/>
                <a:gd name="connsiteY176" fmla="*/ 388257 h 928729"/>
                <a:gd name="connsiteX177" fmla="*/ 786633 w 964245"/>
                <a:gd name="connsiteY177" fmla="*/ 395870 h 928729"/>
                <a:gd name="connsiteX178" fmla="*/ 786633 w 964245"/>
                <a:gd name="connsiteY178" fmla="*/ 403483 h 928729"/>
                <a:gd name="connsiteX179" fmla="*/ 791708 w 964245"/>
                <a:gd name="connsiteY179" fmla="*/ 403483 h 928729"/>
                <a:gd name="connsiteX180" fmla="*/ 794246 w 964245"/>
                <a:gd name="connsiteY180" fmla="*/ 406021 h 928729"/>
                <a:gd name="connsiteX181" fmla="*/ 801859 w 964245"/>
                <a:gd name="connsiteY181" fmla="*/ 403483 h 928729"/>
                <a:gd name="connsiteX182" fmla="*/ 829762 w 964245"/>
                <a:gd name="connsiteY182" fmla="*/ 403483 h 928729"/>
                <a:gd name="connsiteX183" fmla="*/ 839913 w 964245"/>
                <a:gd name="connsiteY183" fmla="*/ 406021 h 928729"/>
                <a:gd name="connsiteX184" fmla="*/ 850063 w 964245"/>
                <a:gd name="connsiteY184" fmla="*/ 406021 h 928729"/>
                <a:gd name="connsiteX185" fmla="*/ 857676 w 964245"/>
                <a:gd name="connsiteY185" fmla="*/ 408558 h 928729"/>
                <a:gd name="connsiteX186" fmla="*/ 875439 w 964245"/>
                <a:gd name="connsiteY186" fmla="*/ 411096 h 928729"/>
                <a:gd name="connsiteX187" fmla="*/ 883052 w 964245"/>
                <a:gd name="connsiteY187" fmla="*/ 408558 h 928729"/>
                <a:gd name="connsiteX188" fmla="*/ 908418 w 964245"/>
                <a:gd name="connsiteY188" fmla="*/ 408558 h 928729"/>
                <a:gd name="connsiteX189" fmla="*/ 905880 w 964245"/>
                <a:gd name="connsiteY189" fmla="*/ 413633 h 928729"/>
                <a:gd name="connsiteX190" fmla="*/ 903343 w 964245"/>
                <a:gd name="connsiteY190" fmla="*/ 418709 h 928729"/>
                <a:gd name="connsiteX191" fmla="*/ 900805 w 964245"/>
                <a:gd name="connsiteY191" fmla="*/ 423784 h 928729"/>
                <a:gd name="connsiteX192" fmla="*/ 898267 w 964245"/>
                <a:gd name="connsiteY192" fmla="*/ 428859 h 928729"/>
                <a:gd name="connsiteX193" fmla="*/ 898267 w 964245"/>
                <a:gd name="connsiteY193" fmla="*/ 451687 h 928729"/>
                <a:gd name="connsiteX194" fmla="*/ 900805 w 964245"/>
                <a:gd name="connsiteY194" fmla="*/ 456763 h 928729"/>
                <a:gd name="connsiteX195" fmla="*/ 900805 w 964245"/>
                <a:gd name="connsiteY195" fmla="*/ 461838 h 928729"/>
                <a:gd name="connsiteX196" fmla="*/ 903343 w 964245"/>
                <a:gd name="connsiteY196" fmla="*/ 464375 h 928729"/>
                <a:gd name="connsiteX197" fmla="*/ 905880 w 964245"/>
                <a:gd name="connsiteY197" fmla="*/ 466913 h 928729"/>
                <a:gd name="connsiteX198" fmla="*/ 908418 w 964245"/>
                <a:gd name="connsiteY198" fmla="*/ 469451 h 928729"/>
                <a:gd name="connsiteX199" fmla="*/ 910956 w 964245"/>
                <a:gd name="connsiteY199" fmla="*/ 471988 h 928729"/>
                <a:gd name="connsiteX200" fmla="*/ 913493 w 964245"/>
                <a:gd name="connsiteY200" fmla="*/ 471988 h 928729"/>
                <a:gd name="connsiteX201" fmla="*/ 921106 w 964245"/>
                <a:gd name="connsiteY201" fmla="*/ 474526 h 928729"/>
                <a:gd name="connsiteX202" fmla="*/ 926181 w 964245"/>
                <a:gd name="connsiteY202" fmla="*/ 474526 h 928729"/>
                <a:gd name="connsiteX203" fmla="*/ 931257 w 964245"/>
                <a:gd name="connsiteY203" fmla="*/ 477064 h 928729"/>
                <a:gd name="connsiteX204" fmla="*/ 933794 w 964245"/>
                <a:gd name="connsiteY204" fmla="*/ 479601 h 928729"/>
                <a:gd name="connsiteX205" fmla="*/ 938869 w 964245"/>
                <a:gd name="connsiteY205" fmla="*/ 484676 h 928729"/>
                <a:gd name="connsiteX206" fmla="*/ 941407 w 964245"/>
                <a:gd name="connsiteY206" fmla="*/ 487214 h 928729"/>
                <a:gd name="connsiteX207" fmla="*/ 946483 w 964245"/>
                <a:gd name="connsiteY207" fmla="*/ 492289 h 928729"/>
                <a:gd name="connsiteX208" fmla="*/ 949020 w 964245"/>
                <a:gd name="connsiteY208" fmla="*/ 497365 h 928729"/>
                <a:gd name="connsiteX209" fmla="*/ 956633 w 964245"/>
                <a:gd name="connsiteY209" fmla="*/ 507515 h 928729"/>
                <a:gd name="connsiteX210" fmla="*/ 956633 w 964245"/>
                <a:gd name="connsiteY210" fmla="*/ 510053 h 928729"/>
                <a:gd name="connsiteX211" fmla="*/ 959171 w 964245"/>
                <a:gd name="connsiteY211" fmla="*/ 510053 h 928729"/>
                <a:gd name="connsiteX212" fmla="*/ 959171 w 964245"/>
                <a:gd name="connsiteY212" fmla="*/ 512590 h 928729"/>
                <a:gd name="connsiteX213" fmla="*/ 961708 w 964245"/>
                <a:gd name="connsiteY213" fmla="*/ 515128 h 928729"/>
                <a:gd name="connsiteX214" fmla="*/ 964246 w 964245"/>
                <a:gd name="connsiteY214" fmla="*/ 520203 h 928729"/>
                <a:gd name="connsiteX215" fmla="*/ 964246 w 964245"/>
                <a:gd name="connsiteY215" fmla="*/ 603924 h 928729"/>
                <a:gd name="connsiteX216" fmla="*/ 961708 w 964245"/>
                <a:gd name="connsiteY216" fmla="*/ 611537 h 928729"/>
                <a:gd name="connsiteX217" fmla="*/ 949020 w 964245"/>
                <a:gd name="connsiteY217" fmla="*/ 611537 h 928729"/>
                <a:gd name="connsiteX218" fmla="*/ 943945 w 964245"/>
                <a:gd name="connsiteY218" fmla="*/ 614074 h 928729"/>
                <a:gd name="connsiteX219" fmla="*/ 931257 w 964245"/>
                <a:gd name="connsiteY219" fmla="*/ 614074 h 928729"/>
                <a:gd name="connsiteX220" fmla="*/ 931257 w 964245"/>
                <a:gd name="connsiteY220" fmla="*/ 611537 h 928729"/>
                <a:gd name="connsiteX221" fmla="*/ 926181 w 964245"/>
                <a:gd name="connsiteY221" fmla="*/ 611537 h 928729"/>
                <a:gd name="connsiteX222" fmla="*/ 923644 w 964245"/>
                <a:gd name="connsiteY222" fmla="*/ 614074 h 928729"/>
                <a:gd name="connsiteX223" fmla="*/ 918569 w 964245"/>
                <a:gd name="connsiteY223" fmla="*/ 616612 h 928729"/>
                <a:gd name="connsiteX224" fmla="*/ 918569 w 964245"/>
                <a:gd name="connsiteY224" fmla="*/ 624225 h 928729"/>
                <a:gd name="connsiteX225" fmla="*/ 916031 w 964245"/>
                <a:gd name="connsiteY225" fmla="*/ 631838 h 928729"/>
                <a:gd name="connsiteX226" fmla="*/ 916031 w 964245"/>
                <a:gd name="connsiteY226" fmla="*/ 634375 h 928729"/>
                <a:gd name="connsiteX227" fmla="*/ 910956 w 964245"/>
                <a:gd name="connsiteY227" fmla="*/ 631838 h 928729"/>
                <a:gd name="connsiteX228" fmla="*/ 895730 w 964245"/>
                <a:gd name="connsiteY228" fmla="*/ 631838 h 928729"/>
                <a:gd name="connsiteX229" fmla="*/ 893192 w 964245"/>
                <a:gd name="connsiteY229" fmla="*/ 629300 h 928729"/>
                <a:gd name="connsiteX230" fmla="*/ 888117 w 964245"/>
                <a:gd name="connsiteY230" fmla="*/ 629300 h 928729"/>
                <a:gd name="connsiteX231" fmla="*/ 885579 w 964245"/>
                <a:gd name="connsiteY231" fmla="*/ 626762 h 928729"/>
                <a:gd name="connsiteX232" fmla="*/ 877966 w 964245"/>
                <a:gd name="connsiteY232" fmla="*/ 626762 h 928729"/>
                <a:gd name="connsiteX233" fmla="*/ 870354 w 964245"/>
                <a:gd name="connsiteY233" fmla="*/ 624225 h 928729"/>
                <a:gd name="connsiteX234" fmla="*/ 867816 w 964245"/>
                <a:gd name="connsiteY234" fmla="*/ 621687 h 928729"/>
                <a:gd name="connsiteX235" fmla="*/ 862741 w 964245"/>
                <a:gd name="connsiteY235" fmla="*/ 616612 h 928729"/>
                <a:gd name="connsiteX236" fmla="*/ 857666 w 964245"/>
                <a:gd name="connsiteY236" fmla="*/ 614074 h 928729"/>
                <a:gd name="connsiteX237" fmla="*/ 850052 w 964245"/>
                <a:gd name="connsiteY237" fmla="*/ 614074 h 928729"/>
                <a:gd name="connsiteX238" fmla="*/ 842440 w 964245"/>
                <a:gd name="connsiteY238" fmla="*/ 608999 h 928729"/>
                <a:gd name="connsiteX239" fmla="*/ 837364 w 964245"/>
                <a:gd name="connsiteY239" fmla="*/ 603924 h 928729"/>
                <a:gd name="connsiteX240" fmla="*/ 829752 w 964245"/>
                <a:gd name="connsiteY240" fmla="*/ 603924 h 928729"/>
                <a:gd name="connsiteX241" fmla="*/ 822138 w 964245"/>
                <a:gd name="connsiteY241" fmla="*/ 606461 h 928729"/>
                <a:gd name="connsiteX242" fmla="*/ 814526 w 964245"/>
                <a:gd name="connsiteY242" fmla="*/ 606461 h 928729"/>
                <a:gd name="connsiteX243" fmla="*/ 806913 w 964245"/>
                <a:gd name="connsiteY243" fmla="*/ 603924 h 928729"/>
                <a:gd name="connsiteX244" fmla="*/ 786622 w 964245"/>
                <a:gd name="connsiteY244" fmla="*/ 603924 h 928729"/>
                <a:gd name="connsiteX245" fmla="*/ 784085 w 964245"/>
                <a:gd name="connsiteY245" fmla="*/ 606461 h 928729"/>
                <a:gd name="connsiteX246" fmla="*/ 781547 w 964245"/>
                <a:gd name="connsiteY246" fmla="*/ 608999 h 928729"/>
                <a:gd name="connsiteX247" fmla="*/ 781547 w 964245"/>
                <a:gd name="connsiteY247" fmla="*/ 624225 h 928729"/>
                <a:gd name="connsiteX248" fmla="*/ 776472 w 964245"/>
                <a:gd name="connsiteY248" fmla="*/ 634375 h 928729"/>
                <a:gd name="connsiteX249" fmla="*/ 771396 w 964245"/>
                <a:gd name="connsiteY249" fmla="*/ 641988 h 928729"/>
                <a:gd name="connsiteX250" fmla="*/ 766322 w 964245"/>
                <a:gd name="connsiteY250" fmla="*/ 649601 h 928729"/>
                <a:gd name="connsiteX251" fmla="*/ 766322 w 964245"/>
                <a:gd name="connsiteY251" fmla="*/ 662289 h 928729"/>
                <a:gd name="connsiteX252" fmla="*/ 771396 w 964245"/>
                <a:gd name="connsiteY252" fmla="*/ 667365 h 928729"/>
                <a:gd name="connsiteX253" fmla="*/ 773934 w 964245"/>
                <a:gd name="connsiteY253" fmla="*/ 669902 h 928729"/>
                <a:gd name="connsiteX254" fmla="*/ 773934 w 964245"/>
                <a:gd name="connsiteY254" fmla="*/ 682590 h 928729"/>
                <a:gd name="connsiteX255" fmla="*/ 776472 w 964245"/>
                <a:gd name="connsiteY255" fmla="*/ 685128 h 928729"/>
                <a:gd name="connsiteX256" fmla="*/ 779010 w 964245"/>
                <a:gd name="connsiteY256" fmla="*/ 685128 h 928729"/>
                <a:gd name="connsiteX257" fmla="*/ 779010 w 964245"/>
                <a:gd name="connsiteY257" fmla="*/ 687666 h 928729"/>
                <a:gd name="connsiteX258" fmla="*/ 776472 w 964245"/>
                <a:gd name="connsiteY258" fmla="*/ 690203 h 928729"/>
                <a:gd name="connsiteX259" fmla="*/ 771396 w 964245"/>
                <a:gd name="connsiteY259" fmla="*/ 692741 h 928729"/>
                <a:gd name="connsiteX260" fmla="*/ 768859 w 964245"/>
                <a:gd name="connsiteY260" fmla="*/ 695278 h 928729"/>
                <a:gd name="connsiteX261" fmla="*/ 768859 w 964245"/>
                <a:gd name="connsiteY261" fmla="*/ 702891 h 928729"/>
                <a:gd name="connsiteX262" fmla="*/ 771396 w 964245"/>
                <a:gd name="connsiteY262" fmla="*/ 705429 h 928729"/>
                <a:gd name="connsiteX263" fmla="*/ 776472 w 964245"/>
                <a:gd name="connsiteY263" fmla="*/ 707967 h 928729"/>
                <a:gd name="connsiteX264" fmla="*/ 776472 w 964245"/>
                <a:gd name="connsiteY264" fmla="*/ 713042 h 928729"/>
                <a:gd name="connsiteX265" fmla="*/ 771396 w 964245"/>
                <a:gd name="connsiteY265" fmla="*/ 713042 h 928729"/>
                <a:gd name="connsiteX266" fmla="*/ 768859 w 964245"/>
                <a:gd name="connsiteY266" fmla="*/ 715579 h 928729"/>
                <a:gd name="connsiteX267" fmla="*/ 768859 w 964245"/>
                <a:gd name="connsiteY267" fmla="*/ 720655 h 928729"/>
                <a:gd name="connsiteX268" fmla="*/ 771396 w 964245"/>
                <a:gd name="connsiteY268" fmla="*/ 723192 h 928729"/>
                <a:gd name="connsiteX269" fmla="*/ 773934 w 964245"/>
                <a:gd name="connsiteY269" fmla="*/ 725730 h 928729"/>
                <a:gd name="connsiteX270" fmla="*/ 773934 w 964245"/>
                <a:gd name="connsiteY270" fmla="*/ 730805 h 928729"/>
                <a:gd name="connsiteX271" fmla="*/ 776472 w 964245"/>
                <a:gd name="connsiteY271" fmla="*/ 735881 h 928729"/>
                <a:gd name="connsiteX272" fmla="*/ 779010 w 964245"/>
                <a:gd name="connsiteY272" fmla="*/ 738418 h 928729"/>
                <a:gd name="connsiteX273" fmla="*/ 789160 w 964245"/>
                <a:gd name="connsiteY273" fmla="*/ 738418 h 928729"/>
                <a:gd name="connsiteX274" fmla="*/ 791698 w 964245"/>
                <a:gd name="connsiteY274" fmla="*/ 743493 h 928729"/>
                <a:gd name="connsiteX275" fmla="*/ 789160 w 964245"/>
                <a:gd name="connsiteY275" fmla="*/ 748569 h 928729"/>
                <a:gd name="connsiteX276" fmla="*/ 789160 w 964245"/>
                <a:gd name="connsiteY276" fmla="*/ 751106 h 928729"/>
                <a:gd name="connsiteX277" fmla="*/ 786622 w 964245"/>
                <a:gd name="connsiteY277" fmla="*/ 751106 h 928729"/>
                <a:gd name="connsiteX278" fmla="*/ 786622 w 964245"/>
                <a:gd name="connsiteY278" fmla="*/ 756181 h 928729"/>
                <a:gd name="connsiteX279" fmla="*/ 789160 w 964245"/>
                <a:gd name="connsiteY279" fmla="*/ 758719 h 928729"/>
                <a:gd name="connsiteX280" fmla="*/ 789160 w 964245"/>
                <a:gd name="connsiteY280" fmla="*/ 761257 h 928729"/>
                <a:gd name="connsiteX281" fmla="*/ 791698 w 964245"/>
                <a:gd name="connsiteY281" fmla="*/ 763794 h 928729"/>
                <a:gd name="connsiteX282" fmla="*/ 791698 w 964245"/>
                <a:gd name="connsiteY282" fmla="*/ 781547 h 928729"/>
                <a:gd name="connsiteX283" fmla="*/ 789160 w 964245"/>
                <a:gd name="connsiteY283" fmla="*/ 786623 h 928729"/>
                <a:gd name="connsiteX284" fmla="*/ 791698 w 964245"/>
                <a:gd name="connsiteY284" fmla="*/ 791698 h 928729"/>
                <a:gd name="connsiteX285" fmla="*/ 796773 w 964245"/>
                <a:gd name="connsiteY285" fmla="*/ 794235 h 928729"/>
                <a:gd name="connsiteX286" fmla="*/ 801848 w 964245"/>
                <a:gd name="connsiteY286" fmla="*/ 794235 h 928729"/>
                <a:gd name="connsiteX287" fmla="*/ 804386 w 964245"/>
                <a:gd name="connsiteY287" fmla="*/ 796773 h 928729"/>
                <a:gd name="connsiteX288" fmla="*/ 801848 w 964245"/>
                <a:gd name="connsiteY288" fmla="*/ 799311 h 928729"/>
                <a:gd name="connsiteX289" fmla="*/ 801848 w 964245"/>
                <a:gd name="connsiteY289" fmla="*/ 804386 h 928729"/>
                <a:gd name="connsiteX290" fmla="*/ 804386 w 964245"/>
                <a:gd name="connsiteY290" fmla="*/ 809461 h 928729"/>
                <a:gd name="connsiteX291" fmla="*/ 806924 w 964245"/>
                <a:gd name="connsiteY291" fmla="*/ 811999 h 928729"/>
                <a:gd name="connsiteX292" fmla="*/ 804386 w 964245"/>
                <a:gd name="connsiteY292" fmla="*/ 817074 h 928729"/>
                <a:gd name="connsiteX293" fmla="*/ 804386 w 964245"/>
                <a:gd name="connsiteY293" fmla="*/ 822149 h 928729"/>
                <a:gd name="connsiteX294" fmla="*/ 806924 w 964245"/>
                <a:gd name="connsiteY294" fmla="*/ 824687 h 928729"/>
                <a:gd name="connsiteX295" fmla="*/ 811999 w 964245"/>
                <a:gd name="connsiteY295" fmla="*/ 824687 h 928729"/>
                <a:gd name="connsiteX296" fmla="*/ 819612 w 964245"/>
                <a:gd name="connsiteY296" fmla="*/ 827225 h 928729"/>
                <a:gd name="connsiteX297" fmla="*/ 824687 w 964245"/>
                <a:gd name="connsiteY297" fmla="*/ 829762 h 928729"/>
                <a:gd name="connsiteX298" fmla="*/ 829762 w 964245"/>
                <a:gd name="connsiteY298" fmla="*/ 834837 h 928729"/>
                <a:gd name="connsiteX299" fmla="*/ 847515 w 964245"/>
                <a:gd name="connsiteY299" fmla="*/ 834837 h 928729"/>
                <a:gd name="connsiteX300" fmla="*/ 852590 w 964245"/>
                <a:gd name="connsiteY300" fmla="*/ 839913 h 928729"/>
                <a:gd name="connsiteX301" fmla="*/ 857666 w 964245"/>
                <a:gd name="connsiteY301" fmla="*/ 842450 h 928729"/>
                <a:gd name="connsiteX302" fmla="*/ 862741 w 964245"/>
                <a:gd name="connsiteY302" fmla="*/ 839913 h 928729"/>
                <a:gd name="connsiteX303" fmla="*/ 867816 w 964245"/>
                <a:gd name="connsiteY303" fmla="*/ 839913 h 928729"/>
                <a:gd name="connsiteX304" fmla="*/ 870354 w 964245"/>
                <a:gd name="connsiteY304" fmla="*/ 844988 h 928729"/>
                <a:gd name="connsiteX305" fmla="*/ 880504 w 964245"/>
                <a:gd name="connsiteY305" fmla="*/ 844988 h 928729"/>
                <a:gd name="connsiteX306" fmla="*/ 885579 w 964245"/>
                <a:gd name="connsiteY306" fmla="*/ 847526 h 928729"/>
                <a:gd name="connsiteX307" fmla="*/ 888117 w 964245"/>
                <a:gd name="connsiteY307" fmla="*/ 850063 h 928729"/>
                <a:gd name="connsiteX308" fmla="*/ 893192 w 964245"/>
                <a:gd name="connsiteY308" fmla="*/ 852601 h 928729"/>
                <a:gd name="connsiteX309" fmla="*/ 898267 w 964245"/>
                <a:gd name="connsiteY309" fmla="*/ 857676 h 928729"/>
                <a:gd name="connsiteX310" fmla="*/ 908418 w 964245"/>
                <a:gd name="connsiteY310" fmla="*/ 865289 h 928729"/>
                <a:gd name="connsiteX311" fmla="*/ 918569 w 964245"/>
                <a:gd name="connsiteY311" fmla="*/ 865289 h 928729"/>
                <a:gd name="connsiteX312" fmla="*/ 921106 w 964245"/>
                <a:gd name="connsiteY312" fmla="*/ 867827 h 928729"/>
                <a:gd name="connsiteX313" fmla="*/ 923644 w 964245"/>
                <a:gd name="connsiteY313" fmla="*/ 870364 h 928729"/>
                <a:gd name="connsiteX314" fmla="*/ 928719 w 964245"/>
                <a:gd name="connsiteY314" fmla="*/ 872902 h 928729"/>
                <a:gd name="connsiteX315" fmla="*/ 931257 w 964245"/>
                <a:gd name="connsiteY315" fmla="*/ 875439 h 928729"/>
                <a:gd name="connsiteX316" fmla="*/ 943945 w 964245"/>
                <a:gd name="connsiteY316" fmla="*/ 875439 h 928729"/>
                <a:gd name="connsiteX317" fmla="*/ 946483 w 964245"/>
                <a:gd name="connsiteY317" fmla="*/ 877977 h 928729"/>
                <a:gd name="connsiteX318" fmla="*/ 949020 w 964245"/>
                <a:gd name="connsiteY318" fmla="*/ 883052 h 928729"/>
                <a:gd name="connsiteX319" fmla="*/ 954095 w 964245"/>
                <a:gd name="connsiteY319" fmla="*/ 885590 h 928729"/>
                <a:gd name="connsiteX320" fmla="*/ 956633 w 964245"/>
                <a:gd name="connsiteY320" fmla="*/ 888128 h 928729"/>
                <a:gd name="connsiteX321" fmla="*/ 961708 w 964245"/>
                <a:gd name="connsiteY321" fmla="*/ 895741 h 928729"/>
                <a:gd name="connsiteX322" fmla="*/ 961708 w 964245"/>
                <a:gd name="connsiteY322" fmla="*/ 898278 h 928729"/>
                <a:gd name="connsiteX323" fmla="*/ 964246 w 964245"/>
                <a:gd name="connsiteY323" fmla="*/ 900816 h 928729"/>
                <a:gd name="connsiteX324" fmla="*/ 959171 w 964245"/>
                <a:gd name="connsiteY324" fmla="*/ 900816 h 928729"/>
                <a:gd name="connsiteX325" fmla="*/ 959171 w 964245"/>
                <a:gd name="connsiteY325" fmla="*/ 905891 h 928729"/>
                <a:gd name="connsiteX326" fmla="*/ 954095 w 964245"/>
                <a:gd name="connsiteY326" fmla="*/ 905891 h 928729"/>
                <a:gd name="connsiteX327" fmla="*/ 949020 w 964245"/>
                <a:gd name="connsiteY327" fmla="*/ 903353 h 928729"/>
                <a:gd name="connsiteX328" fmla="*/ 943945 w 964245"/>
                <a:gd name="connsiteY328" fmla="*/ 898278 h 928729"/>
                <a:gd name="connsiteX329" fmla="*/ 938869 w 964245"/>
                <a:gd name="connsiteY329" fmla="*/ 893203 h 928729"/>
                <a:gd name="connsiteX330" fmla="*/ 936332 w 964245"/>
                <a:gd name="connsiteY330" fmla="*/ 890665 h 928729"/>
                <a:gd name="connsiteX331" fmla="*/ 933794 w 964245"/>
                <a:gd name="connsiteY331" fmla="*/ 888128 h 928729"/>
                <a:gd name="connsiteX332" fmla="*/ 931257 w 964245"/>
                <a:gd name="connsiteY332" fmla="*/ 888128 h 928729"/>
                <a:gd name="connsiteX333" fmla="*/ 926181 w 964245"/>
                <a:gd name="connsiteY333" fmla="*/ 885590 h 928729"/>
                <a:gd name="connsiteX334" fmla="*/ 918569 w 964245"/>
                <a:gd name="connsiteY334" fmla="*/ 880515 h 928729"/>
                <a:gd name="connsiteX335" fmla="*/ 916031 w 964245"/>
                <a:gd name="connsiteY335" fmla="*/ 880515 h 928729"/>
                <a:gd name="connsiteX336" fmla="*/ 910956 w 964245"/>
                <a:gd name="connsiteY336" fmla="*/ 883052 h 928729"/>
                <a:gd name="connsiteX337" fmla="*/ 908418 w 964245"/>
                <a:gd name="connsiteY337" fmla="*/ 880515 h 928729"/>
                <a:gd name="connsiteX338" fmla="*/ 900805 w 964245"/>
                <a:gd name="connsiteY338" fmla="*/ 880515 h 928729"/>
                <a:gd name="connsiteX339" fmla="*/ 895730 w 964245"/>
                <a:gd name="connsiteY339" fmla="*/ 883052 h 928729"/>
                <a:gd name="connsiteX340" fmla="*/ 890655 w 964245"/>
                <a:gd name="connsiteY340" fmla="*/ 885590 h 928729"/>
                <a:gd name="connsiteX341" fmla="*/ 885579 w 964245"/>
                <a:gd name="connsiteY341" fmla="*/ 888128 h 928729"/>
                <a:gd name="connsiteX342" fmla="*/ 880504 w 964245"/>
                <a:gd name="connsiteY342" fmla="*/ 885590 h 928729"/>
                <a:gd name="connsiteX343" fmla="*/ 857666 w 964245"/>
                <a:gd name="connsiteY343" fmla="*/ 885590 h 928729"/>
                <a:gd name="connsiteX344" fmla="*/ 852590 w 964245"/>
                <a:gd name="connsiteY344" fmla="*/ 888128 h 928729"/>
                <a:gd name="connsiteX345" fmla="*/ 847515 w 964245"/>
                <a:gd name="connsiteY345" fmla="*/ 890665 h 928729"/>
                <a:gd name="connsiteX346" fmla="*/ 842440 w 964245"/>
                <a:gd name="connsiteY346" fmla="*/ 893203 h 928729"/>
                <a:gd name="connsiteX347" fmla="*/ 839902 w 964245"/>
                <a:gd name="connsiteY347" fmla="*/ 890665 h 928729"/>
                <a:gd name="connsiteX348" fmla="*/ 834827 w 964245"/>
                <a:gd name="connsiteY348" fmla="*/ 888128 h 928729"/>
                <a:gd name="connsiteX349" fmla="*/ 829752 w 964245"/>
                <a:gd name="connsiteY349" fmla="*/ 888128 h 928729"/>
                <a:gd name="connsiteX350" fmla="*/ 827214 w 964245"/>
                <a:gd name="connsiteY350" fmla="*/ 893203 h 928729"/>
                <a:gd name="connsiteX351" fmla="*/ 827214 w 964245"/>
                <a:gd name="connsiteY351" fmla="*/ 903353 h 928729"/>
                <a:gd name="connsiteX352" fmla="*/ 824676 w 964245"/>
                <a:gd name="connsiteY352" fmla="*/ 905891 h 928729"/>
                <a:gd name="connsiteX353" fmla="*/ 822138 w 964245"/>
                <a:gd name="connsiteY353" fmla="*/ 905891 h 928729"/>
                <a:gd name="connsiteX354" fmla="*/ 819601 w 964245"/>
                <a:gd name="connsiteY354" fmla="*/ 908429 h 928729"/>
                <a:gd name="connsiteX355" fmla="*/ 814526 w 964245"/>
                <a:gd name="connsiteY355" fmla="*/ 913504 h 928729"/>
                <a:gd name="connsiteX356" fmla="*/ 809450 w 964245"/>
                <a:gd name="connsiteY356" fmla="*/ 923654 h 928729"/>
                <a:gd name="connsiteX357" fmla="*/ 806913 w 964245"/>
                <a:gd name="connsiteY357" fmla="*/ 926192 h 928729"/>
                <a:gd name="connsiteX358" fmla="*/ 804375 w 964245"/>
                <a:gd name="connsiteY358" fmla="*/ 928730 h 928729"/>
                <a:gd name="connsiteX359" fmla="*/ 796762 w 964245"/>
                <a:gd name="connsiteY359" fmla="*/ 928730 h 928729"/>
                <a:gd name="connsiteX360" fmla="*/ 791687 w 964245"/>
                <a:gd name="connsiteY360" fmla="*/ 923654 h 928729"/>
                <a:gd name="connsiteX361" fmla="*/ 784074 w 964245"/>
                <a:gd name="connsiteY361" fmla="*/ 918579 h 928729"/>
                <a:gd name="connsiteX362" fmla="*/ 776461 w 964245"/>
                <a:gd name="connsiteY362" fmla="*/ 913504 h 928729"/>
                <a:gd name="connsiteX363" fmla="*/ 768849 w 964245"/>
                <a:gd name="connsiteY363" fmla="*/ 905891 h 928729"/>
                <a:gd name="connsiteX364" fmla="*/ 763773 w 964245"/>
                <a:gd name="connsiteY364" fmla="*/ 900816 h 928729"/>
                <a:gd name="connsiteX365" fmla="*/ 753623 w 964245"/>
                <a:gd name="connsiteY365" fmla="*/ 898278 h 928729"/>
                <a:gd name="connsiteX366" fmla="*/ 687666 w 964245"/>
                <a:gd name="connsiteY366" fmla="*/ 898278 h 928729"/>
                <a:gd name="connsiteX367" fmla="*/ 680052 w 964245"/>
                <a:gd name="connsiteY367" fmla="*/ 895741 h 928729"/>
                <a:gd name="connsiteX368" fmla="*/ 669902 w 964245"/>
                <a:gd name="connsiteY368" fmla="*/ 890665 h 928729"/>
                <a:gd name="connsiteX369" fmla="*/ 649612 w 964245"/>
                <a:gd name="connsiteY369" fmla="*/ 880515 h 928729"/>
                <a:gd name="connsiteX370" fmla="*/ 636924 w 964245"/>
                <a:gd name="connsiteY370" fmla="*/ 872902 h 928729"/>
                <a:gd name="connsiteX371" fmla="*/ 624235 w 964245"/>
                <a:gd name="connsiteY371" fmla="*/ 865289 h 928729"/>
                <a:gd name="connsiteX372" fmla="*/ 611547 w 964245"/>
                <a:gd name="connsiteY372" fmla="*/ 860214 h 928729"/>
                <a:gd name="connsiteX373" fmla="*/ 601397 w 964245"/>
                <a:gd name="connsiteY373" fmla="*/ 855138 h 928729"/>
                <a:gd name="connsiteX374" fmla="*/ 593784 w 964245"/>
                <a:gd name="connsiteY374" fmla="*/ 852601 h 928729"/>
                <a:gd name="connsiteX375" fmla="*/ 581096 w 964245"/>
                <a:gd name="connsiteY375" fmla="*/ 844988 h 928729"/>
                <a:gd name="connsiteX376" fmla="*/ 573483 w 964245"/>
                <a:gd name="connsiteY376" fmla="*/ 837375 h 928729"/>
                <a:gd name="connsiteX377" fmla="*/ 560795 w 964245"/>
                <a:gd name="connsiteY377" fmla="*/ 832300 h 928729"/>
                <a:gd name="connsiteX378" fmla="*/ 560795 w 964245"/>
                <a:gd name="connsiteY378" fmla="*/ 829762 h 928729"/>
                <a:gd name="connsiteX379" fmla="*/ 550644 w 964245"/>
                <a:gd name="connsiteY379" fmla="*/ 824687 h 928729"/>
                <a:gd name="connsiteX380" fmla="*/ 540493 w 964245"/>
                <a:gd name="connsiteY380" fmla="*/ 819612 h 928729"/>
                <a:gd name="connsiteX381" fmla="*/ 532881 w 964245"/>
                <a:gd name="connsiteY381" fmla="*/ 814536 h 928729"/>
                <a:gd name="connsiteX382" fmla="*/ 522730 w 964245"/>
                <a:gd name="connsiteY382" fmla="*/ 806924 h 928729"/>
                <a:gd name="connsiteX383" fmla="*/ 512580 w 964245"/>
                <a:gd name="connsiteY383" fmla="*/ 801848 h 928729"/>
                <a:gd name="connsiteX384" fmla="*/ 504967 w 964245"/>
                <a:gd name="connsiteY384" fmla="*/ 796773 h 928729"/>
                <a:gd name="connsiteX385" fmla="*/ 497354 w 964245"/>
                <a:gd name="connsiteY385" fmla="*/ 794235 h 928729"/>
                <a:gd name="connsiteX386" fmla="*/ 489741 w 964245"/>
                <a:gd name="connsiteY386" fmla="*/ 796773 h 928729"/>
                <a:gd name="connsiteX387" fmla="*/ 484666 w 964245"/>
                <a:gd name="connsiteY387" fmla="*/ 794235 h 928729"/>
                <a:gd name="connsiteX388" fmla="*/ 477053 w 964245"/>
                <a:gd name="connsiteY388" fmla="*/ 799311 h 928729"/>
                <a:gd name="connsiteX389" fmla="*/ 471978 w 964245"/>
                <a:gd name="connsiteY389" fmla="*/ 801848 h 928729"/>
                <a:gd name="connsiteX390" fmla="*/ 466902 w 964245"/>
                <a:gd name="connsiteY390" fmla="*/ 801848 h 928729"/>
                <a:gd name="connsiteX391" fmla="*/ 459290 w 964245"/>
                <a:gd name="connsiteY391" fmla="*/ 811999 h 928729"/>
                <a:gd name="connsiteX392" fmla="*/ 456752 w 964245"/>
                <a:gd name="connsiteY392" fmla="*/ 814536 h 928729"/>
                <a:gd name="connsiteX393" fmla="*/ 451676 w 964245"/>
                <a:gd name="connsiteY393" fmla="*/ 817074 h 928729"/>
                <a:gd name="connsiteX394" fmla="*/ 444064 w 964245"/>
                <a:gd name="connsiteY394" fmla="*/ 814536 h 928729"/>
                <a:gd name="connsiteX395" fmla="*/ 441526 w 964245"/>
                <a:gd name="connsiteY395" fmla="*/ 809461 h 928729"/>
                <a:gd name="connsiteX396" fmla="*/ 436451 w 964245"/>
                <a:gd name="connsiteY396" fmla="*/ 806924 h 928729"/>
                <a:gd name="connsiteX397" fmla="*/ 431376 w 964245"/>
                <a:gd name="connsiteY397" fmla="*/ 804386 h 928729"/>
                <a:gd name="connsiteX398" fmla="*/ 426300 w 964245"/>
                <a:gd name="connsiteY398" fmla="*/ 801848 h 928729"/>
                <a:gd name="connsiteX399" fmla="*/ 421225 w 964245"/>
                <a:gd name="connsiteY399" fmla="*/ 796773 h 928729"/>
                <a:gd name="connsiteX400" fmla="*/ 413612 w 964245"/>
                <a:gd name="connsiteY400" fmla="*/ 794235 h 928729"/>
                <a:gd name="connsiteX401" fmla="*/ 408537 w 964245"/>
                <a:gd name="connsiteY401" fmla="*/ 794235 h 928729"/>
                <a:gd name="connsiteX402" fmla="*/ 405999 w 964245"/>
                <a:gd name="connsiteY402" fmla="*/ 789160 h 928729"/>
                <a:gd name="connsiteX403" fmla="*/ 403462 w 964245"/>
                <a:gd name="connsiteY403" fmla="*/ 786623 h 928729"/>
                <a:gd name="connsiteX404" fmla="*/ 400924 w 964245"/>
                <a:gd name="connsiteY404" fmla="*/ 786623 h 928729"/>
                <a:gd name="connsiteX405" fmla="*/ 395849 w 964245"/>
                <a:gd name="connsiteY405" fmla="*/ 784085 h 928729"/>
                <a:gd name="connsiteX406" fmla="*/ 388236 w 964245"/>
                <a:gd name="connsiteY406" fmla="*/ 781547 h 928729"/>
                <a:gd name="connsiteX407" fmla="*/ 370483 w 964245"/>
                <a:gd name="connsiteY407" fmla="*/ 781547 h 928729"/>
                <a:gd name="connsiteX408" fmla="*/ 365408 w 964245"/>
                <a:gd name="connsiteY408" fmla="*/ 779010 h 928729"/>
                <a:gd name="connsiteX409" fmla="*/ 357795 w 964245"/>
                <a:gd name="connsiteY409" fmla="*/ 776472 h 928729"/>
                <a:gd name="connsiteX410" fmla="*/ 347644 w 964245"/>
                <a:gd name="connsiteY410" fmla="*/ 773934 h 928729"/>
                <a:gd name="connsiteX411" fmla="*/ 334956 w 964245"/>
                <a:gd name="connsiteY411" fmla="*/ 773934 h 928729"/>
                <a:gd name="connsiteX412" fmla="*/ 332419 w 964245"/>
                <a:gd name="connsiteY412" fmla="*/ 771397 h 928729"/>
                <a:gd name="connsiteX413" fmla="*/ 329881 w 964245"/>
                <a:gd name="connsiteY413" fmla="*/ 766321 h 928729"/>
                <a:gd name="connsiteX414" fmla="*/ 327343 w 964245"/>
                <a:gd name="connsiteY414" fmla="*/ 761246 h 928729"/>
                <a:gd name="connsiteX415" fmla="*/ 322268 w 964245"/>
                <a:gd name="connsiteY415" fmla="*/ 756171 h 928729"/>
                <a:gd name="connsiteX416" fmla="*/ 317193 w 964245"/>
                <a:gd name="connsiteY416" fmla="*/ 751096 h 928729"/>
                <a:gd name="connsiteX417" fmla="*/ 309580 w 964245"/>
                <a:gd name="connsiteY417" fmla="*/ 738408 h 928729"/>
                <a:gd name="connsiteX418" fmla="*/ 299429 w 964245"/>
                <a:gd name="connsiteY418" fmla="*/ 725719 h 928729"/>
                <a:gd name="connsiteX419" fmla="*/ 296892 w 964245"/>
                <a:gd name="connsiteY419" fmla="*/ 718106 h 928729"/>
                <a:gd name="connsiteX420" fmla="*/ 291817 w 964245"/>
                <a:gd name="connsiteY420" fmla="*/ 710494 h 928729"/>
                <a:gd name="connsiteX421" fmla="*/ 286741 w 964245"/>
                <a:gd name="connsiteY421" fmla="*/ 707956 h 928729"/>
                <a:gd name="connsiteX422" fmla="*/ 279129 w 964245"/>
                <a:gd name="connsiteY422" fmla="*/ 707956 h 928729"/>
                <a:gd name="connsiteX423" fmla="*/ 271515 w 964245"/>
                <a:gd name="connsiteY423" fmla="*/ 710494 h 928729"/>
                <a:gd name="connsiteX424" fmla="*/ 258827 w 964245"/>
                <a:gd name="connsiteY424" fmla="*/ 710494 h 928729"/>
                <a:gd name="connsiteX425" fmla="*/ 253752 w 964245"/>
                <a:gd name="connsiteY425" fmla="*/ 707956 h 928729"/>
                <a:gd name="connsiteX426" fmla="*/ 248677 w 964245"/>
                <a:gd name="connsiteY426" fmla="*/ 702881 h 928729"/>
                <a:gd name="connsiteX427" fmla="*/ 243602 w 964245"/>
                <a:gd name="connsiteY427" fmla="*/ 700343 h 928729"/>
                <a:gd name="connsiteX428" fmla="*/ 238526 w 964245"/>
                <a:gd name="connsiteY428" fmla="*/ 695268 h 928729"/>
                <a:gd name="connsiteX429" fmla="*/ 228376 w 964245"/>
                <a:gd name="connsiteY429" fmla="*/ 692730 h 928729"/>
                <a:gd name="connsiteX430" fmla="*/ 213150 w 964245"/>
                <a:gd name="connsiteY430" fmla="*/ 692730 h 928729"/>
                <a:gd name="connsiteX431" fmla="*/ 205537 w 964245"/>
                <a:gd name="connsiteY431" fmla="*/ 697806 h 928729"/>
                <a:gd name="connsiteX432" fmla="*/ 197924 w 964245"/>
                <a:gd name="connsiteY432" fmla="*/ 695268 h 928729"/>
                <a:gd name="connsiteX433" fmla="*/ 192849 w 964245"/>
                <a:gd name="connsiteY433" fmla="*/ 692730 h 928729"/>
                <a:gd name="connsiteX434" fmla="*/ 187774 w 964245"/>
                <a:gd name="connsiteY434" fmla="*/ 687655 h 928729"/>
                <a:gd name="connsiteX435" fmla="*/ 182698 w 964245"/>
                <a:gd name="connsiteY435" fmla="*/ 682580 h 928729"/>
                <a:gd name="connsiteX436" fmla="*/ 175086 w 964245"/>
                <a:gd name="connsiteY436" fmla="*/ 677504 h 928729"/>
                <a:gd name="connsiteX437" fmla="*/ 164935 w 964245"/>
                <a:gd name="connsiteY437" fmla="*/ 672429 h 928729"/>
                <a:gd name="connsiteX438" fmla="*/ 129419 w 964245"/>
                <a:gd name="connsiteY438" fmla="*/ 672429 h 928729"/>
                <a:gd name="connsiteX439" fmla="*/ 116731 w 964245"/>
                <a:gd name="connsiteY439" fmla="*/ 667354 h 928729"/>
                <a:gd name="connsiteX440" fmla="*/ 104042 w 964245"/>
                <a:gd name="connsiteY440" fmla="*/ 662279 h 928729"/>
                <a:gd name="connsiteX441" fmla="*/ 98967 w 964245"/>
                <a:gd name="connsiteY441" fmla="*/ 657203 h 928729"/>
                <a:gd name="connsiteX442" fmla="*/ 96430 w 964245"/>
                <a:gd name="connsiteY442" fmla="*/ 654666 h 928729"/>
                <a:gd name="connsiteX443" fmla="*/ 91354 w 964245"/>
                <a:gd name="connsiteY443" fmla="*/ 644515 h 928729"/>
                <a:gd name="connsiteX444" fmla="*/ 86279 w 964245"/>
                <a:gd name="connsiteY444" fmla="*/ 634365 h 928729"/>
                <a:gd name="connsiteX445" fmla="*/ 78666 w 964245"/>
                <a:gd name="connsiteY445" fmla="*/ 621677 h 928729"/>
                <a:gd name="connsiteX446" fmla="*/ 76129 w 964245"/>
                <a:gd name="connsiteY446" fmla="*/ 611526 h 928729"/>
                <a:gd name="connsiteX447" fmla="*/ 71053 w 964245"/>
                <a:gd name="connsiteY447" fmla="*/ 601376 h 928729"/>
                <a:gd name="connsiteX448" fmla="*/ 68516 w 964245"/>
                <a:gd name="connsiteY448" fmla="*/ 593763 h 928729"/>
                <a:gd name="connsiteX449" fmla="*/ 65978 w 964245"/>
                <a:gd name="connsiteY449" fmla="*/ 586150 h 928729"/>
                <a:gd name="connsiteX450" fmla="*/ 65978 w 964245"/>
                <a:gd name="connsiteY450" fmla="*/ 583612 h 928729"/>
                <a:gd name="connsiteX451" fmla="*/ 63441 w 964245"/>
                <a:gd name="connsiteY451" fmla="*/ 575999 h 928729"/>
                <a:gd name="connsiteX452" fmla="*/ 60903 w 964245"/>
                <a:gd name="connsiteY452" fmla="*/ 565849 h 928729"/>
                <a:gd name="connsiteX453" fmla="*/ 58365 w 964245"/>
                <a:gd name="connsiteY453" fmla="*/ 555698 h 928729"/>
                <a:gd name="connsiteX454" fmla="*/ 50753 w 964245"/>
                <a:gd name="connsiteY454" fmla="*/ 532860 h 928729"/>
                <a:gd name="connsiteX455" fmla="*/ 50753 w 964245"/>
                <a:gd name="connsiteY455" fmla="*/ 530322 h 928729"/>
                <a:gd name="connsiteX456" fmla="*/ 48215 w 964245"/>
                <a:gd name="connsiteY456" fmla="*/ 525247 h 928729"/>
                <a:gd name="connsiteX457" fmla="*/ 45677 w 964245"/>
                <a:gd name="connsiteY457" fmla="*/ 520172 h 928729"/>
                <a:gd name="connsiteX458" fmla="*/ 43139 w 964245"/>
                <a:gd name="connsiteY458" fmla="*/ 515096 h 928729"/>
                <a:gd name="connsiteX459" fmla="*/ 43139 w 964245"/>
                <a:gd name="connsiteY459" fmla="*/ 512559 h 928729"/>
                <a:gd name="connsiteX460" fmla="*/ 20301 w 964245"/>
                <a:gd name="connsiteY460" fmla="*/ 487193 h 928729"/>
                <a:gd name="connsiteX461" fmla="*/ 15225 w 964245"/>
                <a:gd name="connsiteY461" fmla="*/ 479580 h 928729"/>
                <a:gd name="connsiteX462" fmla="*/ 7613 w 964245"/>
                <a:gd name="connsiteY462" fmla="*/ 471967 h 928729"/>
                <a:gd name="connsiteX463" fmla="*/ 2537 w 964245"/>
                <a:gd name="connsiteY463" fmla="*/ 464354 h 928729"/>
                <a:gd name="connsiteX464" fmla="*/ 0 w 964245"/>
                <a:gd name="connsiteY464" fmla="*/ 456741 h 928729"/>
                <a:gd name="connsiteX465" fmla="*/ 2537 w 964245"/>
                <a:gd name="connsiteY465" fmla="*/ 446591 h 928729"/>
                <a:gd name="connsiteX466" fmla="*/ 7613 w 964245"/>
                <a:gd name="connsiteY466" fmla="*/ 441516 h 928729"/>
                <a:gd name="connsiteX467" fmla="*/ 7613 w 964245"/>
                <a:gd name="connsiteY467" fmla="*/ 436440 h 928729"/>
                <a:gd name="connsiteX468" fmla="*/ 12688 w 964245"/>
                <a:gd name="connsiteY468" fmla="*/ 433903 h 928729"/>
                <a:gd name="connsiteX469" fmla="*/ 27914 w 964245"/>
                <a:gd name="connsiteY469" fmla="*/ 433903 h 928729"/>
                <a:gd name="connsiteX470" fmla="*/ 32989 w 964245"/>
                <a:gd name="connsiteY470" fmla="*/ 428827 h 928729"/>
                <a:gd name="connsiteX471" fmla="*/ 38064 w 964245"/>
                <a:gd name="connsiteY471" fmla="*/ 423752 h 928729"/>
                <a:gd name="connsiteX472" fmla="*/ 40602 w 964245"/>
                <a:gd name="connsiteY472" fmla="*/ 421215 h 928729"/>
                <a:gd name="connsiteX473" fmla="*/ 43139 w 964245"/>
                <a:gd name="connsiteY473" fmla="*/ 418677 h 928729"/>
                <a:gd name="connsiteX474" fmla="*/ 45677 w 964245"/>
                <a:gd name="connsiteY474" fmla="*/ 416139 h 928729"/>
                <a:gd name="connsiteX475" fmla="*/ 45677 w 964245"/>
                <a:gd name="connsiteY475" fmla="*/ 416139 h 92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</a:cxnLst>
              <a:rect l="l" t="t" r="r" b="b"/>
              <a:pathLst>
                <a:path w="964245" h="928729">
                  <a:moveTo>
                    <a:pt x="45709" y="416129"/>
                  </a:moveTo>
                  <a:lnTo>
                    <a:pt x="48247" y="413591"/>
                  </a:lnTo>
                  <a:lnTo>
                    <a:pt x="185247" y="284204"/>
                  </a:lnTo>
                  <a:lnTo>
                    <a:pt x="187784" y="281666"/>
                  </a:lnTo>
                  <a:lnTo>
                    <a:pt x="195397" y="279129"/>
                  </a:lnTo>
                  <a:lnTo>
                    <a:pt x="200473" y="276591"/>
                  </a:lnTo>
                  <a:lnTo>
                    <a:pt x="210623" y="274053"/>
                  </a:lnTo>
                  <a:lnTo>
                    <a:pt x="225849" y="258827"/>
                  </a:lnTo>
                  <a:lnTo>
                    <a:pt x="241075" y="238537"/>
                  </a:lnTo>
                  <a:lnTo>
                    <a:pt x="248687" y="223311"/>
                  </a:lnTo>
                  <a:lnTo>
                    <a:pt x="251225" y="220774"/>
                  </a:lnTo>
                  <a:lnTo>
                    <a:pt x="253763" y="218236"/>
                  </a:lnTo>
                  <a:lnTo>
                    <a:pt x="251225" y="218236"/>
                  </a:lnTo>
                  <a:lnTo>
                    <a:pt x="248687" y="210623"/>
                  </a:lnTo>
                  <a:lnTo>
                    <a:pt x="238537" y="200473"/>
                  </a:lnTo>
                  <a:lnTo>
                    <a:pt x="230924" y="192860"/>
                  </a:lnTo>
                  <a:lnTo>
                    <a:pt x="230924" y="185247"/>
                  </a:lnTo>
                  <a:lnTo>
                    <a:pt x="235999" y="177634"/>
                  </a:lnTo>
                  <a:lnTo>
                    <a:pt x="246150" y="164946"/>
                  </a:lnTo>
                  <a:lnTo>
                    <a:pt x="253763" y="157333"/>
                  </a:lnTo>
                  <a:lnTo>
                    <a:pt x="261376" y="147182"/>
                  </a:lnTo>
                  <a:lnTo>
                    <a:pt x="266451" y="142107"/>
                  </a:lnTo>
                  <a:lnTo>
                    <a:pt x="268988" y="139570"/>
                  </a:lnTo>
                  <a:lnTo>
                    <a:pt x="274064" y="137032"/>
                  </a:lnTo>
                  <a:lnTo>
                    <a:pt x="279139" y="139570"/>
                  </a:lnTo>
                  <a:lnTo>
                    <a:pt x="289290" y="144645"/>
                  </a:lnTo>
                  <a:lnTo>
                    <a:pt x="296902" y="147182"/>
                  </a:lnTo>
                  <a:lnTo>
                    <a:pt x="304515" y="147182"/>
                  </a:lnTo>
                  <a:lnTo>
                    <a:pt x="314666" y="142107"/>
                  </a:lnTo>
                  <a:lnTo>
                    <a:pt x="319741" y="137032"/>
                  </a:lnTo>
                  <a:lnTo>
                    <a:pt x="324816" y="131957"/>
                  </a:lnTo>
                  <a:lnTo>
                    <a:pt x="332429" y="124344"/>
                  </a:lnTo>
                  <a:lnTo>
                    <a:pt x="337504" y="119269"/>
                  </a:lnTo>
                  <a:lnTo>
                    <a:pt x="347655" y="114193"/>
                  </a:lnTo>
                  <a:lnTo>
                    <a:pt x="365408" y="114193"/>
                  </a:lnTo>
                  <a:lnTo>
                    <a:pt x="373020" y="111656"/>
                  </a:lnTo>
                  <a:lnTo>
                    <a:pt x="375558" y="109118"/>
                  </a:lnTo>
                  <a:lnTo>
                    <a:pt x="378096" y="104043"/>
                  </a:lnTo>
                  <a:lnTo>
                    <a:pt x="378096" y="98968"/>
                  </a:lnTo>
                  <a:lnTo>
                    <a:pt x="383171" y="93892"/>
                  </a:lnTo>
                  <a:lnTo>
                    <a:pt x="403462" y="93892"/>
                  </a:lnTo>
                  <a:lnTo>
                    <a:pt x="408537" y="88817"/>
                  </a:lnTo>
                  <a:lnTo>
                    <a:pt x="416150" y="83742"/>
                  </a:lnTo>
                  <a:lnTo>
                    <a:pt x="418687" y="76129"/>
                  </a:lnTo>
                  <a:lnTo>
                    <a:pt x="418687" y="63441"/>
                  </a:lnTo>
                  <a:lnTo>
                    <a:pt x="423763" y="55828"/>
                  </a:lnTo>
                  <a:lnTo>
                    <a:pt x="426300" y="45677"/>
                  </a:lnTo>
                  <a:lnTo>
                    <a:pt x="428838" y="38064"/>
                  </a:lnTo>
                  <a:lnTo>
                    <a:pt x="428838" y="22839"/>
                  </a:lnTo>
                  <a:lnTo>
                    <a:pt x="426300" y="17763"/>
                  </a:lnTo>
                  <a:lnTo>
                    <a:pt x="423763" y="7613"/>
                  </a:lnTo>
                  <a:lnTo>
                    <a:pt x="423763" y="10151"/>
                  </a:lnTo>
                  <a:lnTo>
                    <a:pt x="433913" y="10151"/>
                  </a:lnTo>
                  <a:lnTo>
                    <a:pt x="436451" y="7613"/>
                  </a:lnTo>
                  <a:lnTo>
                    <a:pt x="436451" y="5075"/>
                  </a:lnTo>
                  <a:lnTo>
                    <a:pt x="438988" y="5075"/>
                  </a:lnTo>
                  <a:lnTo>
                    <a:pt x="438988" y="2538"/>
                  </a:lnTo>
                  <a:lnTo>
                    <a:pt x="444064" y="2538"/>
                  </a:lnTo>
                  <a:lnTo>
                    <a:pt x="444064" y="0"/>
                  </a:lnTo>
                  <a:lnTo>
                    <a:pt x="449139" y="0"/>
                  </a:lnTo>
                  <a:lnTo>
                    <a:pt x="449139" y="2538"/>
                  </a:lnTo>
                  <a:lnTo>
                    <a:pt x="454214" y="2538"/>
                  </a:lnTo>
                  <a:lnTo>
                    <a:pt x="454214" y="5075"/>
                  </a:lnTo>
                  <a:lnTo>
                    <a:pt x="459290" y="5075"/>
                  </a:lnTo>
                  <a:lnTo>
                    <a:pt x="461827" y="2538"/>
                  </a:lnTo>
                  <a:lnTo>
                    <a:pt x="482128" y="2538"/>
                  </a:lnTo>
                  <a:lnTo>
                    <a:pt x="482128" y="5075"/>
                  </a:lnTo>
                  <a:lnTo>
                    <a:pt x="484666" y="10151"/>
                  </a:lnTo>
                  <a:lnTo>
                    <a:pt x="487203" y="10151"/>
                  </a:lnTo>
                  <a:lnTo>
                    <a:pt x="489741" y="12688"/>
                  </a:lnTo>
                  <a:lnTo>
                    <a:pt x="489741" y="15226"/>
                  </a:lnTo>
                  <a:lnTo>
                    <a:pt x="492279" y="15226"/>
                  </a:lnTo>
                  <a:lnTo>
                    <a:pt x="492279" y="17763"/>
                  </a:lnTo>
                  <a:lnTo>
                    <a:pt x="494816" y="20301"/>
                  </a:lnTo>
                  <a:lnTo>
                    <a:pt x="499892" y="20301"/>
                  </a:lnTo>
                  <a:lnTo>
                    <a:pt x="502429" y="22839"/>
                  </a:lnTo>
                  <a:lnTo>
                    <a:pt x="507504" y="22839"/>
                  </a:lnTo>
                  <a:lnTo>
                    <a:pt x="507504" y="25376"/>
                  </a:lnTo>
                  <a:lnTo>
                    <a:pt x="510042" y="27914"/>
                  </a:lnTo>
                  <a:lnTo>
                    <a:pt x="510042" y="30452"/>
                  </a:lnTo>
                  <a:lnTo>
                    <a:pt x="512580" y="32989"/>
                  </a:lnTo>
                  <a:lnTo>
                    <a:pt x="515117" y="35527"/>
                  </a:lnTo>
                  <a:lnTo>
                    <a:pt x="517655" y="38064"/>
                  </a:lnTo>
                  <a:lnTo>
                    <a:pt x="520193" y="40602"/>
                  </a:lnTo>
                  <a:lnTo>
                    <a:pt x="520193" y="43140"/>
                  </a:lnTo>
                  <a:lnTo>
                    <a:pt x="522730" y="45677"/>
                  </a:lnTo>
                  <a:lnTo>
                    <a:pt x="522730" y="48215"/>
                  </a:lnTo>
                  <a:lnTo>
                    <a:pt x="525268" y="48215"/>
                  </a:lnTo>
                  <a:lnTo>
                    <a:pt x="525268" y="50753"/>
                  </a:lnTo>
                  <a:lnTo>
                    <a:pt x="527805" y="50753"/>
                  </a:lnTo>
                  <a:lnTo>
                    <a:pt x="530343" y="53290"/>
                  </a:lnTo>
                  <a:lnTo>
                    <a:pt x="532881" y="55828"/>
                  </a:lnTo>
                  <a:lnTo>
                    <a:pt x="535418" y="58365"/>
                  </a:lnTo>
                  <a:lnTo>
                    <a:pt x="535418" y="60903"/>
                  </a:lnTo>
                  <a:lnTo>
                    <a:pt x="537956" y="63441"/>
                  </a:lnTo>
                  <a:lnTo>
                    <a:pt x="540493" y="65978"/>
                  </a:lnTo>
                  <a:lnTo>
                    <a:pt x="545569" y="65978"/>
                  </a:lnTo>
                  <a:lnTo>
                    <a:pt x="545569" y="71054"/>
                  </a:lnTo>
                  <a:lnTo>
                    <a:pt x="548107" y="73591"/>
                  </a:lnTo>
                  <a:lnTo>
                    <a:pt x="553182" y="73591"/>
                  </a:lnTo>
                  <a:lnTo>
                    <a:pt x="553182" y="76129"/>
                  </a:lnTo>
                  <a:lnTo>
                    <a:pt x="555719" y="78666"/>
                  </a:lnTo>
                  <a:lnTo>
                    <a:pt x="555719" y="81204"/>
                  </a:lnTo>
                  <a:lnTo>
                    <a:pt x="558257" y="81204"/>
                  </a:lnTo>
                  <a:lnTo>
                    <a:pt x="558257" y="88817"/>
                  </a:lnTo>
                  <a:lnTo>
                    <a:pt x="560795" y="91355"/>
                  </a:lnTo>
                  <a:lnTo>
                    <a:pt x="560795" y="96430"/>
                  </a:lnTo>
                  <a:lnTo>
                    <a:pt x="563332" y="96430"/>
                  </a:lnTo>
                  <a:lnTo>
                    <a:pt x="563332" y="104043"/>
                  </a:lnTo>
                  <a:lnTo>
                    <a:pt x="568407" y="104043"/>
                  </a:lnTo>
                  <a:lnTo>
                    <a:pt x="568407" y="106580"/>
                  </a:lnTo>
                  <a:lnTo>
                    <a:pt x="565870" y="106580"/>
                  </a:lnTo>
                  <a:lnTo>
                    <a:pt x="565870" y="109118"/>
                  </a:lnTo>
                  <a:lnTo>
                    <a:pt x="573483" y="109118"/>
                  </a:lnTo>
                  <a:lnTo>
                    <a:pt x="576021" y="111656"/>
                  </a:lnTo>
                  <a:lnTo>
                    <a:pt x="578558" y="111656"/>
                  </a:lnTo>
                  <a:lnTo>
                    <a:pt x="581096" y="114193"/>
                  </a:lnTo>
                  <a:lnTo>
                    <a:pt x="581096" y="116731"/>
                  </a:lnTo>
                  <a:lnTo>
                    <a:pt x="588709" y="116731"/>
                  </a:lnTo>
                  <a:lnTo>
                    <a:pt x="591246" y="119269"/>
                  </a:lnTo>
                  <a:lnTo>
                    <a:pt x="593784" y="119269"/>
                  </a:lnTo>
                  <a:lnTo>
                    <a:pt x="598859" y="121806"/>
                  </a:lnTo>
                  <a:lnTo>
                    <a:pt x="603934" y="121806"/>
                  </a:lnTo>
                  <a:lnTo>
                    <a:pt x="606472" y="124344"/>
                  </a:lnTo>
                  <a:lnTo>
                    <a:pt x="621698" y="124344"/>
                  </a:lnTo>
                  <a:lnTo>
                    <a:pt x="619160" y="134494"/>
                  </a:lnTo>
                  <a:lnTo>
                    <a:pt x="619160" y="142107"/>
                  </a:lnTo>
                  <a:lnTo>
                    <a:pt x="616622" y="149720"/>
                  </a:lnTo>
                  <a:lnTo>
                    <a:pt x="619160" y="159871"/>
                  </a:lnTo>
                  <a:lnTo>
                    <a:pt x="621698" y="164946"/>
                  </a:lnTo>
                  <a:lnTo>
                    <a:pt x="626773" y="172559"/>
                  </a:lnTo>
                  <a:lnTo>
                    <a:pt x="629310" y="177634"/>
                  </a:lnTo>
                  <a:lnTo>
                    <a:pt x="631848" y="185247"/>
                  </a:lnTo>
                  <a:lnTo>
                    <a:pt x="629310" y="195397"/>
                  </a:lnTo>
                  <a:lnTo>
                    <a:pt x="629310" y="203010"/>
                  </a:lnTo>
                  <a:lnTo>
                    <a:pt x="626773" y="208086"/>
                  </a:lnTo>
                  <a:lnTo>
                    <a:pt x="629310" y="210623"/>
                  </a:lnTo>
                  <a:lnTo>
                    <a:pt x="634386" y="213161"/>
                  </a:lnTo>
                  <a:lnTo>
                    <a:pt x="672440" y="213161"/>
                  </a:lnTo>
                  <a:lnTo>
                    <a:pt x="677515" y="215698"/>
                  </a:lnTo>
                  <a:lnTo>
                    <a:pt x="680052" y="218236"/>
                  </a:lnTo>
                  <a:lnTo>
                    <a:pt x="685128" y="220774"/>
                  </a:lnTo>
                  <a:lnTo>
                    <a:pt x="687666" y="223311"/>
                  </a:lnTo>
                  <a:lnTo>
                    <a:pt x="690203" y="228387"/>
                  </a:lnTo>
                  <a:lnTo>
                    <a:pt x="690203" y="235999"/>
                  </a:lnTo>
                  <a:lnTo>
                    <a:pt x="685128" y="241075"/>
                  </a:lnTo>
                  <a:lnTo>
                    <a:pt x="682590" y="246150"/>
                  </a:lnTo>
                  <a:lnTo>
                    <a:pt x="677515" y="251225"/>
                  </a:lnTo>
                  <a:lnTo>
                    <a:pt x="674977" y="258838"/>
                  </a:lnTo>
                  <a:lnTo>
                    <a:pt x="674977" y="266451"/>
                  </a:lnTo>
                  <a:lnTo>
                    <a:pt x="677515" y="271526"/>
                  </a:lnTo>
                  <a:lnTo>
                    <a:pt x="682590" y="276602"/>
                  </a:lnTo>
                  <a:lnTo>
                    <a:pt x="685128" y="279139"/>
                  </a:lnTo>
                  <a:lnTo>
                    <a:pt x="685128" y="284214"/>
                  </a:lnTo>
                  <a:lnTo>
                    <a:pt x="687666" y="289290"/>
                  </a:lnTo>
                  <a:lnTo>
                    <a:pt x="692741" y="294365"/>
                  </a:lnTo>
                  <a:lnTo>
                    <a:pt x="702891" y="296903"/>
                  </a:lnTo>
                  <a:lnTo>
                    <a:pt x="707966" y="301978"/>
                  </a:lnTo>
                  <a:lnTo>
                    <a:pt x="713042" y="309591"/>
                  </a:lnTo>
                  <a:lnTo>
                    <a:pt x="718117" y="312128"/>
                  </a:lnTo>
                  <a:lnTo>
                    <a:pt x="733343" y="314666"/>
                  </a:lnTo>
                  <a:lnTo>
                    <a:pt x="740956" y="317204"/>
                  </a:lnTo>
                  <a:lnTo>
                    <a:pt x="746031" y="319741"/>
                  </a:lnTo>
                  <a:lnTo>
                    <a:pt x="753644" y="322279"/>
                  </a:lnTo>
                  <a:lnTo>
                    <a:pt x="763794" y="324816"/>
                  </a:lnTo>
                  <a:lnTo>
                    <a:pt x="776483" y="324816"/>
                  </a:lnTo>
                  <a:lnTo>
                    <a:pt x="786633" y="322279"/>
                  </a:lnTo>
                  <a:lnTo>
                    <a:pt x="796783" y="329892"/>
                  </a:lnTo>
                  <a:lnTo>
                    <a:pt x="799321" y="337505"/>
                  </a:lnTo>
                  <a:lnTo>
                    <a:pt x="799321" y="345117"/>
                  </a:lnTo>
                  <a:lnTo>
                    <a:pt x="796783" y="355268"/>
                  </a:lnTo>
                  <a:lnTo>
                    <a:pt x="789171" y="362881"/>
                  </a:lnTo>
                  <a:lnTo>
                    <a:pt x="784095" y="365418"/>
                  </a:lnTo>
                  <a:lnTo>
                    <a:pt x="784095" y="370494"/>
                  </a:lnTo>
                  <a:lnTo>
                    <a:pt x="789171" y="375569"/>
                  </a:lnTo>
                  <a:lnTo>
                    <a:pt x="791708" y="383182"/>
                  </a:lnTo>
                  <a:lnTo>
                    <a:pt x="791708" y="388257"/>
                  </a:lnTo>
                  <a:lnTo>
                    <a:pt x="786633" y="395870"/>
                  </a:lnTo>
                  <a:lnTo>
                    <a:pt x="786633" y="403483"/>
                  </a:lnTo>
                  <a:lnTo>
                    <a:pt x="791708" y="403483"/>
                  </a:lnTo>
                  <a:lnTo>
                    <a:pt x="794246" y="406021"/>
                  </a:lnTo>
                  <a:lnTo>
                    <a:pt x="801859" y="403483"/>
                  </a:lnTo>
                  <a:lnTo>
                    <a:pt x="829762" y="403483"/>
                  </a:lnTo>
                  <a:lnTo>
                    <a:pt x="839913" y="406021"/>
                  </a:lnTo>
                  <a:lnTo>
                    <a:pt x="850063" y="406021"/>
                  </a:lnTo>
                  <a:lnTo>
                    <a:pt x="857676" y="408558"/>
                  </a:lnTo>
                  <a:lnTo>
                    <a:pt x="875439" y="411096"/>
                  </a:lnTo>
                  <a:lnTo>
                    <a:pt x="883052" y="408558"/>
                  </a:lnTo>
                  <a:lnTo>
                    <a:pt x="908418" y="408558"/>
                  </a:lnTo>
                  <a:lnTo>
                    <a:pt x="905880" y="413633"/>
                  </a:lnTo>
                  <a:lnTo>
                    <a:pt x="903343" y="418709"/>
                  </a:lnTo>
                  <a:lnTo>
                    <a:pt x="900805" y="423784"/>
                  </a:lnTo>
                  <a:lnTo>
                    <a:pt x="898267" y="428859"/>
                  </a:lnTo>
                  <a:lnTo>
                    <a:pt x="898267" y="451687"/>
                  </a:lnTo>
                  <a:lnTo>
                    <a:pt x="900805" y="456763"/>
                  </a:lnTo>
                  <a:lnTo>
                    <a:pt x="900805" y="461838"/>
                  </a:lnTo>
                  <a:lnTo>
                    <a:pt x="903343" y="464375"/>
                  </a:lnTo>
                  <a:lnTo>
                    <a:pt x="905880" y="466913"/>
                  </a:lnTo>
                  <a:lnTo>
                    <a:pt x="908418" y="469451"/>
                  </a:lnTo>
                  <a:lnTo>
                    <a:pt x="910956" y="471988"/>
                  </a:lnTo>
                  <a:lnTo>
                    <a:pt x="913493" y="471988"/>
                  </a:lnTo>
                  <a:lnTo>
                    <a:pt x="921106" y="474526"/>
                  </a:lnTo>
                  <a:lnTo>
                    <a:pt x="926181" y="474526"/>
                  </a:lnTo>
                  <a:lnTo>
                    <a:pt x="931257" y="477064"/>
                  </a:lnTo>
                  <a:lnTo>
                    <a:pt x="933794" y="479601"/>
                  </a:lnTo>
                  <a:lnTo>
                    <a:pt x="938869" y="484676"/>
                  </a:lnTo>
                  <a:lnTo>
                    <a:pt x="941407" y="487214"/>
                  </a:lnTo>
                  <a:lnTo>
                    <a:pt x="946483" y="492289"/>
                  </a:lnTo>
                  <a:lnTo>
                    <a:pt x="949020" y="497365"/>
                  </a:lnTo>
                  <a:lnTo>
                    <a:pt x="956633" y="507515"/>
                  </a:lnTo>
                  <a:lnTo>
                    <a:pt x="956633" y="510053"/>
                  </a:lnTo>
                  <a:lnTo>
                    <a:pt x="959171" y="510053"/>
                  </a:lnTo>
                  <a:lnTo>
                    <a:pt x="959171" y="512590"/>
                  </a:lnTo>
                  <a:lnTo>
                    <a:pt x="961708" y="515128"/>
                  </a:lnTo>
                  <a:lnTo>
                    <a:pt x="964246" y="520203"/>
                  </a:lnTo>
                  <a:lnTo>
                    <a:pt x="964246" y="603924"/>
                  </a:lnTo>
                  <a:lnTo>
                    <a:pt x="961708" y="611537"/>
                  </a:lnTo>
                  <a:lnTo>
                    <a:pt x="949020" y="611537"/>
                  </a:lnTo>
                  <a:lnTo>
                    <a:pt x="943945" y="614074"/>
                  </a:lnTo>
                  <a:lnTo>
                    <a:pt x="931257" y="614074"/>
                  </a:lnTo>
                  <a:lnTo>
                    <a:pt x="931257" y="611537"/>
                  </a:lnTo>
                  <a:lnTo>
                    <a:pt x="926181" y="611537"/>
                  </a:lnTo>
                  <a:lnTo>
                    <a:pt x="923644" y="614074"/>
                  </a:lnTo>
                  <a:lnTo>
                    <a:pt x="918569" y="616612"/>
                  </a:lnTo>
                  <a:lnTo>
                    <a:pt x="918569" y="624225"/>
                  </a:lnTo>
                  <a:lnTo>
                    <a:pt x="916031" y="631838"/>
                  </a:lnTo>
                  <a:lnTo>
                    <a:pt x="916031" y="634375"/>
                  </a:lnTo>
                  <a:lnTo>
                    <a:pt x="910956" y="631838"/>
                  </a:lnTo>
                  <a:lnTo>
                    <a:pt x="895730" y="631838"/>
                  </a:lnTo>
                  <a:lnTo>
                    <a:pt x="893192" y="629300"/>
                  </a:lnTo>
                  <a:lnTo>
                    <a:pt x="888117" y="629300"/>
                  </a:lnTo>
                  <a:lnTo>
                    <a:pt x="885579" y="626762"/>
                  </a:lnTo>
                  <a:lnTo>
                    <a:pt x="877966" y="626762"/>
                  </a:lnTo>
                  <a:lnTo>
                    <a:pt x="870354" y="624225"/>
                  </a:lnTo>
                  <a:lnTo>
                    <a:pt x="867816" y="621687"/>
                  </a:lnTo>
                  <a:lnTo>
                    <a:pt x="862741" y="616612"/>
                  </a:lnTo>
                  <a:lnTo>
                    <a:pt x="857666" y="614074"/>
                  </a:lnTo>
                  <a:lnTo>
                    <a:pt x="850052" y="614074"/>
                  </a:lnTo>
                  <a:lnTo>
                    <a:pt x="842440" y="608999"/>
                  </a:lnTo>
                  <a:lnTo>
                    <a:pt x="837364" y="603924"/>
                  </a:lnTo>
                  <a:lnTo>
                    <a:pt x="829752" y="603924"/>
                  </a:lnTo>
                  <a:lnTo>
                    <a:pt x="822138" y="606461"/>
                  </a:lnTo>
                  <a:lnTo>
                    <a:pt x="814526" y="606461"/>
                  </a:lnTo>
                  <a:lnTo>
                    <a:pt x="806913" y="603924"/>
                  </a:lnTo>
                  <a:lnTo>
                    <a:pt x="786622" y="603924"/>
                  </a:lnTo>
                  <a:lnTo>
                    <a:pt x="784085" y="606461"/>
                  </a:lnTo>
                  <a:lnTo>
                    <a:pt x="781547" y="608999"/>
                  </a:lnTo>
                  <a:lnTo>
                    <a:pt x="781547" y="624225"/>
                  </a:lnTo>
                  <a:lnTo>
                    <a:pt x="776472" y="634375"/>
                  </a:lnTo>
                  <a:lnTo>
                    <a:pt x="771396" y="641988"/>
                  </a:lnTo>
                  <a:lnTo>
                    <a:pt x="766322" y="649601"/>
                  </a:lnTo>
                  <a:lnTo>
                    <a:pt x="766322" y="662289"/>
                  </a:lnTo>
                  <a:lnTo>
                    <a:pt x="771396" y="667365"/>
                  </a:lnTo>
                  <a:lnTo>
                    <a:pt x="773934" y="669902"/>
                  </a:lnTo>
                  <a:lnTo>
                    <a:pt x="773934" y="682590"/>
                  </a:lnTo>
                  <a:lnTo>
                    <a:pt x="776472" y="685128"/>
                  </a:lnTo>
                  <a:lnTo>
                    <a:pt x="779010" y="685128"/>
                  </a:lnTo>
                  <a:lnTo>
                    <a:pt x="779010" y="687666"/>
                  </a:lnTo>
                  <a:lnTo>
                    <a:pt x="776472" y="690203"/>
                  </a:lnTo>
                  <a:lnTo>
                    <a:pt x="771396" y="692741"/>
                  </a:lnTo>
                  <a:lnTo>
                    <a:pt x="768859" y="695278"/>
                  </a:lnTo>
                  <a:lnTo>
                    <a:pt x="768859" y="702891"/>
                  </a:lnTo>
                  <a:lnTo>
                    <a:pt x="771396" y="705429"/>
                  </a:lnTo>
                  <a:lnTo>
                    <a:pt x="776472" y="707967"/>
                  </a:lnTo>
                  <a:lnTo>
                    <a:pt x="776472" y="713042"/>
                  </a:lnTo>
                  <a:lnTo>
                    <a:pt x="771396" y="713042"/>
                  </a:lnTo>
                  <a:lnTo>
                    <a:pt x="768859" y="715579"/>
                  </a:lnTo>
                  <a:lnTo>
                    <a:pt x="768859" y="720655"/>
                  </a:lnTo>
                  <a:lnTo>
                    <a:pt x="771396" y="723192"/>
                  </a:lnTo>
                  <a:lnTo>
                    <a:pt x="773934" y="725730"/>
                  </a:lnTo>
                  <a:lnTo>
                    <a:pt x="773934" y="730805"/>
                  </a:lnTo>
                  <a:lnTo>
                    <a:pt x="776472" y="735881"/>
                  </a:lnTo>
                  <a:lnTo>
                    <a:pt x="779010" y="738418"/>
                  </a:lnTo>
                  <a:lnTo>
                    <a:pt x="789160" y="738418"/>
                  </a:lnTo>
                  <a:lnTo>
                    <a:pt x="791698" y="743493"/>
                  </a:lnTo>
                  <a:lnTo>
                    <a:pt x="789160" y="748569"/>
                  </a:lnTo>
                  <a:lnTo>
                    <a:pt x="789160" y="751106"/>
                  </a:lnTo>
                  <a:lnTo>
                    <a:pt x="786622" y="751106"/>
                  </a:lnTo>
                  <a:lnTo>
                    <a:pt x="786622" y="756181"/>
                  </a:lnTo>
                  <a:lnTo>
                    <a:pt x="789160" y="758719"/>
                  </a:lnTo>
                  <a:lnTo>
                    <a:pt x="789160" y="761257"/>
                  </a:lnTo>
                  <a:lnTo>
                    <a:pt x="791698" y="763794"/>
                  </a:lnTo>
                  <a:lnTo>
                    <a:pt x="791698" y="781547"/>
                  </a:lnTo>
                  <a:lnTo>
                    <a:pt x="789160" y="786623"/>
                  </a:lnTo>
                  <a:lnTo>
                    <a:pt x="791698" y="791698"/>
                  </a:lnTo>
                  <a:lnTo>
                    <a:pt x="796773" y="794235"/>
                  </a:lnTo>
                  <a:lnTo>
                    <a:pt x="801848" y="794235"/>
                  </a:lnTo>
                  <a:lnTo>
                    <a:pt x="804386" y="796773"/>
                  </a:lnTo>
                  <a:lnTo>
                    <a:pt x="801848" y="799311"/>
                  </a:lnTo>
                  <a:lnTo>
                    <a:pt x="801848" y="804386"/>
                  </a:lnTo>
                  <a:lnTo>
                    <a:pt x="804386" y="809461"/>
                  </a:lnTo>
                  <a:lnTo>
                    <a:pt x="806924" y="811999"/>
                  </a:lnTo>
                  <a:lnTo>
                    <a:pt x="804386" y="817074"/>
                  </a:lnTo>
                  <a:lnTo>
                    <a:pt x="804386" y="822149"/>
                  </a:lnTo>
                  <a:lnTo>
                    <a:pt x="806924" y="824687"/>
                  </a:lnTo>
                  <a:lnTo>
                    <a:pt x="811999" y="824687"/>
                  </a:lnTo>
                  <a:lnTo>
                    <a:pt x="819612" y="827225"/>
                  </a:lnTo>
                  <a:lnTo>
                    <a:pt x="824687" y="829762"/>
                  </a:lnTo>
                  <a:lnTo>
                    <a:pt x="829762" y="834837"/>
                  </a:lnTo>
                  <a:lnTo>
                    <a:pt x="847515" y="834837"/>
                  </a:lnTo>
                  <a:lnTo>
                    <a:pt x="852590" y="839913"/>
                  </a:lnTo>
                  <a:lnTo>
                    <a:pt x="857666" y="842450"/>
                  </a:lnTo>
                  <a:lnTo>
                    <a:pt x="862741" y="839913"/>
                  </a:lnTo>
                  <a:lnTo>
                    <a:pt x="867816" y="839913"/>
                  </a:lnTo>
                  <a:lnTo>
                    <a:pt x="870354" y="844988"/>
                  </a:lnTo>
                  <a:lnTo>
                    <a:pt x="880504" y="844988"/>
                  </a:lnTo>
                  <a:lnTo>
                    <a:pt x="885579" y="847526"/>
                  </a:lnTo>
                  <a:lnTo>
                    <a:pt x="888117" y="850063"/>
                  </a:lnTo>
                  <a:lnTo>
                    <a:pt x="893192" y="852601"/>
                  </a:lnTo>
                  <a:lnTo>
                    <a:pt x="898267" y="857676"/>
                  </a:lnTo>
                  <a:lnTo>
                    <a:pt x="908418" y="865289"/>
                  </a:lnTo>
                  <a:lnTo>
                    <a:pt x="918569" y="865289"/>
                  </a:lnTo>
                  <a:lnTo>
                    <a:pt x="921106" y="867827"/>
                  </a:lnTo>
                  <a:lnTo>
                    <a:pt x="923644" y="870364"/>
                  </a:lnTo>
                  <a:lnTo>
                    <a:pt x="928719" y="872902"/>
                  </a:lnTo>
                  <a:lnTo>
                    <a:pt x="931257" y="875439"/>
                  </a:lnTo>
                  <a:lnTo>
                    <a:pt x="943945" y="875439"/>
                  </a:lnTo>
                  <a:lnTo>
                    <a:pt x="946483" y="877977"/>
                  </a:lnTo>
                  <a:lnTo>
                    <a:pt x="949020" y="883052"/>
                  </a:lnTo>
                  <a:lnTo>
                    <a:pt x="954095" y="885590"/>
                  </a:lnTo>
                  <a:lnTo>
                    <a:pt x="956633" y="888128"/>
                  </a:lnTo>
                  <a:lnTo>
                    <a:pt x="961708" y="895741"/>
                  </a:lnTo>
                  <a:lnTo>
                    <a:pt x="961708" y="898278"/>
                  </a:lnTo>
                  <a:lnTo>
                    <a:pt x="964246" y="900816"/>
                  </a:lnTo>
                  <a:lnTo>
                    <a:pt x="959171" y="900816"/>
                  </a:lnTo>
                  <a:lnTo>
                    <a:pt x="959171" y="905891"/>
                  </a:lnTo>
                  <a:lnTo>
                    <a:pt x="954095" y="905891"/>
                  </a:lnTo>
                  <a:lnTo>
                    <a:pt x="949020" y="903353"/>
                  </a:lnTo>
                  <a:lnTo>
                    <a:pt x="943945" y="898278"/>
                  </a:lnTo>
                  <a:lnTo>
                    <a:pt x="938869" y="893203"/>
                  </a:lnTo>
                  <a:lnTo>
                    <a:pt x="936332" y="890665"/>
                  </a:lnTo>
                  <a:lnTo>
                    <a:pt x="933794" y="888128"/>
                  </a:lnTo>
                  <a:lnTo>
                    <a:pt x="931257" y="888128"/>
                  </a:lnTo>
                  <a:lnTo>
                    <a:pt x="926181" y="885590"/>
                  </a:lnTo>
                  <a:lnTo>
                    <a:pt x="918569" y="880515"/>
                  </a:lnTo>
                  <a:lnTo>
                    <a:pt x="916031" y="880515"/>
                  </a:lnTo>
                  <a:lnTo>
                    <a:pt x="910956" y="883052"/>
                  </a:lnTo>
                  <a:lnTo>
                    <a:pt x="908418" y="880515"/>
                  </a:lnTo>
                  <a:lnTo>
                    <a:pt x="900805" y="880515"/>
                  </a:lnTo>
                  <a:lnTo>
                    <a:pt x="895730" y="883052"/>
                  </a:lnTo>
                  <a:lnTo>
                    <a:pt x="890655" y="885590"/>
                  </a:lnTo>
                  <a:lnTo>
                    <a:pt x="885579" y="888128"/>
                  </a:lnTo>
                  <a:lnTo>
                    <a:pt x="880504" y="885590"/>
                  </a:lnTo>
                  <a:lnTo>
                    <a:pt x="857666" y="885590"/>
                  </a:lnTo>
                  <a:lnTo>
                    <a:pt x="852590" y="888128"/>
                  </a:lnTo>
                  <a:lnTo>
                    <a:pt x="847515" y="890665"/>
                  </a:lnTo>
                  <a:lnTo>
                    <a:pt x="842440" y="893203"/>
                  </a:lnTo>
                  <a:lnTo>
                    <a:pt x="839902" y="890665"/>
                  </a:lnTo>
                  <a:lnTo>
                    <a:pt x="834827" y="888128"/>
                  </a:lnTo>
                  <a:lnTo>
                    <a:pt x="829752" y="888128"/>
                  </a:lnTo>
                  <a:lnTo>
                    <a:pt x="827214" y="893203"/>
                  </a:lnTo>
                  <a:lnTo>
                    <a:pt x="827214" y="903353"/>
                  </a:lnTo>
                  <a:lnTo>
                    <a:pt x="824676" y="905891"/>
                  </a:lnTo>
                  <a:lnTo>
                    <a:pt x="822138" y="905891"/>
                  </a:lnTo>
                  <a:lnTo>
                    <a:pt x="819601" y="908429"/>
                  </a:lnTo>
                  <a:lnTo>
                    <a:pt x="814526" y="913504"/>
                  </a:lnTo>
                  <a:lnTo>
                    <a:pt x="809450" y="923654"/>
                  </a:lnTo>
                  <a:lnTo>
                    <a:pt x="806913" y="926192"/>
                  </a:lnTo>
                  <a:lnTo>
                    <a:pt x="804375" y="928730"/>
                  </a:lnTo>
                  <a:lnTo>
                    <a:pt x="796762" y="928730"/>
                  </a:lnTo>
                  <a:lnTo>
                    <a:pt x="791687" y="923654"/>
                  </a:lnTo>
                  <a:lnTo>
                    <a:pt x="784074" y="918579"/>
                  </a:lnTo>
                  <a:lnTo>
                    <a:pt x="776461" y="913504"/>
                  </a:lnTo>
                  <a:lnTo>
                    <a:pt x="768849" y="905891"/>
                  </a:lnTo>
                  <a:lnTo>
                    <a:pt x="763773" y="900816"/>
                  </a:lnTo>
                  <a:lnTo>
                    <a:pt x="753623" y="898278"/>
                  </a:lnTo>
                  <a:lnTo>
                    <a:pt x="687666" y="898278"/>
                  </a:lnTo>
                  <a:lnTo>
                    <a:pt x="680052" y="895741"/>
                  </a:lnTo>
                  <a:lnTo>
                    <a:pt x="669902" y="890665"/>
                  </a:lnTo>
                  <a:lnTo>
                    <a:pt x="649612" y="880515"/>
                  </a:lnTo>
                  <a:lnTo>
                    <a:pt x="636924" y="872902"/>
                  </a:lnTo>
                  <a:lnTo>
                    <a:pt x="624235" y="865289"/>
                  </a:lnTo>
                  <a:lnTo>
                    <a:pt x="611547" y="860214"/>
                  </a:lnTo>
                  <a:lnTo>
                    <a:pt x="601397" y="855138"/>
                  </a:lnTo>
                  <a:lnTo>
                    <a:pt x="593784" y="852601"/>
                  </a:lnTo>
                  <a:lnTo>
                    <a:pt x="581096" y="844988"/>
                  </a:lnTo>
                  <a:lnTo>
                    <a:pt x="573483" y="837375"/>
                  </a:lnTo>
                  <a:lnTo>
                    <a:pt x="560795" y="832300"/>
                  </a:lnTo>
                  <a:lnTo>
                    <a:pt x="560795" y="829762"/>
                  </a:lnTo>
                  <a:lnTo>
                    <a:pt x="550644" y="824687"/>
                  </a:lnTo>
                  <a:lnTo>
                    <a:pt x="540493" y="819612"/>
                  </a:lnTo>
                  <a:lnTo>
                    <a:pt x="532881" y="814536"/>
                  </a:lnTo>
                  <a:lnTo>
                    <a:pt x="522730" y="806924"/>
                  </a:lnTo>
                  <a:lnTo>
                    <a:pt x="512580" y="801848"/>
                  </a:lnTo>
                  <a:lnTo>
                    <a:pt x="504967" y="796773"/>
                  </a:lnTo>
                  <a:lnTo>
                    <a:pt x="497354" y="794235"/>
                  </a:lnTo>
                  <a:lnTo>
                    <a:pt x="489741" y="796773"/>
                  </a:lnTo>
                  <a:lnTo>
                    <a:pt x="484666" y="794235"/>
                  </a:lnTo>
                  <a:lnTo>
                    <a:pt x="477053" y="799311"/>
                  </a:lnTo>
                  <a:lnTo>
                    <a:pt x="471978" y="801848"/>
                  </a:lnTo>
                  <a:lnTo>
                    <a:pt x="466902" y="801848"/>
                  </a:lnTo>
                  <a:lnTo>
                    <a:pt x="459290" y="811999"/>
                  </a:lnTo>
                  <a:lnTo>
                    <a:pt x="456752" y="814536"/>
                  </a:lnTo>
                  <a:lnTo>
                    <a:pt x="451676" y="817074"/>
                  </a:lnTo>
                  <a:lnTo>
                    <a:pt x="444064" y="814536"/>
                  </a:lnTo>
                  <a:lnTo>
                    <a:pt x="441526" y="809461"/>
                  </a:lnTo>
                  <a:lnTo>
                    <a:pt x="436451" y="806924"/>
                  </a:lnTo>
                  <a:lnTo>
                    <a:pt x="431376" y="804386"/>
                  </a:lnTo>
                  <a:lnTo>
                    <a:pt x="426300" y="801848"/>
                  </a:lnTo>
                  <a:lnTo>
                    <a:pt x="421225" y="796773"/>
                  </a:lnTo>
                  <a:lnTo>
                    <a:pt x="413612" y="794235"/>
                  </a:lnTo>
                  <a:lnTo>
                    <a:pt x="408537" y="794235"/>
                  </a:lnTo>
                  <a:lnTo>
                    <a:pt x="405999" y="789160"/>
                  </a:lnTo>
                  <a:lnTo>
                    <a:pt x="403462" y="786623"/>
                  </a:lnTo>
                  <a:lnTo>
                    <a:pt x="400924" y="786623"/>
                  </a:lnTo>
                  <a:lnTo>
                    <a:pt x="395849" y="784085"/>
                  </a:lnTo>
                  <a:lnTo>
                    <a:pt x="388236" y="781547"/>
                  </a:lnTo>
                  <a:lnTo>
                    <a:pt x="370483" y="781547"/>
                  </a:lnTo>
                  <a:lnTo>
                    <a:pt x="365408" y="779010"/>
                  </a:lnTo>
                  <a:lnTo>
                    <a:pt x="357795" y="776472"/>
                  </a:lnTo>
                  <a:lnTo>
                    <a:pt x="347644" y="773934"/>
                  </a:lnTo>
                  <a:lnTo>
                    <a:pt x="334956" y="773934"/>
                  </a:lnTo>
                  <a:lnTo>
                    <a:pt x="332419" y="771397"/>
                  </a:lnTo>
                  <a:lnTo>
                    <a:pt x="329881" y="766321"/>
                  </a:lnTo>
                  <a:lnTo>
                    <a:pt x="327343" y="761246"/>
                  </a:lnTo>
                  <a:lnTo>
                    <a:pt x="322268" y="756171"/>
                  </a:lnTo>
                  <a:lnTo>
                    <a:pt x="317193" y="751096"/>
                  </a:lnTo>
                  <a:lnTo>
                    <a:pt x="309580" y="738408"/>
                  </a:lnTo>
                  <a:lnTo>
                    <a:pt x="299429" y="725719"/>
                  </a:lnTo>
                  <a:lnTo>
                    <a:pt x="296892" y="718106"/>
                  </a:lnTo>
                  <a:lnTo>
                    <a:pt x="291817" y="710494"/>
                  </a:lnTo>
                  <a:lnTo>
                    <a:pt x="286741" y="707956"/>
                  </a:lnTo>
                  <a:lnTo>
                    <a:pt x="279129" y="707956"/>
                  </a:lnTo>
                  <a:lnTo>
                    <a:pt x="271515" y="710494"/>
                  </a:lnTo>
                  <a:lnTo>
                    <a:pt x="258827" y="710494"/>
                  </a:lnTo>
                  <a:lnTo>
                    <a:pt x="253752" y="707956"/>
                  </a:lnTo>
                  <a:lnTo>
                    <a:pt x="248677" y="702881"/>
                  </a:lnTo>
                  <a:lnTo>
                    <a:pt x="243602" y="700343"/>
                  </a:lnTo>
                  <a:lnTo>
                    <a:pt x="238526" y="695268"/>
                  </a:lnTo>
                  <a:lnTo>
                    <a:pt x="228376" y="692730"/>
                  </a:lnTo>
                  <a:lnTo>
                    <a:pt x="213150" y="692730"/>
                  </a:lnTo>
                  <a:lnTo>
                    <a:pt x="205537" y="697806"/>
                  </a:lnTo>
                  <a:lnTo>
                    <a:pt x="197924" y="695268"/>
                  </a:lnTo>
                  <a:lnTo>
                    <a:pt x="192849" y="692730"/>
                  </a:lnTo>
                  <a:lnTo>
                    <a:pt x="187774" y="687655"/>
                  </a:lnTo>
                  <a:lnTo>
                    <a:pt x="182698" y="682580"/>
                  </a:lnTo>
                  <a:lnTo>
                    <a:pt x="175086" y="677504"/>
                  </a:lnTo>
                  <a:lnTo>
                    <a:pt x="164935" y="672429"/>
                  </a:lnTo>
                  <a:lnTo>
                    <a:pt x="129419" y="672429"/>
                  </a:lnTo>
                  <a:lnTo>
                    <a:pt x="116731" y="667354"/>
                  </a:lnTo>
                  <a:lnTo>
                    <a:pt x="104042" y="662279"/>
                  </a:lnTo>
                  <a:lnTo>
                    <a:pt x="98967" y="657203"/>
                  </a:lnTo>
                  <a:lnTo>
                    <a:pt x="96430" y="654666"/>
                  </a:lnTo>
                  <a:lnTo>
                    <a:pt x="91354" y="644515"/>
                  </a:lnTo>
                  <a:lnTo>
                    <a:pt x="86279" y="634365"/>
                  </a:lnTo>
                  <a:lnTo>
                    <a:pt x="78666" y="621677"/>
                  </a:lnTo>
                  <a:lnTo>
                    <a:pt x="76129" y="611526"/>
                  </a:lnTo>
                  <a:lnTo>
                    <a:pt x="71053" y="601376"/>
                  </a:lnTo>
                  <a:lnTo>
                    <a:pt x="68516" y="593763"/>
                  </a:lnTo>
                  <a:lnTo>
                    <a:pt x="65978" y="586150"/>
                  </a:lnTo>
                  <a:lnTo>
                    <a:pt x="65978" y="583612"/>
                  </a:lnTo>
                  <a:lnTo>
                    <a:pt x="63441" y="575999"/>
                  </a:lnTo>
                  <a:lnTo>
                    <a:pt x="60903" y="565849"/>
                  </a:lnTo>
                  <a:lnTo>
                    <a:pt x="58365" y="555698"/>
                  </a:lnTo>
                  <a:lnTo>
                    <a:pt x="50753" y="532860"/>
                  </a:lnTo>
                  <a:lnTo>
                    <a:pt x="50753" y="530322"/>
                  </a:lnTo>
                  <a:lnTo>
                    <a:pt x="48215" y="525247"/>
                  </a:lnTo>
                  <a:lnTo>
                    <a:pt x="45677" y="520172"/>
                  </a:lnTo>
                  <a:lnTo>
                    <a:pt x="43139" y="515096"/>
                  </a:lnTo>
                  <a:lnTo>
                    <a:pt x="43139" y="512559"/>
                  </a:lnTo>
                  <a:lnTo>
                    <a:pt x="20301" y="487193"/>
                  </a:lnTo>
                  <a:lnTo>
                    <a:pt x="15225" y="479580"/>
                  </a:lnTo>
                  <a:lnTo>
                    <a:pt x="7613" y="471967"/>
                  </a:lnTo>
                  <a:lnTo>
                    <a:pt x="2537" y="464354"/>
                  </a:lnTo>
                  <a:lnTo>
                    <a:pt x="0" y="456741"/>
                  </a:lnTo>
                  <a:lnTo>
                    <a:pt x="2537" y="446591"/>
                  </a:lnTo>
                  <a:lnTo>
                    <a:pt x="7613" y="441516"/>
                  </a:lnTo>
                  <a:lnTo>
                    <a:pt x="7613" y="436440"/>
                  </a:lnTo>
                  <a:lnTo>
                    <a:pt x="12688" y="433903"/>
                  </a:lnTo>
                  <a:lnTo>
                    <a:pt x="27914" y="433903"/>
                  </a:lnTo>
                  <a:lnTo>
                    <a:pt x="32989" y="428827"/>
                  </a:lnTo>
                  <a:lnTo>
                    <a:pt x="38064" y="423752"/>
                  </a:lnTo>
                  <a:lnTo>
                    <a:pt x="40602" y="421215"/>
                  </a:lnTo>
                  <a:lnTo>
                    <a:pt x="43139" y="418677"/>
                  </a:lnTo>
                  <a:lnTo>
                    <a:pt x="45677" y="416139"/>
                  </a:lnTo>
                  <a:lnTo>
                    <a:pt x="45677" y="416139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F21E5A-E392-C74D-5989-2991769F0219}"/>
                </a:ext>
              </a:extLst>
            </p:cNvPr>
            <p:cNvSpPr/>
            <p:nvPr/>
          </p:nvSpPr>
          <p:spPr>
            <a:xfrm>
              <a:off x="7478203" y="1332600"/>
              <a:ext cx="827256" cy="1012513"/>
            </a:xfrm>
            <a:custGeom>
              <a:avLst/>
              <a:gdLst>
                <a:gd name="connsiteX0" fmla="*/ 10151 w 827256"/>
                <a:gd name="connsiteY0" fmla="*/ 771365 h 1012513"/>
                <a:gd name="connsiteX1" fmla="*/ 15226 w 827256"/>
                <a:gd name="connsiteY1" fmla="*/ 761215 h 1012513"/>
                <a:gd name="connsiteX2" fmla="*/ 17764 w 827256"/>
                <a:gd name="connsiteY2" fmla="*/ 758677 h 1012513"/>
                <a:gd name="connsiteX3" fmla="*/ 17764 w 827256"/>
                <a:gd name="connsiteY3" fmla="*/ 751064 h 1012513"/>
                <a:gd name="connsiteX4" fmla="*/ 15226 w 827256"/>
                <a:gd name="connsiteY4" fmla="*/ 745989 h 1012513"/>
                <a:gd name="connsiteX5" fmla="*/ 15226 w 827256"/>
                <a:gd name="connsiteY5" fmla="*/ 740913 h 1012513"/>
                <a:gd name="connsiteX6" fmla="*/ 12688 w 827256"/>
                <a:gd name="connsiteY6" fmla="*/ 735838 h 1012513"/>
                <a:gd name="connsiteX7" fmla="*/ 10151 w 827256"/>
                <a:gd name="connsiteY7" fmla="*/ 733301 h 1012513"/>
                <a:gd name="connsiteX8" fmla="*/ 10151 w 827256"/>
                <a:gd name="connsiteY8" fmla="*/ 730763 h 1012513"/>
                <a:gd name="connsiteX9" fmla="*/ 12688 w 827256"/>
                <a:gd name="connsiteY9" fmla="*/ 728225 h 1012513"/>
                <a:gd name="connsiteX10" fmla="*/ 15226 w 827256"/>
                <a:gd name="connsiteY10" fmla="*/ 725688 h 1012513"/>
                <a:gd name="connsiteX11" fmla="*/ 20301 w 827256"/>
                <a:gd name="connsiteY11" fmla="*/ 723150 h 1012513"/>
                <a:gd name="connsiteX12" fmla="*/ 22839 w 827256"/>
                <a:gd name="connsiteY12" fmla="*/ 720612 h 1012513"/>
                <a:gd name="connsiteX13" fmla="*/ 30452 w 827256"/>
                <a:gd name="connsiteY13" fmla="*/ 715537 h 1012513"/>
                <a:gd name="connsiteX14" fmla="*/ 32989 w 827256"/>
                <a:gd name="connsiteY14" fmla="*/ 713000 h 1012513"/>
                <a:gd name="connsiteX15" fmla="*/ 35527 w 827256"/>
                <a:gd name="connsiteY15" fmla="*/ 710462 h 1012513"/>
                <a:gd name="connsiteX16" fmla="*/ 38064 w 827256"/>
                <a:gd name="connsiteY16" fmla="*/ 705387 h 1012513"/>
                <a:gd name="connsiteX17" fmla="*/ 40602 w 827256"/>
                <a:gd name="connsiteY17" fmla="*/ 702849 h 1012513"/>
                <a:gd name="connsiteX18" fmla="*/ 43140 w 827256"/>
                <a:gd name="connsiteY18" fmla="*/ 697774 h 1012513"/>
                <a:gd name="connsiteX19" fmla="*/ 45678 w 827256"/>
                <a:gd name="connsiteY19" fmla="*/ 692698 h 1012513"/>
                <a:gd name="connsiteX20" fmla="*/ 45678 w 827256"/>
                <a:gd name="connsiteY20" fmla="*/ 687623 h 1012513"/>
                <a:gd name="connsiteX21" fmla="*/ 50753 w 827256"/>
                <a:gd name="connsiteY21" fmla="*/ 680010 h 1012513"/>
                <a:gd name="connsiteX22" fmla="*/ 50753 w 827256"/>
                <a:gd name="connsiteY22" fmla="*/ 677473 h 1012513"/>
                <a:gd name="connsiteX23" fmla="*/ 55828 w 827256"/>
                <a:gd name="connsiteY23" fmla="*/ 674935 h 1012513"/>
                <a:gd name="connsiteX24" fmla="*/ 60903 w 827256"/>
                <a:gd name="connsiteY24" fmla="*/ 672398 h 1012513"/>
                <a:gd name="connsiteX25" fmla="*/ 63441 w 827256"/>
                <a:gd name="connsiteY25" fmla="*/ 669860 h 1012513"/>
                <a:gd name="connsiteX26" fmla="*/ 71054 w 827256"/>
                <a:gd name="connsiteY26" fmla="*/ 667322 h 1012513"/>
                <a:gd name="connsiteX27" fmla="*/ 76129 w 827256"/>
                <a:gd name="connsiteY27" fmla="*/ 664785 h 1012513"/>
                <a:gd name="connsiteX28" fmla="*/ 78666 w 827256"/>
                <a:gd name="connsiteY28" fmla="*/ 662247 h 1012513"/>
                <a:gd name="connsiteX29" fmla="*/ 81204 w 827256"/>
                <a:gd name="connsiteY29" fmla="*/ 659709 h 1012513"/>
                <a:gd name="connsiteX30" fmla="*/ 81204 w 827256"/>
                <a:gd name="connsiteY30" fmla="*/ 652096 h 1012513"/>
                <a:gd name="connsiteX31" fmla="*/ 86280 w 827256"/>
                <a:gd name="connsiteY31" fmla="*/ 652096 h 1012513"/>
                <a:gd name="connsiteX32" fmla="*/ 86280 w 827256"/>
                <a:gd name="connsiteY32" fmla="*/ 644484 h 1012513"/>
                <a:gd name="connsiteX33" fmla="*/ 88817 w 827256"/>
                <a:gd name="connsiteY33" fmla="*/ 639408 h 1012513"/>
                <a:gd name="connsiteX34" fmla="*/ 88817 w 827256"/>
                <a:gd name="connsiteY34" fmla="*/ 614043 h 1012513"/>
                <a:gd name="connsiteX35" fmla="*/ 86280 w 827256"/>
                <a:gd name="connsiteY35" fmla="*/ 614043 h 1012513"/>
                <a:gd name="connsiteX36" fmla="*/ 86280 w 827256"/>
                <a:gd name="connsiteY36" fmla="*/ 598817 h 1012513"/>
                <a:gd name="connsiteX37" fmla="*/ 88817 w 827256"/>
                <a:gd name="connsiteY37" fmla="*/ 598817 h 1012513"/>
                <a:gd name="connsiteX38" fmla="*/ 91355 w 827256"/>
                <a:gd name="connsiteY38" fmla="*/ 596279 h 1012513"/>
                <a:gd name="connsiteX39" fmla="*/ 91355 w 827256"/>
                <a:gd name="connsiteY39" fmla="*/ 593742 h 1012513"/>
                <a:gd name="connsiteX40" fmla="*/ 93892 w 827256"/>
                <a:gd name="connsiteY40" fmla="*/ 591204 h 1012513"/>
                <a:gd name="connsiteX41" fmla="*/ 93892 w 827256"/>
                <a:gd name="connsiteY41" fmla="*/ 586129 h 1012513"/>
                <a:gd name="connsiteX42" fmla="*/ 96430 w 827256"/>
                <a:gd name="connsiteY42" fmla="*/ 583591 h 1012513"/>
                <a:gd name="connsiteX43" fmla="*/ 96430 w 827256"/>
                <a:gd name="connsiteY43" fmla="*/ 558225 h 1012513"/>
                <a:gd name="connsiteX44" fmla="*/ 98968 w 827256"/>
                <a:gd name="connsiteY44" fmla="*/ 553150 h 1012513"/>
                <a:gd name="connsiteX45" fmla="*/ 98968 w 827256"/>
                <a:gd name="connsiteY45" fmla="*/ 550612 h 1012513"/>
                <a:gd name="connsiteX46" fmla="*/ 101505 w 827256"/>
                <a:gd name="connsiteY46" fmla="*/ 545537 h 1012513"/>
                <a:gd name="connsiteX47" fmla="*/ 101505 w 827256"/>
                <a:gd name="connsiteY47" fmla="*/ 517634 h 1012513"/>
                <a:gd name="connsiteX48" fmla="*/ 98968 w 827256"/>
                <a:gd name="connsiteY48" fmla="*/ 512559 h 1012513"/>
                <a:gd name="connsiteX49" fmla="*/ 96430 w 827256"/>
                <a:gd name="connsiteY49" fmla="*/ 510021 h 1012513"/>
                <a:gd name="connsiteX50" fmla="*/ 93892 w 827256"/>
                <a:gd name="connsiteY50" fmla="*/ 507483 h 1012513"/>
                <a:gd name="connsiteX51" fmla="*/ 96430 w 827256"/>
                <a:gd name="connsiteY51" fmla="*/ 504946 h 1012513"/>
                <a:gd name="connsiteX52" fmla="*/ 96430 w 827256"/>
                <a:gd name="connsiteY52" fmla="*/ 494795 h 1012513"/>
                <a:gd name="connsiteX53" fmla="*/ 93892 w 827256"/>
                <a:gd name="connsiteY53" fmla="*/ 492258 h 1012513"/>
                <a:gd name="connsiteX54" fmla="*/ 93892 w 827256"/>
                <a:gd name="connsiteY54" fmla="*/ 477032 h 1012513"/>
                <a:gd name="connsiteX55" fmla="*/ 96430 w 827256"/>
                <a:gd name="connsiteY55" fmla="*/ 474494 h 1012513"/>
                <a:gd name="connsiteX56" fmla="*/ 91355 w 827256"/>
                <a:gd name="connsiteY56" fmla="*/ 469419 h 1012513"/>
                <a:gd name="connsiteX57" fmla="*/ 91355 w 827256"/>
                <a:gd name="connsiteY57" fmla="*/ 466881 h 1012513"/>
                <a:gd name="connsiteX58" fmla="*/ 88817 w 827256"/>
                <a:gd name="connsiteY58" fmla="*/ 464344 h 1012513"/>
                <a:gd name="connsiteX59" fmla="*/ 88817 w 827256"/>
                <a:gd name="connsiteY59" fmla="*/ 454193 h 1012513"/>
                <a:gd name="connsiteX60" fmla="*/ 86280 w 827256"/>
                <a:gd name="connsiteY60" fmla="*/ 451656 h 1012513"/>
                <a:gd name="connsiteX61" fmla="*/ 86280 w 827256"/>
                <a:gd name="connsiteY61" fmla="*/ 449118 h 1012513"/>
                <a:gd name="connsiteX62" fmla="*/ 83742 w 827256"/>
                <a:gd name="connsiteY62" fmla="*/ 446580 h 1012513"/>
                <a:gd name="connsiteX63" fmla="*/ 81204 w 827256"/>
                <a:gd name="connsiteY63" fmla="*/ 444043 h 1012513"/>
                <a:gd name="connsiteX64" fmla="*/ 81204 w 827256"/>
                <a:gd name="connsiteY64" fmla="*/ 433892 h 1012513"/>
                <a:gd name="connsiteX65" fmla="*/ 78666 w 827256"/>
                <a:gd name="connsiteY65" fmla="*/ 428817 h 1012513"/>
                <a:gd name="connsiteX66" fmla="*/ 81204 w 827256"/>
                <a:gd name="connsiteY66" fmla="*/ 423742 h 1012513"/>
                <a:gd name="connsiteX67" fmla="*/ 83742 w 827256"/>
                <a:gd name="connsiteY67" fmla="*/ 421204 h 1012513"/>
                <a:gd name="connsiteX68" fmla="*/ 86280 w 827256"/>
                <a:gd name="connsiteY68" fmla="*/ 418666 h 1012513"/>
                <a:gd name="connsiteX69" fmla="*/ 88817 w 827256"/>
                <a:gd name="connsiteY69" fmla="*/ 416129 h 1012513"/>
                <a:gd name="connsiteX70" fmla="*/ 88817 w 827256"/>
                <a:gd name="connsiteY70" fmla="*/ 403441 h 1012513"/>
                <a:gd name="connsiteX71" fmla="*/ 81204 w 827256"/>
                <a:gd name="connsiteY71" fmla="*/ 393290 h 1012513"/>
                <a:gd name="connsiteX72" fmla="*/ 81204 w 827256"/>
                <a:gd name="connsiteY72" fmla="*/ 390752 h 1012513"/>
                <a:gd name="connsiteX73" fmla="*/ 78666 w 827256"/>
                <a:gd name="connsiteY73" fmla="*/ 385677 h 1012513"/>
                <a:gd name="connsiteX74" fmla="*/ 78666 w 827256"/>
                <a:gd name="connsiteY74" fmla="*/ 334935 h 1012513"/>
                <a:gd name="connsiteX75" fmla="*/ 76129 w 827256"/>
                <a:gd name="connsiteY75" fmla="*/ 329860 h 1012513"/>
                <a:gd name="connsiteX76" fmla="*/ 78666 w 827256"/>
                <a:gd name="connsiteY76" fmla="*/ 319709 h 1012513"/>
                <a:gd name="connsiteX77" fmla="*/ 78666 w 827256"/>
                <a:gd name="connsiteY77" fmla="*/ 299419 h 1012513"/>
                <a:gd name="connsiteX78" fmla="*/ 76129 w 827256"/>
                <a:gd name="connsiteY78" fmla="*/ 294344 h 1012513"/>
                <a:gd name="connsiteX79" fmla="*/ 76129 w 827256"/>
                <a:gd name="connsiteY79" fmla="*/ 289268 h 1012513"/>
                <a:gd name="connsiteX80" fmla="*/ 73592 w 827256"/>
                <a:gd name="connsiteY80" fmla="*/ 286731 h 1012513"/>
                <a:gd name="connsiteX81" fmla="*/ 73592 w 827256"/>
                <a:gd name="connsiteY81" fmla="*/ 281656 h 1012513"/>
                <a:gd name="connsiteX82" fmla="*/ 71054 w 827256"/>
                <a:gd name="connsiteY82" fmla="*/ 279118 h 1012513"/>
                <a:gd name="connsiteX83" fmla="*/ 71054 w 827256"/>
                <a:gd name="connsiteY83" fmla="*/ 276580 h 1012513"/>
                <a:gd name="connsiteX84" fmla="*/ 65978 w 827256"/>
                <a:gd name="connsiteY84" fmla="*/ 271505 h 1012513"/>
                <a:gd name="connsiteX85" fmla="*/ 60903 w 827256"/>
                <a:gd name="connsiteY85" fmla="*/ 266430 h 1012513"/>
                <a:gd name="connsiteX86" fmla="*/ 58366 w 827256"/>
                <a:gd name="connsiteY86" fmla="*/ 261355 h 1012513"/>
                <a:gd name="connsiteX87" fmla="*/ 55828 w 827256"/>
                <a:gd name="connsiteY87" fmla="*/ 256279 h 1012513"/>
                <a:gd name="connsiteX88" fmla="*/ 48215 w 827256"/>
                <a:gd name="connsiteY88" fmla="*/ 248666 h 1012513"/>
                <a:gd name="connsiteX89" fmla="*/ 45678 w 827256"/>
                <a:gd name="connsiteY89" fmla="*/ 241054 h 1012513"/>
                <a:gd name="connsiteX90" fmla="*/ 43140 w 827256"/>
                <a:gd name="connsiteY90" fmla="*/ 235978 h 1012513"/>
                <a:gd name="connsiteX91" fmla="*/ 40602 w 827256"/>
                <a:gd name="connsiteY91" fmla="*/ 233441 h 1012513"/>
                <a:gd name="connsiteX92" fmla="*/ 38064 w 827256"/>
                <a:gd name="connsiteY92" fmla="*/ 228365 h 1012513"/>
                <a:gd name="connsiteX93" fmla="*/ 35527 w 827256"/>
                <a:gd name="connsiteY93" fmla="*/ 223290 h 1012513"/>
                <a:gd name="connsiteX94" fmla="*/ 30452 w 827256"/>
                <a:gd name="connsiteY94" fmla="*/ 218215 h 1012513"/>
                <a:gd name="connsiteX95" fmla="*/ 30452 w 827256"/>
                <a:gd name="connsiteY95" fmla="*/ 197924 h 1012513"/>
                <a:gd name="connsiteX96" fmla="*/ 32989 w 827256"/>
                <a:gd name="connsiteY96" fmla="*/ 190312 h 1012513"/>
                <a:gd name="connsiteX97" fmla="*/ 35527 w 827256"/>
                <a:gd name="connsiteY97" fmla="*/ 187774 h 1012513"/>
                <a:gd name="connsiteX98" fmla="*/ 35527 w 827256"/>
                <a:gd name="connsiteY98" fmla="*/ 167483 h 1012513"/>
                <a:gd name="connsiteX99" fmla="*/ 32989 w 827256"/>
                <a:gd name="connsiteY99" fmla="*/ 159871 h 1012513"/>
                <a:gd name="connsiteX100" fmla="*/ 30452 w 827256"/>
                <a:gd name="connsiteY100" fmla="*/ 152258 h 1012513"/>
                <a:gd name="connsiteX101" fmla="*/ 27914 w 827256"/>
                <a:gd name="connsiteY101" fmla="*/ 144645 h 1012513"/>
                <a:gd name="connsiteX102" fmla="*/ 27914 w 827256"/>
                <a:gd name="connsiteY102" fmla="*/ 131957 h 1012513"/>
                <a:gd name="connsiteX103" fmla="*/ 22839 w 827256"/>
                <a:gd name="connsiteY103" fmla="*/ 121806 h 1012513"/>
                <a:gd name="connsiteX104" fmla="*/ 20301 w 827256"/>
                <a:gd name="connsiteY104" fmla="*/ 114193 h 1012513"/>
                <a:gd name="connsiteX105" fmla="*/ 20301 w 827256"/>
                <a:gd name="connsiteY105" fmla="*/ 109118 h 1012513"/>
                <a:gd name="connsiteX106" fmla="*/ 15226 w 827256"/>
                <a:gd name="connsiteY106" fmla="*/ 98967 h 1012513"/>
                <a:gd name="connsiteX107" fmla="*/ 15226 w 827256"/>
                <a:gd name="connsiteY107" fmla="*/ 93892 h 1012513"/>
                <a:gd name="connsiteX108" fmla="*/ 12688 w 827256"/>
                <a:gd name="connsiteY108" fmla="*/ 86279 h 1012513"/>
                <a:gd name="connsiteX109" fmla="*/ 10151 w 827256"/>
                <a:gd name="connsiteY109" fmla="*/ 78666 h 1012513"/>
                <a:gd name="connsiteX110" fmla="*/ 7613 w 827256"/>
                <a:gd name="connsiteY110" fmla="*/ 71054 h 1012513"/>
                <a:gd name="connsiteX111" fmla="*/ 7613 w 827256"/>
                <a:gd name="connsiteY111" fmla="*/ 58365 h 1012513"/>
                <a:gd name="connsiteX112" fmla="*/ 10151 w 827256"/>
                <a:gd name="connsiteY112" fmla="*/ 60903 h 1012513"/>
                <a:gd name="connsiteX113" fmla="*/ 10151 w 827256"/>
                <a:gd name="connsiteY113" fmla="*/ 58365 h 1012513"/>
                <a:gd name="connsiteX114" fmla="*/ 12688 w 827256"/>
                <a:gd name="connsiteY114" fmla="*/ 58365 h 1012513"/>
                <a:gd name="connsiteX115" fmla="*/ 12688 w 827256"/>
                <a:gd name="connsiteY115" fmla="*/ 55828 h 1012513"/>
                <a:gd name="connsiteX116" fmla="*/ 10151 w 827256"/>
                <a:gd name="connsiteY116" fmla="*/ 55828 h 1012513"/>
                <a:gd name="connsiteX117" fmla="*/ 10151 w 827256"/>
                <a:gd name="connsiteY117" fmla="*/ 50753 h 1012513"/>
                <a:gd name="connsiteX118" fmla="*/ 12688 w 827256"/>
                <a:gd name="connsiteY118" fmla="*/ 48215 h 1012513"/>
                <a:gd name="connsiteX119" fmla="*/ 15226 w 827256"/>
                <a:gd name="connsiteY119" fmla="*/ 43140 h 1012513"/>
                <a:gd name="connsiteX120" fmla="*/ 15226 w 827256"/>
                <a:gd name="connsiteY120" fmla="*/ 38064 h 1012513"/>
                <a:gd name="connsiteX121" fmla="*/ 17764 w 827256"/>
                <a:gd name="connsiteY121" fmla="*/ 35527 h 1012513"/>
                <a:gd name="connsiteX122" fmla="*/ 20301 w 827256"/>
                <a:gd name="connsiteY122" fmla="*/ 35527 h 1012513"/>
                <a:gd name="connsiteX123" fmla="*/ 20301 w 827256"/>
                <a:gd name="connsiteY123" fmla="*/ 32989 h 1012513"/>
                <a:gd name="connsiteX124" fmla="*/ 22839 w 827256"/>
                <a:gd name="connsiteY124" fmla="*/ 32989 h 1012513"/>
                <a:gd name="connsiteX125" fmla="*/ 22839 w 827256"/>
                <a:gd name="connsiteY125" fmla="*/ 22839 h 1012513"/>
                <a:gd name="connsiteX126" fmla="*/ 25376 w 827256"/>
                <a:gd name="connsiteY126" fmla="*/ 22839 h 1012513"/>
                <a:gd name="connsiteX127" fmla="*/ 27914 w 827256"/>
                <a:gd name="connsiteY127" fmla="*/ 20301 h 1012513"/>
                <a:gd name="connsiteX128" fmla="*/ 27914 w 827256"/>
                <a:gd name="connsiteY128" fmla="*/ 17763 h 1012513"/>
                <a:gd name="connsiteX129" fmla="*/ 30452 w 827256"/>
                <a:gd name="connsiteY129" fmla="*/ 17763 h 1012513"/>
                <a:gd name="connsiteX130" fmla="*/ 30452 w 827256"/>
                <a:gd name="connsiteY130" fmla="*/ 15226 h 1012513"/>
                <a:gd name="connsiteX131" fmla="*/ 32989 w 827256"/>
                <a:gd name="connsiteY131" fmla="*/ 15226 h 1012513"/>
                <a:gd name="connsiteX132" fmla="*/ 35527 w 827256"/>
                <a:gd name="connsiteY132" fmla="*/ 12688 h 1012513"/>
                <a:gd name="connsiteX133" fmla="*/ 38064 w 827256"/>
                <a:gd name="connsiteY133" fmla="*/ 12688 h 1012513"/>
                <a:gd name="connsiteX134" fmla="*/ 38064 w 827256"/>
                <a:gd name="connsiteY134" fmla="*/ 10151 h 1012513"/>
                <a:gd name="connsiteX135" fmla="*/ 40602 w 827256"/>
                <a:gd name="connsiteY135" fmla="*/ 10151 h 1012513"/>
                <a:gd name="connsiteX136" fmla="*/ 40602 w 827256"/>
                <a:gd name="connsiteY136" fmla="*/ 7613 h 1012513"/>
                <a:gd name="connsiteX137" fmla="*/ 45678 w 827256"/>
                <a:gd name="connsiteY137" fmla="*/ 7613 h 1012513"/>
                <a:gd name="connsiteX138" fmla="*/ 48215 w 827256"/>
                <a:gd name="connsiteY138" fmla="*/ 5075 h 1012513"/>
                <a:gd name="connsiteX139" fmla="*/ 55828 w 827256"/>
                <a:gd name="connsiteY139" fmla="*/ 5075 h 1012513"/>
                <a:gd name="connsiteX140" fmla="*/ 58366 w 827256"/>
                <a:gd name="connsiteY140" fmla="*/ 7613 h 1012513"/>
                <a:gd name="connsiteX141" fmla="*/ 60903 w 827256"/>
                <a:gd name="connsiteY141" fmla="*/ 5075 h 1012513"/>
                <a:gd name="connsiteX142" fmla="*/ 63441 w 827256"/>
                <a:gd name="connsiteY142" fmla="*/ 7613 h 1012513"/>
                <a:gd name="connsiteX143" fmla="*/ 68516 w 827256"/>
                <a:gd name="connsiteY143" fmla="*/ 10151 h 1012513"/>
                <a:gd name="connsiteX144" fmla="*/ 71054 w 827256"/>
                <a:gd name="connsiteY144" fmla="*/ 12688 h 1012513"/>
                <a:gd name="connsiteX145" fmla="*/ 76129 w 827256"/>
                <a:gd name="connsiteY145" fmla="*/ 12688 h 1012513"/>
                <a:gd name="connsiteX146" fmla="*/ 76129 w 827256"/>
                <a:gd name="connsiteY146" fmla="*/ 15226 h 1012513"/>
                <a:gd name="connsiteX147" fmla="*/ 78666 w 827256"/>
                <a:gd name="connsiteY147" fmla="*/ 15226 h 1012513"/>
                <a:gd name="connsiteX148" fmla="*/ 81204 w 827256"/>
                <a:gd name="connsiteY148" fmla="*/ 17763 h 1012513"/>
                <a:gd name="connsiteX149" fmla="*/ 83742 w 827256"/>
                <a:gd name="connsiteY149" fmla="*/ 17763 h 1012513"/>
                <a:gd name="connsiteX150" fmla="*/ 86280 w 827256"/>
                <a:gd name="connsiteY150" fmla="*/ 20301 h 1012513"/>
                <a:gd name="connsiteX151" fmla="*/ 88817 w 827256"/>
                <a:gd name="connsiteY151" fmla="*/ 20301 h 1012513"/>
                <a:gd name="connsiteX152" fmla="*/ 91355 w 827256"/>
                <a:gd name="connsiteY152" fmla="*/ 22839 h 1012513"/>
                <a:gd name="connsiteX153" fmla="*/ 93892 w 827256"/>
                <a:gd name="connsiteY153" fmla="*/ 25376 h 1012513"/>
                <a:gd name="connsiteX154" fmla="*/ 93892 w 827256"/>
                <a:gd name="connsiteY154" fmla="*/ 27914 h 1012513"/>
                <a:gd name="connsiteX155" fmla="*/ 96430 w 827256"/>
                <a:gd name="connsiteY155" fmla="*/ 27914 h 1012513"/>
                <a:gd name="connsiteX156" fmla="*/ 98968 w 827256"/>
                <a:gd name="connsiteY156" fmla="*/ 25376 h 1012513"/>
                <a:gd name="connsiteX157" fmla="*/ 104043 w 827256"/>
                <a:gd name="connsiteY157" fmla="*/ 25376 h 1012513"/>
                <a:gd name="connsiteX158" fmla="*/ 109118 w 827256"/>
                <a:gd name="connsiteY158" fmla="*/ 27914 h 1012513"/>
                <a:gd name="connsiteX159" fmla="*/ 114193 w 827256"/>
                <a:gd name="connsiteY159" fmla="*/ 30452 h 1012513"/>
                <a:gd name="connsiteX160" fmla="*/ 116731 w 827256"/>
                <a:gd name="connsiteY160" fmla="*/ 32989 h 1012513"/>
                <a:gd name="connsiteX161" fmla="*/ 119269 w 827256"/>
                <a:gd name="connsiteY161" fmla="*/ 35527 h 1012513"/>
                <a:gd name="connsiteX162" fmla="*/ 126882 w 827256"/>
                <a:gd name="connsiteY162" fmla="*/ 35527 h 1012513"/>
                <a:gd name="connsiteX163" fmla="*/ 126882 w 827256"/>
                <a:gd name="connsiteY163" fmla="*/ 38064 h 1012513"/>
                <a:gd name="connsiteX164" fmla="*/ 134494 w 827256"/>
                <a:gd name="connsiteY164" fmla="*/ 38064 h 1012513"/>
                <a:gd name="connsiteX165" fmla="*/ 137032 w 827256"/>
                <a:gd name="connsiteY165" fmla="*/ 40602 h 1012513"/>
                <a:gd name="connsiteX166" fmla="*/ 137032 w 827256"/>
                <a:gd name="connsiteY166" fmla="*/ 43140 h 1012513"/>
                <a:gd name="connsiteX167" fmla="*/ 139570 w 827256"/>
                <a:gd name="connsiteY167" fmla="*/ 43140 h 1012513"/>
                <a:gd name="connsiteX168" fmla="*/ 139570 w 827256"/>
                <a:gd name="connsiteY168" fmla="*/ 45677 h 1012513"/>
                <a:gd name="connsiteX169" fmla="*/ 142107 w 827256"/>
                <a:gd name="connsiteY169" fmla="*/ 45677 h 1012513"/>
                <a:gd name="connsiteX170" fmla="*/ 144645 w 827256"/>
                <a:gd name="connsiteY170" fmla="*/ 48215 h 1012513"/>
                <a:gd name="connsiteX171" fmla="*/ 147183 w 827256"/>
                <a:gd name="connsiteY171" fmla="*/ 48215 h 1012513"/>
                <a:gd name="connsiteX172" fmla="*/ 147183 w 827256"/>
                <a:gd name="connsiteY172" fmla="*/ 45677 h 1012513"/>
                <a:gd name="connsiteX173" fmla="*/ 152258 w 827256"/>
                <a:gd name="connsiteY173" fmla="*/ 45677 h 1012513"/>
                <a:gd name="connsiteX174" fmla="*/ 154795 w 827256"/>
                <a:gd name="connsiteY174" fmla="*/ 43140 h 1012513"/>
                <a:gd name="connsiteX175" fmla="*/ 159871 w 827256"/>
                <a:gd name="connsiteY175" fmla="*/ 45677 h 1012513"/>
                <a:gd name="connsiteX176" fmla="*/ 180172 w 827256"/>
                <a:gd name="connsiteY176" fmla="*/ 45677 h 1012513"/>
                <a:gd name="connsiteX177" fmla="*/ 182709 w 827256"/>
                <a:gd name="connsiteY177" fmla="*/ 48215 h 1012513"/>
                <a:gd name="connsiteX178" fmla="*/ 185247 w 827256"/>
                <a:gd name="connsiteY178" fmla="*/ 48215 h 1012513"/>
                <a:gd name="connsiteX179" fmla="*/ 187785 w 827256"/>
                <a:gd name="connsiteY179" fmla="*/ 45677 h 1012513"/>
                <a:gd name="connsiteX180" fmla="*/ 190322 w 827256"/>
                <a:gd name="connsiteY180" fmla="*/ 45677 h 1012513"/>
                <a:gd name="connsiteX181" fmla="*/ 192860 w 827256"/>
                <a:gd name="connsiteY181" fmla="*/ 43140 h 1012513"/>
                <a:gd name="connsiteX182" fmla="*/ 195397 w 827256"/>
                <a:gd name="connsiteY182" fmla="*/ 43140 h 1012513"/>
                <a:gd name="connsiteX183" fmla="*/ 197935 w 827256"/>
                <a:gd name="connsiteY183" fmla="*/ 40602 h 1012513"/>
                <a:gd name="connsiteX184" fmla="*/ 200473 w 827256"/>
                <a:gd name="connsiteY184" fmla="*/ 38064 h 1012513"/>
                <a:gd name="connsiteX185" fmla="*/ 210623 w 827256"/>
                <a:gd name="connsiteY185" fmla="*/ 38064 h 1012513"/>
                <a:gd name="connsiteX186" fmla="*/ 210623 w 827256"/>
                <a:gd name="connsiteY186" fmla="*/ 40602 h 1012513"/>
                <a:gd name="connsiteX187" fmla="*/ 220774 w 827256"/>
                <a:gd name="connsiteY187" fmla="*/ 40602 h 1012513"/>
                <a:gd name="connsiteX188" fmla="*/ 223311 w 827256"/>
                <a:gd name="connsiteY188" fmla="*/ 43140 h 1012513"/>
                <a:gd name="connsiteX189" fmla="*/ 241075 w 827256"/>
                <a:gd name="connsiteY189" fmla="*/ 43140 h 1012513"/>
                <a:gd name="connsiteX190" fmla="*/ 243612 w 827256"/>
                <a:gd name="connsiteY190" fmla="*/ 40602 h 1012513"/>
                <a:gd name="connsiteX191" fmla="*/ 246150 w 827256"/>
                <a:gd name="connsiteY191" fmla="*/ 40602 h 1012513"/>
                <a:gd name="connsiteX192" fmla="*/ 246150 w 827256"/>
                <a:gd name="connsiteY192" fmla="*/ 38064 h 1012513"/>
                <a:gd name="connsiteX193" fmla="*/ 248688 w 827256"/>
                <a:gd name="connsiteY193" fmla="*/ 38064 h 1012513"/>
                <a:gd name="connsiteX194" fmla="*/ 251225 w 827256"/>
                <a:gd name="connsiteY194" fmla="*/ 35527 h 1012513"/>
                <a:gd name="connsiteX195" fmla="*/ 253763 w 827256"/>
                <a:gd name="connsiteY195" fmla="*/ 35527 h 1012513"/>
                <a:gd name="connsiteX196" fmla="*/ 253763 w 827256"/>
                <a:gd name="connsiteY196" fmla="*/ 32989 h 1012513"/>
                <a:gd name="connsiteX197" fmla="*/ 256300 w 827256"/>
                <a:gd name="connsiteY197" fmla="*/ 32989 h 1012513"/>
                <a:gd name="connsiteX198" fmla="*/ 256300 w 827256"/>
                <a:gd name="connsiteY198" fmla="*/ 22839 h 1012513"/>
                <a:gd name="connsiteX199" fmla="*/ 258838 w 827256"/>
                <a:gd name="connsiteY199" fmla="*/ 20301 h 1012513"/>
                <a:gd name="connsiteX200" fmla="*/ 258838 w 827256"/>
                <a:gd name="connsiteY200" fmla="*/ 17763 h 1012513"/>
                <a:gd name="connsiteX201" fmla="*/ 261376 w 827256"/>
                <a:gd name="connsiteY201" fmla="*/ 17763 h 1012513"/>
                <a:gd name="connsiteX202" fmla="*/ 263914 w 827256"/>
                <a:gd name="connsiteY202" fmla="*/ 15226 h 1012513"/>
                <a:gd name="connsiteX203" fmla="*/ 263914 w 827256"/>
                <a:gd name="connsiteY203" fmla="*/ 12688 h 1012513"/>
                <a:gd name="connsiteX204" fmla="*/ 266451 w 827256"/>
                <a:gd name="connsiteY204" fmla="*/ 12688 h 1012513"/>
                <a:gd name="connsiteX205" fmla="*/ 268989 w 827256"/>
                <a:gd name="connsiteY205" fmla="*/ 10151 h 1012513"/>
                <a:gd name="connsiteX206" fmla="*/ 271526 w 827256"/>
                <a:gd name="connsiteY206" fmla="*/ 10151 h 1012513"/>
                <a:gd name="connsiteX207" fmla="*/ 274064 w 827256"/>
                <a:gd name="connsiteY207" fmla="*/ 7613 h 1012513"/>
                <a:gd name="connsiteX208" fmla="*/ 274064 w 827256"/>
                <a:gd name="connsiteY208" fmla="*/ 5075 h 1012513"/>
                <a:gd name="connsiteX209" fmla="*/ 276602 w 827256"/>
                <a:gd name="connsiteY209" fmla="*/ 2538 h 1012513"/>
                <a:gd name="connsiteX210" fmla="*/ 276602 w 827256"/>
                <a:gd name="connsiteY210" fmla="*/ 0 h 1012513"/>
                <a:gd name="connsiteX211" fmla="*/ 279139 w 827256"/>
                <a:gd name="connsiteY211" fmla="*/ 2538 h 1012513"/>
                <a:gd name="connsiteX212" fmla="*/ 284214 w 827256"/>
                <a:gd name="connsiteY212" fmla="*/ 2538 h 1012513"/>
                <a:gd name="connsiteX213" fmla="*/ 284214 w 827256"/>
                <a:gd name="connsiteY213" fmla="*/ 0 h 1012513"/>
                <a:gd name="connsiteX214" fmla="*/ 289290 w 827256"/>
                <a:gd name="connsiteY214" fmla="*/ 0 h 1012513"/>
                <a:gd name="connsiteX215" fmla="*/ 289290 w 827256"/>
                <a:gd name="connsiteY215" fmla="*/ 5075 h 1012513"/>
                <a:gd name="connsiteX216" fmla="*/ 291828 w 827256"/>
                <a:gd name="connsiteY216" fmla="*/ 5075 h 1012513"/>
                <a:gd name="connsiteX217" fmla="*/ 291828 w 827256"/>
                <a:gd name="connsiteY217" fmla="*/ 7613 h 1012513"/>
                <a:gd name="connsiteX218" fmla="*/ 294365 w 827256"/>
                <a:gd name="connsiteY218" fmla="*/ 7613 h 1012513"/>
                <a:gd name="connsiteX219" fmla="*/ 294365 w 827256"/>
                <a:gd name="connsiteY219" fmla="*/ 10151 h 1012513"/>
                <a:gd name="connsiteX220" fmla="*/ 307053 w 827256"/>
                <a:gd name="connsiteY220" fmla="*/ 10151 h 1012513"/>
                <a:gd name="connsiteX221" fmla="*/ 307053 w 827256"/>
                <a:gd name="connsiteY221" fmla="*/ 12688 h 1012513"/>
                <a:gd name="connsiteX222" fmla="*/ 309591 w 827256"/>
                <a:gd name="connsiteY222" fmla="*/ 12688 h 1012513"/>
                <a:gd name="connsiteX223" fmla="*/ 312128 w 827256"/>
                <a:gd name="connsiteY223" fmla="*/ 15226 h 1012513"/>
                <a:gd name="connsiteX224" fmla="*/ 319741 w 827256"/>
                <a:gd name="connsiteY224" fmla="*/ 15226 h 1012513"/>
                <a:gd name="connsiteX225" fmla="*/ 319741 w 827256"/>
                <a:gd name="connsiteY225" fmla="*/ 25376 h 1012513"/>
                <a:gd name="connsiteX226" fmla="*/ 322279 w 827256"/>
                <a:gd name="connsiteY226" fmla="*/ 25376 h 1012513"/>
                <a:gd name="connsiteX227" fmla="*/ 324817 w 827256"/>
                <a:gd name="connsiteY227" fmla="*/ 27914 h 1012513"/>
                <a:gd name="connsiteX228" fmla="*/ 329892 w 827256"/>
                <a:gd name="connsiteY228" fmla="*/ 27914 h 1012513"/>
                <a:gd name="connsiteX229" fmla="*/ 329892 w 827256"/>
                <a:gd name="connsiteY229" fmla="*/ 32989 h 1012513"/>
                <a:gd name="connsiteX230" fmla="*/ 324817 w 827256"/>
                <a:gd name="connsiteY230" fmla="*/ 32989 h 1012513"/>
                <a:gd name="connsiteX231" fmla="*/ 324817 w 827256"/>
                <a:gd name="connsiteY231" fmla="*/ 35527 h 1012513"/>
                <a:gd name="connsiteX232" fmla="*/ 322279 w 827256"/>
                <a:gd name="connsiteY232" fmla="*/ 35527 h 1012513"/>
                <a:gd name="connsiteX233" fmla="*/ 324817 w 827256"/>
                <a:gd name="connsiteY233" fmla="*/ 38064 h 1012513"/>
                <a:gd name="connsiteX234" fmla="*/ 327354 w 827256"/>
                <a:gd name="connsiteY234" fmla="*/ 38064 h 1012513"/>
                <a:gd name="connsiteX235" fmla="*/ 327354 w 827256"/>
                <a:gd name="connsiteY235" fmla="*/ 40602 h 1012513"/>
                <a:gd name="connsiteX236" fmla="*/ 329892 w 827256"/>
                <a:gd name="connsiteY236" fmla="*/ 40602 h 1012513"/>
                <a:gd name="connsiteX237" fmla="*/ 329892 w 827256"/>
                <a:gd name="connsiteY237" fmla="*/ 45677 h 1012513"/>
                <a:gd name="connsiteX238" fmla="*/ 327354 w 827256"/>
                <a:gd name="connsiteY238" fmla="*/ 48215 h 1012513"/>
                <a:gd name="connsiteX239" fmla="*/ 322279 w 827256"/>
                <a:gd name="connsiteY239" fmla="*/ 48215 h 1012513"/>
                <a:gd name="connsiteX240" fmla="*/ 322279 w 827256"/>
                <a:gd name="connsiteY240" fmla="*/ 50753 h 1012513"/>
                <a:gd name="connsiteX241" fmla="*/ 319741 w 827256"/>
                <a:gd name="connsiteY241" fmla="*/ 50753 h 1012513"/>
                <a:gd name="connsiteX242" fmla="*/ 317204 w 827256"/>
                <a:gd name="connsiteY242" fmla="*/ 48215 h 1012513"/>
                <a:gd name="connsiteX243" fmla="*/ 317204 w 827256"/>
                <a:gd name="connsiteY243" fmla="*/ 50753 h 1012513"/>
                <a:gd name="connsiteX244" fmla="*/ 314666 w 827256"/>
                <a:gd name="connsiteY244" fmla="*/ 50753 h 1012513"/>
                <a:gd name="connsiteX245" fmla="*/ 314666 w 827256"/>
                <a:gd name="connsiteY245" fmla="*/ 58365 h 1012513"/>
                <a:gd name="connsiteX246" fmla="*/ 317204 w 827256"/>
                <a:gd name="connsiteY246" fmla="*/ 58365 h 1012513"/>
                <a:gd name="connsiteX247" fmla="*/ 319741 w 827256"/>
                <a:gd name="connsiteY247" fmla="*/ 60903 h 1012513"/>
                <a:gd name="connsiteX248" fmla="*/ 319741 w 827256"/>
                <a:gd name="connsiteY248" fmla="*/ 65978 h 1012513"/>
                <a:gd name="connsiteX249" fmla="*/ 322279 w 827256"/>
                <a:gd name="connsiteY249" fmla="*/ 65978 h 1012513"/>
                <a:gd name="connsiteX250" fmla="*/ 322279 w 827256"/>
                <a:gd name="connsiteY250" fmla="*/ 68516 h 1012513"/>
                <a:gd name="connsiteX251" fmla="*/ 324817 w 827256"/>
                <a:gd name="connsiteY251" fmla="*/ 68516 h 1012513"/>
                <a:gd name="connsiteX252" fmla="*/ 324817 w 827256"/>
                <a:gd name="connsiteY252" fmla="*/ 71054 h 1012513"/>
                <a:gd name="connsiteX253" fmla="*/ 322279 w 827256"/>
                <a:gd name="connsiteY253" fmla="*/ 71054 h 1012513"/>
                <a:gd name="connsiteX254" fmla="*/ 322279 w 827256"/>
                <a:gd name="connsiteY254" fmla="*/ 73591 h 1012513"/>
                <a:gd name="connsiteX255" fmla="*/ 317204 w 827256"/>
                <a:gd name="connsiteY255" fmla="*/ 73591 h 1012513"/>
                <a:gd name="connsiteX256" fmla="*/ 317204 w 827256"/>
                <a:gd name="connsiteY256" fmla="*/ 71054 h 1012513"/>
                <a:gd name="connsiteX257" fmla="*/ 312128 w 827256"/>
                <a:gd name="connsiteY257" fmla="*/ 71054 h 1012513"/>
                <a:gd name="connsiteX258" fmla="*/ 312128 w 827256"/>
                <a:gd name="connsiteY258" fmla="*/ 73591 h 1012513"/>
                <a:gd name="connsiteX259" fmla="*/ 309591 w 827256"/>
                <a:gd name="connsiteY259" fmla="*/ 76129 h 1012513"/>
                <a:gd name="connsiteX260" fmla="*/ 312128 w 827256"/>
                <a:gd name="connsiteY260" fmla="*/ 76129 h 1012513"/>
                <a:gd name="connsiteX261" fmla="*/ 312128 w 827256"/>
                <a:gd name="connsiteY261" fmla="*/ 78666 h 1012513"/>
                <a:gd name="connsiteX262" fmla="*/ 314666 w 827256"/>
                <a:gd name="connsiteY262" fmla="*/ 78666 h 1012513"/>
                <a:gd name="connsiteX263" fmla="*/ 314666 w 827256"/>
                <a:gd name="connsiteY263" fmla="*/ 86279 h 1012513"/>
                <a:gd name="connsiteX264" fmla="*/ 317204 w 827256"/>
                <a:gd name="connsiteY264" fmla="*/ 88817 h 1012513"/>
                <a:gd name="connsiteX265" fmla="*/ 319741 w 827256"/>
                <a:gd name="connsiteY265" fmla="*/ 91355 h 1012513"/>
                <a:gd name="connsiteX266" fmla="*/ 319741 w 827256"/>
                <a:gd name="connsiteY266" fmla="*/ 93892 h 1012513"/>
                <a:gd name="connsiteX267" fmla="*/ 324817 w 827256"/>
                <a:gd name="connsiteY267" fmla="*/ 93892 h 1012513"/>
                <a:gd name="connsiteX268" fmla="*/ 327354 w 827256"/>
                <a:gd name="connsiteY268" fmla="*/ 96430 h 1012513"/>
                <a:gd name="connsiteX269" fmla="*/ 327354 w 827256"/>
                <a:gd name="connsiteY269" fmla="*/ 101505 h 1012513"/>
                <a:gd name="connsiteX270" fmla="*/ 329892 w 827256"/>
                <a:gd name="connsiteY270" fmla="*/ 104043 h 1012513"/>
                <a:gd name="connsiteX271" fmla="*/ 329892 w 827256"/>
                <a:gd name="connsiteY271" fmla="*/ 106580 h 1012513"/>
                <a:gd name="connsiteX272" fmla="*/ 334967 w 827256"/>
                <a:gd name="connsiteY272" fmla="*/ 106580 h 1012513"/>
                <a:gd name="connsiteX273" fmla="*/ 334967 w 827256"/>
                <a:gd name="connsiteY273" fmla="*/ 109118 h 1012513"/>
                <a:gd name="connsiteX274" fmla="*/ 337505 w 827256"/>
                <a:gd name="connsiteY274" fmla="*/ 109118 h 1012513"/>
                <a:gd name="connsiteX275" fmla="*/ 337505 w 827256"/>
                <a:gd name="connsiteY275" fmla="*/ 106580 h 1012513"/>
                <a:gd name="connsiteX276" fmla="*/ 340042 w 827256"/>
                <a:gd name="connsiteY276" fmla="*/ 106580 h 1012513"/>
                <a:gd name="connsiteX277" fmla="*/ 340042 w 827256"/>
                <a:gd name="connsiteY277" fmla="*/ 109118 h 1012513"/>
                <a:gd name="connsiteX278" fmla="*/ 337505 w 827256"/>
                <a:gd name="connsiteY278" fmla="*/ 109118 h 1012513"/>
                <a:gd name="connsiteX279" fmla="*/ 337505 w 827256"/>
                <a:gd name="connsiteY279" fmla="*/ 111656 h 1012513"/>
                <a:gd name="connsiteX280" fmla="*/ 332429 w 827256"/>
                <a:gd name="connsiteY280" fmla="*/ 111656 h 1012513"/>
                <a:gd name="connsiteX281" fmla="*/ 332429 w 827256"/>
                <a:gd name="connsiteY281" fmla="*/ 116731 h 1012513"/>
                <a:gd name="connsiteX282" fmla="*/ 334967 w 827256"/>
                <a:gd name="connsiteY282" fmla="*/ 116731 h 1012513"/>
                <a:gd name="connsiteX283" fmla="*/ 334967 w 827256"/>
                <a:gd name="connsiteY283" fmla="*/ 119269 h 1012513"/>
                <a:gd name="connsiteX284" fmla="*/ 337505 w 827256"/>
                <a:gd name="connsiteY284" fmla="*/ 119269 h 1012513"/>
                <a:gd name="connsiteX285" fmla="*/ 337505 w 827256"/>
                <a:gd name="connsiteY285" fmla="*/ 121806 h 1012513"/>
                <a:gd name="connsiteX286" fmla="*/ 334967 w 827256"/>
                <a:gd name="connsiteY286" fmla="*/ 124344 h 1012513"/>
                <a:gd name="connsiteX287" fmla="*/ 334967 w 827256"/>
                <a:gd name="connsiteY287" fmla="*/ 129419 h 1012513"/>
                <a:gd name="connsiteX288" fmla="*/ 337505 w 827256"/>
                <a:gd name="connsiteY288" fmla="*/ 129419 h 1012513"/>
                <a:gd name="connsiteX289" fmla="*/ 337505 w 827256"/>
                <a:gd name="connsiteY289" fmla="*/ 124344 h 1012513"/>
                <a:gd name="connsiteX290" fmla="*/ 340042 w 827256"/>
                <a:gd name="connsiteY290" fmla="*/ 124344 h 1012513"/>
                <a:gd name="connsiteX291" fmla="*/ 340042 w 827256"/>
                <a:gd name="connsiteY291" fmla="*/ 121806 h 1012513"/>
                <a:gd name="connsiteX292" fmla="*/ 342580 w 827256"/>
                <a:gd name="connsiteY292" fmla="*/ 121806 h 1012513"/>
                <a:gd name="connsiteX293" fmla="*/ 342580 w 827256"/>
                <a:gd name="connsiteY293" fmla="*/ 124344 h 1012513"/>
                <a:gd name="connsiteX294" fmla="*/ 350193 w 827256"/>
                <a:gd name="connsiteY294" fmla="*/ 124344 h 1012513"/>
                <a:gd name="connsiteX295" fmla="*/ 350193 w 827256"/>
                <a:gd name="connsiteY295" fmla="*/ 131957 h 1012513"/>
                <a:gd name="connsiteX296" fmla="*/ 352731 w 827256"/>
                <a:gd name="connsiteY296" fmla="*/ 131957 h 1012513"/>
                <a:gd name="connsiteX297" fmla="*/ 355268 w 827256"/>
                <a:gd name="connsiteY297" fmla="*/ 129419 h 1012513"/>
                <a:gd name="connsiteX298" fmla="*/ 357806 w 827256"/>
                <a:gd name="connsiteY298" fmla="*/ 129419 h 1012513"/>
                <a:gd name="connsiteX299" fmla="*/ 357806 w 827256"/>
                <a:gd name="connsiteY299" fmla="*/ 137032 h 1012513"/>
                <a:gd name="connsiteX300" fmla="*/ 360343 w 827256"/>
                <a:gd name="connsiteY300" fmla="*/ 139570 h 1012513"/>
                <a:gd name="connsiteX301" fmla="*/ 362881 w 827256"/>
                <a:gd name="connsiteY301" fmla="*/ 139570 h 1012513"/>
                <a:gd name="connsiteX302" fmla="*/ 362881 w 827256"/>
                <a:gd name="connsiteY302" fmla="*/ 142107 h 1012513"/>
                <a:gd name="connsiteX303" fmla="*/ 375569 w 827256"/>
                <a:gd name="connsiteY303" fmla="*/ 142107 h 1012513"/>
                <a:gd name="connsiteX304" fmla="*/ 378107 w 827256"/>
                <a:gd name="connsiteY304" fmla="*/ 144645 h 1012513"/>
                <a:gd name="connsiteX305" fmla="*/ 378107 w 827256"/>
                <a:gd name="connsiteY305" fmla="*/ 147182 h 1012513"/>
                <a:gd name="connsiteX306" fmla="*/ 380645 w 827256"/>
                <a:gd name="connsiteY306" fmla="*/ 149720 h 1012513"/>
                <a:gd name="connsiteX307" fmla="*/ 380645 w 827256"/>
                <a:gd name="connsiteY307" fmla="*/ 157333 h 1012513"/>
                <a:gd name="connsiteX308" fmla="*/ 385720 w 827256"/>
                <a:gd name="connsiteY308" fmla="*/ 157333 h 1012513"/>
                <a:gd name="connsiteX309" fmla="*/ 385720 w 827256"/>
                <a:gd name="connsiteY309" fmla="*/ 159871 h 1012513"/>
                <a:gd name="connsiteX310" fmla="*/ 383182 w 827256"/>
                <a:gd name="connsiteY310" fmla="*/ 162408 h 1012513"/>
                <a:gd name="connsiteX311" fmla="*/ 383182 w 827256"/>
                <a:gd name="connsiteY311" fmla="*/ 164946 h 1012513"/>
                <a:gd name="connsiteX312" fmla="*/ 380645 w 827256"/>
                <a:gd name="connsiteY312" fmla="*/ 164946 h 1012513"/>
                <a:gd name="connsiteX313" fmla="*/ 378107 w 827256"/>
                <a:gd name="connsiteY313" fmla="*/ 162408 h 1012513"/>
                <a:gd name="connsiteX314" fmla="*/ 378107 w 827256"/>
                <a:gd name="connsiteY314" fmla="*/ 164946 h 1012513"/>
                <a:gd name="connsiteX315" fmla="*/ 375569 w 827256"/>
                <a:gd name="connsiteY315" fmla="*/ 167483 h 1012513"/>
                <a:gd name="connsiteX316" fmla="*/ 378107 w 827256"/>
                <a:gd name="connsiteY316" fmla="*/ 167483 h 1012513"/>
                <a:gd name="connsiteX317" fmla="*/ 380645 w 827256"/>
                <a:gd name="connsiteY317" fmla="*/ 170021 h 1012513"/>
                <a:gd name="connsiteX318" fmla="*/ 380645 w 827256"/>
                <a:gd name="connsiteY318" fmla="*/ 167483 h 1012513"/>
                <a:gd name="connsiteX319" fmla="*/ 383182 w 827256"/>
                <a:gd name="connsiteY319" fmla="*/ 167483 h 1012513"/>
                <a:gd name="connsiteX320" fmla="*/ 383182 w 827256"/>
                <a:gd name="connsiteY320" fmla="*/ 172559 h 1012513"/>
                <a:gd name="connsiteX321" fmla="*/ 388257 w 827256"/>
                <a:gd name="connsiteY321" fmla="*/ 172559 h 1012513"/>
                <a:gd name="connsiteX322" fmla="*/ 388257 w 827256"/>
                <a:gd name="connsiteY322" fmla="*/ 170021 h 1012513"/>
                <a:gd name="connsiteX323" fmla="*/ 390795 w 827256"/>
                <a:gd name="connsiteY323" fmla="*/ 170021 h 1012513"/>
                <a:gd name="connsiteX324" fmla="*/ 393333 w 827256"/>
                <a:gd name="connsiteY324" fmla="*/ 172559 h 1012513"/>
                <a:gd name="connsiteX325" fmla="*/ 395870 w 827256"/>
                <a:gd name="connsiteY325" fmla="*/ 172559 h 1012513"/>
                <a:gd name="connsiteX326" fmla="*/ 395870 w 827256"/>
                <a:gd name="connsiteY326" fmla="*/ 175096 h 1012513"/>
                <a:gd name="connsiteX327" fmla="*/ 398408 w 827256"/>
                <a:gd name="connsiteY327" fmla="*/ 175096 h 1012513"/>
                <a:gd name="connsiteX328" fmla="*/ 398408 w 827256"/>
                <a:gd name="connsiteY328" fmla="*/ 187784 h 1012513"/>
                <a:gd name="connsiteX329" fmla="*/ 395870 w 827256"/>
                <a:gd name="connsiteY329" fmla="*/ 187784 h 1012513"/>
                <a:gd name="connsiteX330" fmla="*/ 398408 w 827256"/>
                <a:gd name="connsiteY330" fmla="*/ 190322 h 1012513"/>
                <a:gd name="connsiteX331" fmla="*/ 398408 w 827256"/>
                <a:gd name="connsiteY331" fmla="*/ 197935 h 1012513"/>
                <a:gd name="connsiteX332" fmla="*/ 400945 w 827256"/>
                <a:gd name="connsiteY332" fmla="*/ 197935 h 1012513"/>
                <a:gd name="connsiteX333" fmla="*/ 400945 w 827256"/>
                <a:gd name="connsiteY333" fmla="*/ 200473 h 1012513"/>
                <a:gd name="connsiteX334" fmla="*/ 403483 w 827256"/>
                <a:gd name="connsiteY334" fmla="*/ 197935 h 1012513"/>
                <a:gd name="connsiteX335" fmla="*/ 406021 w 827256"/>
                <a:gd name="connsiteY335" fmla="*/ 197935 h 1012513"/>
                <a:gd name="connsiteX336" fmla="*/ 406021 w 827256"/>
                <a:gd name="connsiteY336" fmla="*/ 200473 h 1012513"/>
                <a:gd name="connsiteX337" fmla="*/ 403483 w 827256"/>
                <a:gd name="connsiteY337" fmla="*/ 203010 h 1012513"/>
                <a:gd name="connsiteX338" fmla="*/ 403483 w 827256"/>
                <a:gd name="connsiteY338" fmla="*/ 210623 h 1012513"/>
                <a:gd name="connsiteX339" fmla="*/ 406021 w 827256"/>
                <a:gd name="connsiteY339" fmla="*/ 210623 h 1012513"/>
                <a:gd name="connsiteX340" fmla="*/ 408558 w 827256"/>
                <a:gd name="connsiteY340" fmla="*/ 208086 h 1012513"/>
                <a:gd name="connsiteX341" fmla="*/ 413634 w 827256"/>
                <a:gd name="connsiteY341" fmla="*/ 208086 h 1012513"/>
                <a:gd name="connsiteX342" fmla="*/ 416171 w 827256"/>
                <a:gd name="connsiteY342" fmla="*/ 205548 h 1012513"/>
                <a:gd name="connsiteX343" fmla="*/ 418709 w 827256"/>
                <a:gd name="connsiteY343" fmla="*/ 205548 h 1012513"/>
                <a:gd name="connsiteX344" fmla="*/ 418709 w 827256"/>
                <a:gd name="connsiteY344" fmla="*/ 208086 h 1012513"/>
                <a:gd name="connsiteX345" fmla="*/ 436462 w 827256"/>
                <a:gd name="connsiteY345" fmla="*/ 208086 h 1012513"/>
                <a:gd name="connsiteX346" fmla="*/ 436462 w 827256"/>
                <a:gd name="connsiteY346" fmla="*/ 210623 h 1012513"/>
                <a:gd name="connsiteX347" fmla="*/ 438999 w 827256"/>
                <a:gd name="connsiteY347" fmla="*/ 210623 h 1012513"/>
                <a:gd name="connsiteX348" fmla="*/ 438999 w 827256"/>
                <a:gd name="connsiteY348" fmla="*/ 203010 h 1012513"/>
                <a:gd name="connsiteX349" fmla="*/ 441537 w 827256"/>
                <a:gd name="connsiteY349" fmla="*/ 203010 h 1012513"/>
                <a:gd name="connsiteX350" fmla="*/ 444075 w 827256"/>
                <a:gd name="connsiteY350" fmla="*/ 205548 h 1012513"/>
                <a:gd name="connsiteX351" fmla="*/ 444075 w 827256"/>
                <a:gd name="connsiteY351" fmla="*/ 210623 h 1012513"/>
                <a:gd name="connsiteX352" fmla="*/ 446612 w 827256"/>
                <a:gd name="connsiteY352" fmla="*/ 210623 h 1012513"/>
                <a:gd name="connsiteX353" fmla="*/ 446612 w 827256"/>
                <a:gd name="connsiteY353" fmla="*/ 208086 h 1012513"/>
                <a:gd name="connsiteX354" fmla="*/ 449150 w 827256"/>
                <a:gd name="connsiteY354" fmla="*/ 208086 h 1012513"/>
                <a:gd name="connsiteX355" fmla="*/ 449150 w 827256"/>
                <a:gd name="connsiteY355" fmla="*/ 203010 h 1012513"/>
                <a:gd name="connsiteX356" fmla="*/ 451687 w 827256"/>
                <a:gd name="connsiteY356" fmla="*/ 203010 h 1012513"/>
                <a:gd name="connsiteX357" fmla="*/ 451687 w 827256"/>
                <a:gd name="connsiteY357" fmla="*/ 205548 h 1012513"/>
                <a:gd name="connsiteX358" fmla="*/ 454225 w 827256"/>
                <a:gd name="connsiteY358" fmla="*/ 205548 h 1012513"/>
                <a:gd name="connsiteX359" fmla="*/ 456763 w 827256"/>
                <a:gd name="connsiteY359" fmla="*/ 203010 h 1012513"/>
                <a:gd name="connsiteX360" fmla="*/ 461838 w 827256"/>
                <a:gd name="connsiteY360" fmla="*/ 203010 h 1012513"/>
                <a:gd name="connsiteX361" fmla="*/ 461838 w 827256"/>
                <a:gd name="connsiteY361" fmla="*/ 205548 h 1012513"/>
                <a:gd name="connsiteX362" fmla="*/ 464376 w 827256"/>
                <a:gd name="connsiteY362" fmla="*/ 208086 h 1012513"/>
                <a:gd name="connsiteX363" fmla="*/ 464376 w 827256"/>
                <a:gd name="connsiteY363" fmla="*/ 205548 h 1012513"/>
                <a:gd name="connsiteX364" fmla="*/ 466913 w 827256"/>
                <a:gd name="connsiteY364" fmla="*/ 205548 h 1012513"/>
                <a:gd name="connsiteX365" fmla="*/ 469451 w 827256"/>
                <a:gd name="connsiteY365" fmla="*/ 203010 h 1012513"/>
                <a:gd name="connsiteX366" fmla="*/ 469451 w 827256"/>
                <a:gd name="connsiteY366" fmla="*/ 200473 h 1012513"/>
                <a:gd name="connsiteX367" fmla="*/ 471988 w 827256"/>
                <a:gd name="connsiteY367" fmla="*/ 200473 h 1012513"/>
                <a:gd name="connsiteX368" fmla="*/ 474526 w 827256"/>
                <a:gd name="connsiteY368" fmla="*/ 203010 h 1012513"/>
                <a:gd name="connsiteX369" fmla="*/ 479601 w 827256"/>
                <a:gd name="connsiteY369" fmla="*/ 203010 h 1012513"/>
                <a:gd name="connsiteX370" fmla="*/ 479601 w 827256"/>
                <a:gd name="connsiteY370" fmla="*/ 200473 h 1012513"/>
                <a:gd name="connsiteX371" fmla="*/ 482139 w 827256"/>
                <a:gd name="connsiteY371" fmla="*/ 200473 h 1012513"/>
                <a:gd name="connsiteX372" fmla="*/ 484677 w 827256"/>
                <a:gd name="connsiteY372" fmla="*/ 197935 h 1012513"/>
                <a:gd name="connsiteX373" fmla="*/ 482139 w 827256"/>
                <a:gd name="connsiteY373" fmla="*/ 197935 h 1012513"/>
                <a:gd name="connsiteX374" fmla="*/ 482139 w 827256"/>
                <a:gd name="connsiteY374" fmla="*/ 195397 h 1012513"/>
                <a:gd name="connsiteX375" fmla="*/ 484677 w 827256"/>
                <a:gd name="connsiteY375" fmla="*/ 195397 h 1012513"/>
                <a:gd name="connsiteX376" fmla="*/ 484677 w 827256"/>
                <a:gd name="connsiteY376" fmla="*/ 197935 h 1012513"/>
                <a:gd name="connsiteX377" fmla="*/ 492290 w 827256"/>
                <a:gd name="connsiteY377" fmla="*/ 197935 h 1012513"/>
                <a:gd name="connsiteX378" fmla="*/ 492290 w 827256"/>
                <a:gd name="connsiteY378" fmla="*/ 195397 h 1012513"/>
                <a:gd name="connsiteX379" fmla="*/ 494827 w 827256"/>
                <a:gd name="connsiteY379" fmla="*/ 195397 h 1012513"/>
                <a:gd name="connsiteX380" fmla="*/ 497365 w 827256"/>
                <a:gd name="connsiteY380" fmla="*/ 197935 h 1012513"/>
                <a:gd name="connsiteX381" fmla="*/ 502440 w 827256"/>
                <a:gd name="connsiteY381" fmla="*/ 197935 h 1012513"/>
                <a:gd name="connsiteX382" fmla="*/ 502440 w 827256"/>
                <a:gd name="connsiteY382" fmla="*/ 192860 h 1012513"/>
                <a:gd name="connsiteX383" fmla="*/ 504978 w 827256"/>
                <a:gd name="connsiteY383" fmla="*/ 190322 h 1012513"/>
                <a:gd name="connsiteX384" fmla="*/ 504978 w 827256"/>
                <a:gd name="connsiteY384" fmla="*/ 192860 h 1012513"/>
                <a:gd name="connsiteX385" fmla="*/ 507515 w 827256"/>
                <a:gd name="connsiteY385" fmla="*/ 195397 h 1012513"/>
                <a:gd name="connsiteX386" fmla="*/ 507515 w 827256"/>
                <a:gd name="connsiteY386" fmla="*/ 197935 h 1012513"/>
                <a:gd name="connsiteX387" fmla="*/ 504978 w 827256"/>
                <a:gd name="connsiteY387" fmla="*/ 200473 h 1012513"/>
                <a:gd name="connsiteX388" fmla="*/ 504978 w 827256"/>
                <a:gd name="connsiteY388" fmla="*/ 205548 h 1012513"/>
                <a:gd name="connsiteX389" fmla="*/ 507515 w 827256"/>
                <a:gd name="connsiteY389" fmla="*/ 205548 h 1012513"/>
                <a:gd name="connsiteX390" fmla="*/ 507515 w 827256"/>
                <a:gd name="connsiteY390" fmla="*/ 208086 h 1012513"/>
                <a:gd name="connsiteX391" fmla="*/ 510053 w 827256"/>
                <a:gd name="connsiteY391" fmla="*/ 210623 h 1012513"/>
                <a:gd name="connsiteX392" fmla="*/ 512590 w 827256"/>
                <a:gd name="connsiteY392" fmla="*/ 210623 h 1012513"/>
                <a:gd name="connsiteX393" fmla="*/ 512590 w 827256"/>
                <a:gd name="connsiteY393" fmla="*/ 215698 h 1012513"/>
                <a:gd name="connsiteX394" fmla="*/ 515128 w 827256"/>
                <a:gd name="connsiteY394" fmla="*/ 215698 h 1012513"/>
                <a:gd name="connsiteX395" fmla="*/ 515128 w 827256"/>
                <a:gd name="connsiteY395" fmla="*/ 218236 h 1012513"/>
                <a:gd name="connsiteX396" fmla="*/ 512590 w 827256"/>
                <a:gd name="connsiteY396" fmla="*/ 218236 h 1012513"/>
                <a:gd name="connsiteX397" fmla="*/ 512590 w 827256"/>
                <a:gd name="connsiteY397" fmla="*/ 220774 h 1012513"/>
                <a:gd name="connsiteX398" fmla="*/ 510053 w 827256"/>
                <a:gd name="connsiteY398" fmla="*/ 220774 h 1012513"/>
                <a:gd name="connsiteX399" fmla="*/ 510053 w 827256"/>
                <a:gd name="connsiteY399" fmla="*/ 223311 h 1012513"/>
                <a:gd name="connsiteX400" fmla="*/ 517666 w 827256"/>
                <a:gd name="connsiteY400" fmla="*/ 223311 h 1012513"/>
                <a:gd name="connsiteX401" fmla="*/ 517666 w 827256"/>
                <a:gd name="connsiteY401" fmla="*/ 220774 h 1012513"/>
                <a:gd name="connsiteX402" fmla="*/ 517666 w 827256"/>
                <a:gd name="connsiteY402" fmla="*/ 225849 h 1012513"/>
                <a:gd name="connsiteX403" fmla="*/ 522741 w 827256"/>
                <a:gd name="connsiteY403" fmla="*/ 225849 h 1012513"/>
                <a:gd name="connsiteX404" fmla="*/ 522741 w 827256"/>
                <a:gd name="connsiteY404" fmla="*/ 223311 h 1012513"/>
                <a:gd name="connsiteX405" fmla="*/ 527816 w 827256"/>
                <a:gd name="connsiteY405" fmla="*/ 223311 h 1012513"/>
                <a:gd name="connsiteX406" fmla="*/ 527816 w 827256"/>
                <a:gd name="connsiteY406" fmla="*/ 228387 h 1012513"/>
                <a:gd name="connsiteX407" fmla="*/ 535429 w 827256"/>
                <a:gd name="connsiteY407" fmla="*/ 228387 h 1012513"/>
                <a:gd name="connsiteX408" fmla="*/ 535429 w 827256"/>
                <a:gd name="connsiteY408" fmla="*/ 233462 h 1012513"/>
                <a:gd name="connsiteX409" fmla="*/ 537967 w 827256"/>
                <a:gd name="connsiteY409" fmla="*/ 233462 h 1012513"/>
                <a:gd name="connsiteX410" fmla="*/ 537967 w 827256"/>
                <a:gd name="connsiteY410" fmla="*/ 241075 h 1012513"/>
                <a:gd name="connsiteX411" fmla="*/ 543042 w 827256"/>
                <a:gd name="connsiteY411" fmla="*/ 241075 h 1012513"/>
                <a:gd name="connsiteX412" fmla="*/ 545580 w 827256"/>
                <a:gd name="connsiteY412" fmla="*/ 243612 h 1012513"/>
                <a:gd name="connsiteX413" fmla="*/ 548117 w 827256"/>
                <a:gd name="connsiteY413" fmla="*/ 243612 h 1012513"/>
                <a:gd name="connsiteX414" fmla="*/ 548117 w 827256"/>
                <a:gd name="connsiteY414" fmla="*/ 246150 h 1012513"/>
                <a:gd name="connsiteX415" fmla="*/ 548117 w 827256"/>
                <a:gd name="connsiteY415" fmla="*/ 243612 h 1012513"/>
                <a:gd name="connsiteX416" fmla="*/ 550655 w 827256"/>
                <a:gd name="connsiteY416" fmla="*/ 243612 h 1012513"/>
                <a:gd name="connsiteX417" fmla="*/ 550655 w 827256"/>
                <a:gd name="connsiteY417" fmla="*/ 248688 h 1012513"/>
                <a:gd name="connsiteX418" fmla="*/ 553193 w 827256"/>
                <a:gd name="connsiteY418" fmla="*/ 248688 h 1012513"/>
                <a:gd name="connsiteX419" fmla="*/ 553193 w 827256"/>
                <a:gd name="connsiteY419" fmla="*/ 251225 h 1012513"/>
                <a:gd name="connsiteX420" fmla="*/ 553193 w 827256"/>
                <a:gd name="connsiteY420" fmla="*/ 248688 h 1012513"/>
                <a:gd name="connsiteX421" fmla="*/ 553193 w 827256"/>
                <a:gd name="connsiteY421" fmla="*/ 251225 h 1012513"/>
                <a:gd name="connsiteX422" fmla="*/ 555730 w 827256"/>
                <a:gd name="connsiteY422" fmla="*/ 253763 h 1012513"/>
                <a:gd name="connsiteX423" fmla="*/ 555730 w 827256"/>
                <a:gd name="connsiteY423" fmla="*/ 251225 h 1012513"/>
                <a:gd name="connsiteX424" fmla="*/ 565881 w 827256"/>
                <a:gd name="connsiteY424" fmla="*/ 251225 h 1012513"/>
                <a:gd name="connsiteX425" fmla="*/ 568418 w 827256"/>
                <a:gd name="connsiteY425" fmla="*/ 248688 h 1012513"/>
                <a:gd name="connsiteX426" fmla="*/ 570956 w 827256"/>
                <a:gd name="connsiteY426" fmla="*/ 248688 h 1012513"/>
                <a:gd name="connsiteX427" fmla="*/ 570956 w 827256"/>
                <a:gd name="connsiteY427" fmla="*/ 251225 h 1012513"/>
                <a:gd name="connsiteX428" fmla="*/ 576031 w 827256"/>
                <a:gd name="connsiteY428" fmla="*/ 251225 h 1012513"/>
                <a:gd name="connsiteX429" fmla="*/ 578569 w 827256"/>
                <a:gd name="connsiteY429" fmla="*/ 253763 h 1012513"/>
                <a:gd name="connsiteX430" fmla="*/ 578569 w 827256"/>
                <a:gd name="connsiteY430" fmla="*/ 258838 h 1012513"/>
                <a:gd name="connsiteX431" fmla="*/ 581107 w 827256"/>
                <a:gd name="connsiteY431" fmla="*/ 256300 h 1012513"/>
                <a:gd name="connsiteX432" fmla="*/ 581107 w 827256"/>
                <a:gd name="connsiteY432" fmla="*/ 251225 h 1012513"/>
                <a:gd name="connsiteX433" fmla="*/ 583644 w 827256"/>
                <a:gd name="connsiteY433" fmla="*/ 251225 h 1012513"/>
                <a:gd name="connsiteX434" fmla="*/ 583644 w 827256"/>
                <a:gd name="connsiteY434" fmla="*/ 256300 h 1012513"/>
                <a:gd name="connsiteX435" fmla="*/ 586182 w 827256"/>
                <a:gd name="connsiteY435" fmla="*/ 256300 h 1012513"/>
                <a:gd name="connsiteX436" fmla="*/ 586182 w 827256"/>
                <a:gd name="connsiteY436" fmla="*/ 251225 h 1012513"/>
                <a:gd name="connsiteX437" fmla="*/ 583644 w 827256"/>
                <a:gd name="connsiteY437" fmla="*/ 251225 h 1012513"/>
                <a:gd name="connsiteX438" fmla="*/ 583644 w 827256"/>
                <a:gd name="connsiteY438" fmla="*/ 248688 h 1012513"/>
                <a:gd name="connsiteX439" fmla="*/ 588719 w 827256"/>
                <a:gd name="connsiteY439" fmla="*/ 248688 h 1012513"/>
                <a:gd name="connsiteX440" fmla="*/ 588719 w 827256"/>
                <a:gd name="connsiteY440" fmla="*/ 251225 h 1012513"/>
                <a:gd name="connsiteX441" fmla="*/ 591257 w 827256"/>
                <a:gd name="connsiteY441" fmla="*/ 251225 h 1012513"/>
                <a:gd name="connsiteX442" fmla="*/ 591257 w 827256"/>
                <a:gd name="connsiteY442" fmla="*/ 258838 h 1012513"/>
                <a:gd name="connsiteX443" fmla="*/ 596332 w 827256"/>
                <a:gd name="connsiteY443" fmla="*/ 258838 h 1012513"/>
                <a:gd name="connsiteX444" fmla="*/ 596332 w 827256"/>
                <a:gd name="connsiteY444" fmla="*/ 256300 h 1012513"/>
                <a:gd name="connsiteX445" fmla="*/ 596332 w 827256"/>
                <a:gd name="connsiteY445" fmla="*/ 261376 h 1012513"/>
                <a:gd name="connsiteX446" fmla="*/ 598870 w 827256"/>
                <a:gd name="connsiteY446" fmla="*/ 261376 h 1012513"/>
                <a:gd name="connsiteX447" fmla="*/ 598870 w 827256"/>
                <a:gd name="connsiteY447" fmla="*/ 258838 h 1012513"/>
                <a:gd name="connsiteX448" fmla="*/ 601407 w 827256"/>
                <a:gd name="connsiteY448" fmla="*/ 258838 h 1012513"/>
                <a:gd name="connsiteX449" fmla="*/ 601407 w 827256"/>
                <a:gd name="connsiteY449" fmla="*/ 261376 h 1012513"/>
                <a:gd name="connsiteX450" fmla="*/ 603945 w 827256"/>
                <a:gd name="connsiteY450" fmla="*/ 261376 h 1012513"/>
                <a:gd name="connsiteX451" fmla="*/ 606483 w 827256"/>
                <a:gd name="connsiteY451" fmla="*/ 263913 h 1012513"/>
                <a:gd name="connsiteX452" fmla="*/ 606483 w 827256"/>
                <a:gd name="connsiteY452" fmla="*/ 266451 h 1012513"/>
                <a:gd name="connsiteX453" fmla="*/ 609021 w 827256"/>
                <a:gd name="connsiteY453" fmla="*/ 266451 h 1012513"/>
                <a:gd name="connsiteX454" fmla="*/ 609021 w 827256"/>
                <a:gd name="connsiteY454" fmla="*/ 263913 h 1012513"/>
                <a:gd name="connsiteX455" fmla="*/ 611558 w 827256"/>
                <a:gd name="connsiteY455" fmla="*/ 263913 h 1012513"/>
                <a:gd name="connsiteX456" fmla="*/ 611558 w 827256"/>
                <a:gd name="connsiteY456" fmla="*/ 266451 h 1012513"/>
                <a:gd name="connsiteX457" fmla="*/ 609021 w 827256"/>
                <a:gd name="connsiteY457" fmla="*/ 266451 h 1012513"/>
                <a:gd name="connsiteX458" fmla="*/ 609021 w 827256"/>
                <a:gd name="connsiteY458" fmla="*/ 268989 h 1012513"/>
                <a:gd name="connsiteX459" fmla="*/ 614095 w 827256"/>
                <a:gd name="connsiteY459" fmla="*/ 268989 h 1012513"/>
                <a:gd name="connsiteX460" fmla="*/ 611558 w 827256"/>
                <a:gd name="connsiteY460" fmla="*/ 271526 h 1012513"/>
                <a:gd name="connsiteX461" fmla="*/ 611558 w 827256"/>
                <a:gd name="connsiteY461" fmla="*/ 274064 h 1012513"/>
                <a:gd name="connsiteX462" fmla="*/ 614095 w 827256"/>
                <a:gd name="connsiteY462" fmla="*/ 276601 h 1012513"/>
                <a:gd name="connsiteX463" fmla="*/ 616633 w 827256"/>
                <a:gd name="connsiteY463" fmla="*/ 279139 h 1012513"/>
                <a:gd name="connsiteX464" fmla="*/ 616633 w 827256"/>
                <a:gd name="connsiteY464" fmla="*/ 281677 h 1012513"/>
                <a:gd name="connsiteX465" fmla="*/ 611558 w 827256"/>
                <a:gd name="connsiteY465" fmla="*/ 281677 h 1012513"/>
                <a:gd name="connsiteX466" fmla="*/ 611558 w 827256"/>
                <a:gd name="connsiteY466" fmla="*/ 284214 h 1012513"/>
                <a:gd name="connsiteX467" fmla="*/ 609021 w 827256"/>
                <a:gd name="connsiteY467" fmla="*/ 284214 h 1012513"/>
                <a:gd name="connsiteX468" fmla="*/ 609021 w 827256"/>
                <a:gd name="connsiteY468" fmla="*/ 281677 h 1012513"/>
                <a:gd name="connsiteX469" fmla="*/ 606483 w 827256"/>
                <a:gd name="connsiteY469" fmla="*/ 281677 h 1012513"/>
                <a:gd name="connsiteX470" fmla="*/ 606483 w 827256"/>
                <a:gd name="connsiteY470" fmla="*/ 286752 h 1012513"/>
                <a:gd name="connsiteX471" fmla="*/ 611558 w 827256"/>
                <a:gd name="connsiteY471" fmla="*/ 286752 h 1012513"/>
                <a:gd name="connsiteX472" fmla="*/ 614095 w 827256"/>
                <a:gd name="connsiteY472" fmla="*/ 289290 h 1012513"/>
                <a:gd name="connsiteX473" fmla="*/ 616633 w 827256"/>
                <a:gd name="connsiteY473" fmla="*/ 289290 h 1012513"/>
                <a:gd name="connsiteX474" fmla="*/ 616633 w 827256"/>
                <a:gd name="connsiteY474" fmla="*/ 296903 h 1012513"/>
                <a:gd name="connsiteX475" fmla="*/ 619171 w 827256"/>
                <a:gd name="connsiteY475" fmla="*/ 299440 h 1012513"/>
                <a:gd name="connsiteX476" fmla="*/ 616633 w 827256"/>
                <a:gd name="connsiteY476" fmla="*/ 299440 h 1012513"/>
                <a:gd name="connsiteX477" fmla="*/ 616633 w 827256"/>
                <a:gd name="connsiteY477" fmla="*/ 307053 h 1012513"/>
                <a:gd name="connsiteX478" fmla="*/ 609021 w 827256"/>
                <a:gd name="connsiteY478" fmla="*/ 307053 h 1012513"/>
                <a:gd name="connsiteX479" fmla="*/ 609021 w 827256"/>
                <a:gd name="connsiteY479" fmla="*/ 309591 h 1012513"/>
                <a:gd name="connsiteX480" fmla="*/ 606483 w 827256"/>
                <a:gd name="connsiteY480" fmla="*/ 312128 h 1012513"/>
                <a:gd name="connsiteX481" fmla="*/ 603945 w 827256"/>
                <a:gd name="connsiteY481" fmla="*/ 312128 h 1012513"/>
                <a:gd name="connsiteX482" fmla="*/ 603945 w 827256"/>
                <a:gd name="connsiteY482" fmla="*/ 314666 h 1012513"/>
                <a:gd name="connsiteX483" fmla="*/ 606483 w 827256"/>
                <a:gd name="connsiteY483" fmla="*/ 314666 h 1012513"/>
                <a:gd name="connsiteX484" fmla="*/ 606483 w 827256"/>
                <a:gd name="connsiteY484" fmla="*/ 317204 h 1012513"/>
                <a:gd name="connsiteX485" fmla="*/ 603945 w 827256"/>
                <a:gd name="connsiteY485" fmla="*/ 319741 h 1012513"/>
                <a:gd name="connsiteX486" fmla="*/ 601407 w 827256"/>
                <a:gd name="connsiteY486" fmla="*/ 319741 h 1012513"/>
                <a:gd name="connsiteX487" fmla="*/ 598870 w 827256"/>
                <a:gd name="connsiteY487" fmla="*/ 317204 h 1012513"/>
                <a:gd name="connsiteX488" fmla="*/ 596332 w 827256"/>
                <a:gd name="connsiteY488" fmla="*/ 317204 h 1012513"/>
                <a:gd name="connsiteX489" fmla="*/ 596332 w 827256"/>
                <a:gd name="connsiteY489" fmla="*/ 324816 h 1012513"/>
                <a:gd name="connsiteX490" fmla="*/ 593795 w 827256"/>
                <a:gd name="connsiteY490" fmla="*/ 322279 h 1012513"/>
                <a:gd name="connsiteX491" fmla="*/ 591257 w 827256"/>
                <a:gd name="connsiteY491" fmla="*/ 324816 h 1012513"/>
                <a:gd name="connsiteX492" fmla="*/ 593795 w 827256"/>
                <a:gd name="connsiteY492" fmla="*/ 327354 h 1012513"/>
                <a:gd name="connsiteX493" fmla="*/ 596332 w 827256"/>
                <a:gd name="connsiteY493" fmla="*/ 327354 h 1012513"/>
                <a:gd name="connsiteX494" fmla="*/ 596332 w 827256"/>
                <a:gd name="connsiteY494" fmla="*/ 332429 h 1012513"/>
                <a:gd name="connsiteX495" fmla="*/ 593795 w 827256"/>
                <a:gd name="connsiteY495" fmla="*/ 334967 h 1012513"/>
                <a:gd name="connsiteX496" fmla="*/ 588719 w 827256"/>
                <a:gd name="connsiteY496" fmla="*/ 337505 h 1012513"/>
                <a:gd name="connsiteX497" fmla="*/ 583644 w 827256"/>
                <a:gd name="connsiteY497" fmla="*/ 337505 h 1012513"/>
                <a:gd name="connsiteX498" fmla="*/ 581107 w 827256"/>
                <a:gd name="connsiteY498" fmla="*/ 340042 h 1012513"/>
                <a:gd name="connsiteX499" fmla="*/ 581107 w 827256"/>
                <a:gd name="connsiteY499" fmla="*/ 342580 h 1012513"/>
                <a:gd name="connsiteX500" fmla="*/ 576031 w 827256"/>
                <a:gd name="connsiteY500" fmla="*/ 342580 h 1012513"/>
                <a:gd name="connsiteX501" fmla="*/ 578569 w 827256"/>
                <a:gd name="connsiteY501" fmla="*/ 345117 h 1012513"/>
                <a:gd name="connsiteX502" fmla="*/ 578569 w 827256"/>
                <a:gd name="connsiteY502" fmla="*/ 347655 h 1012513"/>
                <a:gd name="connsiteX503" fmla="*/ 581107 w 827256"/>
                <a:gd name="connsiteY503" fmla="*/ 350193 h 1012513"/>
                <a:gd name="connsiteX504" fmla="*/ 581107 w 827256"/>
                <a:gd name="connsiteY504" fmla="*/ 352730 h 1012513"/>
                <a:gd name="connsiteX505" fmla="*/ 586182 w 827256"/>
                <a:gd name="connsiteY505" fmla="*/ 355268 h 1012513"/>
                <a:gd name="connsiteX506" fmla="*/ 588719 w 827256"/>
                <a:gd name="connsiteY506" fmla="*/ 360343 h 1012513"/>
                <a:gd name="connsiteX507" fmla="*/ 588719 w 827256"/>
                <a:gd name="connsiteY507" fmla="*/ 365418 h 1012513"/>
                <a:gd name="connsiteX508" fmla="*/ 586182 w 827256"/>
                <a:gd name="connsiteY508" fmla="*/ 367956 h 1012513"/>
                <a:gd name="connsiteX509" fmla="*/ 583644 w 827256"/>
                <a:gd name="connsiteY509" fmla="*/ 370494 h 1012513"/>
                <a:gd name="connsiteX510" fmla="*/ 583644 w 827256"/>
                <a:gd name="connsiteY510" fmla="*/ 373031 h 1012513"/>
                <a:gd name="connsiteX511" fmla="*/ 586182 w 827256"/>
                <a:gd name="connsiteY511" fmla="*/ 375569 h 1012513"/>
                <a:gd name="connsiteX512" fmla="*/ 588719 w 827256"/>
                <a:gd name="connsiteY512" fmla="*/ 373031 h 1012513"/>
                <a:gd name="connsiteX513" fmla="*/ 593795 w 827256"/>
                <a:gd name="connsiteY513" fmla="*/ 373031 h 1012513"/>
                <a:gd name="connsiteX514" fmla="*/ 593795 w 827256"/>
                <a:gd name="connsiteY514" fmla="*/ 375569 h 1012513"/>
                <a:gd name="connsiteX515" fmla="*/ 596332 w 827256"/>
                <a:gd name="connsiteY515" fmla="*/ 378107 h 1012513"/>
                <a:gd name="connsiteX516" fmla="*/ 596332 w 827256"/>
                <a:gd name="connsiteY516" fmla="*/ 380644 h 1012513"/>
                <a:gd name="connsiteX517" fmla="*/ 598870 w 827256"/>
                <a:gd name="connsiteY517" fmla="*/ 378107 h 1012513"/>
                <a:gd name="connsiteX518" fmla="*/ 598870 w 827256"/>
                <a:gd name="connsiteY518" fmla="*/ 385719 h 1012513"/>
                <a:gd name="connsiteX519" fmla="*/ 601407 w 827256"/>
                <a:gd name="connsiteY519" fmla="*/ 385719 h 1012513"/>
                <a:gd name="connsiteX520" fmla="*/ 601407 w 827256"/>
                <a:gd name="connsiteY520" fmla="*/ 383182 h 1012513"/>
                <a:gd name="connsiteX521" fmla="*/ 603945 w 827256"/>
                <a:gd name="connsiteY521" fmla="*/ 385719 h 1012513"/>
                <a:gd name="connsiteX522" fmla="*/ 601407 w 827256"/>
                <a:gd name="connsiteY522" fmla="*/ 388257 h 1012513"/>
                <a:gd name="connsiteX523" fmla="*/ 601407 w 827256"/>
                <a:gd name="connsiteY523" fmla="*/ 393332 h 1012513"/>
                <a:gd name="connsiteX524" fmla="*/ 606483 w 827256"/>
                <a:gd name="connsiteY524" fmla="*/ 393332 h 1012513"/>
                <a:gd name="connsiteX525" fmla="*/ 606483 w 827256"/>
                <a:gd name="connsiteY525" fmla="*/ 395870 h 1012513"/>
                <a:gd name="connsiteX526" fmla="*/ 609021 w 827256"/>
                <a:gd name="connsiteY526" fmla="*/ 395870 h 1012513"/>
                <a:gd name="connsiteX527" fmla="*/ 606483 w 827256"/>
                <a:gd name="connsiteY527" fmla="*/ 395870 h 1012513"/>
                <a:gd name="connsiteX528" fmla="*/ 606483 w 827256"/>
                <a:gd name="connsiteY528" fmla="*/ 398408 h 1012513"/>
                <a:gd name="connsiteX529" fmla="*/ 603945 w 827256"/>
                <a:gd name="connsiteY529" fmla="*/ 398408 h 1012513"/>
                <a:gd name="connsiteX530" fmla="*/ 601407 w 827256"/>
                <a:gd name="connsiteY530" fmla="*/ 400945 h 1012513"/>
                <a:gd name="connsiteX531" fmla="*/ 603945 w 827256"/>
                <a:gd name="connsiteY531" fmla="*/ 400945 h 1012513"/>
                <a:gd name="connsiteX532" fmla="*/ 603945 w 827256"/>
                <a:gd name="connsiteY532" fmla="*/ 403483 h 1012513"/>
                <a:gd name="connsiteX533" fmla="*/ 609021 w 827256"/>
                <a:gd name="connsiteY533" fmla="*/ 403483 h 1012513"/>
                <a:gd name="connsiteX534" fmla="*/ 606483 w 827256"/>
                <a:gd name="connsiteY534" fmla="*/ 406020 h 1012513"/>
                <a:gd name="connsiteX535" fmla="*/ 606483 w 827256"/>
                <a:gd name="connsiteY535" fmla="*/ 411096 h 1012513"/>
                <a:gd name="connsiteX536" fmla="*/ 609021 w 827256"/>
                <a:gd name="connsiteY536" fmla="*/ 413633 h 1012513"/>
                <a:gd name="connsiteX537" fmla="*/ 609021 w 827256"/>
                <a:gd name="connsiteY537" fmla="*/ 418709 h 1012513"/>
                <a:gd name="connsiteX538" fmla="*/ 616633 w 827256"/>
                <a:gd name="connsiteY538" fmla="*/ 418709 h 1012513"/>
                <a:gd name="connsiteX539" fmla="*/ 616633 w 827256"/>
                <a:gd name="connsiteY539" fmla="*/ 436472 h 1012513"/>
                <a:gd name="connsiteX540" fmla="*/ 614095 w 827256"/>
                <a:gd name="connsiteY540" fmla="*/ 436472 h 1012513"/>
                <a:gd name="connsiteX541" fmla="*/ 614095 w 827256"/>
                <a:gd name="connsiteY541" fmla="*/ 446623 h 1012513"/>
                <a:gd name="connsiteX542" fmla="*/ 611558 w 827256"/>
                <a:gd name="connsiteY542" fmla="*/ 449160 h 1012513"/>
                <a:gd name="connsiteX543" fmla="*/ 609021 w 827256"/>
                <a:gd name="connsiteY543" fmla="*/ 449160 h 1012513"/>
                <a:gd name="connsiteX544" fmla="*/ 609021 w 827256"/>
                <a:gd name="connsiteY544" fmla="*/ 451698 h 1012513"/>
                <a:gd name="connsiteX545" fmla="*/ 606483 w 827256"/>
                <a:gd name="connsiteY545" fmla="*/ 454235 h 1012513"/>
                <a:gd name="connsiteX546" fmla="*/ 609021 w 827256"/>
                <a:gd name="connsiteY546" fmla="*/ 456773 h 1012513"/>
                <a:gd name="connsiteX547" fmla="*/ 609021 w 827256"/>
                <a:gd name="connsiteY547" fmla="*/ 459311 h 1012513"/>
                <a:gd name="connsiteX548" fmla="*/ 611558 w 827256"/>
                <a:gd name="connsiteY548" fmla="*/ 459311 h 1012513"/>
                <a:gd name="connsiteX549" fmla="*/ 614095 w 827256"/>
                <a:gd name="connsiteY549" fmla="*/ 461848 h 1012513"/>
                <a:gd name="connsiteX550" fmla="*/ 616633 w 827256"/>
                <a:gd name="connsiteY550" fmla="*/ 461848 h 1012513"/>
                <a:gd name="connsiteX551" fmla="*/ 619171 w 827256"/>
                <a:gd name="connsiteY551" fmla="*/ 464386 h 1012513"/>
                <a:gd name="connsiteX552" fmla="*/ 619171 w 827256"/>
                <a:gd name="connsiteY552" fmla="*/ 461848 h 1012513"/>
                <a:gd name="connsiteX553" fmla="*/ 626784 w 827256"/>
                <a:gd name="connsiteY553" fmla="*/ 461848 h 1012513"/>
                <a:gd name="connsiteX554" fmla="*/ 629321 w 827256"/>
                <a:gd name="connsiteY554" fmla="*/ 464386 h 1012513"/>
                <a:gd name="connsiteX555" fmla="*/ 629321 w 827256"/>
                <a:gd name="connsiteY555" fmla="*/ 466924 h 1012513"/>
                <a:gd name="connsiteX556" fmla="*/ 626784 w 827256"/>
                <a:gd name="connsiteY556" fmla="*/ 466924 h 1012513"/>
                <a:gd name="connsiteX557" fmla="*/ 626784 w 827256"/>
                <a:gd name="connsiteY557" fmla="*/ 469461 h 1012513"/>
                <a:gd name="connsiteX558" fmla="*/ 624246 w 827256"/>
                <a:gd name="connsiteY558" fmla="*/ 469461 h 1012513"/>
                <a:gd name="connsiteX559" fmla="*/ 624246 w 827256"/>
                <a:gd name="connsiteY559" fmla="*/ 471999 h 1012513"/>
                <a:gd name="connsiteX560" fmla="*/ 621709 w 827256"/>
                <a:gd name="connsiteY560" fmla="*/ 471999 h 1012513"/>
                <a:gd name="connsiteX561" fmla="*/ 621709 w 827256"/>
                <a:gd name="connsiteY561" fmla="*/ 474536 h 1012513"/>
                <a:gd name="connsiteX562" fmla="*/ 624246 w 827256"/>
                <a:gd name="connsiteY562" fmla="*/ 477074 h 1012513"/>
                <a:gd name="connsiteX563" fmla="*/ 626784 w 827256"/>
                <a:gd name="connsiteY563" fmla="*/ 479612 h 1012513"/>
                <a:gd name="connsiteX564" fmla="*/ 631859 w 827256"/>
                <a:gd name="connsiteY564" fmla="*/ 479612 h 1012513"/>
                <a:gd name="connsiteX565" fmla="*/ 631859 w 827256"/>
                <a:gd name="connsiteY565" fmla="*/ 484687 h 1012513"/>
                <a:gd name="connsiteX566" fmla="*/ 629321 w 827256"/>
                <a:gd name="connsiteY566" fmla="*/ 484687 h 1012513"/>
                <a:gd name="connsiteX567" fmla="*/ 629321 w 827256"/>
                <a:gd name="connsiteY567" fmla="*/ 487225 h 1012513"/>
                <a:gd name="connsiteX568" fmla="*/ 626784 w 827256"/>
                <a:gd name="connsiteY568" fmla="*/ 487225 h 1012513"/>
                <a:gd name="connsiteX569" fmla="*/ 626784 w 827256"/>
                <a:gd name="connsiteY569" fmla="*/ 494838 h 1012513"/>
                <a:gd name="connsiteX570" fmla="*/ 624246 w 827256"/>
                <a:gd name="connsiteY570" fmla="*/ 494838 h 1012513"/>
                <a:gd name="connsiteX571" fmla="*/ 624246 w 827256"/>
                <a:gd name="connsiteY571" fmla="*/ 502450 h 1012513"/>
                <a:gd name="connsiteX572" fmla="*/ 626784 w 827256"/>
                <a:gd name="connsiteY572" fmla="*/ 502450 h 1012513"/>
                <a:gd name="connsiteX573" fmla="*/ 626784 w 827256"/>
                <a:gd name="connsiteY573" fmla="*/ 504988 h 1012513"/>
                <a:gd name="connsiteX574" fmla="*/ 629321 w 827256"/>
                <a:gd name="connsiteY574" fmla="*/ 504988 h 1012513"/>
                <a:gd name="connsiteX575" fmla="*/ 629321 w 827256"/>
                <a:gd name="connsiteY575" fmla="*/ 507526 h 1012513"/>
                <a:gd name="connsiteX576" fmla="*/ 631859 w 827256"/>
                <a:gd name="connsiteY576" fmla="*/ 507526 h 1012513"/>
                <a:gd name="connsiteX577" fmla="*/ 634397 w 827256"/>
                <a:gd name="connsiteY577" fmla="*/ 504988 h 1012513"/>
                <a:gd name="connsiteX578" fmla="*/ 636934 w 827256"/>
                <a:gd name="connsiteY578" fmla="*/ 504988 h 1012513"/>
                <a:gd name="connsiteX579" fmla="*/ 636934 w 827256"/>
                <a:gd name="connsiteY579" fmla="*/ 507526 h 1012513"/>
                <a:gd name="connsiteX580" fmla="*/ 634397 w 827256"/>
                <a:gd name="connsiteY580" fmla="*/ 510063 h 1012513"/>
                <a:gd name="connsiteX581" fmla="*/ 634397 w 827256"/>
                <a:gd name="connsiteY581" fmla="*/ 512601 h 1012513"/>
                <a:gd name="connsiteX582" fmla="*/ 631859 w 827256"/>
                <a:gd name="connsiteY582" fmla="*/ 512601 h 1012513"/>
                <a:gd name="connsiteX583" fmla="*/ 631859 w 827256"/>
                <a:gd name="connsiteY583" fmla="*/ 515139 h 1012513"/>
                <a:gd name="connsiteX584" fmla="*/ 634397 w 827256"/>
                <a:gd name="connsiteY584" fmla="*/ 515139 h 1012513"/>
                <a:gd name="connsiteX585" fmla="*/ 634397 w 827256"/>
                <a:gd name="connsiteY585" fmla="*/ 517676 h 1012513"/>
                <a:gd name="connsiteX586" fmla="*/ 629321 w 827256"/>
                <a:gd name="connsiteY586" fmla="*/ 517676 h 1012513"/>
                <a:gd name="connsiteX587" fmla="*/ 629321 w 827256"/>
                <a:gd name="connsiteY587" fmla="*/ 520214 h 1012513"/>
                <a:gd name="connsiteX588" fmla="*/ 621709 w 827256"/>
                <a:gd name="connsiteY588" fmla="*/ 520214 h 1012513"/>
                <a:gd name="connsiteX589" fmla="*/ 621709 w 827256"/>
                <a:gd name="connsiteY589" fmla="*/ 522751 h 1012513"/>
                <a:gd name="connsiteX590" fmla="*/ 624246 w 827256"/>
                <a:gd name="connsiteY590" fmla="*/ 525289 h 1012513"/>
                <a:gd name="connsiteX591" fmla="*/ 626784 w 827256"/>
                <a:gd name="connsiteY591" fmla="*/ 527827 h 1012513"/>
                <a:gd name="connsiteX592" fmla="*/ 634397 w 827256"/>
                <a:gd name="connsiteY592" fmla="*/ 527827 h 1012513"/>
                <a:gd name="connsiteX593" fmla="*/ 634397 w 827256"/>
                <a:gd name="connsiteY593" fmla="*/ 530364 h 1012513"/>
                <a:gd name="connsiteX594" fmla="*/ 631859 w 827256"/>
                <a:gd name="connsiteY594" fmla="*/ 530364 h 1012513"/>
                <a:gd name="connsiteX595" fmla="*/ 636934 w 827256"/>
                <a:gd name="connsiteY595" fmla="*/ 530364 h 1012513"/>
                <a:gd name="connsiteX596" fmla="*/ 636934 w 827256"/>
                <a:gd name="connsiteY596" fmla="*/ 535440 h 1012513"/>
                <a:gd name="connsiteX597" fmla="*/ 629321 w 827256"/>
                <a:gd name="connsiteY597" fmla="*/ 535440 h 1012513"/>
                <a:gd name="connsiteX598" fmla="*/ 629321 w 827256"/>
                <a:gd name="connsiteY598" fmla="*/ 540515 h 1012513"/>
                <a:gd name="connsiteX599" fmla="*/ 631859 w 827256"/>
                <a:gd name="connsiteY599" fmla="*/ 540515 h 1012513"/>
                <a:gd name="connsiteX600" fmla="*/ 631859 w 827256"/>
                <a:gd name="connsiteY600" fmla="*/ 543052 h 1012513"/>
                <a:gd name="connsiteX601" fmla="*/ 626784 w 827256"/>
                <a:gd name="connsiteY601" fmla="*/ 543052 h 1012513"/>
                <a:gd name="connsiteX602" fmla="*/ 626784 w 827256"/>
                <a:gd name="connsiteY602" fmla="*/ 540515 h 1012513"/>
                <a:gd name="connsiteX603" fmla="*/ 624246 w 827256"/>
                <a:gd name="connsiteY603" fmla="*/ 540515 h 1012513"/>
                <a:gd name="connsiteX604" fmla="*/ 624246 w 827256"/>
                <a:gd name="connsiteY604" fmla="*/ 537977 h 1012513"/>
                <a:gd name="connsiteX605" fmla="*/ 621709 w 827256"/>
                <a:gd name="connsiteY605" fmla="*/ 537977 h 1012513"/>
                <a:gd name="connsiteX606" fmla="*/ 621709 w 827256"/>
                <a:gd name="connsiteY606" fmla="*/ 543052 h 1012513"/>
                <a:gd name="connsiteX607" fmla="*/ 624246 w 827256"/>
                <a:gd name="connsiteY607" fmla="*/ 545590 h 1012513"/>
                <a:gd name="connsiteX608" fmla="*/ 624246 w 827256"/>
                <a:gd name="connsiteY608" fmla="*/ 553203 h 1012513"/>
                <a:gd name="connsiteX609" fmla="*/ 621709 w 827256"/>
                <a:gd name="connsiteY609" fmla="*/ 553203 h 1012513"/>
                <a:gd name="connsiteX610" fmla="*/ 621709 w 827256"/>
                <a:gd name="connsiteY610" fmla="*/ 558278 h 1012513"/>
                <a:gd name="connsiteX611" fmla="*/ 626784 w 827256"/>
                <a:gd name="connsiteY611" fmla="*/ 558278 h 1012513"/>
                <a:gd name="connsiteX612" fmla="*/ 626784 w 827256"/>
                <a:gd name="connsiteY612" fmla="*/ 565891 h 1012513"/>
                <a:gd name="connsiteX613" fmla="*/ 631859 w 827256"/>
                <a:gd name="connsiteY613" fmla="*/ 565891 h 1012513"/>
                <a:gd name="connsiteX614" fmla="*/ 631859 w 827256"/>
                <a:gd name="connsiteY614" fmla="*/ 563353 h 1012513"/>
                <a:gd name="connsiteX615" fmla="*/ 636934 w 827256"/>
                <a:gd name="connsiteY615" fmla="*/ 563353 h 1012513"/>
                <a:gd name="connsiteX616" fmla="*/ 639472 w 827256"/>
                <a:gd name="connsiteY616" fmla="*/ 565891 h 1012513"/>
                <a:gd name="connsiteX617" fmla="*/ 639472 w 827256"/>
                <a:gd name="connsiteY617" fmla="*/ 568429 h 1012513"/>
                <a:gd name="connsiteX618" fmla="*/ 642009 w 827256"/>
                <a:gd name="connsiteY618" fmla="*/ 568429 h 1012513"/>
                <a:gd name="connsiteX619" fmla="*/ 642009 w 827256"/>
                <a:gd name="connsiteY619" fmla="*/ 570966 h 1012513"/>
                <a:gd name="connsiteX620" fmla="*/ 634397 w 827256"/>
                <a:gd name="connsiteY620" fmla="*/ 570966 h 1012513"/>
                <a:gd name="connsiteX621" fmla="*/ 634397 w 827256"/>
                <a:gd name="connsiteY621" fmla="*/ 573504 h 1012513"/>
                <a:gd name="connsiteX622" fmla="*/ 631859 w 827256"/>
                <a:gd name="connsiteY622" fmla="*/ 573504 h 1012513"/>
                <a:gd name="connsiteX623" fmla="*/ 631859 w 827256"/>
                <a:gd name="connsiteY623" fmla="*/ 576042 h 1012513"/>
                <a:gd name="connsiteX624" fmla="*/ 634397 w 827256"/>
                <a:gd name="connsiteY624" fmla="*/ 576042 h 1012513"/>
                <a:gd name="connsiteX625" fmla="*/ 634397 w 827256"/>
                <a:gd name="connsiteY625" fmla="*/ 578579 h 1012513"/>
                <a:gd name="connsiteX626" fmla="*/ 636934 w 827256"/>
                <a:gd name="connsiteY626" fmla="*/ 578579 h 1012513"/>
                <a:gd name="connsiteX627" fmla="*/ 636934 w 827256"/>
                <a:gd name="connsiteY627" fmla="*/ 576042 h 1012513"/>
                <a:gd name="connsiteX628" fmla="*/ 639472 w 827256"/>
                <a:gd name="connsiteY628" fmla="*/ 576042 h 1012513"/>
                <a:gd name="connsiteX629" fmla="*/ 639472 w 827256"/>
                <a:gd name="connsiteY629" fmla="*/ 573504 h 1012513"/>
                <a:gd name="connsiteX630" fmla="*/ 642009 w 827256"/>
                <a:gd name="connsiteY630" fmla="*/ 573504 h 1012513"/>
                <a:gd name="connsiteX631" fmla="*/ 642009 w 827256"/>
                <a:gd name="connsiteY631" fmla="*/ 578579 h 1012513"/>
                <a:gd name="connsiteX632" fmla="*/ 639472 w 827256"/>
                <a:gd name="connsiteY632" fmla="*/ 581117 h 1012513"/>
                <a:gd name="connsiteX633" fmla="*/ 639472 w 827256"/>
                <a:gd name="connsiteY633" fmla="*/ 583655 h 1012513"/>
                <a:gd name="connsiteX634" fmla="*/ 642009 w 827256"/>
                <a:gd name="connsiteY634" fmla="*/ 583655 h 1012513"/>
                <a:gd name="connsiteX635" fmla="*/ 642009 w 827256"/>
                <a:gd name="connsiteY635" fmla="*/ 581117 h 1012513"/>
                <a:gd name="connsiteX636" fmla="*/ 644547 w 827256"/>
                <a:gd name="connsiteY636" fmla="*/ 583655 h 1012513"/>
                <a:gd name="connsiteX637" fmla="*/ 647085 w 827256"/>
                <a:gd name="connsiteY637" fmla="*/ 583655 h 1012513"/>
                <a:gd name="connsiteX638" fmla="*/ 647085 w 827256"/>
                <a:gd name="connsiteY638" fmla="*/ 586192 h 1012513"/>
                <a:gd name="connsiteX639" fmla="*/ 649623 w 827256"/>
                <a:gd name="connsiteY639" fmla="*/ 586192 h 1012513"/>
                <a:gd name="connsiteX640" fmla="*/ 649623 w 827256"/>
                <a:gd name="connsiteY640" fmla="*/ 583655 h 1012513"/>
                <a:gd name="connsiteX641" fmla="*/ 652160 w 827256"/>
                <a:gd name="connsiteY641" fmla="*/ 583655 h 1012513"/>
                <a:gd name="connsiteX642" fmla="*/ 652160 w 827256"/>
                <a:gd name="connsiteY642" fmla="*/ 581117 h 1012513"/>
                <a:gd name="connsiteX643" fmla="*/ 654698 w 827256"/>
                <a:gd name="connsiteY643" fmla="*/ 581117 h 1012513"/>
                <a:gd name="connsiteX644" fmla="*/ 654698 w 827256"/>
                <a:gd name="connsiteY644" fmla="*/ 578579 h 1012513"/>
                <a:gd name="connsiteX645" fmla="*/ 662311 w 827256"/>
                <a:gd name="connsiteY645" fmla="*/ 578579 h 1012513"/>
                <a:gd name="connsiteX646" fmla="*/ 662311 w 827256"/>
                <a:gd name="connsiteY646" fmla="*/ 581117 h 1012513"/>
                <a:gd name="connsiteX647" fmla="*/ 664848 w 827256"/>
                <a:gd name="connsiteY647" fmla="*/ 583655 h 1012513"/>
                <a:gd name="connsiteX648" fmla="*/ 664848 w 827256"/>
                <a:gd name="connsiteY648" fmla="*/ 588730 h 1012513"/>
                <a:gd name="connsiteX649" fmla="*/ 662311 w 827256"/>
                <a:gd name="connsiteY649" fmla="*/ 588730 h 1012513"/>
                <a:gd name="connsiteX650" fmla="*/ 662311 w 827256"/>
                <a:gd name="connsiteY650" fmla="*/ 591267 h 1012513"/>
                <a:gd name="connsiteX651" fmla="*/ 654698 w 827256"/>
                <a:gd name="connsiteY651" fmla="*/ 591267 h 1012513"/>
                <a:gd name="connsiteX652" fmla="*/ 654698 w 827256"/>
                <a:gd name="connsiteY652" fmla="*/ 596343 h 1012513"/>
                <a:gd name="connsiteX653" fmla="*/ 652160 w 827256"/>
                <a:gd name="connsiteY653" fmla="*/ 596343 h 1012513"/>
                <a:gd name="connsiteX654" fmla="*/ 652160 w 827256"/>
                <a:gd name="connsiteY654" fmla="*/ 601418 h 1012513"/>
                <a:gd name="connsiteX655" fmla="*/ 654698 w 827256"/>
                <a:gd name="connsiteY655" fmla="*/ 601418 h 1012513"/>
                <a:gd name="connsiteX656" fmla="*/ 654698 w 827256"/>
                <a:gd name="connsiteY656" fmla="*/ 603956 h 1012513"/>
                <a:gd name="connsiteX657" fmla="*/ 657235 w 827256"/>
                <a:gd name="connsiteY657" fmla="*/ 603956 h 1012513"/>
                <a:gd name="connsiteX658" fmla="*/ 657235 w 827256"/>
                <a:gd name="connsiteY658" fmla="*/ 601418 h 1012513"/>
                <a:gd name="connsiteX659" fmla="*/ 659773 w 827256"/>
                <a:gd name="connsiteY659" fmla="*/ 601418 h 1012513"/>
                <a:gd name="connsiteX660" fmla="*/ 659773 w 827256"/>
                <a:gd name="connsiteY660" fmla="*/ 598880 h 1012513"/>
                <a:gd name="connsiteX661" fmla="*/ 664848 w 827256"/>
                <a:gd name="connsiteY661" fmla="*/ 598880 h 1012513"/>
                <a:gd name="connsiteX662" fmla="*/ 664848 w 827256"/>
                <a:gd name="connsiteY662" fmla="*/ 603956 h 1012513"/>
                <a:gd name="connsiteX663" fmla="*/ 662311 w 827256"/>
                <a:gd name="connsiteY663" fmla="*/ 603956 h 1012513"/>
                <a:gd name="connsiteX664" fmla="*/ 662311 w 827256"/>
                <a:gd name="connsiteY664" fmla="*/ 606493 h 1012513"/>
                <a:gd name="connsiteX665" fmla="*/ 659773 w 827256"/>
                <a:gd name="connsiteY665" fmla="*/ 606493 h 1012513"/>
                <a:gd name="connsiteX666" fmla="*/ 662311 w 827256"/>
                <a:gd name="connsiteY666" fmla="*/ 606493 h 1012513"/>
                <a:gd name="connsiteX667" fmla="*/ 662311 w 827256"/>
                <a:gd name="connsiteY667" fmla="*/ 609031 h 1012513"/>
                <a:gd name="connsiteX668" fmla="*/ 664848 w 827256"/>
                <a:gd name="connsiteY668" fmla="*/ 609031 h 1012513"/>
                <a:gd name="connsiteX669" fmla="*/ 664848 w 827256"/>
                <a:gd name="connsiteY669" fmla="*/ 614106 h 1012513"/>
                <a:gd name="connsiteX670" fmla="*/ 674999 w 827256"/>
                <a:gd name="connsiteY670" fmla="*/ 614106 h 1012513"/>
                <a:gd name="connsiteX671" fmla="*/ 674999 w 827256"/>
                <a:gd name="connsiteY671" fmla="*/ 616644 h 1012513"/>
                <a:gd name="connsiteX672" fmla="*/ 672461 w 827256"/>
                <a:gd name="connsiteY672" fmla="*/ 619181 h 1012513"/>
                <a:gd name="connsiteX673" fmla="*/ 672461 w 827256"/>
                <a:gd name="connsiteY673" fmla="*/ 621719 h 1012513"/>
                <a:gd name="connsiteX674" fmla="*/ 669923 w 827256"/>
                <a:gd name="connsiteY674" fmla="*/ 621719 h 1012513"/>
                <a:gd name="connsiteX675" fmla="*/ 669923 w 827256"/>
                <a:gd name="connsiteY675" fmla="*/ 624257 h 1012513"/>
                <a:gd name="connsiteX676" fmla="*/ 667386 w 827256"/>
                <a:gd name="connsiteY676" fmla="*/ 624257 h 1012513"/>
                <a:gd name="connsiteX677" fmla="*/ 667386 w 827256"/>
                <a:gd name="connsiteY677" fmla="*/ 626794 h 1012513"/>
                <a:gd name="connsiteX678" fmla="*/ 664848 w 827256"/>
                <a:gd name="connsiteY678" fmla="*/ 626794 h 1012513"/>
                <a:gd name="connsiteX679" fmla="*/ 664848 w 827256"/>
                <a:gd name="connsiteY679" fmla="*/ 629332 h 1012513"/>
                <a:gd name="connsiteX680" fmla="*/ 667386 w 827256"/>
                <a:gd name="connsiteY680" fmla="*/ 631869 h 1012513"/>
                <a:gd name="connsiteX681" fmla="*/ 669923 w 827256"/>
                <a:gd name="connsiteY681" fmla="*/ 629332 h 1012513"/>
                <a:gd name="connsiteX682" fmla="*/ 677536 w 827256"/>
                <a:gd name="connsiteY682" fmla="*/ 629332 h 1012513"/>
                <a:gd name="connsiteX683" fmla="*/ 677536 w 827256"/>
                <a:gd name="connsiteY683" fmla="*/ 631869 h 1012513"/>
                <a:gd name="connsiteX684" fmla="*/ 680074 w 827256"/>
                <a:gd name="connsiteY684" fmla="*/ 631869 h 1012513"/>
                <a:gd name="connsiteX685" fmla="*/ 680074 w 827256"/>
                <a:gd name="connsiteY685" fmla="*/ 634407 h 1012513"/>
                <a:gd name="connsiteX686" fmla="*/ 687687 w 827256"/>
                <a:gd name="connsiteY686" fmla="*/ 634407 h 1012513"/>
                <a:gd name="connsiteX687" fmla="*/ 687687 w 827256"/>
                <a:gd name="connsiteY687" fmla="*/ 636945 h 1012513"/>
                <a:gd name="connsiteX688" fmla="*/ 685149 w 827256"/>
                <a:gd name="connsiteY688" fmla="*/ 636945 h 1012513"/>
                <a:gd name="connsiteX689" fmla="*/ 685149 w 827256"/>
                <a:gd name="connsiteY689" fmla="*/ 639482 h 1012513"/>
                <a:gd name="connsiteX690" fmla="*/ 682612 w 827256"/>
                <a:gd name="connsiteY690" fmla="*/ 639482 h 1012513"/>
                <a:gd name="connsiteX691" fmla="*/ 680074 w 827256"/>
                <a:gd name="connsiteY691" fmla="*/ 642020 h 1012513"/>
                <a:gd name="connsiteX692" fmla="*/ 680074 w 827256"/>
                <a:gd name="connsiteY692" fmla="*/ 644558 h 1012513"/>
                <a:gd name="connsiteX693" fmla="*/ 677536 w 827256"/>
                <a:gd name="connsiteY693" fmla="*/ 644558 h 1012513"/>
                <a:gd name="connsiteX694" fmla="*/ 677536 w 827256"/>
                <a:gd name="connsiteY694" fmla="*/ 647095 h 1012513"/>
                <a:gd name="connsiteX695" fmla="*/ 680074 w 827256"/>
                <a:gd name="connsiteY695" fmla="*/ 647095 h 1012513"/>
                <a:gd name="connsiteX696" fmla="*/ 680074 w 827256"/>
                <a:gd name="connsiteY696" fmla="*/ 649633 h 1012513"/>
                <a:gd name="connsiteX697" fmla="*/ 685149 w 827256"/>
                <a:gd name="connsiteY697" fmla="*/ 649633 h 1012513"/>
                <a:gd name="connsiteX698" fmla="*/ 685149 w 827256"/>
                <a:gd name="connsiteY698" fmla="*/ 652170 h 1012513"/>
                <a:gd name="connsiteX699" fmla="*/ 682612 w 827256"/>
                <a:gd name="connsiteY699" fmla="*/ 654708 h 1012513"/>
                <a:gd name="connsiteX700" fmla="*/ 682612 w 827256"/>
                <a:gd name="connsiteY700" fmla="*/ 657246 h 1012513"/>
                <a:gd name="connsiteX701" fmla="*/ 680074 w 827256"/>
                <a:gd name="connsiteY701" fmla="*/ 657246 h 1012513"/>
                <a:gd name="connsiteX702" fmla="*/ 680074 w 827256"/>
                <a:gd name="connsiteY702" fmla="*/ 659783 h 1012513"/>
                <a:gd name="connsiteX703" fmla="*/ 677536 w 827256"/>
                <a:gd name="connsiteY703" fmla="*/ 659783 h 1012513"/>
                <a:gd name="connsiteX704" fmla="*/ 677536 w 827256"/>
                <a:gd name="connsiteY704" fmla="*/ 667396 h 1012513"/>
                <a:gd name="connsiteX705" fmla="*/ 680074 w 827256"/>
                <a:gd name="connsiteY705" fmla="*/ 667396 h 1012513"/>
                <a:gd name="connsiteX706" fmla="*/ 680074 w 827256"/>
                <a:gd name="connsiteY706" fmla="*/ 669934 h 1012513"/>
                <a:gd name="connsiteX707" fmla="*/ 690224 w 827256"/>
                <a:gd name="connsiteY707" fmla="*/ 669934 h 1012513"/>
                <a:gd name="connsiteX708" fmla="*/ 690224 w 827256"/>
                <a:gd name="connsiteY708" fmla="*/ 672472 h 1012513"/>
                <a:gd name="connsiteX709" fmla="*/ 687687 w 827256"/>
                <a:gd name="connsiteY709" fmla="*/ 675009 h 1012513"/>
                <a:gd name="connsiteX710" fmla="*/ 687687 w 827256"/>
                <a:gd name="connsiteY710" fmla="*/ 677547 h 1012513"/>
                <a:gd name="connsiteX711" fmla="*/ 690224 w 827256"/>
                <a:gd name="connsiteY711" fmla="*/ 677547 h 1012513"/>
                <a:gd name="connsiteX712" fmla="*/ 690224 w 827256"/>
                <a:gd name="connsiteY712" fmla="*/ 675009 h 1012513"/>
                <a:gd name="connsiteX713" fmla="*/ 692762 w 827256"/>
                <a:gd name="connsiteY713" fmla="*/ 675009 h 1012513"/>
                <a:gd name="connsiteX714" fmla="*/ 692762 w 827256"/>
                <a:gd name="connsiteY714" fmla="*/ 672472 h 1012513"/>
                <a:gd name="connsiteX715" fmla="*/ 695300 w 827256"/>
                <a:gd name="connsiteY715" fmla="*/ 672472 h 1012513"/>
                <a:gd name="connsiteX716" fmla="*/ 695300 w 827256"/>
                <a:gd name="connsiteY716" fmla="*/ 677547 h 1012513"/>
                <a:gd name="connsiteX717" fmla="*/ 697837 w 827256"/>
                <a:gd name="connsiteY717" fmla="*/ 680084 h 1012513"/>
                <a:gd name="connsiteX718" fmla="*/ 700375 w 827256"/>
                <a:gd name="connsiteY718" fmla="*/ 677547 h 1012513"/>
                <a:gd name="connsiteX719" fmla="*/ 700375 w 827256"/>
                <a:gd name="connsiteY719" fmla="*/ 675009 h 1012513"/>
                <a:gd name="connsiteX720" fmla="*/ 705450 w 827256"/>
                <a:gd name="connsiteY720" fmla="*/ 675009 h 1012513"/>
                <a:gd name="connsiteX721" fmla="*/ 705450 w 827256"/>
                <a:gd name="connsiteY721" fmla="*/ 680084 h 1012513"/>
                <a:gd name="connsiteX722" fmla="*/ 713063 w 827256"/>
                <a:gd name="connsiteY722" fmla="*/ 680084 h 1012513"/>
                <a:gd name="connsiteX723" fmla="*/ 713063 w 827256"/>
                <a:gd name="connsiteY723" fmla="*/ 682622 h 1012513"/>
                <a:gd name="connsiteX724" fmla="*/ 715601 w 827256"/>
                <a:gd name="connsiteY724" fmla="*/ 685160 h 1012513"/>
                <a:gd name="connsiteX725" fmla="*/ 718138 w 827256"/>
                <a:gd name="connsiteY725" fmla="*/ 685160 h 1012513"/>
                <a:gd name="connsiteX726" fmla="*/ 718138 w 827256"/>
                <a:gd name="connsiteY726" fmla="*/ 682622 h 1012513"/>
                <a:gd name="connsiteX727" fmla="*/ 723214 w 827256"/>
                <a:gd name="connsiteY727" fmla="*/ 682622 h 1012513"/>
                <a:gd name="connsiteX728" fmla="*/ 723214 w 827256"/>
                <a:gd name="connsiteY728" fmla="*/ 685160 h 1012513"/>
                <a:gd name="connsiteX729" fmla="*/ 728289 w 827256"/>
                <a:gd name="connsiteY729" fmla="*/ 685160 h 1012513"/>
                <a:gd name="connsiteX730" fmla="*/ 728289 w 827256"/>
                <a:gd name="connsiteY730" fmla="*/ 687697 h 1012513"/>
                <a:gd name="connsiteX731" fmla="*/ 730826 w 827256"/>
                <a:gd name="connsiteY731" fmla="*/ 687697 h 1012513"/>
                <a:gd name="connsiteX732" fmla="*/ 728289 w 827256"/>
                <a:gd name="connsiteY732" fmla="*/ 690235 h 1012513"/>
                <a:gd name="connsiteX733" fmla="*/ 725752 w 827256"/>
                <a:gd name="connsiteY733" fmla="*/ 690235 h 1012513"/>
                <a:gd name="connsiteX734" fmla="*/ 725752 w 827256"/>
                <a:gd name="connsiteY734" fmla="*/ 692772 h 1012513"/>
                <a:gd name="connsiteX735" fmla="*/ 723214 w 827256"/>
                <a:gd name="connsiteY735" fmla="*/ 692772 h 1012513"/>
                <a:gd name="connsiteX736" fmla="*/ 723214 w 827256"/>
                <a:gd name="connsiteY736" fmla="*/ 695310 h 1012513"/>
                <a:gd name="connsiteX737" fmla="*/ 730826 w 827256"/>
                <a:gd name="connsiteY737" fmla="*/ 695310 h 1012513"/>
                <a:gd name="connsiteX738" fmla="*/ 730826 w 827256"/>
                <a:gd name="connsiteY738" fmla="*/ 697848 h 1012513"/>
                <a:gd name="connsiteX739" fmla="*/ 728289 w 827256"/>
                <a:gd name="connsiteY739" fmla="*/ 697848 h 1012513"/>
                <a:gd name="connsiteX740" fmla="*/ 728289 w 827256"/>
                <a:gd name="connsiteY740" fmla="*/ 700385 h 1012513"/>
                <a:gd name="connsiteX741" fmla="*/ 733364 w 827256"/>
                <a:gd name="connsiteY741" fmla="*/ 700385 h 1012513"/>
                <a:gd name="connsiteX742" fmla="*/ 733364 w 827256"/>
                <a:gd name="connsiteY742" fmla="*/ 702923 h 1012513"/>
                <a:gd name="connsiteX743" fmla="*/ 730826 w 827256"/>
                <a:gd name="connsiteY743" fmla="*/ 702923 h 1012513"/>
                <a:gd name="connsiteX744" fmla="*/ 730826 w 827256"/>
                <a:gd name="connsiteY744" fmla="*/ 705461 h 1012513"/>
                <a:gd name="connsiteX745" fmla="*/ 735902 w 827256"/>
                <a:gd name="connsiteY745" fmla="*/ 705461 h 1012513"/>
                <a:gd name="connsiteX746" fmla="*/ 735902 w 827256"/>
                <a:gd name="connsiteY746" fmla="*/ 707998 h 1012513"/>
                <a:gd name="connsiteX747" fmla="*/ 730826 w 827256"/>
                <a:gd name="connsiteY747" fmla="*/ 707998 h 1012513"/>
                <a:gd name="connsiteX748" fmla="*/ 730826 w 827256"/>
                <a:gd name="connsiteY748" fmla="*/ 710536 h 1012513"/>
                <a:gd name="connsiteX749" fmla="*/ 735902 w 827256"/>
                <a:gd name="connsiteY749" fmla="*/ 710536 h 1012513"/>
                <a:gd name="connsiteX750" fmla="*/ 735902 w 827256"/>
                <a:gd name="connsiteY750" fmla="*/ 713074 h 1012513"/>
                <a:gd name="connsiteX751" fmla="*/ 733364 w 827256"/>
                <a:gd name="connsiteY751" fmla="*/ 713074 h 1012513"/>
                <a:gd name="connsiteX752" fmla="*/ 733364 w 827256"/>
                <a:gd name="connsiteY752" fmla="*/ 715611 h 1012513"/>
                <a:gd name="connsiteX753" fmla="*/ 735902 w 827256"/>
                <a:gd name="connsiteY753" fmla="*/ 718149 h 1012513"/>
                <a:gd name="connsiteX754" fmla="*/ 738440 w 827256"/>
                <a:gd name="connsiteY754" fmla="*/ 718149 h 1012513"/>
                <a:gd name="connsiteX755" fmla="*/ 738440 w 827256"/>
                <a:gd name="connsiteY755" fmla="*/ 720686 h 1012513"/>
                <a:gd name="connsiteX756" fmla="*/ 740977 w 827256"/>
                <a:gd name="connsiteY756" fmla="*/ 720686 h 1012513"/>
                <a:gd name="connsiteX757" fmla="*/ 743515 w 827256"/>
                <a:gd name="connsiteY757" fmla="*/ 723224 h 1012513"/>
                <a:gd name="connsiteX758" fmla="*/ 743515 w 827256"/>
                <a:gd name="connsiteY758" fmla="*/ 728299 h 1012513"/>
                <a:gd name="connsiteX759" fmla="*/ 746052 w 827256"/>
                <a:gd name="connsiteY759" fmla="*/ 728299 h 1012513"/>
                <a:gd name="connsiteX760" fmla="*/ 746052 w 827256"/>
                <a:gd name="connsiteY760" fmla="*/ 730837 h 1012513"/>
                <a:gd name="connsiteX761" fmla="*/ 761278 w 827256"/>
                <a:gd name="connsiteY761" fmla="*/ 730837 h 1012513"/>
                <a:gd name="connsiteX762" fmla="*/ 761278 w 827256"/>
                <a:gd name="connsiteY762" fmla="*/ 728299 h 1012513"/>
                <a:gd name="connsiteX763" fmla="*/ 763816 w 827256"/>
                <a:gd name="connsiteY763" fmla="*/ 728299 h 1012513"/>
                <a:gd name="connsiteX764" fmla="*/ 763816 w 827256"/>
                <a:gd name="connsiteY764" fmla="*/ 723224 h 1012513"/>
                <a:gd name="connsiteX765" fmla="*/ 766353 w 827256"/>
                <a:gd name="connsiteY765" fmla="*/ 723224 h 1012513"/>
                <a:gd name="connsiteX766" fmla="*/ 768891 w 827256"/>
                <a:gd name="connsiteY766" fmla="*/ 725762 h 1012513"/>
                <a:gd name="connsiteX767" fmla="*/ 766353 w 827256"/>
                <a:gd name="connsiteY767" fmla="*/ 725762 h 1012513"/>
                <a:gd name="connsiteX768" fmla="*/ 766353 w 827256"/>
                <a:gd name="connsiteY768" fmla="*/ 728299 h 1012513"/>
                <a:gd name="connsiteX769" fmla="*/ 768891 w 827256"/>
                <a:gd name="connsiteY769" fmla="*/ 728299 h 1012513"/>
                <a:gd name="connsiteX770" fmla="*/ 768891 w 827256"/>
                <a:gd name="connsiteY770" fmla="*/ 725762 h 1012513"/>
                <a:gd name="connsiteX771" fmla="*/ 771429 w 827256"/>
                <a:gd name="connsiteY771" fmla="*/ 725762 h 1012513"/>
                <a:gd name="connsiteX772" fmla="*/ 771429 w 827256"/>
                <a:gd name="connsiteY772" fmla="*/ 723224 h 1012513"/>
                <a:gd name="connsiteX773" fmla="*/ 776504 w 827256"/>
                <a:gd name="connsiteY773" fmla="*/ 723224 h 1012513"/>
                <a:gd name="connsiteX774" fmla="*/ 776504 w 827256"/>
                <a:gd name="connsiteY774" fmla="*/ 725762 h 1012513"/>
                <a:gd name="connsiteX775" fmla="*/ 779041 w 827256"/>
                <a:gd name="connsiteY775" fmla="*/ 728299 h 1012513"/>
                <a:gd name="connsiteX776" fmla="*/ 776504 w 827256"/>
                <a:gd name="connsiteY776" fmla="*/ 730837 h 1012513"/>
                <a:gd name="connsiteX777" fmla="*/ 773966 w 827256"/>
                <a:gd name="connsiteY777" fmla="*/ 730837 h 1012513"/>
                <a:gd name="connsiteX778" fmla="*/ 773966 w 827256"/>
                <a:gd name="connsiteY778" fmla="*/ 740987 h 1012513"/>
                <a:gd name="connsiteX779" fmla="*/ 776504 w 827256"/>
                <a:gd name="connsiteY779" fmla="*/ 743525 h 1012513"/>
                <a:gd name="connsiteX780" fmla="*/ 786654 w 827256"/>
                <a:gd name="connsiteY780" fmla="*/ 743525 h 1012513"/>
                <a:gd name="connsiteX781" fmla="*/ 786654 w 827256"/>
                <a:gd name="connsiteY781" fmla="*/ 751138 h 1012513"/>
                <a:gd name="connsiteX782" fmla="*/ 789192 w 827256"/>
                <a:gd name="connsiteY782" fmla="*/ 751138 h 1012513"/>
                <a:gd name="connsiteX783" fmla="*/ 789192 w 827256"/>
                <a:gd name="connsiteY783" fmla="*/ 733375 h 1012513"/>
                <a:gd name="connsiteX784" fmla="*/ 791729 w 827256"/>
                <a:gd name="connsiteY784" fmla="*/ 733375 h 1012513"/>
                <a:gd name="connsiteX785" fmla="*/ 791729 w 827256"/>
                <a:gd name="connsiteY785" fmla="*/ 730837 h 1012513"/>
                <a:gd name="connsiteX786" fmla="*/ 796805 w 827256"/>
                <a:gd name="connsiteY786" fmla="*/ 730837 h 1012513"/>
                <a:gd name="connsiteX787" fmla="*/ 796805 w 827256"/>
                <a:gd name="connsiteY787" fmla="*/ 733375 h 1012513"/>
                <a:gd name="connsiteX788" fmla="*/ 799343 w 827256"/>
                <a:gd name="connsiteY788" fmla="*/ 735912 h 1012513"/>
                <a:gd name="connsiteX789" fmla="*/ 799343 w 827256"/>
                <a:gd name="connsiteY789" fmla="*/ 733375 h 1012513"/>
                <a:gd name="connsiteX790" fmla="*/ 801880 w 827256"/>
                <a:gd name="connsiteY790" fmla="*/ 733375 h 1012513"/>
                <a:gd name="connsiteX791" fmla="*/ 814568 w 827256"/>
                <a:gd name="connsiteY791" fmla="*/ 746063 h 1012513"/>
                <a:gd name="connsiteX792" fmla="*/ 822181 w 827256"/>
                <a:gd name="connsiteY792" fmla="*/ 756213 h 1012513"/>
                <a:gd name="connsiteX793" fmla="*/ 827257 w 827256"/>
                <a:gd name="connsiteY793" fmla="*/ 763826 h 1012513"/>
                <a:gd name="connsiteX794" fmla="*/ 827257 w 827256"/>
                <a:gd name="connsiteY794" fmla="*/ 773977 h 1012513"/>
                <a:gd name="connsiteX795" fmla="*/ 824719 w 827256"/>
                <a:gd name="connsiteY795" fmla="*/ 776514 h 1012513"/>
                <a:gd name="connsiteX796" fmla="*/ 822181 w 827256"/>
                <a:gd name="connsiteY796" fmla="*/ 779052 h 1012513"/>
                <a:gd name="connsiteX797" fmla="*/ 819643 w 827256"/>
                <a:gd name="connsiteY797" fmla="*/ 781589 h 1012513"/>
                <a:gd name="connsiteX798" fmla="*/ 814568 w 827256"/>
                <a:gd name="connsiteY798" fmla="*/ 784127 h 1012513"/>
                <a:gd name="connsiteX799" fmla="*/ 812031 w 827256"/>
                <a:gd name="connsiteY799" fmla="*/ 789202 h 1012513"/>
                <a:gd name="connsiteX800" fmla="*/ 806955 w 827256"/>
                <a:gd name="connsiteY800" fmla="*/ 791740 h 1012513"/>
                <a:gd name="connsiteX801" fmla="*/ 804418 w 827256"/>
                <a:gd name="connsiteY801" fmla="*/ 796815 h 1012513"/>
                <a:gd name="connsiteX802" fmla="*/ 801880 w 827256"/>
                <a:gd name="connsiteY802" fmla="*/ 801891 h 1012513"/>
                <a:gd name="connsiteX803" fmla="*/ 801880 w 827256"/>
                <a:gd name="connsiteY803" fmla="*/ 804428 h 1012513"/>
                <a:gd name="connsiteX804" fmla="*/ 804418 w 827256"/>
                <a:gd name="connsiteY804" fmla="*/ 806966 h 1012513"/>
                <a:gd name="connsiteX805" fmla="*/ 806955 w 827256"/>
                <a:gd name="connsiteY805" fmla="*/ 812041 h 1012513"/>
                <a:gd name="connsiteX806" fmla="*/ 806955 w 827256"/>
                <a:gd name="connsiteY806" fmla="*/ 817116 h 1012513"/>
                <a:gd name="connsiteX807" fmla="*/ 804418 w 827256"/>
                <a:gd name="connsiteY807" fmla="*/ 819654 h 1012513"/>
                <a:gd name="connsiteX808" fmla="*/ 801880 w 827256"/>
                <a:gd name="connsiteY808" fmla="*/ 822192 h 1012513"/>
                <a:gd name="connsiteX809" fmla="*/ 799343 w 827256"/>
                <a:gd name="connsiteY809" fmla="*/ 824729 h 1012513"/>
                <a:gd name="connsiteX810" fmla="*/ 796805 w 827256"/>
                <a:gd name="connsiteY810" fmla="*/ 827267 h 1012513"/>
                <a:gd name="connsiteX811" fmla="*/ 794267 w 827256"/>
                <a:gd name="connsiteY811" fmla="*/ 829804 h 1012513"/>
                <a:gd name="connsiteX812" fmla="*/ 789192 w 827256"/>
                <a:gd name="connsiteY812" fmla="*/ 834880 h 1012513"/>
                <a:gd name="connsiteX813" fmla="*/ 786654 w 827256"/>
                <a:gd name="connsiteY813" fmla="*/ 837417 h 1012513"/>
                <a:gd name="connsiteX814" fmla="*/ 784117 w 827256"/>
                <a:gd name="connsiteY814" fmla="*/ 845030 h 1012513"/>
                <a:gd name="connsiteX815" fmla="*/ 784117 w 827256"/>
                <a:gd name="connsiteY815" fmla="*/ 850105 h 1012513"/>
                <a:gd name="connsiteX816" fmla="*/ 779041 w 827256"/>
                <a:gd name="connsiteY816" fmla="*/ 860256 h 1012513"/>
                <a:gd name="connsiteX817" fmla="*/ 773966 w 827256"/>
                <a:gd name="connsiteY817" fmla="*/ 865331 h 1012513"/>
                <a:gd name="connsiteX818" fmla="*/ 771429 w 827256"/>
                <a:gd name="connsiteY818" fmla="*/ 870406 h 1012513"/>
                <a:gd name="connsiteX819" fmla="*/ 766353 w 827256"/>
                <a:gd name="connsiteY819" fmla="*/ 872944 h 1012513"/>
                <a:gd name="connsiteX820" fmla="*/ 763816 w 827256"/>
                <a:gd name="connsiteY820" fmla="*/ 878019 h 1012513"/>
                <a:gd name="connsiteX821" fmla="*/ 763816 w 827256"/>
                <a:gd name="connsiteY821" fmla="*/ 885632 h 1012513"/>
                <a:gd name="connsiteX822" fmla="*/ 761278 w 827256"/>
                <a:gd name="connsiteY822" fmla="*/ 888170 h 1012513"/>
                <a:gd name="connsiteX823" fmla="*/ 746052 w 827256"/>
                <a:gd name="connsiteY823" fmla="*/ 888170 h 1012513"/>
                <a:gd name="connsiteX824" fmla="*/ 740977 w 827256"/>
                <a:gd name="connsiteY824" fmla="*/ 890708 h 1012513"/>
                <a:gd name="connsiteX825" fmla="*/ 733364 w 827256"/>
                <a:gd name="connsiteY825" fmla="*/ 890708 h 1012513"/>
                <a:gd name="connsiteX826" fmla="*/ 723214 w 827256"/>
                <a:gd name="connsiteY826" fmla="*/ 893245 h 1012513"/>
                <a:gd name="connsiteX827" fmla="*/ 713063 w 827256"/>
                <a:gd name="connsiteY827" fmla="*/ 898320 h 1012513"/>
                <a:gd name="connsiteX828" fmla="*/ 705450 w 827256"/>
                <a:gd name="connsiteY828" fmla="*/ 903396 h 1012513"/>
                <a:gd name="connsiteX829" fmla="*/ 692762 w 827256"/>
                <a:gd name="connsiteY829" fmla="*/ 913546 h 1012513"/>
                <a:gd name="connsiteX830" fmla="*/ 685149 w 827256"/>
                <a:gd name="connsiteY830" fmla="*/ 918621 h 1012513"/>
                <a:gd name="connsiteX831" fmla="*/ 680074 w 827256"/>
                <a:gd name="connsiteY831" fmla="*/ 923697 h 1012513"/>
                <a:gd name="connsiteX832" fmla="*/ 674999 w 827256"/>
                <a:gd name="connsiteY832" fmla="*/ 931310 h 1012513"/>
                <a:gd name="connsiteX833" fmla="*/ 672461 w 827256"/>
                <a:gd name="connsiteY833" fmla="*/ 936385 h 1012513"/>
                <a:gd name="connsiteX834" fmla="*/ 672461 w 827256"/>
                <a:gd name="connsiteY834" fmla="*/ 954148 h 1012513"/>
                <a:gd name="connsiteX835" fmla="*/ 669923 w 827256"/>
                <a:gd name="connsiteY835" fmla="*/ 959224 h 1012513"/>
                <a:gd name="connsiteX836" fmla="*/ 669923 w 827256"/>
                <a:gd name="connsiteY836" fmla="*/ 961761 h 1012513"/>
                <a:gd name="connsiteX837" fmla="*/ 667386 w 827256"/>
                <a:gd name="connsiteY837" fmla="*/ 964299 h 1012513"/>
                <a:gd name="connsiteX838" fmla="*/ 662311 w 827256"/>
                <a:gd name="connsiteY838" fmla="*/ 964299 h 1012513"/>
                <a:gd name="connsiteX839" fmla="*/ 659773 w 827256"/>
                <a:gd name="connsiteY839" fmla="*/ 966836 h 1012513"/>
                <a:gd name="connsiteX840" fmla="*/ 657235 w 827256"/>
                <a:gd name="connsiteY840" fmla="*/ 969374 h 1012513"/>
                <a:gd name="connsiteX841" fmla="*/ 652160 w 827256"/>
                <a:gd name="connsiteY841" fmla="*/ 969374 h 1012513"/>
                <a:gd name="connsiteX842" fmla="*/ 647085 w 827256"/>
                <a:gd name="connsiteY842" fmla="*/ 971912 h 1012513"/>
                <a:gd name="connsiteX843" fmla="*/ 642009 w 827256"/>
                <a:gd name="connsiteY843" fmla="*/ 974449 h 1012513"/>
                <a:gd name="connsiteX844" fmla="*/ 634397 w 827256"/>
                <a:gd name="connsiteY844" fmla="*/ 979524 h 1012513"/>
                <a:gd name="connsiteX845" fmla="*/ 631859 w 827256"/>
                <a:gd name="connsiteY845" fmla="*/ 984600 h 1012513"/>
                <a:gd name="connsiteX846" fmla="*/ 629321 w 827256"/>
                <a:gd name="connsiteY846" fmla="*/ 987137 h 1012513"/>
                <a:gd name="connsiteX847" fmla="*/ 624246 w 827256"/>
                <a:gd name="connsiteY847" fmla="*/ 989675 h 1012513"/>
                <a:gd name="connsiteX848" fmla="*/ 619171 w 827256"/>
                <a:gd name="connsiteY848" fmla="*/ 994750 h 1012513"/>
                <a:gd name="connsiteX849" fmla="*/ 614095 w 827256"/>
                <a:gd name="connsiteY849" fmla="*/ 997288 h 1012513"/>
                <a:gd name="connsiteX850" fmla="*/ 606483 w 827256"/>
                <a:gd name="connsiteY850" fmla="*/ 999826 h 1012513"/>
                <a:gd name="connsiteX851" fmla="*/ 601407 w 827256"/>
                <a:gd name="connsiteY851" fmla="*/ 999826 h 1012513"/>
                <a:gd name="connsiteX852" fmla="*/ 598870 w 827256"/>
                <a:gd name="connsiteY852" fmla="*/ 1002363 h 1012513"/>
                <a:gd name="connsiteX853" fmla="*/ 593795 w 827256"/>
                <a:gd name="connsiteY853" fmla="*/ 1004901 h 1012513"/>
                <a:gd name="connsiteX854" fmla="*/ 588719 w 827256"/>
                <a:gd name="connsiteY854" fmla="*/ 1007438 h 1012513"/>
                <a:gd name="connsiteX855" fmla="*/ 576031 w 827256"/>
                <a:gd name="connsiteY855" fmla="*/ 1007438 h 1012513"/>
                <a:gd name="connsiteX856" fmla="*/ 570956 w 827256"/>
                <a:gd name="connsiteY856" fmla="*/ 1004901 h 1012513"/>
                <a:gd name="connsiteX857" fmla="*/ 555730 w 827256"/>
                <a:gd name="connsiteY857" fmla="*/ 1004901 h 1012513"/>
                <a:gd name="connsiteX858" fmla="*/ 548117 w 827256"/>
                <a:gd name="connsiteY858" fmla="*/ 1009976 h 1012513"/>
                <a:gd name="connsiteX859" fmla="*/ 545580 w 827256"/>
                <a:gd name="connsiteY859" fmla="*/ 1012514 h 1012513"/>
                <a:gd name="connsiteX860" fmla="*/ 517676 w 827256"/>
                <a:gd name="connsiteY860" fmla="*/ 1009976 h 1012513"/>
                <a:gd name="connsiteX861" fmla="*/ 512601 w 827256"/>
                <a:gd name="connsiteY861" fmla="*/ 1007438 h 1012513"/>
                <a:gd name="connsiteX862" fmla="*/ 510063 w 827256"/>
                <a:gd name="connsiteY862" fmla="*/ 1007438 h 1012513"/>
                <a:gd name="connsiteX863" fmla="*/ 504988 w 827256"/>
                <a:gd name="connsiteY863" fmla="*/ 1004901 h 1012513"/>
                <a:gd name="connsiteX864" fmla="*/ 497375 w 827256"/>
                <a:gd name="connsiteY864" fmla="*/ 1002363 h 1012513"/>
                <a:gd name="connsiteX865" fmla="*/ 489762 w 827256"/>
                <a:gd name="connsiteY865" fmla="*/ 999826 h 1012513"/>
                <a:gd name="connsiteX866" fmla="*/ 479612 w 827256"/>
                <a:gd name="connsiteY866" fmla="*/ 997288 h 1012513"/>
                <a:gd name="connsiteX867" fmla="*/ 471999 w 827256"/>
                <a:gd name="connsiteY867" fmla="*/ 994750 h 1012513"/>
                <a:gd name="connsiteX868" fmla="*/ 461848 w 827256"/>
                <a:gd name="connsiteY868" fmla="*/ 992213 h 1012513"/>
                <a:gd name="connsiteX869" fmla="*/ 446623 w 827256"/>
                <a:gd name="connsiteY869" fmla="*/ 984600 h 1012513"/>
                <a:gd name="connsiteX870" fmla="*/ 439010 w 827256"/>
                <a:gd name="connsiteY870" fmla="*/ 979524 h 1012513"/>
                <a:gd name="connsiteX871" fmla="*/ 433934 w 827256"/>
                <a:gd name="connsiteY871" fmla="*/ 976987 h 1012513"/>
                <a:gd name="connsiteX872" fmla="*/ 418709 w 827256"/>
                <a:gd name="connsiteY872" fmla="*/ 966836 h 1012513"/>
                <a:gd name="connsiteX873" fmla="*/ 411096 w 827256"/>
                <a:gd name="connsiteY873" fmla="*/ 961761 h 1012513"/>
                <a:gd name="connsiteX874" fmla="*/ 400945 w 827256"/>
                <a:gd name="connsiteY874" fmla="*/ 956686 h 1012513"/>
                <a:gd name="connsiteX875" fmla="*/ 393333 w 827256"/>
                <a:gd name="connsiteY875" fmla="*/ 951611 h 1012513"/>
                <a:gd name="connsiteX876" fmla="*/ 383182 w 827256"/>
                <a:gd name="connsiteY876" fmla="*/ 946535 h 1012513"/>
                <a:gd name="connsiteX877" fmla="*/ 373031 w 827256"/>
                <a:gd name="connsiteY877" fmla="*/ 938922 h 1012513"/>
                <a:gd name="connsiteX878" fmla="*/ 365419 w 827256"/>
                <a:gd name="connsiteY878" fmla="*/ 933847 h 1012513"/>
                <a:gd name="connsiteX879" fmla="*/ 362881 w 827256"/>
                <a:gd name="connsiteY879" fmla="*/ 931310 h 1012513"/>
                <a:gd name="connsiteX880" fmla="*/ 362881 w 827256"/>
                <a:gd name="connsiteY880" fmla="*/ 928772 h 1012513"/>
                <a:gd name="connsiteX881" fmla="*/ 360343 w 827256"/>
                <a:gd name="connsiteY881" fmla="*/ 926234 h 1012513"/>
                <a:gd name="connsiteX882" fmla="*/ 360343 w 827256"/>
                <a:gd name="connsiteY882" fmla="*/ 921159 h 1012513"/>
                <a:gd name="connsiteX883" fmla="*/ 365419 w 827256"/>
                <a:gd name="connsiteY883" fmla="*/ 918621 h 1012513"/>
                <a:gd name="connsiteX884" fmla="*/ 365419 w 827256"/>
                <a:gd name="connsiteY884" fmla="*/ 916084 h 1012513"/>
                <a:gd name="connsiteX885" fmla="*/ 370494 w 827256"/>
                <a:gd name="connsiteY885" fmla="*/ 916084 h 1012513"/>
                <a:gd name="connsiteX886" fmla="*/ 375569 w 827256"/>
                <a:gd name="connsiteY886" fmla="*/ 913546 h 1012513"/>
                <a:gd name="connsiteX887" fmla="*/ 378107 w 827256"/>
                <a:gd name="connsiteY887" fmla="*/ 908471 h 1012513"/>
                <a:gd name="connsiteX888" fmla="*/ 383182 w 827256"/>
                <a:gd name="connsiteY888" fmla="*/ 903396 h 1012513"/>
                <a:gd name="connsiteX889" fmla="*/ 385720 w 827256"/>
                <a:gd name="connsiteY889" fmla="*/ 898320 h 1012513"/>
                <a:gd name="connsiteX890" fmla="*/ 385720 w 827256"/>
                <a:gd name="connsiteY890" fmla="*/ 890708 h 1012513"/>
                <a:gd name="connsiteX891" fmla="*/ 388257 w 827256"/>
                <a:gd name="connsiteY891" fmla="*/ 888170 h 1012513"/>
                <a:gd name="connsiteX892" fmla="*/ 390795 w 827256"/>
                <a:gd name="connsiteY892" fmla="*/ 880557 h 1012513"/>
                <a:gd name="connsiteX893" fmla="*/ 393333 w 827256"/>
                <a:gd name="connsiteY893" fmla="*/ 875482 h 1012513"/>
                <a:gd name="connsiteX894" fmla="*/ 393333 w 827256"/>
                <a:gd name="connsiteY894" fmla="*/ 867869 h 1012513"/>
                <a:gd name="connsiteX895" fmla="*/ 395870 w 827256"/>
                <a:gd name="connsiteY895" fmla="*/ 862794 h 1012513"/>
                <a:gd name="connsiteX896" fmla="*/ 393333 w 827256"/>
                <a:gd name="connsiteY896" fmla="*/ 860256 h 1012513"/>
                <a:gd name="connsiteX897" fmla="*/ 393333 w 827256"/>
                <a:gd name="connsiteY897" fmla="*/ 855181 h 1012513"/>
                <a:gd name="connsiteX898" fmla="*/ 390795 w 827256"/>
                <a:gd name="connsiteY898" fmla="*/ 855181 h 1012513"/>
                <a:gd name="connsiteX899" fmla="*/ 393333 w 827256"/>
                <a:gd name="connsiteY899" fmla="*/ 850105 h 1012513"/>
                <a:gd name="connsiteX900" fmla="*/ 393333 w 827256"/>
                <a:gd name="connsiteY900" fmla="*/ 837417 h 1012513"/>
                <a:gd name="connsiteX901" fmla="*/ 390795 w 827256"/>
                <a:gd name="connsiteY901" fmla="*/ 834880 h 1012513"/>
                <a:gd name="connsiteX902" fmla="*/ 388257 w 827256"/>
                <a:gd name="connsiteY902" fmla="*/ 832342 h 1012513"/>
                <a:gd name="connsiteX903" fmla="*/ 388257 w 827256"/>
                <a:gd name="connsiteY903" fmla="*/ 829804 h 1012513"/>
                <a:gd name="connsiteX904" fmla="*/ 385720 w 827256"/>
                <a:gd name="connsiteY904" fmla="*/ 827267 h 1012513"/>
                <a:gd name="connsiteX905" fmla="*/ 385720 w 827256"/>
                <a:gd name="connsiteY905" fmla="*/ 824729 h 1012513"/>
                <a:gd name="connsiteX906" fmla="*/ 383182 w 827256"/>
                <a:gd name="connsiteY906" fmla="*/ 827267 h 1012513"/>
                <a:gd name="connsiteX907" fmla="*/ 383182 w 827256"/>
                <a:gd name="connsiteY907" fmla="*/ 829804 h 1012513"/>
                <a:gd name="connsiteX908" fmla="*/ 380645 w 827256"/>
                <a:gd name="connsiteY908" fmla="*/ 829804 h 1012513"/>
                <a:gd name="connsiteX909" fmla="*/ 375569 w 827256"/>
                <a:gd name="connsiteY909" fmla="*/ 827267 h 1012513"/>
                <a:gd name="connsiteX910" fmla="*/ 373031 w 827256"/>
                <a:gd name="connsiteY910" fmla="*/ 829804 h 1012513"/>
                <a:gd name="connsiteX911" fmla="*/ 373031 w 827256"/>
                <a:gd name="connsiteY911" fmla="*/ 832342 h 1012513"/>
                <a:gd name="connsiteX912" fmla="*/ 370494 w 827256"/>
                <a:gd name="connsiteY912" fmla="*/ 834880 h 1012513"/>
                <a:gd name="connsiteX913" fmla="*/ 373031 w 827256"/>
                <a:gd name="connsiteY913" fmla="*/ 837417 h 1012513"/>
                <a:gd name="connsiteX914" fmla="*/ 373031 w 827256"/>
                <a:gd name="connsiteY914" fmla="*/ 839955 h 1012513"/>
                <a:gd name="connsiteX915" fmla="*/ 375569 w 827256"/>
                <a:gd name="connsiteY915" fmla="*/ 842493 h 1012513"/>
                <a:gd name="connsiteX916" fmla="*/ 373031 w 827256"/>
                <a:gd name="connsiteY916" fmla="*/ 847568 h 1012513"/>
                <a:gd name="connsiteX917" fmla="*/ 370494 w 827256"/>
                <a:gd name="connsiteY917" fmla="*/ 850105 h 1012513"/>
                <a:gd name="connsiteX918" fmla="*/ 370494 w 827256"/>
                <a:gd name="connsiteY918" fmla="*/ 852643 h 1012513"/>
                <a:gd name="connsiteX919" fmla="*/ 367956 w 827256"/>
                <a:gd name="connsiteY919" fmla="*/ 852643 h 1012513"/>
                <a:gd name="connsiteX920" fmla="*/ 367956 w 827256"/>
                <a:gd name="connsiteY920" fmla="*/ 855181 h 1012513"/>
                <a:gd name="connsiteX921" fmla="*/ 365419 w 827256"/>
                <a:gd name="connsiteY921" fmla="*/ 855181 h 1012513"/>
                <a:gd name="connsiteX922" fmla="*/ 365419 w 827256"/>
                <a:gd name="connsiteY922" fmla="*/ 850105 h 1012513"/>
                <a:gd name="connsiteX923" fmla="*/ 362881 w 827256"/>
                <a:gd name="connsiteY923" fmla="*/ 850105 h 1012513"/>
                <a:gd name="connsiteX924" fmla="*/ 362881 w 827256"/>
                <a:gd name="connsiteY924" fmla="*/ 852643 h 1012513"/>
                <a:gd name="connsiteX925" fmla="*/ 360343 w 827256"/>
                <a:gd name="connsiteY925" fmla="*/ 855181 h 1012513"/>
                <a:gd name="connsiteX926" fmla="*/ 355268 w 827256"/>
                <a:gd name="connsiteY926" fmla="*/ 855181 h 1012513"/>
                <a:gd name="connsiteX927" fmla="*/ 352731 w 827256"/>
                <a:gd name="connsiteY927" fmla="*/ 852643 h 1012513"/>
                <a:gd name="connsiteX928" fmla="*/ 352731 w 827256"/>
                <a:gd name="connsiteY928" fmla="*/ 850105 h 1012513"/>
                <a:gd name="connsiteX929" fmla="*/ 350193 w 827256"/>
                <a:gd name="connsiteY929" fmla="*/ 850105 h 1012513"/>
                <a:gd name="connsiteX930" fmla="*/ 350193 w 827256"/>
                <a:gd name="connsiteY930" fmla="*/ 852643 h 1012513"/>
                <a:gd name="connsiteX931" fmla="*/ 347655 w 827256"/>
                <a:gd name="connsiteY931" fmla="*/ 855181 h 1012513"/>
                <a:gd name="connsiteX932" fmla="*/ 345117 w 827256"/>
                <a:gd name="connsiteY932" fmla="*/ 855181 h 1012513"/>
                <a:gd name="connsiteX933" fmla="*/ 345117 w 827256"/>
                <a:gd name="connsiteY933" fmla="*/ 862794 h 1012513"/>
                <a:gd name="connsiteX934" fmla="*/ 340042 w 827256"/>
                <a:gd name="connsiteY934" fmla="*/ 862794 h 1012513"/>
                <a:gd name="connsiteX935" fmla="*/ 337505 w 827256"/>
                <a:gd name="connsiteY935" fmla="*/ 860256 h 1012513"/>
                <a:gd name="connsiteX936" fmla="*/ 334967 w 827256"/>
                <a:gd name="connsiteY936" fmla="*/ 857718 h 1012513"/>
                <a:gd name="connsiteX937" fmla="*/ 332429 w 827256"/>
                <a:gd name="connsiteY937" fmla="*/ 857718 h 1012513"/>
                <a:gd name="connsiteX938" fmla="*/ 332429 w 827256"/>
                <a:gd name="connsiteY938" fmla="*/ 860256 h 1012513"/>
                <a:gd name="connsiteX939" fmla="*/ 334967 w 827256"/>
                <a:gd name="connsiteY939" fmla="*/ 862794 h 1012513"/>
                <a:gd name="connsiteX940" fmla="*/ 334967 w 827256"/>
                <a:gd name="connsiteY940" fmla="*/ 865331 h 1012513"/>
                <a:gd name="connsiteX941" fmla="*/ 332429 w 827256"/>
                <a:gd name="connsiteY941" fmla="*/ 867869 h 1012513"/>
                <a:gd name="connsiteX942" fmla="*/ 329892 w 827256"/>
                <a:gd name="connsiteY942" fmla="*/ 870406 h 1012513"/>
                <a:gd name="connsiteX943" fmla="*/ 327354 w 827256"/>
                <a:gd name="connsiteY943" fmla="*/ 867869 h 1012513"/>
                <a:gd name="connsiteX944" fmla="*/ 322279 w 827256"/>
                <a:gd name="connsiteY944" fmla="*/ 867869 h 1012513"/>
                <a:gd name="connsiteX945" fmla="*/ 319741 w 827256"/>
                <a:gd name="connsiteY945" fmla="*/ 870406 h 1012513"/>
                <a:gd name="connsiteX946" fmla="*/ 314666 w 827256"/>
                <a:gd name="connsiteY946" fmla="*/ 867869 h 1012513"/>
                <a:gd name="connsiteX947" fmla="*/ 312128 w 827256"/>
                <a:gd name="connsiteY947" fmla="*/ 867869 h 1012513"/>
                <a:gd name="connsiteX948" fmla="*/ 309591 w 827256"/>
                <a:gd name="connsiteY948" fmla="*/ 870406 h 1012513"/>
                <a:gd name="connsiteX949" fmla="*/ 309591 w 827256"/>
                <a:gd name="connsiteY949" fmla="*/ 872944 h 1012513"/>
                <a:gd name="connsiteX950" fmla="*/ 304516 w 827256"/>
                <a:gd name="connsiteY950" fmla="*/ 872944 h 1012513"/>
                <a:gd name="connsiteX951" fmla="*/ 301978 w 827256"/>
                <a:gd name="connsiteY951" fmla="*/ 870406 h 1012513"/>
                <a:gd name="connsiteX952" fmla="*/ 299440 w 827256"/>
                <a:gd name="connsiteY952" fmla="*/ 867869 h 1012513"/>
                <a:gd name="connsiteX953" fmla="*/ 296903 w 827256"/>
                <a:gd name="connsiteY953" fmla="*/ 867869 h 1012513"/>
                <a:gd name="connsiteX954" fmla="*/ 296903 w 827256"/>
                <a:gd name="connsiteY954" fmla="*/ 870406 h 1012513"/>
                <a:gd name="connsiteX955" fmla="*/ 294365 w 827256"/>
                <a:gd name="connsiteY955" fmla="*/ 870406 h 1012513"/>
                <a:gd name="connsiteX956" fmla="*/ 291828 w 827256"/>
                <a:gd name="connsiteY956" fmla="*/ 872944 h 1012513"/>
                <a:gd name="connsiteX957" fmla="*/ 286752 w 827256"/>
                <a:gd name="connsiteY957" fmla="*/ 867869 h 1012513"/>
                <a:gd name="connsiteX958" fmla="*/ 284214 w 827256"/>
                <a:gd name="connsiteY958" fmla="*/ 867869 h 1012513"/>
                <a:gd name="connsiteX959" fmla="*/ 284214 w 827256"/>
                <a:gd name="connsiteY959" fmla="*/ 865331 h 1012513"/>
                <a:gd name="connsiteX960" fmla="*/ 276602 w 827256"/>
                <a:gd name="connsiteY960" fmla="*/ 865331 h 1012513"/>
                <a:gd name="connsiteX961" fmla="*/ 274064 w 827256"/>
                <a:gd name="connsiteY961" fmla="*/ 862794 h 1012513"/>
                <a:gd name="connsiteX962" fmla="*/ 274064 w 827256"/>
                <a:gd name="connsiteY962" fmla="*/ 860256 h 1012513"/>
                <a:gd name="connsiteX963" fmla="*/ 271526 w 827256"/>
                <a:gd name="connsiteY963" fmla="*/ 860256 h 1012513"/>
                <a:gd name="connsiteX964" fmla="*/ 271526 w 827256"/>
                <a:gd name="connsiteY964" fmla="*/ 857718 h 1012513"/>
                <a:gd name="connsiteX965" fmla="*/ 271526 w 827256"/>
                <a:gd name="connsiteY965" fmla="*/ 860256 h 1012513"/>
                <a:gd name="connsiteX966" fmla="*/ 268989 w 827256"/>
                <a:gd name="connsiteY966" fmla="*/ 862794 h 1012513"/>
                <a:gd name="connsiteX967" fmla="*/ 268989 w 827256"/>
                <a:gd name="connsiteY967" fmla="*/ 865331 h 1012513"/>
                <a:gd name="connsiteX968" fmla="*/ 266451 w 827256"/>
                <a:gd name="connsiteY968" fmla="*/ 867869 h 1012513"/>
                <a:gd name="connsiteX969" fmla="*/ 261376 w 827256"/>
                <a:gd name="connsiteY969" fmla="*/ 867869 h 1012513"/>
                <a:gd name="connsiteX970" fmla="*/ 261376 w 827256"/>
                <a:gd name="connsiteY970" fmla="*/ 865331 h 1012513"/>
                <a:gd name="connsiteX971" fmla="*/ 263914 w 827256"/>
                <a:gd name="connsiteY971" fmla="*/ 865331 h 1012513"/>
                <a:gd name="connsiteX972" fmla="*/ 266451 w 827256"/>
                <a:gd name="connsiteY972" fmla="*/ 862794 h 1012513"/>
                <a:gd name="connsiteX973" fmla="*/ 266451 w 827256"/>
                <a:gd name="connsiteY973" fmla="*/ 860256 h 1012513"/>
                <a:gd name="connsiteX974" fmla="*/ 263914 w 827256"/>
                <a:gd name="connsiteY974" fmla="*/ 857718 h 1012513"/>
                <a:gd name="connsiteX975" fmla="*/ 261376 w 827256"/>
                <a:gd name="connsiteY975" fmla="*/ 857718 h 1012513"/>
                <a:gd name="connsiteX976" fmla="*/ 261376 w 827256"/>
                <a:gd name="connsiteY976" fmla="*/ 860256 h 1012513"/>
                <a:gd name="connsiteX977" fmla="*/ 258838 w 827256"/>
                <a:gd name="connsiteY977" fmla="*/ 865331 h 1012513"/>
                <a:gd name="connsiteX978" fmla="*/ 258838 w 827256"/>
                <a:gd name="connsiteY978" fmla="*/ 870406 h 1012513"/>
                <a:gd name="connsiteX979" fmla="*/ 253763 w 827256"/>
                <a:gd name="connsiteY979" fmla="*/ 870406 h 1012513"/>
                <a:gd name="connsiteX980" fmla="*/ 251225 w 827256"/>
                <a:gd name="connsiteY980" fmla="*/ 872944 h 1012513"/>
                <a:gd name="connsiteX981" fmla="*/ 248688 w 827256"/>
                <a:gd name="connsiteY981" fmla="*/ 875482 h 1012513"/>
                <a:gd name="connsiteX982" fmla="*/ 248688 w 827256"/>
                <a:gd name="connsiteY982" fmla="*/ 878019 h 1012513"/>
                <a:gd name="connsiteX983" fmla="*/ 241075 w 827256"/>
                <a:gd name="connsiteY983" fmla="*/ 878019 h 1012513"/>
                <a:gd name="connsiteX984" fmla="*/ 233462 w 827256"/>
                <a:gd name="connsiteY984" fmla="*/ 880557 h 1012513"/>
                <a:gd name="connsiteX985" fmla="*/ 228387 w 827256"/>
                <a:gd name="connsiteY985" fmla="*/ 880557 h 1012513"/>
                <a:gd name="connsiteX986" fmla="*/ 225849 w 827256"/>
                <a:gd name="connsiteY986" fmla="*/ 883095 h 1012513"/>
                <a:gd name="connsiteX987" fmla="*/ 218236 w 827256"/>
                <a:gd name="connsiteY987" fmla="*/ 883095 h 1012513"/>
                <a:gd name="connsiteX988" fmla="*/ 215699 w 827256"/>
                <a:gd name="connsiteY988" fmla="*/ 885632 h 1012513"/>
                <a:gd name="connsiteX989" fmla="*/ 213161 w 827256"/>
                <a:gd name="connsiteY989" fmla="*/ 888170 h 1012513"/>
                <a:gd name="connsiteX990" fmla="*/ 213161 w 827256"/>
                <a:gd name="connsiteY990" fmla="*/ 883095 h 1012513"/>
                <a:gd name="connsiteX991" fmla="*/ 192860 w 827256"/>
                <a:gd name="connsiteY991" fmla="*/ 883095 h 1012513"/>
                <a:gd name="connsiteX992" fmla="*/ 192860 w 827256"/>
                <a:gd name="connsiteY992" fmla="*/ 890708 h 1012513"/>
                <a:gd name="connsiteX993" fmla="*/ 195397 w 827256"/>
                <a:gd name="connsiteY993" fmla="*/ 890708 h 1012513"/>
                <a:gd name="connsiteX994" fmla="*/ 200473 w 827256"/>
                <a:gd name="connsiteY994" fmla="*/ 893245 h 1012513"/>
                <a:gd name="connsiteX995" fmla="*/ 203010 w 827256"/>
                <a:gd name="connsiteY995" fmla="*/ 895783 h 1012513"/>
                <a:gd name="connsiteX996" fmla="*/ 205548 w 827256"/>
                <a:gd name="connsiteY996" fmla="*/ 895783 h 1012513"/>
                <a:gd name="connsiteX997" fmla="*/ 205548 w 827256"/>
                <a:gd name="connsiteY997" fmla="*/ 898320 h 1012513"/>
                <a:gd name="connsiteX998" fmla="*/ 208086 w 827256"/>
                <a:gd name="connsiteY998" fmla="*/ 900858 h 1012513"/>
                <a:gd name="connsiteX999" fmla="*/ 205548 w 827256"/>
                <a:gd name="connsiteY999" fmla="*/ 903396 h 1012513"/>
                <a:gd name="connsiteX1000" fmla="*/ 190322 w 827256"/>
                <a:gd name="connsiteY1000" fmla="*/ 903396 h 1012513"/>
                <a:gd name="connsiteX1001" fmla="*/ 187785 w 827256"/>
                <a:gd name="connsiteY1001" fmla="*/ 905933 h 1012513"/>
                <a:gd name="connsiteX1002" fmla="*/ 182709 w 827256"/>
                <a:gd name="connsiteY1002" fmla="*/ 905933 h 1012513"/>
                <a:gd name="connsiteX1003" fmla="*/ 185247 w 827256"/>
                <a:gd name="connsiteY1003" fmla="*/ 905933 h 1012513"/>
                <a:gd name="connsiteX1004" fmla="*/ 182709 w 827256"/>
                <a:gd name="connsiteY1004" fmla="*/ 903396 h 1012513"/>
                <a:gd name="connsiteX1005" fmla="*/ 172559 w 827256"/>
                <a:gd name="connsiteY1005" fmla="*/ 903396 h 1012513"/>
                <a:gd name="connsiteX1006" fmla="*/ 167483 w 827256"/>
                <a:gd name="connsiteY1006" fmla="*/ 900858 h 1012513"/>
                <a:gd name="connsiteX1007" fmla="*/ 164946 w 827256"/>
                <a:gd name="connsiteY1007" fmla="*/ 898320 h 1012513"/>
                <a:gd name="connsiteX1008" fmla="*/ 164946 w 827256"/>
                <a:gd name="connsiteY1008" fmla="*/ 903396 h 1012513"/>
                <a:gd name="connsiteX1009" fmla="*/ 162408 w 827256"/>
                <a:gd name="connsiteY1009" fmla="*/ 905933 h 1012513"/>
                <a:gd name="connsiteX1010" fmla="*/ 157333 w 827256"/>
                <a:gd name="connsiteY1010" fmla="*/ 905933 h 1012513"/>
                <a:gd name="connsiteX1011" fmla="*/ 154795 w 827256"/>
                <a:gd name="connsiteY1011" fmla="*/ 903396 h 1012513"/>
                <a:gd name="connsiteX1012" fmla="*/ 152258 w 827256"/>
                <a:gd name="connsiteY1012" fmla="*/ 900858 h 1012513"/>
                <a:gd name="connsiteX1013" fmla="*/ 152258 w 827256"/>
                <a:gd name="connsiteY1013" fmla="*/ 898320 h 1012513"/>
                <a:gd name="connsiteX1014" fmla="*/ 154795 w 827256"/>
                <a:gd name="connsiteY1014" fmla="*/ 898320 h 1012513"/>
                <a:gd name="connsiteX1015" fmla="*/ 157333 w 827256"/>
                <a:gd name="connsiteY1015" fmla="*/ 895783 h 1012513"/>
                <a:gd name="connsiteX1016" fmla="*/ 159871 w 827256"/>
                <a:gd name="connsiteY1016" fmla="*/ 893245 h 1012513"/>
                <a:gd name="connsiteX1017" fmla="*/ 159871 w 827256"/>
                <a:gd name="connsiteY1017" fmla="*/ 890708 h 1012513"/>
                <a:gd name="connsiteX1018" fmla="*/ 157333 w 827256"/>
                <a:gd name="connsiteY1018" fmla="*/ 890708 h 1012513"/>
                <a:gd name="connsiteX1019" fmla="*/ 154795 w 827256"/>
                <a:gd name="connsiteY1019" fmla="*/ 893245 h 1012513"/>
                <a:gd name="connsiteX1020" fmla="*/ 152258 w 827256"/>
                <a:gd name="connsiteY1020" fmla="*/ 893245 h 1012513"/>
                <a:gd name="connsiteX1021" fmla="*/ 149720 w 827256"/>
                <a:gd name="connsiteY1021" fmla="*/ 890708 h 1012513"/>
                <a:gd name="connsiteX1022" fmla="*/ 147183 w 827256"/>
                <a:gd name="connsiteY1022" fmla="*/ 888170 h 1012513"/>
                <a:gd name="connsiteX1023" fmla="*/ 147183 w 827256"/>
                <a:gd name="connsiteY1023" fmla="*/ 885632 h 1012513"/>
                <a:gd name="connsiteX1024" fmla="*/ 139570 w 827256"/>
                <a:gd name="connsiteY1024" fmla="*/ 885632 h 1012513"/>
                <a:gd name="connsiteX1025" fmla="*/ 139570 w 827256"/>
                <a:gd name="connsiteY1025" fmla="*/ 890708 h 1012513"/>
                <a:gd name="connsiteX1026" fmla="*/ 142107 w 827256"/>
                <a:gd name="connsiteY1026" fmla="*/ 890708 h 1012513"/>
                <a:gd name="connsiteX1027" fmla="*/ 142107 w 827256"/>
                <a:gd name="connsiteY1027" fmla="*/ 893245 h 1012513"/>
                <a:gd name="connsiteX1028" fmla="*/ 144645 w 827256"/>
                <a:gd name="connsiteY1028" fmla="*/ 893245 h 1012513"/>
                <a:gd name="connsiteX1029" fmla="*/ 144645 w 827256"/>
                <a:gd name="connsiteY1029" fmla="*/ 898320 h 1012513"/>
                <a:gd name="connsiteX1030" fmla="*/ 139570 w 827256"/>
                <a:gd name="connsiteY1030" fmla="*/ 895783 h 1012513"/>
                <a:gd name="connsiteX1031" fmla="*/ 134494 w 827256"/>
                <a:gd name="connsiteY1031" fmla="*/ 895783 h 1012513"/>
                <a:gd name="connsiteX1032" fmla="*/ 126882 w 827256"/>
                <a:gd name="connsiteY1032" fmla="*/ 898320 h 1012513"/>
                <a:gd name="connsiteX1033" fmla="*/ 124344 w 827256"/>
                <a:gd name="connsiteY1033" fmla="*/ 898320 h 1012513"/>
                <a:gd name="connsiteX1034" fmla="*/ 121806 w 827256"/>
                <a:gd name="connsiteY1034" fmla="*/ 900858 h 1012513"/>
                <a:gd name="connsiteX1035" fmla="*/ 124344 w 827256"/>
                <a:gd name="connsiteY1035" fmla="*/ 905933 h 1012513"/>
                <a:gd name="connsiteX1036" fmla="*/ 126882 w 827256"/>
                <a:gd name="connsiteY1036" fmla="*/ 905933 h 1012513"/>
                <a:gd name="connsiteX1037" fmla="*/ 129419 w 827256"/>
                <a:gd name="connsiteY1037" fmla="*/ 908471 h 1012513"/>
                <a:gd name="connsiteX1038" fmla="*/ 126882 w 827256"/>
                <a:gd name="connsiteY1038" fmla="*/ 908471 h 1012513"/>
                <a:gd name="connsiteX1039" fmla="*/ 126882 w 827256"/>
                <a:gd name="connsiteY1039" fmla="*/ 911009 h 1012513"/>
                <a:gd name="connsiteX1040" fmla="*/ 124344 w 827256"/>
                <a:gd name="connsiteY1040" fmla="*/ 908471 h 1012513"/>
                <a:gd name="connsiteX1041" fmla="*/ 119269 w 827256"/>
                <a:gd name="connsiteY1041" fmla="*/ 908471 h 1012513"/>
                <a:gd name="connsiteX1042" fmla="*/ 116731 w 827256"/>
                <a:gd name="connsiteY1042" fmla="*/ 911009 h 1012513"/>
                <a:gd name="connsiteX1043" fmla="*/ 114193 w 827256"/>
                <a:gd name="connsiteY1043" fmla="*/ 908471 h 1012513"/>
                <a:gd name="connsiteX1044" fmla="*/ 111656 w 827256"/>
                <a:gd name="connsiteY1044" fmla="*/ 908471 h 1012513"/>
                <a:gd name="connsiteX1045" fmla="*/ 111656 w 827256"/>
                <a:gd name="connsiteY1045" fmla="*/ 918621 h 1012513"/>
                <a:gd name="connsiteX1046" fmla="*/ 114193 w 827256"/>
                <a:gd name="connsiteY1046" fmla="*/ 921159 h 1012513"/>
                <a:gd name="connsiteX1047" fmla="*/ 114193 w 827256"/>
                <a:gd name="connsiteY1047" fmla="*/ 923697 h 1012513"/>
                <a:gd name="connsiteX1048" fmla="*/ 109118 w 827256"/>
                <a:gd name="connsiteY1048" fmla="*/ 926234 h 1012513"/>
                <a:gd name="connsiteX1049" fmla="*/ 101505 w 827256"/>
                <a:gd name="connsiteY1049" fmla="*/ 926234 h 1012513"/>
                <a:gd name="connsiteX1050" fmla="*/ 98968 w 827256"/>
                <a:gd name="connsiteY1050" fmla="*/ 931310 h 1012513"/>
                <a:gd name="connsiteX1051" fmla="*/ 98968 w 827256"/>
                <a:gd name="connsiteY1051" fmla="*/ 933847 h 1012513"/>
                <a:gd name="connsiteX1052" fmla="*/ 96430 w 827256"/>
                <a:gd name="connsiteY1052" fmla="*/ 933847 h 1012513"/>
                <a:gd name="connsiteX1053" fmla="*/ 96430 w 827256"/>
                <a:gd name="connsiteY1053" fmla="*/ 931310 h 1012513"/>
                <a:gd name="connsiteX1054" fmla="*/ 88817 w 827256"/>
                <a:gd name="connsiteY1054" fmla="*/ 931310 h 1012513"/>
                <a:gd name="connsiteX1055" fmla="*/ 88817 w 827256"/>
                <a:gd name="connsiteY1055" fmla="*/ 933847 h 1012513"/>
                <a:gd name="connsiteX1056" fmla="*/ 86280 w 827256"/>
                <a:gd name="connsiteY1056" fmla="*/ 936385 h 1012513"/>
                <a:gd name="connsiteX1057" fmla="*/ 86280 w 827256"/>
                <a:gd name="connsiteY1057" fmla="*/ 938922 h 1012513"/>
                <a:gd name="connsiteX1058" fmla="*/ 91355 w 827256"/>
                <a:gd name="connsiteY1058" fmla="*/ 938922 h 1012513"/>
                <a:gd name="connsiteX1059" fmla="*/ 91355 w 827256"/>
                <a:gd name="connsiteY1059" fmla="*/ 941460 h 1012513"/>
                <a:gd name="connsiteX1060" fmla="*/ 93892 w 827256"/>
                <a:gd name="connsiteY1060" fmla="*/ 943998 h 1012513"/>
                <a:gd name="connsiteX1061" fmla="*/ 91355 w 827256"/>
                <a:gd name="connsiteY1061" fmla="*/ 949073 h 1012513"/>
                <a:gd name="connsiteX1062" fmla="*/ 91355 w 827256"/>
                <a:gd name="connsiteY1062" fmla="*/ 954148 h 1012513"/>
                <a:gd name="connsiteX1063" fmla="*/ 86280 w 827256"/>
                <a:gd name="connsiteY1063" fmla="*/ 954148 h 1012513"/>
                <a:gd name="connsiteX1064" fmla="*/ 81204 w 827256"/>
                <a:gd name="connsiteY1064" fmla="*/ 951611 h 1012513"/>
                <a:gd name="connsiteX1065" fmla="*/ 78666 w 827256"/>
                <a:gd name="connsiteY1065" fmla="*/ 954148 h 1012513"/>
                <a:gd name="connsiteX1066" fmla="*/ 78666 w 827256"/>
                <a:gd name="connsiteY1066" fmla="*/ 959224 h 1012513"/>
                <a:gd name="connsiteX1067" fmla="*/ 81204 w 827256"/>
                <a:gd name="connsiteY1067" fmla="*/ 961761 h 1012513"/>
                <a:gd name="connsiteX1068" fmla="*/ 78666 w 827256"/>
                <a:gd name="connsiteY1068" fmla="*/ 964299 h 1012513"/>
                <a:gd name="connsiteX1069" fmla="*/ 78666 w 827256"/>
                <a:gd name="connsiteY1069" fmla="*/ 969374 h 1012513"/>
                <a:gd name="connsiteX1070" fmla="*/ 76129 w 827256"/>
                <a:gd name="connsiteY1070" fmla="*/ 969374 h 1012513"/>
                <a:gd name="connsiteX1071" fmla="*/ 76129 w 827256"/>
                <a:gd name="connsiteY1071" fmla="*/ 966836 h 1012513"/>
                <a:gd name="connsiteX1072" fmla="*/ 73592 w 827256"/>
                <a:gd name="connsiteY1072" fmla="*/ 966836 h 1012513"/>
                <a:gd name="connsiteX1073" fmla="*/ 73592 w 827256"/>
                <a:gd name="connsiteY1073" fmla="*/ 969374 h 1012513"/>
                <a:gd name="connsiteX1074" fmla="*/ 68516 w 827256"/>
                <a:gd name="connsiteY1074" fmla="*/ 969374 h 1012513"/>
                <a:gd name="connsiteX1075" fmla="*/ 68516 w 827256"/>
                <a:gd name="connsiteY1075" fmla="*/ 964299 h 1012513"/>
                <a:gd name="connsiteX1076" fmla="*/ 63441 w 827256"/>
                <a:gd name="connsiteY1076" fmla="*/ 964299 h 1012513"/>
                <a:gd name="connsiteX1077" fmla="*/ 63441 w 827256"/>
                <a:gd name="connsiteY1077" fmla="*/ 961761 h 1012513"/>
                <a:gd name="connsiteX1078" fmla="*/ 60903 w 827256"/>
                <a:gd name="connsiteY1078" fmla="*/ 961761 h 1012513"/>
                <a:gd name="connsiteX1079" fmla="*/ 58366 w 827256"/>
                <a:gd name="connsiteY1079" fmla="*/ 964299 h 1012513"/>
                <a:gd name="connsiteX1080" fmla="*/ 55828 w 827256"/>
                <a:gd name="connsiteY1080" fmla="*/ 969374 h 1012513"/>
                <a:gd name="connsiteX1081" fmla="*/ 50753 w 827256"/>
                <a:gd name="connsiteY1081" fmla="*/ 971912 h 1012513"/>
                <a:gd name="connsiteX1082" fmla="*/ 45678 w 827256"/>
                <a:gd name="connsiteY1082" fmla="*/ 974449 h 1012513"/>
                <a:gd name="connsiteX1083" fmla="*/ 43140 w 827256"/>
                <a:gd name="connsiteY1083" fmla="*/ 976987 h 1012513"/>
                <a:gd name="connsiteX1084" fmla="*/ 40602 w 827256"/>
                <a:gd name="connsiteY1084" fmla="*/ 979524 h 1012513"/>
                <a:gd name="connsiteX1085" fmla="*/ 38064 w 827256"/>
                <a:gd name="connsiteY1085" fmla="*/ 979524 h 1012513"/>
                <a:gd name="connsiteX1086" fmla="*/ 32989 w 827256"/>
                <a:gd name="connsiteY1086" fmla="*/ 982062 h 1012513"/>
                <a:gd name="connsiteX1087" fmla="*/ 30452 w 827256"/>
                <a:gd name="connsiteY1087" fmla="*/ 982062 h 1012513"/>
                <a:gd name="connsiteX1088" fmla="*/ 27914 w 827256"/>
                <a:gd name="connsiteY1088" fmla="*/ 979524 h 1012513"/>
                <a:gd name="connsiteX1089" fmla="*/ 27914 w 827256"/>
                <a:gd name="connsiteY1089" fmla="*/ 974449 h 1012513"/>
                <a:gd name="connsiteX1090" fmla="*/ 25376 w 827256"/>
                <a:gd name="connsiteY1090" fmla="*/ 964299 h 1012513"/>
                <a:gd name="connsiteX1091" fmla="*/ 25376 w 827256"/>
                <a:gd name="connsiteY1091" fmla="*/ 961761 h 1012513"/>
                <a:gd name="connsiteX1092" fmla="*/ 22839 w 827256"/>
                <a:gd name="connsiteY1092" fmla="*/ 954148 h 1012513"/>
                <a:gd name="connsiteX1093" fmla="*/ 17764 w 827256"/>
                <a:gd name="connsiteY1093" fmla="*/ 943998 h 1012513"/>
                <a:gd name="connsiteX1094" fmla="*/ 17764 w 827256"/>
                <a:gd name="connsiteY1094" fmla="*/ 941460 h 1012513"/>
                <a:gd name="connsiteX1095" fmla="*/ 12688 w 827256"/>
                <a:gd name="connsiteY1095" fmla="*/ 936385 h 1012513"/>
                <a:gd name="connsiteX1096" fmla="*/ 7613 w 827256"/>
                <a:gd name="connsiteY1096" fmla="*/ 928772 h 1012513"/>
                <a:gd name="connsiteX1097" fmla="*/ 7613 w 827256"/>
                <a:gd name="connsiteY1097" fmla="*/ 918621 h 1012513"/>
                <a:gd name="connsiteX1098" fmla="*/ 10151 w 827256"/>
                <a:gd name="connsiteY1098" fmla="*/ 916084 h 1012513"/>
                <a:gd name="connsiteX1099" fmla="*/ 12688 w 827256"/>
                <a:gd name="connsiteY1099" fmla="*/ 911009 h 1012513"/>
                <a:gd name="connsiteX1100" fmla="*/ 15226 w 827256"/>
                <a:gd name="connsiteY1100" fmla="*/ 908471 h 1012513"/>
                <a:gd name="connsiteX1101" fmla="*/ 15226 w 827256"/>
                <a:gd name="connsiteY1101" fmla="*/ 905933 h 1012513"/>
                <a:gd name="connsiteX1102" fmla="*/ 12688 w 827256"/>
                <a:gd name="connsiteY1102" fmla="*/ 900858 h 1012513"/>
                <a:gd name="connsiteX1103" fmla="*/ 12688 w 827256"/>
                <a:gd name="connsiteY1103" fmla="*/ 878019 h 1012513"/>
                <a:gd name="connsiteX1104" fmla="*/ 15226 w 827256"/>
                <a:gd name="connsiteY1104" fmla="*/ 872944 h 1012513"/>
                <a:gd name="connsiteX1105" fmla="*/ 15226 w 827256"/>
                <a:gd name="connsiteY1105" fmla="*/ 865331 h 1012513"/>
                <a:gd name="connsiteX1106" fmla="*/ 12688 w 827256"/>
                <a:gd name="connsiteY1106" fmla="*/ 860256 h 1012513"/>
                <a:gd name="connsiteX1107" fmla="*/ 10151 w 827256"/>
                <a:gd name="connsiteY1107" fmla="*/ 857718 h 1012513"/>
                <a:gd name="connsiteX1108" fmla="*/ 10151 w 827256"/>
                <a:gd name="connsiteY1108" fmla="*/ 855181 h 1012513"/>
                <a:gd name="connsiteX1109" fmla="*/ 7613 w 827256"/>
                <a:gd name="connsiteY1109" fmla="*/ 852643 h 1012513"/>
                <a:gd name="connsiteX1110" fmla="*/ 5075 w 827256"/>
                <a:gd name="connsiteY1110" fmla="*/ 847568 h 1012513"/>
                <a:gd name="connsiteX1111" fmla="*/ 2538 w 827256"/>
                <a:gd name="connsiteY1111" fmla="*/ 842493 h 1012513"/>
                <a:gd name="connsiteX1112" fmla="*/ 2538 w 827256"/>
                <a:gd name="connsiteY1112" fmla="*/ 839955 h 1012513"/>
                <a:gd name="connsiteX1113" fmla="*/ 5075 w 827256"/>
                <a:gd name="connsiteY1113" fmla="*/ 834880 h 1012513"/>
                <a:gd name="connsiteX1114" fmla="*/ 7613 w 827256"/>
                <a:gd name="connsiteY1114" fmla="*/ 827267 h 1012513"/>
                <a:gd name="connsiteX1115" fmla="*/ 7613 w 827256"/>
                <a:gd name="connsiteY1115" fmla="*/ 819654 h 1012513"/>
                <a:gd name="connsiteX1116" fmla="*/ 5075 w 827256"/>
                <a:gd name="connsiteY1116" fmla="*/ 817116 h 1012513"/>
                <a:gd name="connsiteX1117" fmla="*/ 2538 w 827256"/>
                <a:gd name="connsiteY1117" fmla="*/ 812041 h 1012513"/>
                <a:gd name="connsiteX1118" fmla="*/ 0 w 827256"/>
                <a:gd name="connsiteY1118" fmla="*/ 806966 h 1012513"/>
                <a:gd name="connsiteX1119" fmla="*/ 2538 w 827256"/>
                <a:gd name="connsiteY1119" fmla="*/ 804428 h 1012513"/>
                <a:gd name="connsiteX1120" fmla="*/ 2538 w 827256"/>
                <a:gd name="connsiteY1120" fmla="*/ 801891 h 1012513"/>
                <a:gd name="connsiteX1121" fmla="*/ 5075 w 827256"/>
                <a:gd name="connsiteY1121" fmla="*/ 799353 h 1012513"/>
                <a:gd name="connsiteX1122" fmla="*/ 5075 w 827256"/>
                <a:gd name="connsiteY1122" fmla="*/ 781589 h 1012513"/>
                <a:gd name="connsiteX1123" fmla="*/ 10151 w 827256"/>
                <a:gd name="connsiteY1123" fmla="*/ 771439 h 1012513"/>
                <a:gd name="connsiteX1124" fmla="*/ 10151 w 827256"/>
                <a:gd name="connsiteY1124" fmla="*/ 771439 h 101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</a:cxnLst>
              <a:rect l="l" t="t" r="r" b="b"/>
              <a:pathLst>
                <a:path w="827256" h="1012513">
                  <a:moveTo>
                    <a:pt x="10151" y="771365"/>
                  </a:moveTo>
                  <a:lnTo>
                    <a:pt x="15226" y="761215"/>
                  </a:lnTo>
                  <a:lnTo>
                    <a:pt x="17764" y="758677"/>
                  </a:lnTo>
                  <a:lnTo>
                    <a:pt x="17764" y="751064"/>
                  </a:lnTo>
                  <a:lnTo>
                    <a:pt x="15226" y="745989"/>
                  </a:lnTo>
                  <a:lnTo>
                    <a:pt x="15226" y="740913"/>
                  </a:lnTo>
                  <a:lnTo>
                    <a:pt x="12688" y="735838"/>
                  </a:lnTo>
                  <a:lnTo>
                    <a:pt x="10151" y="733301"/>
                  </a:lnTo>
                  <a:lnTo>
                    <a:pt x="10151" y="730763"/>
                  </a:lnTo>
                  <a:lnTo>
                    <a:pt x="12688" y="728225"/>
                  </a:lnTo>
                  <a:lnTo>
                    <a:pt x="15226" y="725688"/>
                  </a:lnTo>
                  <a:lnTo>
                    <a:pt x="20301" y="723150"/>
                  </a:lnTo>
                  <a:lnTo>
                    <a:pt x="22839" y="720612"/>
                  </a:lnTo>
                  <a:lnTo>
                    <a:pt x="30452" y="715537"/>
                  </a:lnTo>
                  <a:lnTo>
                    <a:pt x="32989" y="713000"/>
                  </a:lnTo>
                  <a:lnTo>
                    <a:pt x="35527" y="710462"/>
                  </a:lnTo>
                  <a:lnTo>
                    <a:pt x="38064" y="705387"/>
                  </a:lnTo>
                  <a:lnTo>
                    <a:pt x="40602" y="702849"/>
                  </a:lnTo>
                  <a:lnTo>
                    <a:pt x="43140" y="697774"/>
                  </a:lnTo>
                  <a:lnTo>
                    <a:pt x="45678" y="692698"/>
                  </a:lnTo>
                  <a:lnTo>
                    <a:pt x="45678" y="687623"/>
                  </a:lnTo>
                  <a:lnTo>
                    <a:pt x="50753" y="680010"/>
                  </a:lnTo>
                  <a:lnTo>
                    <a:pt x="50753" y="677473"/>
                  </a:lnTo>
                  <a:lnTo>
                    <a:pt x="55828" y="674935"/>
                  </a:lnTo>
                  <a:lnTo>
                    <a:pt x="60903" y="672398"/>
                  </a:lnTo>
                  <a:lnTo>
                    <a:pt x="63441" y="669860"/>
                  </a:lnTo>
                  <a:lnTo>
                    <a:pt x="71054" y="667322"/>
                  </a:lnTo>
                  <a:lnTo>
                    <a:pt x="76129" y="664785"/>
                  </a:lnTo>
                  <a:lnTo>
                    <a:pt x="78666" y="662247"/>
                  </a:lnTo>
                  <a:lnTo>
                    <a:pt x="81204" y="659709"/>
                  </a:lnTo>
                  <a:lnTo>
                    <a:pt x="81204" y="652096"/>
                  </a:lnTo>
                  <a:lnTo>
                    <a:pt x="86280" y="652096"/>
                  </a:lnTo>
                  <a:lnTo>
                    <a:pt x="86280" y="644484"/>
                  </a:lnTo>
                  <a:lnTo>
                    <a:pt x="88817" y="639408"/>
                  </a:lnTo>
                  <a:lnTo>
                    <a:pt x="88817" y="614043"/>
                  </a:lnTo>
                  <a:lnTo>
                    <a:pt x="86280" y="614043"/>
                  </a:lnTo>
                  <a:lnTo>
                    <a:pt x="86280" y="598817"/>
                  </a:lnTo>
                  <a:lnTo>
                    <a:pt x="88817" y="598817"/>
                  </a:lnTo>
                  <a:lnTo>
                    <a:pt x="91355" y="596279"/>
                  </a:lnTo>
                  <a:lnTo>
                    <a:pt x="91355" y="593742"/>
                  </a:lnTo>
                  <a:lnTo>
                    <a:pt x="93892" y="591204"/>
                  </a:lnTo>
                  <a:lnTo>
                    <a:pt x="93892" y="586129"/>
                  </a:lnTo>
                  <a:lnTo>
                    <a:pt x="96430" y="583591"/>
                  </a:lnTo>
                  <a:lnTo>
                    <a:pt x="96430" y="558225"/>
                  </a:lnTo>
                  <a:lnTo>
                    <a:pt x="98968" y="553150"/>
                  </a:lnTo>
                  <a:lnTo>
                    <a:pt x="98968" y="550612"/>
                  </a:lnTo>
                  <a:lnTo>
                    <a:pt x="101505" y="545537"/>
                  </a:lnTo>
                  <a:lnTo>
                    <a:pt x="101505" y="517634"/>
                  </a:lnTo>
                  <a:lnTo>
                    <a:pt x="98968" y="512559"/>
                  </a:lnTo>
                  <a:lnTo>
                    <a:pt x="96430" y="510021"/>
                  </a:lnTo>
                  <a:lnTo>
                    <a:pt x="93892" y="507483"/>
                  </a:lnTo>
                  <a:lnTo>
                    <a:pt x="96430" y="504946"/>
                  </a:lnTo>
                  <a:lnTo>
                    <a:pt x="96430" y="494795"/>
                  </a:lnTo>
                  <a:lnTo>
                    <a:pt x="93892" y="492258"/>
                  </a:lnTo>
                  <a:lnTo>
                    <a:pt x="93892" y="477032"/>
                  </a:lnTo>
                  <a:lnTo>
                    <a:pt x="96430" y="474494"/>
                  </a:lnTo>
                  <a:lnTo>
                    <a:pt x="91355" y="469419"/>
                  </a:lnTo>
                  <a:lnTo>
                    <a:pt x="91355" y="466881"/>
                  </a:lnTo>
                  <a:lnTo>
                    <a:pt x="88817" y="464344"/>
                  </a:lnTo>
                  <a:lnTo>
                    <a:pt x="88817" y="454193"/>
                  </a:lnTo>
                  <a:lnTo>
                    <a:pt x="86280" y="451656"/>
                  </a:lnTo>
                  <a:lnTo>
                    <a:pt x="86280" y="449118"/>
                  </a:lnTo>
                  <a:lnTo>
                    <a:pt x="83742" y="446580"/>
                  </a:lnTo>
                  <a:lnTo>
                    <a:pt x="81204" y="444043"/>
                  </a:lnTo>
                  <a:lnTo>
                    <a:pt x="81204" y="433892"/>
                  </a:lnTo>
                  <a:lnTo>
                    <a:pt x="78666" y="428817"/>
                  </a:lnTo>
                  <a:lnTo>
                    <a:pt x="81204" y="423742"/>
                  </a:lnTo>
                  <a:lnTo>
                    <a:pt x="83742" y="421204"/>
                  </a:lnTo>
                  <a:lnTo>
                    <a:pt x="86280" y="418666"/>
                  </a:lnTo>
                  <a:lnTo>
                    <a:pt x="88817" y="416129"/>
                  </a:lnTo>
                  <a:lnTo>
                    <a:pt x="88817" y="403441"/>
                  </a:lnTo>
                  <a:lnTo>
                    <a:pt x="81204" y="393290"/>
                  </a:lnTo>
                  <a:lnTo>
                    <a:pt x="81204" y="390752"/>
                  </a:lnTo>
                  <a:lnTo>
                    <a:pt x="78666" y="385677"/>
                  </a:lnTo>
                  <a:lnTo>
                    <a:pt x="78666" y="334935"/>
                  </a:lnTo>
                  <a:lnTo>
                    <a:pt x="76129" y="329860"/>
                  </a:lnTo>
                  <a:lnTo>
                    <a:pt x="78666" y="319709"/>
                  </a:lnTo>
                  <a:lnTo>
                    <a:pt x="78666" y="299419"/>
                  </a:lnTo>
                  <a:lnTo>
                    <a:pt x="76129" y="294344"/>
                  </a:lnTo>
                  <a:lnTo>
                    <a:pt x="76129" y="289268"/>
                  </a:lnTo>
                  <a:lnTo>
                    <a:pt x="73592" y="286731"/>
                  </a:lnTo>
                  <a:lnTo>
                    <a:pt x="73592" y="281656"/>
                  </a:lnTo>
                  <a:lnTo>
                    <a:pt x="71054" y="279118"/>
                  </a:lnTo>
                  <a:lnTo>
                    <a:pt x="71054" y="276580"/>
                  </a:lnTo>
                  <a:lnTo>
                    <a:pt x="65978" y="271505"/>
                  </a:lnTo>
                  <a:lnTo>
                    <a:pt x="60903" y="266430"/>
                  </a:lnTo>
                  <a:lnTo>
                    <a:pt x="58366" y="261355"/>
                  </a:lnTo>
                  <a:lnTo>
                    <a:pt x="55828" y="256279"/>
                  </a:lnTo>
                  <a:lnTo>
                    <a:pt x="48215" y="248666"/>
                  </a:lnTo>
                  <a:lnTo>
                    <a:pt x="45678" y="241054"/>
                  </a:lnTo>
                  <a:lnTo>
                    <a:pt x="43140" y="235978"/>
                  </a:lnTo>
                  <a:lnTo>
                    <a:pt x="40602" y="233441"/>
                  </a:lnTo>
                  <a:lnTo>
                    <a:pt x="38064" y="228365"/>
                  </a:lnTo>
                  <a:lnTo>
                    <a:pt x="35527" y="223290"/>
                  </a:lnTo>
                  <a:lnTo>
                    <a:pt x="30452" y="218215"/>
                  </a:lnTo>
                  <a:lnTo>
                    <a:pt x="30452" y="197924"/>
                  </a:lnTo>
                  <a:lnTo>
                    <a:pt x="32989" y="190312"/>
                  </a:lnTo>
                  <a:lnTo>
                    <a:pt x="35527" y="187774"/>
                  </a:lnTo>
                  <a:lnTo>
                    <a:pt x="35527" y="167483"/>
                  </a:lnTo>
                  <a:lnTo>
                    <a:pt x="32989" y="159871"/>
                  </a:lnTo>
                  <a:lnTo>
                    <a:pt x="30452" y="152258"/>
                  </a:lnTo>
                  <a:lnTo>
                    <a:pt x="27914" y="144645"/>
                  </a:lnTo>
                  <a:lnTo>
                    <a:pt x="27914" y="131957"/>
                  </a:lnTo>
                  <a:lnTo>
                    <a:pt x="22839" y="121806"/>
                  </a:lnTo>
                  <a:lnTo>
                    <a:pt x="20301" y="114193"/>
                  </a:lnTo>
                  <a:lnTo>
                    <a:pt x="20301" y="109118"/>
                  </a:lnTo>
                  <a:lnTo>
                    <a:pt x="15226" y="98967"/>
                  </a:lnTo>
                  <a:lnTo>
                    <a:pt x="15226" y="93892"/>
                  </a:lnTo>
                  <a:lnTo>
                    <a:pt x="12688" y="86279"/>
                  </a:lnTo>
                  <a:lnTo>
                    <a:pt x="10151" y="78666"/>
                  </a:lnTo>
                  <a:lnTo>
                    <a:pt x="7613" y="71054"/>
                  </a:lnTo>
                  <a:lnTo>
                    <a:pt x="7613" y="58365"/>
                  </a:lnTo>
                  <a:lnTo>
                    <a:pt x="10151" y="60903"/>
                  </a:lnTo>
                  <a:lnTo>
                    <a:pt x="10151" y="58365"/>
                  </a:lnTo>
                  <a:lnTo>
                    <a:pt x="12688" y="58365"/>
                  </a:lnTo>
                  <a:lnTo>
                    <a:pt x="12688" y="55828"/>
                  </a:lnTo>
                  <a:lnTo>
                    <a:pt x="10151" y="55828"/>
                  </a:lnTo>
                  <a:lnTo>
                    <a:pt x="10151" y="50753"/>
                  </a:lnTo>
                  <a:lnTo>
                    <a:pt x="12688" y="48215"/>
                  </a:lnTo>
                  <a:lnTo>
                    <a:pt x="15226" y="43140"/>
                  </a:lnTo>
                  <a:lnTo>
                    <a:pt x="15226" y="38064"/>
                  </a:lnTo>
                  <a:lnTo>
                    <a:pt x="17764" y="35527"/>
                  </a:lnTo>
                  <a:lnTo>
                    <a:pt x="20301" y="35527"/>
                  </a:lnTo>
                  <a:lnTo>
                    <a:pt x="20301" y="32989"/>
                  </a:lnTo>
                  <a:lnTo>
                    <a:pt x="22839" y="32989"/>
                  </a:lnTo>
                  <a:lnTo>
                    <a:pt x="22839" y="22839"/>
                  </a:lnTo>
                  <a:lnTo>
                    <a:pt x="25376" y="22839"/>
                  </a:lnTo>
                  <a:lnTo>
                    <a:pt x="27914" y="20301"/>
                  </a:lnTo>
                  <a:lnTo>
                    <a:pt x="27914" y="17763"/>
                  </a:lnTo>
                  <a:lnTo>
                    <a:pt x="30452" y="17763"/>
                  </a:lnTo>
                  <a:lnTo>
                    <a:pt x="30452" y="15226"/>
                  </a:lnTo>
                  <a:lnTo>
                    <a:pt x="32989" y="15226"/>
                  </a:lnTo>
                  <a:lnTo>
                    <a:pt x="35527" y="12688"/>
                  </a:lnTo>
                  <a:lnTo>
                    <a:pt x="38064" y="12688"/>
                  </a:lnTo>
                  <a:lnTo>
                    <a:pt x="38064" y="10151"/>
                  </a:lnTo>
                  <a:lnTo>
                    <a:pt x="40602" y="10151"/>
                  </a:lnTo>
                  <a:lnTo>
                    <a:pt x="40602" y="7613"/>
                  </a:lnTo>
                  <a:lnTo>
                    <a:pt x="45678" y="7613"/>
                  </a:lnTo>
                  <a:lnTo>
                    <a:pt x="48215" y="5075"/>
                  </a:lnTo>
                  <a:lnTo>
                    <a:pt x="55828" y="5075"/>
                  </a:lnTo>
                  <a:lnTo>
                    <a:pt x="58366" y="7613"/>
                  </a:lnTo>
                  <a:lnTo>
                    <a:pt x="60903" y="5075"/>
                  </a:lnTo>
                  <a:lnTo>
                    <a:pt x="63441" y="7613"/>
                  </a:lnTo>
                  <a:lnTo>
                    <a:pt x="68516" y="10151"/>
                  </a:lnTo>
                  <a:lnTo>
                    <a:pt x="71054" y="12688"/>
                  </a:lnTo>
                  <a:lnTo>
                    <a:pt x="76129" y="12688"/>
                  </a:lnTo>
                  <a:lnTo>
                    <a:pt x="76129" y="15226"/>
                  </a:lnTo>
                  <a:lnTo>
                    <a:pt x="78666" y="15226"/>
                  </a:lnTo>
                  <a:lnTo>
                    <a:pt x="81204" y="17763"/>
                  </a:lnTo>
                  <a:lnTo>
                    <a:pt x="83742" y="17763"/>
                  </a:lnTo>
                  <a:lnTo>
                    <a:pt x="86280" y="20301"/>
                  </a:lnTo>
                  <a:lnTo>
                    <a:pt x="88817" y="20301"/>
                  </a:lnTo>
                  <a:lnTo>
                    <a:pt x="91355" y="22839"/>
                  </a:lnTo>
                  <a:lnTo>
                    <a:pt x="93892" y="25376"/>
                  </a:lnTo>
                  <a:lnTo>
                    <a:pt x="93892" y="27914"/>
                  </a:lnTo>
                  <a:lnTo>
                    <a:pt x="96430" y="27914"/>
                  </a:lnTo>
                  <a:lnTo>
                    <a:pt x="98968" y="25376"/>
                  </a:lnTo>
                  <a:lnTo>
                    <a:pt x="104043" y="25376"/>
                  </a:lnTo>
                  <a:lnTo>
                    <a:pt x="109118" y="27914"/>
                  </a:lnTo>
                  <a:lnTo>
                    <a:pt x="114193" y="30452"/>
                  </a:lnTo>
                  <a:lnTo>
                    <a:pt x="116731" y="32989"/>
                  </a:lnTo>
                  <a:lnTo>
                    <a:pt x="119269" y="35527"/>
                  </a:lnTo>
                  <a:lnTo>
                    <a:pt x="126882" y="35527"/>
                  </a:lnTo>
                  <a:lnTo>
                    <a:pt x="126882" y="38064"/>
                  </a:lnTo>
                  <a:lnTo>
                    <a:pt x="134494" y="38064"/>
                  </a:lnTo>
                  <a:lnTo>
                    <a:pt x="137032" y="40602"/>
                  </a:lnTo>
                  <a:lnTo>
                    <a:pt x="137032" y="43140"/>
                  </a:lnTo>
                  <a:lnTo>
                    <a:pt x="139570" y="43140"/>
                  </a:lnTo>
                  <a:lnTo>
                    <a:pt x="139570" y="45677"/>
                  </a:lnTo>
                  <a:lnTo>
                    <a:pt x="142107" y="45677"/>
                  </a:lnTo>
                  <a:lnTo>
                    <a:pt x="144645" y="48215"/>
                  </a:lnTo>
                  <a:lnTo>
                    <a:pt x="147183" y="48215"/>
                  </a:lnTo>
                  <a:lnTo>
                    <a:pt x="147183" y="45677"/>
                  </a:lnTo>
                  <a:lnTo>
                    <a:pt x="152258" y="45677"/>
                  </a:lnTo>
                  <a:lnTo>
                    <a:pt x="154795" y="43140"/>
                  </a:lnTo>
                  <a:lnTo>
                    <a:pt x="159871" y="45677"/>
                  </a:lnTo>
                  <a:lnTo>
                    <a:pt x="180172" y="45677"/>
                  </a:lnTo>
                  <a:lnTo>
                    <a:pt x="182709" y="48215"/>
                  </a:lnTo>
                  <a:lnTo>
                    <a:pt x="185247" y="48215"/>
                  </a:lnTo>
                  <a:lnTo>
                    <a:pt x="187785" y="45677"/>
                  </a:lnTo>
                  <a:lnTo>
                    <a:pt x="190322" y="45677"/>
                  </a:lnTo>
                  <a:lnTo>
                    <a:pt x="192860" y="43140"/>
                  </a:lnTo>
                  <a:lnTo>
                    <a:pt x="195397" y="43140"/>
                  </a:lnTo>
                  <a:lnTo>
                    <a:pt x="197935" y="40602"/>
                  </a:lnTo>
                  <a:lnTo>
                    <a:pt x="200473" y="38064"/>
                  </a:lnTo>
                  <a:lnTo>
                    <a:pt x="210623" y="38064"/>
                  </a:lnTo>
                  <a:lnTo>
                    <a:pt x="210623" y="40602"/>
                  </a:lnTo>
                  <a:lnTo>
                    <a:pt x="220774" y="40602"/>
                  </a:lnTo>
                  <a:lnTo>
                    <a:pt x="223311" y="43140"/>
                  </a:lnTo>
                  <a:lnTo>
                    <a:pt x="241075" y="43140"/>
                  </a:lnTo>
                  <a:lnTo>
                    <a:pt x="243612" y="40602"/>
                  </a:lnTo>
                  <a:lnTo>
                    <a:pt x="246150" y="40602"/>
                  </a:lnTo>
                  <a:lnTo>
                    <a:pt x="246150" y="38064"/>
                  </a:lnTo>
                  <a:lnTo>
                    <a:pt x="248688" y="38064"/>
                  </a:lnTo>
                  <a:lnTo>
                    <a:pt x="251225" y="35527"/>
                  </a:lnTo>
                  <a:lnTo>
                    <a:pt x="253763" y="35527"/>
                  </a:lnTo>
                  <a:lnTo>
                    <a:pt x="253763" y="32989"/>
                  </a:lnTo>
                  <a:lnTo>
                    <a:pt x="256300" y="32989"/>
                  </a:lnTo>
                  <a:lnTo>
                    <a:pt x="256300" y="22839"/>
                  </a:lnTo>
                  <a:lnTo>
                    <a:pt x="258838" y="20301"/>
                  </a:lnTo>
                  <a:lnTo>
                    <a:pt x="258838" y="17763"/>
                  </a:lnTo>
                  <a:lnTo>
                    <a:pt x="261376" y="17763"/>
                  </a:lnTo>
                  <a:lnTo>
                    <a:pt x="263914" y="15226"/>
                  </a:lnTo>
                  <a:lnTo>
                    <a:pt x="263914" y="12688"/>
                  </a:lnTo>
                  <a:lnTo>
                    <a:pt x="266451" y="12688"/>
                  </a:lnTo>
                  <a:lnTo>
                    <a:pt x="268989" y="10151"/>
                  </a:lnTo>
                  <a:lnTo>
                    <a:pt x="271526" y="10151"/>
                  </a:lnTo>
                  <a:lnTo>
                    <a:pt x="274064" y="7613"/>
                  </a:lnTo>
                  <a:lnTo>
                    <a:pt x="274064" y="5075"/>
                  </a:lnTo>
                  <a:lnTo>
                    <a:pt x="276602" y="2538"/>
                  </a:lnTo>
                  <a:lnTo>
                    <a:pt x="276602" y="0"/>
                  </a:lnTo>
                  <a:lnTo>
                    <a:pt x="279139" y="2538"/>
                  </a:lnTo>
                  <a:lnTo>
                    <a:pt x="284214" y="2538"/>
                  </a:lnTo>
                  <a:lnTo>
                    <a:pt x="284214" y="0"/>
                  </a:lnTo>
                  <a:lnTo>
                    <a:pt x="289290" y="0"/>
                  </a:lnTo>
                  <a:lnTo>
                    <a:pt x="289290" y="5075"/>
                  </a:lnTo>
                  <a:lnTo>
                    <a:pt x="291828" y="5075"/>
                  </a:lnTo>
                  <a:lnTo>
                    <a:pt x="291828" y="7613"/>
                  </a:lnTo>
                  <a:lnTo>
                    <a:pt x="294365" y="7613"/>
                  </a:lnTo>
                  <a:lnTo>
                    <a:pt x="294365" y="10151"/>
                  </a:lnTo>
                  <a:lnTo>
                    <a:pt x="307053" y="10151"/>
                  </a:lnTo>
                  <a:lnTo>
                    <a:pt x="307053" y="12688"/>
                  </a:lnTo>
                  <a:lnTo>
                    <a:pt x="309591" y="12688"/>
                  </a:lnTo>
                  <a:lnTo>
                    <a:pt x="312128" y="15226"/>
                  </a:lnTo>
                  <a:lnTo>
                    <a:pt x="319741" y="15226"/>
                  </a:lnTo>
                  <a:lnTo>
                    <a:pt x="319741" y="25376"/>
                  </a:lnTo>
                  <a:lnTo>
                    <a:pt x="322279" y="25376"/>
                  </a:lnTo>
                  <a:lnTo>
                    <a:pt x="324817" y="27914"/>
                  </a:lnTo>
                  <a:lnTo>
                    <a:pt x="329892" y="27914"/>
                  </a:lnTo>
                  <a:lnTo>
                    <a:pt x="329892" y="32989"/>
                  </a:lnTo>
                  <a:lnTo>
                    <a:pt x="324817" y="32989"/>
                  </a:lnTo>
                  <a:lnTo>
                    <a:pt x="324817" y="35527"/>
                  </a:lnTo>
                  <a:lnTo>
                    <a:pt x="322279" y="35527"/>
                  </a:lnTo>
                  <a:lnTo>
                    <a:pt x="324817" y="38064"/>
                  </a:lnTo>
                  <a:lnTo>
                    <a:pt x="327354" y="38064"/>
                  </a:lnTo>
                  <a:lnTo>
                    <a:pt x="327354" y="40602"/>
                  </a:lnTo>
                  <a:lnTo>
                    <a:pt x="329892" y="40602"/>
                  </a:lnTo>
                  <a:lnTo>
                    <a:pt x="329892" y="45677"/>
                  </a:lnTo>
                  <a:lnTo>
                    <a:pt x="327354" y="48215"/>
                  </a:lnTo>
                  <a:lnTo>
                    <a:pt x="322279" y="48215"/>
                  </a:lnTo>
                  <a:lnTo>
                    <a:pt x="322279" y="50753"/>
                  </a:lnTo>
                  <a:lnTo>
                    <a:pt x="319741" y="50753"/>
                  </a:lnTo>
                  <a:lnTo>
                    <a:pt x="317204" y="48215"/>
                  </a:lnTo>
                  <a:lnTo>
                    <a:pt x="317204" y="50753"/>
                  </a:lnTo>
                  <a:lnTo>
                    <a:pt x="314666" y="50753"/>
                  </a:lnTo>
                  <a:lnTo>
                    <a:pt x="314666" y="58365"/>
                  </a:lnTo>
                  <a:lnTo>
                    <a:pt x="317204" y="58365"/>
                  </a:lnTo>
                  <a:lnTo>
                    <a:pt x="319741" y="60903"/>
                  </a:lnTo>
                  <a:lnTo>
                    <a:pt x="319741" y="65978"/>
                  </a:lnTo>
                  <a:lnTo>
                    <a:pt x="322279" y="65978"/>
                  </a:lnTo>
                  <a:lnTo>
                    <a:pt x="322279" y="68516"/>
                  </a:lnTo>
                  <a:lnTo>
                    <a:pt x="324817" y="68516"/>
                  </a:lnTo>
                  <a:lnTo>
                    <a:pt x="324817" y="71054"/>
                  </a:lnTo>
                  <a:lnTo>
                    <a:pt x="322279" y="71054"/>
                  </a:lnTo>
                  <a:lnTo>
                    <a:pt x="322279" y="73591"/>
                  </a:lnTo>
                  <a:lnTo>
                    <a:pt x="317204" y="73591"/>
                  </a:lnTo>
                  <a:lnTo>
                    <a:pt x="317204" y="71054"/>
                  </a:lnTo>
                  <a:lnTo>
                    <a:pt x="312128" y="71054"/>
                  </a:lnTo>
                  <a:lnTo>
                    <a:pt x="312128" y="73591"/>
                  </a:lnTo>
                  <a:lnTo>
                    <a:pt x="309591" y="76129"/>
                  </a:lnTo>
                  <a:lnTo>
                    <a:pt x="312128" y="76129"/>
                  </a:lnTo>
                  <a:lnTo>
                    <a:pt x="312128" y="78666"/>
                  </a:lnTo>
                  <a:lnTo>
                    <a:pt x="314666" y="78666"/>
                  </a:lnTo>
                  <a:lnTo>
                    <a:pt x="314666" y="86279"/>
                  </a:lnTo>
                  <a:lnTo>
                    <a:pt x="317204" y="88817"/>
                  </a:lnTo>
                  <a:lnTo>
                    <a:pt x="319741" y="91355"/>
                  </a:lnTo>
                  <a:lnTo>
                    <a:pt x="319741" y="93892"/>
                  </a:lnTo>
                  <a:lnTo>
                    <a:pt x="324817" y="93892"/>
                  </a:lnTo>
                  <a:lnTo>
                    <a:pt x="327354" y="96430"/>
                  </a:lnTo>
                  <a:lnTo>
                    <a:pt x="327354" y="101505"/>
                  </a:lnTo>
                  <a:lnTo>
                    <a:pt x="329892" y="104043"/>
                  </a:lnTo>
                  <a:lnTo>
                    <a:pt x="329892" y="106580"/>
                  </a:lnTo>
                  <a:lnTo>
                    <a:pt x="334967" y="106580"/>
                  </a:lnTo>
                  <a:lnTo>
                    <a:pt x="334967" y="109118"/>
                  </a:lnTo>
                  <a:lnTo>
                    <a:pt x="337505" y="109118"/>
                  </a:lnTo>
                  <a:lnTo>
                    <a:pt x="337505" y="106580"/>
                  </a:lnTo>
                  <a:lnTo>
                    <a:pt x="340042" y="106580"/>
                  </a:lnTo>
                  <a:lnTo>
                    <a:pt x="340042" y="109118"/>
                  </a:lnTo>
                  <a:lnTo>
                    <a:pt x="337505" y="109118"/>
                  </a:lnTo>
                  <a:lnTo>
                    <a:pt x="337505" y="111656"/>
                  </a:lnTo>
                  <a:lnTo>
                    <a:pt x="332429" y="111656"/>
                  </a:lnTo>
                  <a:lnTo>
                    <a:pt x="332429" y="116731"/>
                  </a:lnTo>
                  <a:lnTo>
                    <a:pt x="334967" y="116731"/>
                  </a:lnTo>
                  <a:lnTo>
                    <a:pt x="334967" y="119269"/>
                  </a:lnTo>
                  <a:lnTo>
                    <a:pt x="337505" y="119269"/>
                  </a:lnTo>
                  <a:lnTo>
                    <a:pt x="337505" y="121806"/>
                  </a:lnTo>
                  <a:lnTo>
                    <a:pt x="334967" y="124344"/>
                  </a:lnTo>
                  <a:lnTo>
                    <a:pt x="334967" y="129419"/>
                  </a:lnTo>
                  <a:lnTo>
                    <a:pt x="337505" y="129419"/>
                  </a:lnTo>
                  <a:lnTo>
                    <a:pt x="337505" y="124344"/>
                  </a:lnTo>
                  <a:lnTo>
                    <a:pt x="340042" y="124344"/>
                  </a:lnTo>
                  <a:lnTo>
                    <a:pt x="340042" y="121806"/>
                  </a:lnTo>
                  <a:lnTo>
                    <a:pt x="342580" y="121806"/>
                  </a:lnTo>
                  <a:lnTo>
                    <a:pt x="342580" y="124344"/>
                  </a:lnTo>
                  <a:lnTo>
                    <a:pt x="350193" y="124344"/>
                  </a:lnTo>
                  <a:lnTo>
                    <a:pt x="350193" y="131957"/>
                  </a:lnTo>
                  <a:lnTo>
                    <a:pt x="352731" y="131957"/>
                  </a:lnTo>
                  <a:lnTo>
                    <a:pt x="355268" y="129419"/>
                  </a:lnTo>
                  <a:lnTo>
                    <a:pt x="357806" y="129419"/>
                  </a:lnTo>
                  <a:lnTo>
                    <a:pt x="357806" y="137032"/>
                  </a:lnTo>
                  <a:lnTo>
                    <a:pt x="360343" y="139570"/>
                  </a:lnTo>
                  <a:lnTo>
                    <a:pt x="362881" y="139570"/>
                  </a:lnTo>
                  <a:lnTo>
                    <a:pt x="362881" y="142107"/>
                  </a:lnTo>
                  <a:lnTo>
                    <a:pt x="375569" y="142107"/>
                  </a:lnTo>
                  <a:lnTo>
                    <a:pt x="378107" y="144645"/>
                  </a:lnTo>
                  <a:lnTo>
                    <a:pt x="378107" y="147182"/>
                  </a:lnTo>
                  <a:lnTo>
                    <a:pt x="380645" y="149720"/>
                  </a:lnTo>
                  <a:lnTo>
                    <a:pt x="380645" y="157333"/>
                  </a:lnTo>
                  <a:lnTo>
                    <a:pt x="385720" y="157333"/>
                  </a:lnTo>
                  <a:lnTo>
                    <a:pt x="385720" y="159871"/>
                  </a:lnTo>
                  <a:lnTo>
                    <a:pt x="383182" y="162408"/>
                  </a:lnTo>
                  <a:lnTo>
                    <a:pt x="383182" y="164946"/>
                  </a:lnTo>
                  <a:lnTo>
                    <a:pt x="380645" y="164946"/>
                  </a:lnTo>
                  <a:lnTo>
                    <a:pt x="378107" y="162408"/>
                  </a:lnTo>
                  <a:lnTo>
                    <a:pt x="378107" y="164946"/>
                  </a:lnTo>
                  <a:lnTo>
                    <a:pt x="375569" y="167483"/>
                  </a:lnTo>
                  <a:lnTo>
                    <a:pt x="378107" y="167483"/>
                  </a:lnTo>
                  <a:lnTo>
                    <a:pt x="380645" y="170021"/>
                  </a:lnTo>
                  <a:lnTo>
                    <a:pt x="380645" y="167483"/>
                  </a:lnTo>
                  <a:lnTo>
                    <a:pt x="383182" y="167483"/>
                  </a:lnTo>
                  <a:lnTo>
                    <a:pt x="383182" y="172559"/>
                  </a:lnTo>
                  <a:lnTo>
                    <a:pt x="388257" y="172559"/>
                  </a:lnTo>
                  <a:lnTo>
                    <a:pt x="388257" y="170021"/>
                  </a:lnTo>
                  <a:lnTo>
                    <a:pt x="390795" y="170021"/>
                  </a:lnTo>
                  <a:lnTo>
                    <a:pt x="393333" y="172559"/>
                  </a:lnTo>
                  <a:lnTo>
                    <a:pt x="395870" y="172559"/>
                  </a:lnTo>
                  <a:lnTo>
                    <a:pt x="395870" y="175096"/>
                  </a:lnTo>
                  <a:lnTo>
                    <a:pt x="398408" y="175096"/>
                  </a:lnTo>
                  <a:lnTo>
                    <a:pt x="398408" y="187784"/>
                  </a:lnTo>
                  <a:lnTo>
                    <a:pt x="395870" y="187784"/>
                  </a:lnTo>
                  <a:lnTo>
                    <a:pt x="398408" y="190322"/>
                  </a:lnTo>
                  <a:lnTo>
                    <a:pt x="398408" y="197935"/>
                  </a:lnTo>
                  <a:lnTo>
                    <a:pt x="400945" y="197935"/>
                  </a:lnTo>
                  <a:lnTo>
                    <a:pt x="400945" y="200473"/>
                  </a:lnTo>
                  <a:lnTo>
                    <a:pt x="403483" y="197935"/>
                  </a:lnTo>
                  <a:lnTo>
                    <a:pt x="406021" y="197935"/>
                  </a:lnTo>
                  <a:lnTo>
                    <a:pt x="406021" y="200473"/>
                  </a:lnTo>
                  <a:lnTo>
                    <a:pt x="403483" y="203010"/>
                  </a:lnTo>
                  <a:lnTo>
                    <a:pt x="403483" y="210623"/>
                  </a:lnTo>
                  <a:lnTo>
                    <a:pt x="406021" y="210623"/>
                  </a:lnTo>
                  <a:lnTo>
                    <a:pt x="408558" y="208086"/>
                  </a:lnTo>
                  <a:lnTo>
                    <a:pt x="413634" y="208086"/>
                  </a:lnTo>
                  <a:lnTo>
                    <a:pt x="416171" y="205548"/>
                  </a:lnTo>
                  <a:lnTo>
                    <a:pt x="418709" y="205548"/>
                  </a:lnTo>
                  <a:lnTo>
                    <a:pt x="418709" y="208086"/>
                  </a:lnTo>
                  <a:lnTo>
                    <a:pt x="436462" y="208086"/>
                  </a:lnTo>
                  <a:lnTo>
                    <a:pt x="436462" y="210623"/>
                  </a:lnTo>
                  <a:lnTo>
                    <a:pt x="438999" y="210623"/>
                  </a:lnTo>
                  <a:lnTo>
                    <a:pt x="438999" y="203010"/>
                  </a:lnTo>
                  <a:lnTo>
                    <a:pt x="441537" y="203010"/>
                  </a:lnTo>
                  <a:lnTo>
                    <a:pt x="444075" y="205548"/>
                  </a:lnTo>
                  <a:lnTo>
                    <a:pt x="444075" y="210623"/>
                  </a:lnTo>
                  <a:lnTo>
                    <a:pt x="446612" y="210623"/>
                  </a:lnTo>
                  <a:lnTo>
                    <a:pt x="446612" y="208086"/>
                  </a:lnTo>
                  <a:lnTo>
                    <a:pt x="449150" y="208086"/>
                  </a:lnTo>
                  <a:lnTo>
                    <a:pt x="449150" y="203010"/>
                  </a:lnTo>
                  <a:lnTo>
                    <a:pt x="451687" y="203010"/>
                  </a:lnTo>
                  <a:lnTo>
                    <a:pt x="451687" y="205548"/>
                  </a:lnTo>
                  <a:lnTo>
                    <a:pt x="454225" y="205548"/>
                  </a:lnTo>
                  <a:lnTo>
                    <a:pt x="456763" y="203010"/>
                  </a:lnTo>
                  <a:lnTo>
                    <a:pt x="461838" y="203010"/>
                  </a:lnTo>
                  <a:lnTo>
                    <a:pt x="461838" y="205548"/>
                  </a:lnTo>
                  <a:lnTo>
                    <a:pt x="464376" y="208086"/>
                  </a:lnTo>
                  <a:lnTo>
                    <a:pt x="464376" y="205548"/>
                  </a:lnTo>
                  <a:lnTo>
                    <a:pt x="466913" y="205548"/>
                  </a:lnTo>
                  <a:lnTo>
                    <a:pt x="469451" y="203010"/>
                  </a:lnTo>
                  <a:lnTo>
                    <a:pt x="469451" y="200473"/>
                  </a:lnTo>
                  <a:lnTo>
                    <a:pt x="471988" y="200473"/>
                  </a:lnTo>
                  <a:lnTo>
                    <a:pt x="474526" y="203010"/>
                  </a:lnTo>
                  <a:lnTo>
                    <a:pt x="479601" y="203010"/>
                  </a:lnTo>
                  <a:lnTo>
                    <a:pt x="479601" y="200473"/>
                  </a:lnTo>
                  <a:lnTo>
                    <a:pt x="482139" y="200473"/>
                  </a:lnTo>
                  <a:lnTo>
                    <a:pt x="484677" y="197935"/>
                  </a:lnTo>
                  <a:lnTo>
                    <a:pt x="482139" y="197935"/>
                  </a:lnTo>
                  <a:lnTo>
                    <a:pt x="482139" y="195397"/>
                  </a:lnTo>
                  <a:lnTo>
                    <a:pt x="484677" y="195397"/>
                  </a:lnTo>
                  <a:lnTo>
                    <a:pt x="484677" y="197935"/>
                  </a:lnTo>
                  <a:lnTo>
                    <a:pt x="492290" y="197935"/>
                  </a:lnTo>
                  <a:lnTo>
                    <a:pt x="492290" y="195397"/>
                  </a:lnTo>
                  <a:lnTo>
                    <a:pt x="494827" y="195397"/>
                  </a:lnTo>
                  <a:lnTo>
                    <a:pt x="497365" y="197935"/>
                  </a:lnTo>
                  <a:lnTo>
                    <a:pt x="502440" y="197935"/>
                  </a:lnTo>
                  <a:lnTo>
                    <a:pt x="502440" y="192860"/>
                  </a:lnTo>
                  <a:lnTo>
                    <a:pt x="504978" y="190322"/>
                  </a:lnTo>
                  <a:lnTo>
                    <a:pt x="504978" y="192860"/>
                  </a:lnTo>
                  <a:lnTo>
                    <a:pt x="507515" y="195397"/>
                  </a:lnTo>
                  <a:lnTo>
                    <a:pt x="507515" y="197935"/>
                  </a:lnTo>
                  <a:lnTo>
                    <a:pt x="504978" y="200473"/>
                  </a:lnTo>
                  <a:lnTo>
                    <a:pt x="504978" y="205548"/>
                  </a:lnTo>
                  <a:lnTo>
                    <a:pt x="507515" y="205548"/>
                  </a:lnTo>
                  <a:lnTo>
                    <a:pt x="507515" y="208086"/>
                  </a:lnTo>
                  <a:lnTo>
                    <a:pt x="510053" y="210623"/>
                  </a:lnTo>
                  <a:lnTo>
                    <a:pt x="512590" y="210623"/>
                  </a:lnTo>
                  <a:lnTo>
                    <a:pt x="512590" y="215698"/>
                  </a:lnTo>
                  <a:lnTo>
                    <a:pt x="515128" y="215698"/>
                  </a:lnTo>
                  <a:lnTo>
                    <a:pt x="515128" y="218236"/>
                  </a:lnTo>
                  <a:lnTo>
                    <a:pt x="512590" y="218236"/>
                  </a:lnTo>
                  <a:lnTo>
                    <a:pt x="512590" y="220774"/>
                  </a:lnTo>
                  <a:lnTo>
                    <a:pt x="510053" y="220774"/>
                  </a:lnTo>
                  <a:lnTo>
                    <a:pt x="510053" y="223311"/>
                  </a:lnTo>
                  <a:lnTo>
                    <a:pt x="517666" y="223311"/>
                  </a:lnTo>
                  <a:lnTo>
                    <a:pt x="517666" y="220774"/>
                  </a:lnTo>
                  <a:lnTo>
                    <a:pt x="517666" y="225849"/>
                  </a:lnTo>
                  <a:lnTo>
                    <a:pt x="522741" y="225849"/>
                  </a:lnTo>
                  <a:lnTo>
                    <a:pt x="522741" y="223311"/>
                  </a:lnTo>
                  <a:lnTo>
                    <a:pt x="527816" y="223311"/>
                  </a:lnTo>
                  <a:lnTo>
                    <a:pt x="527816" y="228387"/>
                  </a:lnTo>
                  <a:lnTo>
                    <a:pt x="535429" y="228387"/>
                  </a:lnTo>
                  <a:lnTo>
                    <a:pt x="535429" y="233462"/>
                  </a:lnTo>
                  <a:lnTo>
                    <a:pt x="537967" y="233462"/>
                  </a:lnTo>
                  <a:lnTo>
                    <a:pt x="537967" y="241075"/>
                  </a:lnTo>
                  <a:lnTo>
                    <a:pt x="543042" y="241075"/>
                  </a:lnTo>
                  <a:lnTo>
                    <a:pt x="545580" y="243612"/>
                  </a:lnTo>
                  <a:lnTo>
                    <a:pt x="548117" y="243612"/>
                  </a:lnTo>
                  <a:lnTo>
                    <a:pt x="548117" y="246150"/>
                  </a:lnTo>
                  <a:lnTo>
                    <a:pt x="548117" y="243612"/>
                  </a:lnTo>
                  <a:lnTo>
                    <a:pt x="550655" y="243612"/>
                  </a:lnTo>
                  <a:lnTo>
                    <a:pt x="550655" y="248688"/>
                  </a:lnTo>
                  <a:lnTo>
                    <a:pt x="553193" y="248688"/>
                  </a:lnTo>
                  <a:lnTo>
                    <a:pt x="553193" y="251225"/>
                  </a:lnTo>
                  <a:lnTo>
                    <a:pt x="553193" y="248688"/>
                  </a:lnTo>
                  <a:lnTo>
                    <a:pt x="553193" y="251225"/>
                  </a:lnTo>
                  <a:lnTo>
                    <a:pt x="555730" y="253763"/>
                  </a:lnTo>
                  <a:lnTo>
                    <a:pt x="555730" y="251225"/>
                  </a:lnTo>
                  <a:lnTo>
                    <a:pt x="565881" y="251225"/>
                  </a:lnTo>
                  <a:lnTo>
                    <a:pt x="568418" y="248688"/>
                  </a:lnTo>
                  <a:lnTo>
                    <a:pt x="570956" y="248688"/>
                  </a:lnTo>
                  <a:lnTo>
                    <a:pt x="570956" y="251225"/>
                  </a:lnTo>
                  <a:lnTo>
                    <a:pt x="576031" y="251225"/>
                  </a:lnTo>
                  <a:lnTo>
                    <a:pt x="578569" y="253763"/>
                  </a:lnTo>
                  <a:lnTo>
                    <a:pt x="578569" y="258838"/>
                  </a:lnTo>
                  <a:lnTo>
                    <a:pt x="581107" y="256300"/>
                  </a:lnTo>
                  <a:lnTo>
                    <a:pt x="581107" y="251225"/>
                  </a:lnTo>
                  <a:lnTo>
                    <a:pt x="583644" y="251225"/>
                  </a:lnTo>
                  <a:lnTo>
                    <a:pt x="583644" y="256300"/>
                  </a:lnTo>
                  <a:lnTo>
                    <a:pt x="586182" y="256300"/>
                  </a:lnTo>
                  <a:lnTo>
                    <a:pt x="586182" y="251225"/>
                  </a:lnTo>
                  <a:lnTo>
                    <a:pt x="583644" y="251225"/>
                  </a:lnTo>
                  <a:lnTo>
                    <a:pt x="583644" y="248688"/>
                  </a:lnTo>
                  <a:lnTo>
                    <a:pt x="588719" y="248688"/>
                  </a:lnTo>
                  <a:lnTo>
                    <a:pt x="588719" y="251225"/>
                  </a:lnTo>
                  <a:lnTo>
                    <a:pt x="591257" y="251225"/>
                  </a:lnTo>
                  <a:lnTo>
                    <a:pt x="591257" y="258838"/>
                  </a:lnTo>
                  <a:lnTo>
                    <a:pt x="596332" y="258838"/>
                  </a:lnTo>
                  <a:lnTo>
                    <a:pt x="596332" y="256300"/>
                  </a:lnTo>
                  <a:lnTo>
                    <a:pt x="596332" y="261376"/>
                  </a:lnTo>
                  <a:lnTo>
                    <a:pt x="598870" y="261376"/>
                  </a:lnTo>
                  <a:lnTo>
                    <a:pt x="598870" y="258838"/>
                  </a:lnTo>
                  <a:lnTo>
                    <a:pt x="601407" y="258838"/>
                  </a:lnTo>
                  <a:lnTo>
                    <a:pt x="601407" y="261376"/>
                  </a:lnTo>
                  <a:lnTo>
                    <a:pt x="603945" y="261376"/>
                  </a:lnTo>
                  <a:lnTo>
                    <a:pt x="606483" y="263913"/>
                  </a:lnTo>
                  <a:lnTo>
                    <a:pt x="606483" y="266451"/>
                  </a:lnTo>
                  <a:lnTo>
                    <a:pt x="609021" y="266451"/>
                  </a:lnTo>
                  <a:lnTo>
                    <a:pt x="609021" y="263913"/>
                  </a:lnTo>
                  <a:lnTo>
                    <a:pt x="611558" y="263913"/>
                  </a:lnTo>
                  <a:lnTo>
                    <a:pt x="611558" y="266451"/>
                  </a:lnTo>
                  <a:lnTo>
                    <a:pt x="609021" y="266451"/>
                  </a:lnTo>
                  <a:lnTo>
                    <a:pt x="609021" y="268989"/>
                  </a:lnTo>
                  <a:lnTo>
                    <a:pt x="614095" y="268989"/>
                  </a:lnTo>
                  <a:lnTo>
                    <a:pt x="611558" y="271526"/>
                  </a:lnTo>
                  <a:lnTo>
                    <a:pt x="611558" y="274064"/>
                  </a:lnTo>
                  <a:lnTo>
                    <a:pt x="614095" y="276601"/>
                  </a:lnTo>
                  <a:lnTo>
                    <a:pt x="616633" y="279139"/>
                  </a:lnTo>
                  <a:lnTo>
                    <a:pt x="616633" y="281677"/>
                  </a:lnTo>
                  <a:lnTo>
                    <a:pt x="611558" y="281677"/>
                  </a:lnTo>
                  <a:lnTo>
                    <a:pt x="611558" y="284214"/>
                  </a:lnTo>
                  <a:lnTo>
                    <a:pt x="609021" y="284214"/>
                  </a:lnTo>
                  <a:lnTo>
                    <a:pt x="609021" y="281677"/>
                  </a:lnTo>
                  <a:lnTo>
                    <a:pt x="606483" y="281677"/>
                  </a:lnTo>
                  <a:lnTo>
                    <a:pt x="606483" y="286752"/>
                  </a:lnTo>
                  <a:lnTo>
                    <a:pt x="611558" y="286752"/>
                  </a:lnTo>
                  <a:lnTo>
                    <a:pt x="614095" y="289290"/>
                  </a:lnTo>
                  <a:lnTo>
                    <a:pt x="616633" y="289290"/>
                  </a:lnTo>
                  <a:lnTo>
                    <a:pt x="616633" y="296903"/>
                  </a:lnTo>
                  <a:lnTo>
                    <a:pt x="619171" y="299440"/>
                  </a:lnTo>
                  <a:lnTo>
                    <a:pt x="616633" y="299440"/>
                  </a:lnTo>
                  <a:lnTo>
                    <a:pt x="616633" y="307053"/>
                  </a:lnTo>
                  <a:lnTo>
                    <a:pt x="609021" y="307053"/>
                  </a:lnTo>
                  <a:lnTo>
                    <a:pt x="609021" y="309591"/>
                  </a:lnTo>
                  <a:lnTo>
                    <a:pt x="606483" y="312128"/>
                  </a:lnTo>
                  <a:lnTo>
                    <a:pt x="603945" y="312128"/>
                  </a:lnTo>
                  <a:lnTo>
                    <a:pt x="603945" y="314666"/>
                  </a:lnTo>
                  <a:lnTo>
                    <a:pt x="606483" y="314666"/>
                  </a:lnTo>
                  <a:lnTo>
                    <a:pt x="606483" y="317204"/>
                  </a:lnTo>
                  <a:lnTo>
                    <a:pt x="603945" y="319741"/>
                  </a:lnTo>
                  <a:lnTo>
                    <a:pt x="601407" y="319741"/>
                  </a:lnTo>
                  <a:lnTo>
                    <a:pt x="598870" y="317204"/>
                  </a:lnTo>
                  <a:lnTo>
                    <a:pt x="596332" y="317204"/>
                  </a:lnTo>
                  <a:lnTo>
                    <a:pt x="596332" y="324816"/>
                  </a:lnTo>
                  <a:lnTo>
                    <a:pt x="593795" y="322279"/>
                  </a:lnTo>
                  <a:lnTo>
                    <a:pt x="591257" y="324816"/>
                  </a:lnTo>
                  <a:lnTo>
                    <a:pt x="593795" y="327354"/>
                  </a:lnTo>
                  <a:lnTo>
                    <a:pt x="596332" y="327354"/>
                  </a:lnTo>
                  <a:lnTo>
                    <a:pt x="596332" y="332429"/>
                  </a:lnTo>
                  <a:lnTo>
                    <a:pt x="593795" y="334967"/>
                  </a:lnTo>
                  <a:lnTo>
                    <a:pt x="588719" y="337505"/>
                  </a:lnTo>
                  <a:lnTo>
                    <a:pt x="583644" y="337505"/>
                  </a:lnTo>
                  <a:lnTo>
                    <a:pt x="581107" y="340042"/>
                  </a:lnTo>
                  <a:lnTo>
                    <a:pt x="581107" y="342580"/>
                  </a:lnTo>
                  <a:lnTo>
                    <a:pt x="576031" y="342580"/>
                  </a:lnTo>
                  <a:lnTo>
                    <a:pt x="578569" y="345117"/>
                  </a:lnTo>
                  <a:lnTo>
                    <a:pt x="578569" y="347655"/>
                  </a:lnTo>
                  <a:lnTo>
                    <a:pt x="581107" y="350193"/>
                  </a:lnTo>
                  <a:lnTo>
                    <a:pt x="581107" y="352730"/>
                  </a:lnTo>
                  <a:lnTo>
                    <a:pt x="586182" y="355268"/>
                  </a:lnTo>
                  <a:lnTo>
                    <a:pt x="588719" y="360343"/>
                  </a:lnTo>
                  <a:lnTo>
                    <a:pt x="588719" y="365418"/>
                  </a:lnTo>
                  <a:lnTo>
                    <a:pt x="586182" y="367956"/>
                  </a:lnTo>
                  <a:lnTo>
                    <a:pt x="583644" y="370494"/>
                  </a:lnTo>
                  <a:lnTo>
                    <a:pt x="583644" y="373031"/>
                  </a:lnTo>
                  <a:lnTo>
                    <a:pt x="586182" y="375569"/>
                  </a:lnTo>
                  <a:lnTo>
                    <a:pt x="588719" y="373031"/>
                  </a:lnTo>
                  <a:lnTo>
                    <a:pt x="593795" y="373031"/>
                  </a:lnTo>
                  <a:lnTo>
                    <a:pt x="593795" y="375569"/>
                  </a:lnTo>
                  <a:lnTo>
                    <a:pt x="596332" y="378107"/>
                  </a:lnTo>
                  <a:lnTo>
                    <a:pt x="596332" y="380644"/>
                  </a:lnTo>
                  <a:lnTo>
                    <a:pt x="598870" y="378107"/>
                  </a:lnTo>
                  <a:lnTo>
                    <a:pt x="598870" y="385719"/>
                  </a:lnTo>
                  <a:lnTo>
                    <a:pt x="601407" y="385719"/>
                  </a:lnTo>
                  <a:lnTo>
                    <a:pt x="601407" y="383182"/>
                  </a:lnTo>
                  <a:lnTo>
                    <a:pt x="603945" y="385719"/>
                  </a:lnTo>
                  <a:lnTo>
                    <a:pt x="601407" y="388257"/>
                  </a:lnTo>
                  <a:lnTo>
                    <a:pt x="601407" y="393332"/>
                  </a:lnTo>
                  <a:lnTo>
                    <a:pt x="606483" y="393332"/>
                  </a:lnTo>
                  <a:lnTo>
                    <a:pt x="606483" y="395870"/>
                  </a:lnTo>
                  <a:lnTo>
                    <a:pt x="609021" y="395870"/>
                  </a:lnTo>
                  <a:lnTo>
                    <a:pt x="606483" y="395870"/>
                  </a:lnTo>
                  <a:lnTo>
                    <a:pt x="606483" y="398408"/>
                  </a:lnTo>
                  <a:lnTo>
                    <a:pt x="603945" y="398408"/>
                  </a:lnTo>
                  <a:lnTo>
                    <a:pt x="601407" y="400945"/>
                  </a:lnTo>
                  <a:lnTo>
                    <a:pt x="603945" y="400945"/>
                  </a:lnTo>
                  <a:lnTo>
                    <a:pt x="603945" y="403483"/>
                  </a:lnTo>
                  <a:lnTo>
                    <a:pt x="609021" y="403483"/>
                  </a:lnTo>
                  <a:lnTo>
                    <a:pt x="606483" y="406020"/>
                  </a:lnTo>
                  <a:lnTo>
                    <a:pt x="606483" y="411096"/>
                  </a:lnTo>
                  <a:lnTo>
                    <a:pt x="609021" y="413633"/>
                  </a:lnTo>
                  <a:lnTo>
                    <a:pt x="609021" y="418709"/>
                  </a:lnTo>
                  <a:lnTo>
                    <a:pt x="616633" y="418709"/>
                  </a:lnTo>
                  <a:lnTo>
                    <a:pt x="616633" y="436472"/>
                  </a:lnTo>
                  <a:lnTo>
                    <a:pt x="614095" y="436472"/>
                  </a:lnTo>
                  <a:lnTo>
                    <a:pt x="614095" y="446623"/>
                  </a:lnTo>
                  <a:lnTo>
                    <a:pt x="611558" y="449160"/>
                  </a:lnTo>
                  <a:lnTo>
                    <a:pt x="609021" y="449160"/>
                  </a:lnTo>
                  <a:lnTo>
                    <a:pt x="609021" y="451698"/>
                  </a:lnTo>
                  <a:lnTo>
                    <a:pt x="606483" y="454235"/>
                  </a:lnTo>
                  <a:lnTo>
                    <a:pt x="609021" y="456773"/>
                  </a:lnTo>
                  <a:lnTo>
                    <a:pt x="609021" y="459311"/>
                  </a:lnTo>
                  <a:lnTo>
                    <a:pt x="611558" y="459311"/>
                  </a:lnTo>
                  <a:lnTo>
                    <a:pt x="614095" y="461848"/>
                  </a:lnTo>
                  <a:lnTo>
                    <a:pt x="616633" y="461848"/>
                  </a:lnTo>
                  <a:lnTo>
                    <a:pt x="619171" y="464386"/>
                  </a:lnTo>
                  <a:lnTo>
                    <a:pt x="619171" y="461848"/>
                  </a:lnTo>
                  <a:lnTo>
                    <a:pt x="626784" y="461848"/>
                  </a:lnTo>
                  <a:lnTo>
                    <a:pt x="629321" y="464386"/>
                  </a:lnTo>
                  <a:lnTo>
                    <a:pt x="629321" y="466924"/>
                  </a:lnTo>
                  <a:lnTo>
                    <a:pt x="626784" y="466924"/>
                  </a:lnTo>
                  <a:lnTo>
                    <a:pt x="626784" y="469461"/>
                  </a:lnTo>
                  <a:lnTo>
                    <a:pt x="624246" y="469461"/>
                  </a:lnTo>
                  <a:lnTo>
                    <a:pt x="624246" y="471999"/>
                  </a:lnTo>
                  <a:lnTo>
                    <a:pt x="621709" y="471999"/>
                  </a:lnTo>
                  <a:lnTo>
                    <a:pt x="621709" y="474536"/>
                  </a:lnTo>
                  <a:lnTo>
                    <a:pt x="624246" y="477074"/>
                  </a:lnTo>
                  <a:lnTo>
                    <a:pt x="626784" y="479612"/>
                  </a:lnTo>
                  <a:lnTo>
                    <a:pt x="631859" y="479612"/>
                  </a:lnTo>
                  <a:lnTo>
                    <a:pt x="631859" y="484687"/>
                  </a:lnTo>
                  <a:lnTo>
                    <a:pt x="629321" y="484687"/>
                  </a:lnTo>
                  <a:lnTo>
                    <a:pt x="629321" y="487225"/>
                  </a:lnTo>
                  <a:lnTo>
                    <a:pt x="626784" y="487225"/>
                  </a:lnTo>
                  <a:lnTo>
                    <a:pt x="626784" y="494838"/>
                  </a:lnTo>
                  <a:lnTo>
                    <a:pt x="624246" y="494838"/>
                  </a:lnTo>
                  <a:lnTo>
                    <a:pt x="624246" y="502450"/>
                  </a:lnTo>
                  <a:lnTo>
                    <a:pt x="626784" y="502450"/>
                  </a:lnTo>
                  <a:lnTo>
                    <a:pt x="626784" y="504988"/>
                  </a:lnTo>
                  <a:lnTo>
                    <a:pt x="629321" y="504988"/>
                  </a:lnTo>
                  <a:lnTo>
                    <a:pt x="629321" y="507526"/>
                  </a:lnTo>
                  <a:lnTo>
                    <a:pt x="631859" y="507526"/>
                  </a:lnTo>
                  <a:lnTo>
                    <a:pt x="634397" y="504988"/>
                  </a:lnTo>
                  <a:lnTo>
                    <a:pt x="636934" y="504988"/>
                  </a:lnTo>
                  <a:lnTo>
                    <a:pt x="636934" y="507526"/>
                  </a:lnTo>
                  <a:lnTo>
                    <a:pt x="634397" y="510063"/>
                  </a:lnTo>
                  <a:lnTo>
                    <a:pt x="634397" y="512601"/>
                  </a:lnTo>
                  <a:lnTo>
                    <a:pt x="631859" y="512601"/>
                  </a:lnTo>
                  <a:lnTo>
                    <a:pt x="631859" y="515139"/>
                  </a:lnTo>
                  <a:lnTo>
                    <a:pt x="634397" y="515139"/>
                  </a:lnTo>
                  <a:lnTo>
                    <a:pt x="634397" y="517676"/>
                  </a:lnTo>
                  <a:lnTo>
                    <a:pt x="629321" y="517676"/>
                  </a:lnTo>
                  <a:lnTo>
                    <a:pt x="629321" y="520214"/>
                  </a:lnTo>
                  <a:lnTo>
                    <a:pt x="621709" y="520214"/>
                  </a:lnTo>
                  <a:lnTo>
                    <a:pt x="621709" y="522751"/>
                  </a:lnTo>
                  <a:lnTo>
                    <a:pt x="624246" y="525289"/>
                  </a:lnTo>
                  <a:lnTo>
                    <a:pt x="626784" y="527827"/>
                  </a:lnTo>
                  <a:lnTo>
                    <a:pt x="634397" y="527827"/>
                  </a:lnTo>
                  <a:lnTo>
                    <a:pt x="634397" y="530364"/>
                  </a:lnTo>
                  <a:lnTo>
                    <a:pt x="631859" y="530364"/>
                  </a:lnTo>
                  <a:lnTo>
                    <a:pt x="636934" y="530364"/>
                  </a:lnTo>
                  <a:lnTo>
                    <a:pt x="636934" y="535440"/>
                  </a:lnTo>
                  <a:lnTo>
                    <a:pt x="629321" y="535440"/>
                  </a:lnTo>
                  <a:lnTo>
                    <a:pt x="629321" y="540515"/>
                  </a:lnTo>
                  <a:lnTo>
                    <a:pt x="631859" y="540515"/>
                  </a:lnTo>
                  <a:lnTo>
                    <a:pt x="631859" y="543052"/>
                  </a:lnTo>
                  <a:lnTo>
                    <a:pt x="626784" y="543052"/>
                  </a:lnTo>
                  <a:lnTo>
                    <a:pt x="626784" y="540515"/>
                  </a:lnTo>
                  <a:lnTo>
                    <a:pt x="624246" y="540515"/>
                  </a:lnTo>
                  <a:lnTo>
                    <a:pt x="624246" y="537977"/>
                  </a:lnTo>
                  <a:lnTo>
                    <a:pt x="621709" y="537977"/>
                  </a:lnTo>
                  <a:lnTo>
                    <a:pt x="621709" y="543052"/>
                  </a:lnTo>
                  <a:lnTo>
                    <a:pt x="624246" y="545590"/>
                  </a:lnTo>
                  <a:lnTo>
                    <a:pt x="624246" y="553203"/>
                  </a:lnTo>
                  <a:lnTo>
                    <a:pt x="621709" y="553203"/>
                  </a:lnTo>
                  <a:lnTo>
                    <a:pt x="621709" y="558278"/>
                  </a:lnTo>
                  <a:lnTo>
                    <a:pt x="626784" y="558278"/>
                  </a:lnTo>
                  <a:lnTo>
                    <a:pt x="626784" y="565891"/>
                  </a:lnTo>
                  <a:lnTo>
                    <a:pt x="631859" y="565891"/>
                  </a:lnTo>
                  <a:lnTo>
                    <a:pt x="631859" y="563353"/>
                  </a:lnTo>
                  <a:lnTo>
                    <a:pt x="636934" y="563353"/>
                  </a:lnTo>
                  <a:lnTo>
                    <a:pt x="639472" y="565891"/>
                  </a:lnTo>
                  <a:lnTo>
                    <a:pt x="639472" y="568429"/>
                  </a:lnTo>
                  <a:lnTo>
                    <a:pt x="642009" y="568429"/>
                  </a:lnTo>
                  <a:lnTo>
                    <a:pt x="642009" y="570966"/>
                  </a:lnTo>
                  <a:lnTo>
                    <a:pt x="634397" y="570966"/>
                  </a:lnTo>
                  <a:lnTo>
                    <a:pt x="634397" y="573504"/>
                  </a:lnTo>
                  <a:lnTo>
                    <a:pt x="631859" y="573504"/>
                  </a:lnTo>
                  <a:lnTo>
                    <a:pt x="631859" y="576042"/>
                  </a:lnTo>
                  <a:lnTo>
                    <a:pt x="634397" y="576042"/>
                  </a:lnTo>
                  <a:lnTo>
                    <a:pt x="634397" y="578579"/>
                  </a:lnTo>
                  <a:lnTo>
                    <a:pt x="636934" y="578579"/>
                  </a:lnTo>
                  <a:lnTo>
                    <a:pt x="636934" y="576042"/>
                  </a:lnTo>
                  <a:lnTo>
                    <a:pt x="639472" y="576042"/>
                  </a:lnTo>
                  <a:lnTo>
                    <a:pt x="639472" y="573504"/>
                  </a:lnTo>
                  <a:lnTo>
                    <a:pt x="642009" y="573504"/>
                  </a:lnTo>
                  <a:lnTo>
                    <a:pt x="642009" y="578579"/>
                  </a:lnTo>
                  <a:lnTo>
                    <a:pt x="639472" y="581117"/>
                  </a:lnTo>
                  <a:lnTo>
                    <a:pt x="639472" y="583655"/>
                  </a:lnTo>
                  <a:lnTo>
                    <a:pt x="642009" y="583655"/>
                  </a:lnTo>
                  <a:lnTo>
                    <a:pt x="642009" y="581117"/>
                  </a:lnTo>
                  <a:lnTo>
                    <a:pt x="644547" y="583655"/>
                  </a:lnTo>
                  <a:lnTo>
                    <a:pt x="647085" y="583655"/>
                  </a:lnTo>
                  <a:lnTo>
                    <a:pt x="647085" y="586192"/>
                  </a:lnTo>
                  <a:lnTo>
                    <a:pt x="649623" y="586192"/>
                  </a:lnTo>
                  <a:lnTo>
                    <a:pt x="649623" y="583655"/>
                  </a:lnTo>
                  <a:lnTo>
                    <a:pt x="652160" y="583655"/>
                  </a:lnTo>
                  <a:lnTo>
                    <a:pt x="652160" y="581117"/>
                  </a:lnTo>
                  <a:lnTo>
                    <a:pt x="654698" y="581117"/>
                  </a:lnTo>
                  <a:lnTo>
                    <a:pt x="654698" y="578579"/>
                  </a:lnTo>
                  <a:lnTo>
                    <a:pt x="662311" y="578579"/>
                  </a:lnTo>
                  <a:lnTo>
                    <a:pt x="662311" y="581117"/>
                  </a:lnTo>
                  <a:lnTo>
                    <a:pt x="664848" y="583655"/>
                  </a:lnTo>
                  <a:lnTo>
                    <a:pt x="664848" y="588730"/>
                  </a:lnTo>
                  <a:lnTo>
                    <a:pt x="662311" y="588730"/>
                  </a:lnTo>
                  <a:lnTo>
                    <a:pt x="662311" y="591267"/>
                  </a:lnTo>
                  <a:lnTo>
                    <a:pt x="654698" y="591267"/>
                  </a:lnTo>
                  <a:lnTo>
                    <a:pt x="654698" y="596343"/>
                  </a:lnTo>
                  <a:lnTo>
                    <a:pt x="652160" y="596343"/>
                  </a:lnTo>
                  <a:lnTo>
                    <a:pt x="652160" y="601418"/>
                  </a:lnTo>
                  <a:lnTo>
                    <a:pt x="654698" y="601418"/>
                  </a:lnTo>
                  <a:lnTo>
                    <a:pt x="654698" y="603956"/>
                  </a:lnTo>
                  <a:lnTo>
                    <a:pt x="657235" y="603956"/>
                  </a:lnTo>
                  <a:lnTo>
                    <a:pt x="657235" y="601418"/>
                  </a:lnTo>
                  <a:lnTo>
                    <a:pt x="659773" y="601418"/>
                  </a:lnTo>
                  <a:lnTo>
                    <a:pt x="659773" y="598880"/>
                  </a:lnTo>
                  <a:lnTo>
                    <a:pt x="664848" y="598880"/>
                  </a:lnTo>
                  <a:lnTo>
                    <a:pt x="664848" y="603956"/>
                  </a:lnTo>
                  <a:lnTo>
                    <a:pt x="662311" y="603956"/>
                  </a:lnTo>
                  <a:lnTo>
                    <a:pt x="662311" y="606493"/>
                  </a:lnTo>
                  <a:lnTo>
                    <a:pt x="659773" y="606493"/>
                  </a:lnTo>
                  <a:lnTo>
                    <a:pt x="662311" y="606493"/>
                  </a:lnTo>
                  <a:lnTo>
                    <a:pt x="662311" y="609031"/>
                  </a:lnTo>
                  <a:lnTo>
                    <a:pt x="664848" y="609031"/>
                  </a:lnTo>
                  <a:lnTo>
                    <a:pt x="664848" y="614106"/>
                  </a:lnTo>
                  <a:lnTo>
                    <a:pt x="674999" y="614106"/>
                  </a:lnTo>
                  <a:lnTo>
                    <a:pt x="674999" y="616644"/>
                  </a:lnTo>
                  <a:lnTo>
                    <a:pt x="672461" y="619181"/>
                  </a:lnTo>
                  <a:lnTo>
                    <a:pt x="672461" y="621719"/>
                  </a:lnTo>
                  <a:lnTo>
                    <a:pt x="669923" y="621719"/>
                  </a:lnTo>
                  <a:lnTo>
                    <a:pt x="669923" y="624257"/>
                  </a:lnTo>
                  <a:lnTo>
                    <a:pt x="667386" y="624257"/>
                  </a:lnTo>
                  <a:lnTo>
                    <a:pt x="667386" y="626794"/>
                  </a:lnTo>
                  <a:lnTo>
                    <a:pt x="664848" y="626794"/>
                  </a:lnTo>
                  <a:lnTo>
                    <a:pt x="664848" y="629332"/>
                  </a:lnTo>
                  <a:lnTo>
                    <a:pt x="667386" y="631869"/>
                  </a:lnTo>
                  <a:lnTo>
                    <a:pt x="669923" y="629332"/>
                  </a:lnTo>
                  <a:lnTo>
                    <a:pt x="677536" y="629332"/>
                  </a:lnTo>
                  <a:lnTo>
                    <a:pt x="677536" y="631869"/>
                  </a:lnTo>
                  <a:lnTo>
                    <a:pt x="680074" y="631869"/>
                  </a:lnTo>
                  <a:lnTo>
                    <a:pt x="680074" y="634407"/>
                  </a:lnTo>
                  <a:lnTo>
                    <a:pt x="687687" y="634407"/>
                  </a:lnTo>
                  <a:lnTo>
                    <a:pt x="687687" y="636945"/>
                  </a:lnTo>
                  <a:lnTo>
                    <a:pt x="685149" y="636945"/>
                  </a:lnTo>
                  <a:lnTo>
                    <a:pt x="685149" y="639482"/>
                  </a:lnTo>
                  <a:lnTo>
                    <a:pt x="682612" y="639482"/>
                  </a:lnTo>
                  <a:lnTo>
                    <a:pt x="680074" y="642020"/>
                  </a:lnTo>
                  <a:lnTo>
                    <a:pt x="680074" y="644558"/>
                  </a:lnTo>
                  <a:lnTo>
                    <a:pt x="677536" y="644558"/>
                  </a:lnTo>
                  <a:lnTo>
                    <a:pt x="677536" y="647095"/>
                  </a:lnTo>
                  <a:lnTo>
                    <a:pt x="680074" y="647095"/>
                  </a:lnTo>
                  <a:lnTo>
                    <a:pt x="680074" y="649633"/>
                  </a:lnTo>
                  <a:lnTo>
                    <a:pt x="685149" y="649633"/>
                  </a:lnTo>
                  <a:lnTo>
                    <a:pt x="685149" y="652170"/>
                  </a:lnTo>
                  <a:lnTo>
                    <a:pt x="682612" y="654708"/>
                  </a:lnTo>
                  <a:lnTo>
                    <a:pt x="682612" y="657246"/>
                  </a:lnTo>
                  <a:lnTo>
                    <a:pt x="680074" y="657246"/>
                  </a:lnTo>
                  <a:lnTo>
                    <a:pt x="680074" y="659783"/>
                  </a:lnTo>
                  <a:lnTo>
                    <a:pt x="677536" y="659783"/>
                  </a:lnTo>
                  <a:lnTo>
                    <a:pt x="677536" y="667396"/>
                  </a:lnTo>
                  <a:lnTo>
                    <a:pt x="680074" y="667396"/>
                  </a:lnTo>
                  <a:lnTo>
                    <a:pt x="680074" y="669934"/>
                  </a:lnTo>
                  <a:lnTo>
                    <a:pt x="690224" y="669934"/>
                  </a:lnTo>
                  <a:lnTo>
                    <a:pt x="690224" y="672472"/>
                  </a:lnTo>
                  <a:lnTo>
                    <a:pt x="687687" y="675009"/>
                  </a:lnTo>
                  <a:lnTo>
                    <a:pt x="687687" y="677547"/>
                  </a:lnTo>
                  <a:lnTo>
                    <a:pt x="690224" y="677547"/>
                  </a:lnTo>
                  <a:lnTo>
                    <a:pt x="690224" y="675009"/>
                  </a:lnTo>
                  <a:lnTo>
                    <a:pt x="692762" y="675009"/>
                  </a:lnTo>
                  <a:lnTo>
                    <a:pt x="692762" y="672472"/>
                  </a:lnTo>
                  <a:lnTo>
                    <a:pt x="695300" y="672472"/>
                  </a:lnTo>
                  <a:lnTo>
                    <a:pt x="695300" y="677547"/>
                  </a:lnTo>
                  <a:lnTo>
                    <a:pt x="697837" y="680084"/>
                  </a:lnTo>
                  <a:lnTo>
                    <a:pt x="700375" y="677547"/>
                  </a:lnTo>
                  <a:lnTo>
                    <a:pt x="700375" y="675009"/>
                  </a:lnTo>
                  <a:lnTo>
                    <a:pt x="705450" y="675009"/>
                  </a:lnTo>
                  <a:lnTo>
                    <a:pt x="705450" y="680084"/>
                  </a:lnTo>
                  <a:lnTo>
                    <a:pt x="713063" y="680084"/>
                  </a:lnTo>
                  <a:lnTo>
                    <a:pt x="713063" y="682622"/>
                  </a:lnTo>
                  <a:lnTo>
                    <a:pt x="715601" y="685160"/>
                  </a:lnTo>
                  <a:lnTo>
                    <a:pt x="718138" y="685160"/>
                  </a:lnTo>
                  <a:lnTo>
                    <a:pt x="718138" y="682622"/>
                  </a:lnTo>
                  <a:lnTo>
                    <a:pt x="723214" y="682622"/>
                  </a:lnTo>
                  <a:lnTo>
                    <a:pt x="723214" y="685160"/>
                  </a:lnTo>
                  <a:lnTo>
                    <a:pt x="728289" y="685160"/>
                  </a:lnTo>
                  <a:lnTo>
                    <a:pt x="728289" y="687697"/>
                  </a:lnTo>
                  <a:lnTo>
                    <a:pt x="730826" y="687697"/>
                  </a:lnTo>
                  <a:lnTo>
                    <a:pt x="728289" y="690235"/>
                  </a:lnTo>
                  <a:lnTo>
                    <a:pt x="725752" y="690235"/>
                  </a:lnTo>
                  <a:lnTo>
                    <a:pt x="725752" y="692772"/>
                  </a:lnTo>
                  <a:lnTo>
                    <a:pt x="723214" y="692772"/>
                  </a:lnTo>
                  <a:lnTo>
                    <a:pt x="723214" y="695310"/>
                  </a:lnTo>
                  <a:lnTo>
                    <a:pt x="730826" y="695310"/>
                  </a:lnTo>
                  <a:lnTo>
                    <a:pt x="730826" y="697848"/>
                  </a:lnTo>
                  <a:lnTo>
                    <a:pt x="728289" y="697848"/>
                  </a:lnTo>
                  <a:lnTo>
                    <a:pt x="728289" y="700385"/>
                  </a:lnTo>
                  <a:lnTo>
                    <a:pt x="733364" y="700385"/>
                  </a:lnTo>
                  <a:lnTo>
                    <a:pt x="733364" y="702923"/>
                  </a:lnTo>
                  <a:lnTo>
                    <a:pt x="730826" y="702923"/>
                  </a:lnTo>
                  <a:lnTo>
                    <a:pt x="730826" y="705461"/>
                  </a:lnTo>
                  <a:lnTo>
                    <a:pt x="735902" y="705461"/>
                  </a:lnTo>
                  <a:lnTo>
                    <a:pt x="735902" y="707998"/>
                  </a:lnTo>
                  <a:lnTo>
                    <a:pt x="730826" y="707998"/>
                  </a:lnTo>
                  <a:lnTo>
                    <a:pt x="730826" y="710536"/>
                  </a:lnTo>
                  <a:lnTo>
                    <a:pt x="735902" y="710536"/>
                  </a:lnTo>
                  <a:lnTo>
                    <a:pt x="735902" y="713074"/>
                  </a:lnTo>
                  <a:lnTo>
                    <a:pt x="733364" y="713074"/>
                  </a:lnTo>
                  <a:lnTo>
                    <a:pt x="733364" y="715611"/>
                  </a:lnTo>
                  <a:lnTo>
                    <a:pt x="735902" y="718149"/>
                  </a:lnTo>
                  <a:lnTo>
                    <a:pt x="738440" y="718149"/>
                  </a:lnTo>
                  <a:lnTo>
                    <a:pt x="738440" y="720686"/>
                  </a:lnTo>
                  <a:lnTo>
                    <a:pt x="740977" y="720686"/>
                  </a:lnTo>
                  <a:lnTo>
                    <a:pt x="743515" y="723224"/>
                  </a:lnTo>
                  <a:lnTo>
                    <a:pt x="743515" y="728299"/>
                  </a:lnTo>
                  <a:lnTo>
                    <a:pt x="746052" y="728299"/>
                  </a:lnTo>
                  <a:lnTo>
                    <a:pt x="746052" y="730837"/>
                  </a:lnTo>
                  <a:lnTo>
                    <a:pt x="761278" y="730837"/>
                  </a:lnTo>
                  <a:lnTo>
                    <a:pt x="761278" y="728299"/>
                  </a:lnTo>
                  <a:lnTo>
                    <a:pt x="763816" y="728299"/>
                  </a:lnTo>
                  <a:lnTo>
                    <a:pt x="763816" y="723224"/>
                  </a:lnTo>
                  <a:lnTo>
                    <a:pt x="766353" y="723224"/>
                  </a:lnTo>
                  <a:lnTo>
                    <a:pt x="768891" y="725762"/>
                  </a:lnTo>
                  <a:lnTo>
                    <a:pt x="766353" y="725762"/>
                  </a:lnTo>
                  <a:lnTo>
                    <a:pt x="766353" y="728299"/>
                  </a:lnTo>
                  <a:lnTo>
                    <a:pt x="768891" y="728299"/>
                  </a:lnTo>
                  <a:lnTo>
                    <a:pt x="768891" y="725762"/>
                  </a:lnTo>
                  <a:lnTo>
                    <a:pt x="771429" y="725762"/>
                  </a:lnTo>
                  <a:lnTo>
                    <a:pt x="771429" y="723224"/>
                  </a:lnTo>
                  <a:lnTo>
                    <a:pt x="776504" y="723224"/>
                  </a:lnTo>
                  <a:lnTo>
                    <a:pt x="776504" y="725762"/>
                  </a:lnTo>
                  <a:lnTo>
                    <a:pt x="779041" y="728299"/>
                  </a:lnTo>
                  <a:lnTo>
                    <a:pt x="776504" y="730837"/>
                  </a:lnTo>
                  <a:lnTo>
                    <a:pt x="773966" y="730837"/>
                  </a:lnTo>
                  <a:lnTo>
                    <a:pt x="773966" y="740987"/>
                  </a:lnTo>
                  <a:lnTo>
                    <a:pt x="776504" y="743525"/>
                  </a:lnTo>
                  <a:lnTo>
                    <a:pt x="786654" y="743525"/>
                  </a:lnTo>
                  <a:lnTo>
                    <a:pt x="786654" y="751138"/>
                  </a:lnTo>
                  <a:lnTo>
                    <a:pt x="789192" y="751138"/>
                  </a:lnTo>
                  <a:lnTo>
                    <a:pt x="789192" y="733375"/>
                  </a:lnTo>
                  <a:lnTo>
                    <a:pt x="791729" y="733375"/>
                  </a:lnTo>
                  <a:lnTo>
                    <a:pt x="791729" y="730837"/>
                  </a:lnTo>
                  <a:lnTo>
                    <a:pt x="796805" y="730837"/>
                  </a:lnTo>
                  <a:lnTo>
                    <a:pt x="796805" y="733375"/>
                  </a:lnTo>
                  <a:lnTo>
                    <a:pt x="799343" y="735912"/>
                  </a:lnTo>
                  <a:lnTo>
                    <a:pt x="799343" y="733375"/>
                  </a:lnTo>
                  <a:lnTo>
                    <a:pt x="801880" y="733375"/>
                  </a:lnTo>
                  <a:lnTo>
                    <a:pt x="814568" y="746063"/>
                  </a:lnTo>
                  <a:lnTo>
                    <a:pt x="822181" y="756213"/>
                  </a:lnTo>
                  <a:lnTo>
                    <a:pt x="827257" y="763826"/>
                  </a:lnTo>
                  <a:lnTo>
                    <a:pt x="827257" y="773977"/>
                  </a:lnTo>
                  <a:lnTo>
                    <a:pt x="824719" y="776514"/>
                  </a:lnTo>
                  <a:lnTo>
                    <a:pt x="822181" y="779052"/>
                  </a:lnTo>
                  <a:lnTo>
                    <a:pt x="819643" y="781589"/>
                  </a:lnTo>
                  <a:lnTo>
                    <a:pt x="814568" y="784127"/>
                  </a:lnTo>
                  <a:lnTo>
                    <a:pt x="812031" y="789202"/>
                  </a:lnTo>
                  <a:lnTo>
                    <a:pt x="806955" y="791740"/>
                  </a:lnTo>
                  <a:lnTo>
                    <a:pt x="804418" y="796815"/>
                  </a:lnTo>
                  <a:lnTo>
                    <a:pt x="801880" y="801891"/>
                  </a:lnTo>
                  <a:lnTo>
                    <a:pt x="801880" y="804428"/>
                  </a:lnTo>
                  <a:lnTo>
                    <a:pt x="804418" y="806966"/>
                  </a:lnTo>
                  <a:lnTo>
                    <a:pt x="806955" y="812041"/>
                  </a:lnTo>
                  <a:lnTo>
                    <a:pt x="806955" y="817116"/>
                  </a:lnTo>
                  <a:lnTo>
                    <a:pt x="804418" y="819654"/>
                  </a:lnTo>
                  <a:lnTo>
                    <a:pt x="801880" y="822192"/>
                  </a:lnTo>
                  <a:lnTo>
                    <a:pt x="799343" y="824729"/>
                  </a:lnTo>
                  <a:lnTo>
                    <a:pt x="796805" y="827267"/>
                  </a:lnTo>
                  <a:lnTo>
                    <a:pt x="794267" y="829804"/>
                  </a:lnTo>
                  <a:lnTo>
                    <a:pt x="789192" y="834880"/>
                  </a:lnTo>
                  <a:lnTo>
                    <a:pt x="786654" y="837417"/>
                  </a:lnTo>
                  <a:lnTo>
                    <a:pt x="784117" y="845030"/>
                  </a:lnTo>
                  <a:lnTo>
                    <a:pt x="784117" y="850105"/>
                  </a:lnTo>
                  <a:lnTo>
                    <a:pt x="779041" y="860256"/>
                  </a:lnTo>
                  <a:lnTo>
                    <a:pt x="773966" y="865331"/>
                  </a:lnTo>
                  <a:lnTo>
                    <a:pt x="771429" y="870406"/>
                  </a:lnTo>
                  <a:lnTo>
                    <a:pt x="766353" y="872944"/>
                  </a:lnTo>
                  <a:lnTo>
                    <a:pt x="763816" y="878019"/>
                  </a:lnTo>
                  <a:lnTo>
                    <a:pt x="763816" y="885632"/>
                  </a:lnTo>
                  <a:lnTo>
                    <a:pt x="761278" y="888170"/>
                  </a:lnTo>
                  <a:lnTo>
                    <a:pt x="746052" y="888170"/>
                  </a:lnTo>
                  <a:lnTo>
                    <a:pt x="740977" y="890708"/>
                  </a:lnTo>
                  <a:lnTo>
                    <a:pt x="733364" y="890708"/>
                  </a:lnTo>
                  <a:lnTo>
                    <a:pt x="723214" y="893245"/>
                  </a:lnTo>
                  <a:lnTo>
                    <a:pt x="713063" y="898320"/>
                  </a:lnTo>
                  <a:lnTo>
                    <a:pt x="705450" y="903396"/>
                  </a:lnTo>
                  <a:lnTo>
                    <a:pt x="692762" y="913546"/>
                  </a:lnTo>
                  <a:lnTo>
                    <a:pt x="685149" y="918621"/>
                  </a:lnTo>
                  <a:lnTo>
                    <a:pt x="680074" y="923697"/>
                  </a:lnTo>
                  <a:lnTo>
                    <a:pt x="674999" y="931310"/>
                  </a:lnTo>
                  <a:lnTo>
                    <a:pt x="672461" y="936385"/>
                  </a:lnTo>
                  <a:lnTo>
                    <a:pt x="672461" y="954148"/>
                  </a:lnTo>
                  <a:lnTo>
                    <a:pt x="669923" y="959224"/>
                  </a:lnTo>
                  <a:lnTo>
                    <a:pt x="669923" y="961761"/>
                  </a:lnTo>
                  <a:lnTo>
                    <a:pt x="667386" y="964299"/>
                  </a:lnTo>
                  <a:lnTo>
                    <a:pt x="662311" y="964299"/>
                  </a:lnTo>
                  <a:lnTo>
                    <a:pt x="659773" y="966836"/>
                  </a:lnTo>
                  <a:lnTo>
                    <a:pt x="657235" y="969374"/>
                  </a:lnTo>
                  <a:lnTo>
                    <a:pt x="652160" y="969374"/>
                  </a:lnTo>
                  <a:lnTo>
                    <a:pt x="647085" y="971912"/>
                  </a:lnTo>
                  <a:lnTo>
                    <a:pt x="642009" y="974449"/>
                  </a:lnTo>
                  <a:lnTo>
                    <a:pt x="634397" y="979524"/>
                  </a:lnTo>
                  <a:lnTo>
                    <a:pt x="631859" y="984600"/>
                  </a:lnTo>
                  <a:lnTo>
                    <a:pt x="629321" y="987137"/>
                  </a:lnTo>
                  <a:lnTo>
                    <a:pt x="624246" y="989675"/>
                  </a:lnTo>
                  <a:lnTo>
                    <a:pt x="619171" y="994750"/>
                  </a:lnTo>
                  <a:lnTo>
                    <a:pt x="614095" y="997288"/>
                  </a:lnTo>
                  <a:lnTo>
                    <a:pt x="606483" y="999826"/>
                  </a:lnTo>
                  <a:lnTo>
                    <a:pt x="601407" y="999826"/>
                  </a:lnTo>
                  <a:lnTo>
                    <a:pt x="598870" y="1002363"/>
                  </a:lnTo>
                  <a:lnTo>
                    <a:pt x="593795" y="1004901"/>
                  </a:lnTo>
                  <a:lnTo>
                    <a:pt x="588719" y="1007438"/>
                  </a:lnTo>
                  <a:lnTo>
                    <a:pt x="576031" y="1007438"/>
                  </a:lnTo>
                  <a:lnTo>
                    <a:pt x="570956" y="1004901"/>
                  </a:lnTo>
                  <a:lnTo>
                    <a:pt x="555730" y="1004901"/>
                  </a:lnTo>
                  <a:lnTo>
                    <a:pt x="548117" y="1009976"/>
                  </a:lnTo>
                  <a:lnTo>
                    <a:pt x="545580" y="1012514"/>
                  </a:lnTo>
                  <a:lnTo>
                    <a:pt x="517676" y="1009976"/>
                  </a:lnTo>
                  <a:lnTo>
                    <a:pt x="512601" y="1007438"/>
                  </a:lnTo>
                  <a:lnTo>
                    <a:pt x="510063" y="1007438"/>
                  </a:lnTo>
                  <a:lnTo>
                    <a:pt x="504988" y="1004901"/>
                  </a:lnTo>
                  <a:lnTo>
                    <a:pt x="497375" y="1002363"/>
                  </a:lnTo>
                  <a:lnTo>
                    <a:pt x="489762" y="999826"/>
                  </a:lnTo>
                  <a:lnTo>
                    <a:pt x="479612" y="997288"/>
                  </a:lnTo>
                  <a:lnTo>
                    <a:pt x="471999" y="994750"/>
                  </a:lnTo>
                  <a:lnTo>
                    <a:pt x="461848" y="992213"/>
                  </a:lnTo>
                  <a:lnTo>
                    <a:pt x="446623" y="984600"/>
                  </a:lnTo>
                  <a:lnTo>
                    <a:pt x="439010" y="979524"/>
                  </a:lnTo>
                  <a:lnTo>
                    <a:pt x="433934" y="976987"/>
                  </a:lnTo>
                  <a:lnTo>
                    <a:pt x="418709" y="966836"/>
                  </a:lnTo>
                  <a:lnTo>
                    <a:pt x="411096" y="961761"/>
                  </a:lnTo>
                  <a:lnTo>
                    <a:pt x="400945" y="956686"/>
                  </a:lnTo>
                  <a:lnTo>
                    <a:pt x="393333" y="951611"/>
                  </a:lnTo>
                  <a:lnTo>
                    <a:pt x="383182" y="946535"/>
                  </a:lnTo>
                  <a:lnTo>
                    <a:pt x="373031" y="938922"/>
                  </a:lnTo>
                  <a:lnTo>
                    <a:pt x="365419" y="933847"/>
                  </a:lnTo>
                  <a:lnTo>
                    <a:pt x="362881" y="931310"/>
                  </a:lnTo>
                  <a:lnTo>
                    <a:pt x="362881" y="928772"/>
                  </a:lnTo>
                  <a:lnTo>
                    <a:pt x="360343" y="926234"/>
                  </a:lnTo>
                  <a:lnTo>
                    <a:pt x="360343" y="921159"/>
                  </a:lnTo>
                  <a:lnTo>
                    <a:pt x="365419" y="918621"/>
                  </a:lnTo>
                  <a:lnTo>
                    <a:pt x="365419" y="916084"/>
                  </a:lnTo>
                  <a:lnTo>
                    <a:pt x="370494" y="916084"/>
                  </a:lnTo>
                  <a:lnTo>
                    <a:pt x="375569" y="913546"/>
                  </a:lnTo>
                  <a:lnTo>
                    <a:pt x="378107" y="908471"/>
                  </a:lnTo>
                  <a:lnTo>
                    <a:pt x="383182" y="903396"/>
                  </a:lnTo>
                  <a:lnTo>
                    <a:pt x="385720" y="898320"/>
                  </a:lnTo>
                  <a:lnTo>
                    <a:pt x="385720" y="890708"/>
                  </a:lnTo>
                  <a:lnTo>
                    <a:pt x="388257" y="888170"/>
                  </a:lnTo>
                  <a:lnTo>
                    <a:pt x="390795" y="880557"/>
                  </a:lnTo>
                  <a:lnTo>
                    <a:pt x="393333" y="875482"/>
                  </a:lnTo>
                  <a:lnTo>
                    <a:pt x="393333" y="867869"/>
                  </a:lnTo>
                  <a:lnTo>
                    <a:pt x="395870" y="862794"/>
                  </a:lnTo>
                  <a:lnTo>
                    <a:pt x="393333" y="860256"/>
                  </a:lnTo>
                  <a:lnTo>
                    <a:pt x="393333" y="855181"/>
                  </a:lnTo>
                  <a:lnTo>
                    <a:pt x="390795" y="855181"/>
                  </a:lnTo>
                  <a:lnTo>
                    <a:pt x="393333" y="850105"/>
                  </a:lnTo>
                  <a:lnTo>
                    <a:pt x="393333" y="837417"/>
                  </a:lnTo>
                  <a:lnTo>
                    <a:pt x="390795" y="834880"/>
                  </a:lnTo>
                  <a:lnTo>
                    <a:pt x="388257" y="832342"/>
                  </a:lnTo>
                  <a:lnTo>
                    <a:pt x="388257" y="829804"/>
                  </a:lnTo>
                  <a:lnTo>
                    <a:pt x="385720" y="827267"/>
                  </a:lnTo>
                  <a:lnTo>
                    <a:pt x="385720" y="824729"/>
                  </a:lnTo>
                  <a:lnTo>
                    <a:pt x="383182" y="827267"/>
                  </a:lnTo>
                  <a:lnTo>
                    <a:pt x="383182" y="829804"/>
                  </a:lnTo>
                  <a:lnTo>
                    <a:pt x="380645" y="829804"/>
                  </a:lnTo>
                  <a:lnTo>
                    <a:pt x="375569" y="827267"/>
                  </a:lnTo>
                  <a:lnTo>
                    <a:pt x="373031" y="829804"/>
                  </a:lnTo>
                  <a:lnTo>
                    <a:pt x="373031" y="832342"/>
                  </a:lnTo>
                  <a:lnTo>
                    <a:pt x="370494" y="834880"/>
                  </a:lnTo>
                  <a:lnTo>
                    <a:pt x="373031" y="837417"/>
                  </a:lnTo>
                  <a:lnTo>
                    <a:pt x="373031" y="839955"/>
                  </a:lnTo>
                  <a:lnTo>
                    <a:pt x="375569" y="842493"/>
                  </a:lnTo>
                  <a:lnTo>
                    <a:pt x="373031" y="847568"/>
                  </a:lnTo>
                  <a:lnTo>
                    <a:pt x="370494" y="850105"/>
                  </a:lnTo>
                  <a:lnTo>
                    <a:pt x="370494" y="852643"/>
                  </a:lnTo>
                  <a:lnTo>
                    <a:pt x="367956" y="852643"/>
                  </a:lnTo>
                  <a:lnTo>
                    <a:pt x="367956" y="855181"/>
                  </a:lnTo>
                  <a:lnTo>
                    <a:pt x="365419" y="855181"/>
                  </a:lnTo>
                  <a:lnTo>
                    <a:pt x="365419" y="850105"/>
                  </a:lnTo>
                  <a:lnTo>
                    <a:pt x="362881" y="850105"/>
                  </a:lnTo>
                  <a:lnTo>
                    <a:pt x="362881" y="852643"/>
                  </a:lnTo>
                  <a:lnTo>
                    <a:pt x="360343" y="855181"/>
                  </a:lnTo>
                  <a:lnTo>
                    <a:pt x="355268" y="855181"/>
                  </a:lnTo>
                  <a:lnTo>
                    <a:pt x="352731" y="852643"/>
                  </a:lnTo>
                  <a:lnTo>
                    <a:pt x="352731" y="850105"/>
                  </a:lnTo>
                  <a:lnTo>
                    <a:pt x="350193" y="850105"/>
                  </a:lnTo>
                  <a:lnTo>
                    <a:pt x="350193" y="852643"/>
                  </a:lnTo>
                  <a:lnTo>
                    <a:pt x="347655" y="855181"/>
                  </a:lnTo>
                  <a:lnTo>
                    <a:pt x="345117" y="855181"/>
                  </a:lnTo>
                  <a:lnTo>
                    <a:pt x="345117" y="862794"/>
                  </a:lnTo>
                  <a:lnTo>
                    <a:pt x="340042" y="862794"/>
                  </a:lnTo>
                  <a:lnTo>
                    <a:pt x="337505" y="860256"/>
                  </a:lnTo>
                  <a:lnTo>
                    <a:pt x="334967" y="857718"/>
                  </a:lnTo>
                  <a:lnTo>
                    <a:pt x="332429" y="857718"/>
                  </a:lnTo>
                  <a:lnTo>
                    <a:pt x="332429" y="860256"/>
                  </a:lnTo>
                  <a:lnTo>
                    <a:pt x="334967" y="862794"/>
                  </a:lnTo>
                  <a:lnTo>
                    <a:pt x="334967" y="865331"/>
                  </a:lnTo>
                  <a:lnTo>
                    <a:pt x="332429" y="867869"/>
                  </a:lnTo>
                  <a:lnTo>
                    <a:pt x="329892" y="870406"/>
                  </a:lnTo>
                  <a:lnTo>
                    <a:pt x="327354" y="867869"/>
                  </a:lnTo>
                  <a:lnTo>
                    <a:pt x="322279" y="867869"/>
                  </a:lnTo>
                  <a:lnTo>
                    <a:pt x="319741" y="870406"/>
                  </a:lnTo>
                  <a:lnTo>
                    <a:pt x="314666" y="867869"/>
                  </a:lnTo>
                  <a:lnTo>
                    <a:pt x="312128" y="867869"/>
                  </a:lnTo>
                  <a:lnTo>
                    <a:pt x="309591" y="870406"/>
                  </a:lnTo>
                  <a:lnTo>
                    <a:pt x="309591" y="872944"/>
                  </a:lnTo>
                  <a:lnTo>
                    <a:pt x="304516" y="872944"/>
                  </a:lnTo>
                  <a:lnTo>
                    <a:pt x="301978" y="870406"/>
                  </a:lnTo>
                  <a:lnTo>
                    <a:pt x="299440" y="867869"/>
                  </a:lnTo>
                  <a:lnTo>
                    <a:pt x="296903" y="867869"/>
                  </a:lnTo>
                  <a:lnTo>
                    <a:pt x="296903" y="870406"/>
                  </a:lnTo>
                  <a:lnTo>
                    <a:pt x="294365" y="870406"/>
                  </a:lnTo>
                  <a:lnTo>
                    <a:pt x="291828" y="872944"/>
                  </a:lnTo>
                  <a:lnTo>
                    <a:pt x="286752" y="867869"/>
                  </a:lnTo>
                  <a:lnTo>
                    <a:pt x="284214" y="867869"/>
                  </a:lnTo>
                  <a:lnTo>
                    <a:pt x="284214" y="865331"/>
                  </a:lnTo>
                  <a:lnTo>
                    <a:pt x="276602" y="865331"/>
                  </a:lnTo>
                  <a:lnTo>
                    <a:pt x="274064" y="862794"/>
                  </a:lnTo>
                  <a:lnTo>
                    <a:pt x="274064" y="860256"/>
                  </a:lnTo>
                  <a:lnTo>
                    <a:pt x="271526" y="860256"/>
                  </a:lnTo>
                  <a:lnTo>
                    <a:pt x="271526" y="857718"/>
                  </a:lnTo>
                  <a:lnTo>
                    <a:pt x="271526" y="860256"/>
                  </a:lnTo>
                  <a:lnTo>
                    <a:pt x="268989" y="862794"/>
                  </a:lnTo>
                  <a:lnTo>
                    <a:pt x="268989" y="865331"/>
                  </a:lnTo>
                  <a:lnTo>
                    <a:pt x="266451" y="867869"/>
                  </a:lnTo>
                  <a:lnTo>
                    <a:pt x="261376" y="867869"/>
                  </a:lnTo>
                  <a:lnTo>
                    <a:pt x="261376" y="865331"/>
                  </a:lnTo>
                  <a:lnTo>
                    <a:pt x="263914" y="865331"/>
                  </a:lnTo>
                  <a:lnTo>
                    <a:pt x="266451" y="862794"/>
                  </a:lnTo>
                  <a:lnTo>
                    <a:pt x="266451" y="860256"/>
                  </a:lnTo>
                  <a:lnTo>
                    <a:pt x="263914" y="857718"/>
                  </a:lnTo>
                  <a:lnTo>
                    <a:pt x="261376" y="857718"/>
                  </a:lnTo>
                  <a:lnTo>
                    <a:pt x="261376" y="860256"/>
                  </a:lnTo>
                  <a:lnTo>
                    <a:pt x="258838" y="865331"/>
                  </a:lnTo>
                  <a:lnTo>
                    <a:pt x="258838" y="870406"/>
                  </a:lnTo>
                  <a:lnTo>
                    <a:pt x="253763" y="870406"/>
                  </a:lnTo>
                  <a:lnTo>
                    <a:pt x="251225" y="872944"/>
                  </a:lnTo>
                  <a:lnTo>
                    <a:pt x="248688" y="875482"/>
                  </a:lnTo>
                  <a:lnTo>
                    <a:pt x="248688" y="878019"/>
                  </a:lnTo>
                  <a:lnTo>
                    <a:pt x="241075" y="878019"/>
                  </a:lnTo>
                  <a:lnTo>
                    <a:pt x="233462" y="880557"/>
                  </a:lnTo>
                  <a:lnTo>
                    <a:pt x="228387" y="880557"/>
                  </a:lnTo>
                  <a:lnTo>
                    <a:pt x="225849" y="883095"/>
                  </a:lnTo>
                  <a:lnTo>
                    <a:pt x="218236" y="883095"/>
                  </a:lnTo>
                  <a:lnTo>
                    <a:pt x="215699" y="885632"/>
                  </a:lnTo>
                  <a:lnTo>
                    <a:pt x="213161" y="888170"/>
                  </a:lnTo>
                  <a:lnTo>
                    <a:pt x="213161" y="883095"/>
                  </a:lnTo>
                  <a:lnTo>
                    <a:pt x="192860" y="883095"/>
                  </a:lnTo>
                  <a:lnTo>
                    <a:pt x="192860" y="890708"/>
                  </a:lnTo>
                  <a:lnTo>
                    <a:pt x="195397" y="890708"/>
                  </a:lnTo>
                  <a:lnTo>
                    <a:pt x="200473" y="893245"/>
                  </a:lnTo>
                  <a:lnTo>
                    <a:pt x="203010" y="895783"/>
                  </a:lnTo>
                  <a:lnTo>
                    <a:pt x="205548" y="895783"/>
                  </a:lnTo>
                  <a:lnTo>
                    <a:pt x="205548" y="898320"/>
                  </a:lnTo>
                  <a:lnTo>
                    <a:pt x="208086" y="900858"/>
                  </a:lnTo>
                  <a:lnTo>
                    <a:pt x="205548" y="903396"/>
                  </a:lnTo>
                  <a:lnTo>
                    <a:pt x="190322" y="903396"/>
                  </a:lnTo>
                  <a:lnTo>
                    <a:pt x="187785" y="905933"/>
                  </a:lnTo>
                  <a:lnTo>
                    <a:pt x="182709" y="905933"/>
                  </a:lnTo>
                  <a:lnTo>
                    <a:pt x="185247" y="905933"/>
                  </a:lnTo>
                  <a:lnTo>
                    <a:pt x="182709" y="903396"/>
                  </a:lnTo>
                  <a:lnTo>
                    <a:pt x="172559" y="903396"/>
                  </a:lnTo>
                  <a:lnTo>
                    <a:pt x="167483" y="900858"/>
                  </a:lnTo>
                  <a:lnTo>
                    <a:pt x="164946" y="898320"/>
                  </a:lnTo>
                  <a:lnTo>
                    <a:pt x="164946" y="903396"/>
                  </a:lnTo>
                  <a:lnTo>
                    <a:pt x="162408" y="905933"/>
                  </a:lnTo>
                  <a:lnTo>
                    <a:pt x="157333" y="905933"/>
                  </a:lnTo>
                  <a:lnTo>
                    <a:pt x="154795" y="903396"/>
                  </a:lnTo>
                  <a:lnTo>
                    <a:pt x="152258" y="900858"/>
                  </a:lnTo>
                  <a:lnTo>
                    <a:pt x="152258" y="898320"/>
                  </a:lnTo>
                  <a:lnTo>
                    <a:pt x="154795" y="898320"/>
                  </a:lnTo>
                  <a:lnTo>
                    <a:pt x="157333" y="895783"/>
                  </a:lnTo>
                  <a:lnTo>
                    <a:pt x="159871" y="893245"/>
                  </a:lnTo>
                  <a:lnTo>
                    <a:pt x="159871" y="890708"/>
                  </a:lnTo>
                  <a:lnTo>
                    <a:pt x="157333" y="890708"/>
                  </a:lnTo>
                  <a:lnTo>
                    <a:pt x="154795" y="893245"/>
                  </a:lnTo>
                  <a:lnTo>
                    <a:pt x="152258" y="893245"/>
                  </a:lnTo>
                  <a:lnTo>
                    <a:pt x="149720" y="890708"/>
                  </a:lnTo>
                  <a:lnTo>
                    <a:pt x="147183" y="888170"/>
                  </a:lnTo>
                  <a:lnTo>
                    <a:pt x="147183" y="885632"/>
                  </a:lnTo>
                  <a:lnTo>
                    <a:pt x="139570" y="885632"/>
                  </a:lnTo>
                  <a:lnTo>
                    <a:pt x="139570" y="890708"/>
                  </a:lnTo>
                  <a:lnTo>
                    <a:pt x="142107" y="890708"/>
                  </a:lnTo>
                  <a:lnTo>
                    <a:pt x="142107" y="893245"/>
                  </a:lnTo>
                  <a:lnTo>
                    <a:pt x="144645" y="893245"/>
                  </a:lnTo>
                  <a:lnTo>
                    <a:pt x="144645" y="898320"/>
                  </a:lnTo>
                  <a:lnTo>
                    <a:pt x="139570" y="895783"/>
                  </a:lnTo>
                  <a:lnTo>
                    <a:pt x="134494" y="895783"/>
                  </a:lnTo>
                  <a:lnTo>
                    <a:pt x="126882" y="898320"/>
                  </a:lnTo>
                  <a:lnTo>
                    <a:pt x="124344" y="898320"/>
                  </a:lnTo>
                  <a:lnTo>
                    <a:pt x="121806" y="900858"/>
                  </a:lnTo>
                  <a:lnTo>
                    <a:pt x="124344" y="905933"/>
                  </a:lnTo>
                  <a:lnTo>
                    <a:pt x="126882" y="905933"/>
                  </a:lnTo>
                  <a:lnTo>
                    <a:pt x="129419" y="908471"/>
                  </a:lnTo>
                  <a:lnTo>
                    <a:pt x="126882" y="908471"/>
                  </a:lnTo>
                  <a:lnTo>
                    <a:pt x="126882" y="911009"/>
                  </a:lnTo>
                  <a:lnTo>
                    <a:pt x="124344" y="908471"/>
                  </a:lnTo>
                  <a:lnTo>
                    <a:pt x="119269" y="908471"/>
                  </a:lnTo>
                  <a:lnTo>
                    <a:pt x="116731" y="911009"/>
                  </a:lnTo>
                  <a:lnTo>
                    <a:pt x="114193" y="908471"/>
                  </a:lnTo>
                  <a:lnTo>
                    <a:pt x="111656" y="908471"/>
                  </a:lnTo>
                  <a:lnTo>
                    <a:pt x="111656" y="918621"/>
                  </a:lnTo>
                  <a:lnTo>
                    <a:pt x="114193" y="921159"/>
                  </a:lnTo>
                  <a:lnTo>
                    <a:pt x="114193" y="923697"/>
                  </a:lnTo>
                  <a:lnTo>
                    <a:pt x="109118" y="926234"/>
                  </a:lnTo>
                  <a:lnTo>
                    <a:pt x="101505" y="926234"/>
                  </a:lnTo>
                  <a:lnTo>
                    <a:pt x="98968" y="931310"/>
                  </a:lnTo>
                  <a:lnTo>
                    <a:pt x="98968" y="933847"/>
                  </a:lnTo>
                  <a:lnTo>
                    <a:pt x="96430" y="933847"/>
                  </a:lnTo>
                  <a:lnTo>
                    <a:pt x="96430" y="931310"/>
                  </a:lnTo>
                  <a:lnTo>
                    <a:pt x="88817" y="931310"/>
                  </a:lnTo>
                  <a:lnTo>
                    <a:pt x="88817" y="933847"/>
                  </a:lnTo>
                  <a:lnTo>
                    <a:pt x="86280" y="936385"/>
                  </a:lnTo>
                  <a:lnTo>
                    <a:pt x="86280" y="938922"/>
                  </a:lnTo>
                  <a:lnTo>
                    <a:pt x="91355" y="938922"/>
                  </a:lnTo>
                  <a:lnTo>
                    <a:pt x="91355" y="941460"/>
                  </a:lnTo>
                  <a:lnTo>
                    <a:pt x="93892" y="943998"/>
                  </a:lnTo>
                  <a:lnTo>
                    <a:pt x="91355" y="949073"/>
                  </a:lnTo>
                  <a:lnTo>
                    <a:pt x="91355" y="954148"/>
                  </a:lnTo>
                  <a:lnTo>
                    <a:pt x="86280" y="954148"/>
                  </a:lnTo>
                  <a:lnTo>
                    <a:pt x="81204" y="951611"/>
                  </a:lnTo>
                  <a:lnTo>
                    <a:pt x="78666" y="954148"/>
                  </a:lnTo>
                  <a:lnTo>
                    <a:pt x="78666" y="959224"/>
                  </a:lnTo>
                  <a:lnTo>
                    <a:pt x="81204" y="961761"/>
                  </a:lnTo>
                  <a:lnTo>
                    <a:pt x="78666" y="964299"/>
                  </a:lnTo>
                  <a:lnTo>
                    <a:pt x="78666" y="969374"/>
                  </a:lnTo>
                  <a:lnTo>
                    <a:pt x="76129" y="969374"/>
                  </a:lnTo>
                  <a:lnTo>
                    <a:pt x="76129" y="966836"/>
                  </a:lnTo>
                  <a:lnTo>
                    <a:pt x="73592" y="966836"/>
                  </a:lnTo>
                  <a:lnTo>
                    <a:pt x="73592" y="969374"/>
                  </a:lnTo>
                  <a:lnTo>
                    <a:pt x="68516" y="969374"/>
                  </a:lnTo>
                  <a:lnTo>
                    <a:pt x="68516" y="964299"/>
                  </a:lnTo>
                  <a:lnTo>
                    <a:pt x="63441" y="964299"/>
                  </a:lnTo>
                  <a:lnTo>
                    <a:pt x="63441" y="961761"/>
                  </a:lnTo>
                  <a:lnTo>
                    <a:pt x="60903" y="961761"/>
                  </a:lnTo>
                  <a:lnTo>
                    <a:pt x="58366" y="964299"/>
                  </a:lnTo>
                  <a:lnTo>
                    <a:pt x="55828" y="969374"/>
                  </a:lnTo>
                  <a:lnTo>
                    <a:pt x="50753" y="971912"/>
                  </a:lnTo>
                  <a:lnTo>
                    <a:pt x="45678" y="974449"/>
                  </a:lnTo>
                  <a:lnTo>
                    <a:pt x="43140" y="976987"/>
                  </a:lnTo>
                  <a:lnTo>
                    <a:pt x="40602" y="979524"/>
                  </a:lnTo>
                  <a:lnTo>
                    <a:pt x="38064" y="979524"/>
                  </a:lnTo>
                  <a:lnTo>
                    <a:pt x="32989" y="982062"/>
                  </a:lnTo>
                  <a:lnTo>
                    <a:pt x="30452" y="982062"/>
                  </a:lnTo>
                  <a:lnTo>
                    <a:pt x="27914" y="979524"/>
                  </a:lnTo>
                  <a:lnTo>
                    <a:pt x="27914" y="974449"/>
                  </a:lnTo>
                  <a:lnTo>
                    <a:pt x="25376" y="964299"/>
                  </a:lnTo>
                  <a:lnTo>
                    <a:pt x="25376" y="961761"/>
                  </a:lnTo>
                  <a:lnTo>
                    <a:pt x="22839" y="954148"/>
                  </a:lnTo>
                  <a:lnTo>
                    <a:pt x="17764" y="943998"/>
                  </a:lnTo>
                  <a:lnTo>
                    <a:pt x="17764" y="941460"/>
                  </a:lnTo>
                  <a:lnTo>
                    <a:pt x="12688" y="936385"/>
                  </a:lnTo>
                  <a:lnTo>
                    <a:pt x="7613" y="928772"/>
                  </a:lnTo>
                  <a:lnTo>
                    <a:pt x="7613" y="918621"/>
                  </a:lnTo>
                  <a:lnTo>
                    <a:pt x="10151" y="916084"/>
                  </a:lnTo>
                  <a:lnTo>
                    <a:pt x="12688" y="911009"/>
                  </a:lnTo>
                  <a:lnTo>
                    <a:pt x="15226" y="908471"/>
                  </a:lnTo>
                  <a:lnTo>
                    <a:pt x="15226" y="905933"/>
                  </a:lnTo>
                  <a:lnTo>
                    <a:pt x="12688" y="900858"/>
                  </a:lnTo>
                  <a:lnTo>
                    <a:pt x="12688" y="878019"/>
                  </a:lnTo>
                  <a:lnTo>
                    <a:pt x="15226" y="872944"/>
                  </a:lnTo>
                  <a:lnTo>
                    <a:pt x="15226" y="865331"/>
                  </a:lnTo>
                  <a:lnTo>
                    <a:pt x="12688" y="860256"/>
                  </a:lnTo>
                  <a:lnTo>
                    <a:pt x="10151" y="857718"/>
                  </a:lnTo>
                  <a:lnTo>
                    <a:pt x="10151" y="855181"/>
                  </a:lnTo>
                  <a:lnTo>
                    <a:pt x="7613" y="852643"/>
                  </a:lnTo>
                  <a:lnTo>
                    <a:pt x="5075" y="847568"/>
                  </a:lnTo>
                  <a:lnTo>
                    <a:pt x="2538" y="842493"/>
                  </a:lnTo>
                  <a:lnTo>
                    <a:pt x="2538" y="839955"/>
                  </a:lnTo>
                  <a:lnTo>
                    <a:pt x="5075" y="834880"/>
                  </a:lnTo>
                  <a:lnTo>
                    <a:pt x="7613" y="827267"/>
                  </a:lnTo>
                  <a:lnTo>
                    <a:pt x="7613" y="819654"/>
                  </a:lnTo>
                  <a:lnTo>
                    <a:pt x="5075" y="817116"/>
                  </a:lnTo>
                  <a:lnTo>
                    <a:pt x="2538" y="812041"/>
                  </a:lnTo>
                  <a:lnTo>
                    <a:pt x="0" y="806966"/>
                  </a:lnTo>
                  <a:lnTo>
                    <a:pt x="2538" y="804428"/>
                  </a:lnTo>
                  <a:lnTo>
                    <a:pt x="2538" y="801891"/>
                  </a:lnTo>
                  <a:lnTo>
                    <a:pt x="5075" y="799353"/>
                  </a:lnTo>
                  <a:lnTo>
                    <a:pt x="5075" y="781589"/>
                  </a:lnTo>
                  <a:lnTo>
                    <a:pt x="10151" y="771439"/>
                  </a:lnTo>
                  <a:lnTo>
                    <a:pt x="10151" y="771439"/>
                  </a:lnTo>
                </a:path>
              </a:pathLst>
            </a:custGeom>
            <a:solidFill>
              <a:schemeClr val="accent5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FADDF8-4704-3A80-9FE0-8516699F6E8A}"/>
                </a:ext>
              </a:extLst>
            </p:cNvPr>
            <p:cNvSpPr/>
            <p:nvPr/>
          </p:nvSpPr>
          <p:spPr>
            <a:xfrm>
              <a:off x="4537801" y="4374391"/>
              <a:ext cx="1479373" cy="1185040"/>
            </a:xfrm>
            <a:custGeom>
              <a:avLst/>
              <a:gdLst>
                <a:gd name="connsiteX0" fmla="*/ 180150 w 1479373"/>
                <a:gd name="connsiteY0" fmla="*/ 395870 h 1185040"/>
                <a:gd name="connsiteX1" fmla="*/ 182688 w 1479373"/>
                <a:gd name="connsiteY1" fmla="*/ 395870 h 1185040"/>
                <a:gd name="connsiteX2" fmla="*/ 185226 w 1479373"/>
                <a:gd name="connsiteY2" fmla="*/ 393332 h 1185040"/>
                <a:gd name="connsiteX3" fmla="*/ 200452 w 1479373"/>
                <a:gd name="connsiteY3" fmla="*/ 393332 h 1185040"/>
                <a:gd name="connsiteX4" fmla="*/ 202989 w 1479373"/>
                <a:gd name="connsiteY4" fmla="*/ 395870 h 1185040"/>
                <a:gd name="connsiteX5" fmla="*/ 205527 w 1479373"/>
                <a:gd name="connsiteY5" fmla="*/ 398408 h 1185040"/>
                <a:gd name="connsiteX6" fmla="*/ 208064 w 1479373"/>
                <a:gd name="connsiteY6" fmla="*/ 400945 h 1185040"/>
                <a:gd name="connsiteX7" fmla="*/ 210602 w 1479373"/>
                <a:gd name="connsiteY7" fmla="*/ 403483 h 1185040"/>
                <a:gd name="connsiteX8" fmla="*/ 213140 w 1479373"/>
                <a:gd name="connsiteY8" fmla="*/ 403483 h 1185040"/>
                <a:gd name="connsiteX9" fmla="*/ 218215 w 1479373"/>
                <a:gd name="connsiteY9" fmla="*/ 408558 h 1185040"/>
                <a:gd name="connsiteX10" fmla="*/ 220753 w 1479373"/>
                <a:gd name="connsiteY10" fmla="*/ 411096 h 1185040"/>
                <a:gd name="connsiteX11" fmla="*/ 230903 w 1479373"/>
                <a:gd name="connsiteY11" fmla="*/ 413633 h 1185040"/>
                <a:gd name="connsiteX12" fmla="*/ 238516 w 1479373"/>
                <a:gd name="connsiteY12" fmla="*/ 413633 h 1185040"/>
                <a:gd name="connsiteX13" fmla="*/ 243591 w 1479373"/>
                <a:gd name="connsiteY13" fmla="*/ 416171 h 1185040"/>
                <a:gd name="connsiteX14" fmla="*/ 248667 w 1479373"/>
                <a:gd name="connsiteY14" fmla="*/ 421246 h 1185040"/>
                <a:gd name="connsiteX15" fmla="*/ 256279 w 1479373"/>
                <a:gd name="connsiteY15" fmla="*/ 423784 h 1185040"/>
                <a:gd name="connsiteX16" fmla="*/ 261355 w 1479373"/>
                <a:gd name="connsiteY16" fmla="*/ 428859 h 1185040"/>
                <a:gd name="connsiteX17" fmla="*/ 263892 w 1479373"/>
                <a:gd name="connsiteY17" fmla="*/ 431397 h 1185040"/>
                <a:gd name="connsiteX18" fmla="*/ 266430 w 1479373"/>
                <a:gd name="connsiteY18" fmla="*/ 433934 h 1185040"/>
                <a:gd name="connsiteX19" fmla="*/ 266430 w 1479373"/>
                <a:gd name="connsiteY19" fmla="*/ 436472 h 1185040"/>
                <a:gd name="connsiteX20" fmla="*/ 271505 w 1479373"/>
                <a:gd name="connsiteY20" fmla="*/ 439010 h 1185040"/>
                <a:gd name="connsiteX21" fmla="*/ 276580 w 1479373"/>
                <a:gd name="connsiteY21" fmla="*/ 444085 h 1185040"/>
                <a:gd name="connsiteX22" fmla="*/ 279118 w 1479373"/>
                <a:gd name="connsiteY22" fmla="*/ 446623 h 1185040"/>
                <a:gd name="connsiteX23" fmla="*/ 279118 w 1479373"/>
                <a:gd name="connsiteY23" fmla="*/ 449160 h 1185040"/>
                <a:gd name="connsiteX24" fmla="*/ 281656 w 1479373"/>
                <a:gd name="connsiteY24" fmla="*/ 454235 h 1185040"/>
                <a:gd name="connsiteX25" fmla="*/ 281656 w 1479373"/>
                <a:gd name="connsiteY25" fmla="*/ 456773 h 1185040"/>
                <a:gd name="connsiteX26" fmla="*/ 284193 w 1479373"/>
                <a:gd name="connsiteY26" fmla="*/ 459311 h 1185040"/>
                <a:gd name="connsiteX27" fmla="*/ 284193 w 1479373"/>
                <a:gd name="connsiteY27" fmla="*/ 461848 h 1185040"/>
                <a:gd name="connsiteX28" fmla="*/ 289268 w 1479373"/>
                <a:gd name="connsiteY28" fmla="*/ 461848 h 1185040"/>
                <a:gd name="connsiteX29" fmla="*/ 291806 w 1479373"/>
                <a:gd name="connsiteY29" fmla="*/ 459311 h 1185040"/>
                <a:gd name="connsiteX30" fmla="*/ 301957 w 1479373"/>
                <a:gd name="connsiteY30" fmla="*/ 459311 h 1185040"/>
                <a:gd name="connsiteX31" fmla="*/ 307032 w 1479373"/>
                <a:gd name="connsiteY31" fmla="*/ 464386 h 1185040"/>
                <a:gd name="connsiteX32" fmla="*/ 309570 w 1479373"/>
                <a:gd name="connsiteY32" fmla="*/ 466923 h 1185040"/>
                <a:gd name="connsiteX33" fmla="*/ 314645 w 1479373"/>
                <a:gd name="connsiteY33" fmla="*/ 469461 h 1185040"/>
                <a:gd name="connsiteX34" fmla="*/ 324795 w 1479373"/>
                <a:gd name="connsiteY34" fmla="*/ 474537 h 1185040"/>
                <a:gd name="connsiteX35" fmla="*/ 329871 w 1479373"/>
                <a:gd name="connsiteY35" fmla="*/ 479612 h 1185040"/>
                <a:gd name="connsiteX36" fmla="*/ 329871 w 1479373"/>
                <a:gd name="connsiteY36" fmla="*/ 484687 h 1185040"/>
                <a:gd name="connsiteX37" fmla="*/ 334946 w 1479373"/>
                <a:gd name="connsiteY37" fmla="*/ 492300 h 1185040"/>
                <a:gd name="connsiteX38" fmla="*/ 334946 w 1479373"/>
                <a:gd name="connsiteY38" fmla="*/ 494837 h 1185040"/>
                <a:gd name="connsiteX39" fmla="*/ 340021 w 1479373"/>
                <a:gd name="connsiteY39" fmla="*/ 497375 h 1185040"/>
                <a:gd name="connsiteX40" fmla="*/ 352709 w 1479373"/>
                <a:gd name="connsiteY40" fmla="*/ 504988 h 1185040"/>
                <a:gd name="connsiteX41" fmla="*/ 357785 w 1479373"/>
                <a:gd name="connsiteY41" fmla="*/ 504988 h 1185040"/>
                <a:gd name="connsiteX42" fmla="*/ 362860 w 1479373"/>
                <a:gd name="connsiteY42" fmla="*/ 507526 h 1185040"/>
                <a:gd name="connsiteX43" fmla="*/ 373010 w 1479373"/>
                <a:gd name="connsiteY43" fmla="*/ 512601 h 1185040"/>
                <a:gd name="connsiteX44" fmla="*/ 380623 w 1479373"/>
                <a:gd name="connsiteY44" fmla="*/ 512601 h 1185040"/>
                <a:gd name="connsiteX45" fmla="*/ 388236 w 1479373"/>
                <a:gd name="connsiteY45" fmla="*/ 515139 h 1185040"/>
                <a:gd name="connsiteX46" fmla="*/ 395849 w 1479373"/>
                <a:gd name="connsiteY46" fmla="*/ 515139 h 1185040"/>
                <a:gd name="connsiteX47" fmla="*/ 398387 w 1479373"/>
                <a:gd name="connsiteY47" fmla="*/ 517676 h 1185040"/>
                <a:gd name="connsiteX48" fmla="*/ 403462 w 1479373"/>
                <a:gd name="connsiteY48" fmla="*/ 522751 h 1185040"/>
                <a:gd name="connsiteX49" fmla="*/ 405999 w 1479373"/>
                <a:gd name="connsiteY49" fmla="*/ 530364 h 1185040"/>
                <a:gd name="connsiteX50" fmla="*/ 413612 w 1479373"/>
                <a:gd name="connsiteY50" fmla="*/ 537977 h 1185040"/>
                <a:gd name="connsiteX51" fmla="*/ 418688 w 1479373"/>
                <a:gd name="connsiteY51" fmla="*/ 545590 h 1185040"/>
                <a:gd name="connsiteX52" fmla="*/ 418688 w 1479373"/>
                <a:gd name="connsiteY52" fmla="*/ 548128 h 1185040"/>
                <a:gd name="connsiteX53" fmla="*/ 423763 w 1479373"/>
                <a:gd name="connsiteY53" fmla="*/ 548128 h 1185040"/>
                <a:gd name="connsiteX54" fmla="*/ 431376 w 1479373"/>
                <a:gd name="connsiteY54" fmla="*/ 545590 h 1185040"/>
                <a:gd name="connsiteX55" fmla="*/ 482118 w 1479373"/>
                <a:gd name="connsiteY55" fmla="*/ 545590 h 1185040"/>
                <a:gd name="connsiteX56" fmla="*/ 484655 w 1479373"/>
                <a:gd name="connsiteY56" fmla="*/ 543052 h 1185040"/>
                <a:gd name="connsiteX57" fmla="*/ 484655 w 1479373"/>
                <a:gd name="connsiteY57" fmla="*/ 540515 h 1185040"/>
                <a:gd name="connsiteX58" fmla="*/ 487193 w 1479373"/>
                <a:gd name="connsiteY58" fmla="*/ 535440 h 1185040"/>
                <a:gd name="connsiteX59" fmla="*/ 489731 w 1479373"/>
                <a:gd name="connsiteY59" fmla="*/ 530364 h 1185040"/>
                <a:gd name="connsiteX60" fmla="*/ 492268 w 1479373"/>
                <a:gd name="connsiteY60" fmla="*/ 525289 h 1185040"/>
                <a:gd name="connsiteX61" fmla="*/ 497344 w 1479373"/>
                <a:gd name="connsiteY61" fmla="*/ 520214 h 1185040"/>
                <a:gd name="connsiteX62" fmla="*/ 504957 w 1479373"/>
                <a:gd name="connsiteY62" fmla="*/ 517676 h 1185040"/>
                <a:gd name="connsiteX63" fmla="*/ 512569 w 1479373"/>
                <a:gd name="connsiteY63" fmla="*/ 517676 h 1185040"/>
                <a:gd name="connsiteX64" fmla="*/ 517645 w 1479373"/>
                <a:gd name="connsiteY64" fmla="*/ 520214 h 1185040"/>
                <a:gd name="connsiteX65" fmla="*/ 522720 w 1479373"/>
                <a:gd name="connsiteY65" fmla="*/ 522751 h 1185040"/>
                <a:gd name="connsiteX66" fmla="*/ 530333 w 1479373"/>
                <a:gd name="connsiteY66" fmla="*/ 525289 h 1185040"/>
                <a:gd name="connsiteX67" fmla="*/ 535408 w 1479373"/>
                <a:gd name="connsiteY67" fmla="*/ 530364 h 1185040"/>
                <a:gd name="connsiteX68" fmla="*/ 537946 w 1479373"/>
                <a:gd name="connsiteY68" fmla="*/ 532902 h 1185040"/>
                <a:gd name="connsiteX69" fmla="*/ 537946 w 1479373"/>
                <a:gd name="connsiteY69" fmla="*/ 535440 h 1185040"/>
                <a:gd name="connsiteX70" fmla="*/ 540483 w 1479373"/>
                <a:gd name="connsiteY70" fmla="*/ 535440 h 1185040"/>
                <a:gd name="connsiteX71" fmla="*/ 540483 w 1479373"/>
                <a:gd name="connsiteY71" fmla="*/ 522751 h 1185040"/>
                <a:gd name="connsiteX72" fmla="*/ 543021 w 1479373"/>
                <a:gd name="connsiteY72" fmla="*/ 517676 h 1185040"/>
                <a:gd name="connsiteX73" fmla="*/ 543021 w 1479373"/>
                <a:gd name="connsiteY73" fmla="*/ 512601 h 1185040"/>
                <a:gd name="connsiteX74" fmla="*/ 545558 w 1479373"/>
                <a:gd name="connsiteY74" fmla="*/ 510063 h 1185040"/>
                <a:gd name="connsiteX75" fmla="*/ 548096 w 1479373"/>
                <a:gd name="connsiteY75" fmla="*/ 507526 h 1185040"/>
                <a:gd name="connsiteX76" fmla="*/ 553171 w 1479373"/>
                <a:gd name="connsiteY76" fmla="*/ 499913 h 1185040"/>
                <a:gd name="connsiteX77" fmla="*/ 555709 w 1479373"/>
                <a:gd name="connsiteY77" fmla="*/ 494837 h 1185040"/>
                <a:gd name="connsiteX78" fmla="*/ 558247 w 1479373"/>
                <a:gd name="connsiteY78" fmla="*/ 492300 h 1185040"/>
                <a:gd name="connsiteX79" fmla="*/ 558247 w 1479373"/>
                <a:gd name="connsiteY79" fmla="*/ 489762 h 1185040"/>
                <a:gd name="connsiteX80" fmla="*/ 565859 w 1479373"/>
                <a:gd name="connsiteY80" fmla="*/ 489762 h 1185040"/>
                <a:gd name="connsiteX81" fmla="*/ 568397 w 1479373"/>
                <a:gd name="connsiteY81" fmla="*/ 487225 h 1185040"/>
                <a:gd name="connsiteX82" fmla="*/ 570935 w 1479373"/>
                <a:gd name="connsiteY82" fmla="*/ 484687 h 1185040"/>
                <a:gd name="connsiteX83" fmla="*/ 573472 w 1479373"/>
                <a:gd name="connsiteY83" fmla="*/ 484687 h 1185040"/>
                <a:gd name="connsiteX84" fmla="*/ 576010 w 1479373"/>
                <a:gd name="connsiteY84" fmla="*/ 487225 h 1185040"/>
                <a:gd name="connsiteX85" fmla="*/ 578548 w 1479373"/>
                <a:gd name="connsiteY85" fmla="*/ 487225 h 1185040"/>
                <a:gd name="connsiteX86" fmla="*/ 583623 w 1479373"/>
                <a:gd name="connsiteY86" fmla="*/ 484687 h 1185040"/>
                <a:gd name="connsiteX87" fmla="*/ 588698 w 1479373"/>
                <a:gd name="connsiteY87" fmla="*/ 484687 h 1185040"/>
                <a:gd name="connsiteX88" fmla="*/ 596311 w 1479373"/>
                <a:gd name="connsiteY88" fmla="*/ 482149 h 1185040"/>
                <a:gd name="connsiteX89" fmla="*/ 603924 w 1479373"/>
                <a:gd name="connsiteY89" fmla="*/ 479612 h 1185040"/>
                <a:gd name="connsiteX90" fmla="*/ 608999 w 1479373"/>
                <a:gd name="connsiteY90" fmla="*/ 474537 h 1185040"/>
                <a:gd name="connsiteX91" fmla="*/ 614075 w 1479373"/>
                <a:gd name="connsiteY91" fmla="*/ 471999 h 1185040"/>
                <a:gd name="connsiteX92" fmla="*/ 621687 w 1479373"/>
                <a:gd name="connsiteY92" fmla="*/ 466923 h 1185040"/>
                <a:gd name="connsiteX93" fmla="*/ 626763 w 1479373"/>
                <a:gd name="connsiteY93" fmla="*/ 464386 h 1185040"/>
                <a:gd name="connsiteX94" fmla="*/ 634375 w 1479373"/>
                <a:gd name="connsiteY94" fmla="*/ 461848 h 1185040"/>
                <a:gd name="connsiteX95" fmla="*/ 636913 w 1479373"/>
                <a:gd name="connsiteY95" fmla="*/ 459311 h 1185040"/>
                <a:gd name="connsiteX96" fmla="*/ 639451 w 1479373"/>
                <a:gd name="connsiteY96" fmla="*/ 456773 h 1185040"/>
                <a:gd name="connsiteX97" fmla="*/ 636913 w 1479373"/>
                <a:gd name="connsiteY97" fmla="*/ 456773 h 1185040"/>
                <a:gd name="connsiteX98" fmla="*/ 636913 w 1479373"/>
                <a:gd name="connsiteY98" fmla="*/ 454235 h 1185040"/>
                <a:gd name="connsiteX99" fmla="*/ 634375 w 1479373"/>
                <a:gd name="connsiteY99" fmla="*/ 454235 h 1185040"/>
                <a:gd name="connsiteX100" fmla="*/ 631838 w 1479373"/>
                <a:gd name="connsiteY100" fmla="*/ 451698 h 1185040"/>
                <a:gd name="connsiteX101" fmla="*/ 629300 w 1479373"/>
                <a:gd name="connsiteY101" fmla="*/ 449160 h 1185040"/>
                <a:gd name="connsiteX102" fmla="*/ 626763 w 1479373"/>
                <a:gd name="connsiteY102" fmla="*/ 449160 h 1185040"/>
                <a:gd name="connsiteX103" fmla="*/ 621687 w 1479373"/>
                <a:gd name="connsiteY103" fmla="*/ 444085 h 1185040"/>
                <a:gd name="connsiteX104" fmla="*/ 619150 w 1479373"/>
                <a:gd name="connsiteY104" fmla="*/ 441547 h 1185040"/>
                <a:gd name="connsiteX105" fmla="*/ 619150 w 1479373"/>
                <a:gd name="connsiteY105" fmla="*/ 439010 h 1185040"/>
                <a:gd name="connsiteX106" fmla="*/ 621687 w 1479373"/>
                <a:gd name="connsiteY106" fmla="*/ 433934 h 1185040"/>
                <a:gd name="connsiteX107" fmla="*/ 626763 w 1479373"/>
                <a:gd name="connsiteY107" fmla="*/ 431397 h 1185040"/>
                <a:gd name="connsiteX108" fmla="*/ 631838 w 1479373"/>
                <a:gd name="connsiteY108" fmla="*/ 428859 h 1185040"/>
                <a:gd name="connsiteX109" fmla="*/ 634375 w 1479373"/>
                <a:gd name="connsiteY109" fmla="*/ 426322 h 1185040"/>
                <a:gd name="connsiteX110" fmla="*/ 636913 w 1479373"/>
                <a:gd name="connsiteY110" fmla="*/ 423784 h 1185040"/>
                <a:gd name="connsiteX111" fmla="*/ 641988 w 1479373"/>
                <a:gd name="connsiteY111" fmla="*/ 421246 h 1185040"/>
                <a:gd name="connsiteX112" fmla="*/ 647064 w 1479373"/>
                <a:gd name="connsiteY112" fmla="*/ 421246 h 1185040"/>
                <a:gd name="connsiteX113" fmla="*/ 652139 w 1479373"/>
                <a:gd name="connsiteY113" fmla="*/ 418709 h 1185040"/>
                <a:gd name="connsiteX114" fmla="*/ 652139 w 1479373"/>
                <a:gd name="connsiteY114" fmla="*/ 421246 h 1185040"/>
                <a:gd name="connsiteX115" fmla="*/ 657214 w 1479373"/>
                <a:gd name="connsiteY115" fmla="*/ 423784 h 1185040"/>
                <a:gd name="connsiteX116" fmla="*/ 662289 w 1479373"/>
                <a:gd name="connsiteY116" fmla="*/ 431397 h 1185040"/>
                <a:gd name="connsiteX117" fmla="*/ 667365 w 1479373"/>
                <a:gd name="connsiteY117" fmla="*/ 436472 h 1185040"/>
                <a:gd name="connsiteX118" fmla="*/ 667365 w 1479373"/>
                <a:gd name="connsiteY118" fmla="*/ 439010 h 1185040"/>
                <a:gd name="connsiteX119" fmla="*/ 682590 w 1479373"/>
                <a:gd name="connsiteY119" fmla="*/ 439010 h 1185040"/>
                <a:gd name="connsiteX120" fmla="*/ 685128 w 1479373"/>
                <a:gd name="connsiteY120" fmla="*/ 436472 h 1185040"/>
                <a:gd name="connsiteX121" fmla="*/ 685128 w 1479373"/>
                <a:gd name="connsiteY121" fmla="*/ 431397 h 1185040"/>
                <a:gd name="connsiteX122" fmla="*/ 687666 w 1479373"/>
                <a:gd name="connsiteY122" fmla="*/ 428859 h 1185040"/>
                <a:gd name="connsiteX123" fmla="*/ 687666 w 1479373"/>
                <a:gd name="connsiteY123" fmla="*/ 423784 h 1185040"/>
                <a:gd name="connsiteX124" fmla="*/ 692741 w 1479373"/>
                <a:gd name="connsiteY124" fmla="*/ 418709 h 1185040"/>
                <a:gd name="connsiteX125" fmla="*/ 695279 w 1479373"/>
                <a:gd name="connsiteY125" fmla="*/ 416171 h 1185040"/>
                <a:gd name="connsiteX126" fmla="*/ 700354 w 1479373"/>
                <a:gd name="connsiteY126" fmla="*/ 408558 h 1185040"/>
                <a:gd name="connsiteX127" fmla="*/ 702892 w 1479373"/>
                <a:gd name="connsiteY127" fmla="*/ 406020 h 1185040"/>
                <a:gd name="connsiteX128" fmla="*/ 705429 w 1479373"/>
                <a:gd name="connsiteY128" fmla="*/ 403483 h 1185040"/>
                <a:gd name="connsiteX129" fmla="*/ 710504 w 1479373"/>
                <a:gd name="connsiteY129" fmla="*/ 400945 h 1185040"/>
                <a:gd name="connsiteX130" fmla="*/ 718117 w 1479373"/>
                <a:gd name="connsiteY130" fmla="*/ 400945 h 1185040"/>
                <a:gd name="connsiteX131" fmla="*/ 725730 w 1479373"/>
                <a:gd name="connsiteY131" fmla="*/ 398408 h 1185040"/>
                <a:gd name="connsiteX132" fmla="*/ 728268 w 1479373"/>
                <a:gd name="connsiteY132" fmla="*/ 395870 h 1185040"/>
                <a:gd name="connsiteX133" fmla="*/ 735881 w 1479373"/>
                <a:gd name="connsiteY133" fmla="*/ 390795 h 1185040"/>
                <a:gd name="connsiteX134" fmla="*/ 740956 w 1479373"/>
                <a:gd name="connsiteY134" fmla="*/ 388257 h 1185040"/>
                <a:gd name="connsiteX135" fmla="*/ 748569 w 1479373"/>
                <a:gd name="connsiteY135" fmla="*/ 383182 h 1185040"/>
                <a:gd name="connsiteX136" fmla="*/ 751106 w 1479373"/>
                <a:gd name="connsiteY136" fmla="*/ 378106 h 1185040"/>
                <a:gd name="connsiteX137" fmla="*/ 753644 w 1479373"/>
                <a:gd name="connsiteY137" fmla="*/ 370494 h 1185040"/>
                <a:gd name="connsiteX138" fmla="*/ 753644 w 1479373"/>
                <a:gd name="connsiteY138" fmla="*/ 367956 h 1185040"/>
                <a:gd name="connsiteX139" fmla="*/ 751106 w 1479373"/>
                <a:gd name="connsiteY139" fmla="*/ 365418 h 1185040"/>
                <a:gd name="connsiteX140" fmla="*/ 748569 w 1479373"/>
                <a:gd name="connsiteY140" fmla="*/ 362881 h 1185040"/>
                <a:gd name="connsiteX141" fmla="*/ 746031 w 1479373"/>
                <a:gd name="connsiteY141" fmla="*/ 360343 h 1185040"/>
                <a:gd name="connsiteX142" fmla="*/ 738418 w 1479373"/>
                <a:gd name="connsiteY142" fmla="*/ 360343 h 1185040"/>
                <a:gd name="connsiteX143" fmla="*/ 733343 w 1479373"/>
                <a:gd name="connsiteY143" fmla="*/ 357806 h 1185040"/>
                <a:gd name="connsiteX144" fmla="*/ 728268 w 1479373"/>
                <a:gd name="connsiteY144" fmla="*/ 355268 h 1185040"/>
                <a:gd name="connsiteX145" fmla="*/ 710515 w 1479373"/>
                <a:gd name="connsiteY145" fmla="*/ 355268 h 1185040"/>
                <a:gd name="connsiteX146" fmla="*/ 707977 w 1479373"/>
                <a:gd name="connsiteY146" fmla="*/ 352730 h 1185040"/>
                <a:gd name="connsiteX147" fmla="*/ 705440 w 1479373"/>
                <a:gd name="connsiteY147" fmla="*/ 347655 h 1185040"/>
                <a:gd name="connsiteX148" fmla="*/ 702902 w 1479373"/>
                <a:gd name="connsiteY148" fmla="*/ 347655 h 1185040"/>
                <a:gd name="connsiteX149" fmla="*/ 695289 w 1479373"/>
                <a:gd name="connsiteY149" fmla="*/ 337505 h 1185040"/>
                <a:gd name="connsiteX150" fmla="*/ 692751 w 1479373"/>
                <a:gd name="connsiteY150" fmla="*/ 334967 h 1185040"/>
                <a:gd name="connsiteX151" fmla="*/ 687676 w 1479373"/>
                <a:gd name="connsiteY151" fmla="*/ 329892 h 1185040"/>
                <a:gd name="connsiteX152" fmla="*/ 682601 w 1479373"/>
                <a:gd name="connsiteY152" fmla="*/ 327354 h 1185040"/>
                <a:gd name="connsiteX153" fmla="*/ 680063 w 1479373"/>
                <a:gd name="connsiteY153" fmla="*/ 322279 h 1185040"/>
                <a:gd name="connsiteX154" fmla="*/ 677526 w 1479373"/>
                <a:gd name="connsiteY154" fmla="*/ 322279 h 1185040"/>
                <a:gd name="connsiteX155" fmla="*/ 674988 w 1479373"/>
                <a:gd name="connsiteY155" fmla="*/ 317203 h 1185040"/>
                <a:gd name="connsiteX156" fmla="*/ 669913 w 1479373"/>
                <a:gd name="connsiteY156" fmla="*/ 312128 h 1185040"/>
                <a:gd name="connsiteX157" fmla="*/ 664838 w 1479373"/>
                <a:gd name="connsiteY157" fmla="*/ 307053 h 1185040"/>
                <a:gd name="connsiteX158" fmla="*/ 664838 w 1479373"/>
                <a:gd name="connsiteY158" fmla="*/ 304515 h 1185040"/>
                <a:gd name="connsiteX159" fmla="*/ 662300 w 1479373"/>
                <a:gd name="connsiteY159" fmla="*/ 301978 h 1185040"/>
                <a:gd name="connsiteX160" fmla="*/ 662300 w 1479373"/>
                <a:gd name="connsiteY160" fmla="*/ 296903 h 1185040"/>
                <a:gd name="connsiteX161" fmla="*/ 664838 w 1479373"/>
                <a:gd name="connsiteY161" fmla="*/ 291827 h 1185040"/>
                <a:gd name="connsiteX162" fmla="*/ 664838 w 1479373"/>
                <a:gd name="connsiteY162" fmla="*/ 289289 h 1185040"/>
                <a:gd name="connsiteX163" fmla="*/ 667375 w 1479373"/>
                <a:gd name="connsiteY163" fmla="*/ 286752 h 1185040"/>
                <a:gd name="connsiteX164" fmla="*/ 669913 w 1479373"/>
                <a:gd name="connsiteY164" fmla="*/ 286752 h 1185040"/>
                <a:gd name="connsiteX165" fmla="*/ 674988 w 1479373"/>
                <a:gd name="connsiteY165" fmla="*/ 284214 h 1185040"/>
                <a:gd name="connsiteX166" fmla="*/ 680063 w 1479373"/>
                <a:gd name="connsiteY166" fmla="*/ 281677 h 1185040"/>
                <a:gd name="connsiteX167" fmla="*/ 685139 w 1479373"/>
                <a:gd name="connsiteY167" fmla="*/ 279139 h 1185040"/>
                <a:gd name="connsiteX168" fmla="*/ 687676 w 1479373"/>
                <a:gd name="connsiteY168" fmla="*/ 279139 h 1185040"/>
                <a:gd name="connsiteX169" fmla="*/ 692751 w 1479373"/>
                <a:gd name="connsiteY169" fmla="*/ 276601 h 1185040"/>
                <a:gd name="connsiteX170" fmla="*/ 695289 w 1479373"/>
                <a:gd name="connsiteY170" fmla="*/ 274064 h 1185040"/>
                <a:gd name="connsiteX171" fmla="*/ 720655 w 1479373"/>
                <a:gd name="connsiteY171" fmla="*/ 274064 h 1185040"/>
                <a:gd name="connsiteX172" fmla="*/ 728268 w 1479373"/>
                <a:gd name="connsiteY172" fmla="*/ 268989 h 1185040"/>
                <a:gd name="connsiteX173" fmla="*/ 735881 w 1479373"/>
                <a:gd name="connsiteY173" fmla="*/ 263913 h 1185040"/>
                <a:gd name="connsiteX174" fmla="*/ 740956 w 1479373"/>
                <a:gd name="connsiteY174" fmla="*/ 263913 h 1185040"/>
                <a:gd name="connsiteX175" fmla="*/ 746031 w 1479373"/>
                <a:gd name="connsiteY175" fmla="*/ 261376 h 1185040"/>
                <a:gd name="connsiteX176" fmla="*/ 763784 w 1479373"/>
                <a:gd name="connsiteY176" fmla="*/ 261376 h 1185040"/>
                <a:gd name="connsiteX177" fmla="*/ 766322 w 1479373"/>
                <a:gd name="connsiteY177" fmla="*/ 256300 h 1185040"/>
                <a:gd name="connsiteX178" fmla="*/ 771397 w 1479373"/>
                <a:gd name="connsiteY178" fmla="*/ 248687 h 1185040"/>
                <a:gd name="connsiteX179" fmla="*/ 776472 w 1479373"/>
                <a:gd name="connsiteY179" fmla="*/ 241075 h 1185040"/>
                <a:gd name="connsiteX180" fmla="*/ 781547 w 1479373"/>
                <a:gd name="connsiteY180" fmla="*/ 230924 h 1185040"/>
                <a:gd name="connsiteX181" fmla="*/ 784085 w 1479373"/>
                <a:gd name="connsiteY181" fmla="*/ 225849 h 1185040"/>
                <a:gd name="connsiteX182" fmla="*/ 789160 w 1479373"/>
                <a:gd name="connsiteY182" fmla="*/ 220774 h 1185040"/>
                <a:gd name="connsiteX183" fmla="*/ 796773 w 1479373"/>
                <a:gd name="connsiteY183" fmla="*/ 215698 h 1185040"/>
                <a:gd name="connsiteX184" fmla="*/ 801848 w 1479373"/>
                <a:gd name="connsiteY184" fmla="*/ 210623 h 1185040"/>
                <a:gd name="connsiteX185" fmla="*/ 809461 w 1479373"/>
                <a:gd name="connsiteY185" fmla="*/ 203010 h 1185040"/>
                <a:gd name="connsiteX186" fmla="*/ 814536 w 1479373"/>
                <a:gd name="connsiteY186" fmla="*/ 197935 h 1185040"/>
                <a:gd name="connsiteX187" fmla="*/ 822149 w 1479373"/>
                <a:gd name="connsiteY187" fmla="*/ 190322 h 1185040"/>
                <a:gd name="connsiteX188" fmla="*/ 827225 w 1479373"/>
                <a:gd name="connsiteY188" fmla="*/ 185247 h 1185040"/>
                <a:gd name="connsiteX189" fmla="*/ 832300 w 1479373"/>
                <a:gd name="connsiteY189" fmla="*/ 180172 h 1185040"/>
                <a:gd name="connsiteX190" fmla="*/ 837375 w 1479373"/>
                <a:gd name="connsiteY190" fmla="*/ 175096 h 1185040"/>
                <a:gd name="connsiteX191" fmla="*/ 842450 w 1479373"/>
                <a:gd name="connsiteY191" fmla="*/ 170021 h 1185040"/>
                <a:gd name="connsiteX192" fmla="*/ 844988 w 1479373"/>
                <a:gd name="connsiteY192" fmla="*/ 164946 h 1185040"/>
                <a:gd name="connsiteX193" fmla="*/ 847526 w 1479373"/>
                <a:gd name="connsiteY193" fmla="*/ 162408 h 1185040"/>
                <a:gd name="connsiteX194" fmla="*/ 855139 w 1479373"/>
                <a:gd name="connsiteY194" fmla="*/ 154795 h 1185040"/>
                <a:gd name="connsiteX195" fmla="*/ 860214 w 1479373"/>
                <a:gd name="connsiteY195" fmla="*/ 152258 h 1185040"/>
                <a:gd name="connsiteX196" fmla="*/ 865289 w 1479373"/>
                <a:gd name="connsiteY196" fmla="*/ 147182 h 1185040"/>
                <a:gd name="connsiteX197" fmla="*/ 870364 w 1479373"/>
                <a:gd name="connsiteY197" fmla="*/ 142107 h 1185040"/>
                <a:gd name="connsiteX198" fmla="*/ 872902 w 1479373"/>
                <a:gd name="connsiteY198" fmla="*/ 137032 h 1185040"/>
                <a:gd name="connsiteX199" fmla="*/ 875440 w 1479373"/>
                <a:gd name="connsiteY199" fmla="*/ 134494 h 1185040"/>
                <a:gd name="connsiteX200" fmla="*/ 880515 w 1479373"/>
                <a:gd name="connsiteY200" fmla="*/ 134494 h 1185040"/>
                <a:gd name="connsiteX201" fmla="*/ 883052 w 1479373"/>
                <a:gd name="connsiteY201" fmla="*/ 131957 h 1185040"/>
                <a:gd name="connsiteX202" fmla="*/ 883052 w 1479373"/>
                <a:gd name="connsiteY202" fmla="*/ 124344 h 1185040"/>
                <a:gd name="connsiteX203" fmla="*/ 885590 w 1479373"/>
                <a:gd name="connsiteY203" fmla="*/ 116731 h 1185040"/>
                <a:gd name="connsiteX204" fmla="*/ 888128 w 1479373"/>
                <a:gd name="connsiteY204" fmla="*/ 106581 h 1185040"/>
                <a:gd name="connsiteX205" fmla="*/ 893203 w 1479373"/>
                <a:gd name="connsiteY205" fmla="*/ 98967 h 1185040"/>
                <a:gd name="connsiteX206" fmla="*/ 898278 w 1479373"/>
                <a:gd name="connsiteY206" fmla="*/ 93892 h 1185040"/>
                <a:gd name="connsiteX207" fmla="*/ 900816 w 1479373"/>
                <a:gd name="connsiteY207" fmla="*/ 88817 h 1185040"/>
                <a:gd name="connsiteX208" fmla="*/ 905891 w 1479373"/>
                <a:gd name="connsiteY208" fmla="*/ 83742 h 1185040"/>
                <a:gd name="connsiteX209" fmla="*/ 908429 w 1479373"/>
                <a:gd name="connsiteY209" fmla="*/ 81204 h 1185040"/>
                <a:gd name="connsiteX210" fmla="*/ 910966 w 1479373"/>
                <a:gd name="connsiteY210" fmla="*/ 81204 h 1185040"/>
                <a:gd name="connsiteX211" fmla="*/ 913504 w 1479373"/>
                <a:gd name="connsiteY211" fmla="*/ 78667 h 1185040"/>
                <a:gd name="connsiteX212" fmla="*/ 913504 w 1479373"/>
                <a:gd name="connsiteY212" fmla="*/ 76129 h 1185040"/>
                <a:gd name="connsiteX213" fmla="*/ 918579 w 1479373"/>
                <a:gd name="connsiteY213" fmla="*/ 76129 h 1185040"/>
                <a:gd name="connsiteX214" fmla="*/ 921117 w 1479373"/>
                <a:gd name="connsiteY214" fmla="*/ 78667 h 1185040"/>
                <a:gd name="connsiteX215" fmla="*/ 923655 w 1479373"/>
                <a:gd name="connsiteY215" fmla="*/ 78667 h 1185040"/>
                <a:gd name="connsiteX216" fmla="*/ 928730 w 1479373"/>
                <a:gd name="connsiteY216" fmla="*/ 81204 h 1185040"/>
                <a:gd name="connsiteX217" fmla="*/ 928730 w 1479373"/>
                <a:gd name="connsiteY217" fmla="*/ 83742 h 1185040"/>
                <a:gd name="connsiteX218" fmla="*/ 936343 w 1479373"/>
                <a:gd name="connsiteY218" fmla="*/ 83742 h 1185040"/>
                <a:gd name="connsiteX219" fmla="*/ 938880 w 1479373"/>
                <a:gd name="connsiteY219" fmla="*/ 81204 h 1185040"/>
                <a:gd name="connsiteX220" fmla="*/ 943956 w 1479373"/>
                <a:gd name="connsiteY220" fmla="*/ 78667 h 1185040"/>
                <a:gd name="connsiteX221" fmla="*/ 954106 w 1479373"/>
                <a:gd name="connsiteY221" fmla="*/ 78667 h 1185040"/>
                <a:gd name="connsiteX222" fmla="*/ 956644 w 1479373"/>
                <a:gd name="connsiteY222" fmla="*/ 76129 h 1185040"/>
                <a:gd name="connsiteX223" fmla="*/ 959181 w 1479373"/>
                <a:gd name="connsiteY223" fmla="*/ 76129 h 1185040"/>
                <a:gd name="connsiteX224" fmla="*/ 961719 w 1479373"/>
                <a:gd name="connsiteY224" fmla="*/ 71053 h 1185040"/>
                <a:gd name="connsiteX225" fmla="*/ 966794 w 1479373"/>
                <a:gd name="connsiteY225" fmla="*/ 68516 h 1185040"/>
                <a:gd name="connsiteX226" fmla="*/ 974407 w 1479373"/>
                <a:gd name="connsiteY226" fmla="*/ 63441 h 1185040"/>
                <a:gd name="connsiteX227" fmla="*/ 982020 w 1479373"/>
                <a:gd name="connsiteY227" fmla="*/ 58365 h 1185040"/>
                <a:gd name="connsiteX228" fmla="*/ 984558 w 1479373"/>
                <a:gd name="connsiteY228" fmla="*/ 53290 h 1185040"/>
                <a:gd name="connsiteX229" fmla="*/ 984558 w 1479373"/>
                <a:gd name="connsiteY229" fmla="*/ 30452 h 1185040"/>
                <a:gd name="connsiteX230" fmla="*/ 987095 w 1479373"/>
                <a:gd name="connsiteY230" fmla="*/ 25376 h 1185040"/>
                <a:gd name="connsiteX231" fmla="*/ 989633 w 1479373"/>
                <a:gd name="connsiteY231" fmla="*/ 22839 h 1185040"/>
                <a:gd name="connsiteX232" fmla="*/ 992170 w 1479373"/>
                <a:gd name="connsiteY232" fmla="*/ 22839 h 1185040"/>
                <a:gd name="connsiteX233" fmla="*/ 997246 w 1479373"/>
                <a:gd name="connsiteY233" fmla="*/ 20301 h 1185040"/>
                <a:gd name="connsiteX234" fmla="*/ 999783 w 1479373"/>
                <a:gd name="connsiteY234" fmla="*/ 20301 h 1185040"/>
                <a:gd name="connsiteX235" fmla="*/ 1009934 w 1479373"/>
                <a:gd name="connsiteY235" fmla="*/ 22839 h 1185040"/>
                <a:gd name="connsiteX236" fmla="*/ 1009934 w 1479373"/>
                <a:gd name="connsiteY236" fmla="*/ 25376 h 1185040"/>
                <a:gd name="connsiteX237" fmla="*/ 1022622 w 1479373"/>
                <a:gd name="connsiteY237" fmla="*/ 25376 h 1185040"/>
                <a:gd name="connsiteX238" fmla="*/ 1025160 w 1479373"/>
                <a:gd name="connsiteY238" fmla="*/ 22839 h 1185040"/>
                <a:gd name="connsiteX239" fmla="*/ 1042913 w 1479373"/>
                <a:gd name="connsiteY239" fmla="*/ 22839 h 1185040"/>
                <a:gd name="connsiteX240" fmla="*/ 1047988 w 1479373"/>
                <a:gd name="connsiteY240" fmla="*/ 20301 h 1185040"/>
                <a:gd name="connsiteX241" fmla="*/ 1055601 w 1479373"/>
                <a:gd name="connsiteY241" fmla="*/ 20301 h 1185040"/>
                <a:gd name="connsiteX242" fmla="*/ 1060676 w 1479373"/>
                <a:gd name="connsiteY242" fmla="*/ 17763 h 1185040"/>
                <a:gd name="connsiteX243" fmla="*/ 1078429 w 1479373"/>
                <a:gd name="connsiteY243" fmla="*/ 17763 h 1185040"/>
                <a:gd name="connsiteX244" fmla="*/ 1088579 w 1479373"/>
                <a:gd name="connsiteY244" fmla="*/ 20301 h 1185040"/>
                <a:gd name="connsiteX245" fmla="*/ 1096192 w 1479373"/>
                <a:gd name="connsiteY245" fmla="*/ 22839 h 1185040"/>
                <a:gd name="connsiteX246" fmla="*/ 1106343 w 1479373"/>
                <a:gd name="connsiteY246" fmla="*/ 22839 h 1185040"/>
                <a:gd name="connsiteX247" fmla="*/ 1108880 w 1479373"/>
                <a:gd name="connsiteY247" fmla="*/ 20301 h 1185040"/>
                <a:gd name="connsiteX248" fmla="*/ 1111418 w 1479373"/>
                <a:gd name="connsiteY248" fmla="*/ 20301 h 1185040"/>
                <a:gd name="connsiteX249" fmla="*/ 1113956 w 1479373"/>
                <a:gd name="connsiteY249" fmla="*/ 17763 h 1185040"/>
                <a:gd name="connsiteX250" fmla="*/ 1119031 w 1479373"/>
                <a:gd name="connsiteY250" fmla="*/ 15226 h 1185040"/>
                <a:gd name="connsiteX251" fmla="*/ 1119031 w 1479373"/>
                <a:gd name="connsiteY251" fmla="*/ 12688 h 1185040"/>
                <a:gd name="connsiteX252" fmla="*/ 1121568 w 1479373"/>
                <a:gd name="connsiteY252" fmla="*/ 12688 h 1185040"/>
                <a:gd name="connsiteX253" fmla="*/ 1129181 w 1479373"/>
                <a:gd name="connsiteY253" fmla="*/ 10150 h 1185040"/>
                <a:gd name="connsiteX254" fmla="*/ 1131719 w 1479373"/>
                <a:gd name="connsiteY254" fmla="*/ 7613 h 1185040"/>
                <a:gd name="connsiteX255" fmla="*/ 1136794 w 1479373"/>
                <a:gd name="connsiteY255" fmla="*/ 5075 h 1185040"/>
                <a:gd name="connsiteX256" fmla="*/ 1141869 w 1479373"/>
                <a:gd name="connsiteY256" fmla="*/ 2538 h 1185040"/>
                <a:gd name="connsiteX257" fmla="*/ 1149482 w 1479373"/>
                <a:gd name="connsiteY257" fmla="*/ 2538 h 1185040"/>
                <a:gd name="connsiteX258" fmla="*/ 1154558 w 1479373"/>
                <a:gd name="connsiteY258" fmla="*/ 0 h 1185040"/>
                <a:gd name="connsiteX259" fmla="*/ 1164708 w 1479373"/>
                <a:gd name="connsiteY259" fmla="*/ 0 h 1185040"/>
                <a:gd name="connsiteX260" fmla="*/ 1167246 w 1479373"/>
                <a:gd name="connsiteY260" fmla="*/ 2538 h 1185040"/>
                <a:gd name="connsiteX261" fmla="*/ 1169783 w 1479373"/>
                <a:gd name="connsiteY261" fmla="*/ 5075 h 1185040"/>
                <a:gd name="connsiteX262" fmla="*/ 1177396 w 1479373"/>
                <a:gd name="connsiteY262" fmla="*/ 5075 h 1185040"/>
                <a:gd name="connsiteX263" fmla="*/ 1179934 w 1479373"/>
                <a:gd name="connsiteY263" fmla="*/ 7613 h 1185040"/>
                <a:gd name="connsiteX264" fmla="*/ 1182472 w 1479373"/>
                <a:gd name="connsiteY264" fmla="*/ 10150 h 1185040"/>
                <a:gd name="connsiteX265" fmla="*/ 1187547 w 1479373"/>
                <a:gd name="connsiteY265" fmla="*/ 12688 h 1185040"/>
                <a:gd name="connsiteX266" fmla="*/ 1190085 w 1479373"/>
                <a:gd name="connsiteY266" fmla="*/ 17763 h 1185040"/>
                <a:gd name="connsiteX267" fmla="*/ 1192622 w 1479373"/>
                <a:gd name="connsiteY267" fmla="*/ 22839 h 1185040"/>
                <a:gd name="connsiteX268" fmla="*/ 1197697 w 1479373"/>
                <a:gd name="connsiteY268" fmla="*/ 25376 h 1185040"/>
                <a:gd name="connsiteX269" fmla="*/ 1200235 w 1479373"/>
                <a:gd name="connsiteY269" fmla="*/ 30452 h 1185040"/>
                <a:gd name="connsiteX270" fmla="*/ 1200235 w 1479373"/>
                <a:gd name="connsiteY270" fmla="*/ 35527 h 1185040"/>
                <a:gd name="connsiteX271" fmla="*/ 1202773 w 1479373"/>
                <a:gd name="connsiteY271" fmla="*/ 38064 h 1185040"/>
                <a:gd name="connsiteX272" fmla="*/ 1202773 w 1479373"/>
                <a:gd name="connsiteY272" fmla="*/ 40602 h 1185040"/>
                <a:gd name="connsiteX273" fmla="*/ 1205310 w 1479373"/>
                <a:gd name="connsiteY273" fmla="*/ 45677 h 1185040"/>
                <a:gd name="connsiteX274" fmla="*/ 1207848 w 1479373"/>
                <a:gd name="connsiteY274" fmla="*/ 48215 h 1185040"/>
                <a:gd name="connsiteX275" fmla="*/ 1210385 w 1479373"/>
                <a:gd name="connsiteY275" fmla="*/ 48215 h 1185040"/>
                <a:gd name="connsiteX276" fmla="*/ 1215461 w 1479373"/>
                <a:gd name="connsiteY276" fmla="*/ 45677 h 1185040"/>
                <a:gd name="connsiteX277" fmla="*/ 1217998 w 1479373"/>
                <a:gd name="connsiteY277" fmla="*/ 48215 h 1185040"/>
                <a:gd name="connsiteX278" fmla="*/ 1228149 w 1479373"/>
                <a:gd name="connsiteY278" fmla="*/ 48215 h 1185040"/>
                <a:gd name="connsiteX279" fmla="*/ 1230686 w 1479373"/>
                <a:gd name="connsiteY279" fmla="*/ 50753 h 1185040"/>
                <a:gd name="connsiteX280" fmla="*/ 1233224 w 1479373"/>
                <a:gd name="connsiteY280" fmla="*/ 53290 h 1185040"/>
                <a:gd name="connsiteX281" fmla="*/ 1233224 w 1479373"/>
                <a:gd name="connsiteY281" fmla="*/ 63441 h 1185040"/>
                <a:gd name="connsiteX282" fmla="*/ 1230686 w 1479373"/>
                <a:gd name="connsiteY282" fmla="*/ 65978 h 1185040"/>
                <a:gd name="connsiteX283" fmla="*/ 1230686 w 1479373"/>
                <a:gd name="connsiteY283" fmla="*/ 71053 h 1185040"/>
                <a:gd name="connsiteX284" fmla="*/ 1228149 w 1479373"/>
                <a:gd name="connsiteY284" fmla="*/ 71053 h 1185040"/>
                <a:gd name="connsiteX285" fmla="*/ 1230686 w 1479373"/>
                <a:gd name="connsiteY285" fmla="*/ 76129 h 1185040"/>
                <a:gd name="connsiteX286" fmla="*/ 1233224 w 1479373"/>
                <a:gd name="connsiteY286" fmla="*/ 78667 h 1185040"/>
                <a:gd name="connsiteX287" fmla="*/ 1233224 w 1479373"/>
                <a:gd name="connsiteY287" fmla="*/ 83742 h 1185040"/>
                <a:gd name="connsiteX288" fmla="*/ 1235762 w 1479373"/>
                <a:gd name="connsiteY288" fmla="*/ 86279 h 1185040"/>
                <a:gd name="connsiteX289" fmla="*/ 1238299 w 1479373"/>
                <a:gd name="connsiteY289" fmla="*/ 83742 h 1185040"/>
                <a:gd name="connsiteX290" fmla="*/ 1238299 w 1479373"/>
                <a:gd name="connsiteY290" fmla="*/ 86279 h 1185040"/>
                <a:gd name="connsiteX291" fmla="*/ 1240837 w 1479373"/>
                <a:gd name="connsiteY291" fmla="*/ 86279 h 1185040"/>
                <a:gd name="connsiteX292" fmla="*/ 1243375 w 1479373"/>
                <a:gd name="connsiteY292" fmla="*/ 88817 h 1185040"/>
                <a:gd name="connsiteX293" fmla="*/ 1245912 w 1479373"/>
                <a:gd name="connsiteY293" fmla="*/ 88817 h 1185040"/>
                <a:gd name="connsiteX294" fmla="*/ 1245912 w 1479373"/>
                <a:gd name="connsiteY294" fmla="*/ 86279 h 1185040"/>
                <a:gd name="connsiteX295" fmla="*/ 1250987 w 1479373"/>
                <a:gd name="connsiteY295" fmla="*/ 86279 h 1185040"/>
                <a:gd name="connsiteX296" fmla="*/ 1250987 w 1479373"/>
                <a:gd name="connsiteY296" fmla="*/ 96430 h 1185040"/>
                <a:gd name="connsiteX297" fmla="*/ 1253525 w 1479373"/>
                <a:gd name="connsiteY297" fmla="*/ 98967 h 1185040"/>
                <a:gd name="connsiteX298" fmla="*/ 1256063 w 1479373"/>
                <a:gd name="connsiteY298" fmla="*/ 101505 h 1185040"/>
                <a:gd name="connsiteX299" fmla="*/ 1261138 w 1479373"/>
                <a:gd name="connsiteY299" fmla="*/ 101505 h 1185040"/>
                <a:gd name="connsiteX300" fmla="*/ 1263676 w 1479373"/>
                <a:gd name="connsiteY300" fmla="*/ 104043 h 1185040"/>
                <a:gd name="connsiteX301" fmla="*/ 1266213 w 1479373"/>
                <a:gd name="connsiteY301" fmla="*/ 106581 h 1185040"/>
                <a:gd name="connsiteX302" fmla="*/ 1268751 w 1479373"/>
                <a:gd name="connsiteY302" fmla="*/ 106581 h 1185040"/>
                <a:gd name="connsiteX303" fmla="*/ 1273826 w 1479373"/>
                <a:gd name="connsiteY303" fmla="*/ 109118 h 1185040"/>
                <a:gd name="connsiteX304" fmla="*/ 1283977 w 1479373"/>
                <a:gd name="connsiteY304" fmla="*/ 109118 h 1185040"/>
                <a:gd name="connsiteX305" fmla="*/ 1289052 w 1479373"/>
                <a:gd name="connsiteY305" fmla="*/ 111655 h 1185040"/>
                <a:gd name="connsiteX306" fmla="*/ 1294127 w 1479373"/>
                <a:gd name="connsiteY306" fmla="*/ 114193 h 1185040"/>
                <a:gd name="connsiteX307" fmla="*/ 1296665 w 1479373"/>
                <a:gd name="connsiteY307" fmla="*/ 116731 h 1185040"/>
                <a:gd name="connsiteX308" fmla="*/ 1301740 w 1479373"/>
                <a:gd name="connsiteY308" fmla="*/ 119269 h 1185040"/>
                <a:gd name="connsiteX309" fmla="*/ 1304278 w 1479373"/>
                <a:gd name="connsiteY309" fmla="*/ 119269 h 1185040"/>
                <a:gd name="connsiteX310" fmla="*/ 1306815 w 1479373"/>
                <a:gd name="connsiteY310" fmla="*/ 121806 h 1185040"/>
                <a:gd name="connsiteX311" fmla="*/ 1309353 w 1479373"/>
                <a:gd name="connsiteY311" fmla="*/ 126881 h 1185040"/>
                <a:gd name="connsiteX312" fmla="*/ 1309353 w 1479373"/>
                <a:gd name="connsiteY312" fmla="*/ 129419 h 1185040"/>
                <a:gd name="connsiteX313" fmla="*/ 1311891 w 1479373"/>
                <a:gd name="connsiteY313" fmla="*/ 134494 h 1185040"/>
                <a:gd name="connsiteX314" fmla="*/ 1311891 w 1479373"/>
                <a:gd name="connsiteY314" fmla="*/ 137032 h 1185040"/>
                <a:gd name="connsiteX315" fmla="*/ 1314428 w 1479373"/>
                <a:gd name="connsiteY315" fmla="*/ 142107 h 1185040"/>
                <a:gd name="connsiteX316" fmla="*/ 1316966 w 1479373"/>
                <a:gd name="connsiteY316" fmla="*/ 144645 h 1185040"/>
                <a:gd name="connsiteX317" fmla="*/ 1316966 w 1479373"/>
                <a:gd name="connsiteY317" fmla="*/ 152258 h 1185040"/>
                <a:gd name="connsiteX318" fmla="*/ 1319503 w 1479373"/>
                <a:gd name="connsiteY318" fmla="*/ 154795 h 1185040"/>
                <a:gd name="connsiteX319" fmla="*/ 1322041 w 1479373"/>
                <a:gd name="connsiteY319" fmla="*/ 157333 h 1185040"/>
                <a:gd name="connsiteX320" fmla="*/ 1327116 w 1479373"/>
                <a:gd name="connsiteY320" fmla="*/ 157333 h 1185040"/>
                <a:gd name="connsiteX321" fmla="*/ 1329654 w 1479373"/>
                <a:gd name="connsiteY321" fmla="*/ 159870 h 1185040"/>
                <a:gd name="connsiteX322" fmla="*/ 1332192 w 1479373"/>
                <a:gd name="connsiteY322" fmla="*/ 162408 h 1185040"/>
                <a:gd name="connsiteX323" fmla="*/ 1332192 w 1479373"/>
                <a:gd name="connsiteY323" fmla="*/ 164946 h 1185040"/>
                <a:gd name="connsiteX324" fmla="*/ 1334729 w 1479373"/>
                <a:gd name="connsiteY324" fmla="*/ 170021 h 1185040"/>
                <a:gd name="connsiteX325" fmla="*/ 1339804 w 1479373"/>
                <a:gd name="connsiteY325" fmla="*/ 172559 h 1185040"/>
                <a:gd name="connsiteX326" fmla="*/ 1339804 w 1479373"/>
                <a:gd name="connsiteY326" fmla="*/ 175096 h 1185040"/>
                <a:gd name="connsiteX327" fmla="*/ 1347417 w 1479373"/>
                <a:gd name="connsiteY327" fmla="*/ 175096 h 1185040"/>
                <a:gd name="connsiteX328" fmla="*/ 1347417 w 1479373"/>
                <a:gd name="connsiteY328" fmla="*/ 177634 h 1185040"/>
                <a:gd name="connsiteX329" fmla="*/ 1349955 w 1479373"/>
                <a:gd name="connsiteY329" fmla="*/ 177634 h 1185040"/>
                <a:gd name="connsiteX330" fmla="*/ 1352493 w 1479373"/>
                <a:gd name="connsiteY330" fmla="*/ 180172 h 1185040"/>
                <a:gd name="connsiteX331" fmla="*/ 1357568 w 1479373"/>
                <a:gd name="connsiteY331" fmla="*/ 182709 h 1185040"/>
                <a:gd name="connsiteX332" fmla="*/ 1362643 w 1479373"/>
                <a:gd name="connsiteY332" fmla="*/ 182709 h 1185040"/>
                <a:gd name="connsiteX333" fmla="*/ 1365181 w 1479373"/>
                <a:gd name="connsiteY333" fmla="*/ 185247 h 1185040"/>
                <a:gd name="connsiteX334" fmla="*/ 1367718 w 1479373"/>
                <a:gd name="connsiteY334" fmla="*/ 182709 h 1185040"/>
                <a:gd name="connsiteX335" fmla="*/ 1370256 w 1479373"/>
                <a:gd name="connsiteY335" fmla="*/ 182709 h 1185040"/>
                <a:gd name="connsiteX336" fmla="*/ 1372794 w 1479373"/>
                <a:gd name="connsiteY336" fmla="*/ 180172 h 1185040"/>
                <a:gd name="connsiteX337" fmla="*/ 1375331 w 1479373"/>
                <a:gd name="connsiteY337" fmla="*/ 180172 h 1185040"/>
                <a:gd name="connsiteX338" fmla="*/ 1375331 w 1479373"/>
                <a:gd name="connsiteY338" fmla="*/ 205537 h 1185040"/>
                <a:gd name="connsiteX339" fmla="*/ 1377869 w 1479373"/>
                <a:gd name="connsiteY339" fmla="*/ 218225 h 1185040"/>
                <a:gd name="connsiteX340" fmla="*/ 1382944 w 1479373"/>
                <a:gd name="connsiteY340" fmla="*/ 228376 h 1185040"/>
                <a:gd name="connsiteX341" fmla="*/ 1390557 w 1479373"/>
                <a:gd name="connsiteY341" fmla="*/ 241064 h 1185040"/>
                <a:gd name="connsiteX342" fmla="*/ 1398170 w 1479373"/>
                <a:gd name="connsiteY342" fmla="*/ 253752 h 1185040"/>
                <a:gd name="connsiteX343" fmla="*/ 1403245 w 1479373"/>
                <a:gd name="connsiteY343" fmla="*/ 266440 h 1185040"/>
                <a:gd name="connsiteX344" fmla="*/ 1405783 w 1479373"/>
                <a:gd name="connsiteY344" fmla="*/ 271516 h 1185040"/>
                <a:gd name="connsiteX345" fmla="*/ 1403245 w 1479373"/>
                <a:gd name="connsiteY345" fmla="*/ 279128 h 1185040"/>
                <a:gd name="connsiteX346" fmla="*/ 1398170 w 1479373"/>
                <a:gd name="connsiteY346" fmla="*/ 291817 h 1185040"/>
                <a:gd name="connsiteX347" fmla="*/ 1393095 w 1479373"/>
                <a:gd name="connsiteY347" fmla="*/ 299430 h 1185040"/>
                <a:gd name="connsiteX348" fmla="*/ 1385482 w 1479373"/>
                <a:gd name="connsiteY348" fmla="*/ 309580 h 1185040"/>
                <a:gd name="connsiteX349" fmla="*/ 1382944 w 1479373"/>
                <a:gd name="connsiteY349" fmla="*/ 314655 h 1185040"/>
                <a:gd name="connsiteX350" fmla="*/ 1380407 w 1479373"/>
                <a:gd name="connsiteY350" fmla="*/ 322268 h 1185040"/>
                <a:gd name="connsiteX351" fmla="*/ 1382944 w 1479373"/>
                <a:gd name="connsiteY351" fmla="*/ 334956 h 1185040"/>
                <a:gd name="connsiteX352" fmla="*/ 1380407 w 1479373"/>
                <a:gd name="connsiteY352" fmla="*/ 352720 h 1185040"/>
                <a:gd name="connsiteX353" fmla="*/ 1380407 w 1479373"/>
                <a:gd name="connsiteY353" fmla="*/ 367945 h 1185040"/>
                <a:gd name="connsiteX354" fmla="*/ 1385482 w 1479373"/>
                <a:gd name="connsiteY354" fmla="*/ 383171 h 1185040"/>
                <a:gd name="connsiteX355" fmla="*/ 1385482 w 1479373"/>
                <a:gd name="connsiteY355" fmla="*/ 393322 h 1185040"/>
                <a:gd name="connsiteX356" fmla="*/ 1377869 w 1479373"/>
                <a:gd name="connsiteY356" fmla="*/ 406010 h 1185040"/>
                <a:gd name="connsiteX357" fmla="*/ 1377869 w 1479373"/>
                <a:gd name="connsiteY357" fmla="*/ 416160 h 1185040"/>
                <a:gd name="connsiteX358" fmla="*/ 1382944 w 1479373"/>
                <a:gd name="connsiteY358" fmla="*/ 428848 h 1185040"/>
                <a:gd name="connsiteX359" fmla="*/ 1390557 w 1479373"/>
                <a:gd name="connsiteY359" fmla="*/ 441536 h 1185040"/>
                <a:gd name="connsiteX360" fmla="*/ 1400708 w 1479373"/>
                <a:gd name="connsiteY360" fmla="*/ 444074 h 1185040"/>
                <a:gd name="connsiteX361" fmla="*/ 1408320 w 1479373"/>
                <a:gd name="connsiteY361" fmla="*/ 446612 h 1185040"/>
                <a:gd name="connsiteX362" fmla="*/ 1415933 w 1479373"/>
                <a:gd name="connsiteY362" fmla="*/ 454225 h 1185040"/>
                <a:gd name="connsiteX363" fmla="*/ 1426084 w 1479373"/>
                <a:gd name="connsiteY363" fmla="*/ 459300 h 1185040"/>
                <a:gd name="connsiteX364" fmla="*/ 1426084 w 1479373"/>
                <a:gd name="connsiteY364" fmla="*/ 461838 h 1185040"/>
                <a:gd name="connsiteX365" fmla="*/ 1441310 w 1479373"/>
                <a:gd name="connsiteY365" fmla="*/ 471988 h 1185040"/>
                <a:gd name="connsiteX366" fmla="*/ 1456535 w 1479373"/>
                <a:gd name="connsiteY366" fmla="*/ 487214 h 1185040"/>
                <a:gd name="connsiteX367" fmla="*/ 1464148 w 1479373"/>
                <a:gd name="connsiteY367" fmla="*/ 502440 h 1185040"/>
                <a:gd name="connsiteX368" fmla="*/ 1466686 w 1479373"/>
                <a:gd name="connsiteY368" fmla="*/ 504977 h 1185040"/>
                <a:gd name="connsiteX369" fmla="*/ 1471761 w 1479373"/>
                <a:gd name="connsiteY369" fmla="*/ 522730 h 1185040"/>
                <a:gd name="connsiteX370" fmla="*/ 1476837 w 1479373"/>
                <a:gd name="connsiteY370" fmla="*/ 543031 h 1185040"/>
                <a:gd name="connsiteX371" fmla="*/ 1479374 w 1479373"/>
                <a:gd name="connsiteY371" fmla="*/ 553182 h 1185040"/>
                <a:gd name="connsiteX372" fmla="*/ 1474299 w 1479373"/>
                <a:gd name="connsiteY372" fmla="*/ 560795 h 1185040"/>
                <a:gd name="connsiteX373" fmla="*/ 1459073 w 1479373"/>
                <a:gd name="connsiteY373" fmla="*/ 563332 h 1185040"/>
                <a:gd name="connsiteX374" fmla="*/ 1453998 w 1479373"/>
                <a:gd name="connsiteY374" fmla="*/ 570945 h 1185040"/>
                <a:gd name="connsiteX375" fmla="*/ 1456535 w 1479373"/>
                <a:gd name="connsiteY375" fmla="*/ 581096 h 1185040"/>
                <a:gd name="connsiteX376" fmla="*/ 1453998 w 1479373"/>
                <a:gd name="connsiteY376" fmla="*/ 588709 h 1185040"/>
                <a:gd name="connsiteX377" fmla="*/ 1451460 w 1479373"/>
                <a:gd name="connsiteY377" fmla="*/ 598859 h 1185040"/>
                <a:gd name="connsiteX378" fmla="*/ 1453998 w 1479373"/>
                <a:gd name="connsiteY378" fmla="*/ 606472 h 1185040"/>
                <a:gd name="connsiteX379" fmla="*/ 1459073 w 1479373"/>
                <a:gd name="connsiteY379" fmla="*/ 609009 h 1185040"/>
                <a:gd name="connsiteX380" fmla="*/ 1459073 w 1479373"/>
                <a:gd name="connsiteY380" fmla="*/ 614085 h 1185040"/>
                <a:gd name="connsiteX381" fmla="*/ 1456535 w 1479373"/>
                <a:gd name="connsiteY381" fmla="*/ 621698 h 1185040"/>
                <a:gd name="connsiteX382" fmla="*/ 1451460 w 1479373"/>
                <a:gd name="connsiteY382" fmla="*/ 629311 h 1185040"/>
                <a:gd name="connsiteX383" fmla="*/ 1443847 w 1479373"/>
                <a:gd name="connsiteY383" fmla="*/ 647063 h 1185040"/>
                <a:gd name="connsiteX384" fmla="*/ 1441310 w 1479373"/>
                <a:gd name="connsiteY384" fmla="*/ 659751 h 1185040"/>
                <a:gd name="connsiteX385" fmla="*/ 1443847 w 1479373"/>
                <a:gd name="connsiteY385" fmla="*/ 667365 h 1185040"/>
                <a:gd name="connsiteX386" fmla="*/ 1451460 w 1479373"/>
                <a:gd name="connsiteY386" fmla="*/ 680053 h 1185040"/>
                <a:gd name="connsiteX387" fmla="*/ 1461611 w 1479373"/>
                <a:gd name="connsiteY387" fmla="*/ 690203 h 1185040"/>
                <a:gd name="connsiteX388" fmla="*/ 1464148 w 1479373"/>
                <a:gd name="connsiteY388" fmla="*/ 697816 h 1185040"/>
                <a:gd name="connsiteX389" fmla="*/ 1459073 w 1479373"/>
                <a:gd name="connsiteY389" fmla="*/ 700354 h 1185040"/>
                <a:gd name="connsiteX390" fmla="*/ 1446385 w 1479373"/>
                <a:gd name="connsiteY390" fmla="*/ 705429 h 1185040"/>
                <a:gd name="connsiteX391" fmla="*/ 1433697 w 1479373"/>
                <a:gd name="connsiteY391" fmla="*/ 710504 h 1185040"/>
                <a:gd name="connsiteX392" fmla="*/ 1431159 w 1479373"/>
                <a:gd name="connsiteY392" fmla="*/ 710504 h 1185040"/>
                <a:gd name="connsiteX393" fmla="*/ 1418471 w 1479373"/>
                <a:gd name="connsiteY393" fmla="*/ 715579 h 1185040"/>
                <a:gd name="connsiteX394" fmla="*/ 1400708 w 1479373"/>
                <a:gd name="connsiteY394" fmla="*/ 720655 h 1185040"/>
                <a:gd name="connsiteX395" fmla="*/ 1388020 w 1479373"/>
                <a:gd name="connsiteY395" fmla="*/ 728268 h 1185040"/>
                <a:gd name="connsiteX396" fmla="*/ 1375331 w 1479373"/>
                <a:gd name="connsiteY396" fmla="*/ 738418 h 1185040"/>
                <a:gd name="connsiteX397" fmla="*/ 1365181 w 1479373"/>
                <a:gd name="connsiteY397" fmla="*/ 751106 h 1185040"/>
                <a:gd name="connsiteX398" fmla="*/ 1360106 w 1479373"/>
                <a:gd name="connsiteY398" fmla="*/ 761257 h 1185040"/>
                <a:gd name="connsiteX399" fmla="*/ 1362643 w 1479373"/>
                <a:gd name="connsiteY399" fmla="*/ 771407 h 1185040"/>
                <a:gd name="connsiteX400" fmla="*/ 1362643 w 1479373"/>
                <a:gd name="connsiteY400" fmla="*/ 789160 h 1185040"/>
                <a:gd name="connsiteX401" fmla="*/ 1360106 w 1479373"/>
                <a:gd name="connsiteY401" fmla="*/ 794235 h 1185040"/>
                <a:gd name="connsiteX402" fmla="*/ 1355030 w 1479373"/>
                <a:gd name="connsiteY402" fmla="*/ 799311 h 1185040"/>
                <a:gd name="connsiteX403" fmla="*/ 1344880 w 1479373"/>
                <a:gd name="connsiteY403" fmla="*/ 804386 h 1185040"/>
                <a:gd name="connsiteX404" fmla="*/ 1339804 w 1479373"/>
                <a:gd name="connsiteY404" fmla="*/ 811999 h 1185040"/>
                <a:gd name="connsiteX405" fmla="*/ 1337267 w 1479373"/>
                <a:gd name="connsiteY405" fmla="*/ 822149 h 1185040"/>
                <a:gd name="connsiteX406" fmla="*/ 1342342 w 1479373"/>
                <a:gd name="connsiteY406" fmla="*/ 827224 h 1185040"/>
                <a:gd name="connsiteX407" fmla="*/ 1347417 w 1479373"/>
                <a:gd name="connsiteY407" fmla="*/ 834838 h 1185040"/>
                <a:gd name="connsiteX408" fmla="*/ 1352493 w 1479373"/>
                <a:gd name="connsiteY408" fmla="*/ 837375 h 1185040"/>
                <a:gd name="connsiteX409" fmla="*/ 1357568 w 1479373"/>
                <a:gd name="connsiteY409" fmla="*/ 842450 h 1185040"/>
                <a:gd name="connsiteX410" fmla="*/ 1355030 w 1479373"/>
                <a:gd name="connsiteY410" fmla="*/ 847526 h 1185040"/>
                <a:gd name="connsiteX411" fmla="*/ 1349955 w 1479373"/>
                <a:gd name="connsiteY411" fmla="*/ 850063 h 1185040"/>
                <a:gd name="connsiteX412" fmla="*/ 1344880 w 1479373"/>
                <a:gd name="connsiteY412" fmla="*/ 852601 h 1185040"/>
                <a:gd name="connsiteX413" fmla="*/ 1339804 w 1479373"/>
                <a:gd name="connsiteY413" fmla="*/ 855138 h 1185040"/>
                <a:gd name="connsiteX414" fmla="*/ 1329654 w 1479373"/>
                <a:gd name="connsiteY414" fmla="*/ 862751 h 1185040"/>
                <a:gd name="connsiteX415" fmla="*/ 1324579 w 1479373"/>
                <a:gd name="connsiteY415" fmla="*/ 872902 h 1185040"/>
                <a:gd name="connsiteX416" fmla="*/ 1322041 w 1479373"/>
                <a:gd name="connsiteY416" fmla="*/ 888128 h 1185040"/>
                <a:gd name="connsiteX417" fmla="*/ 1316966 w 1479373"/>
                <a:gd name="connsiteY417" fmla="*/ 903353 h 1185040"/>
                <a:gd name="connsiteX418" fmla="*/ 1309353 w 1479373"/>
                <a:gd name="connsiteY418" fmla="*/ 913504 h 1185040"/>
                <a:gd name="connsiteX419" fmla="*/ 1306815 w 1479373"/>
                <a:gd name="connsiteY419" fmla="*/ 916041 h 1185040"/>
                <a:gd name="connsiteX420" fmla="*/ 1301740 w 1479373"/>
                <a:gd name="connsiteY420" fmla="*/ 918579 h 1185040"/>
                <a:gd name="connsiteX421" fmla="*/ 1291590 w 1479373"/>
                <a:gd name="connsiteY421" fmla="*/ 923654 h 1185040"/>
                <a:gd name="connsiteX422" fmla="*/ 1283977 w 1479373"/>
                <a:gd name="connsiteY422" fmla="*/ 926192 h 1185040"/>
                <a:gd name="connsiteX423" fmla="*/ 1273826 w 1479373"/>
                <a:gd name="connsiteY423" fmla="*/ 931267 h 1185040"/>
                <a:gd name="connsiteX424" fmla="*/ 1268751 w 1479373"/>
                <a:gd name="connsiteY424" fmla="*/ 943955 h 1185040"/>
                <a:gd name="connsiteX425" fmla="*/ 1263676 w 1479373"/>
                <a:gd name="connsiteY425" fmla="*/ 959181 h 1185040"/>
                <a:gd name="connsiteX426" fmla="*/ 1256063 w 1479373"/>
                <a:gd name="connsiteY426" fmla="*/ 966794 h 1185040"/>
                <a:gd name="connsiteX427" fmla="*/ 1245912 w 1479373"/>
                <a:gd name="connsiteY427" fmla="*/ 974407 h 1185040"/>
                <a:gd name="connsiteX428" fmla="*/ 1233224 w 1479373"/>
                <a:gd name="connsiteY428" fmla="*/ 982020 h 1185040"/>
                <a:gd name="connsiteX429" fmla="*/ 1225611 w 1479373"/>
                <a:gd name="connsiteY429" fmla="*/ 992170 h 1185040"/>
                <a:gd name="connsiteX430" fmla="*/ 1217998 w 1479373"/>
                <a:gd name="connsiteY430" fmla="*/ 1002321 h 1185040"/>
                <a:gd name="connsiteX431" fmla="*/ 1205310 w 1479373"/>
                <a:gd name="connsiteY431" fmla="*/ 1015009 h 1185040"/>
                <a:gd name="connsiteX432" fmla="*/ 1197697 w 1479373"/>
                <a:gd name="connsiteY432" fmla="*/ 1020084 h 1185040"/>
                <a:gd name="connsiteX433" fmla="*/ 1185009 w 1479373"/>
                <a:gd name="connsiteY433" fmla="*/ 1015009 h 1185040"/>
                <a:gd name="connsiteX434" fmla="*/ 1169783 w 1479373"/>
                <a:gd name="connsiteY434" fmla="*/ 1009934 h 1185040"/>
                <a:gd name="connsiteX435" fmla="*/ 1159633 w 1479373"/>
                <a:gd name="connsiteY435" fmla="*/ 999783 h 1185040"/>
                <a:gd name="connsiteX436" fmla="*/ 1141880 w 1479373"/>
                <a:gd name="connsiteY436" fmla="*/ 987095 h 1185040"/>
                <a:gd name="connsiteX437" fmla="*/ 1121579 w 1479373"/>
                <a:gd name="connsiteY437" fmla="*/ 974407 h 1185040"/>
                <a:gd name="connsiteX438" fmla="*/ 1106353 w 1479373"/>
                <a:gd name="connsiteY438" fmla="*/ 969332 h 1185040"/>
                <a:gd name="connsiteX439" fmla="*/ 1093665 w 1479373"/>
                <a:gd name="connsiteY439" fmla="*/ 966794 h 1185040"/>
                <a:gd name="connsiteX440" fmla="*/ 1078439 w 1479373"/>
                <a:gd name="connsiteY440" fmla="*/ 961719 h 1185040"/>
                <a:gd name="connsiteX441" fmla="*/ 1070826 w 1479373"/>
                <a:gd name="connsiteY441" fmla="*/ 949031 h 1185040"/>
                <a:gd name="connsiteX442" fmla="*/ 1070826 w 1479373"/>
                <a:gd name="connsiteY442" fmla="*/ 918590 h 1185040"/>
                <a:gd name="connsiteX443" fmla="*/ 1075902 w 1479373"/>
                <a:gd name="connsiteY443" fmla="*/ 913514 h 1185040"/>
                <a:gd name="connsiteX444" fmla="*/ 1073364 w 1479373"/>
                <a:gd name="connsiteY444" fmla="*/ 905902 h 1185040"/>
                <a:gd name="connsiteX445" fmla="*/ 1065751 w 1479373"/>
                <a:gd name="connsiteY445" fmla="*/ 903364 h 1185040"/>
                <a:gd name="connsiteX446" fmla="*/ 1053063 w 1479373"/>
                <a:gd name="connsiteY446" fmla="*/ 900826 h 1185040"/>
                <a:gd name="connsiteX447" fmla="*/ 1037837 w 1479373"/>
                <a:gd name="connsiteY447" fmla="*/ 895751 h 1185040"/>
                <a:gd name="connsiteX448" fmla="*/ 1025149 w 1479373"/>
                <a:gd name="connsiteY448" fmla="*/ 893213 h 1185040"/>
                <a:gd name="connsiteX449" fmla="*/ 1017536 w 1479373"/>
                <a:gd name="connsiteY449" fmla="*/ 893213 h 1185040"/>
                <a:gd name="connsiteX450" fmla="*/ 1017536 w 1479373"/>
                <a:gd name="connsiteY450" fmla="*/ 895751 h 1185040"/>
                <a:gd name="connsiteX451" fmla="*/ 1014999 w 1479373"/>
                <a:gd name="connsiteY451" fmla="*/ 900826 h 1185040"/>
                <a:gd name="connsiteX452" fmla="*/ 1014999 w 1479373"/>
                <a:gd name="connsiteY452" fmla="*/ 908439 h 1185040"/>
                <a:gd name="connsiteX453" fmla="*/ 1017536 w 1479373"/>
                <a:gd name="connsiteY453" fmla="*/ 913514 h 1185040"/>
                <a:gd name="connsiteX454" fmla="*/ 1014999 w 1479373"/>
                <a:gd name="connsiteY454" fmla="*/ 916052 h 1185040"/>
                <a:gd name="connsiteX455" fmla="*/ 1014999 w 1479373"/>
                <a:gd name="connsiteY455" fmla="*/ 926202 h 1185040"/>
                <a:gd name="connsiteX456" fmla="*/ 1012461 w 1479373"/>
                <a:gd name="connsiteY456" fmla="*/ 928740 h 1185040"/>
                <a:gd name="connsiteX457" fmla="*/ 1009923 w 1479373"/>
                <a:gd name="connsiteY457" fmla="*/ 931278 h 1185040"/>
                <a:gd name="connsiteX458" fmla="*/ 1007386 w 1479373"/>
                <a:gd name="connsiteY458" fmla="*/ 933816 h 1185040"/>
                <a:gd name="connsiteX459" fmla="*/ 999773 w 1479373"/>
                <a:gd name="connsiteY459" fmla="*/ 931278 h 1185040"/>
                <a:gd name="connsiteX460" fmla="*/ 997235 w 1479373"/>
                <a:gd name="connsiteY460" fmla="*/ 933816 h 1185040"/>
                <a:gd name="connsiteX461" fmla="*/ 994698 w 1479373"/>
                <a:gd name="connsiteY461" fmla="*/ 936353 h 1185040"/>
                <a:gd name="connsiteX462" fmla="*/ 994698 w 1479373"/>
                <a:gd name="connsiteY462" fmla="*/ 943966 h 1185040"/>
                <a:gd name="connsiteX463" fmla="*/ 997235 w 1479373"/>
                <a:gd name="connsiteY463" fmla="*/ 946504 h 1185040"/>
                <a:gd name="connsiteX464" fmla="*/ 999773 w 1479373"/>
                <a:gd name="connsiteY464" fmla="*/ 946504 h 1185040"/>
                <a:gd name="connsiteX465" fmla="*/ 999773 w 1479373"/>
                <a:gd name="connsiteY465" fmla="*/ 949041 h 1185040"/>
                <a:gd name="connsiteX466" fmla="*/ 997235 w 1479373"/>
                <a:gd name="connsiteY466" fmla="*/ 949041 h 1185040"/>
                <a:gd name="connsiteX467" fmla="*/ 994698 w 1479373"/>
                <a:gd name="connsiteY467" fmla="*/ 951579 h 1185040"/>
                <a:gd name="connsiteX468" fmla="*/ 989622 w 1479373"/>
                <a:gd name="connsiteY468" fmla="*/ 951579 h 1185040"/>
                <a:gd name="connsiteX469" fmla="*/ 987085 w 1479373"/>
                <a:gd name="connsiteY469" fmla="*/ 954116 h 1185040"/>
                <a:gd name="connsiteX470" fmla="*/ 959181 w 1479373"/>
                <a:gd name="connsiteY470" fmla="*/ 954116 h 1185040"/>
                <a:gd name="connsiteX471" fmla="*/ 959181 w 1479373"/>
                <a:gd name="connsiteY471" fmla="*/ 951579 h 1185040"/>
                <a:gd name="connsiteX472" fmla="*/ 961719 w 1479373"/>
                <a:gd name="connsiteY472" fmla="*/ 949041 h 1185040"/>
                <a:gd name="connsiteX473" fmla="*/ 964257 w 1479373"/>
                <a:gd name="connsiteY473" fmla="*/ 946504 h 1185040"/>
                <a:gd name="connsiteX474" fmla="*/ 964257 w 1479373"/>
                <a:gd name="connsiteY474" fmla="*/ 943966 h 1185040"/>
                <a:gd name="connsiteX475" fmla="*/ 954106 w 1479373"/>
                <a:gd name="connsiteY475" fmla="*/ 943966 h 1185040"/>
                <a:gd name="connsiteX476" fmla="*/ 951569 w 1479373"/>
                <a:gd name="connsiteY476" fmla="*/ 946504 h 1185040"/>
                <a:gd name="connsiteX477" fmla="*/ 936343 w 1479373"/>
                <a:gd name="connsiteY477" fmla="*/ 946504 h 1185040"/>
                <a:gd name="connsiteX478" fmla="*/ 936343 w 1479373"/>
                <a:gd name="connsiteY478" fmla="*/ 949041 h 1185040"/>
                <a:gd name="connsiteX479" fmla="*/ 928730 w 1479373"/>
                <a:gd name="connsiteY479" fmla="*/ 951579 h 1185040"/>
                <a:gd name="connsiteX480" fmla="*/ 916042 w 1479373"/>
                <a:gd name="connsiteY480" fmla="*/ 951579 h 1185040"/>
                <a:gd name="connsiteX481" fmla="*/ 913504 w 1479373"/>
                <a:gd name="connsiteY481" fmla="*/ 954116 h 1185040"/>
                <a:gd name="connsiteX482" fmla="*/ 910966 w 1479373"/>
                <a:gd name="connsiteY482" fmla="*/ 956654 h 1185040"/>
                <a:gd name="connsiteX483" fmla="*/ 905891 w 1479373"/>
                <a:gd name="connsiteY483" fmla="*/ 961730 h 1185040"/>
                <a:gd name="connsiteX484" fmla="*/ 905891 w 1479373"/>
                <a:gd name="connsiteY484" fmla="*/ 966804 h 1185040"/>
                <a:gd name="connsiteX485" fmla="*/ 903353 w 1479373"/>
                <a:gd name="connsiteY485" fmla="*/ 971880 h 1185040"/>
                <a:gd name="connsiteX486" fmla="*/ 895741 w 1479373"/>
                <a:gd name="connsiteY486" fmla="*/ 976955 h 1185040"/>
                <a:gd name="connsiteX487" fmla="*/ 888128 w 1479373"/>
                <a:gd name="connsiteY487" fmla="*/ 982030 h 1185040"/>
                <a:gd name="connsiteX488" fmla="*/ 880515 w 1479373"/>
                <a:gd name="connsiteY488" fmla="*/ 984568 h 1185040"/>
                <a:gd name="connsiteX489" fmla="*/ 875440 w 1479373"/>
                <a:gd name="connsiteY489" fmla="*/ 987106 h 1185040"/>
                <a:gd name="connsiteX490" fmla="*/ 870364 w 1479373"/>
                <a:gd name="connsiteY490" fmla="*/ 994718 h 1185040"/>
                <a:gd name="connsiteX491" fmla="*/ 865289 w 1479373"/>
                <a:gd name="connsiteY491" fmla="*/ 994718 h 1185040"/>
                <a:gd name="connsiteX492" fmla="*/ 862752 w 1479373"/>
                <a:gd name="connsiteY492" fmla="*/ 997256 h 1185040"/>
                <a:gd name="connsiteX493" fmla="*/ 860214 w 1479373"/>
                <a:gd name="connsiteY493" fmla="*/ 999794 h 1185040"/>
                <a:gd name="connsiteX494" fmla="*/ 862752 w 1479373"/>
                <a:gd name="connsiteY494" fmla="*/ 1004869 h 1185040"/>
                <a:gd name="connsiteX495" fmla="*/ 862752 w 1479373"/>
                <a:gd name="connsiteY495" fmla="*/ 1012482 h 1185040"/>
                <a:gd name="connsiteX496" fmla="*/ 860214 w 1479373"/>
                <a:gd name="connsiteY496" fmla="*/ 1015019 h 1185040"/>
                <a:gd name="connsiteX497" fmla="*/ 857676 w 1479373"/>
                <a:gd name="connsiteY497" fmla="*/ 1017557 h 1185040"/>
                <a:gd name="connsiteX498" fmla="*/ 850063 w 1479373"/>
                <a:gd name="connsiteY498" fmla="*/ 1015019 h 1185040"/>
                <a:gd name="connsiteX499" fmla="*/ 844988 w 1479373"/>
                <a:gd name="connsiteY499" fmla="*/ 1017557 h 1185040"/>
                <a:gd name="connsiteX500" fmla="*/ 812009 w 1479373"/>
                <a:gd name="connsiteY500" fmla="*/ 1017557 h 1185040"/>
                <a:gd name="connsiteX501" fmla="*/ 794257 w 1479373"/>
                <a:gd name="connsiteY501" fmla="*/ 1015019 h 1185040"/>
                <a:gd name="connsiteX502" fmla="*/ 789181 w 1479373"/>
                <a:gd name="connsiteY502" fmla="*/ 1015019 h 1185040"/>
                <a:gd name="connsiteX503" fmla="*/ 776493 w 1479373"/>
                <a:gd name="connsiteY503" fmla="*/ 1017557 h 1185040"/>
                <a:gd name="connsiteX504" fmla="*/ 733364 w 1479373"/>
                <a:gd name="connsiteY504" fmla="*/ 1017557 h 1185040"/>
                <a:gd name="connsiteX505" fmla="*/ 733364 w 1479373"/>
                <a:gd name="connsiteY505" fmla="*/ 1020095 h 1185040"/>
                <a:gd name="connsiteX506" fmla="*/ 728289 w 1479373"/>
                <a:gd name="connsiteY506" fmla="*/ 1022632 h 1185040"/>
                <a:gd name="connsiteX507" fmla="*/ 725751 w 1479373"/>
                <a:gd name="connsiteY507" fmla="*/ 1025170 h 1185040"/>
                <a:gd name="connsiteX508" fmla="*/ 723214 w 1479373"/>
                <a:gd name="connsiteY508" fmla="*/ 1027708 h 1185040"/>
                <a:gd name="connsiteX509" fmla="*/ 718138 w 1479373"/>
                <a:gd name="connsiteY509" fmla="*/ 1030245 h 1185040"/>
                <a:gd name="connsiteX510" fmla="*/ 710525 w 1479373"/>
                <a:gd name="connsiteY510" fmla="*/ 1035321 h 1185040"/>
                <a:gd name="connsiteX511" fmla="*/ 700375 w 1479373"/>
                <a:gd name="connsiteY511" fmla="*/ 1045471 h 1185040"/>
                <a:gd name="connsiteX512" fmla="*/ 695300 w 1479373"/>
                <a:gd name="connsiteY512" fmla="*/ 1050547 h 1185040"/>
                <a:gd name="connsiteX513" fmla="*/ 690224 w 1479373"/>
                <a:gd name="connsiteY513" fmla="*/ 1053084 h 1185040"/>
                <a:gd name="connsiteX514" fmla="*/ 682612 w 1479373"/>
                <a:gd name="connsiteY514" fmla="*/ 1058159 h 1185040"/>
                <a:gd name="connsiteX515" fmla="*/ 677536 w 1479373"/>
                <a:gd name="connsiteY515" fmla="*/ 1063235 h 1185040"/>
                <a:gd name="connsiteX516" fmla="*/ 674999 w 1479373"/>
                <a:gd name="connsiteY516" fmla="*/ 1068310 h 1185040"/>
                <a:gd name="connsiteX517" fmla="*/ 672461 w 1479373"/>
                <a:gd name="connsiteY517" fmla="*/ 1070847 h 1185040"/>
                <a:gd name="connsiteX518" fmla="*/ 667386 w 1479373"/>
                <a:gd name="connsiteY518" fmla="*/ 1080998 h 1185040"/>
                <a:gd name="connsiteX519" fmla="*/ 662311 w 1479373"/>
                <a:gd name="connsiteY519" fmla="*/ 1091149 h 1185040"/>
                <a:gd name="connsiteX520" fmla="*/ 654698 w 1479373"/>
                <a:gd name="connsiteY520" fmla="*/ 1098761 h 1185040"/>
                <a:gd name="connsiteX521" fmla="*/ 647085 w 1479373"/>
                <a:gd name="connsiteY521" fmla="*/ 1106374 h 1185040"/>
                <a:gd name="connsiteX522" fmla="*/ 639472 w 1479373"/>
                <a:gd name="connsiteY522" fmla="*/ 1113987 h 1185040"/>
                <a:gd name="connsiteX523" fmla="*/ 629321 w 1479373"/>
                <a:gd name="connsiteY523" fmla="*/ 1116525 h 1185040"/>
                <a:gd name="connsiteX524" fmla="*/ 621708 w 1479373"/>
                <a:gd name="connsiteY524" fmla="*/ 1121600 h 1185040"/>
                <a:gd name="connsiteX525" fmla="*/ 619171 w 1479373"/>
                <a:gd name="connsiteY525" fmla="*/ 1121600 h 1185040"/>
                <a:gd name="connsiteX526" fmla="*/ 616633 w 1479373"/>
                <a:gd name="connsiteY526" fmla="*/ 1124138 h 1185040"/>
                <a:gd name="connsiteX527" fmla="*/ 614096 w 1479373"/>
                <a:gd name="connsiteY527" fmla="*/ 1126675 h 1185040"/>
                <a:gd name="connsiteX528" fmla="*/ 611558 w 1479373"/>
                <a:gd name="connsiteY528" fmla="*/ 1131750 h 1185040"/>
                <a:gd name="connsiteX529" fmla="*/ 609020 w 1479373"/>
                <a:gd name="connsiteY529" fmla="*/ 1139363 h 1185040"/>
                <a:gd name="connsiteX530" fmla="*/ 606483 w 1479373"/>
                <a:gd name="connsiteY530" fmla="*/ 1144438 h 1185040"/>
                <a:gd name="connsiteX531" fmla="*/ 603945 w 1479373"/>
                <a:gd name="connsiteY531" fmla="*/ 1149514 h 1185040"/>
                <a:gd name="connsiteX532" fmla="*/ 598870 w 1479373"/>
                <a:gd name="connsiteY532" fmla="*/ 1157127 h 1185040"/>
                <a:gd name="connsiteX533" fmla="*/ 596332 w 1479373"/>
                <a:gd name="connsiteY533" fmla="*/ 1164740 h 1185040"/>
                <a:gd name="connsiteX534" fmla="*/ 596332 w 1479373"/>
                <a:gd name="connsiteY534" fmla="*/ 1167277 h 1185040"/>
                <a:gd name="connsiteX535" fmla="*/ 593795 w 1479373"/>
                <a:gd name="connsiteY535" fmla="*/ 1172352 h 1185040"/>
                <a:gd name="connsiteX536" fmla="*/ 588719 w 1479373"/>
                <a:gd name="connsiteY536" fmla="*/ 1177428 h 1185040"/>
                <a:gd name="connsiteX537" fmla="*/ 586182 w 1479373"/>
                <a:gd name="connsiteY537" fmla="*/ 1179966 h 1185040"/>
                <a:gd name="connsiteX538" fmla="*/ 581106 w 1479373"/>
                <a:gd name="connsiteY538" fmla="*/ 1182503 h 1185040"/>
                <a:gd name="connsiteX539" fmla="*/ 576031 w 1479373"/>
                <a:gd name="connsiteY539" fmla="*/ 1182503 h 1185040"/>
                <a:gd name="connsiteX540" fmla="*/ 570956 w 1479373"/>
                <a:gd name="connsiteY540" fmla="*/ 1185041 h 1185040"/>
                <a:gd name="connsiteX541" fmla="*/ 565881 w 1479373"/>
                <a:gd name="connsiteY541" fmla="*/ 1182503 h 1185040"/>
                <a:gd name="connsiteX542" fmla="*/ 563343 w 1479373"/>
                <a:gd name="connsiteY542" fmla="*/ 1179966 h 1185040"/>
                <a:gd name="connsiteX543" fmla="*/ 560805 w 1479373"/>
                <a:gd name="connsiteY543" fmla="*/ 1177428 h 1185040"/>
                <a:gd name="connsiteX544" fmla="*/ 558268 w 1479373"/>
                <a:gd name="connsiteY544" fmla="*/ 1174890 h 1185040"/>
                <a:gd name="connsiteX545" fmla="*/ 558268 w 1479373"/>
                <a:gd name="connsiteY545" fmla="*/ 1172352 h 1185040"/>
                <a:gd name="connsiteX546" fmla="*/ 555730 w 1479373"/>
                <a:gd name="connsiteY546" fmla="*/ 1164740 h 1185040"/>
                <a:gd name="connsiteX547" fmla="*/ 548117 w 1479373"/>
                <a:gd name="connsiteY547" fmla="*/ 1154589 h 1185040"/>
                <a:gd name="connsiteX548" fmla="*/ 540504 w 1479373"/>
                <a:gd name="connsiteY548" fmla="*/ 1152052 h 1185040"/>
                <a:gd name="connsiteX549" fmla="*/ 532891 w 1479373"/>
                <a:gd name="connsiteY549" fmla="*/ 1146976 h 1185040"/>
                <a:gd name="connsiteX550" fmla="*/ 527816 w 1479373"/>
                <a:gd name="connsiteY550" fmla="*/ 1141901 h 1185040"/>
                <a:gd name="connsiteX551" fmla="*/ 522741 w 1479373"/>
                <a:gd name="connsiteY551" fmla="*/ 1139363 h 1185040"/>
                <a:gd name="connsiteX552" fmla="*/ 517666 w 1479373"/>
                <a:gd name="connsiteY552" fmla="*/ 1136826 h 1185040"/>
                <a:gd name="connsiteX553" fmla="*/ 504977 w 1479373"/>
                <a:gd name="connsiteY553" fmla="*/ 1136826 h 1185040"/>
                <a:gd name="connsiteX554" fmla="*/ 499902 w 1479373"/>
                <a:gd name="connsiteY554" fmla="*/ 1134288 h 1185040"/>
                <a:gd name="connsiteX555" fmla="*/ 497365 w 1479373"/>
                <a:gd name="connsiteY555" fmla="*/ 1134288 h 1185040"/>
                <a:gd name="connsiteX556" fmla="*/ 494827 w 1479373"/>
                <a:gd name="connsiteY556" fmla="*/ 1131750 h 1185040"/>
                <a:gd name="connsiteX557" fmla="*/ 492289 w 1479373"/>
                <a:gd name="connsiteY557" fmla="*/ 1129213 h 1185040"/>
                <a:gd name="connsiteX558" fmla="*/ 487214 w 1479373"/>
                <a:gd name="connsiteY558" fmla="*/ 1129213 h 1185040"/>
                <a:gd name="connsiteX559" fmla="*/ 487214 w 1479373"/>
                <a:gd name="connsiteY559" fmla="*/ 1131750 h 1185040"/>
                <a:gd name="connsiteX560" fmla="*/ 489752 w 1479373"/>
                <a:gd name="connsiteY560" fmla="*/ 1131750 h 1185040"/>
                <a:gd name="connsiteX561" fmla="*/ 489752 w 1479373"/>
                <a:gd name="connsiteY561" fmla="*/ 1152052 h 1185040"/>
                <a:gd name="connsiteX562" fmla="*/ 487214 w 1479373"/>
                <a:gd name="connsiteY562" fmla="*/ 1154589 h 1185040"/>
                <a:gd name="connsiteX563" fmla="*/ 484677 w 1479373"/>
                <a:gd name="connsiteY563" fmla="*/ 1157127 h 1185040"/>
                <a:gd name="connsiteX564" fmla="*/ 482139 w 1479373"/>
                <a:gd name="connsiteY564" fmla="*/ 1157127 h 1185040"/>
                <a:gd name="connsiteX565" fmla="*/ 477064 w 1479373"/>
                <a:gd name="connsiteY565" fmla="*/ 1159664 h 1185040"/>
                <a:gd name="connsiteX566" fmla="*/ 474526 w 1479373"/>
                <a:gd name="connsiteY566" fmla="*/ 1162202 h 1185040"/>
                <a:gd name="connsiteX567" fmla="*/ 466913 w 1479373"/>
                <a:gd name="connsiteY567" fmla="*/ 1162202 h 1185040"/>
                <a:gd name="connsiteX568" fmla="*/ 461838 w 1479373"/>
                <a:gd name="connsiteY568" fmla="*/ 1164740 h 1185040"/>
                <a:gd name="connsiteX569" fmla="*/ 439010 w 1479373"/>
                <a:gd name="connsiteY569" fmla="*/ 1164740 h 1185040"/>
                <a:gd name="connsiteX570" fmla="*/ 433934 w 1479373"/>
                <a:gd name="connsiteY570" fmla="*/ 1162202 h 1185040"/>
                <a:gd name="connsiteX571" fmla="*/ 433934 w 1479373"/>
                <a:gd name="connsiteY571" fmla="*/ 1159664 h 1185040"/>
                <a:gd name="connsiteX572" fmla="*/ 431397 w 1479373"/>
                <a:gd name="connsiteY572" fmla="*/ 1157127 h 1185040"/>
                <a:gd name="connsiteX573" fmla="*/ 426322 w 1479373"/>
                <a:gd name="connsiteY573" fmla="*/ 1152052 h 1185040"/>
                <a:gd name="connsiteX574" fmla="*/ 421246 w 1479373"/>
                <a:gd name="connsiteY574" fmla="*/ 1149514 h 1185040"/>
                <a:gd name="connsiteX575" fmla="*/ 418709 w 1479373"/>
                <a:gd name="connsiteY575" fmla="*/ 1149514 h 1185040"/>
                <a:gd name="connsiteX576" fmla="*/ 416171 w 1479373"/>
                <a:gd name="connsiteY576" fmla="*/ 1146976 h 1185040"/>
                <a:gd name="connsiteX577" fmla="*/ 408558 w 1479373"/>
                <a:gd name="connsiteY577" fmla="*/ 1146976 h 1185040"/>
                <a:gd name="connsiteX578" fmla="*/ 408558 w 1479373"/>
                <a:gd name="connsiteY578" fmla="*/ 1149514 h 1185040"/>
                <a:gd name="connsiteX579" fmla="*/ 403483 w 1479373"/>
                <a:gd name="connsiteY579" fmla="*/ 1149514 h 1185040"/>
                <a:gd name="connsiteX580" fmla="*/ 403483 w 1479373"/>
                <a:gd name="connsiteY580" fmla="*/ 1152052 h 1185040"/>
                <a:gd name="connsiteX581" fmla="*/ 398408 w 1479373"/>
                <a:gd name="connsiteY581" fmla="*/ 1154589 h 1185040"/>
                <a:gd name="connsiteX582" fmla="*/ 395870 w 1479373"/>
                <a:gd name="connsiteY582" fmla="*/ 1154589 h 1185040"/>
                <a:gd name="connsiteX583" fmla="*/ 393333 w 1479373"/>
                <a:gd name="connsiteY583" fmla="*/ 1152052 h 1185040"/>
                <a:gd name="connsiteX584" fmla="*/ 393333 w 1479373"/>
                <a:gd name="connsiteY584" fmla="*/ 1159664 h 1185040"/>
                <a:gd name="connsiteX585" fmla="*/ 390795 w 1479373"/>
                <a:gd name="connsiteY585" fmla="*/ 1162202 h 1185040"/>
                <a:gd name="connsiteX586" fmla="*/ 388257 w 1479373"/>
                <a:gd name="connsiteY586" fmla="*/ 1164740 h 1185040"/>
                <a:gd name="connsiteX587" fmla="*/ 385720 w 1479373"/>
                <a:gd name="connsiteY587" fmla="*/ 1164740 h 1185040"/>
                <a:gd name="connsiteX588" fmla="*/ 383182 w 1479373"/>
                <a:gd name="connsiteY588" fmla="*/ 1167277 h 1185040"/>
                <a:gd name="connsiteX589" fmla="*/ 375569 w 1479373"/>
                <a:gd name="connsiteY589" fmla="*/ 1167277 h 1185040"/>
                <a:gd name="connsiteX590" fmla="*/ 373031 w 1479373"/>
                <a:gd name="connsiteY590" fmla="*/ 1164740 h 1185040"/>
                <a:gd name="connsiteX591" fmla="*/ 370494 w 1479373"/>
                <a:gd name="connsiteY591" fmla="*/ 1164740 h 1185040"/>
                <a:gd name="connsiteX592" fmla="*/ 367956 w 1479373"/>
                <a:gd name="connsiteY592" fmla="*/ 1162202 h 1185040"/>
                <a:gd name="connsiteX593" fmla="*/ 360343 w 1479373"/>
                <a:gd name="connsiteY593" fmla="*/ 1162202 h 1185040"/>
                <a:gd name="connsiteX594" fmla="*/ 355268 w 1479373"/>
                <a:gd name="connsiteY594" fmla="*/ 1159664 h 1185040"/>
                <a:gd name="connsiteX595" fmla="*/ 350193 w 1479373"/>
                <a:gd name="connsiteY595" fmla="*/ 1157127 h 1185040"/>
                <a:gd name="connsiteX596" fmla="*/ 347655 w 1479373"/>
                <a:gd name="connsiteY596" fmla="*/ 1154589 h 1185040"/>
                <a:gd name="connsiteX597" fmla="*/ 345117 w 1479373"/>
                <a:gd name="connsiteY597" fmla="*/ 1149514 h 1185040"/>
                <a:gd name="connsiteX598" fmla="*/ 345117 w 1479373"/>
                <a:gd name="connsiteY598" fmla="*/ 1144438 h 1185040"/>
                <a:gd name="connsiteX599" fmla="*/ 342580 w 1479373"/>
                <a:gd name="connsiteY599" fmla="*/ 1141901 h 1185040"/>
                <a:gd name="connsiteX600" fmla="*/ 334967 w 1479373"/>
                <a:gd name="connsiteY600" fmla="*/ 1141901 h 1185040"/>
                <a:gd name="connsiteX601" fmla="*/ 332429 w 1479373"/>
                <a:gd name="connsiteY601" fmla="*/ 1139363 h 1185040"/>
                <a:gd name="connsiteX602" fmla="*/ 329892 w 1479373"/>
                <a:gd name="connsiteY602" fmla="*/ 1139363 h 1185040"/>
                <a:gd name="connsiteX603" fmla="*/ 327354 w 1479373"/>
                <a:gd name="connsiteY603" fmla="*/ 1136826 h 1185040"/>
                <a:gd name="connsiteX604" fmla="*/ 322279 w 1479373"/>
                <a:gd name="connsiteY604" fmla="*/ 1134288 h 1185040"/>
                <a:gd name="connsiteX605" fmla="*/ 319741 w 1479373"/>
                <a:gd name="connsiteY605" fmla="*/ 1131750 h 1185040"/>
                <a:gd name="connsiteX606" fmla="*/ 314666 w 1479373"/>
                <a:gd name="connsiteY606" fmla="*/ 1131750 h 1185040"/>
                <a:gd name="connsiteX607" fmla="*/ 314666 w 1479373"/>
                <a:gd name="connsiteY607" fmla="*/ 1134288 h 1185040"/>
                <a:gd name="connsiteX608" fmla="*/ 312128 w 1479373"/>
                <a:gd name="connsiteY608" fmla="*/ 1134288 h 1185040"/>
                <a:gd name="connsiteX609" fmla="*/ 312128 w 1479373"/>
                <a:gd name="connsiteY609" fmla="*/ 1136826 h 1185040"/>
                <a:gd name="connsiteX610" fmla="*/ 312128 w 1479373"/>
                <a:gd name="connsiteY610" fmla="*/ 1134288 h 1185040"/>
                <a:gd name="connsiteX611" fmla="*/ 309591 w 1479373"/>
                <a:gd name="connsiteY611" fmla="*/ 1134288 h 1185040"/>
                <a:gd name="connsiteX612" fmla="*/ 309591 w 1479373"/>
                <a:gd name="connsiteY612" fmla="*/ 1131750 h 1185040"/>
                <a:gd name="connsiteX613" fmla="*/ 307053 w 1479373"/>
                <a:gd name="connsiteY613" fmla="*/ 1129213 h 1185040"/>
                <a:gd name="connsiteX614" fmla="*/ 304516 w 1479373"/>
                <a:gd name="connsiteY614" fmla="*/ 1129213 h 1185040"/>
                <a:gd name="connsiteX615" fmla="*/ 301978 w 1479373"/>
                <a:gd name="connsiteY615" fmla="*/ 1131750 h 1185040"/>
                <a:gd name="connsiteX616" fmla="*/ 301978 w 1479373"/>
                <a:gd name="connsiteY616" fmla="*/ 1134288 h 1185040"/>
                <a:gd name="connsiteX617" fmla="*/ 304516 w 1479373"/>
                <a:gd name="connsiteY617" fmla="*/ 1136826 h 1185040"/>
                <a:gd name="connsiteX618" fmla="*/ 307053 w 1479373"/>
                <a:gd name="connsiteY618" fmla="*/ 1141901 h 1185040"/>
                <a:gd name="connsiteX619" fmla="*/ 307053 w 1479373"/>
                <a:gd name="connsiteY619" fmla="*/ 1144438 h 1185040"/>
                <a:gd name="connsiteX620" fmla="*/ 309591 w 1479373"/>
                <a:gd name="connsiteY620" fmla="*/ 1146976 h 1185040"/>
                <a:gd name="connsiteX621" fmla="*/ 309591 w 1479373"/>
                <a:gd name="connsiteY621" fmla="*/ 1157127 h 1185040"/>
                <a:gd name="connsiteX622" fmla="*/ 307053 w 1479373"/>
                <a:gd name="connsiteY622" fmla="*/ 1159664 h 1185040"/>
                <a:gd name="connsiteX623" fmla="*/ 307053 w 1479373"/>
                <a:gd name="connsiteY623" fmla="*/ 1162202 h 1185040"/>
                <a:gd name="connsiteX624" fmla="*/ 304516 w 1479373"/>
                <a:gd name="connsiteY624" fmla="*/ 1164740 h 1185040"/>
                <a:gd name="connsiteX625" fmla="*/ 304516 w 1479373"/>
                <a:gd name="connsiteY625" fmla="*/ 1167277 h 1185040"/>
                <a:gd name="connsiteX626" fmla="*/ 301978 w 1479373"/>
                <a:gd name="connsiteY626" fmla="*/ 1164740 h 1185040"/>
                <a:gd name="connsiteX627" fmla="*/ 301978 w 1479373"/>
                <a:gd name="connsiteY627" fmla="*/ 1162202 h 1185040"/>
                <a:gd name="connsiteX628" fmla="*/ 299440 w 1479373"/>
                <a:gd name="connsiteY628" fmla="*/ 1159664 h 1185040"/>
                <a:gd name="connsiteX629" fmla="*/ 299440 w 1479373"/>
                <a:gd name="connsiteY629" fmla="*/ 1157127 h 1185040"/>
                <a:gd name="connsiteX630" fmla="*/ 296903 w 1479373"/>
                <a:gd name="connsiteY630" fmla="*/ 1152052 h 1185040"/>
                <a:gd name="connsiteX631" fmla="*/ 294365 w 1479373"/>
                <a:gd name="connsiteY631" fmla="*/ 1144438 h 1185040"/>
                <a:gd name="connsiteX632" fmla="*/ 291827 w 1479373"/>
                <a:gd name="connsiteY632" fmla="*/ 1141901 h 1185040"/>
                <a:gd name="connsiteX633" fmla="*/ 289290 w 1479373"/>
                <a:gd name="connsiteY633" fmla="*/ 1139363 h 1185040"/>
                <a:gd name="connsiteX634" fmla="*/ 286752 w 1479373"/>
                <a:gd name="connsiteY634" fmla="*/ 1136826 h 1185040"/>
                <a:gd name="connsiteX635" fmla="*/ 284214 w 1479373"/>
                <a:gd name="connsiteY635" fmla="*/ 1134288 h 1185040"/>
                <a:gd name="connsiteX636" fmla="*/ 281677 w 1479373"/>
                <a:gd name="connsiteY636" fmla="*/ 1131750 h 1185040"/>
                <a:gd name="connsiteX637" fmla="*/ 279139 w 1479373"/>
                <a:gd name="connsiteY637" fmla="*/ 1129213 h 1185040"/>
                <a:gd name="connsiteX638" fmla="*/ 279139 w 1479373"/>
                <a:gd name="connsiteY638" fmla="*/ 1116525 h 1185040"/>
                <a:gd name="connsiteX639" fmla="*/ 276602 w 1479373"/>
                <a:gd name="connsiteY639" fmla="*/ 1116525 h 1185040"/>
                <a:gd name="connsiteX640" fmla="*/ 271526 w 1479373"/>
                <a:gd name="connsiteY640" fmla="*/ 1113987 h 1185040"/>
                <a:gd name="connsiteX641" fmla="*/ 268989 w 1479373"/>
                <a:gd name="connsiteY641" fmla="*/ 1111449 h 1185040"/>
                <a:gd name="connsiteX642" fmla="*/ 266451 w 1479373"/>
                <a:gd name="connsiteY642" fmla="*/ 1108912 h 1185040"/>
                <a:gd name="connsiteX643" fmla="*/ 263913 w 1479373"/>
                <a:gd name="connsiteY643" fmla="*/ 1106374 h 1185040"/>
                <a:gd name="connsiteX644" fmla="*/ 261376 w 1479373"/>
                <a:gd name="connsiteY644" fmla="*/ 1101299 h 1185040"/>
                <a:gd name="connsiteX645" fmla="*/ 258838 w 1479373"/>
                <a:gd name="connsiteY645" fmla="*/ 1098761 h 1185040"/>
                <a:gd name="connsiteX646" fmla="*/ 256300 w 1479373"/>
                <a:gd name="connsiteY646" fmla="*/ 1096224 h 1185040"/>
                <a:gd name="connsiteX647" fmla="*/ 251225 w 1479373"/>
                <a:gd name="connsiteY647" fmla="*/ 1093686 h 1185040"/>
                <a:gd name="connsiteX648" fmla="*/ 251225 w 1479373"/>
                <a:gd name="connsiteY648" fmla="*/ 1088611 h 1185040"/>
                <a:gd name="connsiteX649" fmla="*/ 253763 w 1479373"/>
                <a:gd name="connsiteY649" fmla="*/ 1083535 h 1185040"/>
                <a:gd name="connsiteX650" fmla="*/ 253763 w 1479373"/>
                <a:gd name="connsiteY650" fmla="*/ 1075923 h 1185040"/>
                <a:gd name="connsiteX651" fmla="*/ 251225 w 1479373"/>
                <a:gd name="connsiteY651" fmla="*/ 1073385 h 1185040"/>
                <a:gd name="connsiteX652" fmla="*/ 251225 w 1479373"/>
                <a:gd name="connsiteY652" fmla="*/ 1068310 h 1185040"/>
                <a:gd name="connsiteX653" fmla="*/ 243612 w 1479373"/>
                <a:gd name="connsiteY653" fmla="*/ 1065772 h 1185040"/>
                <a:gd name="connsiteX654" fmla="*/ 241075 w 1479373"/>
                <a:gd name="connsiteY654" fmla="*/ 1063235 h 1185040"/>
                <a:gd name="connsiteX655" fmla="*/ 238537 w 1479373"/>
                <a:gd name="connsiteY655" fmla="*/ 1063235 h 1185040"/>
                <a:gd name="connsiteX656" fmla="*/ 235999 w 1479373"/>
                <a:gd name="connsiteY656" fmla="*/ 1058159 h 1185040"/>
                <a:gd name="connsiteX657" fmla="*/ 233462 w 1479373"/>
                <a:gd name="connsiteY657" fmla="*/ 1055621 h 1185040"/>
                <a:gd name="connsiteX658" fmla="*/ 228387 w 1479373"/>
                <a:gd name="connsiteY658" fmla="*/ 1050547 h 1185040"/>
                <a:gd name="connsiteX659" fmla="*/ 225849 w 1479373"/>
                <a:gd name="connsiteY659" fmla="*/ 1045471 h 1185040"/>
                <a:gd name="connsiteX660" fmla="*/ 223311 w 1479373"/>
                <a:gd name="connsiteY660" fmla="*/ 1040396 h 1185040"/>
                <a:gd name="connsiteX661" fmla="*/ 220774 w 1479373"/>
                <a:gd name="connsiteY661" fmla="*/ 1037858 h 1185040"/>
                <a:gd name="connsiteX662" fmla="*/ 218236 w 1479373"/>
                <a:gd name="connsiteY662" fmla="*/ 1030245 h 1185040"/>
                <a:gd name="connsiteX663" fmla="*/ 218236 w 1479373"/>
                <a:gd name="connsiteY663" fmla="*/ 1027708 h 1185040"/>
                <a:gd name="connsiteX664" fmla="*/ 220774 w 1479373"/>
                <a:gd name="connsiteY664" fmla="*/ 1025170 h 1185040"/>
                <a:gd name="connsiteX665" fmla="*/ 220774 w 1479373"/>
                <a:gd name="connsiteY665" fmla="*/ 1022632 h 1185040"/>
                <a:gd name="connsiteX666" fmla="*/ 223311 w 1479373"/>
                <a:gd name="connsiteY666" fmla="*/ 1020095 h 1185040"/>
                <a:gd name="connsiteX667" fmla="*/ 225849 w 1479373"/>
                <a:gd name="connsiteY667" fmla="*/ 1015019 h 1185040"/>
                <a:gd name="connsiteX668" fmla="*/ 225849 w 1479373"/>
                <a:gd name="connsiteY668" fmla="*/ 1012482 h 1185040"/>
                <a:gd name="connsiteX669" fmla="*/ 228387 w 1479373"/>
                <a:gd name="connsiteY669" fmla="*/ 1009944 h 1185040"/>
                <a:gd name="connsiteX670" fmla="*/ 228387 w 1479373"/>
                <a:gd name="connsiteY670" fmla="*/ 1004869 h 1185040"/>
                <a:gd name="connsiteX671" fmla="*/ 230924 w 1479373"/>
                <a:gd name="connsiteY671" fmla="*/ 1002331 h 1185040"/>
                <a:gd name="connsiteX672" fmla="*/ 233462 w 1479373"/>
                <a:gd name="connsiteY672" fmla="*/ 997256 h 1185040"/>
                <a:gd name="connsiteX673" fmla="*/ 235999 w 1479373"/>
                <a:gd name="connsiteY673" fmla="*/ 992181 h 1185040"/>
                <a:gd name="connsiteX674" fmla="*/ 243612 w 1479373"/>
                <a:gd name="connsiteY674" fmla="*/ 984568 h 1185040"/>
                <a:gd name="connsiteX675" fmla="*/ 246150 w 1479373"/>
                <a:gd name="connsiteY675" fmla="*/ 982030 h 1185040"/>
                <a:gd name="connsiteX676" fmla="*/ 248688 w 1479373"/>
                <a:gd name="connsiteY676" fmla="*/ 974418 h 1185040"/>
                <a:gd name="connsiteX677" fmla="*/ 251225 w 1479373"/>
                <a:gd name="connsiteY677" fmla="*/ 966804 h 1185040"/>
                <a:gd name="connsiteX678" fmla="*/ 253763 w 1479373"/>
                <a:gd name="connsiteY678" fmla="*/ 961730 h 1185040"/>
                <a:gd name="connsiteX679" fmla="*/ 258838 w 1479373"/>
                <a:gd name="connsiteY679" fmla="*/ 954116 h 1185040"/>
                <a:gd name="connsiteX680" fmla="*/ 258838 w 1479373"/>
                <a:gd name="connsiteY680" fmla="*/ 951579 h 1185040"/>
                <a:gd name="connsiteX681" fmla="*/ 261376 w 1479373"/>
                <a:gd name="connsiteY681" fmla="*/ 949041 h 1185040"/>
                <a:gd name="connsiteX682" fmla="*/ 263913 w 1479373"/>
                <a:gd name="connsiteY682" fmla="*/ 949041 h 1185040"/>
                <a:gd name="connsiteX683" fmla="*/ 266451 w 1479373"/>
                <a:gd name="connsiteY683" fmla="*/ 943966 h 1185040"/>
                <a:gd name="connsiteX684" fmla="*/ 268989 w 1479373"/>
                <a:gd name="connsiteY684" fmla="*/ 941428 h 1185040"/>
                <a:gd name="connsiteX685" fmla="*/ 274064 w 1479373"/>
                <a:gd name="connsiteY685" fmla="*/ 938891 h 1185040"/>
                <a:gd name="connsiteX686" fmla="*/ 274064 w 1479373"/>
                <a:gd name="connsiteY686" fmla="*/ 936353 h 1185040"/>
                <a:gd name="connsiteX687" fmla="*/ 279139 w 1479373"/>
                <a:gd name="connsiteY687" fmla="*/ 931278 h 1185040"/>
                <a:gd name="connsiteX688" fmla="*/ 281677 w 1479373"/>
                <a:gd name="connsiteY688" fmla="*/ 926202 h 1185040"/>
                <a:gd name="connsiteX689" fmla="*/ 281677 w 1479373"/>
                <a:gd name="connsiteY689" fmla="*/ 913514 h 1185040"/>
                <a:gd name="connsiteX690" fmla="*/ 284214 w 1479373"/>
                <a:gd name="connsiteY690" fmla="*/ 900826 h 1185040"/>
                <a:gd name="connsiteX691" fmla="*/ 284214 w 1479373"/>
                <a:gd name="connsiteY691" fmla="*/ 867848 h 1185040"/>
                <a:gd name="connsiteX692" fmla="*/ 286752 w 1479373"/>
                <a:gd name="connsiteY692" fmla="*/ 865310 h 1185040"/>
                <a:gd name="connsiteX693" fmla="*/ 294365 w 1479373"/>
                <a:gd name="connsiteY693" fmla="*/ 855160 h 1185040"/>
                <a:gd name="connsiteX694" fmla="*/ 299440 w 1479373"/>
                <a:gd name="connsiteY694" fmla="*/ 852622 h 1185040"/>
                <a:gd name="connsiteX695" fmla="*/ 299440 w 1479373"/>
                <a:gd name="connsiteY695" fmla="*/ 834869 h 1185040"/>
                <a:gd name="connsiteX696" fmla="*/ 296903 w 1479373"/>
                <a:gd name="connsiteY696" fmla="*/ 829794 h 1185040"/>
                <a:gd name="connsiteX697" fmla="*/ 296903 w 1479373"/>
                <a:gd name="connsiteY697" fmla="*/ 832332 h 1185040"/>
                <a:gd name="connsiteX698" fmla="*/ 294365 w 1479373"/>
                <a:gd name="connsiteY698" fmla="*/ 832332 h 1185040"/>
                <a:gd name="connsiteX699" fmla="*/ 294365 w 1479373"/>
                <a:gd name="connsiteY699" fmla="*/ 834869 h 1185040"/>
                <a:gd name="connsiteX700" fmla="*/ 291827 w 1479373"/>
                <a:gd name="connsiteY700" fmla="*/ 837407 h 1185040"/>
                <a:gd name="connsiteX701" fmla="*/ 289290 w 1479373"/>
                <a:gd name="connsiteY701" fmla="*/ 837407 h 1185040"/>
                <a:gd name="connsiteX702" fmla="*/ 289290 w 1479373"/>
                <a:gd name="connsiteY702" fmla="*/ 839944 h 1185040"/>
                <a:gd name="connsiteX703" fmla="*/ 286752 w 1479373"/>
                <a:gd name="connsiteY703" fmla="*/ 837407 h 1185040"/>
                <a:gd name="connsiteX704" fmla="*/ 284214 w 1479373"/>
                <a:gd name="connsiteY704" fmla="*/ 839944 h 1185040"/>
                <a:gd name="connsiteX705" fmla="*/ 281677 w 1479373"/>
                <a:gd name="connsiteY705" fmla="*/ 842482 h 1185040"/>
                <a:gd name="connsiteX706" fmla="*/ 266451 w 1479373"/>
                <a:gd name="connsiteY706" fmla="*/ 842482 h 1185040"/>
                <a:gd name="connsiteX707" fmla="*/ 256300 w 1479373"/>
                <a:gd name="connsiteY707" fmla="*/ 847557 h 1185040"/>
                <a:gd name="connsiteX708" fmla="*/ 253763 w 1479373"/>
                <a:gd name="connsiteY708" fmla="*/ 847557 h 1185040"/>
                <a:gd name="connsiteX709" fmla="*/ 251225 w 1479373"/>
                <a:gd name="connsiteY709" fmla="*/ 845020 h 1185040"/>
                <a:gd name="connsiteX710" fmla="*/ 246150 w 1479373"/>
                <a:gd name="connsiteY710" fmla="*/ 842482 h 1185040"/>
                <a:gd name="connsiteX711" fmla="*/ 241075 w 1479373"/>
                <a:gd name="connsiteY711" fmla="*/ 839944 h 1185040"/>
                <a:gd name="connsiteX712" fmla="*/ 238537 w 1479373"/>
                <a:gd name="connsiteY712" fmla="*/ 839944 h 1185040"/>
                <a:gd name="connsiteX713" fmla="*/ 235999 w 1479373"/>
                <a:gd name="connsiteY713" fmla="*/ 837407 h 1185040"/>
                <a:gd name="connsiteX714" fmla="*/ 233462 w 1479373"/>
                <a:gd name="connsiteY714" fmla="*/ 834869 h 1185040"/>
                <a:gd name="connsiteX715" fmla="*/ 230924 w 1479373"/>
                <a:gd name="connsiteY715" fmla="*/ 832332 h 1185040"/>
                <a:gd name="connsiteX716" fmla="*/ 225849 w 1479373"/>
                <a:gd name="connsiteY716" fmla="*/ 829794 h 1185040"/>
                <a:gd name="connsiteX717" fmla="*/ 218236 w 1479373"/>
                <a:gd name="connsiteY717" fmla="*/ 827256 h 1185040"/>
                <a:gd name="connsiteX718" fmla="*/ 215699 w 1479373"/>
                <a:gd name="connsiteY718" fmla="*/ 827256 h 1185040"/>
                <a:gd name="connsiteX719" fmla="*/ 213161 w 1479373"/>
                <a:gd name="connsiteY719" fmla="*/ 824718 h 1185040"/>
                <a:gd name="connsiteX720" fmla="*/ 208086 w 1479373"/>
                <a:gd name="connsiteY720" fmla="*/ 824718 h 1185040"/>
                <a:gd name="connsiteX721" fmla="*/ 205548 w 1479373"/>
                <a:gd name="connsiteY721" fmla="*/ 822181 h 1185040"/>
                <a:gd name="connsiteX722" fmla="*/ 205548 w 1479373"/>
                <a:gd name="connsiteY722" fmla="*/ 819643 h 1185040"/>
                <a:gd name="connsiteX723" fmla="*/ 203010 w 1479373"/>
                <a:gd name="connsiteY723" fmla="*/ 817106 h 1185040"/>
                <a:gd name="connsiteX724" fmla="*/ 203010 w 1479373"/>
                <a:gd name="connsiteY724" fmla="*/ 791740 h 1185040"/>
                <a:gd name="connsiteX725" fmla="*/ 205548 w 1479373"/>
                <a:gd name="connsiteY725" fmla="*/ 789202 h 1185040"/>
                <a:gd name="connsiteX726" fmla="*/ 205548 w 1479373"/>
                <a:gd name="connsiteY726" fmla="*/ 779052 h 1185040"/>
                <a:gd name="connsiteX727" fmla="*/ 203010 w 1479373"/>
                <a:gd name="connsiteY727" fmla="*/ 776514 h 1185040"/>
                <a:gd name="connsiteX728" fmla="*/ 203010 w 1479373"/>
                <a:gd name="connsiteY728" fmla="*/ 773976 h 1185040"/>
                <a:gd name="connsiteX729" fmla="*/ 205548 w 1479373"/>
                <a:gd name="connsiteY729" fmla="*/ 768902 h 1185040"/>
                <a:gd name="connsiteX730" fmla="*/ 205548 w 1479373"/>
                <a:gd name="connsiteY730" fmla="*/ 753676 h 1185040"/>
                <a:gd name="connsiteX731" fmla="*/ 203010 w 1479373"/>
                <a:gd name="connsiteY731" fmla="*/ 751138 h 1185040"/>
                <a:gd name="connsiteX732" fmla="*/ 200473 w 1479373"/>
                <a:gd name="connsiteY732" fmla="*/ 748600 h 1185040"/>
                <a:gd name="connsiteX733" fmla="*/ 197935 w 1479373"/>
                <a:gd name="connsiteY733" fmla="*/ 743525 h 1185040"/>
                <a:gd name="connsiteX734" fmla="*/ 195398 w 1479373"/>
                <a:gd name="connsiteY734" fmla="*/ 738450 h 1185040"/>
                <a:gd name="connsiteX735" fmla="*/ 192860 w 1479373"/>
                <a:gd name="connsiteY735" fmla="*/ 730837 h 1185040"/>
                <a:gd name="connsiteX736" fmla="*/ 192860 w 1479373"/>
                <a:gd name="connsiteY736" fmla="*/ 725762 h 1185040"/>
                <a:gd name="connsiteX737" fmla="*/ 190322 w 1479373"/>
                <a:gd name="connsiteY737" fmla="*/ 723224 h 1185040"/>
                <a:gd name="connsiteX738" fmla="*/ 187785 w 1479373"/>
                <a:gd name="connsiteY738" fmla="*/ 715611 h 1185040"/>
                <a:gd name="connsiteX739" fmla="*/ 182709 w 1479373"/>
                <a:gd name="connsiteY739" fmla="*/ 710536 h 1185040"/>
                <a:gd name="connsiteX740" fmla="*/ 177634 w 1479373"/>
                <a:gd name="connsiteY740" fmla="*/ 705461 h 1185040"/>
                <a:gd name="connsiteX741" fmla="*/ 167484 w 1479373"/>
                <a:gd name="connsiteY741" fmla="*/ 702923 h 1185040"/>
                <a:gd name="connsiteX742" fmla="*/ 159871 w 1479373"/>
                <a:gd name="connsiteY742" fmla="*/ 700385 h 1185040"/>
                <a:gd name="connsiteX743" fmla="*/ 152258 w 1479373"/>
                <a:gd name="connsiteY743" fmla="*/ 697848 h 1185040"/>
                <a:gd name="connsiteX744" fmla="*/ 144645 w 1479373"/>
                <a:gd name="connsiteY744" fmla="*/ 695310 h 1185040"/>
                <a:gd name="connsiteX745" fmla="*/ 144645 w 1479373"/>
                <a:gd name="connsiteY745" fmla="*/ 692773 h 1185040"/>
                <a:gd name="connsiteX746" fmla="*/ 139570 w 1479373"/>
                <a:gd name="connsiteY746" fmla="*/ 690235 h 1185040"/>
                <a:gd name="connsiteX747" fmla="*/ 137032 w 1479373"/>
                <a:gd name="connsiteY747" fmla="*/ 685159 h 1185040"/>
                <a:gd name="connsiteX748" fmla="*/ 134494 w 1479373"/>
                <a:gd name="connsiteY748" fmla="*/ 677547 h 1185040"/>
                <a:gd name="connsiteX749" fmla="*/ 129419 w 1479373"/>
                <a:gd name="connsiteY749" fmla="*/ 672471 h 1185040"/>
                <a:gd name="connsiteX750" fmla="*/ 121806 w 1479373"/>
                <a:gd name="connsiteY750" fmla="*/ 662321 h 1185040"/>
                <a:gd name="connsiteX751" fmla="*/ 116731 w 1479373"/>
                <a:gd name="connsiteY751" fmla="*/ 657245 h 1185040"/>
                <a:gd name="connsiteX752" fmla="*/ 109118 w 1479373"/>
                <a:gd name="connsiteY752" fmla="*/ 652171 h 1185040"/>
                <a:gd name="connsiteX753" fmla="*/ 101505 w 1479373"/>
                <a:gd name="connsiteY753" fmla="*/ 647095 h 1185040"/>
                <a:gd name="connsiteX754" fmla="*/ 93892 w 1479373"/>
                <a:gd name="connsiteY754" fmla="*/ 642020 h 1185040"/>
                <a:gd name="connsiteX755" fmla="*/ 86279 w 1479373"/>
                <a:gd name="connsiteY755" fmla="*/ 636945 h 1185040"/>
                <a:gd name="connsiteX756" fmla="*/ 83742 w 1479373"/>
                <a:gd name="connsiteY756" fmla="*/ 634407 h 1185040"/>
                <a:gd name="connsiteX757" fmla="*/ 78667 w 1479373"/>
                <a:gd name="connsiteY757" fmla="*/ 626794 h 1185040"/>
                <a:gd name="connsiteX758" fmla="*/ 73591 w 1479373"/>
                <a:gd name="connsiteY758" fmla="*/ 619181 h 1185040"/>
                <a:gd name="connsiteX759" fmla="*/ 65978 w 1479373"/>
                <a:gd name="connsiteY759" fmla="*/ 614106 h 1185040"/>
                <a:gd name="connsiteX760" fmla="*/ 58365 w 1479373"/>
                <a:gd name="connsiteY760" fmla="*/ 609031 h 1185040"/>
                <a:gd name="connsiteX761" fmla="*/ 53290 w 1479373"/>
                <a:gd name="connsiteY761" fmla="*/ 603956 h 1185040"/>
                <a:gd name="connsiteX762" fmla="*/ 48215 w 1479373"/>
                <a:gd name="connsiteY762" fmla="*/ 598880 h 1185040"/>
                <a:gd name="connsiteX763" fmla="*/ 43140 w 1479373"/>
                <a:gd name="connsiteY763" fmla="*/ 591268 h 1185040"/>
                <a:gd name="connsiteX764" fmla="*/ 35527 w 1479373"/>
                <a:gd name="connsiteY764" fmla="*/ 583654 h 1185040"/>
                <a:gd name="connsiteX765" fmla="*/ 27914 w 1479373"/>
                <a:gd name="connsiteY765" fmla="*/ 576042 h 1185040"/>
                <a:gd name="connsiteX766" fmla="*/ 20301 w 1479373"/>
                <a:gd name="connsiteY766" fmla="*/ 573504 h 1185040"/>
                <a:gd name="connsiteX767" fmla="*/ 12688 w 1479373"/>
                <a:gd name="connsiteY767" fmla="*/ 568429 h 1185040"/>
                <a:gd name="connsiteX768" fmla="*/ 5075 w 1479373"/>
                <a:gd name="connsiteY768" fmla="*/ 560816 h 1185040"/>
                <a:gd name="connsiteX769" fmla="*/ 0 w 1479373"/>
                <a:gd name="connsiteY769" fmla="*/ 558278 h 1185040"/>
                <a:gd name="connsiteX770" fmla="*/ 60893 w 1479373"/>
                <a:gd name="connsiteY770" fmla="*/ 558278 h 1185040"/>
                <a:gd name="connsiteX771" fmla="*/ 63430 w 1479373"/>
                <a:gd name="connsiteY771" fmla="*/ 550665 h 1185040"/>
                <a:gd name="connsiteX772" fmla="*/ 68506 w 1479373"/>
                <a:gd name="connsiteY772" fmla="*/ 545590 h 1185040"/>
                <a:gd name="connsiteX773" fmla="*/ 65968 w 1479373"/>
                <a:gd name="connsiteY773" fmla="*/ 537977 h 1185040"/>
                <a:gd name="connsiteX774" fmla="*/ 58355 w 1479373"/>
                <a:gd name="connsiteY774" fmla="*/ 527827 h 1185040"/>
                <a:gd name="connsiteX775" fmla="*/ 48204 w 1479373"/>
                <a:gd name="connsiteY775" fmla="*/ 512601 h 1185040"/>
                <a:gd name="connsiteX776" fmla="*/ 40592 w 1479373"/>
                <a:gd name="connsiteY776" fmla="*/ 497375 h 1185040"/>
                <a:gd name="connsiteX777" fmla="*/ 38054 w 1479373"/>
                <a:gd name="connsiteY777" fmla="*/ 482149 h 1185040"/>
                <a:gd name="connsiteX778" fmla="*/ 43129 w 1479373"/>
                <a:gd name="connsiteY778" fmla="*/ 469461 h 1185040"/>
                <a:gd name="connsiteX779" fmla="*/ 53280 w 1479373"/>
                <a:gd name="connsiteY779" fmla="*/ 456773 h 1185040"/>
                <a:gd name="connsiteX780" fmla="*/ 58355 w 1479373"/>
                <a:gd name="connsiteY780" fmla="*/ 449160 h 1185040"/>
                <a:gd name="connsiteX781" fmla="*/ 65968 w 1479373"/>
                <a:gd name="connsiteY781" fmla="*/ 441547 h 1185040"/>
                <a:gd name="connsiteX782" fmla="*/ 73581 w 1479373"/>
                <a:gd name="connsiteY782" fmla="*/ 431397 h 1185040"/>
                <a:gd name="connsiteX783" fmla="*/ 81194 w 1479373"/>
                <a:gd name="connsiteY783" fmla="*/ 428859 h 1185040"/>
                <a:gd name="connsiteX784" fmla="*/ 91344 w 1479373"/>
                <a:gd name="connsiteY784" fmla="*/ 428859 h 1185040"/>
                <a:gd name="connsiteX785" fmla="*/ 101495 w 1479373"/>
                <a:gd name="connsiteY785" fmla="*/ 426322 h 1185040"/>
                <a:gd name="connsiteX786" fmla="*/ 114183 w 1479373"/>
                <a:gd name="connsiteY786" fmla="*/ 418709 h 1185040"/>
                <a:gd name="connsiteX787" fmla="*/ 124333 w 1479373"/>
                <a:gd name="connsiteY787" fmla="*/ 411096 h 1185040"/>
                <a:gd name="connsiteX788" fmla="*/ 134484 w 1479373"/>
                <a:gd name="connsiteY788" fmla="*/ 408558 h 1185040"/>
                <a:gd name="connsiteX789" fmla="*/ 147172 w 1479373"/>
                <a:gd name="connsiteY789" fmla="*/ 403483 h 1185040"/>
                <a:gd name="connsiteX790" fmla="*/ 154785 w 1479373"/>
                <a:gd name="connsiteY790" fmla="*/ 398408 h 1185040"/>
                <a:gd name="connsiteX791" fmla="*/ 164935 w 1479373"/>
                <a:gd name="connsiteY791" fmla="*/ 398408 h 1185040"/>
                <a:gd name="connsiteX792" fmla="*/ 175086 w 1479373"/>
                <a:gd name="connsiteY792" fmla="*/ 395870 h 1185040"/>
                <a:gd name="connsiteX793" fmla="*/ 180161 w 1479373"/>
                <a:gd name="connsiteY793" fmla="*/ 395870 h 118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</a:cxnLst>
              <a:rect l="l" t="t" r="r" b="b"/>
              <a:pathLst>
                <a:path w="1479373" h="1185040">
                  <a:moveTo>
                    <a:pt x="180150" y="395870"/>
                  </a:moveTo>
                  <a:lnTo>
                    <a:pt x="182688" y="395870"/>
                  </a:lnTo>
                  <a:lnTo>
                    <a:pt x="185226" y="393332"/>
                  </a:lnTo>
                  <a:lnTo>
                    <a:pt x="200452" y="393332"/>
                  </a:lnTo>
                  <a:lnTo>
                    <a:pt x="202989" y="395870"/>
                  </a:lnTo>
                  <a:lnTo>
                    <a:pt x="205527" y="398408"/>
                  </a:lnTo>
                  <a:lnTo>
                    <a:pt x="208064" y="400945"/>
                  </a:lnTo>
                  <a:lnTo>
                    <a:pt x="210602" y="403483"/>
                  </a:lnTo>
                  <a:lnTo>
                    <a:pt x="213140" y="403483"/>
                  </a:lnTo>
                  <a:lnTo>
                    <a:pt x="218215" y="408558"/>
                  </a:lnTo>
                  <a:lnTo>
                    <a:pt x="220753" y="411096"/>
                  </a:lnTo>
                  <a:lnTo>
                    <a:pt x="230903" y="413633"/>
                  </a:lnTo>
                  <a:lnTo>
                    <a:pt x="238516" y="413633"/>
                  </a:lnTo>
                  <a:lnTo>
                    <a:pt x="243591" y="416171"/>
                  </a:lnTo>
                  <a:lnTo>
                    <a:pt x="248667" y="421246"/>
                  </a:lnTo>
                  <a:lnTo>
                    <a:pt x="256279" y="423784"/>
                  </a:lnTo>
                  <a:lnTo>
                    <a:pt x="261355" y="428859"/>
                  </a:lnTo>
                  <a:lnTo>
                    <a:pt x="263892" y="431397"/>
                  </a:lnTo>
                  <a:lnTo>
                    <a:pt x="266430" y="433934"/>
                  </a:lnTo>
                  <a:lnTo>
                    <a:pt x="266430" y="436472"/>
                  </a:lnTo>
                  <a:lnTo>
                    <a:pt x="271505" y="439010"/>
                  </a:lnTo>
                  <a:lnTo>
                    <a:pt x="276580" y="444085"/>
                  </a:lnTo>
                  <a:lnTo>
                    <a:pt x="279118" y="446623"/>
                  </a:lnTo>
                  <a:lnTo>
                    <a:pt x="279118" y="449160"/>
                  </a:lnTo>
                  <a:lnTo>
                    <a:pt x="281656" y="454235"/>
                  </a:lnTo>
                  <a:lnTo>
                    <a:pt x="281656" y="456773"/>
                  </a:lnTo>
                  <a:lnTo>
                    <a:pt x="284193" y="459311"/>
                  </a:lnTo>
                  <a:lnTo>
                    <a:pt x="284193" y="461848"/>
                  </a:lnTo>
                  <a:lnTo>
                    <a:pt x="289268" y="461848"/>
                  </a:lnTo>
                  <a:lnTo>
                    <a:pt x="291806" y="459311"/>
                  </a:lnTo>
                  <a:lnTo>
                    <a:pt x="301957" y="459311"/>
                  </a:lnTo>
                  <a:lnTo>
                    <a:pt x="307032" y="464386"/>
                  </a:lnTo>
                  <a:lnTo>
                    <a:pt x="309570" y="466923"/>
                  </a:lnTo>
                  <a:lnTo>
                    <a:pt x="314645" y="469461"/>
                  </a:lnTo>
                  <a:lnTo>
                    <a:pt x="324795" y="474537"/>
                  </a:lnTo>
                  <a:lnTo>
                    <a:pt x="329871" y="479612"/>
                  </a:lnTo>
                  <a:lnTo>
                    <a:pt x="329871" y="484687"/>
                  </a:lnTo>
                  <a:lnTo>
                    <a:pt x="334946" y="492300"/>
                  </a:lnTo>
                  <a:lnTo>
                    <a:pt x="334946" y="494837"/>
                  </a:lnTo>
                  <a:lnTo>
                    <a:pt x="340021" y="497375"/>
                  </a:lnTo>
                  <a:lnTo>
                    <a:pt x="352709" y="504988"/>
                  </a:lnTo>
                  <a:lnTo>
                    <a:pt x="357785" y="504988"/>
                  </a:lnTo>
                  <a:lnTo>
                    <a:pt x="362860" y="507526"/>
                  </a:lnTo>
                  <a:lnTo>
                    <a:pt x="373010" y="512601"/>
                  </a:lnTo>
                  <a:lnTo>
                    <a:pt x="380623" y="512601"/>
                  </a:lnTo>
                  <a:lnTo>
                    <a:pt x="388236" y="515139"/>
                  </a:lnTo>
                  <a:lnTo>
                    <a:pt x="395849" y="515139"/>
                  </a:lnTo>
                  <a:lnTo>
                    <a:pt x="398387" y="517676"/>
                  </a:lnTo>
                  <a:lnTo>
                    <a:pt x="403462" y="522751"/>
                  </a:lnTo>
                  <a:lnTo>
                    <a:pt x="405999" y="530364"/>
                  </a:lnTo>
                  <a:lnTo>
                    <a:pt x="413612" y="537977"/>
                  </a:lnTo>
                  <a:lnTo>
                    <a:pt x="418688" y="545590"/>
                  </a:lnTo>
                  <a:lnTo>
                    <a:pt x="418688" y="548128"/>
                  </a:lnTo>
                  <a:lnTo>
                    <a:pt x="423763" y="548128"/>
                  </a:lnTo>
                  <a:lnTo>
                    <a:pt x="431376" y="545590"/>
                  </a:lnTo>
                  <a:lnTo>
                    <a:pt x="482118" y="545590"/>
                  </a:lnTo>
                  <a:lnTo>
                    <a:pt x="484655" y="543052"/>
                  </a:lnTo>
                  <a:lnTo>
                    <a:pt x="484655" y="540515"/>
                  </a:lnTo>
                  <a:lnTo>
                    <a:pt x="487193" y="535440"/>
                  </a:lnTo>
                  <a:lnTo>
                    <a:pt x="489731" y="530364"/>
                  </a:lnTo>
                  <a:lnTo>
                    <a:pt x="492268" y="525289"/>
                  </a:lnTo>
                  <a:lnTo>
                    <a:pt x="497344" y="520214"/>
                  </a:lnTo>
                  <a:lnTo>
                    <a:pt x="504957" y="517676"/>
                  </a:lnTo>
                  <a:lnTo>
                    <a:pt x="512569" y="517676"/>
                  </a:lnTo>
                  <a:lnTo>
                    <a:pt x="517645" y="520214"/>
                  </a:lnTo>
                  <a:lnTo>
                    <a:pt x="522720" y="522751"/>
                  </a:lnTo>
                  <a:lnTo>
                    <a:pt x="530333" y="525289"/>
                  </a:lnTo>
                  <a:lnTo>
                    <a:pt x="535408" y="530364"/>
                  </a:lnTo>
                  <a:lnTo>
                    <a:pt x="537946" y="532902"/>
                  </a:lnTo>
                  <a:lnTo>
                    <a:pt x="537946" y="535440"/>
                  </a:lnTo>
                  <a:lnTo>
                    <a:pt x="540483" y="535440"/>
                  </a:lnTo>
                  <a:lnTo>
                    <a:pt x="540483" y="522751"/>
                  </a:lnTo>
                  <a:lnTo>
                    <a:pt x="543021" y="517676"/>
                  </a:lnTo>
                  <a:lnTo>
                    <a:pt x="543021" y="512601"/>
                  </a:lnTo>
                  <a:lnTo>
                    <a:pt x="545558" y="510063"/>
                  </a:lnTo>
                  <a:lnTo>
                    <a:pt x="548096" y="507526"/>
                  </a:lnTo>
                  <a:lnTo>
                    <a:pt x="553171" y="499913"/>
                  </a:lnTo>
                  <a:lnTo>
                    <a:pt x="555709" y="494837"/>
                  </a:lnTo>
                  <a:lnTo>
                    <a:pt x="558247" y="492300"/>
                  </a:lnTo>
                  <a:lnTo>
                    <a:pt x="558247" y="489762"/>
                  </a:lnTo>
                  <a:lnTo>
                    <a:pt x="565859" y="489762"/>
                  </a:lnTo>
                  <a:lnTo>
                    <a:pt x="568397" y="487225"/>
                  </a:lnTo>
                  <a:lnTo>
                    <a:pt x="570935" y="484687"/>
                  </a:lnTo>
                  <a:lnTo>
                    <a:pt x="573472" y="484687"/>
                  </a:lnTo>
                  <a:lnTo>
                    <a:pt x="576010" y="487225"/>
                  </a:lnTo>
                  <a:lnTo>
                    <a:pt x="578548" y="487225"/>
                  </a:lnTo>
                  <a:lnTo>
                    <a:pt x="583623" y="484687"/>
                  </a:lnTo>
                  <a:lnTo>
                    <a:pt x="588698" y="484687"/>
                  </a:lnTo>
                  <a:lnTo>
                    <a:pt x="596311" y="482149"/>
                  </a:lnTo>
                  <a:lnTo>
                    <a:pt x="603924" y="479612"/>
                  </a:lnTo>
                  <a:lnTo>
                    <a:pt x="608999" y="474537"/>
                  </a:lnTo>
                  <a:lnTo>
                    <a:pt x="614075" y="471999"/>
                  </a:lnTo>
                  <a:lnTo>
                    <a:pt x="621687" y="466923"/>
                  </a:lnTo>
                  <a:lnTo>
                    <a:pt x="626763" y="464386"/>
                  </a:lnTo>
                  <a:lnTo>
                    <a:pt x="634375" y="461848"/>
                  </a:lnTo>
                  <a:lnTo>
                    <a:pt x="636913" y="459311"/>
                  </a:lnTo>
                  <a:lnTo>
                    <a:pt x="639451" y="456773"/>
                  </a:lnTo>
                  <a:lnTo>
                    <a:pt x="636913" y="456773"/>
                  </a:lnTo>
                  <a:lnTo>
                    <a:pt x="636913" y="454235"/>
                  </a:lnTo>
                  <a:lnTo>
                    <a:pt x="634375" y="454235"/>
                  </a:lnTo>
                  <a:lnTo>
                    <a:pt x="631838" y="451698"/>
                  </a:lnTo>
                  <a:lnTo>
                    <a:pt x="629300" y="449160"/>
                  </a:lnTo>
                  <a:lnTo>
                    <a:pt x="626763" y="449160"/>
                  </a:lnTo>
                  <a:lnTo>
                    <a:pt x="621687" y="444085"/>
                  </a:lnTo>
                  <a:lnTo>
                    <a:pt x="619150" y="441547"/>
                  </a:lnTo>
                  <a:lnTo>
                    <a:pt x="619150" y="439010"/>
                  </a:lnTo>
                  <a:lnTo>
                    <a:pt x="621687" y="433934"/>
                  </a:lnTo>
                  <a:lnTo>
                    <a:pt x="626763" y="431397"/>
                  </a:lnTo>
                  <a:lnTo>
                    <a:pt x="631838" y="428859"/>
                  </a:lnTo>
                  <a:lnTo>
                    <a:pt x="634375" y="426322"/>
                  </a:lnTo>
                  <a:lnTo>
                    <a:pt x="636913" y="423784"/>
                  </a:lnTo>
                  <a:lnTo>
                    <a:pt x="641988" y="421246"/>
                  </a:lnTo>
                  <a:lnTo>
                    <a:pt x="647064" y="421246"/>
                  </a:lnTo>
                  <a:lnTo>
                    <a:pt x="652139" y="418709"/>
                  </a:lnTo>
                  <a:lnTo>
                    <a:pt x="652139" y="421246"/>
                  </a:lnTo>
                  <a:lnTo>
                    <a:pt x="657214" y="423784"/>
                  </a:lnTo>
                  <a:lnTo>
                    <a:pt x="662289" y="431397"/>
                  </a:lnTo>
                  <a:lnTo>
                    <a:pt x="667365" y="436472"/>
                  </a:lnTo>
                  <a:lnTo>
                    <a:pt x="667365" y="439010"/>
                  </a:lnTo>
                  <a:lnTo>
                    <a:pt x="682590" y="439010"/>
                  </a:lnTo>
                  <a:lnTo>
                    <a:pt x="685128" y="436472"/>
                  </a:lnTo>
                  <a:lnTo>
                    <a:pt x="685128" y="431397"/>
                  </a:lnTo>
                  <a:lnTo>
                    <a:pt x="687666" y="428859"/>
                  </a:lnTo>
                  <a:lnTo>
                    <a:pt x="687666" y="423784"/>
                  </a:lnTo>
                  <a:lnTo>
                    <a:pt x="692741" y="418709"/>
                  </a:lnTo>
                  <a:lnTo>
                    <a:pt x="695279" y="416171"/>
                  </a:lnTo>
                  <a:lnTo>
                    <a:pt x="700354" y="408558"/>
                  </a:lnTo>
                  <a:lnTo>
                    <a:pt x="702892" y="406020"/>
                  </a:lnTo>
                  <a:lnTo>
                    <a:pt x="705429" y="403483"/>
                  </a:lnTo>
                  <a:lnTo>
                    <a:pt x="710504" y="400945"/>
                  </a:lnTo>
                  <a:lnTo>
                    <a:pt x="718117" y="400945"/>
                  </a:lnTo>
                  <a:lnTo>
                    <a:pt x="725730" y="398408"/>
                  </a:lnTo>
                  <a:lnTo>
                    <a:pt x="728268" y="395870"/>
                  </a:lnTo>
                  <a:lnTo>
                    <a:pt x="735881" y="390795"/>
                  </a:lnTo>
                  <a:lnTo>
                    <a:pt x="740956" y="388257"/>
                  </a:lnTo>
                  <a:lnTo>
                    <a:pt x="748569" y="383182"/>
                  </a:lnTo>
                  <a:lnTo>
                    <a:pt x="751106" y="378106"/>
                  </a:lnTo>
                  <a:lnTo>
                    <a:pt x="753644" y="370494"/>
                  </a:lnTo>
                  <a:lnTo>
                    <a:pt x="753644" y="367956"/>
                  </a:lnTo>
                  <a:lnTo>
                    <a:pt x="751106" y="365418"/>
                  </a:lnTo>
                  <a:lnTo>
                    <a:pt x="748569" y="362881"/>
                  </a:lnTo>
                  <a:lnTo>
                    <a:pt x="746031" y="360343"/>
                  </a:lnTo>
                  <a:lnTo>
                    <a:pt x="738418" y="360343"/>
                  </a:lnTo>
                  <a:lnTo>
                    <a:pt x="733343" y="357806"/>
                  </a:lnTo>
                  <a:lnTo>
                    <a:pt x="728268" y="355268"/>
                  </a:lnTo>
                  <a:lnTo>
                    <a:pt x="710515" y="355268"/>
                  </a:lnTo>
                  <a:lnTo>
                    <a:pt x="707977" y="352730"/>
                  </a:lnTo>
                  <a:lnTo>
                    <a:pt x="705440" y="347655"/>
                  </a:lnTo>
                  <a:lnTo>
                    <a:pt x="702902" y="347655"/>
                  </a:lnTo>
                  <a:lnTo>
                    <a:pt x="695289" y="337505"/>
                  </a:lnTo>
                  <a:lnTo>
                    <a:pt x="692751" y="334967"/>
                  </a:lnTo>
                  <a:lnTo>
                    <a:pt x="687676" y="329892"/>
                  </a:lnTo>
                  <a:lnTo>
                    <a:pt x="682601" y="327354"/>
                  </a:lnTo>
                  <a:lnTo>
                    <a:pt x="680063" y="322279"/>
                  </a:lnTo>
                  <a:lnTo>
                    <a:pt x="677526" y="322279"/>
                  </a:lnTo>
                  <a:lnTo>
                    <a:pt x="674988" y="317203"/>
                  </a:lnTo>
                  <a:lnTo>
                    <a:pt x="669913" y="312128"/>
                  </a:lnTo>
                  <a:lnTo>
                    <a:pt x="664838" y="307053"/>
                  </a:lnTo>
                  <a:lnTo>
                    <a:pt x="664838" y="304515"/>
                  </a:lnTo>
                  <a:lnTo>
                    <a:pt x="662300" y="301978"/>
                  </a:lnTo>
                  <a:lnTo>
                    <a:pt x="662300" y="296903"/>
                  </a:lnTo>
                  <a:lnTo>
                    <a:pt x="664838" y="291827"/>
                  </a:lnTo>
                  <a:lnTo>
                    <a:pt x="664838" y="289289"/>
                  </a:lnTo>
                  <a:lnTo>
                    <a:pt x="667375" y="286752"/>
                  </a:lnTo>
                  <a:lnTo>
                    <a:pt x="669913" y="286752"/>
                  </a:lnTo>
                  <a:lnTo>
                    <a:pt x="674988" y="284214"/>
                  </a:lnTo>
                  <a:lnTo>
                    <a:pt x="680063" y="281677"/>
                  </a:lnTo>
                  <a:lnTo>
                    <a:pt x="685139" y="279139"/>
                  </a:lnTo>
                  <a:lnTo>
                    <a:pt x="687676" y="279139"/>
                  </a:lnTo>
                  <a:lnTo>
                    <a:pt x="692751" y="276601"/>
                  </a:lnTo>
                  <a:lnTo>
                    <a:pt x="695289" y="274064"/>
                  </a:lnTo>
                  <a:lnTo>
                    <a:pt x="720655" y="274064"/>
                  </a:lnTo>
                  <a:lnTo>
                    <a:pt x="728268" y="268989"/>
                  </a:lnTo>
                  <a:lnTo>
                    <a:pt x="735881" y="263913"/>
                  </a:lnTo>
                  <a:lnTo>
                    <a:pt x="740956" y="263913"/>
                  </a:lnTo>
                  <a:lnTo>
                    <a:pt x="746031" y="261376"/>
                  </a:lnTo>
                  <a:lnTo>
                    <a:pt x="763784" y="261376"/>
                  </a:lnTo>
                  <a:lnTo>
                    <a:pt x="766322" y="256300"/>
                  </a:lnTo>
                  <a:lnTo>
                    <a:pt x="771397" y="248687"/>
                  </a:lnTo>
                  <a:lnTo>
                    <a:pt x="776472" y="241075"/>
                  </a:lnTo>
                  <a:lnTo>
                    <a:pt x="781547" y="230924"/>
                  </a:lnTo>
                  <a:lnTo>
                    <a:pt x="784085" y="225849"/>
                  </a:lnTo>
                  <a:lnTo>
                    <a:pt x="789160" y="220774"/>
                  </a:lnTo>
                  <a:lnTo>
                    <a:pt x="796773" y="215698"/>
                  </a:lnTo>
                  <a:lnTo>
                    <a:pt x="801848" y="210623"/>
                  </a:lnTo>
                  <a:lnTo>
                    <a:pt x="809461" y="203010"/>
                  </a:lnTo>
                  <a:lnTo>
                    <a:pt x="814536" y="197935"/>
                  </a:lnTo>
                  <a:lnTo>
                    <a:pt x="822149" y="190322"/>
                  </a:lnTo>
                  <a:lnTo>
                    <a:pt x="827225" y="185247"/>
                  </a:lnTo>
                  <a:lnTo>
                    <a:pt x="832300" y="180172"/>
                  </a:lnTo>
                  <a:lnTo>
                    <a:pt x="837375" y="175096"/>
                  </a:lnTo>
                  <a:lnTo>
                    <a:pt x="842450" y="170021"/>
                  </a:lnTo>
                  <a:lnTo>
                    <a:pt x="844988" y="164946"/>
                  </a:lnTo>
                  <a:lnTo>
                    <a:pt x="847526" y="162408"/>
                  </a:lnTo>
                  <a:lnTo>
                    <a:pt x="855139" y="154795"/>
                  </a:lnTo>
                  <a:lnTo>
                    <a:pt x="860214" y="152258"/>
                  </a:lnTo>
                  <a:lnTo>
                    <a:pt x="865289" y="147182"/>
                  </a:lnTo>
                  <a:lnTo>
                    <a:pt x="870364" y="142107"/>
                  </a:lnTo>
                  <a:lnTo>
                    <a:pt x="872902" y="137032"/>
                  </a:lnTo>
                  <a:lnTo>
                    <a:pt x="875440" y="134494"/>
                  </a:lnTo>
                  <a:lnTo>
                    <a:pt x="880515" y="134494"/>
                  </a:lnTo>
                  <a:lnTo>
                    <a:pt x="883052" y="131957"/>
                  </a:lnTo>
                  <a:lnTo>
                    <a:pt x="883052" y="124344"/>
                  </a:lnTo>
                  <a:lnTo>
                    <a:pt x="885590" y="116731"/>
                  </a:lnTo>
                  <a:lnTo>
                    <a:pt x="888128" y="106581"/>
                  </a:lnTo>
                  <a:lnTo>
                    <a:pt x="893203" y="98967"/>
                  </a:lnTo>
                  <a:lnTo>
                    <a:pt x="898278" y="93892"/>
                  </a:lnTo>
                  <a:lnTo>
                    <a:pt x="900816" y="88817"/>
                  </a:lnTo>
                  <a:lnTo>
                    <a:pt x="905891" y="83742"/>
                  </a:lnTo>
                  <a:lnTo>
                    <a:pt x="908429" y="81204"/>
                  </a:lnTo>
                  <a:lnTo>
                    <a:pt x="910966" y="81204"/>
                  </a:lnTo>
                  <a:lnTo>
                    <a:pt x="913504" y="78667"/>
                  </a:lnTo>
                  <a:lnTo>
                    <a:pt x="913504" y="76129"/>
                  </a:lnTo>
                  <a:lnTo>
                    <a:pt x="918579" y="76129"/>
                  </a:lnTo>
                  <a:lnTo>
                    <a:pt x="921117" y="78667"/>
                  </a:lnTo>
                  <a:lnTo>
                    <a:pt x="923655" y="78667"/>
                  </a:lnTo>
                  <a:lnTo>
                    <a:pt x="928730" y="81204"/>
                  </a:lnTo>
                  <a:lnTo>
                    <a:pt x="928730" y="83742"/>
                  </a:lnTo>
                  <a:lnTo>
                    <a:pt x="936343" y="83742"/>
                  </a:lnTo>
                  <a:lnTo>
                    <a:pt x="938880" y="81204"/>
                  </a:lnTo>
                  <a:lnTo>
                    <a:pt x="943956" y="78667"/>
                  </a:lnTo>
                  <a:lnTo>
                    <a:pt x="954106" y="78667"/>
                  </a:lnTo>
                  <a:lnTo>
                    <a:pt x="956644" y="76129"/>
                  </a:lnTo>
                  <a:lnTo>
                    <a:pt x="959181" y="76129"/>
                  </a:lnTo>
                  <a:lnTo>
                    <a:pt x="961719" y="71053"/>
                  </a:lnTo>
                  <a:lnTo>
                    <a:pt x="966794" y="68516"/>
                  </a:lnTo>
                  <a:lnTo>
                    <a:pt x="974407" y="63441"/>
                  </a:lnTo>
                  <a:lnTo>
                    <a:pt x="982020" y="58365"/>
                  </a:lnTo>
                  <a:lnTo>
                    <a:pt x="984558" y="53290"/>
                  </a:lnTo>
                  <a:lnTo>
                    <a:pt x="984558" y="30452"/>
                  </a:lnTo>
                  <a:lnTo>
                    <a:pt x="987095" y="25376"/>
                  </a:lnTo>
                  <a:lnTo>
                    <a:pt x="989633" y="22839"/>
                  </a:lnTo>
                  <a:lnTo>
                    <a:pt x="992170" y="22839"/>
                  </a:lnTo>
                  <a:lnTo>
                    <a:pt x="997246" y="20301"/>
                  </a:lnTo>
                  <a:lnTo>
                    <a:pt x="999783" y="20301"/>
                  </a:lnTo>
                  <a:lnTo>
                    <a:pt x="1009934" y="22839"/>
                  </a:lnTo>
                  <a:lnTo>
                    <a:pt x="1009934" y="25376"/>
                  </a:lnTo>
                  <a:lnTo>
                    <a:pt x="1022622" y="25376"/>
                  </a:lnTo>
                  <a:lnTo>
                    <a:pt x="1025160" y="22839"/>
                  </a:lnTo>
                  <a:lnTo>
                    <a:pt x="1042913" y="22839"/>
                  </a:lnTo>
                  <a:lnTo>
                    <a:pt x="1047988" y="20301"/>
                  </a:lnTo>
                  <a:lnTo>
                    <a:pt x="1055601" y="20301"/>
                  </a:lnTo>
                  <a:lnTo>
                    <a:pt x="1060676" y="17763"/>
                  </a:lnTo>
                  <a:lnTo>
                    <a:pt x="1078429" y="17763"/>
                  </a:lnTo>
                  <a:lnTo>
                    <a:pt x="1088579" y="20301"/>
                  </a:lnTo>
                  <a:lnTo>
                    <a:pt x="1096192" y="22839"/>
                  </a:lnTo>
                  <a:lnTo>
                    <a:pt x="1106343" y="22839"/>
                  </a:lnTo>
                  <a:lnTo>
                    <a:pt x="1108880" y="20301"/>
                  </a:lnTo>
                  <a:lnTo>
                    <a:pt x="1111418" y="20301"/>
                  </a:lnTo>
                  <a:lnTo>
                    <a:pt x="1113956" y="17763"/>
                  </a:lnTo>
                  <a:lnTo>
                    <a:pt x="1119031" y="15226"/>
                  </a:lnTo>
                  <a:lnTo>
                    <a:pt x="1119031" y="12688"/>
                  </a:lnTo>
                  <a:lnTo>
                    <a:pt x="1121568" y="12688"/>
                  </a:lnTo>
                  <a:lnTo>
                    <a:pt x="1129181" y="10150"/>
                  </a:lnTo>
                  <a:lnTo>
                    <a:pt x="1131719" y="7613"/>
                  </a:lnTo>
                  <a:lnTo>
                    <a:pt x="1136794" y="5075"/>
                  </a:lnTo>
                  <a:lnTo>
                    <a:pt x="1141869" y="2538"/>
                  </a:lnTo>
                  <a:lnTo>
                    <a:pt x="1149482" y="2538"/>
                  </a:lnTo>
                  <a:lnTo>
                    <a:pt x="1154558" y="0"/>
                  </a:lnTo>
                  <a:lnTo>
                    <a:pt x="1164708" y="0"/>
                  </a:lnTo>
                  <a:lnTo>
                    <a:pt x="1167246" y="2538"/>
                  </a:lnTo>
                  <a:lnTo>
                    <a:pt x="1169783" y="5075"/>
                  </a:lnTo>
                  <a:lnTo>
                    <a:pt x="1177396" y="5075"/>
                  </a:lnTo>
                  <a:lnTo>
                    <a:pt x="1179934" y="7613"/>
                  </a:lnTo>
                  <a:lnTo>
                    <a:pt x="1182472" y="10150"/>
                  </a:lnTo>
                  <a:lnTo>
                    <a:pt x="1187547" y="12688"/>
                  </a:lnTo>
                  <a:lnTo>
                    <a:pt x="1190085" y="17763"/>
                  </a:lnTo>
                  <a:lnTo>
                    <a:pt x="1192622" y="22839"/>
                  </a:lnTo>
                  <a:lnTo>
                    <a:pt x="1197697" y="25376"/>
                  </a:lnTo>
                  <a:lnTo>
                    <a:pt x="1200235" y="30452"/>
                  </a:lnTo>
                  <a:lnTo>
                    <a:pt x="1200235" y="35527"/>
                  </a:lnTo>
                  <a:lnTo>
                    <a:pt x="1202773" y="38064"/>
                  </a:lnTo>
                  <a:lnTo>
                    <a:pt x="1202773" y="40602"/>
                  </a:lnTo>
                  <a:lnTo>
                    <a:pt x="1205310" y="45677"/>
                  </a:lnTo>
                  <a:lnTo>
                    <a:pt x="1207848" y="48215"/>
                  </a:lnTo>
                  <a:lnTo>
                    <a:pt x="1210385" y="48215"/>
                  </a:lnTo>
                  <a:lnTo>
                    <a:pt x="1215461" y="45677"/>
                  </a:lnTo>
                  <a:lnTo>
                    <a:pt x="1217998" y="48215"/>
                  </a:lnTo>
                  <a:lnTo>
                    <a:pt x="1228149" y="48215"/>
                  </a:lnTo>
                  <a:lnTo>
                    <a:pt x="1230686" y="50753"/>
                  </a:lnTo>
                  <a:lnTo>
                    <a:pt x="1233224" y="53290"/>
                  </a:lnTo>
                  <a:lnTo>
                    <a:pt x="1233224" y="63441"/>
                  </a:lnTo>
                  <a:lnTo>
                    <a:pt x="1230686" y="65978"/>
                  </a:lnTo>
                  <a:lnTo>
                    <a:pt x="1230686" y="71053"/>
                  </a:lnTo>
                  <a:lnTo>
                    <a:pt x="1228149" y="71053"/>
                  </a:lnTo>
                  <a:lnTo>
                    <a:pt x="1230686" y="76129"/>
                  </a:lnTo>
                  <a:lnTo>
                    <a:pt x="1233224" y="78667"/>
                  </a:lnTo>
                  <a:lnTo>
                    <a:pt x="1233224" y="83742"/>
                  </a:lnTo>
                  <a:lnTo>
                    <a:pt x="1235762" y="86279"/>
                  </a:lnTo>
                  <a:lnTo>
                    <a:pt x="1238299" y="83742"/>
                  </a:lnTo>
                  <a:lnTo>
                    <a:pt x="1238299" y="86279"/>
                  </a:lnTo>
                  <a:lnTo>
                    <a:pt x="1240837" y="86279"/>
                  </a:lnTo>
                  <a:lnTo>
                    <a:pt x="1243375" y="88817"/>
                  </a:lnTo>
                  <a:lnTo>
                    <a:pt x="1245912" y="88817"/>
                  </a:lnTo>
                  <a:lnTo>
                    <a:pt x="1245912" y="86279"/>
                  </a:lnTo>
                  <a:lnTo>
                    <a:pt x="1250987" y="86279"/>
                  </a:lnTo>
                  <a:lnTo>
                    <a:pt x="1250987" y="96430"/>
                  </a:lnTo>
                  <a:lnTo>
                    <a:pt x="1253525" y="98967"/>
                  </a:lnTo>
                  <a:lnTo>
                    <a:pt x="1256063" y="101505"/>
                  </a:lnTo>
                  <a:lnTo>
                    <a:pt x="1261138" y="101505"/>
                  </a:lnTo>
                  <a:lnTo>
                    <a:pt x="1263676" y="104043"/>
                  </a:lnTo>
                  <a:lnTo>
                    <a:pt x="1266213" y="106581"/>
                  </a:lnTo>
                  <a:lnTo>
                    <a:pt x="1268751" y="106581"/>
                  </a:lnTo>
                  <a:lnTo>
                    <a:pt x="1273826" y="109118"/>
                  </a:lnTo>
                  <a:lnTo>
                    <a:pt x="1283977" y="109118"/>
                  </a:lnTo>
                  <a:lnTo>
                    <a:pt x="1289052" y="111655"/>
                  </a:lnTo>
                  <a:lnTo>
                    <a:pt x="1294127" y="114193"/>
                  </a:lnTo>
                  <a:lnTo>
                    <a:pt x="1296665" y="116731"/>
                  </a:lnTo>
                  <a:lnTo>
                    <a:pt x="1301740" y="119269"/>
                  </a:lnTo>
                  <a:lnTo>
                    <a:pt x="1304278" y="119269"/>
                  </a:lnTo>
                  <a:lnTo>
                    <a:pt x="1306815" y="121806"/>
                  </a:lnTo>
                  <a:lnTo>
                    <a:pt x="1309353" y="126881"/>
                  </a:lnTo>
                  <a:lnTo>
                    <a:pt x="1309353" y="129419"/>
                  </a:lnTo>
                  <a:lnTo>
                    <a:pt x="1311891" y="134494"/>
                  </a:lnTo>
                  <a:lnTo>
                    <a:pt x="1311891" y="137032"/>
                  </a:lnTo>
                  <a:lnTo>
                    <a:pt x="1314428" y="142107"/>
                  </a:lnTo>
                  <a:lnTo>
                    <a:pt x="1316966" y="144645"/>
                  </a:lnTo>
                  <a:lnTo>
                    <a:pt x="1316966" y="152258"/>
                  </a:lnTo>
                  <a:lnTo>
                    <a:pt x="1319503" y="154795"/>
                  </a:lnTo>
                  <a:lnTo>
                    <a:pt x="1322041" y="157333"/>
                  </a:lnTo>
                  <a:lnTo>
                    <a:pt x="1327116" y="157333"/>
                  </a:lnTo>
                  <a:lnTo>
                    <a:pt x="1329654" y="159870"/>
                  </a:lnTo>
                  <a:lnTo>
                    <a:pt x="1332192" y="162408"/>
                  </a:lnTo>
                  <a:lnTo>
                    <a:pt x="1332192" y="164946"/>
                  </a:lnTo>
                  <a:lnTo>
                    <a:pt x="1334729" y="170021"/>
                  </a:lnTo>
                  <a:lnTo>
                    <a:pt x="1339804" y="172559"/>
                  </a:lnTo>
                  <a:lnTo>
                    <a:pt x="1339804" y="175096"/>
                  </a:lnTo>
                  <a:lnTo>
                    <a:pt x="1347417" y="175096"/>
                  </a:lnTo>
                  <a:lnTo>
                    <a:pt x="1347417" y="177634"/>
                  </a:lnTo>
                  <a:lnTo>
                    <a:pt x="1349955" y="177634"/>
                  </a:lnTo>
                  <a:lnTo>
                    <a:pt x="1352493" y="180172"/>
                  </a:lnTo>
                  <a:lnTo>
                    <a:pt x="1357568" y="182709"/>
                  </a:lnTo>
                  <a:lnTo>
                    <a:pt x="1362643" y="182709"/>
                  </a:lnTo>
                  <a:lnTo>
                    <a:pt x="1365181" y="185247"/>
                  </a:lnTo>
                  <a:lnTo>
                    <a:pt x="1367718" y="182709"/>
                  </a:lnTo>
                  <a:lnTo>
                    <a:pt x="1370256" y="182709"/>
                  </a:lnTo>
                  <a:lnTo>
                    <a:pt x="1372794" y="180172"/>
                  </a:lnTo>
                  <a:lnTo>
                    <a:pt x="1375331" y="180172"/>
                  </a:lnTo>
                  <a:lnTo>
                    <a:pt x="1375331" y="205537"/>
                  </a:lnTo>
                  <a:lnTo>
                    <a:pt x="1377869" y="218225"/>
                  </a:lnTo>
                  <a:lnTo>
                    <a:pt x="1382944" y="228376"/>
                  </a:lnTo>
                  <a:lnTo>
                    <a:pt x="1390557" y="241064"/>
                  </a:lnTo>
                  <a:lnTo>
                    <a:pt x="1398170" y="253752"/>
                  </a:lnTo>
                  <a:lnTo>
                    <a:pt x="1403245" y="266440"/>
                  </a:lnTo>
                  <a:lnTo>
                    <a:pt x="1405783" y="271516"/>
                  </a:lnTo>
                  <a:lnTo>
                    <a:pt x="1403245" y="279128"/>
                  </a:lnTo>
                  <a:lnTo>
                    <a:pt x="1398170" y="291817"/>
                  </a:lnTo>
                  <a:lnTo>
                    <a:pt x="1393095" y="299430"/>
                  </a:lnTo>
                  <a:lnTo>
                    <a:pt x="1385482" y="309580"/>
                  </a:lnTo>
                  <a:lnTo>
                    <a:pt x="1382944" y="314655"/>
                  </a:lnTo>
                  <a:lnTo>
                    <a:pt x="1380407" y="322268"/>
                  </a:lnTo>
                  <a:lnTo>
                    <a:pt x="1382944" y="334956"/>
                  </a:lnTo>
                  <a:lnTo>
                    <a:pt x="1380407" y="352720"/>
                  </a:lnTo>
                  <a:lnTo>
                    <a:pt x="1380407" y="367945"/>
                  </a:lnTo>
                  <a:lnTo>
                    <a:pt x="1385482" y="383171"/>
                  </a:lnTo>
                  <a:lnTo>
                    <a:pt x="1385482" y="393322"/>
                  </a:lnTo>
                  <a:lnTo>
                    <a:pt x="1377869" y="406010"/>
                  </a:lnTo>
                  <a:lnTo>
                    <a:pt x="1377869" y="416160"/>
                  </a:lnTo>
                  <a:lnTo>
                    <a:pt x="1382944" y="428848"/>
                  </a:lnTo>
                  <a:lnTo>
                    <a:pt x="1390557" y="441536"/>
                  </a:lnTo>
                  <a:lnTo>
                    <a:pt x="1400708" y="444074"/>
                  </a:lnTo>
                  <a:lnTo>
                    <a:pt x="1408320" y="446612"/>
                  </a:lnTo>
                  <a:lnTo>
                    <a:pt x="1415933" y="454225"/>
                  </a:lnTo>
                  <a:lnTo>
                    <a:pt x="1426084" y="459300"/>
                  </a:lnTo>
                  <a:lnTo>
                    <a:pt x="1426084" y="461838"/>
                  </a:lnTo>
                  <a:lnTo>
                    <a:pt x="1441310" y="471988"/>
                  </a:lnTo>
                  <a:lnTo>
                    <a:pt x="1456535" y="487214"/>
                  </a:lnTo>
                  <a:lnTo>
                    <a:pt x="1464148" y="502440"/>
                  </a:lnTo>
                  <a:lnTo>
                    <a:pt x="1466686" y="504977"/>
                  </a:lnTo>
                  <a:lnTo>
                    <a:pt x="1471761" y="522730"/>
                  </a:lnTo>
                  <a:lnTo>
                    <a:pt x="1476837" y="543031"/>
                  </a:lnTo>
                  <a:lnTo>
                    <a:pt x="1479374" y="553182"/>
                  </a:lnTo>
                  <a:lnTo>
                    <a:pt x="1474299" y="560795"/>
                  </a:lnTo>
                  <a:lnTo>
                    <a:pt x="1459073" y="563332"/>
                  </a:lnTo>
                  <a:lnTo>
                    <a:pt x="1453998" y="570945"/>
                  </a:lnTo>
                  <a:lnTo>
                    <a:pt x="1456535" y="581096"/>
                  </a:lnTo>
                  <a:lnTo>
                    <a:pt x="1453998" y="588709"/>
                  </a:lnTo>
                  <a:lnTo>
                    <a:pt x="1451460" y="598859"/>
                  </a:lnTo>
                  <a:lnTo>
                    <a:pt x="1453998" y="606472"/>
                  </a:lnTo>
                  <a:lnTo>
                    <a:pt x="1459073" y="609009"/>
                  </a:lnTo>
                  <a:lnTo>
                    <a:pt x="1459073" y="614085"/>
                  </a:lnTo>
                  <a:lnTo>
                    <a:pt x="1456535" y="621698"/>
                  </a:lnTo>
                  <a:lnTo>
                    <a:pt x="1451460" y="629311"/>
                  </a:lnTo>
                  <a:lnTo>
                    <a:pt x="1443847" y="647063"/>
                  </a:lnTo>
                  <a:lnTo>
                    <a:pt x="1441310" y="659751"/>
                  </a:lnTo>
                  <a:lnTo>
                    <a:pt x="1443847" y="667365"/>
                  </a:lnTo>
                  <a:lnTo>
                    <a:pt x="1451460" y="680053"/>
                  </a:lnTo>
                  <a:lnTo>
                    <a:pt x="1461611" y="690203"/>
                  </a:lnTo>
                  <a:lnTo>
                    <a:pt x="1464148" y="697816"/>
                  </a:lnTo>
                  <a:lnTo>
                    <a:pt x="1459073" y="700354"/>
                  </a:lnTo>
                  <a:lnTo>
                    <a:pt x="1446385" y="705429"/>
                  </a:lnTo>
                  <a:lnTo>
                    <a:pt x="1433697" y="710504"/>
                  </a:lnTo>
                  <a:lnTo>
                    <a:pt x="1431159" y="710504"/>
                  </a:lnTo>
                  <a:lnTo>
                    <a:pt x="1418471" y="715579"/>
                  </a:lnTo>
                  <a:lnTo>
                    <a:pt x="1400708" y="720655"/>
                  </a:lnTo>
                  <a:lnTo>
                    <a:pt x="1388020" y="728268"/>
                  </a:lnTo>
                  <a:lnTo>
                    <a:pt x="1375331" y="738418"/>
                  </a:lnTo>
                  <a:lnTo>
                    <a:pt x="1365181" y="751106"/>
                  </a:lnTo>
                  <a:lnTo>
                    <a:pt x="1360106" y="761257"/>
                  </a:lnTo>
                  <a:lnTo>
                    <a:pt x="1362643" y="771407"/>
                  </a:lnTo>
                  <a:lnTo>
                    <a:pt x="1362643" y="789160"/>
                  </a:lnTo>
                  <a:lnTo>
                    <a:pt x="1360106" y="794235"/>
                  </a:lnTo>
                  <a:lnTo>
                    <a:pt x="1355030" y="799311"/>
                  </a:lnTo>
                  <a:lnTo>
                    <a:pt x="1344880" y="804386"/>
                  </a:lnTo>
                  <a:lnTo>
                    <a:pt x="1339804" y="811999"/>
                  </a:lnTo>
                  <a:lnTo>
                    <a:pt x="1337267" y="822149"/>
                  </a:lnTo>
                  <a:lnTo>
                    <a:pt x="1342342" y="827224"/>
                  </a:lnTo>
                  <a:lnTo>
                    <a:pt x="1347417" y="834838"/>
                  </a:lnTo>
                  <a:lnTo>
                    <a:pt x="1352493" y="837375"/>
                  </a:lnTo>
                  <a:lnTo>
                    <a:pt x="1357568" y="842450"/>
                  </a:lnTo>
                  <a:lnTo>
                    <a:pt x="1355030" y="847526"/>
                  </a:lnTo>
                  <a:lnTo>
                    <a:pt x="1349955" y="850063"/>
                  </a:lnTo>
                  <a:lnTo>
                    <a:pt x="1344880" y="852601"/>
                  </a:lnTo>
                  <a:lnTo>
                    <a:pt x="1339804" y="855138"/>
                  </a:lnTo>
                  <a:lnTo>
                    <a:pt x="1329654" y="862751"/>
                  </a:lnTo>
                  <a:lnTo>
                    <a:pt x="1324579" y="872902"/>
                  </a:lnTo>
                  <a:lnTo>
                    <a:pt x="1322041" y="888128"/>
                  </a:lnTo>
                  <a:lnTo>
                    <a:pt x="1316966" y="903353"/>
                  </a:lnTo>
                  <a:lnTo>
                    <a:pt x="1309353" y="913504"/>
                  </a:lnTo>
                  <a:lnTo>
                    <a:pt x="1306815" y="916041"/>
                  </a:lnTo>
                  <a:lnTo>
                    <a:pt x="1301740" y="918579"/>
                  </a:lnTo>
                  <a:lnTo>
                    <a:pt x="1291590" y="923654"/>
                  </a:lnTo>
                  <a:lnTo>
                    <a:pt x="1283977" y="926192"/>
                  </a:lnTo>
                  <a:lnTo>
                    <a:pt x="1273826" y="931267"/>
                  </a:lnTo>
                  <a:lnTo>
                    <a:pt x="1268751" y="943955"/>
                  </a:lnTo>
                  <a:lnTo>
                    <a:pt x="1263676" y="959181"/>
                  </a:lnTo>
                  <a:lnTo>
                    <a:pt x="1256063" y="966794"/>
                  </a:lnTo>
                  <a:lnTo>
                    <a:pt x="1245912" y="974407"/>
                  </a:lnTo>
                  <a:lnTo>
                    <a:pt x="1233224" y="982020"/>
                  </a:lnTo>
                  <a:lnTo>
                    <a:pt x="1225611" y="992170"/>
                  </a:lnTo>
                  <a:lnTo>
                    <a:pt x="1217998" y="1002321"/>
                  </a:lnTo>
                  <a:lnTo>
                    <a:pt x="1205310" y="1015009"/>
                  </a:lnTo>
                  <a:lnTo>
                    <a:pt x="1197697" y="1020084"/>
                  </a:lnTo>
                  <a:lnTo>
                    <a:pt x="1185009" y="1015009"/>
                  </a:lnTo>
                  <a:lnTo>
                    <a:pt x="1169783" y="1009934"/>
                  </a:lnTo>
                  <a:lnTo>
                    <a:pt x="1159633" y="999783"/>
                  </a:lnTo>
                  <a:lnTo>
                    <a:pt x="1141880" y="987095"/>
                  </a:lnTo>
                  <a:lnTo>
                    <a:pt x="1121579" y="974407"/>
                  </a:lnTo>
                  <a:lnTo>
                    <a:pt x="1106353" y="969332"/>
                  </a:lnTo>
                  <a:lnTo>
                    <a:pt x="1093665" y="966794"/>
                  </a:lnTo>
                  <a:lnTo>
                    <a:pt x="1078439" y="961719"/>
                  </a:lnTo>
                  <a:lnTo>
                    <a:pt x="1070826" y="949031"/>
                  </a:lnTo>
                  <a:lnTo>
                    <a:pt x="1070826" y="918590"/>
                  </a:lnTo>
                  <a:lnTo>
                    <a:pt x="1075902" y="913514"/>
                  </a:lnTo>
                  <a:lnTo>
                    <a:pt x="1073364" y="905902"/>
                  </a:lnTo>
                  <a:lnTo>
                    <a:pt x="1065751" y="903364"/>
                  </a:lnTo>
                  <a:lnTo>
                    <a:pt x="1053063" y="900826"/>
                  </a:lnTo>
                  <a:lnTo>
                    <a:pt x="1037837" y="895751"/>
                  </a:lnTo>
                  <a:lnTo>
                    <a:pt x="1025149" y="893213"/>
                  </a:lnTo>
                  <a:lnTo>
                    <a:pt x="1017536" y="893213"/>
                  </a:lnTo>
                  <a:lnTo>
                    <a:pt x="1017536" y="895751"/>
                  </a:lnTo>
                  <a:lnTo>
                    <a:pt x="1014999" y="900826"/>
                  </a:lnTo>
                  <a:lnTo>
                    <a:pt x="1014999" y="908439"/>
                  </a:lnTo>
                  <a:lnTo>
                    <a:pt x="1017536" y="913514"/>
                  </a:lnTo>
                  <a:lnTo>
                    <a:pt x="1014999" y="916052"/>
                  </a:lnTo>
                  <a:lnTo>
                    <a:pt x="1014999" y="926202"/>
                  </a:lnTo>
                  <a:lnTo>
                    <a:pt x="1012461" y="928740"/>
                  </a:lnTo>
                  <a:lnTo>
                    <a:pt x="1009923" y="931278"/>
                  </a:lnTo>
                  <a:lnTo>
                    <a:pt x="1007386" y="933816"/>
                  </a:lnTo>
                  <a:lnTo>
                    <a:pt x="999773" y="931278"/>
                  </a:lnTo>
                  <a:lnTo>
                    <a:pt x="997235" y="933816"/>
                  </a:lnTo>
                  <a:lnTo>
                    <a:pt x="994698" y="936353"/>
                  </a:lnTo>
                  <a:lnTo>
                    <a:pt x="994698" y="943966"/>
                  </a:lnTo>
                  <a:lnTo>
                    <a:pt x="997235" y="946504"/>
                  </a:lnTo>
                  <a:lnTo>
                    <a:pt x="999773" y="946504"/>
                  </a:lnTo>
                  <a:lnTo>
                    <a:pt x="999773" y="949041"/>
                  </a:lnTo>
                  <a:lnTo>
                    <a:pt x="997235" y="949041"/>
                  </a:lnTo>
                  <a:lnTo>
                    <a:pt x="994698" y="951579"/>
                  </a:lnTo>
                  <a:lnTo>
                    <a:pt x="989622" y="951579"/>
                  </a:lnTo>
                  <a:lnTo>
                    <a:pt x="987085" y="954116"/>
                  </a:lnTo>
                  <a:lnTo>
                    <a:pt x="959181" y="954116"/>
                  </a:lnTo>
                  <a:lnTo>
                    <a:pt x="959181" y="951579"/>
                  </a:lnTo>
                  <a:lnTo>
                    <a:pt x="961719" y="949041"/>
                  </a:lnTo>
                  <a:lnTo>
                    <a:pt x="964257" y="946504"/>
                  </a:lnTo>
                  <a:lnTo>
                    <a:pt x="964257" y="943966"/>
                  </a:lnTo>
                  <a:lnTo>
                    <a:pt x="954106" y="943966"/>
                  </a:lnTo>
                  <a:lnTo>
                    <a:pt x="951569" y="946504"/>
                  </a:lnTo>
                  <a:lnTo>
                    <a:pt x="936343" y="946504"/>
                  </a:lnTo>
                  <a:lnTo>
                    <a:pt x="936343" y="949041"/>
                  </a:lnTo>
                  <a:lnTo>
                    <a:pt x="928730" y="951579"/>
                  </a:lnTo>
                  <a:lnTo>
                    <a:pt x="916042" y="951579"/>
                  </a:lnTo>
                  <a:lnTo>
                    <a:pt x="913504" y="954116"/>
                  </a:lnTo>
                  <a:lnTo>
                    <a:pt x="910966" y="956654"/>
                  </a:lnTo>
                  <a:lnTo>
                    <a:pt x="905891" y="961730"/>
                  </a:lnTo>
                  <a:lnTo>
                    <a:pt x="905891" y="966804"/>
                  </a:lnTo>
                  <a:lnTo>
                    <a:pt x="903353" y="971880"/>
                  </a:lnTo>
                  <a:lnTo>
                    <a:pt x="895741" y="976955"/>
                  </a:lnTo>
                  <a:lnTo>
                    <a:pt x="888128" y="982030"/>
                  </a:lnTo>
                  <a:lnTo>
                    <a:pt x="880515" y="984568"/>
                  </a:lnTo>
                  <a:lnTo>
                    <a:pt x="875440" y="987106"/>
                  </a:lnTo>
                  <a:lnTo>
                    <a:pt x="870364" y="994718"/>
                  </a:lnTo>
                  <a:lnTo>
                    <a:pt x="865289" y="994718"/>
                  </a:lnTo>
                  <a:lnTo>
                    <a:pt x="862752" y="997256"/>
                  </a:lnTo>
                  <a:lnTo>
                    <a:pt x="860214" y="999794"/>
                  </a:lnTo>
                  <a:lnTo>
                    <a:pt x="862752" y="1004869"/>
                  </a:lnTo>
                  <a:lnTo>
                    <a:pt x="862752" y="1012482"/>
                  </a:lnTo>
                  <a:lnTo>
                    <a:pt x="860214" y="1015019"/>
                  </a:lnTo>
                  <a:lnTo>
                    <a:pt x="857676" y="1017557"/>
                  </a:lnTo>
                  <a:lnTo>
                    <a:pt x="850063" y="1015019"/>
                  </a:lnTo>
                  <a:lnTo>
                    <a:pt x="844988" y="1017557"/>
                  </a:lnTo>
                  <a:lnTo>
                    <a:pt x="812009" y="1017557"/>
                  </a:lnTo>
                  <a:lnTo>
                    <a:pt x="794257" y="1015019"/>
                  </a:lnTo>
                  <a:lnTo>
                    <a:pt x="789181" y="1015019"/>
                  </a:lnTo>
                  <a:lnTo>
                    <a:pt x="776493" y="1017557"/>
                  </a:lnTo>
                  <a:lnTo>
                    <a:pt x="733364" y="1017557"/>
                  </a:lnTo>
                  <a:lnTo>
                    <a:pt x="733364" y="1020095"/>
                  </a:lnTo>
                  <a:lnTo>
                    <a:pt x="728289" y="1022632"/>
                  </a:lnTo>
                  <a:lnTo>
                    <a:pt x="725751" y="1025170"/>
                  </a:lnTo>
                  <a:lnTo>
                    <a:pt x="723214" y="1027708"/>
                  </a:lnTo>
                  <a:lnTo>
                    <a:pt x="718138" y="1030245"/>
                  </a:lnTo>
                  <a:lnTo>
                    <a:pt x="710525" y="1035321"/>
                  </a:lnTo>
                  <a:lnTo>
                    <a:pt x="700375" y="1045471"/>
                  </a:lnTo>
                  <a:lnTo>
                    <a:pt x="695300" y="1050547"/>
                  </a:lnTo>
                  <a:lnTo>
                    <a:pt x="690224" y="1053084"/>
                  </a:lnTo>
                  <a:lnTo>
                    <a:pt x="682612" y="1058159"/>
                  </a:lnTo>
                  <a:lnTo>
                    <a:pt x="677536" y="1063235"/>
                  </a:lnTo>
                  <a:lnTo>
                    <a:pt x="674999" y="1068310"/>
                  </a:lnTo>
                  <a:lnTo>
                    <a:pt x="672461" y="1070847"/>
                  </a:lnTo>
                  <a:lnTo>
                    <a:pt x="667386" y="1080998"/>
                  </a:lnTo>
                  <a:lnTo>
                    <a:pt x="662311" y="1091149"/>
                  </a:lnTo>
                  <a:lnTo>
                    <a:pt x="654698" y="1098761"/>
                  </a:lnTo>
                  <a:lnTo>
                    <a:pt x="647085" y="1106374"/>
                  </a:lnTo>
                  <a:lnTo>
                    <a:pt x="639472" y="1113987"/>
                  </a:lnTo>
                  <a:lnTo>
                    <a:pt x="629321" y="1116525"/>
                  </a:lnTo>
                  <a:lnTo>
                    <a:pt x="621708" y="1121600"/>
                  </a:lnTo>
                  <a:lnTo>
                    <a:pt x="619171" y="1121600"/>
                  </a:lnTo>
                  <a:lnTo>
                    <a:pt x="616633" y="1124138"/>
                  </a:lnTo>
                  <a:lnTo>
                    <a:pt x="614096" y="1126675"/>
                  </a:lnTo>
                  <a:lnTo>
                    <a:pt x="611558" y="1131750"/>
                  </a:lnTo>
                  <a:lnTo>
                    <a:pt x="609020" y="1139363"/>
                  </a:lnTo>
                  <a:lnTo>
                    <a:pt x="606483" y="1144438"/>
                  </a:lnTo>
                  <a:lnTo>
                    <a:pt x="603945" y="1149514"/>
                  </a:lnTo>
                  <a:lnTo>
                    <a:pt x="598870" y="1157127"/>
                  </a:lnTo>
                  <a:lnTo>
                    <a:pt x="596332" y="1164740"/>
                  </a:lnTo>
                  <a:lnTo>
                    <a:pt x="596332" y="1167277"/>
                  </a:lnTo>
                  <a:lnTo>
                    <a:pt x="593795" y="1172352"/>
                  </a:lnTo>
                  <a:lnTo>
                    <a:pt x="588719" y="1177428"/>
                  </a:lnTo>
                  <a:lnTo>
                    <a:pt x="586182" y="1179966"/>
                  </a:lnTo>
                  <a:lnTo>
                    <a:pt x="581106" y="1182503"/>
                  </a:lnTo>
                  <a:lnTo>
                    <a:pt x="576031" y="1182503"/>
                  </a:lnTo>
                  <a:lnTo>
                    <a:pt x="570956" y="1185041"/>
                  </a:lnTo>
                  <a:lnTo>
                    <a:pt x="565881" y="1182503"/>
                  </a:lnTo>
                  <a:lnTo>
                    <a:pt x="563343" y="1179966"/>
                  </a:lnTo>
                  <a:lnTo>
                    <a:pt x="560805" y="1177428"/>
                  </a:lnTo>
                  <a:lnTo>
                    <a:pt x="558268" y="1174890"/>
                  </a:lnTo>
                  <a:lnTo>
                    <a:pt x="558268" y="1172352"/>
                  </a:lnTo>
                  <a:lnTo>
                    <a:pt x="555730" y="1164740"/>
                  </a:lnTo>
                  <a:lnTo>
                    <a:pt x="548117" y="1154589"/>
                  </a:lnTo>
                  <a:lnTo>
                    <a:pt x="540504" y="1152052"/>
                  </a:lnTo>
                  <a:lnTo>
                    <a:pt x="532891" y="1146976"/>
                  </a:lnTo>
                  <a:lnTo>
                    <a:pt x="527816" y="1141901"/>
                  </a:lnTo>
                  <a:lnTo>
                    <a:pt x="522741" y="1139363"/>
                  </a:lnTo>
                  <a:lnTo>
                    <a:pt x="517666" y="1136826"/>
                  </a:lnTo>
                  <a:lnTo>
                    <a:pt x="504977" y="1136826"/>
                  </a:lnTo>
                  <a:lnTo>
                    <a:pt x="499902" y="1134288"/>
                  </a:lnTo>
                  <a:lnTo>
                    <a:pt x="497365" y="1134288"/>
                  </a:lnTo>
                  <a:lnTo>
                    <a:pt x="494827" y="1131750"/>
                  </a:lnTo>
                  <a:lnTo>
                    <a:pt x="492289" y="1129213"/>
                  </a:lnTo>
                  <a:lnTo>
                    <a:pt x="487214" y="1129213"/>
                  </a:lnTo>
                  <a:lnTo>
                    <a:pt x="487214" y="1131750"/>
                  </a:lnTo>
                  <a:lnTo>
                    <a:pt x="489752" y="1131750"/>
                  </a:lnTo>
                  <a:lnTo>
                    <a:pt x="489752" y="1152052"/>
                  </a:lnTo>
                  <a:lnTo>
                    <a:pt x="487214" y="1154589"/>
                  </a:lnTo>
                  <a:lnTo>
                    <a:pt x="484677" y="1157127"/>
                  </a:lnTo>
                  <a:lnTo>
                    <a:pt x="482139" y="1157127"/>
                  </a:lnTo>
                  <a:lnTo>
                    <a:pt x="477064" y="1159664"/>
                  </a:lnTo>
                  <a:lnTo>
                    <a:pt x="474526" y="1162202"/>
                  </a:lnTo>
                  <a:lnTo>
                    <a:pt x="466913" y="1162202"/>
                  </a:lnTo>
                  <a:lnTo>
                    <a:pt x="461838" y="1164740"/>
                  </a:lnTo>
                  <a:lnTo>
                    <a:pt x="439010" y="1164740"/>
                  </a:lnTo>
                  <a:lnTo>
                    <a:pt x="433934" y="1162202"/>
                  </a:lnTo>
                  <a:lnTo>
                    <a:pt x="433934" y="1159664"/>
                  </a:lnTo>
                  <a:lnTo>
                    <a:pt x="431397" y="1157127"/>
                  </a:lnTo>
                  <a:lnTo>
                    <a:pt x="426322" y="1152052"/>
                  </a:lnTo>
                  <a:lnTo>
                    <a:pt x="421246" y="1149514"/>
                  </a:lnTo>
                  <a:lnTo>
                    <a:pt x="418709" y="1149514"/>
                  </a:lnTo>
                  <a:lnTo>
                    <a:pt x="416171" y="1146976"/>
                  </a:lnTo>
                  <a:lnTo>
                    <a:pt x="408558" y="1146976"/>
                  </a:lnTo>
                  <a:lnTo>
                    <a:pt x="408558" y="1149514"/>
                  </a:lnTo>
                  <a:lnTo>
                    <a:pt x="403483" y="1149514"/>
                  </a:lnTo>
                  <a:lnTo>
                    <a:pt x="403483" y="1152052"/>
                  </a:lnTo>
                  <a:lnTo>
                    <a:pt x="398408" y="1154589"/>
                  </a:lnTo>
                  <a:lnTo>
                    <a:pt x="395870" y="1154589"/>
                  </a:lnTo>
                  <a:lnTo>
                    <a:pt x="393333" y="1152052"/>
                  </a:lnTo>
                  <a:lnTo>
                    <a:pt x="393333" y="1159664"/>
                  </a:lnTo>
                  <a:lnTo>
                    <a:pt x="390795" y="1162202"/>
                  </a:lnTo>
                  <a:lnTo>
                    <a:pt x="388257" y="1164740"/>
                  </a:lnTo>
                  <a:lnTo>
                    <a:pt x="385720" y="1164740"/>
                  </a:lnTo>
                  <a:lnTo>
                    <a:pt x="383182" y="1167277"/>
                  </a:lnTo>
                  <a:lnTo>
                    <a:pt x="375569" y="1167277"/>
                  </a:lnTo>
                  <a:lnTo>
                    <a:pt x="373031" y="1164740"/>
                  </a:lnTo>
                  <a:lnTo>
                    <a:pt x="370494" y="1164740"/>
                  </a:lnTo>
                  <a:lnTo>
                    <a:pt x="367956" y="1162202"/>
                  </a:lnTo>
                  <a:lnTo>
                    <a:pt x="360343" y="1162202"/>
                  </a:lnTo>
                  <a:lnTo>
                    <a:pt x="355268" y="1159664"/>
                  </a:lnTo>
                  <a:lnTo>
                    <a:pt x="350193" y="1157127"/>
                  </a:lnTo>
                  <a:lnTo>
                    <a:pt x="347655" y="1154589"/>
                  </a:lnTo>
                  <a:lnTo>
                    <a:pt x="345117" y="1149514"/>
                  </a:lnTo>
                  <a:lnTo>
                    <a:pt x="345117" y="1144438"/>
                  </a:lnTo>
                  <a:lnTo>
                    <a:pt x="342580" y="1141901"/>
                  </a:lnTo>
                  <a:lnTo>
                    <a:pt x="334967" y="1141901"/>
                  </a:lnTo>
                  <a:lnTo>
                    <a:pt x="332429" y="1139363"/>
                  </a:lnTo>
                  <a:lnTo>
                    <a:pt x="329892" y="1139363"/>
                  </a:lnTo>
                  <a:lnTo>
                    <a:pt x="327354" y="1136826"/>
                  </a:lnTo>
                  <a:lnTo>
                    <a:pt x="322279" y="1134288"/>
                  </a:lnTo>
                  <a:lnTo>
                    <a:pt x="319741" y="1131750"/>
                  </a:lnTo>
                  <a:lnTo>
                    <a:pt x="314666" y="1131750"/>
                  </a:lnTo>
                  <a:lnTo>
                    <a:pt x="314666" y="1134288"/>
                  </a:lnTo>
                  <a:lnTo>
                    <a:pt x="312128" y="1134288"/>
                  </a:lnTo>
                  <a:lnTo>
                    <a:pt x="312128" y="1136826"/>
                  </a:lnTo>
                  <a:lnTo>
                    <a:pt x="312128" y="1134288"/>
                  </a:lnTo>
                  <a:lnTo>
                    <a:pt x="309591" y="1134288"/>
                  </a:lnTo>
                  <a:lnTo>
                    <a:pt x="309591" y="1131750"/>
                  </a:lnTo>
                  <a:lnTo>
                    <a:pt x="307053" y="1129213"/>
                  </a:lnTo>
                  <a:lnTo>
                    <a:pt x="304516" y="1129213"/>
                  </a:lnTo>
                  <a:lnTo>
                    <a:pt x="301978" y="1131750"/>
                  </a:lnTo>
                  <a:lnTo>
                    <a:pt x="301978" y="1134288"/>
                  </a:lnTo>
                  <a:lnTo>
                    <a:pt x="304516" y="1136826"/>
                  </a:lnTo>
                  <a:lnTo>
                    <a:pt x="307053" y="1141901"/>
                  </a:lnTo>
                  <a:lnTo>
                    <a:pt x="307053" y="1144438"/>
                  </a:lnTo>
                  <a:lnTo>
                    <a:pt x="309591" y="1146976"/>
                  </a:lnTo>
                  <a:lnTo>
                    <a:pt x="309591" y="1157127"/>
                  </a:lnTo>
                  <a:lnTo>
                    <a:pt x="307053" y="1159664"/>
                  </a:lnTo>
                  <a:lnTo>
                    <a:pt x="307053" y="1162202"/>
                  </a:lnTo>
                  <a:lnTo>
                    <a:pt x="304516" y="1164740"/>
                  </a:lnTo>
                  <a:lnTo>
                    <a:pt x="304516" y="1167277"/>
                  </a:lnTo>
                  <a:lnTo>
                    <a:pt x="301978" y="1164740"/>
                  </a:lnTo>
                  <a:lnTo>
                    <a:pt x="301978" y="1162202"/>
                  </a:lnTo>
                  <a:lnTo>
                    <a:pt x="299440" y="1159664"/>
                  </a:lnTo>
                  <a:lnTo>
                    <a:pt x="299440" y="1157127"/>
                  </a:lnTo>
                  <a:lnTo>
                    <a:pt x="296903" y="1152052"/>
                  </a:lnTo>
                  <a:lnTo>
                    <a:pt x="294365" y="1144438"/>
                  </a:lnTo>
                  <a:lnTo>
                    <a:pt x="291827" y="1141901"/>
                  </a:lnTo>
                  <a:lnTo>
                    <a:pt x="289290" y="1139363"/>
                  </a:lnTo>
                  <a:lnTo>
                    <a:pt x="286752" y="1136826"/>
                  </a:lnTo>
                  <a:lnTo>
                    <a:pt x="284214" y="1134288"/>
                  </a:lnTo>
                  <a:lnTo>
                    <a:pt x="281677" y="1131750"/>
                  </a:lnTo>
                  <a:lnTo>
                    <a:pt x="279139" y="1129213"/>
                  </a:lnTo>
                  <a:lnTo>
                    <a:pt x="279139" y="1116525"/>
                  </a:lnTo>
                  <a:lnTo>
                    <a:pt x="276602" y="1116525"/>
                  </a:lnTo>
                  <a:lnTo>
                    <a:pt x="271526" y="1113987"/>
                  </a:lnTo>
                  <a:lnTo>
                    <a:pt x="268989" y="1111449"/>
                  </a:lnTo>
                  <a:lnTo>
                    <a:pt x="266451" y="1108912"/>
                  </a:lnTo>
                  <a:lnTo>
                    <a:pt x="263913" y="1106374"/>
                  </a:lnTo>
                  <a:lnTo>
                    <a:pt x="261376" y="1101299"/>
                  </a:lnTo>
                  <a:lnTo>
                    <a:pt x="258838" y="1098761"/>
                  </a:lnTo>
                  <a:lnTo>
                    <a:pt x="256300" y="1096224"/>
                  </a:lnTo>
                  <a:lnTo>
                    <a:pt x="251225" y="1093686"/>
                  </a:lnTo>
                  <a:lnTo>
                    <a:pt x="251225" y="1088611"/>
                  </a:lnTo>
                  <a:lnTo>
                    <a:pt x="253763" y="1083535"/>
                  </a:lnTo>
                  <a:lnTo>
                    <a:pt x="253763" y="1075923"/>
                  </a:lnTo>
                  <a:lnTo>
                    <a:pt x="251225" y="1073385"/>
                  </a:lnTo>
                  <a:lnTo>
                    <a:pt x="251225" y="1068310"/>
                  </a:lnTo>
                  <a:lnTo>
                    <a:pt x="243612" y="1065772"/>
                  </a:lnTo>
                  <a:lnTo>
                    <a:pt x="241075" y="1063235"/>
                  </a:lnTo>
                  <a:lnTo>
                    <a:pt x="238537" y="1063235"/>
                  </a:lnTo>
                  <a:lnTo>
                    <a:pt x="235999" y="1058159"/>
                  </a:lnTo>
                  <a:lnTo>
                    <a:pt x="233462" y="1055621"/>
                  </a:lnTo>
                  <a:lnTo>
                    <a:pt x="228387" y="1050547"/>
                  </a:lnTo>
                  <a:lnTo>
                    <a:pt x="225849" y="1045471"/>
                  </a:lnTo>
                  <a:lnTo>
                    <a:pt x="223311" y="1040396"/>
                  </a:lnTo>
                  <a:lnTo>
                    <a:pt x="220774" y="1037858"/>
                  </a:lnTo>
                  <a:lnTo>
                    <a:pt x="218236" y="1030245"/>
                  </a:lnTo>
                  <a:lnTo>
                    <a:pt x="218236" y="1027708"/>
                  </a:lnTo>
                  <a:lnTo>
                    <a:pt x="220774" y="1025170"/>
                  </a:lnTo>
                  <a:lnTo>
                    <a:pt x="220774" y="1022632"/>
                  </a:lnTo>
                  <a:lnTo>
                    <a:pt x="223311" y="1020095"/>
                  </a:lnTo>
                  <a:lnTo>
                    <a:pt x="225849" y="1015019"/>
                  </a:lnTo>
                  <a:lnTo>
                    <a:pt x="225849" y="1012482"/>
                  </a:lnTo>
                  <a:lnTo>
                    <a:pt x="228387" y="1009944"/>
                  </a:lnTo>
                  <a:lnTo>
                    <a:pt x="228387" y="1004869"/>
                  </a:lnTo>
                  <a:lnTo>
                    <a:pt x="230924" y="1002331"/>
                  </a:lnTo>
                  <a:lnTo>
                    <a:pt x="233462" y="997256"/>
                  </a:lnTo>
                  <a:lnTo>
                    <a:pt x="235999" y="992181"/>
                  </a:lnTo>
                  <a:lnTo>
                    <a:pt x="243612" y="984568"/>
                  </a:lnTo>
                  <a:lnTo>
                    <a:pt x="246150" y="982030"/>
                  </a:lnTo>
                  <a:lnTo>
                    <a:pt x="248688" y="974418"/>
                  </a:lnTo>
                  <a:lnTo>
                    <a:pt x="251225" y="966804"/>
                  </a:lnTo>
                  <a:lnTo>
                    <a:pt x="253763" y="961730"/>
                  </a:lnTo>
                  <a:lnTo>
                    <a:pt x="258838" y="954116"/>
                  </a:lnTo>
                  <a:lnTo>
                    <a:pt x="258838" y="951579"/>
                  </a:lnTo>
                  <a:lnTo>
                    <a:pt x="261376" y="949041"/>
                  </a:lnTo>
                  <a:lnTo>
                    <a:pt x="263913" y="949041"/>
                  </a:lnTo>
                  <a:lnTo>
                    <a:pt x="266451" y="943966"/>
                  </a:lnTo>
                  <a:lnTo>
                    <a:pt x="268989" y="941428"/>
                  </a:lnTo>
                  <a:lnTo>
                    <a:pt x="274064" y="938891"/>
                  </a:lnTo>
                  <a:lnTo>
                    <a:pt x="274064" y="936353"/>
                  </a:lnTo>
                  <a:lnTo>
                    <a:pt x="279139" y="931278"/>
                  </a:lnTo>
                  <a:lnTo>
                    <a:pt x="281677" y="926202"/>
                  </a:lnTo>
                  <a:lnTo>
                    <a:pt x="281677" y="913514"/>
                  </a:lnTo>
                  <a:lnTo>
                    <a:pt x="284214" y="900826"/>
                  </a:lnTo>
                  <a:lnTo>
                    <a:pt x="284214" y="867848"/>
                  </a:lnTo>
                  <a:lnTo>
                    <a:pt x="286752" y="865310"/>
                  </a:lnTo>
                  <a:lnTo>
                    <a:pt x="294365" y="855160"/>
                  </a:lnTo>
                  <a:lnTo>
                    <a:pt x="299440" y="852622"/>
                  </a:lnTo>
                  <a:lnTo>
                    <a:pt x="299440" y="834869"/>
                  </a:lnTo>
                  <a:lnTo>
                    <a:pt x="296903" y="829794"/>
                  </a:lnTo>
                  <a:lnTo>
                    <a:pt x="296903" y="832332"/>
                  </a:lnTo>
                  <a:lnTo>
                    <a:pt x="294365" y="832332"/>
                  </a:lnTo>
                  <a:lnTo>
                    <a:pt x="294365" y="834869"/>
                  </a:lnTo>
                  <a:lnTo>
                    <a:pt x="291827" y="837407"/>
                  </a:lnTo>
                  <a:lnTo>
                    <a:pt x="289290" y="837407"/>
                  </a:lnTo>
                  <a:lnTo>
                    <a:pt x="289290" y="839944"/>
                  </a:lnTo>
                  <a:lnTo>
                    <a:pt x="286752" y="837407"/>
                  </a:lnTo>
                  <a:lnTo>
                    <a:pt x="284214" y="839944"/>
                  </a:lnTo>
                  <a:lnTo>
                    <a:pt x="281677" y="842482"/>
                  </a:lnTo>
                  <a:lnTo>
                    <a:pt x="266451" y="842482"/>
                  </a:lnTo>
                  <a:lnTo>
                    <a:pt x="256300" y="847557"/>
                  </a:lnTo>
                  <a:lnTo>
                    <a:pt x="253763" y="847557"/>
                  </a:lnTo>
                  <a:lnTo>
                    <a:pt x="251225" y="845020"/>
                  </a:lnTo>
                  <a:lnTo>
                    <a:pt x="246150" y="842482"/>
                  </a:lnTo>
                  <a:lnTo>
                    <a:pt x="241075" y="839944"/>
                  </a:lnTo>
                  <a:lnTo>
                    <a:pt x="238537" y="839944"/>
                  </a:lnTo>
                  <a:lnTo>
                    <a:pt x="235999" y="837407"/>
                  </a:lnTo>
                  <a:lnTo>
                    <a:pt x="233462" y="834869"/>
                  </a:lnTo>
                  <a:lnTo>
                    <a:pt x="230924" y="832332"/>
                  </a:lnTo>
                  <a:lnTo>
                    <a:pt x="225849" y="829794"/>
                  </a:lnTo>
                  <a:lnTo>
                    <a:pt x="218236" y="827256"/>
                  </a:lnTo>
                  <a:lnTo>
                    <a:pt x="215699" y="827256"/>
                  </a:lnTo>
                  <a:lnTo>
                    <a:pt x="213161" y="824718"/>
                  </a:lnTo>
                  <a:lnTo>
                    <a:pt x="208086" y="824718"/>
                  </a:lnTo>
                  <a:lnTo>
                    <a:pt x="205548" y="822181"/>
                  </a:lnTo>
                  <a:lnTo>
                    <a:pt x="205548" y="819643"/>
                  </a:lnTo>
                  <a:lnTo>
                    <a:pt x="203010" y="817106"/>
                  </a:lnTo>
                  <a:lnTo>
                    <a:pt x="203010" y="791740"/>
                  </a:lnTo>
                  <a:lnTo>
                    <a:pt x="205548" y="789202"/>
                  </a:lnTo>
                  <a:lnTo>
                    <a:pt x="205548" y="779052"/>
                  </a:lnTo>
                  <a:lnTo>
                    <a:pt x="203010" y="776514"/>
                  </a:lnTo>
                  <a:lnTo>
                    <a:pt x="203010" y="773976"/>
                  </a:lnTo>
                  <a:lnTo>
                    <a:pt x="205548" y="768902"/>
                  </a:lnTo>
                  <a:lnTo>
                    <a:pt x="205548" y="753676"/>
                  </a:lnTo>
                  <a:lnTo>
                    <a:pt x="203010" y="751138"/>
                  </a:lnTo>
                  <a:lnTo>
                    <a:pt x="200473" y="748600"/>
                  </a:lnTo>
                  <a:lnTo>
                    <a:pt x="197935" y="743525"/>
                  </a:lnTo>
                  <a:lnTo>
                    <a:pt x="195398" y="738450"/>
                  </a:lnTo>
                  <a:lnTo>
                    <a:pt x="192860" y="730837"/>
                  </a:lnTo>
                  <a:lnTo>
                    <a:pt x="192860" y="725762"/>
                  </a:lnTo>
                  <a:lnTo>
                    <a:pt x="190322" y="723224"/>
                  </a:lnTo>
                  <a:lnTo>
                    <a:pt x="187785" y="715611"/>
                  </a:lnTo>
                  <a:lnTo>
                    <a:pt x="182709" y="710536"/>
                  </a:lnTo>
                  <a:lnTo>
                    <a:pt x="177634" y="705461"/>
                  </a:lnTo>
                  <a:lnTo>
                    <a:pt x="167484" y="702923"/>
                  </a:lnTo>
                  <a:lnTo>
                    <a:pt x="159871" y="700385"/>
                  </a:lnTo>
                  <a:lnTo>
                    <a:pt x="152258" y="697848"/>
                  </a:lnTo>
                  <a:lnTo>
                    <a:pt x="144645" y="695310"/>
                  </a:lnTo>
                  <a:lnTo>
                    <a:pt x="144645" y="692773"/>
                  </a:lnTo>
                  <a:lnTo>
                    <a:pt x="139570" y="690235"/>
                  </a:lnTo>
                  <a:lnTo>
                    <a:pt x="137032" y="685159"/>
                  </a:lnTo>
                  <a:lnTo>
                    <a:pt x="134494" y="677547"/>
                  </a:lnTo>
                  <a:lnTo>
                    <a:pt x="129419" y="672471"/>
                  </a:lnTo>
                  <a:lnTo>
                    <a:pt x="121806" y="662321"/>
                  </a:lnTo>
                  <a:lnTo>
                    <a:pt x="116731" y="657245"/>
                  </a:lnTo>
                  <a:lnTo>
                    <a:pt x="109118" y="652171"/>
                  </a:lnTo>
                  <a:lnTo>
                    <a:pt x="101505" y="647095"/>
                  </a:lnTo>
                  <a:lnTo>
                    <a:pt x="93892" y="642020"/>
                  </a:lnTo>
                  <a:lnTo>
                    <a:pt x="86279" y="636945"/>
                  </a:lnTo>
                  <a:lnTo>
                    <a:pt x="83742" y="634407"/>
                  </a:lnTo>
                  <a:lnTo>
                    <a:pt x="78667" y="626794"/>
                  </a:lnTo>
                  <a:lnTo>
                    <a:pt x="73591" y="619181"/>
                  </a:lnTo>
                  <a:lnTo>
                    <a:pt x="65978" y="614106"/>
                  </a:lnTo>
                  <a:lnTo>
                    <a:pt x="58365" y="609031"/>
                  </a:lnTo>
                  <a:lnTo>
                    <a:pt x="53290" y="603956"/>
                  </a:lnTo>
                  <a:lnTo>
                    <a:pt x="48215" y="598880"/>
                  </a:lnTo>
                  <a:lnTo>
                    <a:pt x="43140" y="591268"/>
                  </a:lnTo>
                  <a:lnTo>
                    <a:pt x="35527" y="583654"/>
                  </a:lnTo>
                  <a:lnTo>
                    <a:pt x="27914" y="576042"/>
                  </a:lnTo>
                  <a:lnTo>
                    <a:pt x="20301" y="573504"/>
                  </a:lnTo>
                  <a:lnTo>
                    <a:pt x="12688" y="568429"/>
                  </a:lnTo>
                  <a:lnTo>
                    <a:pt x="5075" y="560816"/>
                  </a:lnTo>
                  <a:lnTo>
                    <a:pt x="0" y="558278"/>
                  </a:lnTo>
                  <a:lnTo>
                    <a:pt x="60893" y="558278"/>
                  </a:lnTo>
                  <a:lnTo>
                    <a:pt x="63430" y="550665"/>
                  </a:lnTo>
                  <a:lnTo>
                    <a:pt x="68506" y="545590"/>
                  </a:lnTo>
                  <a:lnTo>
                    <a:pt x="65968" y="537977"/>
                  </a:lnTo>
                  <a:lnTo>
                    <a:pt x="58355" y="527827"/>
                  </a:lnTo>
                  <a:lnTo>
                    <a:pt x="48204" y="512601"/>
                  </a:lnTo>
                  <a:lnTo>
                    <a:pt x="40592" y="497375"/>
                  </a:lnTo>
                  <a:lnTo>
                    <a:pt x="38054" y="482149"/>
                  </a:lnTo>
                  <a:lnTo>
                    <a:pt x="43129" y="469461"/>
                  </a:lnTo>
                  <a:lnTo>
                    <a:pt x="53280" y="456773"/>
                  </a:lnTo>
                  <a:lnTo>
                    <a:pt x="58355" y="449160"/>
                  </a:lnTo>
                  <a:lnTo>
                    <a:pt x="65968" y="441547"/>
                  </a:lnTo>
                  <a:lnTo>
                    <a:pt x="73581" y="431397"/>
                  </a:lnTo>
                  <a:lnTo>
                    <a:pt x="81194" y="428859"/>
                  </a:lnTo>
                  <a:lnTo>
                    <a:pt x="91344" y="428859"/>
                  </a:lnTo>
                  <a:lnTo>
                    <a:pt x="101495" y="426322"/>
                  </a:lnTo>
                  <a:lnTo>
                    <a:pt x="114183" y="418709"/>
                  </a:lnTo>
                  <a:lnTo>
                    <a:pt x="124333" y="411096"/>
                  </a:lnTo>
                  <a:lnTo>
                    <a:pt x="134484" y="408558"/>
                  </a:lnTo>
                  <a:lnTo>
                    <a:pt x="147172" y="403483"/>
                  </a:lnTo>
                  <a:lnTo>
                    <a:pt x="154785" y="398408"/>
                  </a:lnTo>
                  <a:lnTo>
                    <a:pt x="164935" y="398408"/>
                  </a:lnTo>
                  <a:lnTo>
                    <a:pt x="175086" y="395870"/>
                  </a:lnTo>
                  <a:lnTo>
                    <a:pt x="180161" y="395870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54D7E0-4910-CBC1-76E5-803CB47F4BD7}"/>
                </a:ext>
              </a:extLst>
            </p:cNvPr>
            <p:cNvSpPr/>
            <p:nvPr/>
          </p:nvSpPr>
          <p:spPr>
            <a:xfrm>
              <a:off x="6752622" y="2157001"/>
              <a:ext cx="1121631" cy="1433728"/>
            </a:xfrm>
            <a:custGeom>
              <a:avLst/>
              <a:gdLst>
                <a:gd name="connsiteX0" fmla="*/ 0 w 1121631"/>
                <a:gd name="connsiteY0" fmla="*/ 946535 h 1433728"/>
                <a:gd name="connsiteX1" fmla="*/ 7613 w 1121631"/>
                <a:gd name="connsiteY1" fmla="*/ 946535 h 1433728"/>
                <a:gd name="connsiteX2" fmla="*/ 15225 w 1121631"/>
                <a:gd name="connsiteY2" fmla="*/ 941460 h 1433728"/>
                <a:gd name="connsiteX3" fmla="*/ 20301 w 1121631"/>
                <a:gd name="connsiteY3" fmla="*/ 938922 h 1433728"/>
                <a:gd name="connsiteX4" fmla="*/ 25376 w 1121631"/>
                <a:gd name="connsiteY4" fmla="*/ 936385 h 1433728"/>
                <a:gd name="connsiteX5" fmla="*/ 27914 w 1121631"/>
                <a:gd name="connsiteY5" fmla="*/ 933847 h 1433728"/>
                <a:gd name="connsiteX6" fmla="*/ 32989 w 1121631"/>
                <a:gd name="connsiteY6" fmla="*/ 931310 h 1433728"/>
                <a:gd name="connsiteX7" fmla="*/ 35527 w 1121631"/>
                <a:gd name="connsiteY7" fmla="*/ 928772 h 1433728"/>
                <a:gd name="connsiteX8" fmla="*/ 40602 w 1121631"/>
                <a:gd name="connsiteY8" fmla="*/ 928772 h 1433728"/>
                <a:gd name="connsiteX9" fmla="*/ 40602 w 1121631"/>
                <a:gd name="connsiteY9" fmla="*/ 926234 h 1433728"/>
                <a:gd name="connsiteX10" fmla="*/ 38064 w 1121631"/>
                <a:gd name="connsiteY10" fmla="*/ 926234 h 1433728"/>
                <a:gd name="connsiteX11" fmla="*/ 35527 w 1121631"/>
                <a:gd name="connsiteY11" fmla="*/ 921159 h 1433728"/>
                <a:gd name="connsiteX12" fmla="*/ 32989 w 1121631"/>
                <a:gd name="connsiteY12" fmla="*/ 918621 h 1433728"/>
                <a:gd name="connsiteX13" fmla="*/ 32989 w 1121631"/>
                <a:gd name="connsiteY13" fmla="*/ 911008 h 1433728"/>
                <a:gd name="connsiteX14" fmla="*/ 35527 w 1121631"/>
                <a:gd name="connsiteY14" fmla="*/ 908471 h 1433728"/>
                <a:gd name="connsiteX15" fmla="*/ 38064 w 1121631"/>
                <a:gd name="connsiteY15" fmla="*/ 905933 h 1433728"/>
                <a:gd name="connsiteX16" fmla="*/ 43139 w 1121631"/>
                <a:gd name="connsiteY16" fmla="*/ 903396 h 1433728"/>
                <a:gd name="connsiteX17" fmla="*/ 50753 w 1121631"/>
                <a:gd name="connsiteY17" fmla="*/ 898320 h 1433728"/>
                <a:gd name="connsiteX18" fmla="*/ 55828 w 1121631"/>
                <a:gd name="connsiteY18" fmla="*/ 893245 h 1433728"/>
                <a:gd name="connsiteX19" fmla="*/ 60903 w 1121631"/>
                <a:gd name="connsiteY19" fmla="*/ 888170 h 1433728"/>
                <a:gd name="connsiteX20" fmla="*/ 65978 w 1121631"/>
                <a:gd name="connsiteY20" fmla="*/ 885632 h 1433728"/>
                <a:gd name="connsiteX21" fmla="*/ 73591 w 1121631"/>
                <a:gd name="connsiteY21" fmla="*/ 880557 h 1433728"/>
                <a:gd name="connsiteX22" fmla="*/ 81204 w 1121631"/>
                <a:gd name="connsiteY22" fmla="*/ 875482 h 1433728"/>
                <a:gd name="connsiteX23" fmla="*/ 86279 w 1121631"/>
                <a:gd name="connsiteY23" fmla="*/ 872944 h 1433728"/>
                <a:gd name="connsiteX24" fmla="*/ 88817 w 1121631"/>
                <a:gd name="connsiteY24" fmla="*/ 870407 h 1433728"/>
                <a:gd name="connsiteX25" fmla="*/ 96430 w 1121631"/>
                <a:gd name="connsiteY25" fmla="*/ 865331 h 1433728"/>
                <a:gd name="connsiteX26" fmla="*/ 109118 w 1121631"/>
                <a:gd name="connsiteY26" fmla="*/ 860256 h 1433728"/>
                <a:gd name="connsiteX27" fmla="*/ 114193 w 1121631"/>
                <a:gd name="connsiteY27" fmla="*/ 857718 h 1433728"/>
                <a:gd name="connsiteX28" fmla="*/ 121806 w 1121631"/>
                <a:gd name="connsiteY28" fmla="*/ 855181 h 1433728"/>
                <a:gd name="connsiteX29" fmla="*/ 134494 w 1121631"/>
                <a:gd name="connsiteY29" fmla="*/ 850105 h 1433728"/>
                <a:gd name="connsiteX30" fmla="*/ 152258 w 1121631"/>
                <a:gd name="connsiteY30" fmla="*/ 845030 h 1433728"/>
                <a:gd name="connsiteX31" fmla="*/ 162408 w 1121631"/>
                <a:gd name="connsiteY31" fmla="*/ 842493 h 1433728"/>
                <a:gd name="connsiteX32" fmla="*/ 164946 w 1121631"/>
                <a:gd name="connsiteY32" fmla="*/ 842493 h 1433728"/>
                <a:gd name="connsiteX33" fmla="*/ 172559 w 1121631"/>
                <a:gd name="connsiteY33" fmla="*/ 839955 h 1433728"/>
                <a:gd name="connsiteX34" fmla="*/ 185247 w 1121631"/>
                <a:gd name="connsiteY34" fmla="*/ 834880 h 1433728"/>
                <a:gd name="connsiteX35" fmla="*/ 192860 w 1121631"/>
                <a:gd name="connsiteY35" fmla="*/ 832342 h 1433728"/>
                <a:gd name="connsiteX36" fmla="*/ 203010 w 1121631"/>
                <a:gd name="connsiteY36" fmla="*/ 829804 h 1433728"/>
                <a:gd name="connsiteX37" fmla="*/ 210623 w 1121631"/>
                <a:gd name="connsiteY37" fmla="*/ 827267 h 1433728"/>
                <a:gd name="connsiteX38" fmla="*/ 213161 w 1121631"/>
                <a:gd name="connsiteY38" fmla="*/ 824729 h 1433728"/>
                <a:gd name="connsiteX39" fmla="*/ 218236 w 1121631"/>
                <a:gd name="connsiteY39" fmla="*/ 824729 h 1433728"/>
                <a:gd name="connsiteX40" fmla="*/ 220773 w 1121631"/>
                <a:gd name="connsiteY40" fmla="*/ 822191 h 1433728"/>
                <a:gd name="connsiteX41" fmla="*/ 223311 w 1121631"/>
                <a:gd name="connsiteY41" fmla="*/ 822191 h 1433728"/>
                <a:gd name="connsiteX42" fmla="*/ 223311 w 1121631"/>
                <a:gd name="connsiteY42" fmla="*/ 817116 h 1433728"/>
                <a:gd name="connsiteX43" fmla="*/ 225849 w 1121631"/>
                <a:gd name="connsiteY43" fmla="*/ 814579 h 1433728"/>
                <a:gd name="connsiteX44" fmla="*/ 225849 w 1121631"/>
                <a:gd name="connsiteY44" fmla="*/ 801891 h 1433728"/>
                <a:gd name="connsiteX45" fmla="*/ 220773 w 1121631"/>
                <a:gd name="connsiteY45" fmla="*/ 796815 h 1433728"/>
                <a:gd name="connsiteX46" fmla="*/ 210623 w 1121631"/>
                <a:gd name="connsiteY46" fmla="*/ 789202 h 1433728"/>
                <a:gd name="connsiteX47" fmla="*/ 205548 w 1121631"/>
                <a:gd name="connsiteY47" fmla="*/ 781590 h 1433728"/>
                <a:gd name="connsiteX48" fmla="*/ 195397 w 1121631"/>
                <a:gd name="connsiteY48" fmla="*/ 771439 h 1433728"/>
                <a:gd name="connsiteX49" fmla="*/ 187784 w 1121631"/>
                <a:gd name="connsiteY49" fmla="*/ 763826 h 1433728"/>
                <a:gd name="connsiteX50" fmla="*/ 182709 w 1121631"/>
                <a:gd name="connsiteY50" fmla="*/ 756213 h 1433728"/>
                <a:gd name="connsiteX51" fmla="*/ 175096 w 1121631"/>
                <a:gd name="connsiteY51" fmla="*/ 748600 h 1433728"/>
                <a:gd name="connsiteX52" fmla="*/ 170021 w 1121631"/>
                <a:gd name="connsiteY52" fmla="*/ 743525 h 1433728"/>
                <a:gd name="connsiteX53" fmla="*/ 170021 w 1121631"/>
                <a:gd name="connsiteY53" fmla="*/ 733374 h 1433728"/>
                <a:gd name="connsiteX54" fmla="*/ 172559 w 1121631"/>
                <a:gd name="connsiteY54" fmla="*/ 730837 h 1433728"/>
                <a:gd name="connsiteX55" fmla="*/ 175096 w 1121631"/>
                <a:gd name="connsiteY55" fmla="*/ 728299 h 1433728"/>
                <a:gd name="connsiteX56" fmla="*/ 177634 w 1121631"/>
                <a:gd name="connsiteY56" fmla="*/ 725762 h 1433728"/>
                <a:gd name="connsiteX57" fmla="*/ 180171 w 1121631"/>
                <a:gd name="connsiteY57" fmla="*/ 720686 h 1433728"/>
                <a:gd name="connsiteX58" fmla="*/ 187784 w 1121631"/>
                <a:gd name="connsiteY58" fmla="*/ 713074 h 1433728"/>
                <a:gd name="connsiteX59" fmla="*/ 190322 w 1121631"/>
                <a:gd name="connsiteY59" fmla="*/ 707998 h 1433728"/>
                <a:gd name="connsiteX60" fmla="*/ 192860 w 1121631"/>
                <a:gd name="connsiteY60" fmla="*/ 705461 h 1433728"/>
                <a:gd name="connsiteX61" fmla="*/ 192860 w 1121631"/>
                <a:gd name="connsiteY61" fmla="*/ 700385 h 1433728"/>
                <a:gd name="connsiteX62" fmla="*/ 195397 w 1121631"/>
                <a:gd name="connsiteY62" fmla="*/ 695310 h 1433728"/>
                <a:gd name="connsiteX63" fmla="*/ 197935 w 1121631"/>
                <a:gd name="connsiteY63" fmla="*/ 692773 h 1433728"/>
                <a:gd name="connsiteX64" fmla="*/ 200473 w 1121631"/>
                <a:gd name="connsiteY64" fmla="*/ 690235 h 1433728"/>
                <a:gd name="connsiteX65" fmla="*/ 200473 w 1121631"/>
                <a:gd name="connsiteY65" fmla="*/ 682622 h 1433728"/>
                <a:gd name="connsiteX66" fmla="*/ 203010 w 1121631"/>
                <a:gd name="connsiteY66" fmla="*/ 677547 h 1433728"/>
                <a:gd name="connsiteX67" fmla="*/ 205548 w 1121631"/>
                <a:gd name="connsiteY67" fmla="*/ 675009 h 1433728"/>
                <a:gd name="connsiteX68" fmla="*/ 208085 w 1121631"/>
                <a:gd name="connsiteY68" fmla="*/ 672471 h 1433728"/>
                <a:gd name="connsiteX69" fmla="*/ 210623 w 1121631"/>
                <a:gd name="connsiteY69" fmla="*/ 669934 h 1433728"/>
                <a:gd name="connsiteX70" fmla="*/ 210623 w 1121631"/>
                <a:gd name="connsiteY70" fmla="*/ 657246 h 1433728"/>
                <a:gd name="connsiteX71" fmla="*/ 213161 w 1121631"/>
                <a:gd name="connsiteY71" fmla="*/ 652170 h 1433728"/>
                <a:gd name="connsiteX72" fmla="*/ 220773 w 1121631"/>
                <a:gd name="connsiteY72" fmla="*/ 649633 h 1433728"/>
                <a:gd name="connsiteX73" fmla="*/ 228387 w 1121631"/>
                <a:gd name="connsiteY73" fmla="*/ 647095 h 1433728"/>
                <a:gd name="connsiteX74" fmla="*/ 233461 w 1121631"/>
                <a:gd name="connsiteY74" fmla="*/ 647095 h 1433728"/>
                <a:gd name="connsiteX75" fmla="*/ 238537 w 1121631"/>
                <a:gd name="connsiteY75" fmla="*/ 649633 h 1433728"/>
                <a:gd name="connsiteX76" fmla="*/ 243612 w 1121631"/>
                <a:gd name="connsiteY76" fmla="*/ 649633 h 1433728"/>
                <a:gd name="connsiteX77" fmla="*/ 246150 w 1121631"/>
                <a:gd name="connsiteY77" fmla="*/ 644557 h 1433728"/>
                <a:gd name="connsiteX78" fmla="*/ 246150 w 1121631"/>
                <a:gd name="connsiteY78" fmla="*/ 636945 h 1433728"/>
                <a:gd name="connsiteX79" fmla="*/ 248687 w 1121631"/>
                <a:gd name="connsiteY79" fmla="*/ 634407 h 1433728"/>
                <a:gd name="connsiteX80" fmla="*/ 248687 w 1121631"/>
                <a:gd name="connsiteY80" fmla="*/ 626794 h 1433728"/>
                <a:gd name="connsiteX81" fmla="*/ 246150 w 1121631"/>
                <a:gd name="connsiteY81" fmla="*/ 621719 h 1433728"/>
                <a:gd name="connsiteX82" fmla="*/ 246150 w 1121631"/>
                <a:gd name="connsiteY82" fmla="*/ 619181 h 1433728"/>
                <a:gd name="connsiteX83" fmla="*/ 251225 w 1121631"/>
                <a:gd name="connsiteY83" fmla="*/ 614106 h 1433728"/>
                <a:gd name="connsiteX84" fmla="*/ 253763 w 1121631"/>
                <a:gd name="connsiteY84" fmla="*/ 611568 h 1433728"/>
                <a:gd name="connsiteX85" fmla="*/ 256300 w 1121631"/>
                <a:gd name="connsiteY85" fmla="*/ 609031 h 1433728"/>
                <a:gd name="connsiteX86" fmla="*/ 256300 w 1121631"/>
                <a:gd name="connsiteY86" fmla="*/ 603956 h 1433728"/>
                <a:gd name="connsiteX87" fmla="*/ 258838 w 1121631"/>
                <a:gd name="connsiteY87" fmla="*/ 601418 h 1433728"/>
                <a:gd name="connsiteX88" fmla="*/ 263913 w 1121631"/>
                <a:gd name="connsiteY88" fmla="*/ 598880 h 1433728"/>
                <a:gd name="connsiteX89" fmla="*/ 268988 w 1121631"/>
                <a:gd name="connsiteY89" fmla="*/ 596343 h 1433728"/>
                <a:gd name="connsiteX90" fmla="*/ 271526 w 1121631"/>
                <a:gd name="connsiteY90" fmla="*/ 593805 h 1433728"/>
                <a:gd name="connsiteX91" fmla="*/ 271526 w 1121631"/>
                <a:gd name="connsiteY91" fmla="*/ 588730 h 1433728"/>
                <a:gd name="connsiteX92" fmla="*/ 274064 w 1121631"/>
                <a:gd name="connsiteY92" fmla="*/ 586192 h 1433728"/>
                <a:gd name="connsiteX93" fmla="*/ 276601 w 1121631"/>
                <a:gd name="connsiteY93" fmla="*/ 583655 h 1433728"/>
                <a:gd name="connsiteX94" fmla="*/ 276601 w 1121631"/>
                <a:gd name="connsiteY94" fmla="*/ 586192 h 1433728"/>
                <a:gd name="connsiteX95" fmla="*/ 279139 w 1121631"/>
                <a:gd name="connsiteY95" fmla="*/ 588730 h 1433728"/>
                <a:gd name="connsiteX96" fmla="*/ 279139 w 1121631"/>
                <a:gd name="connsiteY96" fmla="*/ 591267 h 1433728"/>
                <a:gd name="connsiteX97" fmla="*/ 281677 w 1121631"/>
                <a:gd name="connsiteY97" fmla="*/ 588730 h 1433728"/>
                <a:gd name="connsiteX98" fmla="*/ 284214 w 1121631"/>
                <a:gd name="connsiteY98" fmla="*/ 586192 h 1433728"/>
                <a:gd name="connsiteX99" fmla="*/ 284214 w 1121631"/>
                <a:gd name="connsiteY99" fmla="*/ 583655 h 1433728"/>
                <a:gd name="connsiteX100" fmla="*/ 286752 w 1121631"/>
                <a:gd name="connsiteY100" fmla="*/ 586192 h 1433728"/>
                <a:gd name="connsiteX101" fmla="*/ 289290 w 1121631"/>
                <a:gd name="connsiteY101" fmla="*/ 583655 h 1433728"/>
                <a:gd name="connsiteX102" fmla="*/ 289290 w 1121631"/>
                <a:gd name="connsiteY102" fmla="*/ 568429 h 1433728"/>
                <a:gd name="connsiteX103" fmla="*/ 286752 w 1121631"/>
                <a:gd name="connsiteY103" fmla="*/ 565891 h 1433728"/>
                <a:gd name="connsiteX104" fmla="*/ 284214 w 1121631"/>
                <a:gd name="connsiteY104" fmla="*/ 565891 h 1433728"/>
                <a:gd name="connsiteX105" fmla="*/ 281677 w 1121631"/>
                <a:gd name="connsiteY105" fmla="*/ 560816 h 1433728"/>
                <a:gd name="connsiteX106" fmla="*/ 281677 w 1121631"/>
                <a:gd name="connsiteY106" fmla="*/ 553203 h 1433728"/>
                <a:gd name="connsiteX107" fmla="*/ 286752 w 1121631"/>
                <a:gd name="connsiteY107" fmla="*/ 548128 h 1433728"/>
                <a:gd name="connsiteX108" fmla="*/ 294365 w 1121631"/>
                <a:gd name="connsiteY108" fmla="*/ 548128 h 1433728"/>
                <a:gd name="connsiteX109" fmla="*/ 301978 w 1121631"/>
                <a:gd name="connsiteY109" fmla="*/ 553203 h 1433728"/>
                <a:gd name="connsiteX110" fmla="*/ 304515 w 1121631"/>
                <a:gd name="connsiteY110" fmla="*/ 555741 h 1433728"/>
                <a:gd name="connsiteX111" fmla="*/ 307053 w 1121631"/>
                <a:gd name="connsiteY111" fmla="*/ 558278 h 1433728"/>
                <a:gd name="connsiteX112" fmla="*/ 312128 w 1121631"/>
                <a:gd name="connsiteY112" fmla="*/ 558278 h 1433728"/>
                <a:gd name="connsiteX113" fmla="*/ 314666 w 1121631"/>
                <a:gd name="connsiteY113" fmla="*/ 553203 h 1433728"/>
                <a:gd name="connsiteX114" fmla="*/ 317204 w 1121631"/>
                <a:gd name="connsiteY114" fmla="*/ 550665 h 1433728"/>
                <a:gd name="connsiteX115" fmla="*/ 319741 w 1121631"/>
                <a:gd name="connsiteY115" fmla="*/ 548128 h 1433728"/>
                <a:gd name="connsiteX116" fmla="*/ 322278 w 1121631"/>
                <a:gd name="connsiteY116" fmla="*/ 545590 h 1433728"/>
                <a:gd name="connsiteX117" fmla="*/ 319741 w 1121631"/>
                <a:gd name="connsiteY117" fmla="*/ 543052 h 1433728"/>
                <a:gd name="connsiteX118" fmla="*/ 319741 w 1121631"/>
                <a:gd name="connsiteY118" fmla="*/ 532902 h 1433728"/>
                <a:gd name="connsiteX119" fmla="*/ 322278 w 1121631"/>
                <a:gd name="connsiteY119" fmla="*/ 530364 h 1433728"/>
                <a:gd name="connsiteX120" fmla="*/ 324816 w 1121631"/>
                <a:gd name="connsiteY120" fmla="*/ 527827 h 1433728"/>
                <a:gd name="connsiteX121" fmla="*/ 327354 w 1121631"/>
                <a:gd name="connsiteY121" fmla="*/ 530364 h 1433728"/>
                <a:gd name="connsiteX122" fmla="*/ 329892 w 1121631"/>
                <a:gd name="connsiteY122" fmla="*/ 535439 h 1433728"/>
                <a:gd name="connsiteX123" fmla="*/ 332429 w 1121631"/>
                <a:gd name="connsiteY123" fmla="*/ 535439 h 1433728"/>
                <a:gd name="connsiteX124" fmla="*/ 334967 w 1121631"/>
                <a:gd name="connsiteY124" fmla="*/ 532902 h 1433728"/>
                <a:gd name="connsiteX125" fmla="*/ 337504 w 1121631"/>
                <a:gd name="connsiteY125" fmla="*/ 530364 h 1433728"/>
                <a:gd name="connsiteX126" fmla="*/ 340042 w 1121631"/>
                <a:gd name="connsiteY126" fmla="*/ 525289 h 1433728"/>
                <a:gd name="connsiteX127" fmla="*/ 340042 w 1121631"/>
                <a:gd name="connsiteY127" fmla="*/ 522751 h 1433728"/>
                <a:gd name="connsiteX128" fmla="*/ 347655 w 1121631"/>
                <a:gd name="connsiteY128" fmla="*/ 522751 h 1433728"/>
                <a:gd name="connsiteX129" fmla="*/ 347655 w 1121631"/>
                <a:gd name="connsiteY129" fmla="*/ 530364 h 1433728"/>
                <a:gd name="connsiteX130" fmla="*/ 355268 w 1121631"/>
                <a:gd name="connsiteY130" fmla="*/ 530364 h 1433728"/>
                <a:gd name="connsiteX131" fmla="*/ 357806 w 1121631"/>
                <a:gd name="connsiteY131" fmla="*/ 527827 h 1433728"/>
                <a:gd name="connsiteX132" fmla="*/ 357806 w 1121631"/>
                <a:gd name="connsiteY132" fmla="*/ 525289 h 1433728"/>
                <a:gd name="connsiteX133" fmla="*/ 360343 w 1121631"/>
                <a:gd name="connsiteY133" fmla="*/ 525289 h 1433728"/>
                <a:gd name="connsiteX134" fmla="*/ 357806 w 1121631"/>
                <a:gd name="connsiteY134" fmla="*/ 522751 h 1433728"/>
                <a:gd name="connsiteX135" fmla="*/ 350192 w 1121631"/>
                <a:gd name="connsiteY135" fmla="*/ 522751 h 1433728"/>
                <a:gd name="connsiteX136" fmla="*/ 347655 w 1121631"/>
                <a:gd name="connsiteY136" fmla="*/ 520214 h 1433728"/>
                <a:gd name="connsiteX137" fmla="*/ 347655 w 1121631"/>
                <a:gd name="connsiteY137" fmla="*/ 512601 h 1433728"/>
                <a:gd name="connsiteX138" fmla="*/ 350192 w 1121631"/>
                <a:gd name="connsiteY138" fmla="*/ 510063 h 1433728"/>
                <a:gd name="connsiteX139" fmla="*/ 350192 w 1121631"/>
                <a:gd name="connsiteY139" fmla="*/ 507526 h 1433728"/>
                <a:gd name="connsiteX140" fmla="*/ 360343 w 1121631"/>
                <a:gd name="connsiteY140" fmla="*/ 507526 h 1433728"/>
                <a:gd name="connsiteX141" fmla="*/ 362881 w 1121631"/>
                <a:gd name="connsiteY141" fmla="*/ 510063 h 1433728"/>
                <a:gd name="connsiteX142" fmla="*/ 365418 w 1121631"/>
                <a:gd name="connsiteY142" fmla="*/ 512601 h 1433728"/>
                <a:gd name="connsiteX143" fmla="*/ 367956 w 1121631"/>
                <a:gd name="connsiteY143" fmla="*/ 515139 h 1433728"/>
                <a:gd name="connsiteX144" fmla="*/ 367956 w 1121631"/>
                <a:gd name="connsiteY144" fmla="*/ 517676 h 1433728"/>
                <a:gd name="connsiteX145" fmla="*/ 365418 w 1121631"/>
                <a:gd name="connsiteY145" fmla="*/ 520214 h 1433728"/>
                <a:gd name="connsiteX146" fmla="*/ 367956 w 1121631"/>
                <a:gd name="connsiteY146" fmla="*/ 522751 h 1433728"/>
                <a:gd name="connsiteX147" fmla="*/ 370494 w 1121631"/>
                <a:gd name="connsiteY147" fmla="*/ 522751 h 1433728"/>
                <a:gd name="connsiteX148" fmla="*/ 375569 w 1121631"/>
                <a:gd name="connsiteY148" fmla="*/ 520214 h 1433728"/>
                <a:gd name="connsiteX149" fmla="*/ 378106 w 1121631"/>
                <a:gd name="connsiteY149" fmla="*/ 520214 h 1433728"/>
                <a:gd name="connsiteX150" fmla="*/ 378106 w 1121631"/>
                <a:gd name="connsiteY150" fmla="*/ 522751 h 1433728"/>
                <a:gd name="connsiteX151" fmla="*/ 383182 w 1121631"/>
                <a:gd name="connsiteY151" fmla="*/ 522751 h 1433728"/>
                <a:gd name="connsiteX152" fmla="*/ 383182 w 1121631"/>
                <a:gd name="connsiteY152" fmla="*/ 520214 h 1433728"/>
                <a:gd name="connsiteX153" fmla="*/ 385719 w 1121631"/>
                <a:gd name="connsiteY153" fmla="*/ 520214 h 1433728"/>
                <a:gd name="connsiteX154" fmla="*/ 385719 w 1121631"/>
                <a:gd name="connsiteY154" fmla="*/ 517676 h 1433728"/>
                <a:gd name="connsiteX155" fmla="*/ 383182 w 1121631"/>
                <a:gd name="connsiteY155" fmla="*/ 517676 h 1433728"/>
                <a:gd name="connsiteX156" fmla="*/ 380644 w 1121631"/>
                <a:gd name="connsiteY156" fmla="*/ 515139 h 1433728"/>
                <a:gd name="connsiteX157" fmla="*/ 378106 w 1121631"/>
                <a:gd name="connsiteY157" fmla="*/ 515139 h 1433728"/>
                <a:gd name="connsiteX158" fmla="*/ 378106 w 1121631"/>
                <a:gd name="connsiteY158" fmla="*/ 510063 h 1433728"/>
                <a:gd name="connsiteX159" fmla="*/ 380644 w 1121631"/>
                <a:gd name="connsiteY159" fmla="*/ 510063 h 1433728"/>
                <a:gd name="connsiteX160" fmla="*/ 380644 w 1121631"/>
                <a:gd name="connsiteY160" fmla="*/ 512601 h 1433728"/>
                <a:gd name="connsiteX161" fmla="*/ 385719 w 1121631"/>
                <a:gd name="connsiteY161" fmla="*/ 512601 h 1433728"/>
                <a:gd name="connsiteX162" fmla="*/ 385719 w 1121631"/>
                <a:gd name="connsiteY162" fmla="*/ 507526 h 1433728"/>
                <a:gd name="connsiteX163" fmla="*/ 388257 w 1121631"/>
                <a:gd name="connsiteY163" fmla="*/ 507526 h 1433728"/>
                <a:gd name="connsiteX164" fmla="*/ 383182 w 1121631"/>
                <a:gd name="connsiteY164" fmla="*/ 507526 h 1433728"/>
                <a:gd name="connsiteX165" fmla="*/ 380644 w 1121631"/>
                <a:gd name="connsiteY165" fmla="*/ 504988 h 1433728"/>
                <a:gd name="connsiteX166" fmla="*/ 380644 w 1121631"/>
                <a:gd name="connsiteY166" fmla="*/ 499913 h 1433728"/>
                <a:gd name="connsiteX167" fmla="*/ 385719 w 1121631"/>
                <a:gd name="connsiteY167" fmla="*/ 499913 h 1433728"/>
                <a:gd name="connsiteX168" fmla="*/ 388257 w 1121631"/>
                <a:gd name="connsiteY168" fmla="*/ 502450 h 1433728"/>
                <a:gd name="connsiteX169" fmla="*/ 388257 w 1121631"/>
                <a:gd name="connsiteY169" fmla="*/ 504988 h 1433728"/>
                <a:gd name="connsiteX170" fmla="*/ 390795 w 1121631"/>
                <a:gd name="connsiteY170" fmla="*/ 507526 h 1433728"/>
                <a:gd name="connsiteX171" fmla="*/ 393332 w 1121631"/>
                <a:gd name="connsiteY171" fmla="*/ 510063 h 1433728"/>
                <a:gd name="connsiteX172" fmla="*/ 395870 w 1121631"/>
                <a:gd name="connsiteY172" fmla="*/ 510063 h 1433728"/>
                <a:gd name="connsiteX173" fmla="*/ 395870 w 1121631"/>
                <a:gd name="connsiteY173" fmla="*/ 507526 h 1433728"/>
                <a:gd name="connsiteX174" fmla="*/ 398407 w 1121631"/>
                <a:gd name="connsiteY174" fmla="*/ 504988 h 1433728"/>
                <a:gd name="connsiteX175" fmla="*/ 398407 w 1121631"/>
                <a:gd name="connsiteY175" fmla="*/ 499913 h 1433728"/>
                <a:gd name="connsiteX176" fmla="*/ 395870 w 1121631"/>
                <a:gd name="connsiteY176" fmla="*/ 499913 h 1433728"/>
                <a:gd name="connsiteX177" fmla="*/ 393332 w 1121631"/>
                <a:gd name="connsiteY177" fmla="*/ 502450 h 1433728"/>
                <a:gd name="connsiteX178" fmla="*/ 390795 w 1121631"/>
                <a:gd name="connsiteY178" fmla="*/ 499913 h 1433728"/>
                <a:gd name="connsiteX179" fmla="*/ 393332 w 1121631"/>
                <a:gd name="connsiteY179" fmla="*/ 497375 h 1433728"/>
                <a:gd name="connsiteX180" fmla="*/ 393332 w 1121631"/>
                <a:gd name="connsiteY180" fmla="*/ 494837 h 1433728"/>
                <a:gd name="connsiteX181" fmla="*/ 388257 w 1121631"/>
                <a:gd name="connsiteY181" fmla="*/ 494837 h 1433728"/>
                <a:gd name="connsiteX182" fmla="*/ 388257 w 1121631"/>
                <a:gd name="connsiteY182" fmla="*/ 497375 h 1433728"/>
                <a:gd name="connsiteX183" fmla="*/ 385719 w 1121631"/>
                <a:gd name="connsiteY183" fmla="*/ 497375 h 1433728"/>
                <a:gd name="connsiteX184" fmla="*/ 385719 w 1121631"/>
                <a:gd name="connsiteY184" fmla="*/ 494837 h 1433728"/>
                <a:gd name="connsiteX185" fmla="*/ 383182 w 1121631"/>
                <a:gd name="connsiteY185" fmla="*/ 492300 h 1433728"/>
                <a:gd name="connsiteX186" fmla="*/ 383182 w 1121631"/>
                <a:gd name="connsiteY186" fmla="*/ 489762 h 1433728"/>
                <a:gd name="connsiteX187" fmla="*/ 398407 w 1121631"/>
                <a:gd name="connsiteY187" fmla="*/ 489762 h 1433728"/>
                <a:gd name="connsiteX188" fmla="*/ 398407 w 1121631"/>
                <a:gd name="connsiteY188" fmla="*/ 492300 h 1433728"/>
                <a:gd name="connsiteX189" fmla="*/ 400945 w 1121631"/>
                <a:gd name="connsiteY189" fmla="*/ 492300 h 1433728"/>
                <a:gd name="connsiteX190" fmla="*/ 400945 w 1121631"/>
                <a:gd name="connsiteY190" fmla="*/ 494837 h 1433728"/>
                <a:gd name="connsiteX191" fmla="*/ 403483 w 1121631"/>
                <a:gd name="connsiteY191" fmla="*/ 494837 h 1433728"/>
                <a:gd name="connsiteX192" fmla="*/ 406021 w 1121631"/>
                <a:gd name="connsiteY192" fmla="*/ 492300 h 1433728"/>
                <a:gd name="connsiteX193" fmla="*/ 408558 w 1121631"/>
                <a:gd name="connsiteY193" fmla="*/ 492300 h 1433728"/>
                <a:gd name="connsiteX194" fmla="*/ 408558 w 1121631"/>
                <a:gd name="connsiteY194" fmla="*/ 494837 h 1433728"/>
                <a:gd name="connsiteX195" fmla="*/ 418709 w 1121631"/>
                <a:gd name="connsiteY195" fmla="*/ 494837 h 1433728"/>
                <a:gd name="connsiteX196" fmla="*/ 421246 w 1121631"/>
                <a:gd name="connsiteY196" fmla="*/ 492300 h 1433728"/>
                <a:gd name="connsiteX197" fmla="*/ 423784 w 1121631"/>
                <a:gd name="connsiteY197" fmla="*/ 489762 h 1433728"/>
                <a:gd name="connsiteX198" fmla="*/ 423784 w 1121631"/>
                <a:gd name="connsiteY198" fmla="*/ 484687 h 1433728"/>
                <a:gd name="connsiteX199" fmla="*/ 426321 w 1121631"/>
                <a:gd name="connsiteY199" fmla="*/ 487225 h 1433728"/>
                <a:gd name="connsiteX200" fmla="*/ 431397 w 1121631"/>
                <a:gd name="connsiteY200" fmla="*/ 487225 h 1433728"/>
                <a:gd name="connsiteX201" fmla="*/ 433934 w 1121631"/>
                <a:gd name="connsiteY201" fmla="*/ 484687 h 1433728"/>
                <a:gd name="connsiteX202" fmla="*/ 433934 w 1121631"/>
                <a:gd name="connsiteY202" fmla="*/ 482149 h 1433728"/>
                <a:gd name="connsiteX203" fmla="*/ 423784 w 1121631"/>
                <a:gd name="connsiteY203" fmla="*/ 482149 h 1433728"/>
                <a:gd name="connsiteX204" fmla="*/ 423784 w 1121631"/>
                <a:gd name="connsiteY204" fmla="*/ 479612 h 1433728"/>
                <a:gd name="connsiteX205" fmla="*/ 421246 w 1121631"/>
                <a:gd name="connsiteY205" fmla="*/ 477074 h 1433728"/>
                <a:gd name="connsiteX206" fmla="*/ 421246 w 1121631"/>
                <a:gd name="connsiteY206" fmla="*/ 469461 h 1433728"/>
                <a:gd name="connsiteX207" fmla="*/ 428859 w 1121631"/>
                <a:gd name="connsiteY207" fmla="*/ 469461 h 1433728"/>
                <a:gd name="connsiteX208" fmla="*/ 428859 w 1121631"/>
                <a:gd name="connsiteY208" fmla="*/ 464386 h 1433728"/>
                <a:gd name="connsiteX209" fmla="*/ 423784 w 1121631"/>
                <a:gd name="connsiteY209" fmla="*/ 464386 h 1433728"/>
                <a:gd name="connsiteX210" fmla="*/ 423784 w 1121631"/>
                <a:gd name="connsiteY210" fmla="*/ 461848 h 1433728"/>
                <a:gd name="connsiteX211" fmla="*/ 426321 w 1121631"/>
                <a:gd name="connsiteY211" fmla="*/ 459311 h 1433728"/>
                <a:gd name="connsiteX212" fmla="*/ 421246 w 1121631"/>
                <a:gd name="connsiteY212" fmla="*/ 459311 h 1433728"/>
                <a:gd name="connsiteX213" fmla="*/ 421246 w 1121631"/>
                <a:gd name="connsiteY213" fmla="*/ 454235 h 1433728"/>
                <a:gd name="connsiteX214" fmla="*/ 426321 w 1121631"/>
                <a:gd name="connsiteY214" fmla="*/ 454235 h 1433728"/>
                <a:gd name="connsiteX215" fmla="*/ 428859 w 1121631"/>
                <a:gd name="connsiteY215" fmla="*/ 451698 h 1433728"/>
                <a:gd name="connsiteX216" fmla="*/ 431397 w 1121631"/>
                <a:gd name="connsiteY216" fmla="*/ 451698 h 1433728"/>
                <a:gd name="connsiteX217" fmla="*/ 436472 w 1121631"/>
                <a:gd name="connsiteY217" fmla="*/ 446623 h 1433728"/>
                <a:gd name="connsiteX218" fmla="*/ 441547 w 1121631"/>
                <a:gd name="connsiteY218" fmla="*/ 446623 h 1433728"/>
                <a:gd name="connsiteX219" fmla="*/ 444085 w 1121631"/>
                <a:gd name="connsiteY219" fmla="*/ 449160 h 1433728"/>
                <a:gd name="connsiteX220" fmla="*/ 449160 w 1121631"/>
                <a:gd name="connsiteY220" fmla="*/ 449160 h 1433728"/>
                <a:gd name="connsiteX221" fmla="*/ 451698 w 1121631"/>
                <a:gd name="connsiteY221" fmla="*/ 451698 h 1433728"/>
                <a:gd name="connsiteX222" fmla="*/ 456773 w 1121631"/>
                <a:gd name="connsiteY222" fmla="*/ 449160 h 1433728"/>
                <a:gd name="connsiteX223" fmla="*/ 459311 w 1121631"/>
                <a:gd name="connsiteY223" fmla="*/ 449160 h 1433728"/>
                <a:gd name="connsiteX224" fmla="*/ 461848 w 1121631"/>
                <a:gd name="connsiteY224" fmla="*/ 446623 h 1433728"/>
                <a:gd name="connsiteX225" fmla="*/ 459311 w 1121631"/>
                <a:gd name="connsiteY225" fmla="*/ 444085 h 1433728"/>
                <a:gd name="connsiteX226" fmla="*/ 459311 w 1121631"/>
                <a:gd name="connsiteY226" fmla="*/ 439010 h 1433728"/>
                <a:gd name="connsiteX227" fmla="*/ 461848 w 1121631"/>
                <a:gd name="connsiteY227" fmla="*/ 439010 h 1433728"/>
                <a:gd name="connsiteX228" fmla="*/ 464386 w 1121631"/>
                <a:gd name="connsiteY228" fmla="*/ 436472 h 1433728"/>
                <a:gd name="connsiteX229" fmla="*/ 461848 w 1121631"/>
                <a:gd name="connsiteY229" fmla="*/ 433934 h 1433728"/>
                <a:gd name="connsiteX230" fmla="*/ 461848 w 1121631"/>
                <a:gd name="connsiteY230" fmla="*/ 423784 h 1433728"/>
                <a:gd name="connsiteX231" fmla="*/ 459311 w 1121631"/>
                <a:gd name="connsiteY231" fmla="*/ 421246 h 1433728"/>
                <a:gd name="connsiteX232" fmla="*/ 459311 w 1121631"/>
                <a:gd name="connsiteY232" fmla="*/ 413633 h 1433728"/>
                <a:gd name="connsiteX233" fmla="*/ 466923 w 1121631"/>
                <a:gd name="connsiteY233" fmla="*/ 413633 h 1433728"/>
                <a:gd name="connsiteX234" fmla="*/ 469461 w 1121631"/>
                <a:gd name="connsiteY234" fmla="*/ 416171 h 1433728"/>
                <a:gd name="connsiteX235" fmla="*/ 469461 w 1121631"/>
                <a:gd name="connsiteY235" fmla="*/ 418709 h 1433728"/>
                <a:gd name="connsiteX236" fmla="*/ 471999 w 1121631"/>
                <a:gd name="connsiteY236" fmla="*/ 418709 h 1433728"/>
                <a:gd name="connsiteX237" fmla="*/ 474536 w 1121631"/>
                <a:gd name="connsiteY237" fmla="*/ 416171 h 1433728"/>
                <a:gd name="connsiteX238" fmla="*/ 474536 w 1121631"/>
                <a:gd name="connsiteY238" fmla="*/ 418709 h 1433728"/>
                <a:gd name="connsiteX239" fmla="*/ 482149 w 1121631"/>
                <a:gd name="connsiteY239" fmla="*/ 418709 h 1433728"/>
                <a:gd name="connsiteX240" fmla="*/ 479612 w 1121631"/>
                <a:gd name="connsiteY240" fmla="*/ 413633 h 1433728"/>
                <a:gd name="connsiteX241" fmla="*/ 474536 w 1121631"/>
                <a:gd name="connsiteY241" fmla="*/ 413633 h 1433728"/>
                <a:gd name="connsiteX242" fmla="*/ 474536 w 1121631"/>
                <a:gd name="connsiteY242" fmla="*/ 408558 h 1433728"/>
                <a:gd name="connsiteX243" fmla="*/ 479612 w 1121631"/>
                <a:gd name="connsiteY243" fmla="*/ 408558 h 1433728"/>
                <a:gd name="connsiteX244" fmla="*/ 479612 w 1121631"/>
                <a:gd name="connsiteY244" fmla="*/ 411096 h 1433728"/>
                <a:gd name="connsiteX245" fmla="*/ 487224 w 1121631"/>
                <a:gd name="connsiteY245" fmla="*/ 411096 h 1433728"/>
                <a:gd name="connsiteX246" fmla="*/ 489762 w 1121631"/>
                <a:gd name="connsiteY246" fmla="*/ 408558 h 1433728"/>
                <a:gd name="connsiteX247" fmla="*/ 494837 w 1121631"/>
                <a:gd name="connsiteY247" fmla="*/ 408558 h 1433728"/>
                <a:gd name="connsiteX248" fmla="*/ 497375 w 1121631"/>
                <a:gd name="connsiteY248" fmla="*/ 406020 h 1433728"/>
                <a:gd name="connsiteX249" fmla="*/ 502450 w 1121631"/>
                <a:gd name="connsiteY249" fmla="*/ 406020 h 1433728"/>
                <a:gd name="connsiteX250" fmla="*/ 504988 w 1121631"/>
                <a:gd name="connsiteY250" fmla="*/ 403483 h 1433728"/>
                <a:gd name="connsiteX251" fmla="*/ 507526 w 1121631"/>
                <a:gd name="connsiteY251" fmla="*/ 406020 h 1433728"/>
                <a:gd name="connsiteX252" fmla="*/ 507526 w 1121631"/>
                <a:gd name="connsiteY252" fmla="*/ 408558 h 1433728"/>
                <a:gd name="connsiteX253" fmla="*/ 510063 w 1121631"/>
                <a:gd name="connsiteY253" fmla="*/ 406020 h 1433728"/>
                <a:gd name="connsiteX254" fmla="*/ 512601 w 1121631"/>
                <a:gd name="connsiteY254" fmla="*/ 406020 h 1433728"/>
                <a:gd name="connsiteX255" fmla="*/ 512601 w 1121631"/>
                <a:gd name="connsiteY255" fmla="*/ 403483 h 1433728"/>
                <a:gd name="connsiteX256" fmla="*/ 515138 w 1121631"/>
                <a:gd name="connsiteY256" fmla="*/ 406020 h 1433728"/>
                <a:gd name="connsiteX257" fmla="*/ 515138 w 1121631"/>
                <a:gd name="connsiteY257" fmla="*/ 408558 h 1433728"/>
                <a:gd name="connsiteX258" fmla="*/ 517676 w 1121631"/>
                <a:gd name="connsiteY258" fmla="*/ 408558 h 1433728"/>
                <a:gd name="connsiteX259" fmla="*/ 520214 w 1121631"/>
                <a:gd name="connsiteY259" fmla="*/ 411096 h 1433728"/>
                <a:gd name="connsiteX260" fmla="*/ 522751 w 1121631"/>
                <a:gd name="connsiteY260" fmla="*/ 411096 h 1433728"/>
                <a:gd name="connsiteX261" fmla="*/ 522751 w 1121631"/>
                <a:gd name="connsiteY261" fmla="*/ 406020 h 1433728"/>
                <a:gd name="connsiteX262" fmla="*/ 527826 w 1121631"/>
                <a:gd name="connsiteY262" fmla="*/ 406020 h 1433728"/>
                <a:gd name="connsiteX263" fmla="*/ 527826 w 1121631"/>
                <a:gd name="connsiteY263" fmla="*/ 403483 h 1433728"/>
                <a:gd name="connsiteX264" fmla="*/ 525289 w 1121631"/>
                <a:gd name="connsiteY264" fmla="*/ 403483 h 1433728"/>
                <a:gd name="connsiteX265" fmla="*/ 522751 w 1121631"/>
                <a:gd name="connsiteY265" fmla="*/ 400945 h 1433728"/>
                <a:gd name="connsiteX266" fmla="*/ 525289 w 1121631"/>
                <a:gd name="connsiteY266" fmla="*/ 398408 h 1433728"/>
                <a:gd name="connsiteX267" fmla="*/ 530364 w 1121631"/>
                <a:gd name="connsiteY267" fmla="*/ 398408 h 1433728"/>
                <a:gd name="connsiteX268" fmla="*/ 530364 w 1121631"/>
                <a:gd name="connsiteY268" fmla="*/ 395870 h 1433728"/>
                <a:gd name="connsiteX269" fmla="*/ 532902 w 1121631"/>
                <a:gd name="connsiteY269" fmla="*/ 393332 h 1433728"/>
                <a:gd name="connsiteX270" fmla="*/ 535440 w 1121631"/>
                <a:gd name="connsiteY270" fmla="*/ 395870 h 1433728"/>
                <a:gd name="connsiteX271" fmla="*/ 540515 w 1121631"/>
                <a:gd name="connsiteY271" fmla="*/ 395870 h 1433728"/>
                <a:gd name="connsiteX272" fmla="*/ 540515 w 1121631"/>
                <a:gd name="connsiteY272" fmla="*/ 390795 h 1433728"/>
                <a:gd name="connsiteX273" fmla="*/ 543052 w 1121631"/>
                <a:gd name="connsiteY273" fmla="*/ 390795 h 1433728"/>
                <a:gd name="connsiteX274" fmla="*/ 543052 w 1121631"/>
                <a:gd name="connsiteY274" fmla="*/ 393332 h 1433728"/>
                <a:gd name="connsiteX275" fmla="*/ 545590 w 1121631"/>
                <a:gd name="connsiteY275" fmla="*/ 393332 h 1433728"/>
                <a:gd name="connsiteX276" fmla="*/ 545590 w 1121631"/>
                <a:gd name="connsiteY276" fmla="*/ 390795 h 1433728"/>
                <a:gd name="connsiteX277" fmla="*/ 548128 w 1121631"/>
                <a:gd name="connsiteY277" fmla="*/ 390795 h 1433728"/>
                <a:gd name="connsiteX278" fmla="*/ 550665 w 1121631"/>
                <a:gd name="connsiteY278" fmla="*/ 393332 h 1433728"/>
                <a:gd name="connsiteX279" fmla="*/ 558278 w 1121631"/>
                <a:gd name="connsiteY279" fmla="*/ 393332 h 1433728"/>
                <a:gd name="connsiteX280" fmla="*/ 558278 w 1121631"/>
                <a:gd name="connsiteY280" fmla="*/ 395870 h 1433728"/>
                <a:gd name="connsiteX281" fmla="*/ 563353 w 1121631"/>
                <a:gd name="connsiteY281" fmla="*/ 395870 h 1433728"/>
                <a:gd name="connsiteX282" fmla="*/ 563353 w 1121631"/>
                <a:gd name="connsiteY282" fmla="*/ 390795 h 1433728"/>
                <a:gd name="connsiteX283" fmla="*/ 570966 w 1121631"/>
                <a:gd name="connsiteY283" fmla="*/ 390795 h 1433728"/>
                <a:gd name="connsiteX284" fmla="*/ 570966 w 1121631"/>
                <a:gd name="connsiteY284" fmla="*/ 385719 h 1433728"/>
                <a:gd name="connsiteX285" fmla="*/ 573504 w 1121631"/>
                <a:gd name="connsiteY285" fmla="*/ 385719 h 1433728"/>
                <a:gd name="connsiteX286" fmla="*/ 573504 w 1121631"/>
                <a:gd name="connsiteY286" fmla="*/ 383182 h 1433728"/>
                <a:gd name="connsiteX287" fmla="*/ 576041 w 1121631"/>
                <a:gd name="connsiteY287" fmla="*/ 380644 h 1433728"/>
                <a:gd name="connsiteX288" fmla="*/ 578579 w 1121631"/>
                <a:gd name="connsiteY288" fmla="*/ 380644 h 1433728"/>
                <a:gd name="connsiteX289" fmla="*/ 581117 w 1121631"/>
                <a:gd name="connsiteY289" fmla="*/ 378107 h 1433728"/>
                <a:gd name="connsiteX290" fmla="*/ 581117 w 1121631"/>
                <a:gd name="connsiteY290" fmla="*/ 367956 h 1433728"/>
                <a:gd name="connsiteX291" fmla="*/ 578579 w 1121631"/>
                <a:gd name="connsiteY291" fmla="*/ 367956 h 1433728"/>
                <a:gd name="connsiteX292" fmla="*/ 581117 w 1121631"/>
                <a:gd name="connsiteY292" fmla="*/ 373031 h 1433728"/>
                <a:gd name="connsiteX293" fmla="*/ 578579 w 1121631"/>
                <a:gd name="connsiteY293" fmla="*/ 370494 h 1433728"/>
                <a:gd name="connsiteX294" fmla="*/ 576041 w 1121631"/>
                <a:gd name="connsiteY294" fmla="*/ 365418 h 1433728"/>
                <a:gd name="connsiteX295" fmla="*/ 576041 w 1121631"/>
                <a:gd name="connsiteY295" fmla="*/ 362881 h 1433728"/>
                <a:gd name="connsiteX296" fmla="*/ 578579 w 1121631"/>
                <a:gd name="connsiteY296" fmla="*/ 360343 h 1433728"/>
                <a:gd name="connsiteX297" fmla="*/ 583654 w 1121631"/>
                <a:gd name="connsiteY297" fmla="*/ 355268 h 1433728"/>
                <a:gd name="connsiteX298" fmla="*/ 586192 w 1121631"/>
                <a:gd name="connsiteY298" fmla="*/ 350193 h 1433728"/>
                <a:gd name="connsiteX299" fmla="*/ 586192 w 1121631"/>
                <a:gd name="connsiteY299" fmla="*/ 347655 h 1433728"/>
                <a:gd name="connsiteX300" fmla="*/ 588730 w 1121631"/>
                <a:gd name="connsiteY300" fmla="*/ 345117 h 1433728"/>
                <a:gd name="connsiteX301" fmla="*/ 591267 w 1121631"/>
                <a:gd name="connsiteY301" fmla="*/ 342580 h 1433728"/>
                <a:gd name="connsiteX302" fmla="*/ 593805 w 1121631"/>
                <a:gd name="connsiteY302" fmla="*/ 337505 h 1433728"/>
                <a:gd name="connsiteX303" fmla="*/ 596343 w 1121631"/>
                <a:gd name="connsiteY303" fmla="*/ 332429 h 1433728"/>
                <a:gd name="connsiteX304" fmla="*/ 601418 w 1121631"/>
                <a:gd name="connsiteY304" fmla="*/ 327354 h 1433728"/>
                <a:gd name="connsiteX305" fmla="*/ 603955 w 1121631"/>
                <a:gd name="connsiteY305" fmla="*/ 324816 h 1433728"/>
                <a:gd name="connsiteX306" fmla="*/ 606493 w 1121631"/>
                <a:gd name="connsiteY306" fmla="*/ 322279 h 1433728"/>
                <a:gd name="connsiteX307" fmla="*/ 609031 w 1121631"/>
                <a:gd name="connsiteY307" fmla="*/ 319741 h 1433728"/>
                <a:gd name="connsiteX308" fmla="*/ 611568 w 1121631"/>
                <a:gd name="connsiteY308" fmla="*/ 317204 h 1433728"/>
                <a:gd name="connsiteX309" fmla="*/ 614106 w 1121631"/>
                <a:gd name="connsiteY309" fmla="*/ 314666 h 1433728"/>
                <a:gd name="connsiteX310" fmla="*/ 621719 w 1121631"/>
                <a:gd name="connsiteY310" fmla="*/ 309591 h 1433728"/>
                <a:gd name="connsiteX311" fmla="*/ 626794 w 1121631"/>
                <a:gd name="connsiteY311" fmla="*/ 304515 h 1433728"/>
                <a:gd name="connsiteX312" fmla="*/ 626794 w 1121631"/>
                <a:gd name="connsiteY312" fmla="*/ 301978 h 1433728"/>
                <a:gd name="connsiteX313" fmla="*/ 631869 w 1121631"/>
                <a:gd name="connsiteY313" fmla="*/ 296902 h 1433728"/>
                <a:gd name="connsiteX314" fmla="*/ 639482 w 1121631"/>
                <a:gd name="connsiteY314" fmla="*/ 291827 h 1433728"/>
                <a:gd name="connsiteX315" fmla="*/ 642020 w 1121631"/>
                <a:gd name="connsiteY315" fmla="*/ 289290 h 1433728"/>
                <a:gd name="connsiteX316" fmla="*/ 644557 w 1121631"/>
                <a:gd name="connsiteY316" fmla="*/ 286752 h 1433728"/>
                <a:gd name="connsiteX317" fmla="*/ 647095 w 1121631"/>
                <a:gd name="connsiteY317" fmla="*/ 281677 h 1433728"/>
                <a:gd name="connsiteX318" fmla="*/ 649633 w 1121631"/>
                <a:gd name="connsiteY318" fmla="*/ 279139 h 1433728"/>
                <a:gd name="connsiteX319" fmla="*/ 649633 w 1121631"/>
                <a:gd name="connsiteY319" fmla="*/ 276601 h 1433728"/>
                <a:gd name="connsiteX320" fmla="*/ 652170 w 1121631"/>
                <a:gd name="connsiteY320" fmla="*/ 274064 h 1433728"/>
                <a:gd name="connsiteX321" fmla="*/ 652170 w 1121631"/>
                <a:gd name="connsiteY321" fmla="*/ 271526 h 1433728"/>
                <a:gd name="connsiteX322" fmla="*/ 654708 w 1121631"/>
                <a:gd name="connsiteY322" fmla="*/ 271526 h 1433728"/>
                <a:gd name="connsiteX323" fmla="*/ 657246 w 1121631"/>
                <a:gd name="connsiteY323" fmla="*/ 268989 h 1433728"/>
                <a:gd name="connsiteX324" fmla="*/ 659783 w 1121631"/>
                <a:gd name="connsiteY324" fmla="*/ 263913 h 1433728"/>
                <a:gd name="connsiteX325" fmla="*/ 662321 w 1121631"/>
                <a:gd name="connsiteY325" fmla="*/ 258838 h 1433728"/>
                <a:gd name="connsiteX326" fmla="*/ 664858 w 1121631"/>
                <a:gd name="connsiteY326" fmla="*/ 253763 h 1433728"/>
                <a:gd name="connsiteX327" fmla="*/ 667396 w 1121631"/>
                <a:gd name="connsiteY327" fmla="*/ 253763 h 1433728"/>
                <a:gd name="connsiteX328" fmla="*/ 669934 w 1121631"/>
                <a:gd name="connsiteY328" fmla="*/ 248687 h 1433728"/>
                <a:gd name="connsiteX329" fmla="*/ 672471 w 1121631"/>
                <a:gd name="connsiteY329" fmla="*/ 246150 h 1433728"/>
                <a:gd name="connsiteX330" fmla="*/ 675009 w 1121631"/>
                <a:gd name="connsiteY330" fmla="*/ 243612 h 1433728"/>
                <a:gd name="connsiteX331" fmla="*/ 677547 w 1121631"/>
                <a:gd name="connsiteY331" fmla="*/ 241075 h 1433728"/>
                <a:gd name="connsiteX332" fmla="*/ 680084 w 1121631"/>
                <a:gd name="connsiteY332" fmla="*/ 238537 h 1433728"/>
                <a:gd name="connsiteX333" fmla="*/ 680084 w 1121631"/>
                <a:gd name="connsiteY333" fmla="*/ 235999 h 1433728"/>
                <a:gd name="connsiteX334" fmla="*/ 677547 w 1121631"/>
                <a:gd name="connsiteY334" fmla="*/ 235999 h 1433728"/>
                <a:gd name="connsiteX335" fmla="*/ 680084 w 1121631"/>
                <a:gd name="connsiteY335" fmla="*/ 233462 h 1433728"/>
                <a:gd name="connsiteX336" fmla="*/ 682622 w 1121631"/>
                <a:gd name="connsiteY336" fmla="*/ 233462 h 1433728"/>
                <a:gd name="connsiteX337" fmla="*/ 682622 w 1121631"/>
                <a:gd name="connsiteY337" fmla="*/ 228387 h 1433728"/>
                <a:gd name="connsiteX338" fmla="*/ 695310 w 1121631"/>
                <a:gd name="connsiteY338" fmla="*/ 228387 h 1433728"/>
                <a:gd name="connsiteX339" fmla="*/ 695310 w 1121631"/>
                <a:gd name="connsiteY339" fmla="*/ 230924 h 1433728"/>
                <a:gd name="connsiteX340" fmla="*/ 697848 w 1121631"/>
                <a:gd name="connsiteY340" fmla="*/ 233462 h 1433728"/>
                <a:gd name="connsiteX341" fmla="*/ 700385 w 1121631"/>
                <a:gd name="connsiteY341" fmla="*/ 235999 h 1433728"/>
                <a:gd name="connsiteX342" fmla="*/ 700385 w 1121631"/>
                <a:gd name="connsiteY342" fmla="*/ 238537 h 1433728"/>
                <a:gd name="connsiteX343" fmla="*/ 702923 w 1121631"/>
                <a:gd name="connsiteY343" fmla="*/ 241075 h 1433728"/>
                <a:gd name="connsiteX344" fmla="*/ 710536 w 1121631"/>
                <a:gd name="connsiteY344" fmla="*/ 241075 h 1433728"/>
                <a:gd name="connsiteX345" fmla="*/ 713074 w 1121631"/>
                <a:gd name="connsiteY345" fmla="*/ 243612 h 1433728"/>
                <a:gd name="connsiteX346" fmla="*/ 718149 w 1121631"/>
                <a:gd name="connsiteY346" fmla="*/ 241075 h 1433728"/>
                <a:gd name="connsiteX347" fmla="*/ 723224 w 1121631"/>
                <a:gd name="connsiteY347" fmla="*/ 241075 h 1433728"/>
                <a:gd name="connsiteX348" fmla="*/ 725762 w 1121631"/>
                <a:gd name="connsiteY348" fmla="*/ 243612 h 1433728"/>
                <a:gd name="connsiteX349" fmla="*/ 725762 w 1121631"/>
                <a:gd name="connsiteY349" fmla="*/ 241075 h 1433728"/>
                <a:gd name="connsiteX350" fmla="*/ 728299 w 1121631"/>
                <a:gd name="connsiteY350" fmla="*/ 241075 h 1433728"/>
                <a:gd name="connsiteX351" fmla="*/ 728299 w 1121631"/>
                <a:gd name="connsiteY351" fmla="*/ 238537 h 1433728"/>
                <a:gd name="connsiteX352" fmla="*/ 730837 w 1121631"/>
                <a:gd name="connsiteY352" fmla="*/ 238537 h 1433728"/>
                <a:gd name="connsiteX353" fmla="*/ 730837 w 1121631"/>
                <a:gd name="connsiteY353" fmla="*/ 235999 h 1433728"/>
                <a:gd name="connsiteX354" fmla="*/ 733374 w 1121631"/>
                <a:gd name="connsiteY354" fmla="*/ 235999 h 1433728"/>
                <a:gd name="connsiteX355" fmla="*/ 735912 w 1121631"/>
                <a:gd name="connsiteY355" fmla="*/ 233462 h 1433728"/>
                <a:gd name="connsiteX356" fmla="*/ 738450 w 1121631"/>
                <a:gd name="connsiteY356" fmla="*/ 233462 h 1433728"/>
                <a:gd name="connsiteX357" fmla="*/ 738450 w 1121631"/>
                <a:gd name="connsiteY357" fmla="*/ 235999 h 1433728"/>
                <a:gd name="connsiteX358" fmla="*/ 740987 w 1121631"/>
                <a:gd name="connsiteY358" fmla="*/ 235999 h 1433728"/>
                <a:gd name="connsiteX359" fmla="*/ 743525 w 1121631"/>
                <a:gd name="connsiteY359" fmla="*/ 238537 h 1433728"/>
                <a:gd name="connsiteX360" fmla="*/ 751138 w 1121631"/>
                <a:gd name="connsiteY360" fmla="*/ 238537 h 1433728"/>
                <a:gd name="connsiteX361" fmla="*/ 751138 w 1121631"/>
                <a:gd name="connsiteY361" fmla="*/ 235999 h 1433728"/>
                <a:gd name="connsiteX362" fmla="*/ 753675 w 1121631"/>
                <a:gd name="connsiteY362" fmla="*/ 235999 h 1433728"/>
                <a:gd name="connsiteX363" fmla="*/ 753675 w 1121631"/>
                <a:gd name="connsiteY363" fmla="*/ 233462 h 1433728"/>
                <a:gd name="connsiteX364" fmla="*/ 756213 w 1121631"/>
                <a:gd name="connsiteY364" fmla="*/ 230924 h 1433728"/>
                <a:gd name="connsiteX365" fmla="*/ 753675 w 1121631"/>
                <a:gd name="connsiteY365" fmla="*/ 230924 h 1433728"/>
                <a:gd name="connsiteX366" fmla="*/ 753675 w 1121631"/>
                <a:gd name="connsiteY366" fmla="*/ 228387 h 1433728"/>
                <a:gd name="connsiteX367" fmla="*/ 758751 w 1121631"/>
                <a:gd name="connsiteY367" fmla="*/ 228387 h 1433728"/>
                <a:gd name="connsiteX368" fmla="*/ 761288 w 1121631"/>
                <a:gd name="connsiteY368" fmla="*/ 225849 h 1433728"/>
                <a:gd name="connsiteX369" fmla="*/ 758751 w 1121631"/>
                <a:gd name="connsiteY369" fmla="*/ 225849 h 1433728"/>
                <a:gd name="connsiteX370" fmla="*/ 758751 w 1121631"/>
                <a:gd name="connsiteY370" fmla="*/ 223311 h 1433728"/>
                <a:gd name="connsiteX371" fmla="*/ 761288 w 1121631"/>
                <a:gd name="connsiteY371" fmla="*/ 220774 h 1433728"/>
                <a:gd name="connsiteX372" fmla="*/ 768901 w 1121631"/>
                <a:gd name="connsiteY372" fmla="*/ 220774 h 1433728"/>
                <a:gd name="connsiteX373" fmla="*/ 768901 w 1121631"/>
                <a:gd name="connsiteY373" fmla="*/ 218236 h 1433728"/>
                <a:gd name="connsiteX374" fmla="*/ 766364 w 1121631"/>
                <a:gd name="connsiteY374" fmla="*/ 215698 h 1433728"/>
                <a:gd name="connsiteX375" fmla="*/ 766364 w 1121631"/>
                <a:gd name="connsiteY375" fmla="*/ 213161 h 1433728"/>
                <a:gd name="connsiteX376" fmla="*/ 773977 w 1121631"/>
                <a:gd name="connsiteY376" fmla="*/ 213161 h 1433728"/>
                <a:gd name="connsiteX377" fmla="*/ 776514 w 1121631"/>
                <a:gd name="connsiteY377" fmla="*/ 210623 h 1433728"/>
                <a:gd name="connsiteX378" fmla="*/ 781589 w 1121631"/>
                <a:gd name="connsiteY378" fmla="*/ 210623 h 1433728"/>
                <a:gd name="connsiteX379" fmla="*/ 784127 w 1121631"/>
                <a:gd name="connsiteY379" fmla="*/ 208085 h 1433728"/>
                <a:gd name="connsiteX380" fmla="*/ 781589 w 1121631"/>
                <a:gd name="connsiteY380" fmla="*/ 208085 h 1433728"/>
                <a:gd name="connsiteX381" fmla="*/ 781589 w 1121631"/>
                <a:gd name="connsiteY381" fmla="*/ 205548 h 1433728"/>
                <a:gd name="connsiteX382" fmla="*/ 779052 w 1121631"/>
                <a:gd name="connsiteY382" fmla="*/ 205548 h 1433728"/>
                <a:gd name="connsiteX383" fmla="*/ 779052 w 1121631"/>
                <a:gd name="connsiteY383" fmla="*/ 197935 h 1433728"/>
                <a:gd name="connsiteX384" fmla="*/ 776514 w 1121631"/>
                <a:gd name="connsiteY384" fmla="*/ 195397 h 1433728"/>
                <a:gd name="connsiteX385" fmla="*/ 776514 w 1121631"/>
                <a:gd name="connsiteY385" fmla="*/ 180172 h 1433728"/>
                <a:gd name="connsiteX386" fmla="*/ 779052 w 1121631"/>
                <a:gd name="connsiteY386" fmla="*/ 177634 h 1433728"/>
                <a:gd name="connsiteX387" fmla="*/ 781589 w 1121631"/>
                <a:gd name="connsiteY387" fmla="*/ 175096 h 1433728"/>
                <a:gd name="connsiteX388" fmla="*/ 786665 w 1121631"/>
                <a:gd name="connsiteY388" fmla="*/ 175096 h 1433728"/>
                <a:gd name="connsiteX389" fmla="*/ 786665 w 1121631"/>
                <a:gd name="connsiteY389" fmla="*/ 172559 h 1433728"/>
                <a:gd name="connsiteX390" fmla="*/ 789202 w 1121631"/>
                <a:gd name="connsiteY390" fmla="*/ 167483 h 1433728"/>
                <a:gd name="connsiteX391" fmla="*/ 789202 w 1121631"/>
                <a:gd name="connsiteY391" fmla="*/ 164946 h 1433728"/>
                <a:gd name="connsiteX392" fmla="*/ 786665 w 1121631"/>
                <a:gd name="connsiteY392" fmla="*/ 159871 h 1433728"/>
                <a:gd name="connsiteX393" fmla="*/ 786665 w 1121631"/>
                <a:gd name="connsiteY393" fmla="*/ 152258 h 1433728"/>
                <a:gd name="connsiteX394" fmla="*/ 784127 w 1121631"/>
                <a:gd name="connsiteY394" fmla="*/ 149720 h 1433728"/>
                <a:gd name="connsiteX395" fmla="*/ 784127 w 1121631"/>
                <a:gd name="connsiteY395" fmla="*/ 139570 h 1433728"/>
                <a:gd name="connsiteX396" fmla="*/ 786665 w 1121631"/>
                <a:gd name="connsiteY396" fmla="*/ 137032 h 1433728"/>
                <a:gd name="connsiteX397" fmla="*/ 789202 w 1121631"/>
                <a:gd name="connsiteY397" fmla="*/ 137032 h 1433728"/>
                <a:gd name="connsiteX398" fmla="*/ 789202 w 1121631"/>
                <a:gd name="connsiteY398" fmla="*/ 139570 h 1433728"/>
                <a:gd name="connsiteX399" fmla="*/ 794277 w 1121631"/>
                <a:gd name="connsiteY399" fmla="*/ 139570 h 1433728"/>
                <a:gd name="connsiteX400" fmla="*/ 794277 w 1121631"/>
                <a:gd name="connsiteY400" fmla="*/ 144645 h 1433728"/>
                <a:gd name="connsiteX401" fmla="*/ 799353 w 1121631"/>
                <a:gd name="connsiteY401" fmla="*/ 144645 h 1433728"/>
                <a:gd name="connsiteX402" fmla="*/ 799353 w 1121631"/>
                <a:gd name="connsiteY402" fmla="*/ 142107 h 1433728"/>
                <a:gd name="connsiteX403" fmla="*/ 801891 w 1121631"/>
                <a:gd name="connsiteY403" fmla="*/ 142107 h 1433728"/>
                <a:gd name="connsiteX404" fmla="*/ 801891 w 1121631"/>
                <a:gd name="connsiteY404" fmla="*/ 144645 h 1433728"/>
                <a:gd name="connsiteX405" fmla="*/ 804428 w 1121631"/>
                <a:gd name="connsiteY405" fmla="*/ 144645 h 1433728"/>
                <a:gd name="connsiteX406" fmla="*/ 804428 w 1121631"/>
                <a:gd name="connsiteY406" fmla="*/ 139570 h 1433728"/>
                <a:gd name="connsiteX407" fmla="*/ 806966 w 1121631"/>
                <a:gd name="connsiteY407" fmla="*/ 137032 h 1433728"/>
                <a:gd name="connsiteX408" fmla="*/ 804428 w 1121631"/>
                <a:gd name="connsiteY408" fmla="*/ 134494 h 1433728"/>
                <a:gd name="connsiteX409" fmla="*/ 804428 w 1121631"/>
                <a:gd name="connsiteY409" fmla="*/ 129419 h 1433728"/>
                <a:gd name="connsiteX410" fmla="*/ 806966 w 1121631"/>
                <a:gd name="connsiteY410" fmla="*/ 126881 h 1433728"/>
                <a:gd name="connsiteX411" fmla="*/ 812041 w 1121631"/>
                <a:gd name="connsiteY411" fmla="*/ 129419 h 1433728"/>
                <a:gd name="connsiteX412" fmla="*/ 817116 w 1121631"/>
                <a:gd name="connsiteY412" fmla="*/ 129419 h 1433728"/>
                <a:gd name="connsiteX413" fmla="*/ 817116 w 1121631"/>
                <a:gd name="connsiteY413" fmla="*/ 124344 h 1433728"/>
                <a:gd name="connsiteX414" fmla="*/ 819654 w 1121631"/>
                <a:gd name="connsiteY414" fmla="*/ 119268 h 1433728"/>
                <a:gd name="connsiteX415" fmla="*/ 817116 w 1121631"/>
                <a:gd name="connsiteY415" fmla="*/ 116731 h 1433728"/>
                <a:gd name="connsiteX416" fmla="*/ 817116 w 1121631"/>
                <a:gd name="connsiteY416" fmla="*/ 114193 h 1433728"/>
                <a:gd name="connsiteX417" fmla="*/ 812041 w 1121631"/>
                <a:gd name="connsiteY417" fmla="*/ 114193 h 1433728"/>
                <a:gd name="connsiteX418" fmla="*/ 812041 w 1121631"/>
                <a:gd name="connsiteY418" fmla="*/ 111656 h 1433728"/>
                <a:gd name="connsiteX419" fmla="*/ 814579 w 1121631"/>
                <a:gd name="connsiteY419" fmla="*/ 109118 h 1433728"/>
                <a:gd name="connsiteX420" fmla="*/ 814579 w 1121631"/>
                <a:gd name="connsiteY420" fmla="*/ 106580 h 1433728"/>
                <a:gd name="connsiteX421" fmla="*/ 822191 w 1121631"/>
                <a:gd name="connsiteY421" fmla="*/ 106580 h 1433728"/>
                <a:gd name="connsiteX422" fmla="*/ 822191 w 1121631"/>
                <a:gd name="connsiteY422" fmla="*/ 109118 h 1433728"/>
                <a:gd name="connsiteX423" fmla="*/ 824729 w 1121631"/>
                <a:gd name="connsiteY423" fmla="*/ 109118 h 1433728"/>
                <a:gd name="connsiteX424" fmla="*/ 824729 w 1121631"/>
                <a:gd name="connsiteY424" fmla="*/ 106580 h 1433728"/>
                <a:gd name="connsiteX425" fmla="*/ 827267 w 1121631"/>
                <a:gd name="connsiteY425" fmla="*/ 101505 h 1433728"/>
                <a:gd name="connsiteX426" fmla="*/ 834880 w 1121631"/>
                <a:gd name="connsiteY426" fmla="*/ 101505 h 1433728"/>
                <a:gd name="connsiteX427" fmla="*/ 839955 w 1121631"/>
                <a:gd name="connsiteY427" fmla="*/ 98967 h 1433728"/>
                <a:gd name="connsiteX428" fmla="*/ 839955 w 1121631"/>
                <a:gd name="connsiteY428" fmla="*/ 96430 h 1433728"/>
                <a:gd name="connsiteX429" fmla="*/ 837417 w 1121631"/>
                <a:gd name="connsiteY429" fmla="*/ 93892 h 1433728"/>
                <a:gd name="connsiteX430" fmla="*/ 837417 w 1121631"/>
                <a:gd name="connsiteY430" fmla="*/ 83742 h 1433728"/>
                <a:gd name="connsiteX431" fmla="*/ 839955 w 1121631"/>
                <a:gd name="connsiteY431" fmla="*/ 83742 h 1433728"/>
                <a:gd name="connsiteX432" fmla="*/ 842493 w 1121631"/>
                <a:gd name="connsiteY432" fmla="*/ 86279 h 1433728"/>
                <a:gd name="connsiteX433" fmla="*/ 845030 w 1121631"/>
                <a:gd name="connsiteY433" fmla="*/ 83742 h 1433728"/>
                <a:gd name="connsiteX434" fmla="*/ 850105 w 1121631"/>
                <a:gd name="connsiteY434" fmla="*/ 83742 h 1433728"/>
                <a:gd name="connsiteX435" fmla="*/ 852643 w 1121631"/>
                <a:gd name="connsiteY435" fmla="*/ 86279 h 1433728"/>
                <a:gd name="connsiteX436" fmla="*/ 852643 w 1121631"/>
                <a:gd name="connsiteY436" fmla="*/ 83742 h 1433728"/>
                <a:gd name="connsiteX437" fmla="*/ 855181 w 1121631"/>
                <a:gd name="connsiteY437" fmla="*/ 83742 h 1433728"/>
                <a:gd name="connsiteX438" fmla="*/ 852643 w 1121631"/>
                <a:gd name="connsiteY438" fmla="*/ 81204 h 1433728"/>
                <a:gd name="connsiteX439" fmla="*/ 850105 w 1121631"/>
                <a:gd name="connsiteY439" fmla="*/ 81204 h 1433728"/>
                <a:gd name="connsiteX440" fmla="*/ 847568 w 1121631"/>
                <a:gd name="connsiteY440" fmla="*/ 76129 h 1433728"/>
                <a:gd name="connsiteX441" fmla="*/ 850105 w 1121631"/>
                <a:gd name="connsiteY441" fmla="*/ 73591 h 1433728"/>
                <a:gd name="connsiteX442" fmla="*/ 852643 w 1121631"/>
                <a:gd name="connsiteY442" fmla="*/ 73591 h 1433728"/>
                <a:gd name="connsiteX443" fmla="*/ 860256 w 1121631"/>
                <a:gd name="connsiteY443" fmla="*/ 71054 h 1433728"/>
                <a:gd name="connsiteX444" fmla="*/ 865331 w 1121631"/>
                <a:gd name="connsiteY444" fmla="*/ 71054 h 1433728"/>
                <a:gd name="connsiteX445" fmla="*/ 870406 w 1121631"/>
                <a:gd name="connsiteY445" fmla="*/ 73591 h 1433728"/>
                <a:gd name="connsiteX446" fmla="*/ 870406 w 1121631"/>
                <a:gd name="connsiteY446" fmla="*/ 68516 h 1433728"/>
                <a:gd name="connsiteX447" fmla="*/ 867869 w 1121631"/>
                <a:gd name="connsiteY447" fmla="*/ 68516 h 1433728"/>
                <a:gd name="connsiteX448" fmla="*/ 867869 w 1121631"/>
                <a:gd name="connsiteY448" fmla="*/ 65978 h 1433728"/>
                <a:gd name="connsiteX449" fmla="*/ 865331 w 1121631"/>
                <a:gd name="connsiteY449" fmla="*/ 65978 h 1433728"/>
                <a:gd name="connsiteX450" fmla="*/ 865331 w 1121631"/>
                <a:gd name="connsiteY450" fmla="*/ 60903 h 1433728"/>
                <a:gd name="connsiteX451" fmla="*/ 872944 w 1121631"/>
                <a:gd name="connsiteY451" fmla="*/ 60903 h 1433728"/>
                <a:gd name="connsiteX452" fmla="*/ 872944 w 1121631"/>
                <a:gd name="connsiteY452" fmla="*/ 63441 h 1433728"/>
                <a:gd name="connsiteX453" fmla="*/ 875482 w 1121631"/>
                <a:gd name="connsiteY453" fmla="*/ 65978 h 1433728"/>
                <a:gd name="connsiteX454" fmla="*/ 878019 w 1121631"/>
                <a:gd name="connsiteY454" fmla="*/ 68516 h 1433728"/>
                <a:gd name="connsiteX455" fmla="*/ 880557 w 1121631"/>
                <a:gd name="connsiteY455" fmla="*/ 68516 h 1433728"/>
                <a:gd name="connsiteX456" fmla="*/ 883094 w 1121631"/>
                <a:gd name="connsiteY456" fmla="*/ 65978 h 1433728"/>
                <a:gd name="connsiteX457" fmla="*/ 885632 w 1121631"/>
                <a:gd name="connsiteY457" fmla="*/ 65978 h 1433728"/>
                <a:gd name="connsiteX458" fmla="*/ 885632 w 1121631"/>
                <a:gd name="connsiteY458" fmla="*/ 68516 h 1433728"/>
                <a:gd name="connsiteX459" fmla="*/ 883094 w 1121631"/>
                <a:gd name="connsiteY459" fmla="*/ 71054 h 1433728"/>
                <a:gd name="connsiteX460" fmla="*/ 880557 w 1121631"/>
                <a:gd name="connsiteY460" fmla="*/ 73591 h 1433728"/>
                <a:gd name="connsiteX461" fmla="*/ 878019 w 1121631"/>
                <a:gd name="connsiteY461" fmla="*/ 73591 h 1433728"/>
                <a:gd name="connsiteX462" fmla="*/ 878019 w 1121631"/>
                <a:gd name="connsiteY462" fmla="*/ 76129 h 1433728"/>
                <a:gd name="connsiteX463" fmla="*/ 880557 w 1121631"/>
                <a:gd name="connsiteY463" fmla="*/ 78666 h 1433728"/>
                <a:gd name="connsiteX464" fmla="*/ 883094 w 1121631"/>
                <a:gd name="connsiteY464" fmla="*/ 81204 h 1433728"/>
                <a:gd name="connsiteX465" fmla="*/ 888170 w 1121631"/>
                <a:gd name="connsiteY465" fmla="*/ 81204 h 1433728"/>
                <a:gd name="connsiteX466" fmla="*/ 890708 w 1121631"/>
                <a:gd name="connsiteY466" fmla="*/ 78666 h 1433728"/>
                <a:gd name="connsiteX467" fmla="*/ 890708 w 1121631"/>
                <a:gd name="connsiteY467" fmla="*/ 73591 h 1433728"/>
                <a:gd name="connsiteX468" fmla="*/ 893245 w 1121631"/>
                <a:gd name="connsiteY468" fmla="*/ 76129 h 1433728"/>
                <a:gd name="connsiteX469" fmla="*/ 898320 w 1121631"/>
                <a:gd name="connsiteY469" fmla="*/ 78666 h 1433728"/>
                <a:gd name="connsiteX470" fmla="*/ 908471 w 1121631"/>
                <a:gd name="connsiteY470" fmla="*/ 78666 h 1433728"/>
                <a:gd name="connsiteX471" fmla="*/ 911008 w 1121631"/>
                <a:gd name="connsiteY471" fmla="*/ 81204 h 1433728"/>
                <a:gd name="connsiteX472" fmla="*/ 908471 w 1121631"/>
                <a:gd name="connsiteY472" fmla="*/ 81204 h 1433728"/>
                <a:gd name="connsiteX473" fmla="*/ 913546 w 1121631"/>
                <a:gd name="connsiteY473" fmla="*/ 81204 h 1433728"/>
                <a:gd name="connsiteX474" fmla="*/ 916084 w 1121631"/>
                <a:gd name="connsiteY474" fmla="*/ 78666 h 1433728"/>
                <a:gd name="connsiteX475" fmla="*/ 931310 w 1121631"/>
                <a:gd name="connsiteY475" fmla="*/ 78666 h 1433728"/>
                <a:gd name="connsiteX476" fmla="*/ 933847 w 1121631"/>
                <a:gd name="connsiteY476" fmla="*/ 76129 h 1433728"/>
                <a:gd name="connsiteX477" fmla="*/ 931310 w 1121631"/>
                <a:gd name="connsiteY477" fmla="*/ 73591 h 1433728"/>
                <a:gd name="connsiteX478" fmla="*/ 931310 w 1121631"/>
                <a:gd name="connsiteY478" fmla="*/ 71054 h 1433728"/>
                <a:gd name="connsiteX479" fmla="*/ 928772 w 1121631"/>
                <a:gd name="connsiteY479" fmla="*/ 71054 h 1433728"/>
                <a:gd name="connsiteX480" fmla="*/ 926234 w 1121631"/>
                <a:gd name="connsiteY480" fmla="*/ 68516 h 1433728"/>
                <a:gd name="connsiteX481" fmla="*/ 921159 w 1121631"/>
                <a:gd name="connsiteY481" fmla="*/ 65978 h 1433728"/>
                <a:gd name="connsiteX482" fmla="*/ 918621 w 1121631"/>
                <a:gd name="connsiteY482" fmla="*/ 65978 h 1433728"/>
                <a:gd name="connsiteX483" fmla="*/ 918621 w 1121631"/>
                <a:gd name="connsiteY483" fmla="*/ 58365 h 1433728"/>
                <a:gd name="connsiteX484" fmla="*/ 938922 w 1121631"/>
                <a:gd name="connsiteY484" fmla="*/ 58365 h 1433728"/>
                <a:gd name="connsiteX485" fmla="*/ 938922 w 1121631"/>
                <a:gd name="connsiteY485" fmla="*/ 63441 h 1433728"/>
                <a:gd name="connsiteX486" fmla="*/ 941460 w 1121631"/>
                <a:gd name="connsiteY486" fmla="*/ 60903 h 1433728"/>
                <a:gd name="connsiteX487" fmla="*/ 943998 w 1121631"/>
                <a:gd name="connsiteY487" fmla="*/ 58365 h 1433728"/>
                <a:gd name="connsiteX488" fmla="*/ 951611 w 1121631"/>
                <a:gd name="connsiteY488" fmla="*/ 58365 h 1433728"/>
                <a:gd name="connsiteX489" fmla="*/ 954148 w 1121631"/>
                <a:gd name="connsiteY489" fmla="*/ 55828 h 1433728"/>
                <a:gd name="connsiteX490" fmla="*/ 959223 w 1121631"/>
                <a:gd name="connsiteY490" fmla="*/ 55828 h 1433728"/>
                <a:gd name="connsiteX491" fmla="*/ 966836 w 1121631"/>
                <a:gd name="connsiteY491" fmla="*/ 53290 h 1433728"/>
                <a:gd name="connsiteX492" fmla="*/ 974449 w 1121631"/>
                <a:gd name="connsiteY492" fmla="*/ 53290 h 1433728"/>
                <a:gd name="connsiteX493" fmla="*/ 974449 w 1121631"/>
                <a:gd name="connsiteY493" fmla="*/ 50753 h 1433728"/>
                <a:gd name="connsiteX494" fmla="*/ 976987 w 1121631"/>
                <a:gd name="connsiteY494" fmla="*/ 48215 h 1433728"/>
                <a:gd name="connsiteX495" fmla="*/ 979525 w 1121631"/>
                <a:gd name="connsiteY495" fmla="*/ 45677 h 1433728"/>
                <a:gd name="connsiteX496" fmla="*/ 984599 w 1121631"/>
                <a:gd name="connsiteY496" fmla="*/ 45677 h 1433728"/>
                <a:gd name="connsiteX497" fmla="*/ 984599 w 1121631"/>
                <a:gd name="connsiteY497" fmla="*/ 40602 h 1433728"/>
                <a:gd name="connsiteX498" fmla="*/ 987137 w 1121631"/>
                <a:gd name="connsiteY498" fmla="*/ 35527 h 1433728"/>
                <a:gd name="connsiteX499" fmla="*/ 987137 w 1121631"/>
                <a:gd name="connsiteY499" fmla="*/ 32989 h 1433728"/>
                <a:gd name="connsiteX500" fmla="*/ 989675 w 1121631"/>
                <a:gd name="connsiteY500" fmla="*/ 32989 h 1433728"/>
                <a:gd name="connsiteX501" fmla="*/ 992213 w 1121631"/>
                <a:gd name="connsiteY501" fmla="*/ 35527 h 1433728"/>
                <a:gd name="connsiteX502" fmla="*/ 992213 w 1121631"/>
                <a:gd name="connsiteY502" fmla="*/ 38064 h 1433728"/>
                <a:gd name="connsiteX503" fmla="*/ 989675 w 1121631"/>
                <a:gd name="connsiteY503" fmla="*/ 40602 h 1433728"/>
                <a:gd name="connsiteX504" fmla="*/ 987137 w 1121631"/>
                <a:gd name="connsiteY504" fmla="*/ 40602 h 1433728"/>
                <a:gd name="connsiteX505" fmla="*/ 987137 w 1121631"/>
                <a:gd name="connsiteY505" fmla="*/ 43140 h 1433728"/>
                <a:gd name="connsiteX506" fmla="*/ 992213 w 1121631"/>
                <a:gd name="connsiteY506" fmla="*/ 43140 h 1433728"/>
                <a:gd name="connsiteX507" fmla="*/ 994750 w 1121631"/>
                <a:gd name="connsiteY507" fmla="*/ 40602 h 1433728"/>
                <a:gd name="connsiteX508" fmla="*/ 994750 w 1121631"/>
                <a:gd name="connsiteY508" fmla="*/ 38064 h 1433728"/>
                <a:gd name="connsiteX509" fmla="*/ 997288 w 1121631"/>
                <a:gd name="connsiteY509" fmla="*/ 35527 h 1433728"/>
                <a:gd name="connsiteX510" fmla="*/ 997288 w 1121631"/>
                <a:gd name="connsiteY510" fmla="*/ 32989 h 1433728"/>
                <a:gd name="connsiteX511" fmla="*/ 997288 w 1121631"/>
                <a:gd name="connsiteY511" fmla="*/ 35527 h 1433728"/>
                <a:gd name="connsiteX512" fmla="*/ 999825 w 1121631"/>
                <a:gd name="connsiteY512" fmla="*/ 35527 h 1433728"/>
                <a:gd name="connsiteX513" fmla="*/ 999825 w 1121631"/>
                <a:gd name="connsiteY513" fmla="*/ 38064 h 1433728"/>
                <a:gd name="connsiteX514" fmla="*/ 1002363 w 1121631"/>
                <a:gd name="connsiteY514" fmla="*/ 40602 h 1433728"/>
                <a:gd name="connsiteX515" fmla="*/ 1009976 w 1121631"/>
                <a:gd name="connsiteY515" fmla="*/ 40602 h 1433728"/>
                <a:gd name="connsiteX516" fmla="*/ 1009976 w 1121631"/>
                <a:gd name="connsiteY516" fmla="*/ 43140 h 1433728"/>
                <a:gd name="connsiteX517" fmla="*/ 1012513 w 1121631"/>
                <a:gd name="connsiteY517" fmla="*/ 43140 h 1433728"/>
                <a:gd name="connsiteX518" fmla="*/ 1017589 w 1121631"/>
                <a:gd name="connsiteY518" fmla="*/ 48215 h 1433728"/>
                <a:gd name="connsiteX519" fmla="*/ 1020127 w 1121631"/>
                <a:gd name="connsiteY519" fmla="*/ 45677 h 1433728"/>
                <a:gd name="connsiteX520" fmla="*/ 1022664 w 1121631"/>
                <a:gd name="connsiteY520" fmla="*/ 45677 h 1433728"/>
                <a:gd name="connsiteX521" fmla="*/ 1022664 w 1121631"/>
                <a:gd name="connsiteY521" fmla="*/ 43140 h 1433728"/>
                <a:gd name="connsiteX522" fmla="*/ 1025202 w 1121631"/>
                <a:gd name="connsiteY522" fmla="*/ 43140 h 1433728"/>
                <a:gd name="connsiteX523" fmla="*/ 1027739 w 1121631"/>
                <a:gd name="connsiteY523" fmla="*/ 45677 h 1433728"/>
                <a:gd name="connsiteX524" fmla="*/ 1030277 w 1121631"/>
                <a:gd name="connsiteY524" fmla="*/ 48215 h 1433728"/>
                <a:gd name="connsiteX525" fmla="*/ 1035352 w 1121631"/>
                <a:gd name="connsiteY525" fmla="*/ 48215 h 1433728"/>
                <a:gd name="connsiteX526" fmla="*/ 1035352 w 1121631"/>
                <a:gd name="connsiteY526" fmla="*/ 45677 h 1433728"/>
                <a:gd name="connsiteX527" fmla="*/ 1037890 w 1121631"/>
                <a:gd name="connsiteY527" fmla="*/ 43140 h 1433728"/>
                <a:gd name="connsiteX528" fmla="*/ 1040428 w 1121631"/>
                <a:gd name="connsiteY528" fmla="*/ 43140 h 1433728"/>
                <a:gd name="connsiteX529" fmla="*/ 1045503 w 1121631"/>
                <a:gd name="connsiteY529" fmla="*/ 45677 h 1433728"/>
                <a:gd name="connsiteX530" fmla="*/ 1048040 w 1121631"/>
                <a:gd name="connsiteY530" fmla="*/ 43140 h 1433728"/>
                <a:gd name="connsiteX531" fmla="*/ 1053116 w 1121631"/>
                <a:gd name="connsiteY531" fmla="*/ 43140 h 1433728"/>
                <a:gd name="connsiteX532" fmla="*/ 1055653 w 1121631"/>
                <a:gd name="connsiteY532" fmla="*/ 45677 h 1433728"/>
                <a:gd name="connsiteX533" fmla="*/ 1058191 w 1121631"/>
                <a:gd name="connsiteY533" fmla="*/ 43140 h 1433728"/>
                <a:gd name="connsiteX534" fmla="*/ 1060728 w 1121631"/>
                <a:gd name="connsiteY534" fmla="*/ 40602 h 1433728"/>
                <a:gd name="connsiteX535" fmla="*/ 1060728 w 1121631"/>
                <a:gd name="connsiteY535" fmla="*/ 38064 h 1433728"/>
                <a:gd name="connsiteX536" fmla="*/ 1058191 w 1121631"/>
                <a:gd name="connsiteY536" fmla="*/ 35527 h 1433728"/>
                <a:gd name="connsiteX537" fmla="*/ 1058191 w 1121631"/>
                <a:gd name="connsiteY537" fmla="*/ 32989 h 1433728"/>
                <a:gd name="connsiteX538" fmla="*/ 1060728 w 1121631"/>
                <a:gd name="connsiteY538" fmla="*/ 32989 h 1433728"/>
                <a:gd name="connsiteX539" fmla="*/ 1063266 w 1121631"/>
                <a:gd name="connsiteY539" fmla="*/ 35527 h 1433728"/>
                <a:gd name="connsiteX540" fmla="*/ 1065804 w 1121631"/>
                <a:gd name="connsiteY540" fmla="*/ 38064 h 1433728"/>
                <a:gd name="connsiteX541" fmla="*/ 1070879 w 1121631"/>
                <a:gd name="connsiteY541" fmla="*/ 38064 h 1433728"/>
                <a:gd name="connsiteX542" fmla="*/ 1070879 w 1121631"/>
                <a:gd name="connsiteY542" fmla="*/ 30451 h 1433728"/>
                <a:gd name="connsiteX543" fmla="*/ 1073417 w 1121631"/>
                <a:gd name="connsiteY543" fmla="*/ 30451 h 1433728"/>
                <a:gd name="connsiteX544" fmla="*/ 1075954 w 1121631"/>
                <a:gd name="connsiteY544" fmla="*/ 27914 h 1433728"/>
                <a:gd name="connsiteX545" fmla="*/ 1075954 w 1121631"/>
                <a:gd name="connsiteY545" fmla="*/ 25376 h 1433728"/>
                <a:gd name="connsiteX546" fmla="*/ 1078492 w 1121631"/>
                <a:gd name="connsiteY546" fmla="*/ 25376 h 1433728"/>
                <a:gd name="connsiteX547" fmla="*/ 1078492 w 1121631"/>
                <a:gd name="connsiteY547" fmla="*/ 27914 h 1433728"/>
                <a:gd name="connsiteX548" fmla="*/ 1081030 w 1121631"/>
                <a:gd name="connsiteY548" fmla="*/ 30451 h 1433728"/>
                <a:gd name="connsiteX549" fmla="*/ 1086105 w 1121631"/>
                <a:gd name="connsiteY549" fmla="*/ 30451 h 1433728"/>
                <a:gd name="connsiteX550" fmla="*/ 1088642 w 1121631"/>
                <a:gd name="connsiteY550" fmla="*/ 27914 h 1433728"/>
                <a:gd name="connsiteX551" fmla="*/ 1088642 w 1121631"/>
                <a:gd name="connsiteY551" fmla="*/ 25376 h 1433728"/>
                <a:gd name="connsiteX552" fmla="*/ 1091180 w 1121631"/>
                <a:gd name="connsiteY552" fmla="*/ 25376 h 1433728"/>
                <a:gd name="connsiteX553" fmla="*/ 1091180 w 1121631"/>
                <a:gd name="connsiteY553" fmla="*/ 30451 h 1433728"/>
                <a:gd name="connsiteX554" fmla="*/ 1093718 w 1121631"/>
                <a:gd name="connsiteY554" fmla="*/ 30451 h 1433728"/>
                <a:gd name="connsiteX555" fmla="*/ 1093718 w 1121631"/>
                <a:gd name="connsiteY555" fmla="*/ 27914 h 1433728"/>
                <a:gd name="connsiteX556" fmla="*/ 1096256 w 1121631"/>
                <a:gd name="connsiteY556" fmla="*/ 27914 h 1433728"/>
                <a:gd name="connsiteX557" fmla="*/ 1096256 w 1121631"/>
                <a:gd name="connsiteY557" fmla="*/ 25376 h 1433728"/>
                <a:gd name="connsiteX558" fmla="*/ 1098793 w 1121631"/>
                <a:gd name="connsiteY558" fmla="*/ 22839 h 1433728"/>
                <a:gd name="connsiteX559" fmla="*/ 1101330 w 1121631"/>
                <a:gd name="connsiteY559" fmla="*/ 17763 h 1433728"/>
                <a:gd name="connsiteX560" fmla="*/ 1098793 w 1121631"/>
                <a:gd name="connsiteY560" fmla="*/ 15226 h 1433728"/>
                <a:gd name="connsiteX561" fmla="*/ 1098793 w 1121631"/>
                <a:gd name="connsiteY561" fmla="*/ 12688 h 1433728"/>
                <a:gd name="connsiteX562" fmla="*/ 1096256 w 1121631"/>
                <a:gd name="connsiteY562" fmla="*/ 10150 h 1433728"/>
                <a:gd name="connsiteX563" fmla="*/ 1098793 w 1121631"/>
                <a:gd name="connsiteY563" fmla="*/ 7613 h 1433728"/>
                <a:gd name="connsiteX564" fmla="*/ 1098793 w 1121631"/>
                <a:gd name="connsiteY564" fmla="*/ 5075 h 1433728"/>
                <a:gd name="connsiteX565" fmla="*/ 1101330 w 1121631"/>
                <a:gd name="connsiteY565" fmla="*/ 2538 h 1433728"/>
                <a:gd name="connsiteX566" fmla="*/ 1106406 w 1121631"/>
                <a:gd name="connsiteY566" fmla="*/ 5075 h 1433728"/>
                <a:gd name="connsiteX567" fmla="*/ 1108944 w 1121631"/>
                <a:gd name="connsiteY567" fmla="*/ 5075 h 1433728"/>
                <a:gd name="connsiteX568" fmla="*/ 1108944 w 1121631"/>
                <a:gd name="connsiteY568" fmla="*/ 2538 h 1433728"/>
                <a:gd name="connsiteX569" fmla="*/ 1111481 w 1121631"/>
                <a:gd name="connsiteY569" fmla="*/ 0 h 1433728"/>
                <a:gd name="connsiteX570" fmla="*/ 1111481 w 1121631"/>
                <a:gd name="connsiteY570" fmla="*/ 2538 h 1433728"/>
                <a:gd name="connsiteX571" fmla="*/ 1114019 w 1121631"/>
                <a:gd name="connsiteY571" fmla="*/ 5075 h 1433728"/>
                <a:gd name="connsiteX572" fmla="*/ 1114019 w 1121631"/>
                <a:gd name="connsiteY572" fmla="*/ 7613 h 1433728"/>
                <a:gd name="connsiteX573" fmla="*/ 1116556 w 1121631"/>
                <a:gd name="connsiteY573" fmla="*/ 10150 h 1433728"/>
                <a:gd name="connsiteX574" fmla="*/ 1119094 w 1121631"/>
                <a:gd name="connsiteY574" fmla="*/ 12688 h 1433728"/>
                <a:gd name="connsiteX575" fmla="*/ 1119094 w 1121631"/>
                <a:gd name="connsiteY575" fmla="*/ 25376 h 1433728"/>
                <a:gd name="connsiteX576" fmla="*/ 1116556 w 1121631"/>
                <a:gd name="connsiteY576" fmla="*/ 30451 h 1433728"/>
                <a:gd name="connsiteX577" fmla="*/ 1119094 w 1121631"/>
                <a:gd name="connsiteY577" fmla="*/ 30451 h 1433728"/>
                <a:gd name="connsiteX578" fmla="*/ 1119094 w 1121631"/>
                <a:gd name="connsiteY578" fmla="*/ 35527 h 1433728"/>
                <a:gd name="connsiteX579" fmla="*/ 1121632 w 1121631"/>
                <a:gd name="connsiteY579" fmla="*/ 38064 h 1433728"/>
                <a:gd name="connsiteX580" fmla="*/ 1119094 w 1121631"/>
                <a:gd name="connsiteY580" fmla="*/ 43140 h 1433728"/>
                <a:gd name="connsiteX581" fmla="*/ 1119094 w 1121631"/>
                <a:gd name="connsiteY581" fmla="*/ 50753 h 1433728"/>
                <a:gd name="connsiteX582" fmla="*/ 1116556 w 1121631"/>
                <a:gd name="connsiteY582" fmla="*/ 55828 h 1433728"/>
                <a:gd name="connsiteX583" fmla="*/ 1114019 w 1121631"/>
                <a:gd name="connsiteY583" fmla="*/ 63441 h 1433728"/>
                <a:gd name="connsiteX584" fmla="*/ 1111481 w 1121631"/>
                <a:gd name="connsiteY584" fmla="*/ 65978 h 1433728"/>
                <a:gd name="connsiteX585" fmla="*/ 1111481 w 1121631"/>
                <a:gd name="connsiteY585" fmla="*/ 73591 h 1433728"/>
                <a:gd name="connsiteX586" fmla="*/ 1108944 w 1121631"/>
                <a:gd name="connsiteY586" fmla="*/ 78666 h 1433728"/>
                <a:gd name="connsiteX587" fmla="*/ 1103868 w 1121631"/>
                <a:gd name="connsiteY587" fmla="*/ 83742 h 1433728"/>
                <a:gd name="connsiteX588" fmla="*/ 1101330 w 1121631"/>
                <a:gd name="connsiteY588" fmla="*/ 88817 h 1433728"/>
                <a:gd name="connsiteX589" fmla="*/ 1096256 w 1121631"/>
                <a:gd name="connsiteY589" fmla="*/ 91355 h 1433728"/>
                <a:gd name="connsiteX590" fmla="*/ 1091180 w 1121631"/>
                <a:gd name="connsiteY590" fmla="*/ 91355 h 1433728"/>
                <a:gd name="connsiteX591" fmla="*/ 1091180 w 1121631"/>
                <a:gd name="connsiteY591" fmla="*/ 93892 h 1433728"/>
                <a:gd name="connsiteX592" fmla="*/ 1086105 w 1121631"/>
                <a:gd name="connsiteY592" fmla="*/ 96430 h 1433728"/>
                <a:gd name="connsiteX593" fmla="*/ 1086105 w 1121631"/>
                <a:gd name="connsiteY593" fmla="*/ 101505 h 1433728"/>
                <a:gd name="connsiteX594" fmla="*/ 1088642 w 1121631"/>
                <a:gd name="connsiteY594" fmla="*/ 104043 h 1433728"/>
                <a:gd name="connsiteX595" fmla="*/ 1088642 w 1121631"/>
                <a:gd name="connsiteY595" fmla="*/ 129408 h 1433728"/>
                <a:gd name="connsiteX596" fmla="*/ 1086105 w 1121631"/>
                <a:gd name="connsiteY596" fmla="*/ 137021 h 1433728"/>
                <a:gd name="connsiteX597" fmla="*/ 1086105 w 1121631"/>
                <a:gd name="connsiteY597" fmla="*/ 164925 h 1433728"/>
                <a:gd name="connsiteX598" fmla="*/ 1083567 w 1121631"/>
                <a:gd name="connsiteY598" fmla="*/ 185215 h 1433728"/>
                <a:gd name="connsiteX599" fmla="*/ 1081030 w 1121631"/>
                <a:gd name="connsiteY599" fmla="*/ 197903 h 1433728"/>
                <a:gd name="connsiteX600" fmla="*/ 1078492 w 1121631"/>
                <a:gd name="connsiteY600" fmla="*/ 205516 h 1433728"/>
                <a:gd name="connsiteX601" fmla="*/ 1073417 w 1121631"/>
                <a:gd name="connsiteY601" fmla="*/ 215667 h 1433728"/>
                <a:gd name="connsiteX602" fmla="*/ 1068342 w 1121631"/>
                <a:gd name="connsiteY602" fmla="*/ 225817 h 1433728"/>
                <a:gd name="connsiteX603" fmla="*/ 1065804 w 1121631"/>
                <a:gd name="connsiteY603" fmla="*/ 235968 h 1433728"/>
                <a:gd name="connsiteX604" fmla="*/ 1063266 w 1121631"/>
                <a:gd name="connsiteY604" fmla="*/ 243581 h 1433728"/>
                <a:gd name="connsiteX605" fmla="*/ 1060728 w 1121631"/>
                <a:gd name="connsiteY605" fmla="*/ 256269 h 1433728"/>
                <a:gd name="connsiteX606" fmla="*/ 1060728 w 1121631"/>
                <a:gd name="connsiteY606" fmla="*/ 258806 h 1433728"/>
                <a:gd name="connsiteX607" fmla="*/ 1058191 w 1121631"/>
                <a:gd name="connsiteY607" fmla="*/ 274032 h 1433728"/>
                <a:gd name="connsiteX608" fmla="*/ 1055653 w 1121631"/>
                <a:gd name="connsiteY608" fmla="*/ 284183 h 1433728"/>
                <a:gd name="connsiteX609" fmla="*/ 1053116 w 1121631"/>
                <a:gd name="connsiteY609" fmla="*/ 299408 h 1433728"/>
                <a:gd name="connsiteX610" fmla="*/ 1048040 w 1121631"/>
                <a:gd name="connsiteY610" fmla="*/ 312096 h 1433728"/>
                <a:gd name="connsiteX611" fmla="*/ 1045503 w 1121631"/>
                <a:gd name="connsiteY611" fmla="*/ 319709 h 1433728"/>
                <a:gd name="connsiteX612" fmla="*/ 1042965 w 1121631"/>
                <a:gd name="connsiteY612" fmla="*/ 324785 h 1433728"/>
                <a:gd name="connsiteX613" fmla="*/ 1042965 w 1121631"/>
                <a:gd name="connsiteY613" fmla="*/ 327322 h 1433728"/>
                <a:gd name="connsiteX614" fmla="*/ 1040428 w 1121631"/>
                <a:gd name="connsiteY614" fmla="*/ 332398 h 1433728"/>
                <a:gd name="connsiteX615" fmla="*/ 1042965 w 1121631"/>
                <a:gd name="connsiteY615" fmla="*/ 337473 h 1433728"/>
                <a:gd name="connsiteX616" fmla="*/ 1048040 w 1121631"/>
                <a:gd name="connsiteY616" fmla="*/ 345086 h 1433728"/>
                <a:gd name="connsiteX617" fmla="*/ 1050578 w 1121631"/>
                <a:gd name="connsiteY617" fmla="*/ 350161 h 1433728"/>
                <a:gd name="connsiteX618" fmla="*/ 1053116 w 1121631"/>
                <a:gd name="connsiteY618" fmla="*/ 355236 h 1433728"/>
                <a:gd name="connsiteX619" fmla="*/ 1053116 w 1121631"/>
                <a:gd name="connsiteY619" fmla="*/ 357774 h 1433728"/>
                <a:gd name="connsiteX620" fmla="*/ 1055653 w 1121631"/>
                <a:gd name="connsiteY620" fmla="*/ 360311 h 1433728"/>
                <a:gd name="connsiteX621" fmla="*/ 1058191 w 1121631"/>
                <a:gd name="connsiteY621" fmla="*/ 362849 h 1433728"/>
                <a:gd name="connsiteX622" fmla="*/ 1055653 w 1121631"/>
                <a:gd name="connsiteY622" fmla="*/ 365387 h 1433728"/>
                <a:gd name="connsiteX623" fmla="*/ 1053116 w 1121631"/>
                <a:gd name="connsiteY623" fmla="*/ 367924 h 1433728"/>
                <a:gd name="connsiteX624" fmla="*/ 1050578 w 1121631"/>
                <a:gd name="connsiteY624" fmla="*/ 370462 h 1433728"/>
                <a:gd name="connsiteX625" fmla="*/ 1053116 w 1121631"/>
                <a:gd name="connsiteY625" fmla="*/ 375537 h 1433728"/>
                <a:gd name="connsiteX626" fmla="*/ 1053116 w 1121631"/>
                <a:gd name="connsiteY626" fmla="*/ 378075 h 1433728"/>
                <a:gd name="connsiteX627" fmla="*/ 1055653 w 1121631"/>
                <a:gd name="connsiteY627" fmla="*/ 378075 h 1433728"/>
                <a:gd name="connsiteX628" fmla="*/ 1055653 w 1121631"/>
                <a:gd name="connsiteY628" fmla="*/ 385688 h 1433728"/>
                <a:gd name="connsiteX629" fmla="*/ 1050578 w 1121631"/>
                <a:gd name="connsiteY629" fmla="*/ 385688 h 1433728"/>
                <a:gd name="connsiteX630" fmla="*/ 1048040 w 1121631"/>
                <a:gd name="connsiteY630" fmla="*/ 380613 h 1433728"/>
                <a:gd name="connsiteX631" fmla="*/ 1045503 w 1121631"/>
                <a:gd name="connsiteY631" fmla="*/ 378075 h 1433728"/>
                <a:gd name="connsiteX632" fmla="*/ 1045503 w 1121631"/>
                <a:gd name="connsiteY632" fmla="*/ 380613 h 1433728"/>
                <a:gd name="connsiteX633" fmla="*/ 1042965 w 1121631"/>
                <a:gd name="connsiteY633" fmla="*/ 380613 h 1433728"/>
                <a:gd name="connsiteX634" fmla="*/ 1042965 w 1121631"/>
                <a:gd name="connsiteY634" fmla="*/ 383150 h 1433728"/>
                <a:gd name="connsiteX635" fmla="*/ 1045503 w 1121631"/>
                <a:gd name="connsiteY635" fmla="*/ 385688 h 1433728"/>
                <a:gd name="connsiteX636" fmla="*/ 1048040 w 1121631"/>
                <a:gd name="connsiteY636" fmla="*/ 388225 h 1433728"/>
                <a:gd name="connsiteX637" fmla="*/ 1048040 w 1121631"/>
                <a:gd name="connsiteY637" fmla="*/ 390763 h 1433728"/>
                <a:gd name="connsiteX638" fmla="*/ 1042965 w 1121631"/>
                <a:gd name="connsiteY638" fmla="*/ 390763 h 1433728"/>
                <a:gd name="connsiteX639" fmla="*/ 1042965 w 1121631"/>
                <a:gd name="connsiteY639" fmla="*/ 398376 h 1433728"/>
                <a:gd name="connsiteX640" fmla="*/ 1045503 w 1121631"/>
                <a:gd name="connsiteY640" fmla="*/ 400913 h 1433728"/>
                <a:gd name="connsiteX641" fmla="*/ 1045503 w 1121631"/>
                <a:gd name="connsiteY641" fmla="*/ 403451 h 1433728"/>
                <a:gd name="connsiteX642" fmla="*/ 1042965 w 1121631"/>
                <a:gd name="connsiteY642" fmla="*/ 405989 h 1433728"/>
                <a:gd name="connsiteX643" fmla="*/ 1037890 w 1121631"/>
                <a:gd name="connsiteY643" fmla="*/ 405989 h 1433728"/>
                <a:gd name="connsiteX644" fmla="*/ 1032815 w 1121631"/>
                <a:gd name="connsiteY644" fmla="*/ 400913 h 1433728"/>
                <a:gd name="connsiteX645" fmla="*/ 1030277 w 1121631"/>
                <a:gd name="connsiteY645" fmla="*/ 395838 h 1433728"/>
                <a:gd name="connsiteX646" fmla="*/ 1027739 w 1121631"/>
                <a:gd name="connsiteY646" fmla="*/ 395838 h 1433728"/>
                <a:gd name="connsiteX647" fmla="*/ 1025202 w 1121631"/>
                <a:gd name="connsiteY647" fmla="*/ 398376 h 1433728"/>
                <a:gd name="connsiteX648" fmla="*/ 1027739 w 1121631"/>
                <a:gd name="connsiteY648" fmla="*/ 405989 h 1433728"/>
                <a:gd name="connsiteX649" fmla="*/ 1030277 w 1121631"/>
                <a:gd name="connsiteY649" fmla="*/ 405989 h 1433728"/>
                <a:gd name="connsiteX650" fmla="*/ 1035352 w 1121631"/>
                <a:gd name="connsiteY650" fmla="*/ 408526 h 1433728"/>
                <a:gd name="connsiteX651" fmla="*/ 1037890 w 1121631"/>
                <a:gd name="connsiteY651" fmla="*/ 408526 h 1433728"/>
                <a:gd name="connsiteX652" fmla="*/ 1035352 w 1121631"/>
                <a:gd name="connsiteY652" fmla="*/ 411064 h 1433728"/>
                <a:gd name="connsiteX653" fmla="*/ 1032815 w 1121631"/>
                <a:gd name="connsiteY653" fmla="*/ 413602 h 1433728"/>
                <a:gd name="connsiteX654" fmla="*/ 1030277 w 1121631"/>
                <a:gd name="connsiteY654" fmla="*/ 413602 h 1433728"/>
                <a:gd name="connsiteX655" fmla="*/ 1020127 w 1121631"/>
                <a:gd name="connsiteY655" fmla="*/ 416139 h 1433728"/>
                <a:gd name="connsiteX656" fmla="*/ 1017589 w 1121631"/>
                <a:gd name="connsiteY656" fmla="*/ 413602 h 1433728"/>
                <a:gd name="connsiteX657" fmla="*/ 1012513 w 1121631"/>
                <a:gd name="connsiteY657" fmla="*/ 416139 h 1433728"/>
                <a:gd name="connsiteX658" fmla="*/ 1015051 w 1121631"/>
                <a:gd name="connsiteY658" fmla="*/ 418677 h 1433728"/>
                <a:gd name="connsiteX659" fmla="*/ 1017589 w 1121631"/>
                <a:gd name="connsiteY659" fmla="*/ 421215 h 1433728"/>
                <a:gd name="connsiteX660" fmla="*/ 1015051 w 1121631"/>
                <a:gd name="connsiteY660" fmla="*/ 423752 h 1433728"/>
                <a:gd name="connsiteX661" fmla="*/ 1015051 w 1121631"/>
                <a:gd name="connsiteY661" fmla="*/ 428827 h 1433728"/>
                <a:gd name="connsiteX662" fmla="*/ 1012513 w 1121631"/>
                <a:gd name="connsiteY662" fmla="*/ 431365 h 1433728"/>
                <a:gd name="connsiteX663" fmla="*/ 1012513 w 1121631"/>
                <a:gd name="connsiteY663" fmla="*/ 423752 h 1433728"/>
                <a:gd name="connsiteX664" fmla="*/ 1007438 w 1121631"/>
                <a:gd name="connsiteY664" fmla="*/ 421215 h 1433728"/>
                <a:gd name="connsiteX665" fmla="*/ 1004901 w 1121631"/>
                <a:gd name="connsiteY665" fmla="*/ 421215 h 1433728"/>
                <a:gd name="connsiteX666" fmla="*/ 1002363 w 1121631"/>
                <a:gd name="connsiteY666" fmla="*/ 423752 h 1433728"/>
                <a:gd name="connsiteX667" fmla="*/ 999825 w 1121631"/>
                <a:gd name="connsiteY667" fmla="*/ 426290 h 1433728"/>
                <a:gd name="connsiteX668" fmla="*/ 999825 w 1121631"/>
                <a:gd name="connsiteY668" fmla="*/ 423752 h 1433728"/>
                <a:gd name="connsiteX669" fmla="*/ 997288 w 1121631"/>
                <a:gd name="connsiteY669" fmla="*/ 423752 h 1433728"/>
                <a:gd name="connsiteX670" fmla="*/ 994750 w 1121631"/>
                <a:gd name="connsiteY670" fmla="*/ 426290 h 1433728"/>
                <a:gd name="connsiteX671" fmla="*/ 994750 w 1121631"/>
                <a:gd name="connsiteY671" fmla="*/ 428827 h 1433728"/>
                <a:gd name="connsiteX672" fmla="*/ 997288 w 1121631"/>
                <a:gd name="connsiteY672" fmla="*/ 431365 h 1433728"/>
                <a:gd name="connsiteX673" fmla="*/ 1007438 w 1121631"/>
                <a:gd name="connsiteY673" fmla="*/ 431365 h 1433728"/>
                <a:gd name="connsiteX674" fmla="*/ 1007438 w 1121631"/>
                <a:gd name="connsiteY674" fmla="*/ 436440 h 1433728"/>
                <a:gd name="connsiteX675" fmla="*/ 1004901 w 1121631"/>
                <a:gd name="connsiteY675" fmla="*/ 438978 h 1433728"/>
                <a:gd name="connsiteX676" fmla="*/ 999825 w 1121631"/>
                <a:gd name="connsiteY676" fmla="*/ 438978 h 1433728"/>
                <a:gd name="connsiteX677" fmla="*/ 992213 w 1121631"/>
                <a:gd name="connsiteY677" fmla="*/ 436440 h 1433728"/>
                <a:gd name="connsiteX678" fmla="*/ 989675 w 1121631"/>
                <a:gd name="connsiteY678" fmla="*/ 438978 h 1433728"/>
                <a:gd name="connsiteX679" fmla="*/ 989675 w 1121631"/>
                <a:gd name="connsiteY679" fmla="*/ 441516 h 1433728"/>
                <a:gd name="connsiteX680" fmla="*/ 984599 w 1121631"/>
                <a:gd name="connsiteY680" fmla="*/ 441516 h 1433728"/>
                <a:gd name="connsiteX681" fmla="*/ 982062 w 1121631"/>
                <a:gd name="connsiteY681" fmla="*/ 438978 h 1433728"/>
                <a:gd name="connsiteX682" fmla="*/ 979525 w 1121631"/>
                <a:gd name="connsiteY682" fmla="*/ 436440 h 1433728"/>
                <a:gd name="connsiteX683" fmla="*/ 974449 w 1121631"/>
                <a:gd name="connsiteY683" fmla="*/ 436440 h 1433728"/>
                <a:gd name="connsiteX684" fmla="*/ 971911 w 1121631"/>
                <a:gd name="connsiteY684" fmla="*/ 433903 h 1433728"/>
                <a:gd name="connsiteX685" fmla="*/ 971911 w 1121631"/>
                <a:gd name="connsiteY685" fmla="*/ 431365 h 1433728"/>
                <a:gd name="connsiteX686" fmla="*/ 974449 w 1121631"/>
                <a:gd name="connsiteY686" fmla="*/ 428827 h 1433728"/>
                <a:gd name="connsiteX687" fmla="*/ 976987 w 1121631"/>
                <a:gd name="connsiteY687" fmla="*/ 426290 h 1433728"/>
                <a:gd name="connsiteX688" fmla="*/ 976987 w 1121631"/>
                <a:gd name="connsiteY688" fmla="*/ 421215 h 1433728"/>
                <a:gd name="connsiteX689" fmla="*/ 974449 w 1121631"/>
                <a:gd name="connsiteY689" fmla="*/ 418677 h 1433728"/>
                <a:gd name="connsiteX690" fmla="*/ 971911 w 1121631"/>
                <a:gd name="connsiteY690" fmla="*/ 418677 h 1433728"/>
                <a:gd name="connsiteX691" fmla="*/ 971911 w 1121631"/>
                <a:gd name="connsiteY691" fmla="*/ 423752 h 1433728"/>
                <a:gd name="connsiteX692" fmla="*/ 969374 w 1121631"/>
                <a:gd name="connsiteY692" fmla="*/ 426290 h 1433728"/>
                <a:gd name="connsiteX693" fmla="*/ 966836 w 1121631"/>
                <a:gd name="connsiteY693" fmla="*/ 426290 h 1433728"/>
                <a:gd name="connsiteX694" fmla="*/ 966836 w 1121631"/>
                <a:gd name="connsiteY694" fmla="*/ 423752 h 1433728"/>
                <a:gd name="connsiteX695" fmla="*/ 964299 w 1121631"/>
                <a:gd name="connsiteY695" fmla="*/ 421215 h 1433728"/>
                <a:gd name="connsiteX696" fmla="*/ 961761 w 1121631"/>
                <a:gd name="connsiteY696" fmla="*/ 418677 h 1433728"/>
                <a:gd name="connsiteX697" fmla="*/ 956686 w 1121631"/>
                <a:gd name="connsiteY697" fmla="*/ 418677 h 1433728"/>
                <a:gd name="connsiteX698" fmla="*/ 956686 w 1121631"/>
                <a:gd name="connsiteY698" fmla="*/ 426290 h 1433728"/>
                <a:gd name="connsiteX699" fmla="*/ 954148 w 1121631"/>
                <a:gd name="connsiteY699" fmla="*/ 423752 h 1433728"/>
                <a:gd name="connsiteX700" fmla="*/ 951611 w 1121631"/>
                <a:gd name="connsiteY700" fmla="*/ 423752 h 1433728"/>
                <a:gd name="connsiteX701" fmla="*/ 951611 w 1121631"/>
                <a:gd name="connsiteY701" fmla="*/ 428827 h 1433728"/>
                <a:gd name="connsiteX702" fmla="*/ 949073 w 1121631"/>
                <a:gd name="connsiteY702" fmla="*/ 428827 h 1433728"/>
                <a:gd name="connsiteX703" fmla="*/ 946535 w 1121631"/>
                <a:gd name="connsiteY703" fmla="*/ 426290 h 1433728"/>
                <a:gd name="connsiteX704" fmla="*/ 943998 w 1121631"/>
                <a:gd name="connsiteY704" fmla="*/ 426290 h 1433728"/>
                <a:gd name="connsiteX705" fmla="*/ 943998 w 1121631"/>
                <a:gd name="connsiteY705" fmla="*/ 423752 h 1433728"/>
                <a:gd name="connsiteX706" fmla="*/ 941460 w 1121631"/>
                <a:gd name="connsiteY706" fmla="*/ 423752 h 1433728"/>
                <a:gd name="connsiteX707" fmla="*/ 941460 w 1121631"/>
                <a:gd name="connsiteY707" fmla="*/ 426290 h 1433728"/>
                <a:gd name="connsiteX708" fmla="*/ 938922 w 1121631"/>
                <a:gd name="connsiteY708" fmla="*/ 428827 h 1433728"/>
                <a:gd name="connsiteX709" fmla="*/ 931310 w 1121631"/>
                <a:gd name="connsiteY709" fmla="*/ 428827 h 1433728"/>
                <a:gd name="connsiteX710" fmla="*/ 931310 w 1121631"/>
                <a:gd name="connsiteY710" fmla="*/ 426290 h 1433728"/>
                <a:gd name="connsiteX711" fmla="*/ 933847 w 1121631"/>
                <a:gd name="connsiteY711" fmla="*/ 426290 h 1433728"/>
                <a:gd name="connsiteX712" fmla="*/ 936385 w 1121631"/>
                <a:gd name="connsiteY712" fmla="*/ 423752 h 1433728"/>
                <a:gd name="connsiteX713" fmla="*/ 933847 w 1121631"/>
                <a:gd name="connsiteY713" fmla="*/ 421215 h 1433728"/>
                <a:gd name="connsiteX714" fmla="*/ 928772 w 1121631"/>
                <a:gd name="connsiteY714" fmla="*/ 416139 h 1433728"/>
                <a:gd name="connsiteX715" fmla="*/ 921159 w 1121631"/>
                <a:gd name="connsiteY715" fmla="*/ 416139 h 1433728"/>
                <a:gd name="connsiteX716" fmla="*/ 923697 w 1121631"/>
                <a:gd name="connsiteY716" fmla="*/ 416139 h 1433728"/>
                <a:gd name="connsiteX717" fmla="*/ 923697 w 1121631"/>
                <a:gd name="connsiteY717" fmla="*/ 418677 h 1433728"/>
                <a:gd name="connsiteX718" fmla="*/ 928772 w 1121631"/>
                <a:gd name="connsiteY718" fmla="*/ 418677 h 1433728"/>
                <a:gd name="connsiteX719" fmla="*/ 926234 w 1121631"/>
                <a:gd name="connsiteY719" fmla="*/ 421215 h 1433728"/>
                <a:gd name="connsiteX720" fmla="*/ 918621 w 1121631"/>
                <a:gd name="connsiteY720" fmla="*/ 421215 h 1433728"/>
                <a:gd name="connsiteX721" fmla="*/ 913546 w 1121631"/>
                <a:gd name="connsiteY721" fmla="*/ 423752 h 1433728"/>
                <a:gd name="connsiteX722" fmla="*/ 905933 w 1121631"/>
                <a:gd name="connsiteY722" fmla="*/ 423752 h 1433728"/>
                <a:gd name="connsiteX723" fmla="*/ 905933 w 1121631"/>
                <a:gd name="connsiteY723" fmla="*/ 428827 h 1433728"/>
                <a:gd name="connsiteX724" fmla="*/ 911008 w 1121631"/>
                <a:gd name="connsiteY724" fmla="*/ 428827 h 1433728"/>
                <a:gd name="connsiteX725" fmla="*/ 913546 w 1121631"/>
                <a:gd name="connsiteY725" fmla="*/ 431365 h 1433728"/>
                <a:gd name="connsiteX726" fmla="*/ 911008 w 1121631"/>
                <a:gd name="connsiteY726" fmla="*/ 433903 h 1433728"/>
                <a:gd name="connsiteX727" fmla="*/ 908471 w 1121631"/>
                <a:gd name="connsiteY727" fmla="*/ 433903 h 1433728"/>
                <a:gd name="connsiteX728" fmla="*/ 905933 w 1121631"/>
                <a:gd name="connsiteY728" fmla="*/ 436440 h 1433728"/>
                <a:gd name="connsiteX729" fmla="*/ 908471 w 1121631"/>
                <a:gd name="connsiteY729" fmla="*/ 438978 h 1433728"/>
                <a:gd name="connsiteX730" fmla="*/ 911008 w 1121631"/>
                <a:gd name="connsiteY730" fmla="*/ 438978 h 1433728"/>
                <a:gd name="connsiteX731" fmla="*/ 911008 w 1121631"/>
                <a:gd name="connsiteY731" fmla="*/ 451666 h 1433728"/>
                <a:gd name="connsiteX732" fmla="*/ 905933 w 1121631"/>
                <a:gd name="connsiteY732" fmla="*/ 451666 h 1433728"/>
                <a:gd name="connsiteX733" fmla="*/ 905933 w 1121631"/>
                <a:gd name="connsiteY733" fmla="*/ 446591 h 1433728"/>
                <a:gd name="connsiteX734" fmla="*/ 903396 w 1121631"/>
                <a:gd name="connsiteY734" fmla="*/ 444053 h 1433728"/>
                <a:gd name="connsiteX735" fmla="*/ 895783 w 1121631"/>
                <a:gd name="connsiteY735" fmla="*/ 444053 h 1433728"/>
                <a:gd name="connsiteX736" fmla="*/ 893245 w 1121631"/>
                <a:gd name="connsiteY736" fmla="*/ 441516 h 1433728"/>
                <a:gd name="connsiteX737" fmla="*/ 895783 w 1121631"/>
                <a:gd name="connsiteY737" fmla="*/ 438978 h 1433728"/>
                <a:gd name="connsiteX738" fmla="*/ 895783 w 1121631"/>
                <a:gd name="connsiteY738" fmla="*/ 436440 h 1433728"/>
                <a:gd name="connsiteX739" fmla="*/ 893245 w 1121631"/>
                <a:gd name="connsiteY739" fmla="*/ 436440 h 1433728"/>
                <a:gd name="connsiteX740" fmla="*/ 890708 w 1121631"/>
                <a:gd name="connsiteY740" fmla="*/ 433903 h 1433728"/>
                <a:gd name="connsiteX741" fmla="*/ 888170 w 1121631"/>
                <a:gd name="connsiteY741" fmla="*/ 433903 h 1433728"/>
                <a:gd name="connsiteX742" fmla="*/ 888170 w 1121631"/>
                <a:gd name="connsiteY742" fmla="*/ 431365 h 1433728"/>
                <a:gd name="connsiteX743" fmla="*/ 885632 w 1121631"/>
                <a:gd name="connsiteY743" fmla="*/ 428827 h 1433728"/>
                <a:gd name="connsiteX744" fmla="*/ 885632 w 1121631"/>
                <a:gd name="connsiteY744" fmla="*/ 436440 h 1433728"/>
                <a:gd name="connsiteX745" fmla="*/ 888170 w 1121631"/>
                <a:gd name="connsiteY745" fmla="*/ 438978 h 1433728"/>
                <a:gd name="connsiteX746" fmla="*/ 883094 w 1121631"/>
                <a:gd name="connsiteY746" fmla="*/ 438978 h 1433728"/>
                <a:gd name="connsiteX747" fmla="*/ 880557 w 1121631"/>
                <a:gd name="connsiteY747" fmla="*/ 436440 h 1433728"/>
                <a:gd name="connsiteX748" fmla="*/ 878019 w 1121631"/>
                <a:gd name="connsiteY748" fmla="*/ 438978 h 1433728"/>
                <a:gd name="connsiteX749" fmla="*/ 878019 w 1121631"/>
                <a:gd name="connsiteY749" fmla="*/ 436440 h 1433728"/>
                <a:gd name="connsiteX750" fmla="*/ 872944 w 1121631"/>
                <a:gd name="connsiteY750" fmla="*/ 436440 h 1433728"/>
                <a:gd name="connsiteX751" fmla="*/ 872944 w 1121631"/>
                <a:gd name="connsiteY751" fmla="*/ 441516 h 1433728"/>
                <a:gd name="connsiteX752" fmla="*/ 870406 w 1121631"/>
                <a:gd name="connsiteY752" fmla="*/ 441516 h 1433728"/>
                <a:gd name="connsiteX753" fmla="*/ 870406 w 1121631"/>
                <a:gd name="connsiteY753" fmla="*/ 438978 h 1433728"/>
                <a:gd name="connsiteX754" fmla="*/ 867869 w 1121631"/>
                <a:gd name="connsiteY754" fmla="*/ 438978 h 1433728"/>
                <a:gd name="connsiteX755" fmla="*/ 865331 w 1121631"/>
                <a:gd name="connsiteY755" fmla="*/ 441516 h 1433728"/>
                <a:gd name="connsiteX756" fmla="*/ 865331 w 1121631"/>
                <a:gd name="connsiteY756" fmla="*/ 449128 h 1433728"/>
                <a:gd name="connsiteX757" fmla="*/ 862794 w 1121631"/>
                <a:gd name="connsiteY757" fmla="*/ 449128 h 1433728"/>
                <a:gd name="connsiteX758" fmla="*/ 862794 w 1121631"/>
                <a:gd name="connsiteY758" fmla="*/ 451666 h 1433728"/>
                <a:gd name="connsiteX759" fmla="*/ 865331 w 1121631"/>
                <a:gd name="connsiteY759" fmla="*/ 451666 h 1433728"/>
                <a:gd name="connsiteX760" fmla="*/ 865331 w 1121631"/>
                <a:gd name="connsiteY760" fmla="*/ 456741 h 1433728"/>
                <a:gd name="connsiteX761" fmla="*/ 860256 w 1121631"/>
                <a:gd name="connsiteY761" fmla="*/ 461817 h 1433728"/>
                <a:gd name="connsiteX762" fmla="*/ 862794 w 1121631"/>
                <a:gd name="connsiteY762" fmla="*/ 464354 h 1433728"/>
                <a:gd name="connsiteX763" fmla="*/ 865331 w 1121631"/>
                <a:gd name="connsiteY763" fmla="*/ 464354 h 1433728"/>
                <a:gd name="connsiteX764" fmla="*/ 865331 w 1121631"/>
                <a:gd name="connsiteY764" fmla="*/ 469429 h 1433728"/>
                <a:gd name="connsiteX765" fmla="*/ 862794 w 1121631"/>
                <a:gd name="connsiteY765" fmla="*/ 471967 h 1433728"/>
                <a:gd name="connsiteX766" fmla="*/ 857718 w 1121631"/>
                <a:gd name="connsiteY766" fmla="*/ 471967 h 1433728"/>
                <a:gd name="connsiteX767" fmla="*/ 855181 w 1121631"/>
                <a:gd name="connsiteY767" fmla="*/ 477042 h 1433728"/>
                <a:gd name="connsiteX768" fmla="*/ 857718 w 1121631"/>
                <a:gd name="connsiteY768" fmla="*/ 482118 h 1433728"/>
                <a:gd name="connsiteX769" fmla="*/ 855181 w 1121631"/>
                <a:gd name="connsiteY769" fmla="*/ 487193 h 1433728"/>
                <a:gd name="connsiteX770" fmla="*/ 852643 w 1121631"/>
                <a:gd name="connsiteY770" fmla="*/ 487193 h 1433728"/>
                <a:gd name="connsiteX771" fmla="*/ 852643 w 1121631"/>
                <a:gd name="connsiteY771" fmla="*/ 489730 h 1433728"/>
                <a:gd name="connsiteX772" fmla="*/ 850105 w 1121631"/>
                <a:gd name="connsiteY772" fmla="*/ 489730 h 1433728"/>
                <a:gd name="connsiteX773" fmla="*/ 850105 w 1121631"/>
                <a:gd name="connsiteY773" fmla="*/ 479580 h 1433728"/>
                <a:gd name="connsiteX774" fmla="*/ 845030 w 1121631"/>
                <a:gd name="connsiteY774" fmla="*/ 479580 h 1433728"/>
                <a:gd name="connsiteX775" fmla="*/ 845030 w 1121631"/>
                <a:gd name="connsiteY775" fmla="*/ 484655 h 1433728"/>
                <a:gd name="connsiteX776" fmla="*/ 839955 w 1121631"/>
                <a:gd name="connsiteY776" fmla="*/ 484655 h 1433728"/>
                <a:gd name="connsiteX777" fmla="*/ 837417 w 1121631"/>
                <a:gd name="connsiteY777" fmla="*/ 487193 h 1433728"/>
                <a:gd name="connsiteX778" fmla="*/ 837417 w 1121631"/>
                <a:gd name="connsiteY778" fmla="*/ 489730 h 1433728"/>
                <a:gd name="connsiteX779" fmla="*/ 834880 w 1121631"/>
                <a:gd name="connsiteY779" fmla="*/ 494806 h 1433728"/>
                <a:gd name="connsiteX780" fmla="*/ 827267 w 1121631"/>
                <a:gd name="connsiteY780" fmla="*/ 494806 h 1433728"/>
                <a:gd name="connsiteX781" fmla="*/ 827267 w 1121631"/>
                <a:gd name="connsiteY781" fmla="*/ 502419 h 1433728"/>
                <a:gd name="connsiteX782" fmla="*/ 832342 w 1121631"/>
                <a:gd name="connsiteY782" fmla="*/ 504956 h 1433728"/>
                <a:gd name="connsiteX783" fmla="*/ 832342 w 1121631"/>
                <a:gd name="connsiteY783" fmla="*/ 499881 h 1433728"/>
                <a:gd name="connsiteX784" fmla="*/ 834880 w 1121631"/>
                <a:gd name="connsiteY784" fmla="*/ 497343 h 1433728"/>
                <a:gd name="connsiteX785" fmla="*/ 845030 w 1121631"/>
                <a:gd name="connsiteY785" fmla="*/ 497343 h 1433728"/>
                <a:gd name="connsiteX786" fmla="*/ 845030 w 1121631"/>
                <a:gd name="connsiteY786" fmla="*/ 502419 h 1433728"/>
                <a:gd name="connsiteX787" fmla="*/ 842493 w 1121631"/>
                <a:gd name="connsiteY787" fmla="*/ 502419 h 1433728"/>
                <a:gd name="connsiteX788" fmla="*/ 839955 w 1121631"/>
                <a:gd name="connsiteY788" fmla="*/ 499881 h 1433728"/>
                <a:gd name="connsiteX789" fmla="*/ 837417 w 1121631"/>
                <a:gd name="connsiteY789" fmla="*/ 499881 h 1433728"/>
                <a:gd name="connsiteX790" fmla="*/ 837417 w 1121631"/>
                <a:gd name="connsiteY790" fmla="*/ 502419 h 1433728"/>
                <a:gd name="connsiteX791" fmla="*/ 839955 w 1121631"/>
                <a:gd name="connsiteY791" fmla="*/ 502419 h 1433728"/>
                <a:gd name="connsiteX792" fmla="*/ 839955 w 1121631"/>
                <a:gd name="connsiteY792" fmla="*/ 507494 h 1433728"/>
                <a:gd name="connsiteX793" fmla="*/ 834880 w 1121631"/>
                <a:gd name="connsiteY793" fmla="*/ 507494 h 1433728"/>
                <a:gd name="connsiteX794" fmla="*/ 834880 w 1121631"/>
                <a:gd name="connsiteY794" fmla="*/ 504956 h 1433728"/>
                <a:gd name="connsiteX795" fmla="*/ 832342 w 1121631"/>
                <a:gd name="connsiteY795" fmla="*/ 504956 h 1433728"/>
                <a:gd name="connsiteX796" fmla="*/ 832342 w 1121631"/>
                <a:gd name="connsiteY796" fmla="*/ 507494 h 1433728"/>
                <a:gd name="connsiteX797" fmla="*/ 829804 w 1121631"/>
                <a:gd name="connsiteY797" fmla="*/ 507494 h 1433728"/>
                <a:gd name="connsiteX798" fmla="*/ 829804 w 1121631"/>
                <a:gd name="connsiteY798" fmla="*/ 512569 h 1433728"/>
                <a:gd name="connsiteX799" fmla="*/ 832342 w 1121631"/>
                <a:gd name="connsiteY799" fmla="*/ 515107 h 1433728"/>
                <a:gd name="connsiteX800" fmla="*/ 832342 w 1121631"/>
                <a:gd name="connsiteY800" fmla="*/ 520182 h 1433728"/>
                <a:gd name="connsiteX801" fmla="*/ 829804 w 1121631"/>
                <a:gd name="connsiteY801" fmla="*/ 522720 h 1433728"/>
                <a:gd name="connsiteX802" fmla="*/ 829804 w 1121631"/>
                <a:gd name="connsiteY802" fmla="*/ 525257 h 1433728"/>
                <a:gd name="connsiteX803" fmla="*/ 827267 w 1121631"/>
                <a:gd name="connsiteY803" fmla="*/ 525257 h 1433728"/>
                <a:gd name="connsiteX804" fmla="*/ 832342 w 1121631"/>
                <a:gd name="connsiteY804" fmla="*/ 525257 h 1433728"/>
                <a:gd name="connsiteX805" fmla="*/ 832342 w 1121631"/>
                <a:gd name="connsiteY805" fmla="*/ 520182 h 1433728"/>
                <a:gd name="connsiteX806" fmla="*/ 834880 w 1121631"/>
                <a:gd name="connsiteY806" fmla="*/ 522720 h 1433728"/>
                <a:gd name="connsiteX807" fmla="*/ 837417 w 1121631"/>
                <a:gd name="connsiteY807" fmla="*/ 522720 h 1433728"/>
                <a:gd name="connsiteX808" fmla="*/ 837417 w 1121631"/>
                <a:gd name="connsiteY808" fmla="*/ 527795 h 1433728"/>
                <a:gd name="connsiteX809" fmla="*/ 829804 w 1121631"/>
                <a:gd name="connsiteY809" fmla="*/ 527795 h 1433728"/>
                <a:gd name="connsiteX810" fmla="*/ 829804 w 1121631"/>
                <a:gd name="connsiteY810" fmla="*/ 530333 h 1433728"/>
                <a:gd name="connsiteX811" fmla="*/ 832342 w 1121631"/>
                <a:gd name="connsiteY811" fmla="*/ 532870 h 1433728"/>
                <a:gd name="connsiteX812" fmla="*/ 837417 w 1121631"/>
                <a:gd name="connsiteY812" fmla="*/ 532870 h 1433728"/>
                <a:gd name="connsiteX813" fmla="*/ 837417 w 1121631"/>
                <a:gd name="connsiteY813" fmla="*/ 543021 h 1433728"/>
                <a:gd name="connsiteX814" fmla="*/ 842493 w 1121631"/>
                <a:gd name="connsiteY814" fmla="*/ 545558 h 1433728"/>
                <a:gd name="connsiteX815" fmla="*/ 842493 w 1121631"/>
                <a:gd name="connsiteY815" fmla="*/ 550634 h 1433728"/>
                <a:gd name="connsiteX816" fmla="*/ 839955 w 1121631"/>
                <a:gd name="connsiteY816" fmla="*/ 555709 h 1433728"/>
                <a:gd name="connsiteX817" fmla="*/ 839955 w 1121631"/>
                <a:gd name="connsiteY817" fmla="*/ 558246 h 1433728"/>
                <a:gd name="connsiteX818" fmla="*/ 842493 w 1121631"/>
                <a:gd name="connsiteY818" fmla="*/ 560784 h 1433728"/>
                <a:gd name="connsiteX819" fmla="*/ 845030 w 1121631"/>
                <a:gd name="connsiteY819" fmla="*/ 563322 h 1433728"/>
                <a:gd name="connsiteX820" fmla="*/ 842493 w 1121631"/>
                <a:gd name="connsiteY820" fmla="*/ 563322 h 1433728"/>
                <a:gd name="connsiteX821" fmla="*/ 839955 w 1121631"/>
                <a:gd name="connsiteY821" fmla="*/ 565859 h 1433728"/>
                <a:gd name="connsiteX822" fmla="*/ 834880 w 1121631"/>
                <a:gd name="connsiteY822" fmla="*/ 565859 h 1433728"/>
                <a:gd name="connsiteX823" fmla="*/ 829804 w 1121631"/>
                <a:gd name="connsiteY823" fmla="*/ 568397 h 1433728"/>
                <a:gd name="connsiteX824" fmla="*/ 827267 w 1121631"/>
                <a:gd name="connsiteY824" fmla="*/ 570935 h 1433728"/>
                <a:gd name="connsiteX825" fmla="*/ 824729 w 1121631"/>
                <a:gd name="connsiteY825" fmla="*/ 581085 h 1433728"/>
                <a:gd name="connsiteX826" fmla="*/ 824729 w 1121631"/>
                <a:gd name="connsiteY826" fmla="*/ 596311 h 1433728"/>
                <a:gd name="connsiteX827" fmla="*/ 822191 w 1121631"/>
                <a:gd name="connsiteY827" fmla="*/ 598849 h 1433728"/>
                <a:gd name="connsiteX828" fmla="*/ 822191 w 1121631"/>
                <a:gd name="connsiteY828" fmla="*/ 603924 h 1433728"/>
                <a:gd name="connsiteX829" fmla="*/ 824729 w 1121631"/>
                <a:gd name="connsiteY829" fmla="*/ 606461 h 1433728"/>
                <a:gd name="connsiteX830" fmla="*/ 827267 w 1121631"/>
                <a:gd name="connsiteY830" fmla="*/ 606461 h 1433728"/>
                <a:gd name="connsiteX831" fmla="*/ 827267 w 1121631"/>
                <a:gd name="connsiteY831" fmla="*/ 621687 h 1433728"/>
                <a:gd name="connsiteX832" fmla="*/ 829804 w 1121631"/>
                <a:gd name="connsiteY832" fmla="*/ 626762 h 1433728"/>
                <a:gd name="connsiteX833" fmla="*/ 832342 w 1121631"/>
                <a:gd name="connsiteY833" fmla="*/ 629300 h 1433728"/>
                <a:gd name="connsiteX834" fmla="*/ 834880 w 1121631"/>
                <a:gd name="connsiteY834" fmla="*/ 631838 h 1433728"/>
                <a:gd name="connsiteX835" fmla="*/ 837417 w 1121631"/>
                <a:gd name="connsiteY835" fmla="*/ 634375 h 1433728"/>
                <a:gd name="connsiteX836" fmla="*/ 839955 w 1121631"/>
                <a:gd name="connsiteY836" fmla="*/ 636913 h 1433728"/>
                <a:gd name="connsiteX837" fmla="*/ 842493 w 1121631"/>
                <a:gd name="connsiteY837" fmla="*/ 636913 h 1433728"/>
                <a:gd name="connsiteX838" fmla="*/ 847568 w 1121631"/>
                <a:gd name="connsiteY838" fmla="*/ 639451 h 1433728"/>
                <a:gd name="connsiteX839" fmla="*/ 850105 w 1121631"/>
                <a:gd name="connsiteY839" fmla="*/ 641988 h 1433728"/>
                <a:gd name="connsiteX840" fmla="*/ 852643 w 1121631"/>
                <a:gd name="connsiteY840" fmla="*/ 641988 h 1433728"/>
                <a:gd name="connsiteX841" fmla="*/ 857718 w 1121631"/>
                <a:gd name="connsiteY841" fmla="*/ 644526 h 1433728"/>
                <a:gd name="connsiteX842" fmla="*/ 875482 w 1121631"/>
                <a:gd name="connsiteY842" fmla="*/ 644526 h 1433728"/>
                <a:gd name="connsiteX843" fmla="*/ 880557 w 1121631"/>
                <a:gd name="connsiteY843" fmla="*/ 641988 h 1433728"/>
                <a:gd name="connsiteX844" fmla="*/ 895783 w 1121631"/>
                <a:gd name="connsiteY844" fmla="*/ 641988 h 1433728"/>
                <a:gd name="connsiteX845" fmla="*/ 900858 w 1121631"/>
                <a:gd name="connsiteY845" fmla="*/ 639451 h 1433728"/>
                <a:gd name="connsiteX846" fmla="*/ 916084 w 1121631"/>
                <a:gd name="connsiteY846" fmla="*/ 639451 h 1433728"/>
                <a:gd name="connsiteX847" fmla="*/ 921159 w 1121631"/>
                <a:gd name="connsiteY847" fmla="*/ 636913 h 1433728"/>
                <a:gd name="connsiteX848" fmla="*/ 933847 w 1121631"/>
                <a:gd name="connsiteY848" fmla="*/ 636913 h 1433728"/>
                <a:gd name="connsiteX849" fmla="*/ 943998 w 1121631"/>
                <a:gd name="connsiteY849" fmla="*/ 634375 h 1433728"/>
                <a:gd name="connsiteX850" fmla="*/ 951611 w 1121631"/>
                <a:gd name="connsiteY850" fmla="*/ 634375 h 1433728"/>
                <a:gd name="connsiteX851" fmla="*/ 954148 w 1121631"/>
                <a:gd name="connsiteY851" fmla="*/ 631838 h 1433728"/>
                <a:gd name="connsiteX852" fmla="*/ 959223 w 1121631"/>
                <a:gd name="connsiteY852" fmla="*/ 631838 h 1433728"/>
                <a:gd name="connsiteX853" fmla="*/ 959223 w 1121631"/>
                <a:gd name="connsiteY853" fmla="*/ 603934 h 1433728"/>
                <a:gd name="connsiteX854" fmla="*/ 961761 w 1121631"/>
                <a:gd name="connsiteY854" fmla="*/ 596321 h 1433728"/>
                <a:gd name="connsiteX855" fmla="*/ 966836 w 1121631"/>
                <a:gd name="connsiteY855" fmla="*/ 593784 h 1433728"/>
                <a:gd name="connsiteX856" fmla="*/ 971911 w 1121631"/>
                <a:gd name="connsiteY856" fmla="*/ 591246 h 1433728"/>
                <a:gd name="connsiteX857" fmla="*/ 1004890 w 1121631"/>
                <a:gd name="connsiteY857" fmla="*/ 591246 h 1433728"/>
                <a:gd name="connsiteX858" fmla="*/ 1007428 w 1121631"/>
                <a:gd name="connsiteY858" fmla="*/ 586171 h 1433728"/>
                <a:gd name="connsiteX859" fmla="*/ 1027729 w 1121631"/>
                <a:gd name="connsiteY859" fmla="*/ 586171 h 1433728"/>
                <a:gd name="connsiteX860" fmla="*/ 1032804 w 1121631"/>
                <a:gd name="connsiteY860" fmla="*/ 588709 h 1433728"/>
                <a:gd name="connsiteX861" fmla="*/ 1045492 w 1121631"/>
                <a:gd name="connsiteY861" fmla="*/ 588709 h 1433728"/>
                <a:gd name="connsiteX862" fmla="*/ 1050567 w 1121631"/>
                <a:gd name="connsiteY862" fmla="*/ 591246 h 1433728"/>
                <a:gd name="connsiteX863" fmla="*/ 1053105 w 1121631"/>
                <a:gd name="connsiteY863" fmla="*/ 591246 h 1433728"/>
                <a:gd name="connsiteX864" fmla="*/ 1055643 w 1121631"/>
                <a:gd name="connsiteY864" fmla="*/ 593784 h 1433728"/>
                <a:gd name="connsiteX865" fmla="*/ 1063255 w 1121631"/>
                <a:gd name="connsiteY865" fmla="*/ 593784 h 1433728"/>
                <a:gd name="connsiteX866" fmla="*/ 1063255 w 1121631"/>
                <a:gd name="connsiteY866" fmla="*/ 596321 h 1433728"/>
                <a:gd name="connsiteX867" fmla="*/ 1068331 w 1121631"/>
                <a:gd name="connsiteY867" fmla="*/ 596321 h 1433728"/>
                <a:gd name="connsiteX868" fmla="*/ 1073406 w 1121631"/>
                <a:gd name="connsiteY868" fmla="*/ 598859 h 1433728"/>
                <a:gd name="connsiteX869" fmla="*/ 1081019 w 1121631"/>
                <a:gd name="connsiteY869" fmla="*/ 598859 h 1433728"/>
                <a:gd name="connsiteX870" fmla="*/ 1081019 w 1121631"/>
                <a:gd name="connsiteY870" fmla="*/ 596321 h 1433728"/>
                <a:gd name="connsiteX871" fmla="*/ 1081019 w 1121631"/>
                <a:gd name="connsiteY871" fmla="*/ 598859 h 1433728"/>
                <a:gd name="connsiteX872" fmla="*/ 1083557 w 1121631"/>
                <a:gd name="connsiteY872" fmla="*/ 598859 h 1433728"/>
                <a:gd name="connsiteX873" fmla="*/ 1083557 w 1121631"/>
                <a:gd name="connsiteY873" fmla="*/ 611547 h 1433728"/>
                <a:gd name="connsiteX874" fmla="*/ 1086094 w 1121631"/>
                <a:gd name="connsiteY874" fmla="*/ 616623 h 1433728"/>
                <a:gd name="connsiteX875" fmla="*/ 1086094 w 1121631"/>
                <a:gd name="connsiteY875" fmla="*/ 621698 h 1433728"/>
                <a:gd name="connsiteX876" fmla="*/ 1083557 w 1121631"/>
                <a:gd name="connsiteY876" fmla="*/ 624235 h 1433728"/>
                <a:gd name="connsiteX877" fmla="*/ 1081019 w 1121631"/>
                <a:gd name="connsiteY877" fmla="*/ 624235 h 1433728"/>
                <a:gd name="connsiteX878" fmla="*/ 1081019 w 1121631"/>
                <a:gd name="connsiteY878" fmla="*/ 626773 h 1433728"/>
                <a:gd name="connsiteX879" fmla="*/ 1075944 w 1121631"/>
                <a:gd name="connsiteY879" fmla="*/ 624235 h 1433728"/>
                <a:gd name="connsiteX880" fmla="*/ 1073406 w 1121631"/>
                <a:gd name="connsiteY880" fmla="*/ 626773 h 1433728"/>
                <a:gd name="connsiteX881" fmla="*/ 1073406 w 1121631"/>
                <a:gd name="connsiteY881" fmla="*/ 629311 h 1433728"/>
                <a:gd name="connsiteX882" fmla="*/ 1075944 w 1121631"/>
                <a:gd name="connsiteY882" fmla="*/ 631848 h 1433728"/>
                <a:gd name="connsiteX883" fmla="*/ 1078481 w 1121631"/>
                <a:gd name="connsiteY883" fmla="*/ 631848 h 1433728"/>
                <a:gd name="connsiteX884" fmla="*/ 1078481 w 1121631"/>
                <a:gd name="connsiteY884" fmla="*/ 636924 h 1433728"/>
                <a:gd name="connsiteX885" fmla="*/ 1075944 w 1121631"/>
                <a:gd name="connsiteY885" fmla="*/ 636924 h 1433728"/>
                <a:gd name="connsiteX886" fmla="*/ 1075944 w 1121631"/>
                <a:gd name="connsiteY886" fmla="*/ 641999 h 1433728"/>
                <a:gd name="connsiteX887" fmla="*/ 1073406 w 1121631"/>
                <a:gd name="connsiteY887" fmla="*/ 644536 h 1433728"/>
                <a:gd name="connsiteX888" fmla="*/ 1073406 w 1121631"/>
                <a:gd name="connsiteY888" fmla="*/ 657225 h 1433728"/>
                <a:gd name="connsiteX889" fmla="*/ 1070869 w 1121631"/>
                <a:gd name="connsiteY889" fmla="*/ 657225 h 1433728"/>
                <a:gd name="connsiteX890" fmla="*/ 1068331 w 1121631"/>
                <a:gd name="connsiteY890" fmla="*/ 659762 h 1433728"/>
                <a:gd name="connsiteX891" fmla="*/ 1065793 w 1121631"/>
                <a:gd name="connsiteY891" fmla="*/ 659762 h 1433728"/>
                <a:gd name="connsiteX892" fmla="*/ 1063255 w 1121631"/>
                <a:gd name="connsiteY892" fmla="*/ 657225 h 1433728"/>
                <a:gd name="connsiteX893" fmla="*/ 1060718 w 1121631"/>
                <a:gd name="connsiteY893" fmla="*/ 657225 h 1433728"/>
                <a:gd name="connsiteX894" fmla="*/ 1060718 w 1121631"/>
                <a:gd name="connsiteY894" fmla="*/ 659762 h 1433728"/>
                <a:gd name="connsiteX895" fmla="*/ 1058180 w 1121631"/>
                <a:gd name="connsiteY895" fmla="*/ 659762 h 1433728"/>
                <a:gd name="connsiteX896" fmla="*/ 1055643 w 1121631"/>
                <a:gd name="connsiteY896" fmla="*/ 662300 h 1433728"/>
                <a:gd name="connsiteX897" fmla="*/ 1053105 w 1121631"/>
                <a:gd name="connsiteY897" fmla="*/ 662300 h 1433728"/>
                <a:gd name="connsiteX898" fmla="*/ 1053105 w 1121631"/>
                <a:gd name="connsiteY898" fmla="*/ 664837 h 1433728"/>
                <a:gd name="connsiteX899" fmla="*/ 1050567 w 1121631"/>
                <a:gd name="connsiteY899" fmla="*/ 667375 h 1433728"/>
                <a:gd name="connsiteX900" fmla="*/ 1048030 w 1121631"/>
                <a:gd name="connsiteY900" fmla="*/ 667375 h 1433728"/>
                <a:gd name="connsiteX901" fmla="*/ 1048030 w 1121631"/>
                <a:gd name="connsiteY901" fmla="*/ 662300 h 1433728"/>
                <a:gd name="connsiteX902" fmla="*/ 1045492 w 1121631"/>
                <a:gd name="connsiteY902" fmla="*/ 659762 h 1433728"/>
                <a:gd name="connsiteX903" fmla="*/ 1042955 w 1121631"/>
                <a:gd name="connsiteY903" fmla="*/ 662300 h 1433728"/>
                <a:gd name="connsiteX904" fmla="*/ 1040417 w 1121631"/>
                <a:gd name="connsiteY904" fmla="*/ 662300 h 1433728"/>
                <a:gd name="connsiteX905" fmla="*/ 1037879 w 1121631"/>
                <a:gd name="connsiteY905" fmla="*/ 667375 h 1433728"/>
                <a:gd name="connsiteX906" fmla="*/ 1037879 w 1121631"/>
                <a:gd name="connsiteY906" fmla="*/ 669913 h 1433728"/>
                <a:gd name="connsiteX907" fmla="*/ 1040417 w 1121631"/>
                <a:gd name="connsiteY907" fmla="*/ 672450 h 1433728"/>
                <a:gd name="connsiteX908" fmla="*/ 1045492 w 1121631"/>
                <a:gd name="connsiteY908" fmla="*/ 674988 h 1433728"/>
                <a:gd name="connsiteX909" fmla="*/ 1048030 w 1121631"/>
                <a:gd name="connsiteY909" fmla="*/ 680063 h 1433728"/>
                <a:gd name="connsiteX910" fmla="*/ 1048030 w 1121631"/>
                <a:gd name="connsiteY910" fmla="*/ 682601 h 1433728"/>
                <a:gd name="connsiteX911" fmla="*/ 1045492 w 1121631"/>
                <a:gd name="connsiteY911" fmla="*/ 685138 h 1433728"/>
                <a:gd name="connsiteX912" fmla="*/ 1042955 w 1121631"/>
                <a:gd name="connsiteY912" fmla="*/ 687676 h 1433728"/>
                <a:gd name="connsiteX913" fmla="*/ 1040417 w 1121631"/>
                <a:gd name="connsiteY913" fmla="*/ 687676 h 1433728"/>
                <a:gd name="connsiteX914" fmla="*/ 1040417 w 1121631"/>
                <a:gd name="connsiteY914" fmla="*/ 682601 h 1433728"/>
                <a:gd name="connsiteX915" fmla="*/ 1035342 w 1121631"/>
                <a:gd name="connsiteY915" fmla="*/ 682601 h 1433728"/>
                <a:gd name="connsiteX916" fmla="*/ 1035342 w 1121631"/>
                <a:gd name="connsiteY916" fmla="*/ 685138 h 1433728"/>
                <a:gd name="connsiteX917" fmla="*/ 1032804 w 1121631"/>
                <a:gd name="connsiteY917" fmla="*/ 690214 h 1433728"/>
                <a:gd name="connsiteX918" fmla="*/ 1030266 w 1121631"/>
                <a:gd name="connsiteY918" fmla="*/ 692751 h 1433728"/>
                <a:gd name="connsiteX919" fmla="*/ 1027729 w 1121631"/>
                <a:gd name="connsiteY919" fmla="*/ 695289 h 1433728"/>
                <a:gd name="connsiteX920" fmla="*/ 1025191 w 1121631"/>
                <a:gd name="connsiteY920" fmla="*/ 700364 h 1433728"/>
                <a:gd name="connsiteX921" fmla="*/ 1025191 w 1121631"/>
                <a:gd name="connsiteY921" fmla="*/ 702902 h 1433728"/>
                <a:gd name="connsiteX922" fmla="*/ 1027729 w 1121631"/>
                <a:gd name="connsiteY922" fmla="*/ 702902 h 1433728"/>
                <a:gd name="connsiteX923" fmla="*/ 1027729 w 1121631"/>
                <a:gd name="connsiteY923" fmla="*/ 705439 h 1433728"/>
                <a:gd name="connsiteX924" fmla="*/ 1030266 w 1121631"/>
                <a:gd name="connsiteY924" fmla="*/ 707977 h 1433728"/>
                <a:gd name="connsiteX925" fmla="*/ 1032804 w 1121631"/>
                <a:gd name="connsiteY925" fmla="*/ 710515 h 1433728"/>
                <a:gd name="connsiteX926" fmla="*/ 1035342 w 1121631"/>
                <a:gd name="connsiteY926" fmla="*/ 713052 h 1433728"/>
                <a:gd name="connsiteX927" fmla="*/ 1035342 w 1121631"/>
                <a:gd name="connsiteY927" fmla="*/ 715590 h 1433728"/>
                <a:gd name="connsiteX928" fmla="*/ 1032804 w 1121631"/>
                <a:gd name="connsiteY928" fmla="*/ 718128 h 1433728"/>
                <a:gd name="connsiteX929" fmla="*/ 1030266 w 1121631"/>
                <a:gd name="connsiteY929" fmla="*/ 718128 h 1433728"/>
                <a:gd name="connsiteX930" fmla="*/ 1030266 w 1121631"/>
                <a:gd name="connsiteY930" fmla="*/ 730816 h 1433728"/>
                <a:gd name="connsiteX931" fmla="*/ 1025191 w 1121631"/>
                <a:gd name="connsiteY931" fmla="*/ 730816 h 1433728"/>
                <a:gd name="connsiteX932" fmla="*/ 1025191 w 1121631"/>
                <a:gd name="connsiteY932" fmla="*/ 728278 h 1433728"/>
                <a:gd name="connsiteX933" fmla="*/ 1022653 w 1121631"/>
                <a:gd name="connsiteY933" fmla="*/ 728278 h 1433728"/>
                <a:gd name="connsiteX934" fmla="*/ 1020116 w 1121631"/>
                <a:gd name="connsiteY934" fmla="*/ 730816 h 1433728"/>
                <a:gd name="connsiteX935" fmla="*/ 1020116 w 1121631"/>
                <a:gd name="connsiteY935" fmla="*/ 735891 h 1433728"/>
                <a:gd name="connsiteX936" fmla="*/ 1017578 w 1121631"/>
                <a:gd name="connsiteY936" fmla="*/ 738429 h 1433728"/>
                <a:gd name="connsiteX937" fmla="*/ 1015041 w 1121631"/>
                <a:gd name="connsiteY937" fmla="*/ 735891 h 1433728"/>
                <a:gd name="connsiteX938" fmla="*/ 1015041 w 1121631"/>
                <a:gd name="connsiteY938" fmla="*/ 738429 h 1433728"/>
                <a:gd name="connsiteX939" fmla="*/ 1012503 w 1121631"/>
                <a:gd name="connsiteY939" fmla="*/ 738429 h 1433728"/>
                <a:gd name="connsiteX940" fmla="*/ 1012503 w 1121631"/>
                <a:gd name="connsiteY940" fmla="*/ 743504 h 1433728"/>
                <a:gd name="connsiteX941" fmla="*/ 1015041 w 1121631"/>
                <a:gd name="connsiteY941" fmla="*/ 743504 h 1433728"/>
                <a:gd name="connsiteX942" fmla="*/ 1012503 w 1121631"/>
                <a:gd name="connsiteY942" fmla="*/ 746042 h 1433728"/>
                <a:gd name="connsiteX943" fmla="*/ 1012503 w 1121631"/>
                <a:gd name="connsiteY943" fmla="*/ 748579 h 1433728"/>
                <a:gd name="connsiteX944" fmla="*/ 1009965 w 1121631"/>
                <a:gd name="connsiteY944" fmla="*/ 748579 h 1433728"/>
                <a:gd name="connsiteX945" fmla="*/ 1009965 w 1121631"/>
                <a:gd name="connsiteY945" fmla="*/ 751117 h 1433728"/>
                <a:gd name="connsiteX946" fmla="*/ 1012503 w 1121631"/>
                <a:gd name="connsiteY946" fmla="*/ 753654 h 1433728"/>
                <a:gd name="connsiteX947" fmla="*/ 1009965 w 1121631"/>
                <a:gd name="connsiteY947" fmla="*/ 753654 h 1433728"/>
                <a:gd name="connsiteX948" fmla="*/ 1009965 w 1121631"/>
                <a:gd name="connsiteY948" fmla="*/ 756192 h 1433728"/>
                <a:gd name="connsiteX949" fmla="*/ 1007428 w 1121631"/>
                <a:gd name="connsiteY949" fmla="*/ 756192 h 1433728"/>
                <a:gd name="connsiteX950" fmla="*/ 1007428 w 1121631"/>
                <a:gd name="connsiteY950" fmla="*/ 758730 h 1433728"/>
                <a:gd name="connsiteX951" fmla="*/ 1004890 w 1121631"/>
                <a:gd name="connsiteY951" fmla="*/ 758730 h 1433728"/>
                <a:gd name="connsiteX952" fmla="*/ 1004890 w 1121631"/>
                <a:gd name="connsiteY952" fmla="*/ 766342 h 1433728"/>
                <a:gd name="connsiteX953" fmla="*/ 1007428 w 1121631"/>
                <a:gd name="connsiteY953" fmla="*/ 766342 h 1433728"/>
                <a:gd name="connsiteX954" fmla="*/ 1007428 w 1121631"/>
                <a:gd name="connsiteY954" fmla="*/ 768880 h 1433728"/>
                <a:gd name="connsiteX955" fmla="*/ 1009965 w 1121631"/>
                <a:gd name="connsiteY955" fmla="*/ 771418 h 1433728"/>
                <a:gd name="connsiteX956" fmla="*/ 1012503 w 1121631"/>
                <a:gd name="connsiteY956" fmla="*/ 771418 h 1433728"/>
                <a:gd name="connsiteX957" fmla="*/ 1015041 w 1121631"/>
                <a:gd name="connsiteY957" fmla="*/ 773955 h 1433728"/>
                <a:gd name="connsiteX958" fmla="*/ 1015041 w 1121631"/>
                <a:gd name="connsiteY958" fmla="*/ 784106 h 1433728"/>
                <a:gd name="connsiteX959" fmla="*/ 1012503 w 1121631"/>
                <a:gd name="connsiteY959" fmla="*/ 786644 h 1433728"/>
                <a:gd name="connsiteX960" fmla="*/ 1009965 w 1121631"/>
                <a:gd name="connsiteY960" fmla="*/ 789181 h 1433728"/>
                <a:gd name="connsiteX961" fmla="*/ 1007428 w 1121631"/>
                <a:gd name="connsiteY961" fmla="*/ 786644 h 1433728"/>
                <a:gd name="connsiteX962" fmla="*/ 1004890 w 1121631"/>
                <a:gd name="connsiteY962" fmla="*/ 786644 h 1433728"/>
                <a:gd name="connsiteX963" fmla="*/ 1004890 w 1121631"/>
                <a:gd name="connsiteY963" fmla="*/ 781568 h 1433728"/>
                <a:gd name="connsiteX964" fmla="*/ 1002352 w 1121631"/>
                <a:gd name="connsiteY964" fmla="*/ 779031 h 1433728"/>
                <a:gd name="connsiteX965" fmla="*/ 1002352 w 1121631"/>
                <a:gd name="connsiteY965" fmla="*/ 776493 h 1433728"/>
                <a:gd name="connsiteX966" fmla="*/ 997277 w 1121631"/>
                <a:gd name="connsiteY966" fmla="*/ 776493 h 1433728"/>
                <a:gd name="connsiteX967" fmla="*/ 994740 w 1121631"/>
                <a:gd name="connsiteY967" fmla="*/ 779031 h 1433728"/>
                <a:gd name="connsiteX968" fmla="*/ 979514 w 1121631"/>
                <a:gd name="connsiteY968" fmla="*/ 779031 h 1433728"/>
                <a:gd name="connsiteX969" fmla="*/ 976976 w 1121631"/>
                <a:gd name="connsiteY969" fmla="*/ 781568 h 1433728"/>
                <a:gd name="connsiteX970" fmla="*/ 974438 w 1121631"/>
                <a:gd name="connsiteY970" fmla="*/ 781568 h 1433728"/>
                <a:gd name="connsiteX971" fmla="*/ 971901 w 1121631"/>
                <a:gd name="connsiteY971" fmla="*/ 784106 h 1433728"/>
                <a:gd name="connsiteX972" fmla="*/ 971901 w 1121631"/>
                <a:gd name="connsiteY972" fmla="*/ 791719 h 1433728"/>
                <a:gd name="connsiteX973" fmla="*/ 974438 w 1121631"/>
                <a:gd name="connsiteY973" fmla="*/ 794256 h 1433728"/>
                <a:gd name="connsiteX974" fmla="*/ 976976 w 1121631"/>
                <a:gd name="connsiteY974" fmla="*/ 796794 h 1433728"/>
                <a:gd name="connsiteX975" fmla="*/ 979514 w 1121631"/>
                <a:gd name="connsiteY975" fmla="*/ 799332 h 1433728"/>
                <a:gd name="connsiteX976" fmla="*/ 982052 w 1121631"/>
                <a:gd name="connsiteY976" fmla="*/ 799332 h 1433728"/>
                <a:gd name="connsiteX977" fmla="*/ 982052 w 1121631"/>
                <a:gd name="connsiteY977" fmla="*/ 801869 h 1433728"/>
                <a:gd name="connsiteX978" fmla="*/ 984589 w 1121631"/>
                <a:gd name="connsiteY978" fmla="*/ 801869 h 1433728"/>
                <a:gd name="connsiteX979" fmla="*/ 987127 w 1121631"/>
                <a:gd name="connsiteY979" fmla="*/ 809482 h 1433728"/>
                <a:gd name="connsiteX980" fmla="*/ 989664 w 1121631"/>
                <a:gd name="connsiteY980" fmla="*/ 817095 h 1433728"/>
                <a:gd name="connsiteX981" fmla="*/ 989664 w 1121631"/>
                <a:gd name="connsiteY981" fmla="*/ 822170 h 1433728"/>
                <a:gd name="connsiteX982" fmla="*/ 976976 w 1121631"/>
                <a:gd name="connsiteY982" fmla="*/ 822170 h 1433728"/>
                <a:gd name="connsiteX983" fmla="*/ 969364 w 1121631"/>
                <a:gd name="connsiteY983" fmla="*/ 827246 h 1433728"/>
                <a:gd name="connsiteX984" fmla="*/ 961750 w 1121631"/>
                <a:gd name="connsiteY984" fmla="*/ 834859 h 1433728"/>
                <a:gd name="connsiteX985" fmla="*/ 959213 w 1121631"/>
                <a:gd name="connsiteY985" fmla="*/ 845009 h 1433728"/>
                <a:gd name="connsiteX986" fmla="*/ 956675 w 1121631"/>
                <a:gd name="connsiteY986" fmla="*/ 855159 h 1433728"/>
                <a:gd name="connsiteX987" fmla="*/ 956675 w 1121631"/>
                <a:gd name="connsiteY987" fmla="*/ 872912 h 1433728"/>
                <a:gd name="connsiteX988" fmla="*/ 961750 w 1121631"/>
                <a:gd name="connsiteY988" fmla="*/ 872912 h 1433728"/>
                <a:gd name="connsiteX989" fmla="*/ 964288 w 1121631"/>
                <a:gd name="connsiteY989" fmla="*/ 875450 h 1433728"/>
                <a:gd name="connsiteX990" fmla="*/ 964288 w 1121631"/>
                <a:gd name="connsiteY990" fmla="*/ 888138 h 1433728"/>
                <a:gd name="connsiteX991" fmla="*/ 969364 w 1121631"/>
                <a:gd name="connsiteY991" fmla="*/ 890676 h 1433728"/>
                <a:gd name="connsiteX992" fmla="*/ 974438 w 1121631"/>
                <a:gd name="connsiteY992" fmla="*/ 890676 h 1433728"/>
                <a:gd name="connsiteX993" fmla="*/ 976976 w 1121631"/>
                <a:gd name="connsiteY993" fmla="*/ 893213 h 1433728"/>
                <a:gd name="connsiteX994" fmla="*/ 974438 w 1121631"/>
                <a:gd name="connsiteY994" fmla="*/ 895751 h 1433728"/>
                <a:gd name="connsiteX995" fmla="*/ 971901 w 1121631"/>
                <a:gd name="connsiteY995" fmla="*/ 900826 h 1433728"/>
                <a:gd name="connsiteX996" fmla="*/ 964288 w 1121631"/>
                <a:gd name="connsiteY996" fmla="*/ 903364 h 1433728"/>
                <a:gd name="connsiteX997" fmla="*/ 959213 w 1121631"/>
                <a:gd name="connsiteY997" fmla="*/ 905902 h 1433728"/>
                <a:gd name="connsiteX998" fmla="*/ 951600 w 1121631"/>
                <a:gd name="connsiteY998" fmla="*/ 910977 h 1433728"/>
                <a:gd name="connsiteX999" fmla="*/ 949062 w 1121631"/>
                <a:gd name="connsiteY999" fmla="*/ 918590 h 1433728"/>
                <a:gd name="connsiteX1000" fmla="*/ 946525 w 1121631"/>
                <a:gd name="connsiteY1000" fmla="*/ 921127 h 1433728"/>
                <a:gd name="connsiteX1001" fmla="*/ 946525 w 1121631"/>
                <a:gd name="connsiteY1001" fmla="*/ 926202 h 1433728"/>
                <a:gd name="connsiteX1002" fmla="*/ 949062 w 1121631"/>
                <a:gd name="connsiteY1002" fmla="*/ 928740 h 1433728"/>
                <a:gd name="connsiteX1003" fmla="*/ 951600 w 1121631"/>
                <a:gd name="connsiteY1003" fmla="*/ 928740 h 1433728"/>
                <a:gd name="connsiteX1004" fmla="*/ 951600 w 1121631"/>
                <a:gd name="connsiteY1004" fmla="*/ 926202 h 1433728"/>
                <a:gd name="connsiteX1005" fmla="*/ 954138 w 1121631"/>
                <a:gd name="connsiteY1005" fmla="*/ 923665 h 1433728"/>
                <a:gd name="connsiteX1006" fmla="*/ 956675 w 1121631"/>
                <a:gd name="connsiteY1006" fmla="*/ 926202 h 1433728"/>
                <a:gd name="connsiteX1007" fmla="*/ 956675 w 1121631"/>
                <a:gd name="connsiteY1007" fmla="*/ 931278 h 1433728"/>
                <a:gd name="connsiteX1008" fmla="*/ 954138 w 1121631"/>
                <a:gd name="connsiteY1008" fmla="*/ 933815 h 1433728"/>
                <a:gd name="connsiteX1009" fmla="*/ 951600 w 1121631"/>
                <a:gd name="connsiteY1009" fmla="*/ 936353 h 1433728"/>
                <a:gd name="connsiteX1010" fmla="*/ 949062 w 1121631"/>
                <a:gd name="connsiteY1010" fmla="*/ 936353 h 1433728"/>
                <a:gd name="connsiteX1011" fmla="*/ 946525 w 1121631"/>
                <a:gd name="connsiteY1011" fmla="*/ 938891 h 1433728"/>
                <a:gd name="connsiteX1012" fmla="*/ 946525 w 1121631"/>
                <a:gd name="connsiteY1012" fmla="*/ 946504 h 1433728"/>
                <a:gd name="connsiteX1013" fmla="*/ 949062 w 1121631"/>
                <a:gd name="connsiteY1013" fmla="*/ 949041 h 1433728"/>
                <a:gd name="connsiteX1014" fmla="*/ 949062 w 1121631"/>
                <a:gd name="connsiteY1014" fmla="*/ 956654 h 1433728"/>
                <a:gd name="connsiteX1015" fmla="*/ 946525 w 1121631"/>
                <a:gd name="connsiteY1015" fmla="*/ 964267 h 1433728"/>
                <a:gd name="connsiteX1016" fmla="*/ 943987 w 1121631"/>
                <a:gd name="connsiteY1016" fmla="*/ 966805 h 1433728"/>
                <a:gd name="connsiteX1017" fmla="*/ 943987 w 1121631"/>
                <a:gd name="connsiteY1017" fmla="*/ 971880 h 1433728"/>
                <a:gd name="connsiteX1018" fmla="*/ 946525 w 1121631"/>
                <a:gd name="connsiteY1018" fmla="*/ 974418 h 1433728"/>
                <a:gd name="connsiteX1019" fmla="*/ 951600 w 1121631"/>
                <a:gd name="connsiteY1019" fmla="*/ 976955 h 1433728"/>
                <a:gd name="connsiteX1020" fmla="*/ 954138 w 1121631"/>
                <a:gd name="connsiteY1020" fmla="*/ 976955 h 1433728"/>
                <a:gd name="connsiteX1021" fmla="*/ 954138 w 1121631"/>
                <a:gd name="connsiteY1021" fmla="*/ 982030 h 1433728"/>
                <a:gd name="connsiteX1022" fmla="*/ 956675 w 1121631"/>
                <a:gd name="connsiteY1022" fmla="*/ 989643 h 1433728"/>
                <a:gd name="connsiteX1023" fmla="*/ 956675 w 1121631"/>
                <a:gd name="connsiteY1023" fmla="*/ 994719 h 1433728"/>
                <a:gd name="connsiteX1024" fmla="*/ 961750 w 1121631"/>
                <a:gd name="connsiteY1024" fmla="*/ 994719 h 1433728"/>
                <a:gd name="connsiteX1025" fmla="*/ 961750 w 1121631"/>
                <a:gd name="connsiteY1025" fmla="*/ 987106 h 1433728"/>
                <a:gd name="connsiteX1026" fmla="*/ 964288 w 1121631"/>
                <a:gd name="connsiteY1026" fmla="*/ 987106 h 1433728"/>
                <a:gd name="connsiteX1027" fmla="*/ 964288 w 1121631"/>
                <a:gd name="connsiteY1027" fmla="*/ 989643 h 1433728"/>
                <a:gd name="connsiteX1028" fmla="*/ 971901 w 1121631"/>
                <a:gd name="connsiteY1028" fmla="*/ 989643 h 1433728"/>
                <a:gd name="connsiteX1029" fmla="*/ 976976 w 1121631"/>
                <a:gd name="connsiteY1029" fmla="*/ 992181 h 1433728"/>
                <a:gd name="connsiteX1030" fmla="*/ 979514 w 1121631"/>
                <a:gd name="connsiteY1030" fmla="*/ 994719 h 1433728"/>
                <a:gd name="connsiteX1031" fmla="*/ 979514 w 1121631"/>
                <a:gd name="connsiteY1031" fmla="*/ 997256 h 1433728"/>
                <a:gd name="connsiteX1032" fmla="*/ 976976 w 1121631"/>
                <a:gd name="connsiteY1032" fmla="*/ 999794 h 1433728"/>
                <a:gd name="connsiteX1033" fmla="*/ 976976 w 1121631"/>
                <a:gd name="connsiteY1033" fmla="*/ 1002331 h 1433728"/>
                <a:gd name="connsiteX1034" fmla="*/ 979514 w 1121631"/>
                <a:gd name="connsiteY1034" fmla="*/ 1004869 h 1433728"/>
                <a:gd name="connsiteX1035" fmla="*/ 984589 w 1121631"/>
                <a:gd name="connsiteY1035" fmla="*/ 1004869 h 1433728"/>
                <a:gd name="connsiteX1036" fmla="*/ 984589 w 1121631"/>
                <a:gd name="connsiteY1036" fmla="*/ 1007407 h 1433728"/>
                <a:gd name="connsiteX1037" fmla="*/ 982052 w 1121631"/>
                <a:gd name="connsiteY1037" fmla="*/ 1009944 h 1433728"/>
                <a:gd name="connsiteX1038" fmla="*/ 982052 w 1121631"/>
                <a:gd name="connsiteY1038" fmla="*/ 1015019 h 1433728"/>
                <a:gd name="connsiteX1039" fmla="*/ 987127 w 1121631"/>
                <a:gd name="connsiteY1039" fmla="*/ 1015019 h 1433728"/>
                <a:gd name="connsiteX1040" fmla="*/ 989664 w 1121631"/>
                <a:gd name="connsiteY1040" fmla="*/ 1012482 h 1433728"/>
                <a:gd name="connsiteX1041" fmla="*/ 992202 w 1121631"/>
                <a:gd name="connsiteY1041" fmla="*/ 1009944 h 1433728"/>
                <a:gd name="connsiteX1042" fmla="*/ 994740 w 1121631"/>
                <a:gd name="connsiteY1042" fmla="*/ 1009944 h 1433728"/>
                <a:gd name="connsiteX1043" fmla="*/ 999815 w 1121631"/>
                <a:gd name="connsiteY1043" fmla="*/ 1012482 h 1433728"/>
                <a:gd name="connsiteX1044" fmla="*/ 999815 w 1121631"/>
                <a:gd name="connsiteY1044" fmla="*/ 1020095 h 1433728"/>
                <a:gd name="connsiteX1045" fmla="*/ 997277 w 1121631"/>
                <a:gd name="connsiteY1045" fmla="*/ 1022632 h 1433728"/>
                <a:gd name="connsiteX1046" fmla="*/ 992202 w 1121631"/>
                <a:gd name="connsiteY1046" fmla="*/ 1022632 h 1433728"/>
                <a:gd name="connsiteX1047" fmla="*/ 987127 w 1121631"/>
                <a:gd name="connsiteY1047" fmla="*/ 1025170 h 1433728"/>
                <a:gd name="connsiteX1048" fmla="*/ 987127 w 1121631"/>
                <a:gd name="connsiteY1048" fmla="*/ 1027708 h 1433728"/>
                <a:gd name="connsiteX1049" fmla="*/ 989664 w 1121631"/>
                <a:gd name="connsiteY1049" fmla="*/ 1027708 h 1433728"/>
                <a:gd name="connsiteX1050" fmla="*/ 989664 w 1121631"/>
                <a:gd name="connsiteY1050" fmla="*/ 1040396 h 1433728"/>
                <a:gd name="connsiteX1051" fmla="*/ 992202 w 1121631"/>
                <a:gd name="connsiteY1051" fmla="*/ 1040396 h 1433728"/>
                <a:gd name="connsiteX1052" fmla="*/ 992202 w 1121631"/>
                <a:gd name="connsiteY1052" fmla="*/ 1037858 h 1433728"/>
                <a:gd name="connsiteX1053" fmla="*/ 994740 w 1121631"/>
                <a:gd name="connsiteY1053" fmla="*/ 1035321 h 1433728"/>
                <a:gd name="connsiteX1054" fmla="*/ 997277 w 1121631"/>
                <a:gd name="connsiteY1054" fmla="*/ 1037858 h 1433728"/>
                <a:gd name="connsiteX1055" fmla="*/ 997277 w 1121631"/>
                <a:gd name="connsiteY1055" fmla="*/ 1042933 h 1433728"/>
                <a:gd name="connsiteX1056" fmla="*/ 1002352 w 1121631"/>
                <a:gd name="connsiteY1056" fmla="*/ 1042933 h 1433728"/>
                <a:gd name="connsiteX1057" fmla="*/ 1002352 w 1121631"/>
                <a:gd name="connsiteY1057" fmla="*/ 1040396 h 1433728"/>
                <a:gd name="connsiteX1058" fmla="*/ 1004890 w 1121631"/>
                <a:gd name="connsiteY1058" fmla="*/ 1040396 h 1433728"/>
                <a:gd name="connsiteX1059" fmla="*/ 1004890 w 1121631"/>
                <a:gd name="connsiteY1059" fmla="*/ 1045471 h 1433728"/>
                <a:gd name="connsiteX1060" fmla="*/ 1002352 w 1121631"/>
                <a:gd name="connsiteY1060" fmla="*/ 1045471 h 1433728"/>
                <a:gd name="connsiteX1061" fmla="*/ 1002352 w 1121631"/>
                <a:gd name="connsiteY1061" fmla="*/ 1048009 h 1433728"/>
                <a:gd name="connsiteX1062" fmla="*/ 1004890 w 1121631"/>
                <a:gd name="connsiteY1062" fmla="*/ 1050546 h 1433728"/>
                <a:gd name="connsiteX1063" fmla="*/ 1004890 w 1121631"/>
                <a:gd name="connsiteY1063" fmla="*/ 1053084 h 1433728"/>
                <a:gd name="connsiteX1064" fmla="*/ 1002352 w 1121631"/>
                <a:gd name="connsiteY1064" fmla="*/ 1053084 h 1433728"/>
                <a:gd name="connsiteX1065" fmla="*/ 1004890 w 1121631"/>
                <a:gd name="connsiteY1065" fmla="*/ 1055622 h 1433728"/>
                <a:gd name="connsiteX1066" fmla="*/ 1004890 w 1121631"/>
                <a:gd name="connsiteY1066" fmla="*/ 1063235 h 1433728"/>
                <a:gd name="connsiteX1067" fmla="*/ 1007428 w 1121631"/>
                <a:gd name="connsiteY1067" fmla="*/ 1063235 h 1433728"/>
                <a:gd name="connsiteX1068" fmla="*/ 1009965 w 1121631"/>
                <a:gd name="connsiteY1068" fmla="*/ 1065772 h 1433728"/>
                <a:gd name="connsiteX1069" fmla="*/ 1007428 w 1121631"/>
                <a:gd name="connsiteY1069" fmla="*/ 1068310 h 1433728"/>
                <a:gd name="connsiteX1070" fmla="*/ 1004890 w 1121631"/>
                <a:gd name="connsiteY1070" fmla="*/ 1070847 h 1433728"/>
                <a:gd name="connsiteX1071" fmla="*/ 1007428 w 1121631"/>
                <a:gd name="connsiteY1071" fmla="*/ 1073385 h 1433728"/>
                <a:gd name="connsiteX1072" fmla="*/ 1012503 w 1121631"/>
                <a:gd name="connsiteY1072" fmla="*/ 1073385 h 1433728"/>
                <a:gd name="connsiteX1073" fmla="*/ 1012503 w 1121631"/>
                <a:gd name="connsiteY1073" fmla="*/ 1070847 h 1433728"/>
                <a:gd name="connsiteX1074" fmla="*/ 1017578 w 1121631"/>
                <a:gd name="connsiteY1074" fmla="*/ 1070847 h 1433728"/>
                <a:gd name="connsiteX1075" fmla="*/ 1020116 w 1121631"/>
                <a:gd name="connsiteY1075" fmla="*/ 1075923 h 1433728"/>
                <a:gd name="connsiteX1076" fmla="*/ 1020116 w 1121631"/>
                <a:gd name="connsiteY1076" fmla="*/ 1083536 h 1433728"/>
                <a:gd name="connsiteX1077" fmla="*/ 1017578 w 1121631"/>
                <a:gd name="connsiteY1077" fmla="*/ 1083536 h 1433728"/>
                <a:gd name="connsiteX1078" fmla="*/ 1015041 w 1121631"/>
                <a:gd name="connsiteY1078" fmla="*/ 1080998 h 1433728"/>
                <a:gd name="connsiteX1079" fmla="*/ 1012503 w 1121631"/>
                <a:gd name="connsiteY1079" fmla="*/ 1083536 h 1433728"/>
                <a:gd name="connsiteX1080" fmla="*/ 1012503 w 1121631"/>
                <a:gd name="connsiteY1080" fmla="*/ 1086073 h 1433728"/>
                <a:gd name="connsiteX1081" fmla="*/ 1009965 w 1121631"/>
                <a:gd name="connsiteY1081" fmla="*/ 1088611 h 1433728"/>
                <a:gd name="connsiteX1082" fmla="*/ 1009965 w 1121631"/>
                <a:gd name="connsiteY1082" fmla="*/ 1091149 h 1433728"/>
                <a:gd name="connsiteX1083" fmla="*/ 1007428 w 1121631"/>
                <a:gd name="connsiteY1083" fmla="*/ 1093686 h 1433728"/>
                <a:gd name="connsiteX1084" fmla="*/ 1002352 w 1121631"/>
                <a:gd name="connsiteY1084" fmla="*/ 1093686 h 1433728"/>
                <a:gd name="connsiteX1085" fmla="*/ 994740 w 1121631"/>
                <a:gd name="connsiteY1085" fmla="*/ 1098761 h 1433728"/>
                <a:gd name="connsiteX1086" fmla="*/ 987127 w 1121631"/>
                <a:gd name="connsiteY1086" fmla="*/ 1103837 h 1433728"/>
                <a:gd name="connsiteX1087" fmla="*/ 982052 w 1121631"/>
                <a:gd name="connsiteY1087" fmla="*/ 1101299 h 1433728"/>
                <a:gd name="connsiteX1088" fmla="*/ 974438 w 1121631"/>
                <a:gd name="connsiteY1088" fmla="*/ 1098761 h 1433728"/>
                <a:gd name="connsiteX1089" fmla="*/ 964288 w 1121631"/>
                <a:gd name="connsiteY1089" fmla="*/ 1103837 h 1433728"/>
                <a:gd name="connsiteX1090" fmla="*/ 959213 w 1121631"/>
                <a:gd name="connsiteY1090" fmla="*/ 1106374 h 1433728"/>
                <a:gd name="connsiteX1091" fmla="*/ 954138 w 1121631"/>
                <a:gd name="connsiteY1091" fmla="*/ 1106374 h 1433728"/>
                <a:gd name="connsiteX1092" fmla="*/ 946525 w 1121631"/>
                <a:gd name="connsiteY1092" fmla="*/ 1111449 h 1433728"/>
                <a:gd name="connsiteX1093" fmla="*/ 943987 w 1121631"/>
                <a:gd name="connsiteY1093" fmla="*/ 1121600 h 1433728"/>
                <a:gd name="connsiteX1094" fmla="*/ 943987 w 1121631"/>
                <a:gd name="connsiteY1094" fmla="*/ 1129213 h 1433728"/>
                <a:gd name="connsiteX1095" fmla="*/ 933836 w 1121631"/>
                <a:gd name="connsiteY1095" fmla="*/ 1139363 h 1433728"/>
                <a:gd name="connsiteX1096" fmla="*/ 926224 w 1121631"/>
                <a:gd name="connsiteY1096" fmla="*/ 1146976 h 1433728"/>
                <a:gd name="connsiteX1097" fmla="*/ 918611 w 1121631"/>
                <a:gd name="connsiteY1097" fmla="*/ 1152052 h 1433728"/>
                <a:gd name="connsiteX1098" fmla="*/ 910998 w 1121631"/>
                <a:gd name="connsiteY1098" fmla="*/ 1159664 h 1433728"/>
                <a:gd name="connsiteX1099" fmla="*/ 900847 w 1121631"/>
                <a:gd name="connsiteY1099" fmla="*/ 1167277 h 1433728"/>
                <a:gd name="connsiteX1100" fmla="*/ 890697 w 1121631"/>
                <a:gd name="connsiteY1100" fmla="*/ 1174890 h 1433728"/>
                <a:gd name="connsiteX1101" fmla="*/ 883084 w 1121631"/>
                <a:gd name="connsiteY1101" fmla="*/ 1190116 h 1433728"/>
                <a:gd name="connsiteX1102" fmla="*/ 875471 w 1121631"/>
                <a:gd name="connsiteY1102" fmla="*/ 1202804 h 1433728"/>
                <a:gd name="connsiteX1103" fmla="*/ 862783 w 1121631"/>
                <a:gd name="connsiteY1103" fmla="*/ 1207879 h 1433728"/>
                <a:gd name="connsiteX1104" fmla="*/ 847557 w 1121631"/>
                <a:gd name="connsiteY1104" fmla="*/ 1205342 h 1433728"/>
                <a:gd name="connsiteX1105" fmla="*/ 834869 w 1121631"/>
                <a:gd name="connsiteY1105" fmla="*/ 1200266 h 1433728"/>
                <a:gd name="connsiteX1106" fmla="*/ 827256 w 1121631"/>
                <a:gd name="connsiteY1106" fmla="*/ 1190116 h 1433728"/>
                <a:gd name="connsiteX1107" fmla="*/ 819643 w 1121631"/>
                <a:gd name="connsiteY1107" fmla="*/ 1177428 h 1433728"/>
                <a:gd name="connsiteX1108" fmla="*/ 814568 w 1121631"/>
                <a:gd name="connsiteY1108" fmla="*/ 1164740 h 1433728"/>
                <a:gd name="connsiteX1109" fmla="*/ 806955 w 1121631"/>
                <a:gd name="connsiteY1109" fmla="*/ 1149514 h 1433728"/>
                <a:gd name="connsiteX1110" fmla="*/ 804418 w 1121631"/>
                <a:gd name="connsiteY1110" fmla="*/ 1146976 h 1433728"/>
                <a:gd name="connsiteX1111" fmla="*/ 799342 w 1121631"/>
                <a:gd name="connsiteY1111" fmla="*/ 1139363 h 1433728"/>
                <a:gd name="connsiteX1112" fmla="*/ 789192 w 1121631"/>
                <a:gd name="connsiteY1112" fmla="*/ 1139363 h 1433728"/>
                <a:gd name="connsiteX1113" fmla="*/ 781579 w 1121631"/>
                <a:gd name="connsiteY1113" fmla="*/ 1141901 h 1433728"/>
                <a:gd name="connsiteX1114" fmla="*/ 768890 w 1121631"/>
                <a:gd name="connsiteY1114" fmla="*/ 1144439 h 1433728"/>
                <a:gd name="connsiteX1115" fmla="*/ 753665 w 1121631"/>
                <a:gd name="connsiteY1115" fmla="*/ 1144439 h 1433728"/>
                <a:gd name="connsiteX1116" fmla="*/ 738439 w 1121631"/>
                <a:gd name="connsiteY1116" fmla="*/ 1139363 h 1433728"/>
                <a:gd name="connsiteX1117" fmla="*/ 725751 w 1121631"/>
                <a:gd name="connsiteY1117" fmla="*/ 1136826 h 1433728"/>
                <a:gd name="connsiteX1118" fmla="*/ 715601 w 1121631"/>
                <a:gd name="connsiteY1118" fmla="*/ 1134288 h 1433728"/>
                <a:gd name="connsiteX1119" fmla="*/ 705450 w 1121631"/>
                <a:gd name="connsiteY1119" fmla="*/ 1136826 h 1433728"/>
                <a:gd name="connsiteX1120" fmla="*/ 700375 w 1121631"/>
                <a:gd name="connsiteY1120" fmla="*/ 1141901 h 1433728"/>
                <a:gd name="connsiteX1121" fmla="*/ 695299 w 1121631"/>
                <a:gd name="connsiteY1121" fmla="*/ 1154589 h 1433728"/>
                <a:gd name="connsiteX1122" fmla="*/ 695299 w 1121631"/>
                <a:gd name="connsiteY1122" fmla="*/ 1164740 h 1433728"/>
                <a:gd name="connsiteX1123" fmla="*/ 697837 w 1121631"/>
                <a:gd name="connsiteY1123" fmla="*/ 1174890 h 1433728"/>
                <a:gd name="connsiteX1124" fmla="*/ 702912 w 1121631"/>
                <a:gd name="connsiteY1124" fmla="*/ 1187578 h 1433728"/>
                <a:gd name="connsiteX1125" fmla="*/ 710525 w 1121631"/>
                <a:gd name="connsiteY1125" fmla="*/ 1202804 h 1433728"/>
                <a:gd name="connsiteX1126" fmla="*/ 710525 w 1121631"/>
                <a:gd name="connsiteY1126" fmla="*/ 1220567 h 1433728"/>
                <a:gd name="connsiteX1127" fmla="*/ 705450 w 1121631"/>
                <a:gd name="connsiteY1127" fmla="*/ 1235793 h 1433728"/>
                <a:gd name="connsiteX1128" fmla="*/ 695299 w 1121631"/>
                <a:gd name="connsiteY1128" fmla="*/ 1251019 h 1433728"/>
                <a:gd name="connsiteX1129" fmla="*/ 685149 w 1121631"/>
                <a:gd name="connsiteY1129" fmla="*/ 1266245 h 1433728"/>
                <a:gd name="connsiteX1130" fmla="*/ 680074 w 1121631"/>
                <a:gd name="connsiteY1130" fmla="*/ 1284008 h 1433728"/>
                <a:gd name="connsiteX1131" fmla="*/ 674999 w 1121631"/>
                <a:gd name="connsiteY1131" fmla="*/ 1301772 h 1433728"/>
                <a:gd name="connsiteX1132" fmla="*/ 669923 w 1121631"/>
                <a:gd name="connsiteY1132" fmla="*/ 1319535 h 1433728"/>
                <a:gd name="connsiteX1133" fmla="*/ 664848 w 1121631"/>
                <a:gd name="connsiteY1133" fmla="*/ 1334761 h 1433728"/>
                <a:gd name="connsiteX1134" fmla="*/ 657235 w 1121631"/>
                <a:gd name="connsiteY1134" fmla="*/ 1344911 h 1433728"/>
                <a:gd name="connsiteX1135" fmla="*/ 647085 w 1121631"/>
                <a:gd name="connsiteY1135" fmla="*/ 1349987 h 1433728"/>
                <a:gd name="connsiteX1136" fmla="*/ 634396 w 1121631"/>
                <a:gd name="connsiteY1136" fmla="*/ 1349987 h 1433728"/>
                <a:gd name="connsiteX1137" fmla="*/ 626784 w 1121631"/>
                <a:gd name="connsiteY1137" fmla="*/ 1347449 h 1433728"/>
                <a:gd name="connsiteX1138" fmla="*/ 616633 w 1121631"/>
                <a:gd name="connsiteY1138" fmla="*/ 1344911 h 1433728"/>
                <a:gd name="connsiteX1139" fmla="*/ 606482 w 1121631"/>
                <a:gd name="connsiteY1139" fmla="*/ 1339836 h 1433728"/>
                <a:gd name="connsiteX1140" fmla="*/ 596332 w 1121631"/>
                <a:gd name="connsiteY1140" fmla="*/ 1337298 h 1433728"/>
                <a:gd name="connsiteX1141" fmla="*/ 588719 w 1121631"/>
                <a:gd name="connsiteY1141" fmla="*/ 1332223 h 1433728"/>
                <a:gd name="connsiteX1142" fmla="*/ 581106 w 1121631"/>
                <a:gd name="connsiteY1142" fmla="*/ 1329685 h 1433728"/>
                <a:gd name="connsiteX1143" fmla="*/ 573493 w 1121631"/>
                <a:gd name="connsiteY1143" fmla="*/ 1327148 h 1433728"/>
                <a:gd name="connsiteX1144" fmla="*/ 560805 w 1121631"/>
                <a:gd name="connsiteY1144" fmla="*/ 1324610 h 1433728"/>
                <a:gd name="connsiteX1145" fmla="*/ 543042 w 1121631"/>
                <a:gd name="connsiteY1145" fmla="*/ 1327148 h 1433728"/>
                <a:gd name="connsiteX1146" fmla="*/ 527816 w 1121631"/>
                <a:gd name="connsiteY1146" fmla="*/ 1332223 h 1433728"/>
                <a:gd name="connsiteX1147" fmla="*/ 515128 w 1121631"/>
                <a:gd name="connsiteY1147" fmla="*/ 1334761 h 1433728"/>
                <a:gd name="connsiteX1148" fmla="*/ 497375 w 1121631"/>
                <a:gd name="connsiteY1148" fmla="*/ 1337298 h 1433728"/>
                <a:gd name="connsiteX1149" fmla="*/ 472009 w 1121631"/>
                <a:gd name="connsiteY1149" fmla="*/ 1337298 h 1433728"/>
                <a:gd name="connsiteX1150" fmla="*/ 464396 w 1121631"/>
                <a:gd name="connsiteY1150" fmla="*/ 1334761 h 1433728"/>
                <a:gd name="connsiteX1151" fmla="*/ 454246 w 1121631"/>
                <a:gd name="connsiteY1151" fmla="*/ 1332223 h 1433728"/>
                <a:gd name="connsiteX1152" fmla="*/ 436493 w 1121631"/>
                <a:gd name="connsiteY1152" fmla="*/ 1332223 h 1433728"/>
                <a:gd name="connsiteX1153" fmla="*/ 423805 w 1121631"/>
                <a:gd name="connsiteY1153" fmla="*/ 1334761 h 1433728"/>
                <a:gd name="connsiteX1154" fmla="*/ 418730 w 1121631"/>
                <a:gd name="connsiteY1154" fmla="*/ 1339836 h 1433728"/>
                <a:gd name="connsiteX1155" fmla="*/ 416192 w 1121631"/>
                <a:gd name="connsiteY1155" fmla="*/ 1339836 h 1433728"/>
                <a:gd name="connsiteX1156" fmla="*/ 411117 w 1121631"/>
                <a:gd name="connsiteY1156" fmla="*/ 1342374 h 1433728"/>
                <a:gd name="connsiteX1157" fmla="*/ 408579 w 1121631"/>
                <a:gd name="connsiteY1157" fmla="*/ 1344911 h 1433728"/>
                <a:gd name="connsiteX1158" fmla="*/ 403504 w 1121631"/>
                <a:gd name="connsiteY1158" fmla="*/ 1347449 h 1433728"/>
                <a:gd name="connsiteX1159" fmla="*/ 398429 w 1121631"/>
                <a:gd name="connsiteY1159" fmla="*/ 1349987 h 1433728"/>
                <a:gd name="connsiteX1160" fmla="*/ 393354 w 1121631"/>
                <a:gd name="connsiteY1160" fmla="*/ 1352524 h 1433728"/>
                <a:gd name="connsiteX1161" fmla="*/ 390816 w 1121631"/>
                <a:gd name="connsiteY1161" fmla="*/ 1355062 h 1433728"/>
                <a:gd name="connsiteX1162" fmla="*/ 383203 w 1121631"/>
                <a:gd name="connsiteY1162" fmla="*/ 1357599 h 1433728"/>
                <a:gd name="connsiteX1163" fmla="*/ 380665 w 1121631"/>
                <a:gd name="connsiteY1163" fmla="*/ 1360137 h 1433728"/>
                <a:gd name="connsiteX1164" fmla="*/ 380665 w 1121631"/>
                <a:gd name="connsiteY1164" fmla="*/ 1372825 h 1433728"/>
                <a:gd name="connsiteX1165" fmla="*/ 388278 w 1121631"/>
                <a:gd name="connsiteY1165" fmla="*/ 1382976 h 1433728"/>
                <a:gd name="connsiteX1166" fmla="*/ 393354 w 1121631"/>
                <a:gd name="connsiteY1166" fmla="*/ 1385513 h 1433728"/>
                <a:gd name="connsiteX1167" fmla="*/ 395891 w 1121631"/>
                <a:gd name="connsiteY1167" fmla="*/ 1388051 h 1433728"/>
                <a:gd name="connsiteX1168" fmla="*/ 395891 w 1121631"/>
                <a:gd name="connsiteY1168" fmla="*/ 1393126 h 1433728"/>
                <a:gd name="connsiteX1169" fmla="*/ 390816 w 1121631"/>
                <a:gd name="connsiteY1169" fmla="*/ 1393126 h 1433728"/>
                <a:gd name="connsiteX1170" fmla="*/ 390816 w 1121631"/>
                <a:gd name="connsiteY1170" fmla="*/ 1395664 h 1433728"/>
                <a:gd name="connsiteX1171" fmla="*/ 388278 w 1121631"/>
                <a:gd name="connsiteY1171" fmla="*/ 1395664 h 1433728"/>
                <a:gd name="connsiteX1172" fmla="*/ 385740 w 1121631"/>
                <a:gd name="connsiteY1172" fmla="*/ 1398201 h 1433728"/>
                <a:gd name="connsiteX1173" fmla="*/ 383203 w 1121631"/>
                <a:gd name="connsiteY1173" fmla="*/ 1400739 h 1433728"/>
                <a:gd name="connsiteX1174" fmla="*/ 375590 w 1121631"/>
                <a:gd name="connsiteY1174" fmla="*/ 1400739 h 1433728"/>
                <a:gd name="connsiteX1175" fmla="*/ 370515 w 1121631"/>
                <a:gd name="connsiteY1175" fmla="*/ 1403277 h 1433728"/>
                <a:gd name="connsiteX1176" fmla="*/ 365440 w 1121631"/>
                <a:gd name="connsiteY1176" fmla="*/ 1408352 h 1433728"/>
                <a:gd name="connsiteX1177" fmla="*/ 362902 w 1121631"/>
                <a:gd name="connsiteY1177" fmla="*/ 1410890 h 1433728"/>
                <a:gd name="connsiteX1178" fmla="*/ 352751 w 1121631"/>
                <a:gd name="connsiteY1178" fmla="*/ 1413427 h 1433728"/>
                <a:gd name="connsiteX1179" fmla="*/ 340063 w 1121631"/>
                <a:gd name="connsiteY1179" fmla="*/ 1418502 h 1433728"/>
                <a:gd name="connsiteX1180" fmla="*/ 332450 w 1121631"/>
                <a:gd name="connsiteY1180" fmla="*/ 1421040 h 1433728"/>
                <a:gd name="connsiteX1181" fmla="*/ 327375 w 1121631"/>
                <a:gd name="connsiteY1181" fmla="*/ 1423578 h 1433728"/>
                <a:gd name="connsiteX1182" fmla="*/ 322300 w 1121631"/>
                <a:gd name="connsiteY1182" fmla="*/ 1423578 h 1433728"/>
                <a:gd name="connsiteX1183" fmla="*/ 314687 w 1121631"/>
                <a:gd name="connsiteY1183" fmla="*/ 1426115 h 1433728"/>
                <a:gd name="connsiteX1184" fmla="*/ 312149 w 1121631"/>
                <a:gd name="connsiteY1184" fmla="*/ 1426115 h 1433728"/>
                <a:gd name="connsiteX1185" fmla="*/ 301999 w 1121631"/>
                <a:gd name="connsiteY1185" fmla="*/ 1428653 h 1433728"/>
                <a:gd name="connsiteX1186" fmla="*/ 296923 w 1121631"/>
                <a:gd name="connsiteY1186" fmla="*/ 1431191 h 1433728"/>
                <a:gd name="connsiteX1187" fmla="*/ 291848 w 1121631"/>
                <a:gd name="connsiteY1187" fmla="*/ 1431191 h 1433728"/>
                <a:gd name="connsiteX1188" fmla="*/ 289311 w 1121631"/>
                <a:gd name="connsiteY1188" fmla="*/ 1433728 h 1433728"/>
                <a:gd name="connsiteX1189" fmla="*/ 281698 w 1121631"/>
                <a:gd name="connsiteY1189" fmla="*/ 1433728 h 1433728"/>
                <a:gd name="connsiteX1190" fmla="*/ 279160 w 1121631"/>
                <a:gd name="connsiteY1190" fmla="*/ 1431191 h 1433728"/>
                <a:gd name="connsiteX1191" fmla="*/ 276623 w 1121631"/>
                <a:gd name="connsiteY1191" fmla="*/ 1431191 h 1433728"/>
                <a:gd name="connsiteX1192" fmla="*/ 271547 w 1121631"/>
                <a:gd name="connsiteY1192" fmla="*/ 1428653 h 1433728"/>
                <a:gd name="connsiteX1193" fmla="*/ 269009 w 1121631"/>
                <a:gd name="connsiteY1193" fmla="*/ 1423578 h 1433728"/>
                <a:gd name="connsiteX1194" fmla="*/ 261397 w 1121631"/>
                <a:gd name="connsiteY1194" fmla="*/ 1418502 h 1433728"/>
                <a:gd name="connsiteX1195" fmla="*/ 251246 w 1121631"/>
                <a:gd name="connsiteY1195" fmla="*/ 1415965 h 1433728"/>
                <a:gd name="connsiteX1196" fmla="*/ 246171 w 1121631"/>
                <a:gd name="connsiteY1196" fmla="*/ 1413427 h 1433728"/>
                <a:gd name="connsiteX1197" fmla="*/ 241096 w 1121631"/>
                <a:gd name="connsiteY1197" fmla="*/ 1413427 h 1433728"/>
                <a:gd name="connsiteX1198" fmla="*/ 233483 w 1121631"/>
                <a:gd name="connsiteY1198" fmla="*/ 1405814 h 1433728"/>
                <a:gd name="connsiteX1199" fmla="*/ 230945 w 1121631"/>
                <a:gd name="connsiteY1199" fmla="*/ 1405814 h 1433728"/>
                <a:gd name="connsiteX1200" fmla="*/ 230945 w 1121631"/>
                <a:gd name="connsiteY1200" fmla="*/ 1403277 h 1433728"/>
                <a:gd name="connsiteX1201" fmla="*/ 228408 w 1121631"/>
                <a:gd name="connsiteY1201" fmla="*/ 1400739 h 1433728"/>
                <a:gd name="connsiteX1202" fmla="*/ 223332 w 1121631"/>
                <a:gd name="connsiteY1202" fmla="*/ 1395664 h 1433728"/>
                <a:gd name="connsiteX1203" fmla="*/ 220795 w 1121631"/>
                <a:gd name="connsiteY1203" fmla="*/ 1395664 h 1433728"/>
                <a:gd name="connsiteX1204" fmla="*/ 213182 w 1121631"/>
                <a:gd name="connsiteY1204" fmla="*/ 1393126 h 1433728"/>
                <a:gd name="connsiteX1205" fmla="*/ 208106 w 1121631"/>
                <a:gd name="connsiteY1205" fmla="*/ 1395664 h 1433728"/>
                <a:gd name="connsiteX1206" fmla="*/ 205569 w 1121631"/>
                <a:gd name="connsiteY1206" fmla="*/ 1395664 h 1433728"/>
                <a:gd name="connsiteX1207" fmla="*/ 197956 w 1121631"/>
                <a:gd name="connsiteY1207" fmla="*/ 1393126 h 1433728"/>
                <a:gd name="connsiteX1208" fmla="*/ 195418 w 1121631"/>
                <a:gd name="connsiteY1208" fmla="*/ 1393126 h 1433728"/>
                <a:gd name="connsiteX1209" fmla="*/ 187806 w 1121631"/>
                <a:gd name="connsiteY1209" fmla="*/ 1390589 h 1433728"/>
                <a:gd name="connsiteX1210" fmla="*/ 180192 w 1121631"/>
                <a:gd name="connsiteY1210" fmla="*/ 1388051 h 1433728"/>
                <a:gd name="connsiteX1211" fmla="*/ 175117 w 1121631"/>
                <a:gd name="connsiteY1211" fmla="*/ 1388051 h 1433728"/>
                <a:gd name="connsiteX1212" fmla="*/ 172580 w 1121631"/>
                <a:gd name="connsiteY1212" fmla="*/ 1385513 h 1433728"/>
                <a:gd name="connsiteX1213" fmla="*/ 164967 w 1121631"/>
                <a:gd name="connsiteY1213" fmla="*/ 1385513 h 1433728"/>
                <a:gd name="connsiteX1214" fmla="*/ 164967 w 1121631"/>
                <a:gd name="connsiteY1214" fmla="*/ 1388051 h 1433728"/>
                <a:gd name="connsiteX1215" fmla="*/ 162429 w 1121631"/>
                <a:gd name="connsiteY1215" fmla="*/ 1388051 h 1433728"/>
                <a:gd name="connsiteX1216" fmla="*/ 162429 w 1121631"/>
                <a:gd name="connsiteY1216" fmla="*/ 1390589 h 1433728"/>
                <a:gd name="connsiteX1217" fmla="*/ 159892 w 1121631"/>
                <a:gd name="connsiteY1217" fmla="*/ 1390589 h 1433728"/>
                <a:gd name="connsiteX1218" fmla="*/ 154816 w 1121631"/>
                <a:gd name="connsiteY1218" fmla="*/ 1393126 h 1433728"/>
                <a:gd name="connsiteX1219" fmla="*/ 139591 w 1121631"/>
                <a:gd name="connsiteY1219" fmla="*/ 1393126 h 1433728"/>
                <a:gd name="connsiteX1220" fmla="*/ 137053 w 1121631"/>
                <a:gd name="connsiteY1220" fmla="*/ 1390589 h 1433728"/>
                <a:gd name="connsiteX1221" fmla="*/ 137053 w 1121631"/>
                <a:gd name="connsiteY1221" fmla="*/ 1365223 h 1433728"/>
                <a:gd name="connsiteX1222" fmla="*/ 124365 w 1121631"/>
                <a:gd name="connsiteY1222" fmla="*/ 1365223 h 1433728"/>
                <a:gd name="connsiteX1223" fmla="*/ 124365 w 1121631"/>
                <a:gd name="connsiteY1223" fmla="*/ 1360148 h 1433728"/>
                <a:gd name="connsiteX1224" fmla="*/ 121827 w 1121631"/>
                <a:gd name="connsiteY1224" fmla="*/ 1357610 h 1433728"/>
                <a:gd name="connsiteX1225" fmla="*/ 121827 w 1121631"/>
                <a:gd name="connsiteY1225" fmla="*/ 1355072 h 1433728"/>
                <a:gd name="connsiteX1226" fmla="*/ 119289 w 1121631"/>
                <a:gd name="connsiteY1226" fmla="*/ 1352535 h 1433728"/>
                <a:gd name="connsiteX1227" fmla="*/ 119289 w 1121631"/>
                <a:gd name="connsiteY1227" fmla="*/ 1344922 h 1433728"/>
                <a:gd name="connsiteX1228" fmla="*/ 116752 w 1121631"/>
                <a:gd name="connsiteY1228" fmla="*/ 1344922 h 1433728"/>
                <a:gd name="connsiteX1229" fmla="*/ 114214 w 1121631"/>
                <a:gd name="connsiteY1229" fmla="*/ 1342384 h 1433728"/>
                <a:gd name="connsiteX1230" fmla="*/ 116752 w 1121631"/>
                <a:gd name="connsiteY1230" fmla="*/ 1339846 h 1433728"/>
                <a:gd name="connsiteX1231" fmla="*/ 116752 w 1121631"/>
                <a:gd name="connsiteY1231" fmla="*/ 1334771 h 1433728"/>
                <a:gd name="connsiteX1232" fmla="*/ 114214 w 1121631"/>
                <a:gd name="connsiteY1232" fmla="*/ 1332234 h 1433728"/>
                <a:gd name="connsiteX1233" fmla="*/ 109139 w 1121631"/>
                <a:gd name="connsiteY1233" fmla="*/ 1329696 h 1433728"/>
                <a:gd name="connsiteX1234" fmla="*/ 109139 w 1121631"/>
                <a:gd name="connsiteY1234" fmla="*/ 1327158 h 1433728"/>
                <a:gd name="connsiteX1235" fmla="*/ 106601 w 1121631"/>
                <a:gd name="connsiteY1235" fmla="*/ 1329696 h 1433728"/>
                <a:gd name="connsiteX1236" fmla="*/ 106601 w 1121631"/>
                <a:gd name="connsiteY1236" fmla="*/ 1332234 h 1433728"/>
                <a:gd name="connsiteX1237" fmla="*/ 104064 w 1121631"/>
                <a:gd name="connsiteY1237" fmla="*/ 1332234 h 1433728"/>
                <a:gd name="connsiteX1238" fmla="*/ 104064 w 1121631"/>
                <a:gd name="connsiteY1238" fmla="*/ 1327158 h 1433728"/>
                <a:gd name="connsiteX1239" fmla="*/ 101526 w 1121631"/>
                <a:gd name="connsiteY1239" fmla="*/ 1327158 h 1433728"/>
                <a:gd name="connsiteX1240" fmla="*/ 101526 w 1121631"/>
                <a:gd name="connsiteY1240" fmla="*/ 1322083 h 1433728"/>
                <a:gd name="connsiteX1241" fmla="*/ 104064 w 1121631"/>
                <a:gd name="connsiteY1241" fmla="*/ 1319546 h 1433728"/>
                <a:gd name="connsiteX1242" fmla="*/ 106601 w 1121631"/>
                <a:gd name="connsiteY1242" fmla="*/ 1317008 h 1433728"/>
                <a:gd name="connsiteX1243" fmla="*/ 109139 w 1121631"/>
                <a:gd name="connsiteY1243" fmla="*/ 1317008 h 1433728"/>
                <a:gd name="connsiteX1244" fmla="*/ 109139 w 1121631"/>
                <a:gd name="connsiteY1244" fmla="*/ 1309395 h 1433728"/>
                <a:gd name="connsiteX1245" fmla="*/ 111677 w 1121631"/>
                <a:gd name="connsiteY1245" fmla="*/ 1306857 h 1433728"/>
                <a:gd name="connsiteX1246" fmla="*/ 109139 w 1121631"/>
                <a:gd name="connsiteY1246" fmla="*/ 1304320 h 1433728"/>
                <a:gd name="connsiteX1247" fmla="*/ 98989 w 1121631"/>
                <a:gd name="connsiteY1247" fmla="*/ 1304320 h 1433728"/>
                <a:gd name="connsiteX1248" fmla="*/ 96451 w 1121631"/>
                <a:gd name="connsiteY1248" fmla="*/ 1301782 h 1433728"/>
                <a:gd name="connsiteX1249" fmla="*/ 93913 w 1121631"/>
                <a:gd name="connsiteY1249" fmla="*/ 1301782 h 1433728"/>
                <a:gd name="connsiteX1250" fmla="*/ 91375 w 1121631"/>
                <a:gd name="connsiteY1250" fmla="*/ 1299245 h 1433728"/>
                <a:gd name="connsiteX1251" fmla="*/ 83763 w 1121631"/>
                <a:gd name="connsiteY1251" fmla="*/ 1299245 h 1433728"/>
                <a:gd name="connsiteX1252" fmla="*/ 83763 w 1121631"/>
                <a:gd name="connsiteY1252" fmla="*/ 1296707 h 1433728"/>
                <a:gd name="connsiteX1253" fmla="*/ 86300 w 1121631"/>
                <a:gd name="connsiteY1253" fmla="*/ 1294169 h 1433728"/>
                <a:gd name="connsiteX1254" fmla="*/ 88838 w 1121631"/>
                <a:gd name="connsiteY1254" fmla="*/ 1294169 h 1433728"/>
                <a:gd name="connsiteX1255" fmla="*/ 88838 w 1121631"/>
                <a:gd name="connsiteY1255" fmla="*/ 1291632 h 1433728"/>
                <a:gd name="connsiteX1256" fmla="*/ 81225 w 1121631"/>
                <a:gd name="connsiteY1256" fmla="*/ 1291632 h 1433728"/>
                <a:gd name="connsiteX1257" fmla="*/ 78687 w 1121631"/>
                <a:gd name="connsiteY1257" fmla="*/ 1289094 h 1433728"/>
                <a:gd name="connsiteX1258" fmla="*/ 78687 w 1121631"/>
                <a:gd name="connsiteY1258" fmla="*/ 1286556 h 1433728"/>
                <a:gd name="connsiteX1259" fmla="*/ 81225 w 1121631"/>
                <a:gd name="connsiteY1259" fmla="*/ 1286556 h 1433728"/>
                <a:gd name="connsiteX1260" fmla="*/ 81225 w 1121631"/>
                <a:gd name="connsiteY1260" fmla="*/ 1278944 h 1433728"/>
                <a:gd name="connsiteX1261" fmla="*/ 83763 w 1121631"/>
                <a:gd name="connsiteY1261" fmla="*/ 1278944 h 1433728"/>
                <a:gd name="connsiteX1262" fmla="*/ 86300 w 1121631"/>
                <a:gd name="connsiteY1262" fmla="*/ 1281481 h 1433728"/>
                <a:gd name="connsiteX1263" fmla="*/ 91375 w 1121631"/>
                <a:gd name="connsiteY1263" fmla="*/ 1281481 h 1433728"/>
                <a:gd name="connsiteX1264" fmla="*/ 93913 w 1121631"/>
                <a:gd name="connsiteY1264" fmla="*/ 1278944 h 1433728"/>
                <a:gd name="connsiteX1265" fmla="*/ 96451 w 1121631"/>
                <a:gd name="connsiteY1265" fmla="*/ 1276406 h 1433728"/>
                <a:gd name="connsiteX1266" fmla="*/ 98989 w 1121631"/>
                <a:gd name="connsiteY1266" fmla="*/ 1271331 h 1433728"/>
                <a:gd name="connsiteX1267" fmla="*/ 101526 w 1121631"/>
                <a:gd name="connsiteY1267" fmla="*/ 1268793 h 1433728"/>
                <a:gd name="connsiteX1268" fmla="*/ 101526 w 1121631"/>
                <a:gd name="connsiteY1268" fmla="*/ 1266255 h 1433728"/>
                <a:gd name="connsiteX1269" fmla="*/ 98989 w 1121631"/>
                <a:gd name="connsiteY1269" fmla="*/ 1263718 h 1433728"/>
                <a:gd name="connsiteX1270" fmla="*/ 98989 w 1121631"/>
                <a:gd name="connsiteY1270" fmla="*/ 1261180 h 1433728"/>
                <a:gd name="connsiteX1271" fmla="*/ 93913 w 1121631"/>
                <a:gd name="connsiteY1271" fmla="*/ 1258642 h 1433728"/>
                <a:gd name="connsiteX1272" fmla="*/ 88838 w 1121631"/>
                <a:gd name="connsiteY1272" fmla="*/ 1256105 h 1433728"/>
                <a:gd name="connsiteX1273" fmla="*/ 83763 w 1121631"/>
                <a:gd name="connsiteY1273" fmla="*/ 1253567 h 1433728"/>
                <a:gd name="connsiteX1274" fmla="*/ 78687 w 1121631"/>
                <a:gd name="connsiteY1274" fmla="*/ 1251030 h 1433728"/>
                <a:gd name="connsiteX1275" fmla="*/ 73612 w 1121631"/>
                <a:gd name="connsiteY1275" fmla="*/ 1245954 h 1433728"/>
                <a:gd name="connsiteX1276" fmla="*/ 68537 w 1121631"/>
                <a:gd name="connsiteY1276" fmla="*/ 1243417 h 1433728"/>
                <a:gd name="connsiteX1277" fmla="*/ 65999 w 1121631"/>
                <a:gd name="connsiteY1277" fmla="*/ 1240879 h 1433728"/>
                <a:gd name="connsiteX1278" fmla="*/ 63462 w 1121631"/>
                <a:gd name="connsiteY1278" fmla="*/ 1235804 h 1433728"/>
                <a:gd name="connsiteX1279" fmla="*/ 63462 w 1121631"/>
                <a:gd name="connsiteY1279" fmla="*/ 1233266 h 1433728"/>
                <a:gd name="connsiteX1280" fmla="*/ 60924 w 1121631"/>
                <a:gd name="connsiteY1280" fmla="*/ 1230729 h 1433728"/>
                <a:gd name="connsiteX1281" fmla="*/ 60924 w 1121631"/>
                <a:gd name="connsiteY1281" fmla="*/ 1228191 h 1433728"/>
                <a:gd name="connsiteX1282" fmla="*/ 58386 w 1121631"/>
                <a:gd name="connsiteY1282" fmla="*/ 1225653 h 1433728"/>
                <a:gd name="connsiteX1283" fmla="*/ 58386 w 1121631"/>
                <a:gd name="connsiteY1283" fmla="*/ 1223116 h 1433728"/>
                <a:gd name="connsiteX1284" fmla="*/ 55849 w 1121631"/>
                <a:gd name="connsiteY1284" fmla="*/ 1220578 h 1433728"/>
                <a:gd name="connsiteX1285" fmla="*/ 53311 w 1121631"/>
                <a:gd name="connsiteY1285" fmla="*/ 1218040 h 1433728"/>
                <a:gd name="connsiteX1286" fmla="*/ 50773 w 1121631"/>
                <a:gd name="connsiteY1286" fmla="*/ 1215503 h 1433728"/>
                <a:gd name="connsiteX1287" fmla="*/ 40623 w 1121631"/>
                <a:gd name="connsiteY1287" fmla="*/ 1215503 h 1433728"/>
                <a:gd name="connsiteX1288" fmla="*/ 38085 w 1121631"/>
                <a:gd name="connsiteY1288" fmla="*/ 1218040 h 1433728"/>
                <a:gd name="connsiteX1289" fmla="*/ 35548 w 1121631"/>
                <a:gd name="connsiteY1289" fmla="*/ 1218040 h 1433728"/>
                <a:gd name="connsiteX1290" fmla="*/ 35548 w 1121631"/>
                <a:gd name="connsiteY1290" fmla="*/ 1215503 h 1433728"/>
                <a:gd name="connsiteX1291" fmla="*/ 38085 w 1121631"/>
                <a:gd name="connsiteY1291" fmla="*/ 1215503 h 1433728"/>
                <a:gd name="connsiteX1292" fmla="*/ 38085 w 1121631"/>
                <a:gd name="connsiteY1292" fmla="*/ 1210428 h 1433728"/>
                <a:gd name="connsiteX1293" fmla="*/ 35548 w 1121631"/>
                <a:gd name="connsiteY1293" fmla="*/ 1212965 h 1433728"/>
                <a:gd name="connsiteX1294" fmla="*/ 35548 w 1121631"/>
                <a:gd name="connsiteY1294" fmla="*/ 1210428 h 1433728"/>
                <a:gd name="connsiteX1295" fmla="*/ 30472 w 1121631"/>
                <a:gd name="connsiteY1295" fmla="*/ 1210428 h 1433728"/>
                <a:gd name="connsiteX1296" fmla="*/ 30472 w 1121631"/>
                <a:gd name="connsiteY1296" fmla="*/ 1207890 h 1433728"/>
                <a:gd name="connsiteX1297" fmla="*/ 38085 w 1121631"/>
                <a:gd name="connsiteY1297" fmla="*/ 1207890 h 1433728"/>
                <a:gd name="connsiteX1298" fmla="*/ 38085 w 1121631"/>
                <a:gd name="connsiteY1298" fmla="*/ 1205352 h 1433728"/>
                <a:gd name="connsiteX1299" fmla="*/ 35548 w 1121631"/>
                <a:gd name="connsiteY1299" fmla="*/ 1202815 h 1433728"/>
                <a:gd name="connsiteX1300" fmla="*/ 33010 w 1121631"/>
                <a:gd name="connsiteY1300" fmla="*/ 1200277 h 1433728"/>
                <a:gd name="connsiteX1301" fmla="*/ 30472 w 1121631"/>
                <a:gd name="connsiteY1301" fmla="*/ 1197739 h 1433728"/>
                <a:gd name="connsiteX1302" fmla="*/ 30472 w 1121631"/>
                <a:gd name="connsiteY1302" fmla="*/ 1195202 h 1433728"/>
                <a:gd name="connsiteX1303" fmla="*/ 35548 w 1121631"/>
                <a:gd name="connsiteY1303" fmla="*/ 1195202 h 1433728"/>
                <a:gd name="connsiteX1304" fmla="*/ 35548 w 1121631"/>
                <a:gd name="connsiteY1304" fmla="*/ 1192664 h 1433728"/>
                <a:gd name="connsiteX1305" fmla="*/ 38085 w 1121631"/>
                <a:gd name="connsiteY1305" fmla="*/ 1192664 h 1433728"/>
                <a:gd name="connsiteX1306" fmla="*/ 35548 w 1121631"/>
                <a:gd name="connsiteY1306" fmla="*/ 1190127 h 1433728"/>
                <a:gd name="connsiteX1307" fmla="*/ 30472 w 1121631"/>
                <a:gd name="connsiteY1307" fmla="*/ 1190127 h 1433728"/>
                <a:gd name="connsiteX1308" fmla="*/ 30472 w 1121631"/>
                <a:gd name="connsiteY1308" fmla="*/ 1192664 h 1433728"/>
                <a:gd name="connsiteX1309" fmla="*/ 25397 w 1121631"/>
                <a:gd name="connsiteY1309" fmla="*/ 1192664 h 1433728"/>
                <a:gd name="connsiteX1310" fmla="*/ 25397 w 1121631"/>
                <a:gd name="connsiteY1310" fmla="*/ 1190127 h 1433728"/>
                <a:gd name="connsiteX1311" fmla="*/ 27935 w 1121631"/>
                <a:gd name="connsiteY1311" fmla="*/ 1187589 h 1433728"/>
                <a:gd name="connsiteX1312" fmla="*/ 27935 w 1121631"/>
                <a:gd name="connsiteY1312" fmla="*/ 1174901 h 1433728"/>
                <a:gd name="connsiteX1313" fmla="*/ 22860 w 1121631"/>
                <a:gd name="connsiteY1313" fmla="*/ 1174901 h 1433728"/>
                <a:gd name="connsiteX1314" fmla="*/ 17784 w 1121631"/>
                <a:gd name="connsiteY1314" fmla="*/ 1169825 h 1433728"/>
                <a:gd name="connsiteX1315" fmla="*/ 20322 w 1121631"/>
                <a:gd name="connsiteY1315" fmla="*/ 1167288 h 1433728"/>
                <a:gd name="connsiteX1316" fmla="*/ 22860 w 1121631"/>
                <a:gd name="connsiteY1316" fmla="*/ 1167288 h 1433728"/>
                <a:gd name="connsiteX1317" fmla="*/ 22860 w 1121631"/>
                <a:gd name="connsiteY1317" fmla="*/ 1164750 h 1433728"/>
                <a:gd name="connsiteX1318" fmla="*/ 20322 w 1121631"/>
                <a:gd name="connsiteY1318" fmla="*/ 1162213 h 1433728"/>
                <a:gd name="connsiteX1319" fmla="*/ 15247 w 1121631"/>
                <a:gd name="connsiteY1319" fmla="*/ 1162213 h 1433728"/>
                <a:gd name="connsiteX1320" fmla="*/ 15247 w 1121631"/>
                <a:gd name="connsiteY1320" fmla="*/ 1157137 h 1433728"/>
                <a:gd name="connsiteX1321" fmla="*/ 17784 w 1121631"/>
                <a:gd name="connsiteY1321" fmla="*/ 1154600 h 1433728"/>
                <a:gd name="connsiteX1322" fmla="*/ 17784 w 1121631"/>
                <a:gd name="connsiteY1322" fmla="*/ 1152062 h 1433728"/>
                <a:gd name="connsiteX1323" fmla="*/ 12709 w 1121631"/>
                <a:gd name="connsiteY1323" fmla="*/ 1149524 h 1433728"/>
                <a:gd name="connsiteX1324" fmla="*/ 15247 w 1121631"/>
                <a:gd name="connsiteY1324" fmla="*/ 1144449 h 1433728"/>
                <a:gd name="connsiteX1325" fmla="*/ 15247 w 1121631"/>
                <a:gd name="connsiteY1325" fmla="*/ 1139374 h 1433728"/>
                <a:gd name="connsiteX1326" fmla="*/ 12709 w 1121631"/>
                <a:gd name="connsiteY1326" fmla="*/ 1139374 h 1433728"/>
                <a:gd name="connsiteX1327" fmla="*/ 12709 w 1121631"/>
                <a:gd name="connsiteY1327" fmla="*/ 1136836 h 1433728"/>
                <a:gd name="connsiteX1328" fmla="*/ 10172 w 1121631"/>
                <a:gd name="connsiteY1328" fmla="*/ 1131761 h 1433728"/>
                <a:gd name="connsiteX1329" fmla="*/ 7634 w 1121631"/>
                <a:gd name="connsiteY1329" fmla="*/ 1126686 h 1433728"/>
                <a:gd name="connsiteX1330" fmla="*/ 7634 w 1121631"/>
                <a:gd name="connsiteY1330" fmla="*/ 1124148 h 1433728"/>
                <a:gd name="connsiteX1331" fmla="*/ 10172 w 1121631"/>
                <a:gd name="connsiteY1331" fmla="*/ 1121611 h 1433728"/>
                <a:gd name="connsiteX1332" fmla="*/ 12709 w 1121631"/>
                <a:gd name="connsiteY1332" fmla="*/ 1121611 h 1433728"/>
                <a:gd name="connsiteX1333" fmla="*/ 15247 w 1121631"/>
                <a:gd name="connsiteY1333" fmla="*/ 1126686 h 1433728"/>
                <a:gd name="connsiteX1334" fmla="*/ 15247 w 1121631"/>
                <a:gd name="connsiteY1334" fmla="*/ 1129223 h 1433728"/>
                <a:gd name="connsiteX1335" fmla="*/ 17784 w 1121631"/>
                <a:gd name="connsiteY1335" fmla="*/ 1126686 h 1433728"/>
                <a:gd name="connsiteX1336" fmla="*/ 20322 w 1121631"/>
                <a:gd name="connsiteY1336" fmla="*/ 1124148 h 1433728"/>
                <a:gd name="connsiteX1337" fmla="*/ 20322 w 1121631"/>
                <a:gd name="connsiteY1337" fmla="*/ 1116535 h 1433728"/>
                <a:gd name="connsiteX1338" fmla="*/ 17784 w 1121631"/>
                <a:gd name="connsiteY1338" fmla="*/ 1116535 h 1433728"/>
                <a:gd name="connsiteX1339" fmla="*/ 17784 w 1121631"/>
                <a:gd name="connsiteY1339" fmla="*/ 1119073 h 1433728"/>
                <a:gd name="connsiteX1340" fmla="*/ 15247 w 1121631"/>
                <a:gd name="connsiteY1340" fmla="*/ 1119073 h 1433728"/>
                <a:gd name="connsiteX1341" fmla="*/ 12709 w 1121631"/>
                <a:gd name="connsiteY1341" fmla="*/ 1116535 h 1433728"/>
                <a:gd name="connsiteX1342" fmla="*/ 12709 w 1121631"/>
                <a:gd name="connsiteY1342" fmla="*/ 1113998 h 1433728"/>
                <a:gd name="connsiteX1343" fmla="*/ 15247 w 1121631"/>
                <a:gd name="connsiteY1343" fmla="*/ 1113998 h 1433728"/>
                <a:gd name="connsiteX1344" fmla="*/ 20322 w 1121631"/>
                <a:gd name="connsiteY1344" fmla="*/ 1111460 h 1433728"/>
                <a:gd name="connsiteX1345" fmla="*/ 22860 w 1121631"/>
                <a:gd name="connsiteY1345" fmla="*/ 1113998 h 1433728"/>
                <a:gd name="connsiteX1346" fmla="*/ 25397 w 1121631"/>
                <a:gd name="connsiteY1346" fmla="*/ 1116535 h 1433728"/>
                <a:gd name="connsiteX1347" fmla="*/ 25397 w 1121631"/>
                <a:gd name="connsiteY1347" fmla="*/ 1108922 h 1433728"/>
                <a:gd name="connsiteX1348" fmla="*/ 20322 w 1121631"/>
                <a:gd name="connsiteY1348" fmla="*/ 1106385 h 1433728"/>
                <a:gd name="connsiteX1349" fmla="*/ 17784 w 1121631"/>
                <a:gd name="connsiteY1349" fmla="*/ 1106385 h 1433728"/>
                <a:gd name="connsiteX1350" fmla="*/ 15247 w 1121631"/>
                <a:gd name="connsiteY1350" fmla="*/ 1103847 h 1433728"/>
                <a:gd name="connsiteX1351" fmla="*/ 12709 w 1121631"/>
                <a:gd name="connsiteY1351" fmla="*/ 1101310 h 1433728"/>
                <a:gd name="connsiteX1352" fmla="*/ 10172 w 1121631"/>
                <a:gd name="connsiteY1352" fmla="*/ 1098772 h 1433728"/>
                <a:gd name="connsiteX1353" fmla="*/ 10172 w 1121631"/>
                <a:gd name="connsiteY1353" fmla="*/ 1088621 h 1433728"/>
                <a:gd name="connsiteX1354" fmla="*/ 7634 w 1121631"/>
                <a:gd name="connsiteY1354" fmla="*/ 1086084 h 1433728"/>
                <a:gd name="connsiteX1355" fmla="*/ 7634 w 1121631"/>
                <a:gd name="connsiteY1355" fmla="*/ 1083546 h 1433728"/>
                <a:gd name="connsiteX1356" fmla="*/ 10172 w 1121631"/>
                <a:gd name="connsiteY1356" fmla="*/ 1081008 h 1433728"/>
                <a:gd name="connsiteX1357" fmla="*/ 10172 w 1121631"/>
                <a:gd name="connsiteY1357" fmla="*/ 1075933 h 1433728"/>
                <a:gd name="connsiteX1358" fmla="*/ 12709 w 1121631"/>
                <a:gd name="connsiteY1358" fmla="*/ 1073396 h 1433728"/>
                <a:gd name="connsiteX1359" fmla="*/ 15247 w 1121631"/>
                <a:gd name="connsiteY1359" fmla="*/ 1073396 h 1433728"/>
                <a:gd name="connsiteX1360" fmla="*/ 17784 w 1121631"/>
                <a:gd name="connsiteY1360" fmla="*/ 1075933 h 1433728"/>
                <a:gd name="connsiteX1361" fmla="*/ 22860 w 1121631"/>
                <a:gd name="connsiteY1361" fmla="*/ 1078471 h 1433728"/>
                <a:gd name="connsiteX1362" fmla="*/ 22860 w 1121631"/>
                <a:gd name="connsiteY1362" fmla="*/ 1065783 h 1433728"/>
                <a:gd name="connsiteX1363" fmla="*/ 27935 w 1121631"/>
                <a:gd name="connsiteY1363" fmla="*/ 1068320 h 1433728"/>
                <a:gd name="connsiteX1364" fmla="*/ 30472 w 1121631"/>
                <a:gd name="connsiteY1364" fmla="*/ 1065783 h 1433728"/>
                <a:gd name="connsiteX1365" fmla="*/ 30472 w 1121631"/>
                <a:gd name="connsiteY1365" fmla="*/ 1055632 h 1433728"/>
                <a:gd name="connsiteX1366" fmla="*/ 33010 w 1121631"/>
                <a:gd name="connsiteY1366" fmla="*/ 1055632 h 1433728"/>
                <a:gd name="connsiteX1367" fmla="*/ 35548 w 1121631"/>
                <a:gd name="connsiteY1367" fmla="*/ 1053095 h 1433728"/>
                <a:gd name="connsiteX1368" fmla="*/ 30472 w 1121631"/>
                <a:gd name="connsiteY1368" fmla="*/ 1053095 h 1433728"/>
                <a:gd name="connsiteX1369" fmla="*/ 30472 w 1121631"/>
                <a:gd name="connsiteY1369" fmla="*/ 1045482 h 1433728"/>
                <a:gd name="connsiteX1370" fmla="*/ 33010 w 1121631"/>
                <a:gd name="connsiteY1370" fmla="*/ 1045482 h 1433728"/>
                <a:gd name="connsiteX1371" fmla="*/ 35548 w 1121631"/>
                <a:gd name="connsiteY1371" fmla="*/ 1040406 h 1433728"/>
                <a:gd name="connsiteX1372" fmla="*/ 38085 w 1121631"/>
                <a:gd name="connsiteY1372" fmla="*/ 1040406 h 1433728"/>
                <a:gd name="connsiteX1373" fmla="*/ 38085 w 1121631"/>
                <a:gd name="connsiteY1373" fmla="*/ 1035331 h 1433728"/>
                <a:gd name="connsiteX1374" fmla="*/ 40623 w 1121631"/>
                <a:gd name="connsiteY1374" fmla="*/ 1035331 h 1433728"/>
                <a:gd name="connsiteX1375" fmla="*/ 38085 w 1121631"/>
                <a:gd name="connsiteY1375" fmla="*/ 1032794 h 1433728"/>
                <a:gd name="connsiteX1376" fmla="*/ 30472 w 1121631"/>
                <a:gd name="connsiteY1376" fmla="*/ 1032794 h 1433728"/>
                <a:gd name="connsiteX1377" fmla="*/ 33010 w 1121631"/>
                <a:gd name="connsiteY1377" fmla="*/ 1030256 h 1433728"/>
                <a:gd name="connsiteX1378" fmla="*/ 35548 w 1121631"/>
                <a:gd name="connsiteY1378" fmla="*/ 1027718 h 1433728"/>
                <a:gd name="connsiteX1379" fmla="*/ 38085 w 1121631"/>
                <a:gd name="connsiteY1379" fmla="*/ 1030256 h 1433728"/>
                <a:gd name="connsiteX1380" fmla="*/ 43161 w 1121631"/>
                <a:gd name="connsiteY1380" fmla="*/ 1027718 h 1433728"/>
                <a:gd name="connsiteX1381" fmla="*/ 40623 w 1121631"/>
                <a:gd name="connsiteY1381" fmla="*/ 1027718 h 1433728"/>
                <a:gd name="connsiteX1382" fmla="*/ 38085 w 1121631"/>
                <a:gd name="connsiteY1382" fmla="*/ 1025181 h 1433728"/>
                <a:gd name="connsiteX1383" fmla="*/ 35548 w 1121631"/>
                <a:gd name="connsiteY1383" fmla="*/ 1022643 h 1433728"/>
                <a:gd name="connsiteX1384" fmla="*/ 33010 w 1121631"/>
                <a:gd name="connsiteY1384" fmla="*/ 1022643 h 1433728"/>
                <a:gd name="connsiteX1385" fmla="*/ 30472 w 1121631"/>
                <a:gd name="connsiteY1385" fmla="*/ 1020105 h 1433728"/>
                <a:gd name="connsiteX1386" fmla="*/ 20322 w 1121631"/>
                <a:gd name="connsiteY1386" fmla="*/ 1012493 h 1433728"/>
                <a:gd name="connsiteX1387" fmla="*/ 17784 w 1121631"/>
                <a:gd name="connsiteY1387" fmla="*/ 1009955 h 1433728"/>
                <a:gd name="connsiteX1388" fmla="*/ 17784 w 1121631"/>
                <a:gd name="connsiteY1388" fmla="*/ 1002342 h 1433728"/>
                <a:gd name="connsiteX1389" fmla="*/ 15247 w 1121631"/>
                <a:gd name="connsiteY1389" fmla="*/ 999804 h 1433728"/>
                <a:gd name="connsiteX1390" fmla="*/ 12709 w 1121631"/>
                <a:gd name="connsiteY1390" fmla="*/ 994729 h 1433728"/>
                <a:gd name="connsiteX1391" fmla="*/ 12709 w 1121631"/>
                <a:gd name="connsiteY1391" fmla="*/ 992192 h 1433728"/>
                <a:gd name="connsiteX1392" fmla="*/ 10172 w 1121631"/>
                <a:gd name="connsiteY1392" fmla="*/ 987116 h 1433728"/>
                <a:gd name="connsiteX1393" fmla="*/ 10172 w 1121631"/>
                <a:gd name="connsiteY1393" fmla="*/ 984579 h 1433728"/>
                <a:gd name="connsiteX1394" fmla="*/ 7634 w 1121631"/>
                <a:gd name="connsiteY1394" fmla="*/ 971890 h 1433728"/>
                <a:gd name="connsiteX1395" fmla="*/ 5096 w 1121631"/>
                <a:gd name="connsiteY1395" fmla="*/ 969353 h 1433728"/>
                <a:gd name="connsiteX1396" fmla="*/ 5096 w 1121631"/>
                <a:gd name="connsiteY1396" fmla="*/ 964278 h 1433728"/>
                <a:gd name="connsiteX1397" fmla="*/ 2558 w 1121631"/>
                <a:gd name="connsiteY1397" fmla="*/ 959202 h 1433728"/>
                <a:gd name="connsiteX1398" fmla="*/ 2558 w 1121631"/>
                <a:gd name="connsiteY1398" fmla="*/ 951589 h 1433728"/>
                <a:gd name="connsiteX1399" fmla="*/ 21 w 1121631"/>
                <a:gd name="connsiteY1399" fmla="*/ 949052 h 1433728"/>
                <a:gd name="connsiteX1400" fmla="*/ 21 w 1121631"/>
                <a:gd name="connsiteY1400" fmla="*/ 946514 h 1433728"/>
                <a:gd name="connsiteX1401" fmla="*/ 21 w 1121631"/>
                <a:gd name="connsiteY1401" fmla="*/ 946514 h 14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</a:cxnLst>
              <a:rect l="l" t="t" r="r" b="b"/>
              <a:pathLst>
                <a:path w="1121631" h="1433728">
                  <a:moveTo>
                    <a:pt x="0" y="946535"/>
                  </a:moveTo>
                  <a:lnTo>
                    <a:pt x="7613" y="946535"/>
                  </a:lnTo>
                  <a:lnTo>
                    <a:pt x="15225" y="941460"/>
                  </a:lnTo>
                  <a:lnTo>
                    <a:pt x="20301" y="938922"/>
                  </a:lnTo>
                  <a:lnTo>
                    <a:pt x="25376" y="936385"/>
                  </a:lnTo>
                  <a:lnTo>
                    <a:pt x="27914" y="933847"/>
                  </a:lnTo>
                  <a:lnTo>
                    <a:pt x="32989" y="931310"/>
                  </a:lnTo>
                  <a:lnTo>
                    <a:pt x="35527" y="928772"/>
                  </a:lnTo>
                  <a:lnTo>
                    <a:pt x="40602" y="928772"/>
                  </a:lnTo>
                  <a:lnTo>
                    <a:pt x="40602" y="926234"/>
                  </a:lnTo>
                  <a:lnTo>
                    <a:pt x="38064" y="926234"/>
                  </a:lnTo>
                  <a:lnTo>
                    <a:pt x="35527" y="921159"/>
                  </a:lnTo>
                  <a:lnTo>
                    <a:pt x="32989" y="918621"/>
                  </a:lnTo>
                  <a:lnTo>
                    <a:pt x="32989" y="911008"/>
                  </a:lnTo>
                  <a:lnTo>
                    <a:pt x="35527" y="908471"/>
                  </a:lnTo>
                  <a:lnTo>
                    <a:pt x="38064" y="905933"/>
                  </a:lnTo>
                  <a:lnTo>
                    <a:pt x="43139" y="903396"/>
                  </a:lnTo>
                  <a:lnTo>
                    <a:pt x="50753" y="898320"/>
                  </a:lnTo>
                  <a:lnTo>
                    <a:pt x="55828" y="893245"/>
                  </a:lnTo>
                  <a:lnTo>
                    <a:pt x="60903" y="888170"/>
                  </a:lnTo>
                  <a:lnTo>
                    <a:pt x="65978" y="885632"/>
                  </a:lnTo>
                  <a:lnTo>
                    <a:pt x="73591" y="880557"/>
                  </a:lnTo>
                  <a:lnTo>
                    <a:pt x="81204" y="875482"/>
                  </a:lnTo>
                  <a:lnTo>
                    <a:pt x="86279" y="872944"/>
                  </a:lnTo>
                  <a:lnTo>
                    <a:pt x="88817" y="870407"/>
                  </a:lnTo>
                  <a:lnTo>
                    <a:pt x="96430" y="865331"/>
                  </a:lnTo>
                  <a:lnTo>
                    <a:pt x="109118" y="860256"/>
                  </a:lnTo>
                  <a:lnTo>
                    <a:pt x="114193" y="857718"/>
                  </a:lnTo>
                  <a:lnTo>
                    <a:pt x="121806" y="855181"/>
                  </a:lnTo>
                  <a:lnTo>
                    <a:pt x="134494" y="850105"/>
                  </a:lnTo>
                  <a:lnTo>
                    <a:pt x="152258" y="845030"/>
                  </a:lnTo>
                  <a:lnTo>
                    <a:pt x="162408" y="842493"/>
                  </a:lnTo>
                  <a:lnTo>
                    <a:pt x="164946" y="842493"/>
                  </a:lnTo>
                  <a:lnTo>
                    <a:pt x="172559" y="839955"/>
                  </a:lnTo>
                  <a:lnTo>
                    <a:pt x="185247" y="834880"/>
                  </a:lnTo>
                  <a:lnTo>
                    <a:pt x="192860" y="832342"/>
                  </a:lnTo>
                  <a:lnTo>
                    <a:pt x="203010" y="829804"/>
                  </a:lnTo>
                  <a:lnTo>
                    <a:pt x="210623" y="827267"/>
                  </a:lnTo>
                  <a:lnTo>
                    <a:pt x="213161" y="824729"/>
                  </a:lnTo>
                  <a:lnTo>
                    <a:pt x="218236" y="824729"/>
                  </a:lnTo>
                  <a:lnTo>
                    <a:pt x="220773" y="822191"/>
                  </a:lnTo>
                  <a:lnTo>
                    <a:pt x="223311" y="822191"/>
                  </a:lnTo>
                  <a:lnTo>
                    <a:pt x="223311" y="817116"/>
                  </a:lnTo>
                  <a:lnTo>
                    <a:pt x="225849" y="814579"/>
                  </a:lnTo>
                  <a:lnTo>
                    <a:pt x="225849" y="801891"/>
                  </a:lnTo>
                  <a:lnTo>
                    <a:pt x="220773" y="796815"/>
                  </a:lnTo>
                  <a:lnTo>
                    <a:pt x="210623" y="789202"/>
                  </a:lnTo>
                  <a:lnTo>
                    <a:pt x="205548" y="781590"/>
                  </a:lnTo>
                  <a:lnTo>
                    <a:pt x="195397" y="771439"/>
                  </a:lnTo>
                  <a:lnTo>
                    <a:pt x="187784" y="763826"/>
                  </a:lnTo>
                  <a:lnTo>
                    <a:pt x="182709" y="756213"/>
                  </a:lnTo>
                  <a:lnTo>
                    <a:pt x="175096" y="748600"/>
                  </a:lnTo>
                  <a:lnTo>
                    <a:pt x="170021" y="743525"/>
                  </a:lnTo>
                  <a:lnTo>
                    <a:pt x="170021" y="733374"/>
                  </a:lnTo>
                  <a:lnTo>
                    <a:pt x="172559" y="730837"/>
                  </a:lnTo>
                  <a:lnTo>
                    <a:pt x="175096" y="728299"/>
                  </a:lnTo>
                  <a:lnTo>
                    <a:pt x="177634" y="725762"/>
                  </a:lnTo>
                  <a:lnTo>
                    <a:pt x="180171" y="720686"/>
                  </a:lnTo>
                  <a:lnTo>
                    <a:pt x="187784" y="713074"/>
                  </a:lnTo>
                  <a:lnTo>
                    <a:pt x="190322" y="707998"/>
                  </a:lnTo>
                  <a:lnTo>
                    <a:pt x="192860" y="705461"/>
                  </a:lnTo>
                  <a:lnTo>
                    <a:pt x="192860" y="700385"/>
                  </a:lnTo>
                  <a:lnTo>
                    <a:pt x="195397" y="695310"/>
                  </a:lnTo>
                  <a:lnTo>
                    <a:pt x="197935" y="692773"/>
                  </a:lnTo>
                  <a:lnTo>
                    <a:pt x="200473" y="690235"/>
                  </a:lnTo>
                  <a:lnTo>
                    <a:pt x="200473" y="682622"/>
                  </a:lnTo>
                  <a:lnTo>
                    <a:pt x="203010" y="677547"/>
                  </a:lnTo>
                  <a:lnTo>
                    <a:pt x="205548" y="675009"/>
                  </a:lnTo>
                  <a:lnTo>
                    <a:pt x="208085" y="672471"/>
                  </a:lnTo>
                  <a:lnTo>
                    <a:pt x="210623" y="669934"/>
                  </a:lnTo>
                  <a:lnTo>
                    <a:pt x="210623" y="657246"/>
                  </a:lnTo>
                  <a:lnTo>
                    <a:pt x="213161" y="652170"/>
                  </a:lnTo>
                  <a:lnTo>
                    <a:pt x="220773" y="649633"/>
                  </a:lnTo>
                  <a:lnTo>
                    <a:pt x="228387" y="647095"/>
                  </a:lnTo>
                  <a:lnTo>
                    <a:pt x="233461" y="647095"/>
                  </a:lnTo>
                  <a:lnTo>
                    <a:pt x="238537" y="649633"/>
                  </a:lnTo>
                  <a:lnTo>
                    <a:pt x="243612" y="649633"/>
                  </a:lnTo>
                  <a:lnTo>
                    <a:pt x="246150" y="644557"/>
                  </a:lnTo>
                  <a:lnTo>
                    <a:pt x="246150" y="636945"/>
                  </a:lnTo>
                  <a:lnTo>
                    <a:pt x="248687" y="634407"/>
                  </a:lnTo>
                  <a:lnTo>
                    <a:pt x="248687" y="626794"/>
                  </a:lnTo>
                  <a:lnTo>
                    <a:pt x="246150" y="621719"/>
                  </a:lnTo>
                  <a:lnTo>
                    <a:pt x="246150" y="619181"/>
                  </a:lnTo>
                  <a:lnTo>
                    <a:pt x="251225" y="614106"/>
                  </a:lnTo>
                  <a:lnTo>
                    <a:pt x="253763" y="611568"/>
                  </a:lnTo>
                  <a:lnTo>
                    <a:pt x="256300" y="609031"/>
                  </a:lnTo>
                  <a:lnTo>
                    <a:pt x="256300" y="603956"/>
                  </a:lnTo>
                  <a:lnTo>
                    <a:pt x="258838" y="601418"/>
                  </a:lnTo>
                  <a:lnTo>
                    <a:pt x="263913" y="598880"/>
                  </a:lnTo>
                  <a:lnTo>
                    <a:pt x="268988" y="596343"/>
                  </a:lnTo>
                  <a:lnTo>
                    <a:pt x="271526" y="593805"/>
                  </a:lnTo>
                  <a:lnTo>
                    <a:pt x="271526" y="588730"/>
                  </a:lnTo>
                  <a:lnTo>
                    <a:pt x="274064" y="586192"/>
                  </a:lnTo>
                  <a:lnTo>
                    <a:pt x="276601" y="583655"/>
                  </a:lnTo>
                  <a:lnTo>
                    <a:pt x="276601" y="586192"/>
                  </a:lnTo>
                  <a:lnTo>
                    <a:pt x="279139" y="588730"/>
                  </a:lnTo>
                  <a:lnTo>
                    <a:pt x="279139" y="591267"/>
                  </a:lnTo>
                  <a:lnTo>
                    <a:pt x="281677" y="588730"/>
                  </a:lnTo>
                  <a:lnTo>
                    <a:pt x="284214" y="586192"/>
                  </a:lnTo>
                  <a:lnTo>
                    <a:pt x="284214" y="583655"/>
                  </a:lnTo>
                  <a:lnTo>
                    <a:pt x="286752" y="586192"/>
                  </a:lnTo>
                  <a:lnTo>
                    <a:pt x="289290" y="583655"/>
                  </a:lnTo>
                  <a:lnTo>
                    <a:pt x="289290" y="568429"/>
                  </a:lnTo>
                  <a:lnTo>
                    <a:pt x="286752" y="565891"/>
                  </a:lnTo>
                  <a:lnTo>
                    <a:pt x="284214" y="565891"/>
                  </a:lnTo>
                  <a:lnTo>
                    <a:pt x="281677" y="560816"/>
                  </a:lnTo>
                  <a:lnTo>
                    <a:pt x="281677" y="553203"/>
                  </a:lnTo>
                  <a:lnTo>
                    <a:pt x="286752" y="548128"/>
                  </a:lnTo>
                  <a:lnTo>
                    <a:pt x="294365" y="548128"/>
                  </a:lnTo>
                  <a:lnTo>
                    <a:pt x="301978" y="553203"/>
                  </a:lnTo>
                  <a:lnTo>
                    <a:pt x="304515" y="555741"/>
                  </a:lnTo>
                  <a:lnTo>
                    <a:pt x="307053" y="558278"/>
                  </a:lnTo>
                  <a:lnTo>
                    <a:pt x="312128" y="558278"/>
                  </a:lnTo>
                  <a:lnTo>
                    <a:pt x="314666" y="553203"/>
                  </a:lnTo>
                  <a:lnTo>
                    <a:pt x="317204" y="550665"/>
                  </a:lnTo>
                  <a:lnTo>
                    <a:pt x="319741" y="548128"/>
                  </a:lnTo>
                  <a:lnTo>
                    <a:pt x="322278" y="545590"/>
                  </a:lnTo>
                  <a:lnTo>
                    <a:pt x="319741" y="543052"/>
                  </a:lnTo>
                  <a:lnTo>
                    <a:pt x="319741" y="532902"/>
                  </a:lnTo>
                  <a:lnTo>
                    <a:pt x="322278" y="530364"/>
                  </a:lnTo>
                  <a:lnTo>
                    <a:pt x="324816" y="527827"/>
                  </a:lnTo>
                  <a:lnTo>
                    <a:pt x="327354" y="530364"/>
                  </a:lnTo>
                  <a:lnTo>
                    <a:pt x="329892" y="535439"/>
                  </a:lnTo>
                  <a:lnTo>
                    <a:pt x="332429" y="535439"/>
                  </a:lnTo>
                  <a:lnTo>
                    <a:pt x="334967" y="532902"/>
                  </a:lnTo>
                  <a:lnTo>
                    <a:pt x="337504" y="530364"/>
                  </a:lnTo>
                  <a:lnTo>
                    <a:pt x="340042" y="525289"/>
                  </a:lnTo>
                  <a:lnTo>
                    <a:pt x="340042" y="522751"/>
                  </a:lnTo>
                  <a:lnTo>
                    <a:pt x="347655" y="522751"/>
                  </a:lnTo>
                  <a:lnTo>
                    <a:pt x="347655" y="530364"/>
                  </a:lnTo>
                  <a:lnTo>
                    <a:pt x="355268" y="530364"/>
                  </a:lnTo>
                  <a:lnTo>
                    <a:pt x="357806" y="527827"/>
                  </a:lnTo>
                  <a:lnTo>
                    <a:pt x="357806" y="525289"/>
                  </a:lnTo>
                  <a:lnTo>
                    <a:pt x="360343" y="525289"/>
                  </a:lnTo>
                  <a:lnTo>
                    <a:pt x="357806" y="522751"/>
                  </a:lnTo>
                  <a:lnTo>
                    <a:pt x="350192" y="522751"/>
                  </a:lnTo>
                  <a:lnTo>
                    <a:pt x="347655" y="520214"/>
                  </a:lnTo>
                  <a:lnTo>
                    <a:pt x="347655" y="512601"/>
                  </a:lnTo>
                  <a:lnTo>
                    <a:pt x="350192" y="510063"/>
                  </a:lnTo>
                  <a:lnTo>
                    <a:pt x="350192" y="507526"/>
                  </a:lnTo>
                  <a:lnTo>
                    <a:pt x="360343" y="507526"/>
                  </a:lnTo>
                  <a:lnTo>
                    <a:pt x="362881" y="510063"/>
                  </a:lnTo>
                  <a:lnTo>
                    <a:pt x="365418" y="512601"/>
                  </a:lnTo>
                  <a:lnTo>
                    <a:pt x="367956" y="515139"/>
                  </a:lnTo>
                  <a:lnTo>
                    <a:pt x="367956" y="517676"/>
                  </a:lnTo>
                  <a:lnTo>
                    <a:pt x="365418" y="520214"/>
                  </a:lnTo>
                  <a:lnTo>
                    <a:pt x="367956" y="522751"/>
                  </a:lnTo>
                  <a:lnTo>
                    <a:pt x="370494" y="522751"/>
                  </a:lnTo>
                  <a:lnTo>
                    <a:pt x="375569" y="520214"/>
                  </a:lnTo>
                  <a:lnTo>
                    <a:pt x="378106" y="520214"/>
                  </a:lnTo>
                  <a:lnTo>
                    <a:pt x="378106" y="522751"/>
                  </a:lnTo>
                  <a:lnTo>
                    <a:pt x="383182" y="522751"/>
                  </a:lnTo>
                  <a:lnTo>
                    <a:pt x="383182" y="520214"/>
                  </a:lnTo>
                  <a:lnTo>
                    <a:pt x="385719" y="520214"/>
                  </a:lnTo>
                  <a:lnTo>
                    <a:pt x="385719" y="517676"/>
                  </a:lnTo>
                  <a:lnTo>
                    <a:pt x="383182" y="517676"/>
                  </a:lnTo>
                  <a:lnTo>
                    <a:pt x="380644" y="515139"/>
                  </a:lnTo>
                  <a:lnTo>
                    <a:pt x="378106" y="515139"/>
                  </a:lnTo>
                  <a:lnTo>
                    <a:pt x="378106" y="510063"/>
                  </a:lnTo>
                  <a:lnTo>
                    <a:pt x="380644" y="510063"/>
                  </a:lnTo>
                  <a:lnTo>
                    <a:pt x="380644" y="512601"/>
                  </a:lnTo>
                  <a:lnTo>
                    <a:pt x="385719" y="512601"/>
                  </a:lnTo>
                  <a:lnTo>
                    <a:pt x="385719" y="507526"/>
                  </a:lnTo>
                  <a:lnTo>
                    <a:pt x="388257" y="507526"/>
                  </a:lnTo>
                  <a:lnTo>
                    <a:pt x="383182" y="507526"/>
                  </a:lnTo>
                  <a:lnTo>
                    <a:pt x="380644" y="504988"/>
                  </a:lnTo>
                  <a:lnTo>
                    <a:pt x="380644" y="499913"/>
                  </a:lnTo>
                  <a:lnTo>
                    <a:pt x="385719" y="499913"/>
                  </a:lnTo>
                  <a:lnTo>
                    <a:pt x="388257" y="502450"/>
                  </a:lnTo>
                  <a:lnTo>
                    <a:pt x="388257" y="504988"/>
                  </a:lnTo>
                  <a:lnTo>
                    <a:pt x="390795" y="507526"/>
                  </a:lnTo>
                  <a:lnTo>
                    <a:pt x="393332" y="510063"/>
                  </a:lnTo>
                  <a:lnTo>
                    <a:pt x="395870" y="510063"/>
                  </a:lnTo>
                  <a:lnTo>
                    <a:pt x="395870" y="507526"/>
                  </a:lnTo>
                  <a:lnTo>
                    <a:pt x="398407" y="504988"/>
                  </a:lnTo>
                  <a:lnTo>
                    <a:pt x="398407" y="499913"/>
                  </a:lnTo>
                  <a:lnTo>
                    <a:pt x="395870" y="499913"/>
                  </a:lnTo>
                  <a:lnTo>
                    <a:pt x="393332" y="502450"/>
                  </a:lnTo>
                  <a:lnTo>
                    <a:pt x="390795" y="499913"/>
                  </a:lnTo>
                  <a:lnTo>
                    <a:pt x="393332" y="497375"/>
                  </a:lnTo>
                  <a:lnTo>
                    <a:pt x="393332" y="494837"/>
                  </a:lnTo>
                  <a:lnTo>
                    <a:pt x="388257" y="494837"/>
                  </a:lnTo>
                  <a:lnTo>
                    <a:pt x="388257" y="497375"/>
                  </a:lnTo>
                  <a:lnTo>
                    <a:pt x="385719" y="497375"/>
                  </a:lnTo>
                  <a:lnTo>
                    <a:pt x="385719" y="494837"/>
                  </a:lnTo>
                  <a:lnTo>
                    <a:pt x="383182" y="492300"/>
                  </a:lnTo>
                  <a:lnTo>
                    <a:pt x="383182" y="489762"/>
                  </a:lnTo>
                  <a:lnTo>
                    <a:pt x="398407" y="489762"/>
                  </a:lnTo>
                  <a:lnTo>
                    <a:pt x="398407" y="492300"/>
                  </a:lnTo>
                  <a:lnTo>
                    <a:pt x="400945" y="492300"/>
                  </a:lnTo>
                  <a:lnTo>
                    <a:pt x="400945" y="494837"/>
                  </a:lnTo>
                  <a:lnTo>
                    <a:pt x="403483" y="494837"/>
                  </a:lnTo>
                  <a:lnTo>
                    <a:pt x="406021" y="492300"/>
                  </a:lnTo>
                  <a:lnTo>
                    <a:pt x="408558" y="492300"/>
                  </a:lnTo>
                  <a:lnTo>
                    <a:pt x="408558" y="494837"/>
                  </a:lnTo>
                  <a:lnTo>
                    <a:pt x="418709" y="494837"/>
                  </a:lnTo>
                  <a:lnTo>
                    <a:pt x="421246" y="492300"/>
                  </a:lnTo>
                  <a:lnTo>
                    <a:pt x="423784" y="489762"/>
                  </a:lnTo>
                  <a:lnTo>
                    <a:pt x="423784" y="484687"/>
                  </a:lnTo>
                  <a:lnTo>
                    <a:pt x="426321" y="487225"/>
                  </a:lnTo>
                  <a:lnTo>
                    <a:pt x="431397" y="487225"/>
                  </a:lnTo>
                  <a:lnTo>
                    <a:pt x="433934" y="484687"/>
                  </a:lnTo>
                  <a:lnTo>
                    <a:pt x="433934" y="482149"/>
                  </a:lnTo>
                  <a:lnTo>
                    <a:pt x="423784" y="482149"/>
                  </a:lnTo>
                  <a:lnTo>
                    <a:pt x="423784" y="479612"/>
                  </a:lnTo>
                  <a:lnTo>
                    <a:pt x="421246" y="477074"/>
                  </a:lnTo>
                  <a:lnTo>
                    <a:pt x="421246" y="469461"/>
                  </a:lnTo>
                  <a:lnTo>
                    <a:pt x="428859" y="469461"/>
                  </a:lnTo>
                  <a:lnTo>
                    <a:pt x="428859" y="464386"/>
                  </a:lnTo>
                  <a:lnTo>
                    <a:pt x="423784" y="464386"/>
                  </a:lnTo>
                  <a:lnTo>
                    <a:pt x="423784" y="461848"/>
                  </a:lnTo>
                  <a:lnTo>
                    <a:pt x="426321" y="459311"/>
                  </a:lnTo>
                  <a:lnTo>
                    <a:pt x="421246" y="459311"/>
                  </a:lnTo>
                  <a:lnTo>
                    <a:pt x="421246" y="454235"/>
                  </a:lnTo>
                  <a:lnTo>
                    <a:pt x="426321" y="454235"/>
                  </a:lnTo>
                  <a:lnTo>
                    <a:pt x="428859" y="451698"/>
                  </a:lnTo>
                  <a:lnTo>
                    <a:pt x="431397" y="451698"/>
                  </a:lnTo>
                  <a:lnTo>
                    <a:pt x="436472" y="446623"/>
                  </a:lnTo>
                  <a:lnTo>
                    <a:pt x="441547" y="446623"/>
                  </a:lnTo>
                  <a:lnTo>
                    <a:pt x="444085" y="449160"/>
                  </a:lnTo>
                  <a:lnTo>
                    <a:pt x="449160" y="449160"/>
                  </a:lnTo>
                  <a:lnTo>
                    <a:pt x="451698" y="451698"/>
                  </a:lnTo>
                  <a:lnTo>
                    <a:pt x="456773" y="449160"/>
                  </a:lnTo>
                  <a:lnTo>
                    <a:pt x="459311" y="449160"/>
                  </a:lnTo>
                  <a:lnTo>
                    <a:pt x="461848" y="446623"/>
                  </a:lnTo>
                  <a:lnTo>
                    <a:pt x="459311" y="444085"/>
                  </a:lnTo>
                  <a:lnTo>
                    <a:pt x="459311" y="439010"/>
                  </a:lnTo>
                  <a:lnTo>
                    <a:pt x="461848" y="439010"/>
                  </a:lnTo>
                  <a:lnTo>
                    <a:pt x="464386" y="436472"/>
                  </a:lnTo>
                  <a:lnTo>
                    <a:pt x="461848" y="433934"/>
                  </a:lnTo>
                  <a:lnTo>
                    <a:pt x="461848" y="423784"/>
                  </a:lnTo>
                  <a:lnTo>
                    <a:pt x="459311" y="421246"/>
                  </a:lnTo>
                  <a:lnTo>
                    <a:pt x="459311" y="413633"/>
                  </a:lnTo>
                  <a:lnTo>
                    <a:pt x="466923" y="413633"/>
                  </a:lnTo>
                  <a:lnTo>
                    <a:pt x="469461" y="416171"/>
                  </a:lnTo>
                  <a:lnTo>
                    <a:pt x="469461" y="418709"/>
                  </a:lnTo>
                  <a:lnTo>
                    <a:pt x="471999" y="418709"/>
                  </a:lnTo>
                  <a:lnTo>
                    <a:pt x="474536" y="416171"/>
                  </a:lnTo>
                  <a:lnTo>
                    <a:pt x="474536" y="418709"/>
                  </a:lnTo>
                  <a:lnTo>
                    <a:pt x="482149" y="418709"/>
                  </a:lnTo>
                  <a:lnTo>
                    <a:pt x="479612" y="413633"/>
                  </a:lnTo>
                  <a:lnTo>
                    <a:pt x="474536" y="413633"/>
                  </a:lnTo>
                  <a:lnTo>
                    <a:pt x="474536" y="408558"/>
                  </a:lnTo>
                  <a:lnTo>
                    <a:pt x="479612" y="408558"/>
                  </a:lnTo>
                  <a:lnTo>
                    <a:pt x="479612" y="411096"/>
                  </a:lnTo>
                  <a:lnTo>
                    <a:pt x="487224" y="411096"/>
                  </a:lnTo>
                  <a:lnTo>
                    <a:pt x="489762" y="408558"/>
                  </a:lnTo>
                  <a:lnTo>
                    <a:pt x="494837" y="408558"/>
                  </a:lnTo>
                  <a:lnTo>
                    <a:pt x="497375" y="406020"/>
                  </a:lnTo>
                  <a:lnTo>
                    <a:pt x="502450" y="406020"/>
                  </a:lnTo>
                  <a:lnTo>
                    <a:pt x="504988" y="403483"/>
                  </a:lnTo>
                  <a:lnTo>
                    <a:pt x="507526" y="406020"/>
                  </a:lnTo>
                  <a:lnTo>
                    <a:pt x="507526" y="408558"/>
                  </a:lnTo>
                  <a:lnTo>
                    <a:pt x="510063" y="406020"/>
                  </a:lnTo>
                  <a:lnTo>
                    <a:pt x="512601" y="406020"/>
                  </a:lnTo>
                  <a:lnTo>
                    <a:pt x="512601" y="403483"/>
                  </a:lnTo>
                  <a:lnTo>
                    <a:pt x="515138" y="406020"/>
                  </a:lnTo>
                  <a:lnTo>
                    <a:pt x="515138" y="408558"/>
                  </a:lnTo>
                  <a:lnTo>
                    <a:pt x="517676" y="408558"/>
                  </a:lnTo>
                  <a:lnTo>
                    <a:pt x="520214" y="411096"/>
                  </a:lnTo>
                  <a:lnTo>
                    <a:pt x="522751" y="411096"/>
                  </a:lnTo>
                  <a:lnTo>
                    <a:pt x="522751" y="406020"/>
                  </a:lnTo>
                  <a:lnTo>
                    <a:pt x="527826" y="406020"/>
                  </a:lnTo>
                  <a:lnTo>
                    <a:pt x="527826" y="403483"/>
                  </a:lnTo>
                  <a:lnTo>
                    <a:pt x="525289" y="403483"/>
                  </a:lnTo>
                  <a:lnTo>
                    <a:pt x="522751" y="400945"/>
                  </a:lnTo>
                  <a:lnTo>
                    <a:pt x="525289" y="398408"/>
                  </a:lnTo>
                  <a:lnTo>
                    <a:pt x="530364" y="398408"/>
                  </a:lnTo>
                  <a:lnTo>
                    <a:pt x="530364" y="395870"/>
                  </a:lnTo>
                  <a:lnTo>
                    <a:pt x="532902" y="393332"/>
                  </a:lnTo>
                  <a:lnTo>
                    <a:pt x="535440" y="395870"/>
                  </a:lnTo>
                  <a:lnTo>
                    <a:pt x="540515" y="395870"/>
                  </a:lnTo>
                  <a:lnTo>
                    <a:pt x="540515" y="390795"/>
                  </a:lnTo>
                  <a:lnTo>
                    <a:pt x="543052" y="390795"/>
                  </a:lnTo>
                  <a:lnTo>
                    <a:pt x="543052" y="393332"/>
                  </a:lnTo>
                  <a:lnTo>
                    <a:pt x="545590" y="393332"/>
                  </a:lnTo>
                  <a:lnTo>
                    <a:pt x="545590" y="390795"/>
                  </a:lnTo>
                  <a:lnTo>
                    <a:pt x="548128" y="390795"/>
                  </a:lnTo>
                  <a:lnTo>
                    <a:pt x="550665" y="393332"/>
                  </a:lnTo>
                  <a:lnTo>
                    <a:pt x="558278" y="393332"/>
                  </a:lnTo>
                  <a:lnTo>
                    <a:pt x="558278" y="395870"/>
                  </a:lnTo>
                  <a:lnTo>
                    <a:pt x="563353" y="395870"/>
                  </a:lnTo>
                  <a:lnTo>
                    <a:pt x="563353" y="390795"/>
                  </a:lnTo>
                  <a:lnTo>
                    <a:pt x="570966" y="390795"/>
                  </a:lnTo>
                  <a:lnTo>
                    <a:pt x="570966" y="385719"/>
                  </a:lnTo>
                  <a:lnTo>
                    <a:pt x="573504" y="385719"/>
                  </a:lnTo>
                  <a:lnTo>
                    <a:pt x="573504" y="383182"/>
                  </a:lnTo>
                  <a:lnTo>
                    <a:pt x="576041" y="380644"/>
                  </a:lnTo>
                  <a:lnTo>
                    <a:pt x="578579" y="380644"/>
                  </a:lnTo>
                  <a:lnTo>
                    <a:pt x="581117" y="378107"/>
                  </a:lnTo>
                  <a:lnTo>
                    <a:pt x="581117" y="367956"/>
                  </a:lnTo>
                  <a:lnTo>
                    <a:pt x="578579" y="367956"/>
                  </a:lnTo>
                  <a:lnTo>
                    <a:pt x="581117" y="373031"/>
                  </a:lnTo>
                  <a:lnTo>
                    <a:pt x="578579" y="370494"/>
                  </a:lnTo>
                  <a:lnTo>
                    <a:pt x="576041" y="365418"/>
                  </a:lnTo>
                  <a:lnTo>
                    <a:pt x="576041" y="362881"/>
                  </a:lnTo>
                  <a:lnTo>
                    <a:pt x="578579" y="360343"/>
                  </a:lnTo>
                  <a:lnTo>
                    <a:pt x="583654" y="355268"/>
                  </a:lnTo>
                  <a:lnTo>
                    <a:pt x="586192" y="350193"/>
                  </a:lnTo>
                  <a:lnTo>
                    <a:pt x="586192" y="347655"/>
                  </a:lnTo>
                  <a:lnTo>
                    <a:pt x="588730" y="345117"/>
                  </a:lnTo>
                  <a:lnTo>
                    <a:pt x="591267" y="342580"/>
                  </a:lnTo>
                  <a:lnTo>
                    <a:pt x="593805" y="337505"/>
                  </a:lnTo>
                  <a:lnTo>
                    <a:pt x="596343" y="332429"/>
                  </a:lnTo>
                  <a:lnTo>
                    <a:pt x="601418" y="327354"/>
                  </a:lnTo>
                  <a:lnTo>
                    <a:pt x="603955" y="324816"/>
                  </a:lnTo>
                  <a:lnTo>
                    <a:pt x="606493" y="322279"/>
                  </a:lnTo>
                  <a:lnTo>
                    <a:pt x="609031" y="319741"/>
                  </a:lnTo>
                  <a:lnTo>
                    <a:pt x="611568" y="317204"/>
                  </a:lnTo>
                  <a:lnTo>
                    <a:pt x="614106" y="314666"/>
                  </a:lnTo>
                  <a:lnTo>
                    <a:pt x="621719" y="309591"/>
                  </a:lnTo>
                  <a:lnTo>
                    <a:pt x="626794" y="304515"/>
                  </a:lnTo>
                  <a:lnTo>
                    <a:pt x="626794" y="301978"/>
                  </a:lnTo>
                  <a:lnTo>
                    <a:pt x="631869" y="296902"/>
                  </a:lnTo>
                  <a:lnTo>
                    <a:pt x="639482" y="291827"/>
                  </a:lnTo>
                  <a:lnTo>
                    <a:pt x="642020" y="289290"/>
                  </a:lnTo>
                  <a:lnTo>
                    <a:pt x="644557" y="286752"/>
                  </a:lnTo>
                  <a:lnTo>
                    <a:pt x="647095" y="281677"/>
                  </a:lnTo>
                  <a:lnTo>
                    <a:pt x="649633" y="279139"/>
                  </a:lnTo>
                  <a:lnTo>
                    <a:pt x="649633" y="276601"/>
                  </a:lnTo>
                  <a:lnTo>
                    <a:pt x="652170" y="274064"/>
                  </a:lnTo>
                  <a:lnTo>
                    <a:pt x="652170" y="271526"/>
                  </a:lnTo>
                  <a:lnTo>
                    <a:pt x="654708" y="271526"/>
                  </a:lnTo>
                  <a:lnTo>
                    <a:pt x="657246" y="268989"/>
                  </a:lnTo>
                  <a:lnTo>
                    <a:pt x="659783" y="263913"/>
                  </a:lnTo>
                  <a:lnTo>
                    <a:pt x="662321" y="258838"/>
                  </a:lnTo>
                  <a:lnTo>
                    <a:pt x="664858" y="253763"/>
                  </a:lnTo>
                  <a:lnTo>
                    <a:pt x="667396" y="253763"/>
                  </a:lnTo>
                  <a:lnTo>
                    <a:pt x="669934" y="248687"/>
                  </a:lnTo>
                  <a:lnTo>
                    <a:pt x="672471" y="246150"/>
                  </a:lnTo>
                  <a:lnTo>
                    <a:pt x="675009" y="243612"/>
                  </a:lnTo>
                  <a:lnTo>
                    <a:pt x="677547" y="241075"/>
                  </a:lnTo>
                  <a:lnTo>
                    <a:pt x="680084" y="238537"/>
                  </a:lnTo>
                  <a:lnTo>
                    <a:pt x="680084" y="235999"/>
                  </a:lnTo>
                  <a:lnTo>
                    <a:pt x="677547" y="235999"/>
                  </a:lnTo>
                  <a:lnTo>
                    <a:pt x="680084" y="233462"/>
                  </a:lnTo>
                  <a:lnTo>
                    <a:pt x="682622" y="233462"/>
                  </a:lnTo>
                  <a:lnTo>
                    <a:pt x="682622" y="228387"/>
                  </a:lnTo>
                  <a:lnTo>
                    <a:pt x="695310" y="228387"/>
                  </a:lnTo>
                  <a:lnTo>
                    <a:pt x="695310" y="230924"/>
                  </a:lnTo>
                  <a:lnTo>
                    <a:pt x="697848" y="233462"/>
                  </a:lnTo>
                  <a:lnTo>
                    <a:pt x="700385" y="235999"/>
                  </a:lnTo>
                  <a:lnTo>
                    <a:pt x="700385" y="238537"/>
                  </a:lnTo>
                  <a:lnTo>
                    <a:pt x="702923" y="241075"/>
                  </a:lnTo>
                  <a:lnTo>
                    <a:pt x="710536" y="241075"/>
                  </a:lnTo>
                  <a:lnTo>
                    <a:pt x="713074" y="243612"/>
                  </a:lnTo>
                  <a:lnTo>
                    <a:pt x="718149" y="241075"/>
                  </a:lnTo>
                  <a:lnTo>
                    <a:pt x="723224" y="241075"/>
                  </a:lnTo>
                  <a:lnTo>
                    <a:pt x="725762" y="243612"/>
                  </a:lnTo>
                  <a:lnTo>
                    <a:pt x="725762" y="241075"/>
                  </a:lnTo>
                  <a:lnTo>
                    <a:pt x="728299" y="241075"/>
                  </a:lnTo>
                  <a:lnTo>
                    <a:pt x="728299" y="238537"/>
                  </a:lnTo>
                  <a:lnTo>
                    <a:pt x="730837" y="238537"/>
                  </a:lnTo>
                  <a:lnTo>
                    <a:pt x="730837" y="235999"/>
                  </a:lnTo>
                  <a:lnTo>
                    <a:pt x="733374" y="235999"/>
                  </a:lnTo>
                  <a:lnTo>
                    <a:pt x="735912" y="233462"/>
                  </a:lnTo>
                  <a:lnTo>
                    <a:pt x="738450" y="233462"/>
                  </a:lnTo>
                  <a:lnTo>
                    <a:pt x="738450" y="235999"/>
                  </a:lnTo>
                  <a:lnTo>
                    <a:pt x="740987" y="235999"/>
                  </a:lnTo>
                  <a:lnTo>
                    <a:pt x="743525" y="238537"/>
                  </a:lnTo>
                  <a:lnTo>
                    <a:pt x="751138" y="238537"/>
                  </a:lnTo>
                  <a:lnTo>
                    <a:pt x="751138" y="235999"/>
                  </a:lnTo>
                  <a:lnTo>
                    <a:pt x="753675" y="235999"/>
                  </a:lnTo>
                  <a:lnTo>
                    <a:pt x="753675" y="233462"/>
                  </a:lnTo>
                  <a:lnTo>
                    <a:pt x="756213" y="230924"/>
                  </a:lnTo>
                  <a:lnTo>
                    <a:pt x="753675" y="230924"/>
                  </a:lnTo>
                  <a:lnTo>
                    <a:pt x="753675" y="228387"/>
                  </a:lnTo>
                  <a:lnTo>
                    <a:pt x="758751" y="228387"/>
                  </a:lnTo>
                  <a:lnTo>
                    <a:pt x="761288" y="225849"/>
                  </a:lnTo>
                  <a:lnTo>
                    <a:pt x="758751" y="225849"/>
                  </a:lnTo>
                  <a:lnTo>
                    <a:pt x="758751" y="223311"/>
                  </a:lnTo>
                  <a:lnTo>
                    <a:pt x="761288" y="220774"/>
                  </a:lnTo>
                  <a:lnTo>
                    <a:pt x="768901" y="220774"/>
                  </a:lnTo>
                  <a:lnTo>
                    <a:pt x="768901" y="218236"/>
                  </a:lnTo>
                  <a:lnTo>
                    <a:pt x="766364" y="215698"/>
                  </a:lnTo>
                  <a:lnTo>
                    <a:pt x="766364" y="213161"/>
                  </a:lnTo>
                  <a:lnTo>
                    <a:pt x="773977" y="213161"/>
                  </a:lnTo>
                  <a:lnTo>
                    <a:pt x="776514" y="210623"/>
                  </a:lnTo>
                  <a:lnTo>
                    <a:pt x="781589" y="210623"/>
                  </a:lnTo>
                  <a:lnTo>
                    <a:pt x="784127" y="208085"/>
                  </a:lnTo>
                  <a:lnTo>
                    <a:pt x="781589" y="208085"/>
                  </a:lnTo>
                  <a:lnTo>
                    <a:pt x="781589" y="205548"/>
                  </a:lnTo>
                  <a:lnTo>
                    <a:pt x="779052" y="205548"/>
                  </a:lnTo>
                  <a:lnTo>
                    <a:pt x="779052" y="197935"/>
                  </a:lnTo>
                  <a:lnTo>
                    <a:pt x="776514" y="195397"/>
                  </a:lnTo>
                  <a:lnTo>
                    <a:pt x="776514" y="180172"/>
                  </a:lnTo>
                  <a:lnTo>
                    <a:pt x="779052" y="177634"/>
                  </a:lnTo>
                  <a:lnTo>
                    <a:pt x="781589" y="175096"/>
                  </a:lnTo>
                  <a:lnTo>
                    <a:pt x="786665" y="175096"/>
                  </a:lnTo>
                  <a:lnTo>
                    <a:pt x="786665" y="172559"/>
                  </a:lnTo>
                  <a:lnTo>
                    <a:pt x="789202" y="167483"/>
                  </a:lnTo>
                  <a:lnTo>
                    <a:pt x="789202" y="164946"/>
                  </a:lnTo>
                  <a:lnTo>
                    <a:pt x="786665" y="159871"/>
                  </a:lnTo>
                  <a:lnTo>
                    <a:pt x="786665" y="152258"/>
                  </a:lnTo>
                  <a:lnTo>
                    <a:pt x="784127" y="149720"/>
                  </a:lnTo>
                  <a:lnTo>
                    <a:pt x="784127" y="139570"/>
                  </a:lnTo>
                  <a:lnTo>
                    <a:pt x="786665" y="137032"/>
                  </a:lnTo>
                  <a:lnTo>
                    <a:pt x="789202" y="137032"/>
                  </a:lnTo>
                  <a:lnTo>
                    <a:pt x="789202" y="139570"/>
                  </a:lnTo>
                  <a:lnTo>
                    <a:pt x="794277" y="139570"/>
                  </a:lnTo>
                  <a:lnTo>
                    <a:pt x="794277" y="144645"/>
                  </a:lnTo>
                  <a:lnTo>
                    <a:pt x="799353" y="144645"/>
                  </a:lnTo>
                  <a:lnTo>
                    <a:pt x="799353" y="142107"/>
                  </a:lnTo>
                  <a:lnTo>
                    <a:pt x="801891" y="142107"/>
                  </a:lnTo>
                  <a:lnTo>
                    <a:pt x="801891" y="144645"/>
                  </a:lnTo>
                  <a:lnTo>
                    <a:pt x="804428" y="144645"/>
                  </a:lnTo>
                  <a:lnTo>
                    <a:pt x="804428" y="139570"/>
                  </a:lnTo>
                  <a:lnTo>
                    <a:pt x="806966" y="137032"/>
                  </a:lnTo>
                  <a:lnTo>
                    <a:pt x="804428" y="134494"/>
                  </a:lnTo>
                  <a:lnTo>
                    <a:pt x="804428" y="129419"/>
                  </a:lnTo>
                  <a:lnTo>
                    <a:pt x="806966" y="126881"/>
                  </a:lnTo>
                  <a:lnTo>
                    <a:pt x="812041" y="129419"/>
                  </a:lnTo>
                  <a:lnTo>
                    <a:pt x="817116" y="129419"/>
                  </a:lnTo>
                  <a:lnTo>
                    <a:pt x="817116" y="124344"/>
                  </a:lnTo>
                  <a:lnTo>
                    <a:pt x="819654" y="119268"/>
                  </a:lnTo>
                  <a:lnTo>
                    <a:pt x="817116" y="116731"/>
                  </a:lnTo>
                  <a:lnTo>
                    <a:pt x="817116" y="114193"/>
                  </a:lnTo>
                  <a:lnTo>
                    <a:pt x="812041" y="114193"/>
                  </a:lnTo>
                  <a:lnTo>
                    <a:pt x="812041" y="111656"/>
                  </a:lnTo>
                  <a:lnTo>
                    <a:pt x="814579" y="109118"/>
                  </a:lnTo>
                  <a:lnTo>
                    <a:pt x="814579" y="106580"/>
                  </a:lnTo>
                  <a:lnTo>
                    <a:pt x="822191" y="106580"/>
                  </a:lnTo>
                  <a:lnTo>
                    <a:pt x="822191" y="109118"/>
                  </a:lnTo>
                  <a:lnTo>
                    <a:pt x="824729" y="109118"/>
                  </a:lnTo>
                  <a:lnTo>
                    <a:pt x="824729" y="106580"/>
                  </a:lnTo>
                  <a:lnTo>
                    <a:pt x="827267" y="101505"/>
                  </a:lnTo>
                  <a:lnTo>
                    <a:pt x="834880" y="101505"/>
                  </a:lnTo>
                  <a:lnTo>
                    <a:pt x="839955" y="98967"/>
                  </a:lnTo>
                  <a:lnTo>
                    <a:pt x="839955" y="96430"/>
                  </a:lnTo>
                  <a:lnTo>
                    <a:pt x="837417" y="93892"/>
                  </a:lnTo>
                  <a:lnTo>
                    <a:pt x="837417" y="83742"/>
                  </a:lnTo>
                  <a:lnTo>
                    <a:pt x="839955" y="83742"/>
                  </a:lnTo>
                  <a:lnTo>
                    <a:pt x="842493" y="86279"/>
                  </a:lnTo>
                  <a:lnTo>
                    <a:pt x="845030" y="83742"/>
                  </a:lnTo>
                  <a:lnTo>
                    <a:pt x="850105" y="83742"/>
                  </a:lnTo>
                  <a:lnTo>
                    <a:pt x="852643" y="86279"/>
                  </a:lnTo>
                  <a:lnTo>
                    <a:pt x="852643" y="83742"/>
                  </a:lnTo>
                  <a:lnTo>
                    <a:pt x="855181" y="83742"/>
                  </a:lnTo>
                  <a:lnTo>
                    <a:pt x="852643" y="81204"/>
                  </a:lnTo>
                  <a:lnTo>
                    <a:pt x="850105" y="81204"/>
                  </a:lnTo>
                  <a:lnTo>
                    <a:pt x="847568" y="76129"/>
                  </a:lnTo>
                  <a:lnTo>
                    <a:pt x="850105" y="73591"/>
                  </a:lnTo>
                  <a:lnTo>
                    <a:pt x="852643" y="73591"/>
                  </a:lnTo>
                  <a:lnTo>
                    <a:pt x="860256" y="71054"/>
                  </a:lnTo>
                  <a:lnTo>
                    <a:pt x="865331" y="71054"/>
                  </a:lnTo>
                  <a:lnTo>
                    <a:pt x="870406" y="73591"/>
                  </a:lnTo>
                  <a:lnTo>
                    <a:pt x="870406" y="68516"/>
                  </a:lnTo>
                  <a:lnTo>
                    <a:pt x="867869" y="68516"/>
                  </a:lnTo>
                  <a:lnTo>
                    <a:pt x="867869" y="65978"/>
                  </a:lnTo>
                  <a:lnTo>
                    <a:pt x="865331" y="65978"/>
                  </a:lnTo>
                  <a:lnTo>
                    <a:pt x="865331" y="60903"/>
                  </a:lnTo>
                  <a:lnTo>
                    <a:pt x="872944" y="60903"/>
                  </a:lnTo>
                  <a:lnTo>
                    <a:pt x="872944" y="63441"/>
                  </a:lnTo>
                  <a:lnTo>
                    <a:pt x="875482" y="65978"/>
                  </a:lnTo>
                  <a:lnTo>
                    <a:pt x="878019" y="68516"/>
                  </a:lnTo>
                  <a:lnTo>
                    <a:pt x="880557" y="68516"/>
                  </a:lnTo>
                  <a:lnTo>
                    <a:pt x="883094" y="65978"/>
                  </a:lnTo>
                  <a:lnTo>
                    <a:pt x="885632" y="65978"/>
                  </a:lnTo>
                  <a:lnTo>
                    <a:pt x="885632" y="68516"/>
                  </a:lnTo>
                  <a:lnTo>
                    <a:pt x="883094" y="71054"/>
                  </a:lnTo>
                  <a:lnTo>
                    <a:pt x="880557" y="73591"/>
                  </a:lnTo>
                  <a:lnTo>
                    <a:pt x="878019" y="73591"/>
                  </a:lnTo>
                  <a:lnTo>
                    <a:pt x="878019" y="76129"/>
                  </a:lnTo>
                  <a:lnTo>
                    <a:pt x="880557" y="78666"/>
                  </a:lnTo>
                  <a:lnTo>
                    <a:pt x="883094" y="81204"/>
                  </a:lnTo>
                  <a:lnTo>
                    <a:pt x="888170" y="81204"/>
                  </a:lnTo>
                  <a:lnTo>
                    <a:pt x="890708" y="78666"/>
                  </a:lnTo>
                  <a:lnTo>
                    <a:pt x="890708" y="73591"/>
                  </a:lnTo>
                  <a:lnTo>
                    <a:pt x="893245" y="76129"/>
                  </a:lnTo>
                  <a:lnTo>
                    <a:pt x="898320" y="78666"/>
                  </a:lnTo>
                  <a:lnTo>
                    <a:pt x="908471" y="78666"/>
                  </a:lnTo>
                  <a:lnTo>
                    <a:pt x="911008" y="81204"/>
                  </a:lnTo>
                  <a:lnTo>
                    <a:pt x="908471" y="81204"/>
                  </a:lnTo>
                  <a:lnTo>
                    <a:pt x="913546" y="81204"/>
                  </a:lnTo>
                  <a:lnTo>
                    <a:pt x="916084" y="78666"/>
                  </a:lnTo>
                  <a:lnTo>
                    <a:pt x="931310" y="78666"/>
                  </a:lnTo>
                  <a:lnTo>
                    <a:pt x="933847" y="76129"/>
                  </a:lnTo>
                  <a:lnTo>
                    <a:pt x="931310" y="73591"/>
                  </a:lnTo>
                  <a:lnTo>
                    <a:pt x="931310" y="71054"/>
                  </a:lnTo>
                  <a:lnTo>
                    <a:pt x="928772" y="71054"/>
                  </a:lnTo>
                  <a:lnTo>
                    <a:pt x="926234" y="68516"/>
                  </a:lnTo>
                  <a:lnTo>
                    <a:pt x="921159" y="65978"/>
                  </a:lnTo>
                  <a:lnTo>
                    <a:pt x="918621" y="65978"/>
                  </a:lnTo>
                  <a:lnTo>
                    <a:pt x="918621" y="58365"/>
                  </a:lnTo>
                  <a:lnTo>
                    <a:pt x="938922" y="58365"/>
                  </a:lnTo>
                  <a:lnTo>
                    <a:pt x="938922" y="63441"/>
                  </a:lnTo>
                  <a:lnTo>
                    <a:pt x="941460" y="60903"/>
                  </a:lnTo>
                  <a:lnTo>
                    <a:pt x="943998" y="58365"/>
                  </a:lnTo>
                  <a:lnTo>
                    <a:pt x="951611" y="58365"/>
                  </a:lnTo>
                  <a:lnTo>
                    <a:pt x="954148" y="55828"/>
                  </a:lnTo>
                  <a:lnTo>
                    <a:pt x="959223" y="55828"/>
                  </a:lnTo>
                  <a:lnTo>
                    <a:pt x="966836" y="53290"/>
                  </a:lnTo>
                  <a:lnTo>
                    <a:pt x="974449" y="53290"/>
                  </a:lnTo>
                  <a:lnTo>
                    <a:pt x="974449" y="50753"/>
                  </a:lnTo>
                  <a:lnTo>
                    <a:pt x="976987" y="48215"/>
                  </a:lnTo>
                  <a:lnTo>
                    <a:pt x="979525" y="45677"/>
                  </a:lnTo>
                  <a:lnTo>
                    <a:pt x="984599" y="45677"/>
                  </a:lnTo>
                  <a:lnTo>
                    <a:pt x="984599" y="40602"/>
                  </a:lnTo>
                  <a:lnTo>
                    <a:pt x="987137" y="35527"/>
                  </a:lnTo>
                  <a:lnTo>
                    <a:pt x="987137" y="32989"/>
                  </a:lnTo>
                  <a:lnTo>
                    <a:pt x="989675" y="32989"/>
                  </a:lnTo>
                  <a:lnTo>
                    <a:pt x="992213" y="35527"/>
                  </a:lnTo>
                  <a:lnTo>
                    <a:pt x="992213" y="38064"/>
                  </a:lnTo>
                  <a:lnTo>
                    <a:pt x="989675" y="40602"/>
                  </a:lnTo>
                  <a:lnTo>
                    <a:pt x="987137" y="40602"/>
                  </a:lnTo>
                  <a:lnTo>
                    <a:pt x="987137" y="43140"/>
                  </a:lnTo>
                  <a:lnTo>
                    <a:pt x="992213" y="43140"/>
                  </a:lnTo>
                  <a:lnTo>
                    <a:pt x="994750" y="40602"/>
                  </a:lnTo>
                  <a:lnTo>
                    <a:pt x="994750" y="38064"/>
                  </a:lnTo>
                  <a:lnTo>
                    <a:pt x="997288" y="35527"/>
                  </a:lnTo>
                  <a:lnTo>
                    <a:pt x="997288" y="32989"/>
                  </a:lnTo>
                  <a:lnTo>
                    <a:pt x="997288" y="35527"/>
                  </a:lnTo>
                  <a:lnTo>
                    <a:pt x="999825" y="35527"/>
                  </a:lnTo>
                  <a:lnTo>
                    <a:pt x="999825" y="38064"/>
                  </a:lnTo>
                  <a:lnTo>
                    <a:pt x="1002363" y="40602"/>
                  </a:lnTo>
                  <a:lnTo>
                    <a:pt x="1009976" y="40602"/>
                  </a:lnTo>
                  <a:lnTo>
                    <a:pt x="1009976" y="43140"/>
                  </a:lnTo>
                  <a:lnTo>
                    <a:pt x="1012513" y="43140"/>
                  </a:lnTo>
                  <a:lnTo>
                    <a:pt x="1017589" y="48215"/>
                  </a:lnTo>
                  <a:lnTo>
                    <a:pt x="1020127" y="45677"/>
                  </a:lnTo>
                  <a:lnTo>
                    <a:pt x="1022664" y="45677"/>
                  </a:lnTo>
                  <a:lnTo>
                    <a:pt x="1022664" y="43140"/>
                  </a:lnTo>
                  <a:lnTo>
                    <a:pt x="1025202" y="43140"/>
                  </a:lnTo>
                  <a:lnTo>
                    <a:pt x="1027739" y="45677"/>
                  </a:lnTo>
                  <a:lnTo>
                    <a:pt x="1030277" y="48215"/>
                  </a:lnTo>
                  <a:lnTo>
                    <a:pt x="1035352" y="48215"/>
                  </a:lnTo>
                  <a:lnTo>
                    <a:pt x="1035352" y="45677"/>
                  </a:lnTo>
                  <a:lnTo>
                    <a:pt x="1037890" y="43140"/>
                  </a:lnTo>
                  <a:lnTo>
                    <a:pt x="1040428" y="43140"/>
                  </a:lnTo>
                  <a:lnTo>
                    <a:pt x="1045503" y="45677"/>
                  </a:lnTo>
                  <a:lnTo>
                    <a:pt x="1048040" y="43140"/>
                  </a:lnTo>
                  <a:lnTo>
                    <a:pt x="1053116" y="43140"/>
                  </a:lnTo>
                  <a:lnTo>
                    <a:pt x="1055653" y="45677"/>
                  </a:lnTo>
                  <a:lnTo>
                    <a:pt x="1058191" y="43140"/>
                  </a:lnTo>
                  <a:lnTo>
                    <a:pt x="1060728" y="40602"/>
                  </a:lnTo>
                  <a:lnTo>
                    <a:pt x="1060728" y="38064"/>
                  </a:lnTo>
                  <a:lnTo>
                    <a:pt x="1058191" y="35527"/>
                  </a:lnTo>
                  <a:lnTo>
                    <a:pt x="1058191" y="32989"/>
                  </a:lnTo>
                  <a:lnTo>
                    <a:pt x="1060728" y="32989"/>
                  </a:lnTo>
                  <a:lnTo>
                    <a:pt x="1063266" y="35527"/>
                  </a:lnTo>
                  <a:lnTo>
                    <a:pt x="1065804" y="38064"/>
                  </a:lnTo>
                  <a:lnTo>
                    <a:pt x="1070879" y="38064"/>
                  </a:lnTo>
                  <a:lnTo>
                    <a:pt x="1070879" y="30451"/>
                  </a:lnTo>
                  <a:lnTo>
                    <a:pt x="1073417" y="30451"/>
                  </a:lnTo>
                  <a:lnTo>
                    <a:pt x="1075954" y="27914"/>
                  </a:lnTo>
                  <a:lnTo>
                    <a:pt x="1075954" y="25376"/>
                  </a:lnTo>
                  <a:lnTo>
                    <a:pt x="1078492" y="25376"/>
                  </a:lnTo>
                  <a:lnTo>
                    <a:pt x="1078492" y="27914"/>
                  </a:lnTo>
                  <a:lnTo>
                    <a:pt x="1081030" y="30451"/>
                  </a:lnTo>
                  <a:lnTo>
                    <a:pt x="1086105" y="30451"/>
                  </a:lnTo>
                  <a:lnTo>
                    <a:pt x="1088642" y="27914"/>
                  </a:lnTo>
                  <a:lnTo>
                    <a:pt x="1088642" y="25376"/>
                  </a:lnTo>
                  <a:lnTo>
                    <a:pt x="1091180" y="25376"/>
                  </a:lnTo>
                  <a:lnTo>
                    <a:pt x="1091180" y="30451"/>
                  </a:lnTo>
                  <a:lnTo>
                    <a:pt x="1093718" y="30451"/>
                  </a:lnTo>
                  <a:lnTo>
                    <a:pt x="1093718" y="27914"/>
                  </a:lnTo>
                  <a:lnTo>
                    <a:pt x="1096256" y="27914"/>
                  </a:lnTo>
                  <a:lnTo>
                    <a:pt x="1096256" y="25376"/>
                  </a:lnTo>
                  <a:lnTo>
                    <a:pt x="1098793" y="22839"/>
                  </a:lnTo>
                  <a:lnTo>
                    <a:pt x="1101330" y="17763"/>
                  </a:lnTo>
                  <a:lnTo>
                    <a:pt x="1098793" y="15226"/>
                  </a:lnTo>
                  <a:lnTo>
                    <a:pt x="1098793" y="12688"/>
                  </a:lnTo>
                  <a:lnTo>
                    <a:pt x="1096256" y="10150"/>
                  </a:lnTo>
                  <a:lnTo>
                    <a:pt x="1098793" y="7613"/>
                  </a:lnTo>
                  <a:lnTo>
                    <a:pt x="1098793" y="5075"/>
                  </a:lnTo>
                  <a:lnTo>
                    <a:pt x="1101330" y="2538"/>
                  </a:lnTo>
                  <a:lnTo>
                    <a:pt x="1106406" y="5075"/>
                  </a:lnTo>
                  <a:lnTo>
                    <a:pt x="1108944" y="5075"/>
                  </a:lnTo>
                  <a:lnTo>
                    <a:pt x="1108944" y="2538"/>
                  </a:lnTo>
                  <a:lnTo>
                    <a:pt x="1111481" y="0"/>
                  </a:lnTo>
                  <a:lnTo>
                    <a:pt x="1111481" y="2538"/>
                  </a:lnTo>
                  <a:lnTo>
                    <a:pt x="1114019" y="5075"/>
                  </a:lnTo>
                  <a:lnTo>
                    <a:pt x="1114019" y="7613"/>
                  </a:lnTo>
                  <a:lnTo>
                    <a:pt x="1116556" y="10150"/>
                  </a:lnTo>
                  <a:lnTo>
                    <a:pt x="1119094" y="12688"/>
                  </a:lnTo>
                  <a:lnTo>
                    <a:pt x="1119094" y="25376"/>
                  </a:lnTo>
                  <a:lnTo>
                    <a:pt x="1116556" y="30451"/>
                  </a:lnTo>
                  <a:lnTo>
                    <a:pt x="1119094" y="30451"/>
                  </a:lnTo>
                  <a:lnTo>
                    <a:pt x="1119094" y="35527"/>
                  </a:lnTo>
                  <a:lnTo>
                    <a:pt x="1121632" y="38064"/>
                  </a:lnTo>
                  <a:lnTo>
                    <a:pt x="1119094" y="43140"/>
                  </a:lnTo>
                  <a:lnTo>
                    <a:pt x="1119094" y="50753"/>
                  </a:lnTo>
                  <a:lnTo>
                    <a:pt x="1116556" y="55828"/>
                  </a:lnTo>
                  <a:lnTo>
                    <a:pt x="1114019" y="63441"/>
                  </a:lnTo>
                  <a:lnTo>
                    <a:pt x="1111481" y="65978"/>
                  </a:lnTo>
                  <a:lnTo>
                    <a:pt x="1111481" y="73591"/>
                  </a:lnTo>
                  <a:lnTo>
                    <a:pt x="1108944" y="78666"/>
                  </a:lnTo>
                  <a:lnTo>
                    <a:pt x="1103868" y="83742"/>
                  </a:lnTo>
                  <a:lnTo>
                    <a:pt x="1101330" y="88817"/>
                  </a:lnTo>
                  <a:lnTo>
                    <a:pt x="1096256" y="91355"/>
                  </a:lnTo>
                  <a:lnTo>
                    <a:pt x="1091180" y="91355"/>
                  </a:lnTo>
                  <a:lnTo>
                    <a:pt x="1091180" y="93892"/>
                  </a:lnTo>
                  <a:lnTo>
                    <a:pt x="1086105" y="96430"/>
                  </a:lnTo>
                  <a:lnTo>
                    <a:pt x="1086105" y="101505"/>
                  </a:lnTo>
                  <a:lnTo>
                    <a:pt x="1088642" y="104043"/>
                  </a:lnTo>
                  <a:lnTo>
                    <a:pt x="1088642" y="129408"/>
                  </a:lnTo>
                  <a:lnTo>
                    <a:pt x="1086105" y="137021"/>
                  </a:lnTo>
                  <a:lnTo>
                    <a:pt x="1086105" y="164925"/>
                  </a:lnTo>
                  <a:lnTo>
                    <a:pt x="1083567" y="185215"/>
                  </a:lnTo>
                  <a:lnTo>
                    <a:pt x="1081030" y="197903"/>
                  </a:lnTo>
                  <a:lnTo>
                    <a:pt x="1078492" y="205516"/>
                  </a:lnTo>
                  <a:lnTo>
                    <a:pt x="1073417" y="215667"/>
                  </a:lnTo>
                  <a:lnTo>
                    <a:pt x="1068342" y="225817"/>
                  </a:lnTo>
                  <a:lnTo>
                    <a:pt x="1065804" y="235968"/>
                  </a:lnTo>
                  <a:lnTo>
                    <a:pt x="1063266" y="243581"/>
                  </a:lnTo>
                  <a:lnTo>
                    <a:pt x="1060728" y="256269"/>
                  </a:lnTo>
                  <a:lnTo>
                    <a:pt x="1060728" y="258806"/>
                  </a:lnTo>
                  <a:lnTo>
                    <a:pt x="1058191" y="274032"/>
                  </a:lnTo>
                  <a:lnTo>
                    <a:pt x="1055653" y="284183"/>
                  </a:lnTo>
                  <a:lnTo>
                    <a:pt x="1053116" y="299408"/>
                  </a:lnTo>
                  <a:lnTo>
                    <a:pt x="1048040" y="312096"/>
                  </a:lnTo>
                  <a:lnTo>
                    <a:pt x="1045503" y="319709"/>
                  </a:lnTo>
                  <a:lnTo>
                    <a:pt x="1042965" y="324785"/>
                  </a:lnTo>
                  <a:lnTo>
                    <a:pt x="1042965" y="327322"/>
                  </a:lnTo>
                  <a:lnTo>
                    <a:pt x="1040428" y="332398"/>
                  </a:lnTo>
                  <a:lnTo>
                    <a:pt x="1042965" y="337473"/>
                  </a:lnTo>
                  <a:lnTo>
                    <a:pt x="1048040" y="345086"/>
                  </a:lnTo>
                  <a:lnTo>
                    <a:pt x="1050578" y="350161"/>
                  </a:lnTo>
                  <a:lnTo>
                    <a:pt x="1053116" y="355236"/>
                  </a:lnTo>
                  <a:lnTo>
                    <a:pt x="1053116" y="357774"/>
                  </a:lnTo>
                  <a:lnTo>
                    <a:pt x="1055653" y="360311"/>
                  </a:lnTo>
                  <a:lnTo>
                    <a:pt x="1058191" y="362849"/>
                  </a:lnTo>
                  <a:lnTo>
                    <a:pt x="1055653" y="365387"/>
                  </a:lnTo>
                  <a:lnTo>
                    <a:pt x="1053116" y="367924"/>
                  </a:lnTo>
                  <a:lnTo>
                    <a:pt x="1050578" y="370462"/>
                  </a:lnTo>
                  <a:lnTo>
                    <a:pt x="1053116" y="375537"/>
                  </a:lnTo>
                  <a:lnTo>
                    <a:pt x="1053116" y="378075"/>
                  </a:lnTo>
                  <a:lnTo>
                    <a:pt x="1055653" y="378075"/>
                  </a:lnTo>
                  <a:lnTo>
                    <a:pt x="1055653" y="385688"/>
                  </a:lnTo>
                  <a:lnTo>
                    <a:pt x="1050578" y="385688"/>
                  </a:lnTo>
                  <a:lnTo>
                    <a:pt x="1048040" y="380613"/>
                  </a:lnTo>
                  <a:lnTo>
                    <a:pt x="1045503" y="378075"/>
                  </a:lnTo>
                  <a:lnTo>
                    <a:pt x="1045503" y="380613"/>
                  </a:lnTo>
                  <a:lnTo>
                    <a:pt x="1042965" y="380613"/>
                  </a:lnTo>
                  <a:lnTo>
                    <a:pt x="1042965" y="383150"/>
                  </a:lnTo>
                  <a:lnTo>
                    <a:pt x="1045503" y="385688"/>
                  </a:lnTo>
                  <a:lnTo>
                    <a:pt x="1048040" y="388225"/>
                  </a:lnTo>
                  <a:lnTo>
                    <a:pt x="1048040" y="390763"/>
                  </a:lnTo>
                  <a:lnTo>
                    <a:pt x="1042965" y="390763"/>
                  </a:lnTo>
                  <a:lnTo>
                    <a:pt x="1042965" y="398376"/>
                  </a:lnTo>
                  <a:lnTo>
                    <a:pt x="1045503" y="400913"/>
                  </a:lnTo>
                  <a:lnTo>
                    <a:pt x="1045503" y="403451"/>
                  </a:lnTo>
                  <a:lnTo>
                    <a:pt x="1042965" y="405989"/>
                  </a:lnTo>
                  <a:lnTo>
                    <a:pt x="1037890" y="405989"/>
                  </a:lnTo>
                  <a:lnTo>
                    <a:pt x="1032815" y="400913"/>
                  </a:lnTo>
                  <a:lnTo>
                    <a:pt x="1030277" y="395838"/>
                  </a:lnTo>
                  <a:lnTo>
                    <a:pt x="1027739" y="395838"/>
                  </a:lnTo>
                  <a:lnTo>
                    <a:pt x="1025202" y="398376"/>
                  </a:lnTo>
                  <a:lnTo>
                    <a:pt x="1027739" y="405989"/>
                  </a:lnTo>
                  <a:lnTo>
                    <a:pt x="1030277" y="405989"/>
                  </a:lnTo>
                  <a:lnTo>
                    <a:pt x="1035352" y="408526"/>
                  </a:lnTo>
                  <a:lnTo>
                    <a:pt x="1037890" y="408526"/>
                  </a:lnTo>
                  <a:lnTo>
                    <a:pt x="1035352" y="411064"/>
                  </a:lnTo>
                  <a:lnTo>
                    <a:pt x="1032815" y="413602"/>
                  </a:lnTo>
                  <a:lnTo>
                    <a:pt x="1030277" y="413602"/>
                  </a:lnTo>
                  <a:lnTo>
                    <a:pt x="1020127" y="416139"/>
                  </a:lnTo>
                  <a:lnTo>
                    <a:pt x="1017589" y="413602"/>
                  </a:lnTo>
                  <a:lnTo>
                    <a:pt x="1012513" y="416139"/>
                  </a:lnTo>
                  <a:lnTo>
                    <a:pt x="1015051" y="418677"/>
                  </a:lnTo>
                  <a:lnTo>
                    <a:pt x="1017589" y="421215"/>
                  </a:lnTo>
                  <a:lnTo>
                    <a:pt x="1015051" y="423752"/>
                  </a:lnTo>
                  <a:lnTo>
                    <a:pt x="1015051" y="428827"/>
                  </a:lnTo>
                  <a:lnTo>
                    <a:pt x="1012513" y="431365"/>
                  </a:lnTo>
                  <a:lnTo>
                    <a:pt x="1012513" y="423752"/>
                  </a:lnTo>
                  <a:lnTo>
                    <a:pt x="1007438" y="421215"/>
                  </a:lnTo>
                  <a:lnTo>
                    <a:pt x="1004901" y="421215"/>
                  </a:lnTo>
                  <a:lnTo>
                    <a:pt x="1002363" y="423752"/>
                  </a:lnTo>
                  <a:lnTo>
                    <a:pt x="999825" y="426290"/>
                  </a:lnTo>
                  <a:lnTo>
                    <a:pt x="999825" y="423752"/>
                  </a:lnTo>
                  <a:lnTo>
                    <a:pt x="997288" y="423752"/>
                  </a:lnTo>
                  <a:lnTo>
                    <a:pt x="994750" y="426290"/>
                  </a:lnTo>
                  <a:lnTo>
                    <a:pt x="994750" y="428827"/>
                  </a:lnTo>
                  <a:lnTo>
                    <a:pt x="997288" y="431365"/>
                  </a:lnTo>
                  <a:lnTo>
                    <a:pt x="1007438" y="431365"/>
                  </a:lnTo>
                  <a:lnTo>
                    <a:pt x="1007438" y="436440"/>
                  </a:lnTo>
                  <a:lnTo>
                    <a:pt x="1004901" y="438978"/>
                  </a:lnTo>
                  <a:lnTo>
                    <a:pt x="999825" y="438978"/>
                  </a:lnTo>
                  <a:lnTo>
                    <a:pt x="992213" y="436440"/>
                  </a:lnTo>
                  <a:lnTo>
                    <a:pt x="989675" y="438978"/>
                  </a:lnTo>
                  <a:lnTo>
                    <a:pt x="989675" y="441516"/>
                  </a:lnTo>
                  <a:lnTo>
                    <a:pt x="984599" y="441516"/>
                  </a:lnTo>
                  <a:lnTo>
                    <a:pt x="982062" y="438978"/>
                  </a:lnTo>
                  <a:lnTo>
                    <a:pt x="979525" y="436440"/>
                  </a:lnTo>
                  <a:lnTo>
                    <a:pt x="974449" y="436440"/>
                  </a:lnTo>
                  <a:lnTo>
                    <a:pt x="971911" y="433903"/>
                  </a:lnTo>
                  <a:lnTo>
                    <a:pt x="971911" y="431365"/>
                  </a:lnTo>
                  <a:lnTo>
                    <a:pt x="974449" y="428827"/>
                  </a:lnTo>
                  <a:lnTo>
                    <a:pt x="976987" y="426290"/>
                  </a:lnTo>
                  <a:lnTo>
                    <a:pt x="976987" y="421215"/>
                  </a:lnTo>
                  <a:lnTo>
                    <a:pt x="974449" y="418677"/>
                  </a:lnTo>
                  <a:lnTo>
                    <a:pt x="971911" y="418677"/>
                  </a:lnTo>
                  <a:lnTo>
                    <a:pt x="971911" y="423752"/>
                  </a:lnTo>
                  <a:lnTo>
                    <a:pt x="969374" y="426290"/>
                  </a:lnTo>
                  <a:lnTo>
                    <a:pt x="966836" y="426290"/>
                  </a:lnTo>
                  <a:lnTo>
                    <a:pt x="966836" y="423752"/>
                  </a:lnTo>
                  <a:lnTo>
                    <a:pt x="964299" y="421215"/>
                  </a:lnTo>
                  <a:lnTo>
                    <a:pt x="961761" y="418677"/>
                  </a:lnTo>
                  <a:lnTo>
                    <a:pt x="956686" y="418677"/>
                  </a:lnTo>
                  <a:lnTo>
                    <a:pt x="956686" y="426290"/>
                  </a:lnTo>
                  <a:lnTo>
                    <a:pt x="954148" y="423752"/>
                  </a:lnTo>
                  <a:lnTo>
                    <a:pt x="951611" y="423752"/>
                  </a:lnTo>
                  <a:lnTo>
                    <a:pt x="951611" y="428827"/>
                  </a:lnTo>
                  <a:lnTo>
                    <a:pt x="949073" y="428827"/>
                  </a:lnTo>
                  <a:lnTo>
                    <a:pt x="946535" y="426290"/>
                  </a:lnTo>
                  <a:lnTo>
                    <a:pt x="943998" y="426290"/>
                  </a:lnTo>
                  <a:lnTo>
                    <a:pt x="943998" y="423752"/>
                  </a:lnTo>
                  <a:lnTo>
                    <a:pt x="941460" y="423752"/>
                  </a:lnTo>
                  <a:lnTo>
                    <a:pt x="941460" y="426290"/>
                  </a:lnTo>
                  <a:lnTo>
                    <a:pt x="938922" y="428827"/>
                  </a:lnTo>
                  <a:lnTo>
                    <a:pt x="931310" y="428827"/>
                  </a:lnTo>
                  <a:lnTo>
                    <a:pt x="931310" y="426290"/>
                  </a:lnTo>
                  <a:lnTo>
                    <a:pt x="933847" y="426290"/>
                  </a:lnTo>
                  <a:lnTo>
                    <a:pt x="936385" y="423752"/>
                  </a:lnTo>
                  <a:lnTo>
                    <a:pt x="933847" y="421215"/>
                  </a:lnTo>
                  <a:lnTo>
                    <a:pt x="928772" y="416139"/>
                  </a:lnTo>
                  <a:lnTo>
                    <a:pt x="921159" y="416139"/>
                  </a:lnTo>
                  <a:lnTo>
                    <a:pt x="923697" y="416139"/>
                  </a:lnTo>
                  <a:lnTo>
                    <a:pt x="923697" y="418677"/>
                  </a:lnTo>
                  <a:lnTo>
                    <a:pt x="928772" y="418677"/>
                  </a:lnTo>
                  <a:lnTo>
                    <a:pt x="926234" y="421215"/>
                  </a:lnTo>
                  <a:lnTo>
                    <a:pt x="918621" y="421215"/>
                  </a:lnTo>
                  <a:lnTo>
                    <a:pt x="913546" y="423752"/>
                  </a:lnTo>
                  <a:lnTo>
                    <a:pt x="905933" y="423752"/>
                  </a:lnTo>
                  <a:lnTo>
                    <a:pt x="905933" y="428827"/>
                  </a:lnTo>
                  <a:lnTo>
                    <a:pt x="911008" y="428827"/>
                  </a:lnTo>
                  <a:lnTo>
                    <a:pt x="913546" y="431365"/>
                  </a:lnTo>
                  <a:lnTo>
                    <a:pt x="911008" y="433903"/>
                  </a:lnTo>
                  <a:lnTo>
                    <a:pt x="908471" y="433903"/>
                  </a:lnTo>
                  <a:lnTo>
                    <a:pt x="905933" y="436440"/>
                  </a:lnTo>
                  <a:lnTo>
                    <a:pt x="908471" y="438978"/>
                  </a:lnTo>
                  <a:lnTo>
                    <a:pt x="911008" y="438978"/>
                  </a:lnTo>
                  <a:lnTo>
                    <a:pt x="911008" y="451666"/>
                  </a:lnTo>
                  <a:lnTo>
                    <a:pt x="905933" y="451666"/>
                  </a:lnTo>
                  <a:lnTo>
                    <a:pt x="905933" y="446591"/>
                  </a:lnTo>
                  <a:lnTo>
                    <a:pt x="903396" y="444053"/>
                  </a:lnTo>
                  <a:lnTo>
                    <a:pt x="895783" y="444053"/>
                  </a:lnTo>
                  <a:lnTo>
                    <a:pt x="893245" y="441516"/>
                  </a:lnTo>
                  <a:lnTo>
                    <a:pt x="895783" y="438978"/>
                  </a:lnTo>
                  <a:lnTo>
                    <a:pt x="895783" y="436440"/>
                  </a:lnTo>
                  <a:lnTo>
                    <a:pt x="893245" y="436440"/>
                  </a:lnTo>
                  <a:lnTo>
                    <a:pt x="890708" y="433903"/>
                  </a:lnTo>
                  <a:lnTo>
                    <a:pt x="888170" y="433903"/>
                  </a:lnTo>
                  <a:lnTo>
                    <a:pt x="888170" y="431365"/>
                  </a:lnTo>
                  <a:lnTo>
                    <a:pt x="885632" y="428827"/>
                  </a:lnTo>
                  <a:lnTo>
                    <a:pt x="885632" y="436440"/>
                  </a:lnTo>
                  <a:lnTo>
                    <a:pt x="888170" y="438978"/>
                  </a:lnTo>
                  <a:lnTo>
                    <a:pt x="883094" y="438978"/>
                  </a:lnTo>
                  <a:lnTo>
                    <a:pt x="880557" y="436440"/>
                  </a:lnTo>
                  <a:lnTo>
                    <a:pt x="878019" y="438978"/>
                  </a:lnTo>
                  <a:lnTo>
                    <a:pt x="878019" y="436440"/>
                  </a:lnTo>
                  <a:lnTo>
                    <a:pt x="872944" y="436440"/>
                  </a:lnTo>
                  <a:lnTo>
                    <a:pt x="872944" y="441516"/>
                  </a:lnTo>
                  <a:lnTo>
                    <a:pt x="870406" y="441516"/>
                  </a:lnTo>
                  <a:lnTo>
                    <a:pt x="870406" y="438978"/>
                  </a:lnTo>
                  <a:lnTo>
                    <a:pt x="867869" y="438978"/>
                  </a:lnTo>
                  <a:lnTo>
                    <a:pt x="865331" y="441516"/>
                  </a:lnTo>
                  <a:lnTo>
                    <a:pt x="865331" y="449128"/>
                  </a:lnTo>
                  <a:lnTo>
                    <a:pt x="862794" y="449128"/>
                  </a:lnTo>
                  <a:lnTo>
                    <a:pt x="862794" y="451666"/>
                  </a:lnTo>
                  <a:lnTo>
                    <a:pt x="865331" y="451666"/>
                  </a:lnTo>
                  <a:lnTo>
                    <a:pt x="865331" y="456741"/>
                  </a:lnTo>
                  <a:lnTo>
                    <a:pt x="860256" y="461817"/>
                  </a:lnTo>
                  <a:lnTo>
                    <a:pt x="862794" y="464354"/>
                  </a:lnTo>
                  <a:lnTo>
                    <a:pt x="865331" y="464354"/>
                  </a:lnTo>
                  <a:lnTo>
                    <a:pt x="865331" y="469429"/>
                  </a:lnTo>
                  <a:lnTo>
                    <a:pt x="862794" y="471967"/>
                  </a:lnTo>
                  <a:lnTo>
                    <a:pt x="857718" y="471967"/>
                  </a:lnTo>
                  <a:lnTo>
                    <a:pt x="855181" y="477042"/>
                  </a:lnTo>
                  <a:lnTo>
                    <a:pt x="857718" y="482118"/>
                  </a:lnTo>
                  <a:lnTo>
                    <a:pt x="855181" y="487193"/>
                  </a:lnTo>
                  <a:lnTo>
                    <a:pt x="852643" y="487193"/>
                  </a:lnTo>
                  <a:lnTo>
                    <a:pt x="852643" y="489730"/>
                  </a:lnTo>
                  <a:lnTo>
                    <a:pt x="850105" y="489730"/>
                  </a:lnTo>
                  <a:lnTo>
                    <a:pt x="850105" y="479580"/>
                  </a:lnTo>
                  <a:lnTo>
                    <a:pt x="845030" y="479580"/>
                  </a:lnTo>
                  <a:lnTo>
                    <a:pt x="845030" y="484655"/>
                  </a:lnTo>
                  <a:lnTo>
                    <a:pt x="839955" y="484655"/>
                  </a:lnTo>
                  <a:lnTo>
                    <a:pt x="837417" y="487193"/>
                  </a:lnTo>
                  <a:lnTo>
                    <a:pt x="837417" y="489730"/>
                  </a:lnTo>
                  <a:lnTo>
                    <a:pt x="834880" y="494806"/>
                  </a:lnTo>
                  <a:lnTo>
                    <a:pt x="827267" y="494806"/>
                  </a:lnTo>
                  <a:lnTo>
                    <a:pt x="827267" y="502419"/>
                  </a:lnTo>
                  <a:lnTo>
                    <a:pt x="832342" y="504956"/>
                  </a:lnTo>
                  <a:lnTo>
                    <a:pt x="832342" y="499881"/>
                  </a:lnTo>
                  <a:lnTo>
                    <a:pt x="834880" y="497343"/>
                  </a:lnTo>
                  <a:lnTo>
                    <a:pt x="845030" y="497343"/>
                  </a:lnTo>
                  <a:lnTo>
                    <a:pt x="845030" y="502419"/>
                  </a:lnTo>
                  <a:lnTo>
                    <a:pt x="842493" y="502419"/>
                  </a:lnTo>
                  <a:lnTo>
                    <a:pt x="839955" y="499881"/>
                  </a:lnTo>
                  <a:lnTo>
                    <a:pt x="837417" y="499881"/>
                  </a:lnTo>
                  <a:lnTo>
                    <a:pt x="837417" y="502419"/>
                  </a:lnTo>
                  <a:lnTo>
                    <a:pt x="839955" y="502419"/>
                  </a:lnTo>
                  <a:lnTo>
                    <a:pt x="839955" y="507494"/>
                  </a:lnTo>
                  <a:lnTo>
                    <a:pt x="834880" y="507494"/>
                  </a:lnTo>
                  <a:lnTo>
                    <a:pt x="834880" y="504956"/>
                  </a:lnTo>
                  <a:lnTo>
                    <a:pt x="832342" y="504956"/>
                  </a:lnTo>
                  <a:lnTo>
                    <a:pt x="832342" y="507494"/>
                  </a:lnTo>
                  <a:lnTo>
                    <a:pt x="829804" y="507494"/>
                  </a:lnTo>
                  <a:lnTo>
                    <a:pt x="829804" y="512569"/>
                  </a:lnTo>
                  <a:lnTo>
                    <a:pt x="832342" y="515107"/>
                  </a:lnTo>
                  <a:lnTo>
                    <a:pt x="832342" y="520182"/>
                  </a:lnTo>
                  <a:lnTo>
                    <a:pt x="829804" y="522720"/>
                  </a:lnTo>
                  <a:lnTo>
                    <a:pt x="829804" y="525257"/>
                  </a:lnTo>
                  <a:lnTo>
                    <a:pt x="827267" y="525257"/>
                  </a:lnTo>
                  <a:lnTo>
                    <a:pt x="832342" y="525257"/>
                  </a:lnTo>
                  <a:lnTo>
                    <a:pt x="832342" y="520182"/>
                  </a:lnTo>
                  <a:lnTo>
                    <a:pt x="834880" y="522720"/>
                  </a:lnTo>
                  <a:lnTo>
                    <a:pt x="837417" y="522720"/>
                  </a:lnTo>
                  <a:lnTo>
                    <a:pt x="837417" y="527795"/>
                  </a:lnTo>
                  <a:lnTo>
                    <a:pt x="829804" y="527795"/>
                  </a:lnTo>
                  <a:lnTo>
                    <a:pt x="829804" y="530333"/>
                  </a:lnTo>
                  <a:lnTo>
                    <a:pt x="832342" y="532870"/>
                  </a:lnTo>
                  <a:lnTo>
                    <a:pt x="837417" y="532870"/>
                  </a:lnTo>
                  <a:lnTo>
                    <a:pt x="837417" y="543021"/>
                  </a:lnTo>
                  <a:lnTo>
                    <a:pt x="842493" y="545558"/>
                  </a:lnTo>
                  <a:lnTo>
                    <a:pt x="842493" y="550634"/>
                  </a:lnTo>
                  <a:lnTo>
                    <a:pt x="839955" y="555709"/>
                  </a:lnTo>
                  <a:lnTo>
                    <a:pt x="839955" y="558246"/>
                  </a:lnTo>
                  <a:lnTo>
                    <a:pt x="842493" y="560784"/>
                  </a:lnTo>
                  <a:lnTo>
                    <a:pt x="845030" y="563322"/>
                  </a:lnTo>
                  <a:lnTo>
                    <a:pt x="842493" y="563322"/>
                  </a:lnTo>
                  <a:lnTo>
                    <a:pt x="839955" y="565859"/>
                  </a:lnTo>
                  <a:lnTo>
                    <a:pt x="834880" y="565859"/>
                  </a:lnTo>
                  <a:lnTo>
                    <a:pt x="829804" y="568397"/>
                  </a:lnTo>
                  <a:lnTo>
                    <a:pt x="827267" y="570935"/>
                  </a:lnTo>
                  <a:lnTo>
                    <a:pt x="824729" y="581085"/>
                  </a:lnTo>
                  <a:lnTo>
                    <a:pt x="824729" y="596311"/>
                  </a:lnTo>
                  <a:lnTo>
                    <a:pt x="822191" y="598849"/>
                  </a:lnTo>
                  <a:lnTo>
                    <a:pt x="822191" y="603924"/>
                  </a:lnTo>
                  <a:lnTo>
                    <a:pt x="824729" y="606461"/>
                  </a:lnTo>
                  <a:lnTo>
                    <a:pt x="827267" y="606461"/>
                  </a:lnTo>
                  <a:lnTo>
                    <a:pt x="827267" y="621687"/>
                  </a:lnTo>
                  <a:lnTo>
                    <a:pt x="829804" y="626762"/>
                  </a:lnTo>
                  <a:lnTo>
                    <a:pt x="832342" y="629300"/>
                  </a:lnTo>
                  <a:lnTo>
                    <a:pt x="834880" y="631838"/>
                  </a:lnTo>
                  <a:lnTo>
                    <a:pt x="837417" y="634375"/>
                  </a:lnTo>
                  <a:lnTo>
                    <a:pt x="839955" y="636913"/>
                  </a:lnTo>
                  <a:lnTo>
                    <a:pt x="842493" y="636913"/>
                  </a:lnTo>
                  <a:lnTo>
                    <a:pt x="847568" y="639451"/>
                  </a:lnTo>
                  <a:lnTo>
                    <a:pt x="850105" y="641988"/>
                  </a:lnTo>
                  <a:lnTo>
                    <a:pt x="852643" y="641988"/>
                  </a:lnTo>
                  <a:lnTo>
                    <a:pt x="857718" y="644526"/>
                  </a:lnTo>
                  <a:lnTo>
                    <a:pt x="875482" y="644526"/>
                  </a:lnTo>
                  <a:lnTo>
                    <a:pt x="880557" y="641988"/>
                  </a:lnTo>
                  <a:lnTo>
                    <a:pt x="895783" y="641988"/>
                  </a:lnTo>
                  <a:lnTo>
                    <a:pt x="900858" y="639451"/>
                  </a:lnTo>
                  <a:lnTo>
                    <a:pt x="916084" y="639451"/>
                  </a:lnTo>
                  <a:lnTo>
                    <a:pt x="921159" y="636913"/>
                  </a:lnTo>
                  <a:lnTo>
                    <a:pt x="933847" y="636913"/>
                  </a:lnTo>
                  <a:lnTo>
                    <a:pt x="943998" y="634375"/>
                  </a:lnTo>
                  <a:lnTo>
                    <a:pt x="951611" y="634375"/>
                  </a:lnTo>
                  <a:lnTo>
                    <a:pt x="954148" y="631838"/>
                  </a:lnTo>
                  <a:lnTo>
                    <a:pt x="959223" y="631838"/>
                  </a:lnTo>
                  <a:lnTo>
                    <a:pt x="959223" y="603934"/>
                  </a:lnTo>
                  <a:lnTo>
                    <a:pt x="961761" y="596321"/>
                  </a:lnTo>
                  <a:lnTo>
                    <a:pt x="966836" y="593784"/>
                  </a:lnTo>
                  <a:lnTo>
                    <a:pt x="971911" y="591246"/>
                  </a:lnTo>
                  <a:lnTo>
                    <a:pt x="1004890" y="591246"/>
                  </a:lnTo>
                  <a:lnTo>
                    <a:pt x="1007428" y="586171"/>
                  </a:lnTo>
                  <a:lnTo>
                    <a:pt x="1027729" y="586171"/>
                  </a:lnTo>
                  <a:lnTo>
                    <a:pt x="1032804" y="588709"/>
                  </a:lnTo>
                  <a:lnTo>
                    <a:pt x="1045492" y="588709"/>
                  </a:lnTo>
                  <a:lnTo>
                    <a:pt x="1050567" y="591246"/>
                  </a:lnTo>
                  <a:lnTo>
                    <a:pt x="1053105" y="591246"/>
                  </a:lnTo>
                  <a:lnTo>
                    <a:pt x="1055643" y="593784"/>
                  </a:lnTo>
                  <a:lnTo>
                    <a:pt x="1063255" y="593784"/>
                  </a:lnTo>
                  <a:lnTo>
                    <a:pt x="1063255" y="596321"/>
                  </a:lnTo>
                  <a:lnTo>
                    <a:pt x="1068331" y="596321"/>
                  </a:lnTo>
                  <a:lnTo>
                    <a:pt x="1073406" y="598859"/>
                  </a:lnTo>
                  <a:lnTo>
                    <a:pt x="1081019" y="598859"/>
                  </a:lnTo>
                  <a:lnTo>
                    <a:pt x="1081019" y="596321"/>
                  </a:lnTo>
                  <a:lnTo>
                    <a:pt x="1081019" y="598859"/>
                  </a:lnTo>
                  <a:lnTo>
                    <a:pt x="1083557" y="598859"/>
                  </a:lnTo>
                  <a:lnTo>
                    <a:pt x="1083557" y="611547"/>
                  </a:lnTo>
                  <a:lnTo>
                    <a:pt x="1086094" y="616623"/>
                  </a:lnTo>
                  <a:lnTo>
                    <a:pt x="1086094" y="621698"/>
                  </a:lnTo>
                  <a:lnTo>
                    <a:pt x="1083557" y="624235"/>
                  </a:lnTo>
                  <a:lnTo>
                    <a:pt x="1081019" y="624235"/>
                  </a:lnTo>
                  <a:lnTo>
                    <a:pt x="1081019" y="626773"/>
                  </a:lnTo>
                  <a:lnTo>
                    <a:pt x="1075944" y="624235"/>
                  </a:lnTo>
                  <a:lnTo>
                    <a:pt x="1073406" y="626773"/>
                  </a:lnTo>
                  <a:lnTo>
                    <a:pt x="1073406" y="629311"/>
                  </a:lnTo>
                  <a:lnTo>
                    <a:pt x="1075944" y="631848"/>
                  </a:lnTo>
                  <a:lnTo>
                    <a:pt x="1078481" y="631848"/>
                  </a:lnTo>
                  <a:lnTo>
                    <a:pt x="1078481" y="636924"/>
                  </a:lnTo>
                  <a:lnTo>
                    <a:pt x="1075944" y="636924"/>
                  </a:lnTo>
                  <a:lnTo>
                    <a:pt x="1075944" y="641999"/>
                  </a:lnTo>
                  <a:lnTo>
                    <a:pt x="1073406" y="644536"/>
                  </a:lnTo>
                  <a:lnTo>
                    <a:pt x="1073406" y="657225"/>
                  </a:lnTo>
                  <a:lnTo>
                    <a:pt x="1070869" y="657225"/>
                  </a:lnTo>
                  <a:lnTo>
                    <a:pt x="1068331" y="659762"/>
                  </a:lnTo>
                  <a:lnTo>
                    <a:pt x="1065793" y="659762"/>
                  </a:lnTo>
                  <a:lnTo>
                    <a:pt x="1063255" y="657225"/>
                  </a:lnTo>
                  <a:lnTo>
                    <a:pt x="1060718" y="657225"/>
                  </a:lnTo>
                  <a:lnTo>
                    <a:pt x="1060718" y="659762"/>
                  </a:lnTo>
                  <a:lnTo>
                    <a:pt x="1058180" y="659762"/>
                  </a:lnTo>
                  <a:lnTo>
                    <a:pt x="1055643" y="662300"/>
                  </a:lnTo>
                  <a:lnTo>
                    <a:pt x="1053105" y="662300"/>
                  </a:lnTo>
                  <a:lnTo>
                    <a:pt x="1053105" y="664837"/>
                  </a:lnTo>
                  <a:lnTo>
                    <a:pt x="1050567" y="667375"/>
                  </a:lnTo>
                  <a:lnTo>
                    <a:pt x="1048030" y="667375"/>
                  </a:lnTo>
                  <a:lnTo>
                    <a:pt x="1048030" y="662300"/>
                  </a:lnTo>
                  <a:lnTo>
                    <a:pt x="1045492" y="659762"/>
                  </a:lnTo>
                  <a:lnTo>
                    <a:pt x="1042955" y="662300"/>
                  </a:lnTo>
                  <a:lnTo>
                    <a:pt x="1040417" y="662300"/>
                  </a:lnTo>
                  <a:lnTo>
                    <a:pt x="1037879" y="667375"/>
                  </a:lnTo>
                  <a:lnTo>
                    <a:pt x="1037879" y="669913"/>
                  </a:lnTo>
                  <a:lnTo>
                    <a:pt x="1040417" y="672450"/>
                  </a:lnTo>
                  <a:lnTo>
                    <a:pt x="1045492" y="674988"/>
                  </a:lnTo>
                  <a:lnTo>
                    <a:pt x="1048030" y="680063"/>
                  </a:lnTo>
                  <a:lnTo>
                    <a:pt x="1048030" y="682601"/>
                  </a:lnTo>
                  <a:lnTo>
                    <a:pt x="1045492" y="685138"/>
                  </a:lnTo>
                  <a:lnTo>
                    <a:pt x="1042955" y="687676"/>
                  </a:lnTo>
                  <a:lnTo>
                    <a:pt x="1040417" y="687676"/>
                  </a:lnTo>
                  <a:lnTo>
                    <a:pt x="1040417" y="682601"/>
                  </a:lnTo>
                  <a:lnTo>
                    <a:pt x="1035342" y="682601"/>
                  </a:lnTo>
                  <a:lnTo>
                    <a:pt x="1035342" y="685138"/>
                  </a:lnTo>
                  <a:lnTo>
                    <a:pt x="1032804" y="690214"/>
                  </a:lnTo>
                  <a:lnTo>
                    <a:pt x="1030266" y="692751"/>
                  </a:lnTo>
                  <a:lnTo>
                    <a:pt x="1027729" y="695289"/>
                  </a:lnTo>
                  <a:lnTo>
                    <a:pt x="1025191" y="700364"/>
                  </a:lnTo>
                  <a:lnTo>
                    <a:pt x="1025191" y="702902"/>
                  </a:lnTo>
                  <a:lnTo>
                    <a:pt x="1027729" y="702902"/>
                  </a:lnTo>
                  <a:lnTo>
                    <a:pt x="1027729" y="705439"/>
                  </a:lnTo>
                  <a:lnTo>
                    <a:pt x="1030266" y="707977"/>
                  </a:lnTo>
                  <a:lnTo>
                    <a:pt x="1032804" y="710515"/>
                  </a:lnTo>
                  <a:lnTo>
                    <a:pt x="1035342" y="713052"/>
                  </a:lnTo>
                  <a:lnTo>
                    <a:pt x="1035342" y="715590"/>
                  </a:lnTo>
                  <a:lnTo>
                    <a:pt x="1032804" y="718128"/>
                  </a:lnTo>
                  <a:lnTo>
                    <a:pt x="1030266" y="718128"/>
                  </a:lnTo>
                  <a:lnTo>
                    <a:pt x="1030266" y="730816"/>
                  </a:lnTo>
                  <a:lnTo>
                    <a:pt x="1025191" y="730816"/>
                  </a:lnTo>
                  <a:lnTo>
                    <a:pt x="1025191" y="728278"/>
                  </a:lnTo>
                  <a:lnTo>
                    <a:pt x="1022653" y="728278"/>
                  </a:lnTo>
                  <a:lnTo>
                    <a:pt x="1020116" y="730816"/>
                  </a:lnTo>
                  <a:lnTo>
                    <a:pt x="1020116" y="735891"/>
                  </a:lnTo>
                  <a:lnTo>
                    <a:pt x="1017578" y="738429"/>
                  </a:lnTo>
                  <a:lnTo>
                    <a:pt x="1015041" y="735891"/>
                  </a:lnTo>
                  <a:lnTo>
                    <a:pt x="1015041" y="738429"/>
                  </a:lnTo>
                  <a:lnTo>
                    <a:pt x="1012503" y="738429"/>
                  </a:lnTo>
                  <a:lnTo>
                    <a:pt x="1012503" y="743504"/>
                  </a:lnTo>
                  <a:lnTo>
                    <a:pt x="1015041" y="743504"/>
                  </a:lnTo>
                  <a:lnTo>
                    <a:pt x="1012503" y="746042"/>
                  </a:lnTo>
                  <a:lnTo>
                    <a:pt x="1012503" y="748579"/>
                  </a:lnTo>
                  <a:lnTo>
                    <a:pt x="1009965" y="748579"/>
                  </a:lnTo>
                  <a:lnTo>
                    <a:pt x="1009965" y="751117"/>
                  </a:lnTo>
                  <a:lnTo>
                    <a:pt x="1012503" y="753654"/>
                  </a:lnTo>
                  <a:lnTo>
                    <a:pt x="1009965" y="753654"/>
                  </a:lnTo>
                  <a:lnTo>
                    <a:pt x="1009965" y="756192"/>
                  </a:lnTo>
                  <a:lnTo>
                    <a:pt x="1007428" y="756192"/>
                  </a:lnTo>
                  <a:lnTo>
                    <a:pt x="1007428" y="758730"/>
                  </a:lnTo>
                  <a:lnTo>
                    <a:pt x="1004890" y="758730"/>
                  </a:lnTo>
                  <a:lnTo>
                    <a:pt x="1004890" y="766342"/>
                  </a:lnTo>
                  <a:lnTo>
                    <a:pt x="1007428" y="766342"/>
                  </a:lnTo>
                  <a:lnTo>
                    <a:pt x="1007428" y="768880"/>
                  </a:lnTo>
                  <a:lnTo>
                    <a:pt x="1009965" y="771418"/>
                  </a:lnTo>
                  <a:lnTo>
                    <a:pt x="1012503" y="771418"/>
                  </a:lnTo>
                  <a:lnTo>
                    <a:pt x="1015041" y="773955"/>
                  </a:lnTo>
                  <a:lnTo>
                    <a:pt x="1015041" y="784106"/>
                  </a:lnTo>
                  <a:lnTo>
                    <a:pt x="1012503" y="786644"/>
                  </a:lnTo>
                  <a:lnTo>
                    <a:pt x="1009965" y="789181"/>
                  </a:lnTo>
                  <a:lnTo>
                    <a:pt x="1007428" y="786644"/>
                  </a:lnTo>
                  <a:lnTo>
                    <a:pt x="1004890" y="786644"/>
                  </a:lnTo>
                  <a:lnTo>
                    <a:pt x="1004890" y="781568"/>
                  </a:lnTo>
                  <a:lnTo>
                    <a:pt x="1002352" y="779031"/>
                  </a:lnTo>
                  <a:lnTo>
                    <a:pt x="1002352" y="776493"/>
                  </a:lnTo>
                  <a:lnTo>
                    <a:pt x="997277" y="776493"/>
                  </a:lnTo>
                  <a:lnTo>
                    <a:pt x="994740" y="779031"/>
                  </a:lnTo>
                  <a:lnTo>
                    <a:pt x="979514" y="779031"/>
                  </a:lnTo>
                  <a:lnTo>
                    <a:pt x="976976" y="781568"/>
                  </a:lnTo>
                  <a:lnTo>
                    <a:pt x="974438" y="781568"/>
                  </a:lnTo>
                  <a:lnTo>
                    <a:pt x="971901" y="784106"/>
                  </a:lnTo>
                  <a:lnTo>
                    <a:pt x="971901" y="791719"/>
                  </a:lnTo>
                  <a:lnTo>
                    <a:pt x="974438" y="794256"/>
                  </a:lnTo>
                  <a:lnTo>
                    <a:pt x="976976" y="796794"/>
                  </a:lnTo>
                  <a:lnTo>
                    <a:pt x="979514" y="799332"/>
                  </a:lnTo>
                  <a:lnTo>
                    <a:pt x="982052" y="799332"/>
                  </a:lnTo>
                  <a:lnTo>
                    <a:pt x="982052" y="801869"/>
                  </a:lnTo>
                  <a:lnTo>
                    <a:pt x="984589" y="801869"/>
                  </a:lnTo>
                  <a:lnTo>
                    <a:pt x="987127" y="809482"/>
                  </a:lnTo>
                  <a:lnTo>
                    <a:pt x="989664" y="817095"/>
                  </a:lnTo>
                  <a:lnTo>
                    <a:pt x="989664" y="822170"/>
                  </a:lnTo>
                  <a:lnTo>
                    <a:pt x="976976" y="822170"/>
                  </a:lnTo>
                  <a:lnTo>
                    <a:pt x="969364" y="827246"/>
                  </a:lnTo>
                  <a:lnTo>
                    <a:pt x="961750" y="834859"/>
                  </a:lnTo>
                  <a:lnTo>
                    <a:pt x="959213" y="845009"/>
                  </a:lnTo>
                  <a:lnTo>
                    <a:pt x="956675" y="855159"/>
                  </a:lnTo>
                  <a:lnTo>
                    <a:pt x="956675" y="872912"/>
                  </a:lnTo>
                  <a:lnTo>
                    <a:pt x="961750" y="872912"/>
                  </a:lnTo>
                  <a:lnTo>
                    <a:pt x="964288" y="875450"/>
                  </a:lnTo>
                  <a:lnTo>
                    <a:pt x="964288" y="888138"/>
                  </a:lnTo>
                  <a:lnTo>
                    <a:pt x="969364" y="890676"/>
                  </a:lnTo>
                  <a:lnTo>
                    <a:pt x="974438" y="890676"/>
                  </a:lnTo>
                  <a:lnTo>
                    <a:pt x="976976" y="893213"/>
                  </a:lnTo>
                  <a:lnTo>
                    <a:pt x="974438" y="895751"/>
                  </a:lnTo>
                  <a:lnTo>
                    <a:pt x="971901" y="900826"/>
                  </a:lnTo>
                  <a:lnTo>
                    <a:pt x="964288" y="903364"/>
                  </a:lnTo>
                  <a:lnTo>
                    <a:pt x="959213" y="905902"/>
                  </a:lnTo>
                  <a:lnTo>
                    <a:pt x="951600" y="910977"/>
                  </a:lnTo>
                  <a:lnTo>
                    <a:pt x="949062" y="918590"/>
                  </a:lnTo>
                  <a:lnTo>
                    <a:pt x="946525" y="921127"/>
                  </a:lnTo>
                  <a:lnTo>
                    <a:pt x="946525" y="926202"/>
                  </a:lnTo>
                  <a:lnTo>
                    <a:pt x="949062" y="928740"/>
                  </a:lnTo>
                  <a:lnTo>
                    <a:pt x="951600" y="928740"/>
                  </a:lnTo>
                  <a:lnTo>
                    <a:pt x="951600" y="926202"/>
                  </a:lnTo>
                  <a:lnTo>
                    <a:pt x="954138" y="923665"/>
                  </a:lnTo>
                  <a:lnTo>
                    <a:pt x="956675" y="926202"/>
                  </a:lnTo>
                  <a:lnTo>
                    <a:pt x="956675" y="931278"/>
                  </a:lnTo>
                  <a:lnTo>
                    <a:pt x="954138" y="933815"/>
                  </a:lnTo>
                  <a:lnTo>
                    <a:pt x="951600" y="936353"/>
                  </a:lnTo>
                  <a:lnTo>
                    <a:pt x="949062" y="936353"/>
                  </a:lnTo>
                  <a:lnTo>
                    <a:pt x="946525" y="938891"/>
                  </a:lnTo>
                  <a:lnTo>
                    <a:pt x="946525" y="946504"/>
                  </a:lnTo>
                  <a:lnTo>
                    <a:pt x="949062" y="949041"/>
                  </a:lnTo>
                  <a:lnTo>
                    <a:pt x="949062" y="956654"/>
                  </a:lnTo>
                  <a:lnTo>
                    <a:pt x="946525" y="964267"/>
                  </a:lnTo>
                  <a:lnTo>
                    <a:pt x="943987" y="966805"/>
                  </a:lnTo>
                  <a:lnTo>
                    <a:pt x="943987" y="971880"/>
                  </a:lnTo>
                  <a:lnTo>
                    <a:pt x="946525" y="974418"/>
                  </a:lnTo>
                  <a:lnTo>
                    <a:pt x="951600" y="976955"/>
                  </a:lnTo>
                  <a:lnTo>
                    <a:pt x="954138" y="976955"/>
                  </a:lnTo>
                  <a:lnTo>
                    <a:pt x="954138" y="982030"/>
                  </a:lnTo>
                  <a:lnTo>
                    <a:pt x="956675" y="989643"/>
                  </a:lnTo>
                  <a:lnTo>
                    <a:pt x="956675" y="994719"/>
                  </a:lnTo>
                  <a:lnTo>
                    <a:pt x="961750" y="994719"/>
                  </a:lnTo>
                  <a:lnTo>
                    <a:pt x="961750" y="987106"/>
                  </a:lnTo>
                  <a:lnTo>
                    <a:pt x="964288" y="987106"/>
                  </a:lnTo>
                  <a:lnTo>
                    <a:pt x="964288" y="989643"/>
                  </a:lnTo>
                  <a:lnTo>
                    <a:pt x="971901" y="989643"/>
                  </a:lnTo>
                  <a:lnTo>
                    <a:pt x="976976" y="992181"/>
                  </a:lnTo>
                  <a:lnTo>
                    <a:pt x="979514" y="994719"/>
                  </a:lnTo>
                  <a:lnTo>
                    <a:pt x="979514" y="997256"/>
                  </a:lnTo>
                  <a:lnTo>
                    <a:pt x="976976" y="999794"/>
                  </a:lnTo>
                  <a:lnTo>
                    <a:pt x="976976" y="1002331"/>
                  </a:lnTo>
                  <a:lnTo>
                    <a:pt x="979514" y="1004869"/>
                  </a:lnTo>
                  <a:lnTo>
                    <a:pt x="984589" y="1004869"/>
                  </a:lnTo>
                  <a:lnTo>
                    <a:pt x="984589" y="1007407"/>
                  </a:lnTo>
                  <a:lnTo>
                    <a:pt x="982052" y="1009944"/>
                  </a:lnTo>
                  <a:lnTo>
                    <a:pt x="982052" y="1015019"/>
                  </a:lnTo>
                  <a:lnTo>
                    <a:pt x="987127" y="1015019"/>
                  </a:lnTo>
                  <a:lnTo>
                    <a:pt x="989664" y="1012482"/>
                  </a:lnTo>
                  <a:lnTo>
                    <a:pt x="992202" y="1009944"/>
                  </a:lnTo>
                  <a:lnTo>
                    <a:pt x="994740" y="1009944"/>
                  </a:lnTo>
                  <a:lnTo>
                    <a:pt x="999815" y="1012482"/>
                  </a:lnTo>
                  <a:lnTo>
                    <a:pt x="999815" y="1020095"/>
                  </a:lnTo>
                  <a:lnTo>
                    <a:pt x="997277" y="1022632"/>
                  </a:lnTo>
                  <a:lnTo>
                    <a:pt x="992202" y="1022632"/>
                  </a:lnTo>
                  <a:lnTo>
                    <a:pt x="987127" y="1025170"/>
                  </a:lnTo>
                  <a:lnTo>
                    <a:pt x="987127" y="1027708"/>
                  </a:lnTo>
                  <a:lnTo>
                    <a:pt x="989664" y="1027708"/>
                  </a:lnTo>
                  <a:lnTo>
                    <a:pt x="989664" y="1040396"/>
                  </a:lnTo>
                  <a:lnTo>
                    <a:pt x="992202" y="1040396"/>
                  </a:lnTo>
                  <a:lnTo>
                    <a:pt x="992202" y="1037858"/>
                  </a:lnTo>
                  <a:lnTo>
                    <a:pt x="994740" y="1035321"/>
                  </a:lnTo>
                  <a:lnTo>
                    <a:pt x="997277" y="1037858"/>
                  </a:lnTo>
                  <a:lnTo>
                    <a:pt x="997277" y="1042933"/>
                  </a:lnTo>
                  <a:lnTo>
                    <a:pt x="1002352" y="1042933"/>
                  </a:lnTo>
                  <a:lnTo>
                    <a:pt x="1002352" y="1040396"/>
                  </a:lnTo>
                  <a:lnTo>
                    <a:pt x="1004890" y="1040396"/>
                  </a:lnTo>
                  <a:lnTo>
                    <a:pt x="1004890" y="1045471"/>
                  </a:lnTo>
                  <a:lnTo>
                    <a:pt x="1002352" y="1045471"/>
                  </a:lnTo>
                  <a:lnTo>
                    <a:pt x="1002352" y="1048009"/>
                  </a:lnTo>
                  <a:lnTo>
                    <a:pt x="1004890" y="1050546"/>
                  </a:lnTo>
                  <a:lnTo>
                    <a:pt x="1004890" y="1053084"/>
                  </a:lnTo>
                  <a:lnTo>
                    <a:pt x="1002352" y="1053084"/>
                  </a:lnTo>
                  <a:lnTo>
                    <a:pt x="1004890" y="1055622"/>
                  </a:lnTo>
                  <a:lnTo>
                    <a:pt x="1004890" y="1063235"/>
                  </a:lnTo>
                  <a:lnTo>
                    <a:pt x="1007428" y="1063235"/>
                  </a:lnTo>
                  <a:lnTo>
                    <a:pt x="1009965" y="1065772"/>
                  </a:lnTo>
                  <a:lnTo>
                    <a:pt x="1007428" y="1068310"/>
                  </a:lnTo>
                  <a:lnTo>
                    <a:pt x="1004890" y="1070847"/>
                  </a:lnTo>
                  <a:lnTo>
                    <a:pt x="1007428" y="1073385"/>
                  </a:lnTo>
                  <a:lnTo>
                    <a:pt x="1012503" y="1073385"/>
                  </a:lnTo>
                  <a:lnTo>
                    <a:pt x="1012503" y="1070847"/>
                  </a:lnTo>
                  <a:lnTo>
                    <a:pt x="1017578" y="1070847"/>
                  </a:lnTo>
                  <a:lnTo>
                    <a:pt x="1020116" y="1075923"/>
                  </a:lnTo>
                  <a:lnTo>
                    <a:pt x="1020116" y="1083536"/>
                  </a:lnTo>
                  <a:lnTo>
                    <a:pt x="1017578" y="1083536"/>
                  </a:lnTo>
                  <a:lnTo>
                    <a:pt x="1015041" y="1080998"/>
                  </a:lnTo>
                  <a:lnTo>
                    <a:pt x="1012503" y="1083536"/>
                  </a:lnTo>
                  <a:lnTo>
                    <a:pt x="1012503" y="1086073"/>
                  </a:lnTo>
                  <a:lnTo>
                    <a:pt x="1009965" y="1088611"/>
                  </a:lnTo>
                  <a:lnTo>
                    <a:pt x="1009965" y="1091149"/>
                  </a:lnTo>
                  <a:lnTo>
                    <a:pt x="1007428" y="1093686"/>
                  </a:lnTo>
                  <a:lnTo>
                    <a:pt x="1002352" y="1093686"/>
                  </a:lnTo>
                  <a:lnTo>
                    <a:pt x="994740" y="1098761"/>
                  </a:lnTo>
                  <a:lnTo>
                    <a:pt x="987127" y="1103837"/>
                  </a:lnTo>
                  <a:lnTo>
                    <a:pt x="982052" y="1101299"/>
                  </a:lnTo>
                  <a:lnTo>
                    <a:pt x="974438" y="1098761"/>
                  </a:lnTo>
                  <a:lnTo>
                    <a:pt x="964288" y="1103837"/>
                  </a:lnTo>
                  <a:lnTo>
                    <a:pt x="959213" y="1106374"/>
                  </a:lnTo>
                  <a:lnTo>
                    <a:pt x="954138" y="1106374"/>
                  </a:lnTo>
                  <a:lnTo>
                    <a:pt x="946525" y="1111449"/>
                  </a:lnTo>
                  <a:lnTo>
                    <a:pt x="943987" y="1121600"/>
                  </a:lnTo>
                  <a:lnTo>
                    <a:pt x="943987" y="1129213"/>
                  </a:lnTo>
                  <a:lnTo>
                    <a:pt x="933836" y="1139363"/>
                  </a:lnTo>
                  <a:lnTo>
                    <a:pt x="926224" y="1146976"/>
                  </a:lnTo>
                  <a:lnTo>
                    <a:pt x="918611" y="1152052"/>
                  </a:lnTo>
                  <a:lnTo>
                    <a:pt x="910998" y="1159664"/>
                  </a:lnTo>
                  <a:lnTo>
                    <a:pt x="900847" y="1167277"/>
                  </a:lnTo>
                  <a:lnTo>
                    <a:pt x="890697" y="1174890"/>
                  </a:lnTo>
                  <a:lnTo>
                    <a:pt x="883084" y="1190116"/>
                  </a:lnTo>
                  <a:lnTo>
                    <a:pt x="875471" y="1202804"/>
                  </a:lnTo>
                  <a:lnTo>
                    <a:pt x="862783" y="1207879"/>
                  </a:lnTo>
                  <a:lnTo>
                    <a:pt x="847557" y="1205342"/>
                  </a:lnTo>
                  <a:lnTo>
                    <a:pt x="834869" y="1200266"/>
                  </a:lnTo>
                  <a:lnTo>
                    <a:pt x="827256" y="1190116"/>
                  </a:lnTo>
                  <a:lnTo>
                    <a:pt x="819643" y="1177428"/>
                  </a:lnTo>
                  <a:lnTo>
                    <a:pt x="814568" y="1164740"/>
                  </a:lnTo>
                  <a:lnTo>
                    <a:pt x="806955" y="1149514"/>
                  </a:lnTo>
                  <a:lnTo>
                    <a:pt x="804418" y="1146976"/>
                  </a:lnTo>
                  <a:lnTo>
                    <a:pt x="799342" y="1139363"/>
                  </a:lnTo>
                  <a:lnTo>
                    <a:pt x="789192" y="1139363"/>
                  </a:lnTo>
                  <a:lnTo>
                    <a:pt x="781579" y="1141901"/>
                  </a:lnTo>
                  <a:lnTo>
                    <a:pt x="768890" y="1144439"/>
                  </a:lnTo>
                  <a:lnTo>
                    <a:pt x="753665" y="1144439"/>
                  </a:lnTo>
                  <a:lnTo>
                    <a:pt x="738439" y="1139363"/>
                  </a:lnTo>
                  <a:lnTo>
                    <a:pt x="725751" y="1136826"/>
                  </a:lnTo>
                  <a:lnTo>
                    <a:pt x="715601" y="1134288"/>
                  </a:lnTo>
                  <a:lnTo>
                    <a:pt x="705450" y="1136826"/>
                  </a:lnTo>
                  <a:lnTo>
                    <a:pt x="700375" y="1141901"/>
                  </a:lnTo>
                  <a:lnTo>
                    <a:pt x="695299" y="1154589"/>
                  </a:lnTo>
                  <a:lnTo>
                    <a:pt x="695299" y="1164740"/>
                  </a:lnTo>
                  <a:lnTo>
                    <a:pt x="697837" y="1174890"/>
                  </a:lnTo>
                  <a:lnTo>
                    <a:pt x="702912" y="1187578"/>
                  </a:lnTo>
                  <a:lnTo>
                    <a:pt x="710525" y="1202804"/>
                  </a:lnTo>
                  <a:lnTo>
                    <a:pt x="710525" y="1220567"/>
                  </a:lnTo>
                  <a:lnTo>
                    <a:pt x="705450" y="1235793"/>
                  </a:lnTo>
                  <a:lnTo>
                    <a:pt x="695299" y="1251019"/>
                  </a:lnTo>
                  <a:lnTo>
                    <a:pt x="685149" y="1266245"/>
                  </a:lnTo>
                  <a:lnTo>
                    <a:pt x="680074" y="1284008"/>
                  </a:lnTo>
                  <a:lnTo>
                    <a:pt x="674999" y="1301772"/>
                  </a:lnTo>
                  <a:lnTo>
                    <a:pt x="669923" y="1319535"/>
                  </a:lnTo>
                  <a:lnTo>
                    <a:pt x="664848" y="1334761"/>
                  </a:lnTo>
                  <a:lnTo>
                    <a:pt x="657235" y="1344911"/>
                  </a:lnTo>
                  <a:lnTo>
                    <a:pt x="647085" y="1349987"/>
                  </a:lnTo>
                  <a:lnTo>
                    <a:pt x="634396" y="1349987"/>
                  </a:lnTo>
                  <a:lnTo>
                    <a:pt x="626784" y="1347449"/>
                  </a:lnTo>
                  <a:lnTo>
                    <a:pt x="616633" y="1344911"/>
                  </a:lnTo>
                  <a:lnTo>
                    <a:pt x="606482" y="1339836"/>
                  </a:lnTo>
                  <a:lnTo>
                    <a:pt x="596332" y="1337298"/>
                  </a:lnTo>
                  <a:lnTo>
                    <a:pt x="588719" y="1332223"/>
                  </a:lnTo>
                  <a:lnTo>
                    <a:pt x="581106" y="1329685"/>
                  </a:lnTo>
                  <a:lnTo>
                    <a:pt x="573493" y="1327148"/>
                  </a:lnTo>
                  <a:lnTo>
                    <a:pt x="560805" y="1324610"/>
                  </a:lnTo>
                  <a:lnTo>
                    <a:pt x="543042" y="1327148"/>
                  </a:lnTo>
                  <a:lnTo>
                    <a:pt x="527816" y="1332223"/>
                  </a:lnTo>
                  <a:lnTo>
                    <a:pt x="515128" y="1334761"/>
                  </a:lnTo>
                  <a:lnTo>
                    <a:pt x="497375" y="1337298"/>
                  </a:lnTo>
                  <a:lnTo>
                    <a:pt x="472009" y="1337298"/>
                  </a:lnTo>
                  <a:lnTo>
                    <a:pt x="464396" y="1334761"/>
                  </a:lnTo>
                  <a:lnTo>
                    <a:pt x="454246" y="1332223"/>
                  </a:lnTo>
                  <a:lnTo>
                    <a:pt x="436493" y="1332223"/>
                  </a:lnTo>
                  <a:lnTo>
                    <a:pt x="423805" y="1334761"/>
                  </a:lnTo>
                  <a:lnTo>
                    <a:pt x="418730" y="1339836"/>
                  </a:lnTo>
                  <a:lnTo>
                    <a:pt x="416192" y="1339836"/>
                  </a:lnTo>
                  <a:lnTo>
                    <a:pt x="411117" y="1342374"/>
                  </a:lnTo>
                  <a:lnTo>
                    <a:pt x="408579" y="1344911"/>
                  </a:lnTo>
                  <a:lnTo>
                    <a:pt x="403504" y="1347449"/>
                  </a:lnTo>
                  <a:lnTo>
                    <a:pt x="398429" y="1349987"/>
                  </a:lnTo>
                  <a:lnTo>
                    <a:pt x="393354" y="1352524"/>
                  </a:lnTo>
                  <a:lnTo>
                    <a:pt x="390816" y="1355062"/>
                  </a:lnTo>
                  <a:lnTo>
                    <a:pt x="383203" y="1357599"/>
                  </a:lnTo>
                  <a:lnTo>
                    <a:pt x="380665" y="1360137"/>
                  </a:lnTo>
                  <a:lnTo>
                    <a:pt x="380665" y="1372825"/>
                  </a:lnTo>
                  <a:lnTo>
                    <a:pt x="388278" y="1382976"/>
                  </a:lnTo>
                  <a:lnTo>
                    <a:pt x="393354" y="1385513"/>
                  </a:lnTo>
                  <a:lnTo>
                    <a:pt x="395891" y="1388051"/>
                  </a:lnTo>
                  <a:lnTo>
                    <a:pt x="395891" y="1393126"/>
                  </a:lnTo>
                  <a:lnTo>
                    <a:pt x="390816" y="1393126"/>
                  </a:lnTo>
                  <a:lnTo>
                    <a:pt x="390816" y="1395664"/>
                  </a:lnTo>
                  <a:lnTo>
                    <a:pt x="388278" y="1395664"/>
                  </a:lnTo>
                  <a:lnTo>
                    <a:pt x="385740" y="1398201"/>
                  </a:lnTo>
                  <a:lnTo>
                    <a:pt x="383203" y="1400739"/>
                  </a:lnTo>
                  <a:lnTo>
                    <a:pt x="375590" y="1400739"/>
                  </a:lnTo>
                  <a:lnTo>
                    <a:pt x="370515" y="1403277"/>
                  </a:lnTo>
                  <a:lnTo>
                    <a:pt x="365440" y="1408352"/>
                  </a:lnTo>
                  <a:lnTo>
                    <a:pt x="362902" y="1410890"/>
                  </a:lnTo>
                  <a:lnTo>
                    <a:pt x="352751" y="1413427"/>
                  </a:lnTo>
                  <a:lnTo>
                    <a:pt x="340063" y="1418502"/>
                  </a:lnTo>
                  <a:lnTo>
                    <a:pt x="332450" y="1421040"/>
                  </a:lnTo>
                  <a:lnTo>
                    <a:pt x="327375" y="1423578"/>
                  </a:lnTo>
                  <a:lnTo>
                    <a:pt x="322300" y="1423578"/>
                  </a:lnTo>
                  <a:lnTo>
                    <a:pt x="314687" y="1426115"/>
                  </a:lnTo>
                  <a:lnTo>
                    <a:pt x="312149" y="1426115"/>
                  </a:lnTo>
                  <a:lnTo>
                    <a:pt x="301999" y="1428653"/>
                  </a:lnTo>
                  <a:lnTo>
                    <a:pt x="296923" y="1431191"/>
                  </a:lnTo>
                  <a:lnTo>
                    <a:pt x="291848" y="1431191"/>
                  </a:lnTo>
                  <a:lnTo>
                    <a:pt x="289311" y="1433728"/>
                  </a:lnTo>
                  <a:lnTo>
                    <a:pt x="281698" y="1433728"/>
                  </a:lnTo>
                  <a:lnTo>
                    <a:pt x="279160" y="1431191"/>
                  </a:lnTo>
                  <a:lnTo>
                    <a:pt x="276623" y="1431191"/>
                  </a:lnTo>
                  <a:lnTo>
                    <a:pt x="271547" y="1428653"/>
                  </a:lnTo>
                  <a:lnTo>
                    <a:pt x="269009" y="1423578"/>
                  </a:lnTo>
                  <a:lnTo>
                    <a:pt x="261397" y="1418502"/>
                  </a:lnTo>
                  <a:lnTo>
                    <a:pt x="251246" y="1415965"/>
                  </a:lnTo>
                  <a:lnTo>
                    <a:pt x="246171" y="1413427"/>
                  </a:lnTo>
                  <a:lnTo>
                    <a:pt x="241096" y="1413427"/>
                  </a:lnTo>
                  <a:lnTo>
                    <a:pt x="233483" y="1405814"/>
                  </a:lnTo>
                  <a:lnTo>
                    <a:pt x="230945" y="1405814"/>
                  </a:lnTo>
                  <a:lnTo>
                    <a:pt x="230945" y="1403277"/>
                  </a:lnTo>
                  <a:lnTo>
                    <a:pt x="228408" y="1400739"/>
                  </a:lnTo>
                  <a:lnTo>
                    <a:pt x="223332" y="1395664"/>
                  </a:lnTo>
                  <a:lnTo>
                    <a:pt x="220795" y="1395664"/>
                  </a:lnTo>
                  <a:lnTo>
                    <a:pt x="213182" y="1393126"/>
                  </a:lnTo>
                  <a:lnTo>
                    <a:pt x="208106" y="1395664"/>
                  </a:lnTo>
                  <a:lnTo>
                    <a:pt x="205569" y="1395664"/>
                  </a:lnTo>
                  <a:lnTo>
                    <a:pt x="197956" y="1393126"/>
                  </a:lnTo>
                  <a:lnTo>
                    <a:pt x="195418" y="1393126"/>
                  </a:lnTo>
                  <a:lnTo>
                    <a:pt x="187806" y="1390589"/>
                  </a:lnTo>
                  <a:lnTo>
                    <a:pt x="180192" y="1388051"/>
                  </a:lnTo>
                  <a:lnTo>
                    <a:pt x="175117" y="1388051"/>
                  </a:lnTo>
                  <a:lnTo>
                    <a:pt x="172580" y="1385513"/>
                  </a:lnTo>
                  <a:lnTo>
                    <a:pt x="164967" y="1385513"/>
                  </a:lnTo>
                  <a:lnTo>
                    <a:pt x="164967" y="1388051"/>
                  </a:lnTo>
                  <a:lnTo>
                    <a:pt x="162429" y="1388051"/>
                  </a:lnTo>
                  <a:lnTo>
                    <a:pt x="162429" y="1390589"/>
                  </a:lnTo>
                  <a:lnTo>
                    <a:pt x="159892" y="1390589"/>
                  </a:lnTo>
                  <a:lnTo>
                    <a:pt x="154816" y="1393126"/>
                  </a:lnTo>
                  <a:lnTo>
                    <a:pt x="139591" y="1393126"/>
                  </a:lnTo>
                  <a:lnTo>
                    <a:pt x="137053" y="1390589"/>
                  </a:lnTo>
                  <a:lnTo>
                    <a:pt x="137053" y="1365223"/>
                  </a:lnTo>
                  <a:lnTo>
                    <a:pt x="124365" y="1365223"/>
                  </a:lnTo>
                  <a:lnTo>
                    <a:pt x="124365" y="1360148"/>
                  </a:lnTo>
                  <a:lnTo>
                    <a:pt x="121827" y="1357610"/>
                  </a:lnTo>
                  <a:lnTo>
                    <a:pt x="121827" y="1355072"/>
                  </a:lnTo>
                  <a:lnTo>
                    <a:pt x="119289" y="1352535"/>
                  </a:lnTo>
                  <a:lnTo>
                    <a:pt x="119289" y="1344922"/>
                  </a:lnTo>
                  <a:lnTo>
                    <a:pt x="116752" y="1344922"/>
                  </a:lnTo>
                  <a:lnTo>
                    <a:pt x="114214" y="1342384"/>
                  </a:lnTo>
                  <a:lnTo>
                    <a:pt x="116752" y="1339846"/>
                  </a:lnTo>
                  <a:lnTo>
                    <a:pt x="116752" y="1334771"/>
                  </a:lnTo>
                  <a:lnTo>
                    <a:pt x="114214" y="1332234"/>
                  </a:lnTo>
                  <a:lnTo>
                    <a:pt x="109139" y="1329696"/>
                  </a:lnTo>
                  <a:lnTo>
                    <a:pt x="109139" y="1327158"/>
                  </a:lnTo>
                  <a:lnTo>
                    <a:pt x="106601" y="1329696"/>
                  </a:lnTo>
                  <a:lnTo>
                    <a:pt x="106601" y="1332234"/>
                  </a:lnTo>
                  <a:lnTo>
                    <a:pt x="104064" y="1332234"/>
                  </a:lnTo>
                  <a:lnTo>
                    <a:pt x="104064" y="1327158"/>
                  </a:lnTo>
                  <a:lnTo>
                    <a:pt x="101526" y="1327158"/>
                  </a:lnTo>
                  <a:lnTo>
                    <a:pt x="101526" y="1322083"/>
                  </a:lnTo>
                  <a:lnTo>
                    <a:pt x="104064" y="1319546"/>
                  </a:lnTo>
                  <a:lnTo>
                    <a:pt x="106601" y="1317008"/>
                  </a:lnTo>
                  <a:lnTo>
                    <a:pt x="109139" y="1317008"/>
                  </a:lnTo>
                  <a:lnTo>
                    <a:pt x="109139" y="1309395"/>
                  </a:lnTo>
                  <a:lnTo>
                    <a:pt x="111677" y="1306857"/>
                  </a:lnTo>
                  <a:lnTo>
                    <a:pt x="109139" y="1304320"/>
                  </a:lnTo>
                  <a:lnTo>
                    <a:pt x="98989" y="1304320"/>
                  </a:lnTo>
                  <a:lnTo>
                    <a:pt x="96451" y="1301782"/>
                  </a:lnTo>
                  <a:lnTo>
                    <a:pt x="93913" y="1301782"/>
                  </a:lnTo>
                  <a:lnTo>
                    <a:pt x="91375" y="1299245"/>
                  </a:lnTo>
                  <a:lnTo>
                    <a:pt x="83763" y="1299245"/>
                  </a:lnTo>
                  <a:lnTo>
                    <a:pt x="83763" y="1296707"/>
                  </a:lnTo>
                  <a:lnTo>
                    <a:pt x="86300" y="1294169"/>
                  </a:lnTo>
                  <a:lnTo>
                    <a:pt x="88838" y="1294169"/>
                  </a:lnTo>
                  <a:lnTo>
                    <a:pt x="88838" y="1291632"/>
                  </a:lnTo>
                  <a:lnTo>
                    <a:pt x="81225" y="1291632"/>
                  </a:lnTo>
                  <a:lnTo>
                    <a:pt x="78687" y="1289094"/>
                  </a:lnTo>
                  <a:lnTo>
                    <a:pt x="78687" y="1286556"/>
                  </a:lnTo>
                  <a:lnTo>
                    <a:pt x="81225" y="1286556"/>
                  </a:lnTo>
                  <a:lnTo>
                    <a:pt x="81225" y="1278944"/>
                  </a:lnTo>
                  <a:lnTo>
                    <a:pt x="83763" y="1278944"/>
                  </a:lnTo>
                  <a:lnTo>
                    <a:pt x="86300" y="1281481"/>
                  </a:lnTo>
                  <a:lnTo>
                    <a:pt x="91375" y="1281481"/>
                  </a:lnTo>
                  <a:lnTo>
                    <a:pt x="93913" y="1278944"/>
                  </a:lnTo>
                  <a:lnTo>
                    <a:pt x="96451" y="1276406"/>
                  </a:lnTo>
                  <a:lnTo>
                    <a:pt x="98989" y="1271331"/>
                  </a:lnTo>
                  <a:lnTo>
                    <a:pt x="101526" y="1268793"/>
                  </a:lnTo>
                  <a:lnTo>
                    <a:pt x="101526" y="1266255"/>
                  </a:lnTo>
                  <a:lnTo>
                    <a:pt x="98989" y="1263718"/>
                  </a:lnTo>
                  <a:lnTo>
                    <a:pt x="98989" y="1261180"/>
                  </a:lnTo>
                  <a:lnTo>
                    <a:pt x="93913" y="1258642"/>
                  </a:lnTo>
                  <a:lnTo>
                    <a:pt x="88838" y="1256105"/>
                  </a:lnTo>
                  <a:lnTo>
                    <a:pt x="83763" y="1253567"/>
                  </a:lnTo>
                  <a:lnTo>
                    <a:pt x="78687" y="1251030"/>
                  </a:lnTo>
                  <a:lnTo>
                    <a:pt x="73612" y="1245954"/>
                  </a:lnTo>
                  <a:lnTo>
                    <a:pt x="68537" y="1243417"/>
                  </a:lnTo>
                  <a:lnTo>
                    <a:pt x="65999" y="1240879"/>
                  </a:lnTo>
                  <a:lnTo>
                    <a:pt x="63462" y="1235804"/>
                  </a:lnTo>
                  <a:lnTo>
                    <a:pt x="63462" y="1233266"/>
                  </a:lnTo>
                  <a:lnTo>
                    <a:pt x="60924" y="1230729"/>
                  </a:lnTo>
                  <a:lnTo>
                    <a:pt x="60924" y="1228191"/>
                  </a:lnTo>
                  <a:lnTo>
                    <a:pt x="58386" y="1225653"/>
                  </a:lnTo>
                  <a:lnTo>
                    <a:pt x="58386" y="1223116"/>
                  </a:lnTo>
                  <a:lnTo>
                    <a:pt x="55849" y="1220578"/>
                  </a:lnTo>
                  <a:lnTo>
                    <a:pt x="53311" y="1218040"/>
                  </a:lnTo>
                  <a:lnTo>
                    <a:pt x="50773" y="1215503"/>
                  </a:lnTo>
                  <a:lnTo>
                    <a:pt x="40623" y="1215503"/>
                  </a:lnTo>
                  <a:lnTo>
                    <a:pt x="38085" y="1218040"/>
                  </a:lnTo>
                  <a:lnTo>
                    <a:pt x="35548" y="1218040"/>
                  </a:lnTo>
                  <a:lnTo>
                    <a:pt x="35548" y="1215503"/>
                  </a:lnTo>
                  <a:lnTo>
                    <a:pt x="38085" y="1215503"/>
                  </a:lnTo>
                  <a:lnTo>
                    <a:pt x="38085" y="1210428"/>
                  </a:lnTo>
                  <a:lnTo>
                    <a:pt x="35548" y="1212965"/>
                  </a:lnTo>
                  <a:lnTo>
                    <a:pt x="35548" y="1210428"/>
                  </a:lnTo>
                  <a:lnTo>
                    <a:pt x="30472" y="1210428"/>
                  </a:lnTo>
                  <a:lnTo>
                    <a:pt x="30472" y="1207890"/>
                  </a:lnTo>
                  <a:lnTo>
                    <a:pt x="38085" y="1207890"/>
                  </a:lnTo>
                  <a:lnTo>
                    <a:pt x="38085" y="1205352"/>
                  </a:lnTo>
                  <a:lnTo>
                    <a:pt x="35548" y="1202815"/>
                  </a:lnTo>
                  <a:lnTo>
                    <a:pt x="33010" y="1200277"/>
                  </a:lnTo>
                  <a:lnTo>
                    <a:pt x="30472" y="1197739"/>
                  </a:lnTo>
                  <a:lnTo>
                    <a:pt x="30472" y="1195202"/>
                  </a:lnTo>
                  <a:lnTo>
                    <a:pt x="35548" y="1195202"/>
                  </a:lnTo>
                  <a:lnTo>
                    <a:pt x="35548" y="1192664"/>
                  </a:lnTo>
                  <a:lnTo>
                    <a:pt x="38085" y="1192664"/>
                  </a:lnTo>
                  <a:lnTo>
                    <a:pt x="35548" y="1190127"/>
                  </a:lnTo>
                  <a:lnTo>
                    <a:pt x="30472" y="1190127"/>
                  </a:lnTo>
                  <a:lnTo>
                    <a:pt x="30472" y="1192664"/>
                  </a:lnTo>
                  <a:lnTo>
                    <a:pt x="25397" y="1192664"/>
                  </a:lnTo>
                  <a:lnTo>
                    <a:pt x="25397" y="1190127"/>
                  </a:lnTo>
                  <a:lnTo>
                    <a:pt x="27935" y="1187589"/>
                  </a:lnTo>
                  <a:lnTo>
                    <a:pt x="27935" y="1174901"/>
                  </a:lnTo>
                  <a:lnTo>
                    <a:pt x="22860" y="1174901"/>
                  </a:lnTo>
                  <a:lnTo>
                    <a:pt x="17784" y="1169825"/>
                  </a:lnTo>
                  <a:lnTo>
                    <a:pt x="20322" y="1167288"/>
                  </a:lnTo>
                  <a:lnTo>
                    <a:pt x="22860" y="1167288"/>
                  </a:lnTo>
                  <a:lnTo>
                    <a:pt x="22860" y="1164750"/>
                  </a:lnTo>
                  <a:lnTo>
                    <a:pt x="20322" y="1162213"/>
                  </a:lnTo>
                  <a:lnTo>
                    <a:pt x="15247" y="1162213"/>
                  </a:lnTo>
                  <a:lnTo>
                    <a:pt x="15247" y="1157137"/>
                  </a:lnTo>
                  <a:lnTo>
                    <a:pt x="17784" y="1154600"/>
                  </a:lnTo>
                  <a:lnTo>
                    <a:pt x="17784" y="1152062"/>
                  </a:lnTo>
                  <a:lnTo>
                    <a:pt x="12709" y="1149524"/>
                  </a:lnTo>
                  <a:lnTo>
                    <a:pt x="15247" y="1144449"/>
                  </a:lnTo>
                  <a:lnTo>
                    <a:pt x="15247" y="1139374"/>
                  </a:lnTo>
                  <a:lnTo>
                    <a:pt x="12709" y="1139374"/>
                  </a:lnTo>
                  <a:lnTo>
                    <a:pt x="12709" y="1136836"/>
                  </a:lnTo>
                  <a:lnTo>
                    <a:pt x="10172" y="1131761"/>
                  </a:lnTo>
                  <a:lnTo>
                    <a:pt x="7634" y="1126686"/>
                  </a:lnTo>
                  <a:lnTo>
                    <a:pt x="7634" y="1124148"/>
                  </a:lnTo>
                  <a:lnTo>
                    <a:pt x="10172" y="1121611"/>
                  </a:lnTo>
                  <a:lnTo>
                    <a:pt x="12709" y="1121611"/>
                  </a:lnTo>
                  <a:lnTo>
                    <a:pt x="15247" y="1126686"/>
                  </a:lnTo>
                  <a:lnTo>
                    <a:pt x="15247" y="1129223"/>
                  </a:lnTo>
                  <a:lnTo>
                    <a:pt x="17784" y="1126686"/>
                  </a:lnTo>
                  <a:lnTo>
                    <a:pt x="20322" y="1124148"/>
                  </a:lnTo>
                  <a:lnTo>
                    <a:pt x="20322" y="1116535"/>
                  </a:lnTo>
                  <a:lnTo>
                    <a:pt x="17784" y="1116535"/>
                  </a:lnTo>
                  <a:lnTo>
                    <a:pt x="17784" y="1119073"/>
                  </a:lnTo>
                  <a:lnTo>
                    <a:pt x="15247" y="1119073"/>
                  </a:lnTo>
                  <a:lnTo>
                    <a:pt x="12709" y="1116535"/>
                  </a:lnTo>
                  <a:lnTo>
                    <a:pt x="12709" y="1113998"/>
                  </a:lnTo>
                  <a:lnTo>
                    <a:pt x="15247" y="1113998"/>
                  </a:lnTo>
                  <a:lnTo>
                    <a:pt x="20322" y="1111460"/>
                  </a:lnTo>
                  <a:lnTo>
                    <a:pt x="22860" y="1113998"/>
                  </a:lnTo>
                  <a:lnTo>
                    <a:pt x="25397" y="1116535"/>
                  </a:lnTo>
                  <a:lnTo>
                    <a:pt x="25397" y="1108922"/>
                  </a:lnTo>
                  <a:lnTo>
                    <a:pt x="20322" y="1106385"/>
                  </a:lnTo>
                  <a:lnTo>
                    <a:pt x="17784" y="1106385"/>
                  </a:lnTo>
                  <a:lnTo>
                    <a:pt x="15247" y="1103847"/>
                  </a:lnTo>
                  <a:lnTo>
                    <a:pt x="12709" y="1101310"/>
                  </a:lnTo>
                  <a:lnTo>
                    <a:pt x="10172" y="1098772"/>
                  </a:lnTo>
                  <a:lnTo>
                    <a:pt x="10172" y="1088621"/>
                  </a:lnTo>
                  <a:lnTo>
                    <a:pt x="7634" y="1086084"/>
                  </a:lnTo>
                  <a:lnTo>
                    <a:pt x="7634" y="1083546"/>
                  </a:lnTo>
                  <a:lnTo>
                    <a:pt x="10172" y="1081008"/>
                  </a:lnTo>
                  <a:lnTo>
                    <a:pt x="10172" y="1075933"/>
                  </a:lnTo>
                  <a:lnTo>
                    <a:pt x="12709" y="1073396"/>
                  </a:lnTo>
                  <a:lnTo>
                    <a:pt x="15247" y="1073396"/>
                  </a:lnTo>
                  <a:lnTo>
                    <a:pt x="17784" y="1075933"/>
                  </a:lnTo>
                  <a:lnTo>
                    <a:pt x="22860" y="1078471"/>
                  </a:lnTo>
                  <a:lnTo>
                    <a:pt x="22860" y="1065783"/>
                  </a:lnTo>
                  <a:lnTo>
                    <a:pt x="27935" y="1068320"/>
                  </a:lnTo>
                  <a:lnTo>
                    <a:pt x="30472" y="1065783"/>
                  </a:lnTo>
                  <a:lnTo>
                    <a:pt x="30472" y="1055632"/>
                  </a:lnTo>
                  <a:lnTo>
                    <a:pt x="33010" y="1055632"/>
                  </a:lnTo>
                  <a:lnTo>
                    <a:pt x="35548" y="1053095"/>
                  </a:lnTo>
                  <a:lnTo>
                    <a:pt x="30472" y="1053095"/>
                  </a:lnTo>
                  <a:lnTo>
                    <a:pt x="30472" y="1045482"/>
                  </a:lnTo>
                  <a:lnTo>
                    <a:pt x="33010" y="1045482"/>
                  </a:lnTo>
                  <a:lnTo>
                    <a:pt x="35548" y="1040406"/>
                  </a:lnTo>
                  <a:lnTo>
                    <a:pt x="38085" y="1040406"/>
                  </a:lnTo>
                  <a:lnTo>
                    <a:pt x="38085" y="1035331"/>
                  </a:lnTo>
                  <a:lnTo>
                    <a:pt x="40623" y="1035331"/>
                  </a:lnTo>
                  <a:lnTo>
                    <a:pt x="38085" y="1032794"/>
                  </a:lnTo>
                  <a:lnTo>
                    <a:pt x="30472" y="1032794"/>
                  </a:lnTo>
                  <a:lnTo>
                    <a:pt x="33010" y="1030256"/>
                  </a:lnTo>
                  <a:lnTo>
                    <a:pt x="35548" y="1027718"/>
                  </a:lnTo>
                  <a:lnTo>
                    <a:pt x="38085" y="1030256"/>
                  </a:lnTo>
                  <a:lnTo>
                    <a:pt x="43161" y="1027718"/>
                  </a:lnTo>
                  <a:lnTo>
                    <a:pt x="40623" y="1027718"/>
                  </a:lnTo>
                  <a:lnTo>
                    <a:pt x="38085" y="1025181"/>
                  </a:lnTo>
                  <a:lnTo>
                    <a:pt x="35548" y="1022643"/>
                  </a:lnTo>
                  <a:lnTo>
                    <a:pt x="33010" y="1022643"/>
                  </a:lnTo>
                  <a:lnTo>
                    <a:pt x="30472" y="1020105"/>
                  </a:lnTo>
                  <a:lnTo>
                    <a:pt x="20322" y="1012493"/>
                  </a:lnTo>
                  <a:lnTo>
                    <a:pt x="17784" y="1009955"/>
                  </a:lnTo>
                  <a:lnTo>
                    <a:pt x="17784" y="1002342"/>
                  </a:lnTo>
                  <a:lnTo>
                    <a:pt x="15247" y="999804"/>
                  </a:lnTo>
                  <a:lnTo>
                    <a:pt x="12709" y="994729"/>
                  </a:lnTo>
                  <a:lnTo>
                    <a:pt x="12709" y="992192"/>
                  </a:lnTo>
                  <a:lnTo>
                    <a:pt x="10172" y="987116"/>
                  </a:lnTo>
                  <a:lnTo>
                    <a:pt x="10172" y="984579"/>
                  </a:lnTo>
                  <a:lnTo>
                    <a:pt x="7634" y="971890"/>
                  </a:lnTo>
                  <a:lnTo>
                    <a:pt x="5096" y="969353"/>
                  </a:lnTo>
                  <a:lnTo>
                    <a:pt x="5096" y="964278"/>
                  </a:lnTo>
                  <a:lnTo>
                    <a:pt x="2558" y="959202"/>
                  </a:lnTo>
                  <a:lnTo>
                    <a:pt x="2558" y="951589"/>
                  </a:lnTo>
                  <a:lnTo>
                    <a:pt x="21" y="949052"/>
                  </a:lnTo>
                  <a:lnTo>
                    <a:pt x="21" y="946514"/>
                  </a:lnTo>
                  <a:lnTo>
                    <a:pt x="21" y="946514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1F438B-3E20-0337-7D15-451DD6972735}"/>
                </a:ext>
              </a:extLst>
            </p:cNvPr>
            <p:cNvSpPr/>
            <p:nvPr/>
          </p:nvSpPr>
          <p:spPr>
            <a:xfrm>
              <a:off x="7133203" y="3243011"/>
              <a:ext cx="1060633" cy="796773"/>
            </a:xfrm>
            <a:custGeom>
              <a:avLst/>
              <a:gdLst>
                <a:gd name="connsiteX0" fmla="*/ 43097 w 1060633"/>
                <a:gd name="connsiteY0" fmla="*/ 248688 h 796773"/>
                <a:gd name="connsiteX1" fmla="*/ 55785 w 1060633"/>
                <a:gd name="connsiteY1" fmla="*/ 246150 h 796773"/>
                <a:gd name="connsiteX2" fmla="*/ 73538 w 1060633"/>
                <a:gd name="connsiteY2" fmla="*/ 246150 h 796773"/>
                <a:gd name="connsiteX3" fmla="*/ 83689 w 1060633"/>
                <a:gd name="connsiteY3" fmla="*/ 248688 h 796773"/>
                <a:gd name="connsiteX4" fmla="*/ 91302 w 1060633"/>
                <a:gd name="connsiteY4" fmla="*/ 251225 h 796773"/>
                <a:gd name="connsiteX5" fmla="*/ 116667 w 1060633"/>
                <a:gd name="connsiteY5" fmla="*/ 251225 h 796773"/>
                <a:gd name="connsiteX6" fmla="*/ 134420 w 1060633"/>
                <a:gd name="connsiteY6" fmla="*/ 248688 h 796773"/>
                <a:gd name="connsiteX7" fmla="*/ 147108 w 1060633"/>
                <a:gd name="connsiteY7" fmla="*/ 246150 h 796773"/>
                <a:gd name="connsiteX8" fmla="*/ 162334 w 1060633"/>
                <a:gd name="connsiteY8" fmla="*/ 241075 h 796773"/>
                <a:gd name="connsiteX9" fmla="*/ 180098 w 1060633"/>
                <a:gd name="connsiteY9" fmla="*/ 238537 h 796773"/>
                <a:gd name="connsiteX10" fmla="*/ 192786 w 1060633"/>
                <a:gd name="connsiteY10" fmla="*/ 241075 h 796773"/>
                <a:gd name="connsiteX11" fmla="*/ 200398 w 1060633"/>
                <a:gd name="connsiteY11" fmla="*/ 243612 h 796773"/>
                <a:gd name="connsiteX12" fmla="*/ 208012 w 1060633"/>
                <a:gd name="connsiteY12" fmla="*/ 246150 h 796773"/>
                <a:gd name="connsiteX13" fmla="*/ 215624 w 1060633"/>
                <a:gd name="connsiteY13" fmla="*/ 251225 h 796773"/>
                <a:gd name="connsiteX14" fmla="*/ 225775 w 1060633"/>
                <a:gd name="connsiteY14" fmla="*/ 253763 h 796773"/>
                <a:gd name="connsiteX15" fmla="*/ 235925 w 1060633"/>
                <a:gd name="connsiteY15" fmla="*/ 258838 h 796773"/>
                <a:gd name="connsiteX16" fmla="*/ 246076 w 1060633"/>
                <a:gd name="connsiteY16" fmla="*/ 261376 h 796773"/>
                <a:gd name="connsiteX17" fmla="*/ 253689 w 1060633"/>
                <a:gd name="connsiteY17" fmla="*/ 263913 h 796773"/>
                <a:gd name="connsiteX18" fmla="*/ 266377 w 1060633"/>
                <a:gd name="connsiteY18" fmla="*/ 263913 h 796773"/>
                <a:gd name="connsiteX19" fmla="*/ 276527 w 1060633"/>
                <a:gd name="connsiteY19" fmla="*/ 258838 h 796773"/>
                <a:gd name="connsiteX20" fmla="*/ 284140 w 1060633"/>
                <a:gd name="connsiteY20" fmla="*/ 248688 h 796773"/>
                <a:gd name="connsiteX21" fmla="*/ 289215 w 1060633"/>
                <a:gd name="connsiteY21" fmla="*/ 233462 h 796773"/>
                <a:gd name="connsiteX22" fmla="*/ 294291 w 1060633"/>
                <a:gd name="connsiteY22" fmla="*/ 215699 h 796773"/>
                <a:gd name="connsiteX23" fmla="*/ 299366 w 1060633"/>
                <a:gd name="connsiteY23" fmla="*/ 197935 h 796773"/>
                <a:gd name="connsiteX24" fmla="*/ 304441 w 1060633"/>
                <a:gd name="connsiteY24" fmla="*/ 180172 h 796773"/>
                <a:gd name="connsiteX25" fmla="*/ 314592 w 1060633"/>
                <a:gd name="connsiteY25" fmla="*/ 164946 h 796773"/>
                <a:gd name="connsiteX26" fmla="*/ 324742 w 1060633"/>
                <a:gd name="connsiteY26" fmla="*/ 149720 h 796773"/>
                <a:gd name="connsiteX27" fmla="*/ 329817 w 1060633"/>
                <a:gd name="connsiteY27" fmla="*/ 134494 h 796773"/>
                <a:gd name="connsiteX28" fmla="*/ 329817 w 1060633"/>
                <a:gd name="connsiteY28" fmla="*/ 116731 h 796773"/>
                <a:gd name="connsiteX29" fmla="*/ 322205 w 1060633"/>
                <a:gd name="connsiteY29" fmla="*/ 101505 h 796773"/>
                <a:gd name="connsiteX30" fmla="*/ 317129 w 1060633"/>
                <a:gd name="connsiteY30" fmla="*/ 88817 h 796773"/>
                <a:gd name="connsiteX31" fmla="*/ 314592 w 1060633"/>
                <a:gd name="connsiteY31" fmla="*/ 78667 h 796773"/>
                <a:gd name="connsiteX32" fmla="*/ 314592 w 1060633"/>
                <a:gd name="connsiteY32" fmla="*/ 68516 h 796773"/>
                <a:gd name="connsiteX33" fmla="*/ 319667 w 1060633"/>
                <a:gd name="connsiteY33" fmla="*/ 55828 h 796773"/>
                <a:gd name="connsiteX34" fmla="*/ 324742 w 1060633"/>
                <a:gd name="connsiteY34" fmla="*/ 50753 h 796773"/>
                <a:gd name="connsiteX35" fmla="*/ 334893 w 1060633"/>
                <a:gd name="connsiteY35" fmla="*/ 48215 h 796773"/>
                <a:gd name="connsiteX36" fmla="*/ 345043 w 1060633"/>
                <a:gd name="connsiteY36" fmla="*/ 50753 h 796773"/>
                <a:gd name="connsiteX37" fmla="*/ 357731 w 1060633"/>
                <a:gd name="connsiteY37" fmla="*/ 53290 h 796773"/>
                <a:gd name="connsiteX38" fmla="*/ 372957 w 1060633"/>
                <a:gd name="connsiteY38" fmla="*/ 58365 h 796773"/>
                <a:gd name="connsiteX39" fmla="*/ 388183 w 1060633"/>
                <a:gd name="connsiteY39" fmla="*/ 58365 h 796773"/>
                <a:gd name="connsiteX40" fmla="*/ 400871 w 1060633"/>
                <a:gd name="connsiteY40" fmla="*/ 55828 h 796773"/>
                <a:gd name="connsiteX41" fmla="*/ 408484 w 1060633"/>
                <a:gd name="connsiteY41" fmla="*/ 53290 h 796773"/>
                <a:gd name="connsiteX42" fmla="*/ 418634 w 1060633"/>
                <a:gd name="connsiteY42" fmla="*/ 53290 h 796773"/>
                <a:gd name="connsiteX43" fmla="*/ 423710 w 1060633"/>
                <a:gd name="connsiteY43" fmla="*/ 60903 h 796773"/>
                <a:gd name="connsiteX44" fmla="*/ 426248 w 1060633"/>
                <a:gd name="connsiteY44" fmla="*/ 63441 h 796773"/>
                <a:gd name="connsiteX45" fmla="*/ 433860 w 1060633"/>
                <a:gd name="connsiteY45" fmla="*/ 78667 h 796773"/>
                <a:gd name="connsiteX46" fmla="*/ 438936 w 1060633"/>
                <a:gd name="connsiteY46" fmla="*/ 91355 h 796773"/>
                <a:gd name="connsiteX47" fmla="*/ 446548 w 1060633"/>
                <a:gd name="connsiteY47" fmla="*/ 104043 h 796773"/>
                <a:gd name="connsiteX48" fmla="*/ 454161 w 1060633"/>
                <a:gd name="connsiteY48" fmla="*/ 114193 h 796773"/>
                <a:gd name="connsiteX49" fmla="*/ 466849 w 1060633"/>
                <a:gd name="connsiteY49" fmla="*/ 119269 h 796773"/>
                <a:gd name="connsiteX50" fmla="*/ 482075 w 1060633"/>
                <a:gd name="connsiteY50" fmla="*/ 121806 h 796773"/>
                <a:gd name="connsiteX51" fmla="*/ 494763 w 1060633"/>
                <a:gd name="connsiteY51" fmla="*/ 116731 h 796773"/>
                <a:gd name="connsiteX52" fmla="*/ 502376 w 1060633"/>
                <a:gd name="connsiteY52" fmla="*/ 104043 h 796773"/>
                <a:gd name="connsiteX53" fmla="*/ 509989 w 1060633"/>
                <a:gd name="connsiteY53" fmla="*/ 88817 h 796773"/>
                <a:gd name="connsiteX54" fmla="*/ 520140 w 1060633"/>
                <a:gd name="connsiteY54" fmla="*/ 81204 h 796773"/>
                <a:gd name="connsiteX55" fmla="*/ 530290 w 1060633"/>
                <a:gd name="connsiteY55" fmla="*/ 73591 h 796773"/>
                <a:gd name="connsiteX56" fmla="*/ 537903 w 1060633"/>
                <a:gd name="connsiteY56" fmla="*/ 65978 h 796773"/>
                <a:gd name="connsiteX57" fmla="*/ 545516 w 1060633"/>
                <a:gd name="connsiteY57" fmla="*/ 60903 h 796773"/>
                <a:gd name="connsiteX58" fmla="*/ 553129 w 1060633"/>
                <a:gd name="connsiteY58" fmla="*/ 53290 h 796773"/>
                <a:gd name="connsiteX59" fmla="*/ 563279 w 1060633"/>
                <a:gd name="connsiteY59" fmla="*/ 43140 h 796773"/>
                <a:gd name="connsiteX60" fmla="*/ 563279 w 1060633"/>
                <a:gd name="connsiteY60" fmla="*/ 35527 h 796773"/>
                <a:gd name="connsiteX61" fmla="*/ 565817 w 1060633"/>
                <a:gd name="connsiteY61" fmla="*/ 25376 h 796773"/>
                <a:gd name="connsiteX62" fmla="*/ 573430 w 1060633"/>
                <a:gd name="connsiteY62" fmla="*/ 20301 h 796773"/>
                <a:gd name="connsiteX63" fmla="*/ 578505 w 1060633"/>
                <a:gd name="connsiteY63" fmla="*/ 20301 h 796773"/>
                <a:gd name="connsiteX64" fmla="*/ 583580 w 1060633"/>
                <a:gd name="connsiteY64" fmla="*/ 17764 h 796773"/>
                <a:gd name="connsiteX65" fmla="*/ 593731 w 1060633"/>
                <a:gd name="connsiteY65" fmla="*/ 12688 h 796773"/>
                <a:gd name="connsiteX66" fmla="*/ 601344 w 1060633"/>
                <a:gd name="connsiteY66" fmla="*/ 15226 h 796773"/>
                <a:gd name="connsiteX67" fmla="*/ 606419 w 1060633"/>
                <a:gd name="connsiteY67" fmla="*/ 17764 h 796773"/>
                <a:gd name="connsiteX68" fmla="*/ 614032 w 1060633"/>
                <a:gd name="connsiteY68" fmla="*/ 12688 h 796773"/>
                <a:gd name="connsiteX69" fmla="*/ 621645 w 1060633"/>
                <a:gd name="connsiteY69" fmla="*/ 7613 h 796773"/>
                <a:gd name="connsiteX70" fmla="*/ 626720 w 1060633"/>
                <a:gd name="connsiteY70" fmla="*/ 7613 h 796773"/>
                <a:gd name="connsiteX71" fmla="*/ 631795 w 1060633"/>
                <a:gd name="connsiteY71" fmla="*/ 10151 h 796773"/>
                <a:gd name="connsiteX72" fmla="*/ 636871 w 1060633"/>
                <a:gd name="connsiteY72" fmla="*/ 7613 h 796773"/>
                <a:gd name="connsiteX73" fmla="*/ 644484 w 1060633"/>
                <a:gd name="connsiteY73" fmla="*/ 0 h 796773"/>
                <a:gd name="connsiteX74" fmla="*/ 649559 w 1060633"/>
                <a:gd name="connsiteY74" fmla="*/ 2538 h 796773"/>
                <a:gd name="connsiteX75" fmla="*/ 647021 w 1060633"/>
                <a:gd name="connsiteY75" fmla="*/ 10151 h 796773"/>
                <a:gd name="connsiteX76" fmla="*/ 649559 w 1060633"/>
                <a:gd name="connsiteY76" fmla="*/ 15226 h 796773"/>
                <a:gd name="connsiteX77" fmla="*/ 652096 w 1060633"/>
                <a:gd name="connsiteY77" fmla="*/ 15226 h 796773"/>
                <a:gd name="connsiteX78" fmla="*/ 657172 w 1060633"/>
                <a:gd name="connsiteY78" fmla="*/ 7613 h 796773"/>
                <a:gd name="connsiteX79" fmla="*/ 659709 w 1060633"/>
                <a:gd name="connsiteY79" fmla="*/ 5075 h 796773"/>
                <a:gd name="connsiteX80" fmla="*/ 662247 w 1060633"/>
                <a:gd name="connsiteY80" fmla="*/ 10151 h 796773"/>
                <a:gd name="connsiteX81" fmla="*/ 664785 w 1060633"/>
                <a:gd name="connsiteY81" fmla="*/ 10151 h 796773"/>
                <a:gd name="connsiteX82" fmla="*/ 664785 w 1060633"/>
                <a:gd name="connsiteY82" fmla="*/ 5075 h 796773"/>
                <a:gd name="connsiteX83" fmla="*/ 667322 w 1060633"/>
                <a:gd name="connsiteY83" fmla="*/ 2538 h 796773"/>
                <a:gd name="connsiteX84" fmla="*/ 669860 w 1060633"/>
                <a:gd name="connsiteY84" fmla="*/ 2538 h 796773"/>
                <a:gd name="connsiteX85" fmla="*/ 672397 w 1060633"/>
                <a:gd name="connsiteY85" fmla="*/ 5075 h 796773"/>
                <a:gd name="connsiteX86" fmla="*/ 672397 w 1060633"/>
                <a:gd name="connsiteY86" fmla="*/ 7613 h 796773"/>
                <a:gd name="connsiteX87" fmla="*/ 669860 w 1060633"/>
                <a:gd name="connsiteY87" fmla="*/ 12688 h 796773"/>
                <a:gd name="connsiteX88" fmla="*/ 667322 w 1060633"/>
                <a:gd name="connsiteY88" fmla="*/ 15226 h 796773"/>
                <a:gd name="connsiteX89" fmla="*/ 669860 w 1060633"/>
                <a:gd name="connsiteY89" fmla="*/ 17764 h 796773"/>
                <a:gd name="connsiteX90" fmla="*/ 672397 w 1060633"/>
                <a:gd name="connsiteY90" fmla="*/ 17764 h 796773"/>
                <a:gd name="connsiteX91" fmla="*/ 672397 w 1060633"/>
                <a:gd name="connsiteY91" fmla="*/ 20301 h 796773"/>
                <a:gd name="connsiteX92" fmla="*/ 674935 w 1060633"/>
                <a:gd name="connsiteY92" fmla="*/ 22839 h 796773"/>
                <a:gd name="connsiteX93" fmla="*/ 680010 w 1060633"/>
                <a:gd name="connsiteY93" fmla="*/ 25376 h 796773"/>
                <a:gd name="connsiteX94" fmla="*/ 680010 w 1060633"/>
                <a:gd name="connsiteY94" fmla="*/ 30452 h 796773"/>
                <a:gd name="connsiteX95" fmla="*/ 682548 w 1060633"/>
                <a:gd name="connsiteY95" fmla="*/ 32989 h 796773"/>
                <a:gd name="connsiteX96" fmla="*/ 685085 w 1060633"/>
                <a:gd name="connsiteY96" fmla="*/ 30452 h 796773"/>
                <a:gd name="connsiteX97" fmla="*/ 690161 w 1060633"/>
                <a:gd name="connsiteY97" fmla="*/ 30452 h 796773"/>
                <a:gd name="connsiteX98" fmla="*/ 690161 w 1060633"/>
                <a:gd name="connsiteY98" fmla="*/ 45677 h 796773"/>
                <a:gd name="connsiteX99" fmla="*/ 695236 w 1060633"/>
                <a:gd name="connsiteY99" fmla="*/ 48215 h 796773"/>
                <a:gd name="connsiteX100" fmla="*/ 695236 w 1060633"/>
                <a:gd name="connsiteY100" fmla="*/ 58365 h 796773"/>
                <a:gd name="connsiteX101" fmla="*/ 700311 w 1060633"/>
                <a:gd name="connsiteY101" fmla="*/ 60903 h 796773"/>
                <a:gd name="connsiteX102" fmla="*/ 702849 w 1060633"/>
                <a:gd name="connsiteY102" fmla="*/ 60903 h 796773"/>
                <a:gd name="connsiteX103" fmla="*/ 707924 w 1060633"/>
                <a:gd name="connsiteY103" fmla="*/ 58365 h 796773"/>
                <a:gd name="connsiteX104" fmla="*/ 710462 w 1060633"/>
                <a:gd name="connsiteY104" fmla="*/ 60903 h 796773"/>
                <a:gd name="connsiteX105" fmla="*/ 710462 w 1060633"/>
                <a:gd name="connsiteY105" fmla="*/ 65978 h 796773"/>
                <a:gd name="connsiteX106" fmla="*/ 707924 w 1060633"/>
                <a:gd name="connsiteY106" fmla="*/ 68516 h 796773"/>
                <a:gd name="connsiteX107" fmla="*/ 702849 w 1060633"/>
                <a:gd name="connsiteY107" fmla="*/ 71054 h 796773"/>
                <a:gd name="connsiteX108" fmla="*/ 700311 w 1060633"/>
                <a:gd name="connsiteY108" fmla="*/ 73591 h 796773"/>
                <a:gd name="connsiteX109" fmla="*/ 700311 w 1060633"/>
                <a:gd name="connsiteY109" fmla="*/ 78667 h 796773"/>
                <a:gd name="connsiteX110" fmla="*/ 702849 w 1060633"/>
                <a:gd name="connsiteY110" fmla="*/ 78667 h 796773"/>
                <a:gd name="connsiteX111" fmla="*/ 705387 w 1060633"/>
                <a:gd name="connsiteY111" fmla="*/ 81204 h 796773"/>
                <a:gd name="connsiteX112" fmla="*/ 705387 w 1060633"/>
                <a:gd name="connsiteY112" fmla="*/ 86279 h 796773"/>
                <a:gd name="connsiteX113" fmla="*/ 707924 w 1060633"/>
                <a:gd name="connsiteY113" fmla="*/ 88817 h 796773"/>
                <a:gd name="connsiteX114" fmla="*/ 715537 w 1060633"/>
                <a:gd name="connsiteY114" fmla="*/ 91355 h 796773"/>
                <a:gd name="connsiteX115" fmla="*/ 740903 w 1060633"/>
                <a:gd name="connsiteY115" fmla="*/ 91355 h 796773"/>
                <a:gd name="connsiteX116" fmla="*/ 740903 w 1060633"/>
                <a:gd name="connsiteY116" fmla="*/ 86279 h 796773"/>
                <a:gd name="connsiteX117" fmla="*/ 743441 w 1060633"/>
                <a:gd name="connsiteY117" fmla="*/ 83742 h 796773"/>
                <a:gd name="connsiteX118" fmla="*/ 745978 w 1060633"/>
                <a:gd name="connsiteY118" fmla="*/ 83742 h 796773"/>
                <a:gd name="connsiteX119" fmla="*/ 748516 w 1060633"/>
                <a:gd name="connsiteY119" fmla="*/ 86279 h 796773"/>
                <a:gd name="connsiteX120" fmla="*/ 751053 w 1060633"/>
                <a:gd name="connsiteY120" fmla="*/ 88817 h 796773"/>
                <a:gd name="connsiteX121" fmla="*/ 748516 w 1060633"/>
                <a:gd name="connsiteY121" fmla="*/ 93892 h 796773"/>
                <a:gd name="connsiteX122" fmla="*/ 745978 w 1060633"/>
                <a:gd name="connsiteY122" fmla="*/ 98968 h 796773"/>
                <a:gd name="connsiteX123" fmla="*/ 743441 w 1060633"/>
                <a:gd name="connsiteY123" fmla="*/ 104043 h 796773"/>
                <a:gd name="connsiteX124" fmla="*/ 740903 w 1060633"/>
                <a:gd name="connsiteY124" fmla="*/ 106581 h 796773"/>
                <a:gd name="connsiteX125" fmla="*/ 740903 w 1060633"/>
                <a:gd name="connsiteY125" fmla="*/ 109118 h 796773"/>
                <a:gd name="connsiteX126" fmla="*/ 743441 w 1060633"/>
                <a:gd name="connsiteY126" fmla="*/ 111656 h 796773"/>
                <a:gd name="connsiteX127" fmla="*/ 751053 w 1060633"/>
                <a:gd name="connsiteY127" fmla="*/ 114193 h 796773"/>
                <a:gd name="connsiteX128" fmla="*/ 753591 w 1060633"/>
                <a:gd name="connsiteY128" fmla="*/ 116731 h 796773"/>
                <a:gd name="connsiteX129" fmla="*/ 753591 w 1060633"/>
                <a:gd name="connsiteY129" fmla="*/ 119269 h 796773"/>
                <a:gd name="connsiteX130" fmla="*/ 751053 w 1060633"/>
                <a:gd name="connsiteY130" fmla="*/ 121806 h 796773"/>
                <a:gd name="connsiteX131" fmla="*/ 748516 w 1060633"/>
                <a:gd name="connsiteY131" fmla="*/ 126881 h 796773"/>
                <a:gd name="connsiteX132" fmla="*/ 748516 w 1060633"/>
                <a:gd name="connsiteY132" fmla="*/ 129419 h 796773"/>
                <a:gd name="connsiteX133" fmla="*/ 753591 w 1060633"/>
                <a:gd name="connsiteY133" fmla="*/ 129419 h 796773"/>
                <a:gd name="connsiteX134" fmla="*/ 756129 w 1060633"/>
                <a:gd name="connsiteY134" fmla="*/ 126881 h 796773"/>
                <a:gd name="connsiteX135" fmla="*/ 761204 w 1060633"/>
                <a:gd name="connsiteY135" fmla="*/ 126881 h 796773"/>
                <a:gd name="connsiteX136" fmla="*/ 758666 w 1060633"/>
                <a:gd name="connsiteY136" fmla="*/ 131957 h 796773"/>
                <a:gd name="connsiteX137" fmla="*/ 756129 w 1060633"/>
                <a:gd name="connsiteY137" fmla="*/ 134494 h 796773"/>
                <a:gd name="connsiteX138" fmla="*/ 753591 w 1060633"/>
                <a:gd name="connsiteY138" fmla="*/ 137032 h 796773"/>
                <a:gd name="connsiteX139" fmla="*/ 761204 w 1060633"/>
                <a:gd name="connsiteY139" fmla="*/ 137032 h 796773"/>
                <a:gd name="connsiteX140" fmla="*/ 761204 w 1060633"/>
                <a:gd name="connsiteY140" fmla="*/ 139570 h 796773"/>
                <a:gd name="connsiteX141" fmla="*/ 758666 w 1060633"/>
                <a:gd name="connsiteY141" fmla="*/ 142107 h 796773"/>
                <a:gd name="connsiteX142" fmla="*/ 758666 w 1060633"/>
                <a:gd name="connsiteY142" fmla="*/ 144645 h 796773"/>
                <a:gd name="connsiteX143" fmla="*/ 761204 w 1060633"/>
                <a:gd name="connsiteY143" fmla="*/ 149720 h 796773"/>
                <a:gd name="connsiteX144" fmla="*/ 766279 w 1060633"/>
                <a:gd name="connsiteY144" fmla="*/ 152258 h 796773"/>
                <a:gd name="connsiteX145" fmla="*/ 781505 w 1060633"/>
                <a:gd name="connsiteY145" fmla="*/ 144645 h 796773"/>
                <a:gd name="connsiteX146" fmla="*/ 784043 w 1060633"/>
                <a:gd name="connsiteY146" fmla="*/ 147182 h 796773"/>
                <a:gd name="connsiteX147" fmla="*/ 786580 w 1060633"/>
                <a:gd name="connsiteY147" fmla="*/ 152258 h 796773"/>
                <a:gd name="connsiteX148" fmla="*/ 781505 w 1060633"/>
                <a:gd name="connsiteY148" fmla="*/ 159871 h 796773"/>
                <a:gd name="connsiteX149" fmla="*/ 778967 w 1060633"/>
                <a:gd name="connsiteY149" fmla="*/ 162408 h 796773"/>
                <a:gd name="connsiteX150" fmla="*/ 778967 w 1060633"/>
                <a:gd name="connsiteY150" fmla="*/ 170021 h 796773"/>
                <a:gd name="connsiteX151" fmla="*/ 781505 w 1060633"/>
                <a:gd name="connsiteY151" fmla="*/ 172559 h 796773"/>
                <a:gd name="connsiteX152" fmla="*/ 789118 w 1060633"/>
                <a:gd name="connsiteY152" fmla="*/ 172559 h 796773"/>
                <a:gd name="connsiteX153" fmla="*/ 794193 w 1060633"/>
                <a:gd name="connsiteY153" fmla="*/ 170021 h 796773"/>
                <a:gd name="connsiteX154" fmla="*/ 794193 w 1060633"/>
                <a:gd name="connsiteY154" fmla="*/ 180172 h 796773"/>
                <a:gd name="connsiteX155" fmla="*/ 799268 w 1060633"/>
                <a:gd name="connsiteY155" fmla="*/ 185247 h 796773"/>
                <a:gd name="connsiteX156" fmla="*/ 804343 w 1060633"/>
                <a:gd name="connsiteY156" fmla="*/ 187785 h 796773"/>
                <a:gd name="connsiteX157" fmla="*/ 809419 w 1060633"/>
                <a:gd name="connsiteY157" fmla="*/ 190322 h 796773"/>
                <a:gd name="connsiteX158" fmla="*/ 814494 w 1060633"/>
                <a:gd name="connsiteY158" fmla="*/ 190322 h 796773"/>
                <a:gd name="connsiteX159" fmla="*/ 814494 w 1060633"/>
                <a:gd name="connsiteY159" fmla="*/ 192860 h 796773"/>
                <a:gd name="connsiteX160" fmla="*/ 811956 w 1060633"/>
                <a:gd name="connsiteY160" fmla="*/ 195398 h 796773"/>
                <a:gd name="connsiteX161" fmla="*/ 809419 w 1060633"/>
                <a:gd name="connsiteY161" fmla="*/ 197935 h 796773"/>
                <a:gd name="connsiteX162" fmla="*/ 806881 w 1060633"/>
                <a:gd name="connsiteY162" fmla="*/ 200473 h 796773"/>
                <a:gd name="connsiteX163" fmla="*/ 806881 w 1060633"/>
                <a:gd name="connsiteY163" fmla="*/ 205548 h 796773"/>
                <a:gd name="connsiteX164" fmla="*/ 809419 w 1060633"/>
                <a:gd name="connsiteY164" fmla="*/ 208086 h 796773"/>
                <a:gd name="connsiteX165" fmla="*/ 817032 w 1060633"/>
                <a:gd name="connsiteY165" fmla="*/ 208086 h 796773"/>
                <a:gd name="connsiteX166" fmla="*/ 819569 w 1060633"/>
                <a:gd name="connsiteY166" fmla="*/ 210623 h 796773"/>
                <a:gd name="connsiteX167" fmla="*/ 822107 w 1060633"/>
                <a:gd name="connsiteY167" fmla="*/ 210623 h 796773"/>
                <a:gd name="connsiteX168" fmla="*/ 824644 w 1060633"/>
                <a:gd name="connsiteY168" fmla="*/ 213161 h 796773"/>
                <a:gd name="connsiteX169" fmla="*/ 819569 w 1060633"/>
                <a:gd name="connsiteY169" fmla="*/ 215699 h 796773"/>
                <a:gd name="connsiteX170" fmla="*/ 817032 w 1060633"/>
                <a:gd name="connsiteY170" fmla="*/ 215699 h 796773"/>
                <a:gd name="connsiteX171" fmla="*/ 814494 w 1060633"/>
                <a:gd name="connsiteY171" fmla="*/ 220774 h 796773"/>
                <a:gd name="connsiteX172" fmla="*/ 817032 w 1060633"/>
                <a:gd name="connsiteY172" fmla="*/ 225849 h 796773"/>
                <a:gd name="connsiteX173" fmla="*/ 822107 w 1060633"/>
                <a:gd name="connsiteY173" fmla="*/ 230924 h 796773"/>
                <a:gd name="connsiteX174" fmla="*/ 829720 w 1060633"/>
                <a:gd name="connsiteY174" fmla="*/ 235999 h 796773"/>
                <a:gd name="connsiteX175" fmla="*/ 834795 w 1060633"/>
                <a:gd name="connsiteY175" fmla="*/ 238537 h 796773"/>
                <a:gd name="connsiteX176" fmla="*/ 839870 w 1060633"/>
                <a:gd name="connsiteY176" fmla="*/ 241075 h 796773"/>
                <a:gd name="connsiteX177" fmla="*/ 842408 w 1060633"/>
                <a:gd name="connsiteY177" fmla="*/ 241075 h 796773"/>
                <a:gd name="connsiteX178" fmla="*/ 847483 w 1060633"/>
                <a:gd name="connsiteY178" fmla="*/ 238537 h 796773"/>
                <a:gd name="connsiteX179" fmla="*/ 847483 w 1060633"/>
                <a:gd name="connsiteY179" fmla="*/ 233462 h 796773"/>
                <a:gd name="connsiteX180" fmla="*/ 852558 w 1060633"/>
                <a:gd name="connsiteY180" fmla="*/ 228387 h 796773"/>
                <a:gd name="connsiteX181" fmla="*/ 855096 w 1060633"/>
                <a:gd name="connsiteY181" fmla="*/ 225849 h 796773"/>
                <a:gd name="connsiteX182" fmla="*/ 860172 w 1060633"/>
                <a:gd name="connsiteY182" fmla="*/ 228387 h 796773"/>
                <a:gd name="connsiteX183" fmla="*/ 862709 w 1060633"/>
                <a:gd name="connsiteY183" fmla="*/ 230924 h 796773"/>
                <a:gd name="connsiteX184" fmla="*/ 862709 w 1060633"/>
                <a:gd name="connsiteY184" fmla="*/ 243612 h 796773"/>
                <a:gd name="connsiteX185" fmla="*/ 867784 w 1060633"/>
                <a:gd name="connsiteY185" fmla="*/ 248688 h 796773"/>
                <a:gd name="connsiteX186" fmla="*/ 872860 w 1060633"/>
                <a:gd name="connsiteY186" fmla="*/ 251225 h 796773"/>
                <a:gd name="connsiteX187" fmla="*/ 883010 w 1060633"/>
                <a:gd name="connsiteY187" fmla="*/ 258838 h 796773"/>
                <a:gd name="connsiteX188" fmla="*/ 890623 w 1060633"/>
                <a:gd name="connsiteY188" fmla="*/ 258838 h 796773"/>
                <a:gd name="connsiteX189" fmla="*/ 890623 w 1060633"/>
                <a:gd name="connsiteY189" fmla="*/ 261376 h 796773"/>
                <a:gd name="connsiteX190" fmla="*/ 893160 w 1060633"/>
                <a:gd name="connsiteY190" fmla="*/ 268989 h 796773"/>
                <a:gd name="connsiteX191" fmla="*/ 893160 w 1060633"/>
                <a:gd name="connsiteY191" fmla="*/ 274064 h 796773"/>
                <a:gd name="connsiteX192" fmla="*/ 895698 w 1060633"/>
                <a:gd name="connsiteY192" fmla="*/ 276602 h 796773"/>
                <a:gd name="connsiteX193" fmla="*/ 903311 w 1060633"/>
                <a:gd name="connsiteY193" fmla="*/ 276602 h 796773"/>
                <a:gd name="connsiteX194" fmla="*/ 903311 w 1060633"/>
                <a:gd name="connsiteY194" fmla="*/ 271526 h 796773"/>
                <a:gd name="connsiteX195" fmla="*/ 905849 w 1060633"/>
                <a:gd name="connsiteY195" fmla="*/ 271526 h 796773"/>
                <a:gd name="connsiteX196" fmla="*/ 905849 w 1060633"/>
                <a:gd name="connsiteY196" fmla="*/ 268989 h 796773"/>
                <a:gd name="connsiteX197" fmla="*/ 908386 w 1060633"/>
                <a:gd name="connsiteY197" fmla="*/ 271526 h 796773"/>
                <a:gd name="connsiteX198" fmla="*/ 908386 w 1060633"/>
                <a:gd name="connsiteY198" fmla="*/ 284214 h 796773"/>
                <a:gd name="connsiteX199" fmla="*/ 910924 w 1060633"/>
                <a:gd name="connsiteY199" fmla="*/ 286752 h 796773"/>
                <a:gd name="connsiteX200" fmla="*/ 915999 w 1060633"/>
                <a:gd name="connsiteY200" fmla="*/ 286752 h 796773"/>
                <a:gd name="connsiteX201" fmla="*/ 915999 w 1060633"/>
                <a:gd name="connsiteY201" fmla="*/ 281677 h 796773"/>
                <a:gd name="connsiteX202" fmla="*/ 918537 w 1060633"/>
                <a:gd name="connsiteY202" fmla="*/ 276602 h 796773"/>
                <a:gd name="connsiteX203" fmla="*/ 931225 w 1060633"/>
                <a:gd name="connsiteY203" fmla="*/ 276602 h 796773"/>
                <a:gd name="connsiteX204" fmla="*/ 933763 w 1060633"/>
                <a:gd name="connsiteY204" fmla="*/ 279139 h 796773"/>
                <a:gd name="connsiteX205" fmla="*/ 936300 w 1060633"/>
                <a:gd name="connsiteY205" fmla="*/ 281677 h 796773"/>
                <a:gd name="connsiteX206" fmla="*/ 938838 w 1060633"/>
                <a:gd name="connsiteY206" fmla="*/ 286752 h 796773"/>
                <a:gd name="connsiteX207" fmla="*/ 938838 w 1060633"/>
                <a:gd name="connsiteY207" fmla="*/ 289290 h 796773"/>
                <a:gd name="connsiteX208" fmla="*/ 936300 w 1060633"/>
                <a:gd name="connsiteY208" fmla="*/ 291827 h 796773"/>
                <a:gd name="connsiteX209" fmla="*/ 936300 w 1060633"/>
                <a:gd name="connsiteY209" fmla="*/ 296903 h 796773"/>
                <a:gd name="connsiteX210" fmla="*/ 933763 w 1060633"/>
                <a:gd name="connsiteY210" fmla="*/ 296903 h 796773"/>
                <a:gd name="connsiteX211" fmla="*/ 933763 w 1060633"/>
                <a:gd name="connsiteY211" fmla="*/ 299440 h 796773"/>
                <a:gd name="connsiteX212" fmla="*/ 931225 w 1060633"/>
                <a:gd name="connsiteY212" fmla="*/ 299440 h 796773"/>
                <a:gd name="connsiteX213" fmla="*/ 931225 w 1060633"/>
                <a:gd name="connsiteY213" fmla="*/ 301978 h 796773"/>
                <a:gd name="connsiteX214" fmla="*/ 946451 w 1060633"/>
                <a:gd name="connsiteY214" fmla="*/ 301978 h 796773"/>
                <a:gd name="connsiteX215" fmla="*/ 946451 w 1060633"/>
                <a:gd name="connsiteY215" fmla="*/ 307053 h 796773"/>
                <a:gd name="connsiteX216" fmla="*/ 943913 w 1060633"/>
                <a:gd name="connsiteY216" fmla="*/ 307053 h 796773"/>
                <a:gd name="connsiteX217" fmla="*/ 943913 w 1060633"/>
                <a:gd name="connsiteY217" fmla="*/ 314666 h 796773"/>
                <a:gd name="connsiteX218" fmla="*/ 941375 w 1060633"/>
                <a:gd name="connsiteY218" fmla="*/ 314666 h 796773"/>
                <a:gd name="connsiteX219" fmla="*/ 941375 w 1060633"/>
                <a:gd name="connsiteY219" fmla="*/ 322279 h 796773"/>
                <a:gd name="connsiteX220" fmla="*/ 946451 w 1060633"/>
                <a:gd name="connsiteY220" fmla="*/ 322279 h 796773"/>
                <a:gd name="connsiteX221" fmla="*/ 946451 w 1060633"/>
                <a:gd name="connsiteY221" fmla="*/ 324816 h 796773"/>
                <a:gd name="connsiteX222" fmla="*/ 948988 w 1060633"/>
                <a:gd name="connsiteY222" fmla="*/ 324816 h 796773"/>
                <a:gd name="connsiteX223" fmla="*/ 948988 w 1060633"/>
                <a:gd name="connsiteY223" fmla="*/ 322279 h 796773"/>
                <a:gd name="connsiteX224" fmla="*/ 954063 w 1060633"/>
                <a:gd name="connsiteY224" fmla="*/ 322279 h 796773"/>
                <a:gd name="connsiteX225" fmla="*/ 954063 w 1060633"/>
                <a:gd name="connsiteY225" fmla="*/ 319741 h 796773"/>
                <a:gd name="connsiteX226" fmla="*/ 956601 w 1060633"/>
                <a:gd name="connsiteY226" fmla="*/ 319741 h 796773"/>
                <a:gd name="connsiteX227" fmla="*/ 956601 w 1060633"/>
                <a:gd name="connsiteY227" fmla="*/ 314666 h 796773"/>
                <a:gd name="connsiteX228" fmla="*/ 959139 w 1060633"/>
                <a:gd name="connsiteY228" fmla="*/ 314666 h 796773"/>
                <a:gd name="connsiteX229" fmla="*/ 959139 w 1060633"/>
                <a:gd name="connsiteY229" fmla="*/ 309591 h 796773"/>
                <a:gd name="connsiteX230" fmla="*/ 961677 w 1060633"/>
                <a:gd name="connsiteY230" fmla="*/ 309591 h 796773"/>
                <a:gd name="connsiteX231" fmla="*/ 961677 w 1060633"/>
                <a:gd name="connsiteY231" fmla="*/ 307053 h 796773"/>
                <a:gd name="connsiteX232" fmla="*/ 964214 w 1060633"/>
                <a:gd name="connsiteY232" fmla="*/ 307053 h 796773"/>
                <a:gd name="connsiteX233" fmla="*/ 964214 w 1060633"/>
                <a:gd name="connsiteY233" fmla="*/ 309591 h 796773"/>
                <a:gd name="connsiteX234" fmla="*/ 966752 w 1060633"/>
                <a:gd name="connsiteY234" fmla="*/ 309591 h 796773"/>
                <a:gd name="connsiteX235" fmla="*/ 966752 w 1060633"/>
                <a:gd name="connsiteY235" fmla="*/ 314666 h 796773"/>
                <a:gd name="connsiteX236" fmla="*/ 964214 w 1060633"/>
                <a:gd name="connsiteY236" fmla="*/ 314666 h 796773"/>
                <a:gd name="connsiteX237" fmla="*/ 964214 w 1060633"/>
                <a:gd name="connsiteY237" fmla="*/ 317204 h 796773"/>
                <a:gd name="connsiteX238" fmla="*/ 961677 w 1060633"/>
                <a:gd name="connsiteY238" fmla="*/ 317204 h 796773"/>
                <a:gd name="connsiteX239" fmla="*/ 964214 w 1060633"/>
                <a:gd name="connsiteY239" fmla="*/ 317204 h 796773"/>
                <a:gd name="connsiteX240" fmla="*/ 964214 w 1060633"/>
                <a:gd name="connsiteY240" fmla="*/ 319741 h 796773"/>
                <a:gd name="connsiteX241" fmla="*/ 971827 w 1060633"/>
                <a:gd name="connsiteY241" fmla="*/ 319741 h 796773"/>
                <a:gd name="connsiteX242" fmla="*/ 971827 w 1060633"/>
                <a:gd name="connsiteY242" fmla="*/ 322279 h 796773"/>
                <a:gd name="connsiteX243" fmla="*/ 976902 w 1060633"/>
                <a:gd name="connsiteY243" fmla="*/ 322279 h 796773"/>
                <a:gd name="connsiteX244" fmla="*/ 976902 w 1060633"/>
                <a:gd name="connsiteY244" fmla="*/ 342569 h 796773"/>
                <a:gd name="connsiteX245" fmla="*/ 981977 w 1060633"/>
                <a:gd name="connsiteY245" fmla="*/ 342569 h 796773"/>
                <a:gd name="connsiteX246" fmla="*/ 981977 w 1060633"/>
                <a:gd name="connsiteY246" fmla="*/ 340032 h 796773"/>
                <a:gd name="connsiteX247" fmla="*/ 984515 w 1060633"/>
                <a:gd name="connsiteY247" fmla="*/ 340032 h 796773"/>
                <a:gd name="connsiteX248" fmla="*/ 984515 w 1060633"/>
                <a:gd name="connsiteY248" fmla="*/ 334956 h 796773"/>
                <a:gd name="connsiteX249" fmla="*/ 987053 w 1060633"/>
                <a:gd name="connsiteY249" fmla="*/ 332419 h 796773"/>
                <a:gd name="connsiteX250" fmla="*/ 987053 w 1060633"/>
                <a:gd name="connsiteY250" fmla="*/ 329881 h 796773"/>
                <a:gd name="connsiteX251" fmla="*/ 997203 w 1060633"/>
                <a:gd name="connsiteY251" fmla="*/ 329881 h 796773"/>
                <a:gd name="connsiteX252" fmla="*/ 997203 w 1060633"/>
                <a:gd name="connsiteY252" fmla="*/ 332419 h 796773"/>
                <a:gd name="connsiteX253" fmla="*/ 1004816 w 1060633"/>
                <a:gd name="connsiteY253" fmla="*/ 332419 h 796773"/>
                <a:gd name="connsiteX254" fmla="*/ 1007354 w 1060633"/>
                <a:gd name="connsiteY254" fmla="*/ 329881 h 796773"/>
                <a:gd name="connsiteX255" fmla="*/ 1012429 w 1060633"/>
                <a:gd name="connsiteY255" fmla="*/ 329881 h 796773"/>
                <a:gd name="connsiteX256" fmla="*/ 1012429 w 1060633"/>
                <a:gd name="connsiteY256" fmla="*/ 332419 h 796773"/>
                <a:gd name="connsiteX257" fmla="*/ 1014967 w 1060633"/>
                <a:gd name="connsiteY257" fmla="*/ 332419 h 796773"/>
                <a:gd name="connsiteX258" fmla="*/ 1014967 w 1060633"/>
                <a:gd name="connsiteY258" fmla="*/ 334956 h 796773"/>
                <a:gd name="connsiteX259" fmla="*/ 1012429 w 1060633"/>
                <a:gd name="connsiteY259" fmla="*/ 337494 h 796773"/>
                <a:gd name="connsiteX260" fmla="*/ 1002279 w 1060633"/>
                <a:gd name="connsiteY260" fmla="*/ 337494 h 796773"/>
                <a:gd name="connsiteX261" fmla="*/ 1002279 w 1060633"/>
                <a:gd name="connsiteY261" fmla="*/ 340032 h 796773"/>
                <a:gd name="connsiteX262" fmla="*/ 999741 w 1060633"/>
                <a:gd name="connsiteY262" fmla="*/ 340032 h 796773"/>
                <a:gd name="connsiteX263" fmla="*/ 999741 w 1060633"/>
                <a:gd name="connsiteY263" fmla="*/ 342569 h 796773"/>
                <a:gd name="connsiteX264" fmla="*/ 1007354 w 1060633"/>
                <a:gd name="connsiteY264" fmla="*/ 342569 h 796773"/>
                <a:gd name="connsiteX265" fmla="*/ 1007354 w 1060633"/>
                <a:gd name="connsiteY265" fmla="*/ 347645 h 796773"/>
                <a:gd name="connsiteX266" fmla="*/ 1004816 w 1060633"/>
                <a:gd name="connsiteY266" fmla="*/ 350182 h 796773"/>
                <a:gd name="connsiteX267" fmla="*/ 1004816 w 1060633"/>
                <a:gd name="connsiteY267" fmla="*/ 352720 h 796773"/>
                <a:gd name="connsiteX268" fmla="*/ 1007354 w 1060633"/>
                <a:gd name="connsiteY268" fmla="*/ 352720 h 796773"/>
                <a:gd name="connsiteX269" fmla="*/ 1009891 w 1060633"/>
                <a:gd name="connsiteY269" fmla="*/ 350182 h 796773"/>
                <a:gd name="connsiteX270" fmla="*/ 1012429 w 1060633"/>
                <a:gd name="connsiteY270" fmla="*/ 347645 h 796773"/>
                <a:gd name="connsiteX271" fmla="*/ 1014967 w 1060633"/>
                <a:gd name="connsiteY271" fmla="*/ 347645 h 796773"/>
                <a:gd name="connsiteX272" fmla="*/ 1014967 w 1060633"/>
                <a:gd name="connsiteY272" fmla="*/ 352720 h 796773"/>
                <a:gd name="connsiteX273" fmla="*/ 1012429 w 1060633"/>
                <a:gd name="connsiteY273" fmla="*/ 352720 h 796773"/>
                <a:gd name="connsiteX274" fmla="*/ 1012429 w 1060633"/>
                <a:gd name="connsiteY274" fmla="*/ 357795 h 796773"/>
                <a:gd name="connsiteX275" fmla="*/ 1020042 w 1060633"/>
                <a:gd name="connsiteY275" fmla="*/ 357795 h 796773"/>
                <a:gd name="connsiteX276" fmla="*/ 1022580 w 1060633"/>
                <a:gd name="connsiteY276" fmla="*/ 360333 h 796773"/>
                <a:gd name="connsiteX277" fmla="*/ 1022580 w 1060633"/>
                <a:gd name="connsiteY277" fmla="*/ 365408 h 796773"/>
                <a:gd name="connsiteX278" fmla="*/ 1020042 w 1060633"/>
                <a:gd name="connsiteY278" fmla="*/ 367946 h 796773"/>
                <a:gd name="connsiteX279" fmla="*/ 1017504 w 1060633"/>
                <a:gd name="connsiteY279" fmla="*/ 367946 h 796773"/>
                <a:gd name="connsiteX280" fmla="*/ 1017504 w 1060633"/>
                <a:gd name="connsiteY280" fmla="*/ 385709 h 796773"/>
                <a:gd name="connsiteX281" fmla="*/ 1025117 w 1060633"/>
                <a:gd name="connsiteY281" fmla="*/ 385709 h 796773"/>
                <a:gd name="connsiteX282" fmla="*/ 1025117 w 1060633"/>
                <a:gd name="connsiteY282" fmla="*/ 378096 h 796773"/>
                <a:gd name="connsiteX283" fmla="*/ 1022580 w 1060633"/>
                <a:gd name="connsiteY283" fmla="*/ 378096 h 796773"/>
                <a:gd name="connsiteX284" fmla="*/ 1022580 w 1060633"/>
                <a:gd name="connsiteY284" fmla="*/ 375559 h 796773"/>
                <a:gd name="connsiteX285" fmla="*/ 1025117 w 1060633"/>
                <a:gd name="connsiteY285" fmla="*/ 375559 h 796773"/>
                <a:gd name="connsiteX286" fmla="*/ 1025117 w 1060633"/>
                <a:gd name="connsiteY286" fmla="*/ 373021 h 796773"/>
                <a:gd name="connsiteX287" fmla="*/ 1030192 w 1060633"/>
                <a:gd name="connsiteY287" fmla="*/ 373021 h 796773"/>
                <a:gd name="connsiteX288" fmla="*/ 1030192 w 1060633"/>
                <a:gd name="connsiteY288" fmla="*/ 378096 h 796773"/>
                <a:gd name="connsiteX289" fmla="*/ 1032730 w 1060633"/>
                <a:gd name="connsiteY289" fmla="*/ 380634 h 796773"/>
                <a:gd name="connsiteX290" fmla="*/ 1032730 w 1060633"/>
                <a:gd name="connsiteY290" fmla="*/ 385709 h 796773"/>
                <a:gd name="connsiteX291" fmla="*/ 1035268 w 1060633"/>
                <a:gd name="connsiteY291" fmla="*/ 385709 h 796773"/>
                <a:gd name="connsiteX292" fmla="*/ 1035268 w 1060633"/>
                <a:gd name="connsiteY292" fmla="*/ 390784 h 796773"/>
                <a:gd name="connsiteX293" fmla="*/ 1040343 w 1060633"/>
                <a:gd name="connsiteY293" fmla="*/ 390784 h 796773"/>
                <a:gd name="connsiteX294" fmla="*/ 1040343 w 1060633"/>
                <a:gd name="connsiteY294" fmla="*/ 393322 h 796773"/>
                <a:gd name="connsiteX295" fmla="*/ 1058096 w 1060633"/>
                <a:gd name="connsiteY295" fmla="*/ 393322 h 796773"/>
                <a:gd name="connsiteX296" fmla="*/ 1058096 w 1060633"/>
                <a:gd name="connsiteY296" fmla="*/ 395859 h 796773"/>
                <a:gd name="connsiteX297" fmla="*/ 1060633 w 1060633"/>
                <a:gd name="connsiteY297" fmla="*/ 395859 h 796773"/>
                <a:gd name="connsiteX298" fmla="*/ 1060633 w 1060633"/>
                <a:gd name="connsiteY298" fmla="*/ 398397 h 796773"/>
                <a:gd name="connsiteX299" fmla="*/ 1058096 w 1060633"/>
                <a:gd name="connsiteY299" fmla="*/ 398397 h 796773"/>
                <a:gd name="connsiteX300" fmla="*/ 1058096 w 1060633"/>
                <a:gd name="connsiteY300" fmla="*/ 400935 h 796773"/>
                <a:gd name="connsiteX301" fmla="*/ 1055558 w 1060633"/>
                <a:gd name="connsiteY301" fmla="*/ 400935 h 796773"/>
                <a:gd name="connsiteX302" fmla="*/ 1055558 w 1060633"/>
                <a:gd name="connsiteY302" fmla="*/ 398397 h 796773"/>
                <a:gd name="connsiteX303" fmla="*/ 1050483 w 1060633"/>
                <a:gd name="connsiteY303" fmla="*/ 398397 h 796773"/>
                <a:gd name="connsiteX304" fmla="*/ 1050483 w 1060633"/>
                <a:gd name="connsiteY304" fmla="*/ 400935 h 796773"/>
                <a:gd name="connsiteX305" fmla="*/ 1055558 w 1060633"/>
                <a:gd name="connsiteY305" fmla="*/ 400935 h 796773"/>
                <a:gd name="connsiteX306" fmla="*/ 1055558 w 1060633"/>
                <a:gd name="connsiteY306" fmla="*/ 406010 h 796773"/>
                <a:gd name="connsiteX307" fmla="*/ 1050483 w 1060633"/>
                <a:gd name="connsiteY307" fmla="*/ 406010 h 796773"/>
                <a:gd name="connsiteX308" fmla="*/ 1050483 w 1060633"/>
                <a:gd name="connsiteY308" fmla="*/ 408548 h 796773"/>
                <a:gd name="connsiteX309" fmla="*/ 1053021 w 1060633"/>
                <a:gd name="connsiteY309" fmla="*/ 411085 h 796773"/>
                <a:gd name="connsiteX310" fmla="*/ 1055558 w 1060633"/>
                <a:gd name="connsiteY310" fmla="*/ 411085 h 796773"/>
                <a:gd name="connsiteX311" fmla="*/ 1055558 w 1060633"/>
                <a:gd name="connsiteY311" fmla="*/ 426311 h 796773"/>
                <a:gd name="connsiteX312" fmla="*/ 1053021 w 1060633"/>
                <a:gd name="connsiteY312" fmla="*/ 428849 h 796773"/>
                <a:gd name="connsiteX313" fmla="*/ 1053021 w 1060633"/>
                <a:gd name="connsiteY313" fmla="*/ 431386 h 796773"/>
                <a:gd name="connsiteX314" fmla="*/ 1045408 w 1060633"/>
                <a:gd name="connsiteY314" fmla="*/ 431386 h 796773"/>
                <a:gd name="connsiteX315" fmla="*/ 1045408 w 1060633"/>
                <a:gd name="connsiteY315" fmla="*/ 433924 h 796773"/>
                <a:gd name="connsiteX316" fmla="*/ 1040333 w 1060633"/>
                <a:gd name="connsiteY316" fmla="*/ 433924 h 796773"/>
                <a:gd name="connsiteX317" fmla="*/ 1037795 w 1060633"/>
                <a:gd name="connsiteY317" fmla="*/ 436462 h 796773"/>
                <a:gd name="connsiteX318" fmla="*/ 1035257 w 1060633"/>
                <a:gd name="connsiteY318" fmla="*/ 436462 h 796773"/>
                <a:gd name="connsiteX319" fmla="*/ 1035257 w 1060633"/>
                <a:gd name="connsiteY319" fmla="*/ 438999 h 796773"/>
                <a:gd name="connsiteX320" fmla="*/ 1025107 w 1060633"/>
                <a:gd name="connsiteY320" fmla="*/ 438999 h 796773"/>
                <a:gd name="connsiteX321" fmla="*/ 1025107 w 1060633"/>
                <a:gd name="connsiteY321" fmla="*/ 436462 h 796773"/>
                <a:gd name="connsiteX322" fmla="*/ 1020031 w 1060633"/>
                <a:gd name="connsiteY322" fmla="*/ 436462 h 796773"/>
                <a:gd name="connsiteX323" fmla="*/ 1020031 w 1060633"/>
                <a:gd name="connsiteY323" fmla="*/ 433924 h 796773"/>
                <a:gd name="connsiteX324" fmla="*/ 1017494 w 1060633"/>
                <a:gd name="connsiteY324" fmla="*/ 433924 h 796773"/>
                <a:gd name="connsiteX325" fmla="*/ 1017494 w 1060633"/>
                <a:gd name="connsiteY325" fmla="*/ 431386 h 796773"/>
                <a:gd name="connsiteX326" fmla="*/ 1012419 w 1060633"/>
                <a:gd name="connsiteY326" fmla="*/ 431386 h 796773"/>
                <a:gd name="connsiteX327" fmla="*/ 1012419 w 1060633"/>
                <a:gd name="connsiteY327" fmla="*/ 428849 h 796773"/>
                <a:gd name="connsiteX328" fmla="*/ 1007343 w 1060633"/>
                <a:gd name="connsiteY328" fmla="*/ 428849 h 796773"/>
                <a:gd name="connsiteX329" fmla="*/ 1007343 w 1060633"/>
                <a:gd name="connsiteY329" fmla="*/ 433924 h 796773"/>
                <a:gd name="connsiteX330" fmla="*/ 1009881 w 1060633"/>
                <a:gd name="connsiteY330" fmla="*/ 436462 h 796773"/>
                <a:gd name="connsiteX331" fmla="*/ 1009881 w 1060633"/>
                <a:gd name="connsiteY331" fmla="*/ 438999 h 796773"/>
                <a:gd name="connsiteX332" fmla="*/ 1012419 w 1060633"/>
                <a:gd name="connsiteY332" fmla="*/ 438999 h 796773"/>
                <a:gd name="connsiteX333" fmla="*/ 1012419 w 1060633"/>
                <a:gd name="connsiteY333" fmla="*/ 441537 h 796773"/>
                <a:gd name="connsiteX334" fmla="*/ 1014956 w 1060633"/>
                <a:gd name="connsiteY334" fmla="*/ 441537 h 796773"/>
                <a:gd name="connsiteX335" fmla="*/ 1014956 w 1060633"/>
                <a:gd name="connsiteY335" fmla="*/ 444074 h 796773"/>
                <a:gd name="connsiteX336" fmla="*/ 1020031 w 1060633"/>
                <a:gd name="connsiteY336" fmla="*/ 444074 h 796773"/>
                <a:gd name="connsiteX337" fmla="*/ 1020031 w 1060633"/>
                <a:gd name="connsiteY337" fmla="*/ 446612 h 796773"/>
                <a:gd name="connsiteX338" fmla="*/ 1022569 w 1060633"/>
                <a:gd name="connsiteY338" fmla="*/ 446612 h 796773"/>
                <a:gd name="connsiteX339" fmla="*/ 1022569 w 1060633"/>
                <a:gd name="connsiteY339" fmla="*/ 449150 h 796773"/>
                <a:gd name="connsiteX340" fmla="*/ 1025107 w 1060633"/>
                <a:gd name="connsiteY340" fmla="*/ 449150 h 796773"/>
                <a:gd name="connsiteX341" fmla="*/ 1025107 w 1060633"/>
                <a:gd name="connsiteY341" fmla="*/ 456763 h 796773"/>
                <a:gd name="connsiteX342" fmla="*/ 999741 w 1060633"/>
                <a:gd name="connsiteY342" fmla="*/ 456763 h 796773"/>
                <a:gd name="connsiteX343" fmla="*/ 999741 w 1060633"/>
                <a:gd name="connsiteY343" fmla="*/ 459300 h 796773"/>
                <a:gd name="connsiteX344" fmla="*/ 989590 w 1060633"/>
                <a:gd name="connsiteY344" fmla="*/ 459300 h 796773"/>
                <a:gd name="connsiteX345" fmla="*/ 989590 w 1060633"/>
                <a:gd name="connsiteY345" fmla="*/ 461838 h 796773"/>
                <a:gd name="connsiteX346" fmla="*/ 981977 w 1060633"/>
                <a:gd name="connsiteY346" fmla="*/ 461838 h 796773"/>
                <a:gd name="connsiteX347" fmla="*/ 981977 w 1060633"/>
                <a:gd name="connsiteY347" fmla="*/ 464376 h 796773"/>
                <a:gd name="connsiteX348" fmla="*/ 971827 w 1060633"/>
                <a:gd name="connsiteY348" fmla="*/ 464376 h 796773"/>
                <a:gd name="connsiteX349" fmla="*/ 971827 w 1060633"/>
                <a:gd name="connsiteY349" fmla="*/ 466913 h 796773"/>
                <a:gd name="connsiteX350" fmla="*/ 961677 w 1060633"/>
                <a:gd name="connsiteY350" fmla="*/ 466913 h 796773"/>
                <a:gd name="connsiteX351" fmla="*/ 961677 w 1060633"/>
                <a:gd name="connsiteY351" fmla="*/ 469451 h 796773"/>
                <a:gd name="connsiteX352" fmla="*/ 954063 w 1060633"/>
                <a:gd name="connsiteY352" fmla="*/ 469451 h 796773"/>
                <a:gd name="connsiteX353" fmla="*/ 954063 w 1060633"/>
                <a:gd name="connsiteY353" fmla="*/ 471988 h 796773"/>
                <a:gd name="connsiteX354" fmla="*/ 948988 w 1060633"/>
                <a:gd name="connsiteY354" fmla="*/ 471988 h 796773"/>
                <a:gd name="connsiteX355" fmla="*/ 946451 w 1060633"/>
                <a:gd name="connsiteY355" fmla="*/ 474526 h 796773"/>
                <a:gd name="connsiteX356" fmla="*/ 943913 w 1060633"/>
                <a:gd name="connsiteY356" fmla="*/ 474526 h 796773"/>
                <a:gd name="connsiteX357" fmla="*/ 943913 w 1060633"/>
                <a:gd name="connsiteY357" fmla="*/ 477064 h 796773"/>
                <a:gd name="connsiteX358" fmla="*/ 941375 w 1060633"/>
                <a:gd name="connsiteY358" fmla="*/ 477064 h 796773"/>
                <a:gd name="connsiteX359" fmla="*/ 941375 w 1060633"/>
                <a:gd name="connsiteY359" fmla="*/ 479601 h 796773"/>
                <a:gd name="connsiteX360" fmla="*/ 938838 w 1060633"/>
                <a:gd name="connsiteY360" fmla="*/ 479601 h 796773"/>
                <a:gd name="connsiteX361" fmla="*/ 936300 w 1060633"/>
                <a:gd name="connsiteY361" fmla="*/ 482139 h 796773"/>
                <a:gd name="connsiteX362" fmla="*/ 933763 w 1060633"/>
                <a:gd name="connsiteY362" fmla="*/ 484676 h 796773"/>
                <a:gd name="connsiteX363" fmla="*/ 933763 w 1060633"/>
                <a:gd name="connsiteY363" fmla="*/ 487214 h 796773"/>
                <a:gd name="connsiteX364" fmla="*/ 931225 w 1060633"/>
                <a:gd name="connsiteY364" fmla="*/ 487214 h 796773"/>
                <a:gd name="connsiteX365" fmla="*/ 931225 w 1060633"/>
                <a:gd name="connsiteY365" fmla="*/ 489752 h 796773"/>
                <a:gd name="connsiteX366" fmla="*/ 928687 w 1060633"/>
                <a:gd name="connsiteY366" fmla="*/ 489752 h 796773"/>
                <a:gd name="connsiteX367" fmla="*/ 928687 w 1060633"/>
                <a:gd name="connsiteY367" fmla="*/ 492289 h 796773"/>
                <a:gd name="connsiteX368" fmla="*/ 926150 w 1060633"/>
                <a:gd name="connsiteY368" fmla="*/ 494827 h 796773"/>
                <a:gd name="connsiteX369" fmla="*/ 926150 w 1060633"/>
                <a:gd name="connsiteY369" fmla="*/ 497365 h 796773"/>
                <a:gd name="connsiteX370" fmla="*/ 923612 w 1060633"/>
                <a:gd name="connsiteY370" fmla="*/ 497365 h 796773"/>
                <a:gd name="connsiteX371" fmla="*/ 923612 w 1060633"/>
                <a:gd name="connsiteY371" fmla="*/ 499902 h 796773"/>
                <a:gd name="connsiteX372" fmla="*/ 921074 w 1060633"/>
                <a:gd name="connsiteY372" fmla="*/ 499902 h 796773"/>
                <a:gd name="connsiteX373" fmla="*/ 921074 w 1060633"/>
                <a:gd name="connsiteY373" fmla="*/ 502440 h 796773"/>
                <a:gd name="connsiteX374" fmla="*/ 918537 w 1060633"/>
                <a:gd name="connsiteY374" fmla="*/ 502440 h 796773"/>
                <a:gd name="connsiteX375" fmla="*/ 918537 w 1060633"/>
                <a:gd name="connsiteY375" fmla="*/ 504977 h 796773"/>
                <a:gd name="connsiteX376" fmla="*/ 913461 w 1060633"/>
                <a:gd name="connsiteY376" fmla="*/ 507515 h 796773"/>
                <a:gd name="connsiteX377" fmla="*/ 905849 w 1060633"/>
                <a:gd name="connsiteY377" fmla="*/ 515128 h 796773"/>
                <a:gd name="connsiteX378" fmla="*/ 903311 w 1060633"/>
                <a:gd name="connsiteY378" fmla="*/ 522741 h 796773"/>
                <a:gd name="connsiteX379" fmla="*/ 903311 w 1060633"/>
                <a:gd name="connsiteY379" fmla="*/ 543042 h 796773"/>
                <a:gd name="connsiteX380" fmla="*/ 905849 w 1060633"/>
                <a:gd name="connsiteY380" fmla="*/ 545580 h 796773"/>
                <a:gd name="connsiteX381" fmla="*/ 908386 w 1060633"/>
                <a:gd name="connsiteY381" fmla="*/ 550655 h 796773"/>
                <a:gd name="connsiteX382" fmla="*/ 908386 w 1060633"/>
                <a:gd name="connsiteY382" fmla="*/ 553193 h 796773"/>
                <a:gd name="connsiteX383" fmla="*/ 905849 w 1060633"/>
                <a:gd name="connsiteY383" fmla="*/ 558268 h 796773"/>
                <a:gd name="connsiteX384" fmla="*/ 893160 w 1060633"/>
                <a:gd name="connsiteY384" fmla="*/ 565881 h 796773"/>
                <a:gd name="connsiteX385" fmla="*/ 888085 w 1060633"/>
                <a:gd name="connsiteY385" fmla="*/ 568418 h 796773"/>
                <a:gd name="connsiteX386" fmla="*/ 880472 w 1060633"/>
                <a:gd name="connsiteY386" fmla="*/ 573493 h 796773"/>
                <a:gd name="connsiteX387" fmla="*/ 872860 w 1060633"/>
                <a:gd name="connsiteY387" fmla="*/ 578569 h 796773"/>
                <a:gd name="connsiteX388" fmla="*/ 870322 w 1060633"/>
                <a:gd name="connsiteY388" fmla="*/ 578569 h 796773"/>
                <a:gd name="connsiteX389" fmla="*/ 862709 w 1060633"/>
                <a:gd name="connsiteY389" fmla="*/ 583644 h 796773"/>
                <a:gd name="connsiteX390" fmla="*/ 857634 w 1060633"/>
                <a:gd name="connsiteY390" fmla="*/ 583644 h 796773"/>
                <a:gd name="connsiteX391" fmla="*/ 850021 w 1060633"/>
                <a:gd name="connsiteY391" fmla="*/ 586182 h 796773"/>
                <a:gd name="connsiteX392" fmla="*/ 837333 w 1060633"/>
                <a:gd name="connsiteY392" fmla="*/ 586182 h 796773"/>
                <a:gd name="connsiteX393" fmla="*/ 829720 w 1060633"/>
                <a:gd name="connsiteY393" fmla="*/ 591257 h 796773"/>
                <a:gd name="connsiteX394" fmla="*/ 824644 w 1060633"/>
                <a:gd name="connsiteY394" fmla="*/ 596332 h 796773"/>
                <a:gd name="connsiteX395" fmla="*/ 819569 w 1060633"/>
                <a:gd name="connsiteY395" fmla="*/ 601407 h 796773"/>
                <a:gd name="connsiteX396" fmla="*/ 814494 w 1060633"/>
                <a:gd name="connsiteY396" fmla="*/ 606483 h 796773"/>
                <a:gd name="connsiteX397" fmla="*/ 804343 w 1060633"/>
                <a:gd name="connsiteY397" fmla="*/ 614096 h 796773"/>
                <a:gd name="connsiteX398" fmla="*/ 796731 w 1060633"/>
                <a:gd name="connsiteY398" fmla="*/ 616633 h 796773"/>
                <a:gd name="connsiteX399" fmla="*/ 784043 w 1060633"/>
                <a:gd name="connsiteY399" fmla="*/ 621708 h 796773"/>
                <a:gd name="connsiteX400" fmla="*/ 778967 w 1060633"/>
                <a:gd name="connsiteY400" fmla="*/ 626784 h 796773"/>
                <a:gd name="connsiteX401" fmla="*/ 776429 w 1060633"/>
                <a:gd name="connsiteY401" fmla="*/ 629321 h 796773"/>
                <a:gd name="connsiteX402" fmla="*/ 773892 w 1060633"/>
                <a:gd name="connsiteY402" fmla="*/ 634397 h 796773"/>
                <a:gd name="connsiteX403" fmla="*/ 768817 w 1060633"/>
                <a:gd name="connsiteY403" fmla="*/ 642010 h 796773"/>
                <a:gd name="connsiteX404" fmla="*/ 766279 w 1060633"/>
                <a:gd name="connsiteY404" fmla="*/ 647085 h 796773"/>
                <a:gd name="connsiteX405" fmla="*/ 766279 w 1060633"/>
                <a:gd name="connsiteY405" fmla="*/ 657235 h 796773"/>
                <a:gd name="connsiteX406" fmla="*/ 761204 w 1060633"/>
                <a:gd name="connsiteY406" fmla="*/ 664848 h 796773"/>
                <a:gd name="connsiteX407" fmla="*/ 758666 w 1060633"/>
                <a:gd name="connsiteY407" fmla="*/ 672461 h 796773"/>
                <a:gd name="connsiteX408" fmla="*/ 761204 w 1060633"/>
                <a:gd name="connsiteY408" fmla="*/ 677536 h 796773"/>
                <a:gd name="connsiteX409" fmla="*/ 763741 w 1060633"/>
                <a:gd name="connsiteY409" fmla="*/ 685149 h 796773"/>
                <a:gd name="connsiteX410" fmla="*/ 766279 w 1060633"/>
                <a:gd name="connsiteY410" fmla="*/ 690224 h 796773"/>
                <a:gd name="connsiteX411" fmla="*/ 766279 w 1060633"/>
                <a:gd name="connsiteY411" fmla="*/ 710515 h 796773"/>
                <a:gd name="connsiteX412" fmla="*/ 768817 w 1060633"/>
                <a:gd name="connsiteY412" fmla="*/ 718128 h 796773"/>
                <a:gd name="connsiteX413" fmla="*/ 725688 w 1060633"/>
                <a:gd name="connsiteY413" fmla="*/ 794235 h 796773"/>
                <a:gd name="connsiteX414" fmla="*/ 436472 w 1060633"/>
                <a:gd name="connsiteY414" fmla="*/ 794235 h 796773"/>
                <a:gd name="connsiteX415" fmla="*/ 428859 w 1060633"/>
                <a:gd name="connsiteY415" fmla="*/ 796773 h 796773"/>
                <a:gd name="connsiteX416" fmla="*/ 418709 w 1060633"/>
                <a:gd name="connsiteY416" fmla="*/ 794235 h 796773"/>
                <a:gd name="connsiteX417" fmla="*/ 411096 w 1060633"/>
                <a:gd name="connsiteY417" fmla="*/ 794235 h 796773"/>
                <a:gd name="connsiteX418" fmla="*/ 406021 w 1060633"/>
                <a:gd name="connsiteY418" fmla="*/ 791698 h 796773"/>
                <a:gd name="connsiteX419" fmla="*/ 400945 w 1060633"/>
                <a:gd name="connsiteY419" fmla="*/ 789160 h 796773"/>
                <a:gd name="connsiteX420" fmla="*/ 395870 w 1060633"/>
                <a:gd name="connsiteY420" fmla="*/ 784085 h 796773"/>
                <a:gd name="connsiteX421" fmla="*/ 380644 w 1060633"/>
                <a:gd name="connsiteY421" fmla="*/ 771397 h 796773"/>
                <a:gd name="connsiteX422" fmla="*/ 373031 w 1060633"/>
                <a:gd name="connsiteY422" fmla="*/ 766322 h 796773"/>
                <a:gd name="connsiteX423" fmla="*/ 362881 w 1060633"/>
                <a:gd name="connsiteY423" fmla="*/ 758709 h 796773"/>
                <a:gd name="connsiteX424" fmla="*/ 355268 w 1060633"/>
                <a:gd name="connsiteY424" fmla="*/ 753633 h 796773"/>
                <a:gd name="connsiteX425" fmla="*/ 347655 w 1060633"/>
                <a:gd name="connsiteY425" fmla="*/ 748558 h 796773"/>
                <a:gd name="connsiteX426" fmla="*/ 337504 w 1060633"/>
                <a:gd name="connsiteY426" fmla="*/ 740945 h 796773"/>
                <a:gd name="connsiteX427" fmla="*/ 329892 w 1060633"/>
                <a:gd name="connsiteY427" fmla="*/ 738408 h 796773"/>
                <a:gd name="connsiteX428" fmla="*/ 319741 w 1060633"/>
                <a:gd name="connsiteY428" fmla="*/ 730795 h 796773"/>
                <a:gd name="connsiteX429" fmla="*/ 314666 w 1060633"/>
                <a:gd name="connsiteY429" fmla="*/ 725719 h 796773"/>
                <a:gd name="connsiteX430" fmla="*/ 309590 w 1060633"/>
                <a:gd name="connsiteY430" fmla="*/ 723182 h 796773"/>
                <a:gd name="connsiteX431" fmla="*/ 289290 w 1060633"/>
                <a:gd name="connsiteY431" fmla="*/ 723182 h 796773"/>
                <a:gd name="connsiteX432" fmla="*/ 276601 w 1060633"/>
                <a:gd name="connsiteY432" fmla="*/ 725719 h 796773"/>
                <a:gd name="connsiteX433" fmla="*/ 266451 w 1060633"/>
                <a:gd name="connsiteY433" fmla="*/ 730795 h 796773"/>
                <a:gd name="connsiteX434" fmla="*/ 253763 w 1060633"/>
                <a:gd name="connsiteY434" fmla="*/ 735870 h 796773"/>
                <a:gd name="connsiteX435" fmla="*/ 248687 w 1060633"/>
                <a:gd name="connsiteY435" fmla="*/ 740945 h 796773"/>
                <a:gd name="connsiteX436" fmla="*/ 238537 w 1060633"/>
                <a:gd name="connsiteY436" fmla="*/ 748558 h 796773"/>
                <a:gd name="connsiteX437" fmla="*/ 233462 w 1060633"/>
                <a:gd name="connsiteY437" fmla="*/ 756171 h 796773"/>
                <a:gd name="connsiteX438" fmla="*/ 228387 w 1060633"/>
                <a:gd name="connsiteY438" fmla="*/ 758709 h 796773"/>
                <a:gd name="connsiteX439" fmla="*/ 218236 w 1060633"/>
                <a:gd name="connsiteY439" fmla="*/ 756171 h 796773"/>
                <a:gd name="connsiteX440" fmla="*/ 215698 w 1060633"/>
                <a:gd name="connsiteY440" fmla="*/ 753633 h 796773"/>
                <a:gd name="connsiteX441" fmla="*/ 208085 w 1060633"/>
                <a:gd name="connsiteY441" fmla="*/ 751096 h 796773"/>
                <a:gd name="connsiteX442" fmla="*/ 203010 w 1060633"/>
                <a:gd name="connsiteY442" fmla="*/ 743483 h 796773"/>
                <a:gd name="connsiteX443" fmla="*/ 203010 w 1060633"/>
                <a:gd name="connsiteY443" fmla="*/ 735870 h 796773"/>
                <a:gd name="connsiteX444" fmla="*/ 200473 w 1060633"/>
                <a:gd name="connsiteY444" fmla="*/ 723182 h 796773"/>
                <a:gd name="connsiteX445" fmla="*/ 197935 w 1060633"/>
                <a:gd name="connsiteY445" fmla="*/ 715569 h 796773"/>
                <a:gd name="connsiteX446" fmla="*/ 192860 w 1060633"/>
                <a:gd name="connsiteY446" fmla="*/ 705418 h 796773"/>
                <a:gd name="connsiteX447" fmla="*/ 190322 w 1060633"/>
                <a:gd name="connsiteY447" fmla="*/ 702881 h 796773"/>
                <a:gd name="connsiteX448" fmla="*/ 187784 w 1060633"/>
                <a:gd name="connsiteY448" fmla="*/ 697805 h 796773"/>
                <a:gd name="connsiteX449" fmla="*/ 182709 w 1060633"/>
                <a:gd name="connsiteY449" fmla="*/ 690193 h 796773"/>
                <a:gd name="connsiteX450" fmla="*/ 177634 w 1060633"/>
                <a:gd name="connsiteY450" fmla="*/ 687655 h 796773"/>
                <a:gd name="connsiteX451" fmla="*/ 172559 w 1060633"/>
                <a:gd name="connsiteY451" fmla="*/ 687655 h 796773"/>
                <a:gd name="connsiteX452" fmla="*/ 167483 w 1060633"/>
                <a:gd name="connsiteY452" fmla="*/ 685117 h 796773"/>
                <a:gd name="connsiteX453" fmla="*/ 159870 w 1060633"/>
                <a:gd name="connsiteY453" fmla="*/ 680042 h 796773"/>
                <a:gd name="connsiteX454" fmla="*/ 154795 w 1060633"/>
                <a:gd name="connsiteY454" fmla="*/ 672429 h 796773"/>
                <a:gd name="connsiteX455" fmla="*/ 152258 w 1060633"/>
                <a:gd name="connsiteY455" fmla="*/ 667354 h 796773"/>
                <a:gd name="connsiteX456" fmla="*/ 144645 w 1060633"/>
                <a:gd name="connsiteY456" fmla="*/ 657204 h 796773"/>
                <a:gd name="connsiteX457" fmla="*/ 139570 w 1060633"/>
                <a:gd name="connsiteY457" fmla="*/ 649591 h 796773"/>
                <a:gd name="connsiteX458" fmla="*/ 139570 w 1060633"/>
                <a:gd name="connsiteY458" fmla="*/ 629300 h 796773"/>
                <a:gd name="connsiteX459" fmla="*/ 137032 w 1060633"/>
                <a:gd name="connsiteY459" fmla="*/ 624225 h 796773"/>
                <a:gd name="connsiteX460" fmla="*/ 134494 w 1060633"/>
                <a:gd name="connsiteY460" fmla="*/ 621687 h 796773"/>
                <a:gd name="connsiteX461" fmla="*/ 124344 w 1060633"/>
                <a:gd name="connsiteY461" fmla="*/ 611537 h 796773"/>
                <a:gd name="connsiteX462" fmla="*/ 119268 w 1060633"/>
                <a:gd name="connsiteY462" fmla="*/ 603924 h 796773"/>
                <a:gd name="connsiteX463" fmla="*/ 119268 w 1060633"/>
                <a:gd name="connsiteY463" fmla="*/ 573483 h 796773"/>
                <a:gd name="connsiteX464" fmla="*/ 121806 w 1060633"/>
                <a:gd name="connsiteY464" fmla="*/ 565870 h 796773"/>
                <a:gd name="connsiteX465" fmla="*/ 119268 w 1060633"/>
                <a:gd name="connsiteY465" fmla="*/ 560795 h 796773"/>
                <a:gd name="connsiteX466" fmla="*/ 119268 w 1060633"/>
                <a:gd name="connsiteY466" fmla="*/ 555719 h 796773"/>
                <a:gd name="connsiteX467" fmla="*/ 114193 w 1060633"/>
                <a:gd name="connsiteY467" fmla="*/ 550644 h 796773"/>
                <a:gd name="connsiteX468" fmla="*/ 111656 w 1060633"/>
                <a:gd name="connsiteY468" fmla="*/ 543031 h 796773"/>
                <a:gd name="connsiteX469" fmla="*/ 106580 w 1060633"/>
                <a:gd name="connsiteY469" fmla="*/ 535419 h 796773"/>
                <a:gd name="connsiteX470" fmla="*/ 104042 w 1060633"/>
                <a:gd name="connsiteY470" fmla="*/ 530343 h 796773"/>
                <a:gd name="connsiteX471" fmla="*/ 104042 w 1060633"/>
                <a:gd name="connsiteY471" fmla="*/ 502440 h 796773"/>
                <a:gd name="connsiteX472" fmla="*/ 101505 w 1060633"/>
                <a:gd name="connsiteY472" fmla="*/ 492289 h 796773"/>
                <a:gd name="connsiteX473" fmla="*/ 96430 w 1060633"/>
                <a:gd name="connsiteY473" fmla="*/ 484676 h 796773"/>
                <a:gd name="connsiteX474" fmla="*/ 91354 w 1060633"/>
                <a:gd name="connsiteY474" fmla="*/ 474526 h 796773"/>
                <a:gd name="connsiteX475" fmla="*/ 91354 w 1060633"/>
                <a:gd name="connsiteY475" fmla="*/ 466913 h 796773"/>
                <a:gd name="connsiteX476" fmla="*/ 93892 w 1060633"/>
                <a:gd name="connsiteY476" fmla="*/ 464376 h 796773"/>
                <a:gd name="connsiteX477" fmla="*/ 96430 w 1060633"/>
                <a:gd name="connsiteY477" fmla="*/ 464376 h 796773"/>
                <a:gd name="connsiteX478" fmla="*/ 98967 w 1060633"/>
                <a:gd name="connsiteY478" fmla="*/ 461838 h 796773"/>
                <a:gd name="connsiteX479" fmla="*/ 98967 w 1060633"/>
                <a:gd name="connsiteY479" fmla="*/ 459300 h 796773"/>
                <a:gd name="connsiteX480" fmla="*/ 101505 w 1060633"/>
                <a:gd name="connsiteY480" fmla="*/ 454225 h 796773"/>
                <a:gd name="connsiteX481" fmla="*/ 101505 w 1060633"/>
                <a:gd name="connsiteY481" fmla="*/ 446612 h 796773"/>
                <a:gd name="connsiteX482" fmla="*/ 96430 w 1060633"/>
                <a:gd name="connsiteY482" fmla="*/ 436462 h 796773"/>
                <a:gd name="connsiteX483" fmla="*/ 83742 w 1060633"/>
                <a:gd name="connsiteY483" fmla="*/ 423773 h 796773"/>
                <a:gd name="connsiteX484" fmla="*/ 81204 w 1060633"/>
                <a:gd name="connsiteY484" fmla="*/ 413623 h 796773"/>
                <a:gd name="connsiteX485" fmla="*/ 81204 w 1060633"/>
                <a:gd name="connsiteY485" fmla="*/ 400935 h 796773"/>
                <a:gd name="connsiteX486" fmla="*/ 78666 w 1060633"/>
                <a:gd name="connsiteY486" fmla="*/ 390784 h 796773"/>
                <a:gd name="connsiteX487" fmla="*/ 76129 w 1060633"/>
                <a:gd name="connsiteY487" fmla="*/ 385709 h 796773"/>
                <a:gd name="connsiteX488" fmla="*/ 68516 w 1060633"/>
                <a:gd name="connsiteY488" fmla="*/ 380634 h 796773"/>
                <a:gd name="connsiteX489" fmla="*/ 60903 w 1060633"/>
                <a:gd name="connsiteY489" fmla="*/ 380634 h 796773"/>
                <a:gd name="connsiteX490" fmla="*/ 53290 w 1060633"/>
                <a:gd name="connsiteY490" fmla="*/ 383171 h 796773"/>
                <a:gd name="connsiteX491" fmla="*/ 48215 w 1060633"/>
                <a:gd name="connsiteY491" fmla="*/ 383171 h 796773"/>
                <a:gd name="connsiteX492" fmla="*/ 45677 w 1060633"/>
                <a:gd name="connsiteY492" fmla="*/ 385709 h 796773"/>
                <a:gd name="connsiteX493" fmla="*/ 40602 w 1060633"/>
                <a:gd name="connsiteY493" fmla="*/ 385709 h 796773"/>
                <a:gd name="connsiteX494" fmla="*/ 38064 w 1060633"/>
                <a:gd name="connsiteY494" fmla="*/ 380634 h 796773"/>
                <a:gd name="connsiteX495" fmla="*/ 38064 w 1060633"/>
                <a:gd name="connsiteY495" fmla="*/ 373021 h 796773"/>
                <a:gd name="connsiteX496" fmla="*/ 40602 w 1060633"/>
                <a:gd name="connsiteY496" fmla="*/ 367946 h 796773"/>
                <a:gd name="connsiteX497" fmla="*/ 40602 w 1060633"/>
                <a:gd name="connsiteY497" fmla="*/ 365408 h 796773"/>
                <a:gd name="connsiteX498" fmla="*/ 43139 w 1060633"/>
                <a:gd name="connsiteY498" fmla="*/ 362870 h 796773"/>
                <a:gd name="connsiteX499" fmla="*/ 43139 w 1060633"/>
                <a:gd name="connsiteY499" fmla="*/ 357795 h 796773"/>
                <a:gd name="connsiteX500" fmla="*/ 48215 w 1060633"/>
                <a:gd name="connsiteY500" fmla="*/ 347645 h 796773"/>
                <a:gd name="connsiteX501" fmla="*/ 45677 w 1060633"/>
                <a:gd name="connsiteY501" fmla="*/ 345107 h 796773"/>
                <a:gd name="connsiteX502" fmla="*/ 45677 w 1060633"/>
                <a:gd name="connsiteY502" fmla="*/ 340032 h 796773"/>
                <a:gd name="connsiteX503" fmla="*/ 32989 w 1060633"/>
                <a:gd name="connsiteY503" fmla="*/ 324806 h 796773"/>
                <a:gd name="connsiteX504" fmla="*/ 30451 w 1060633"/>
                <a:gd name="connsiteY504" fmla="*/ 322268 h 796773"/>
                <a:gd name="connsiteX505" fmla="*/ 27914 w 1060633"/>
                <a:gd name="connsiteY505" fmla="*/ 319731 h 796773"/>
                <a:gd name="connsiteX506" fmla="*/ 22839 w 1060633"/>
                <a:gd name="connsiteY506" fmla="*/ 314655 h 796773"/>
                <a:gd name="connsiteX507" fmla="*/ 20301 w 1060633"/>
                <a:gd name="connsiteY507" fmla="*/ 312118 h 796773"/>
                <a:gd name="connsiteX508" fmla="*/ 17763 w 1060633"/>
                <a:gd name="connsiteY508" fmla="*/ 309580 h 796773"/>
                <a:gd name="connsiteX509" fmla="*/ 17763 w 1060633"/>
                <a:gd name="connsiteY509" fmla="*/ 307042 h 796773"/>
                <a:gd name="connsiteX510" fmla="*/ 15225 w 1060633"/>
                <a:gd name="connsiteY510" fmla="*/ 304505 h 796773"/>
                <a:gd name="connsiteX511" fmla="*/ 15225 w 1060633"/>
                <a:gd name="connsiteY511" fmla="*/ 301967 h 796773"/>
                <a:gd name="connsiteX512" fmla="*/ 12688 w 1060633"/>
                <a:gd name="connsiteY512" fmla="*/ 299430 h 796773"/>
                <a:gd name="connsiteX513" fmla="*/ 7613 w 1060633"/>
                <a:gd name="connsiteY513" fmla="*/ 296892 h 796773"/>
                <a:gd name="connsiteX514" fmla="*/ 0 w 1060633"/>
                <a:gd name="connsiteY514" fmla="*/ 286742 h 796773"/>
                <a:gd name="connsiteX515" fmla="*/ 0 w 1060633"/>
                <a:gd name="connsiteY515" fmla="*/ 274053 h 796773"/>
                <a:gd name="connsiteX516" fmla="*/ 2537 w 1060633"/>
                <a:gd name="connsiteY516" fmla="*/ 271516 h 796773"/>
                <a:gd name="connsiteX517" fmla="*/ 10150 w 1060633"/>
                <a:gd name="connsiteY517" fmla="*/ 268978 h 796773"/>
                <a:gd name="connsiteX518" fmla="*/ 12688 w 1060633"/>
                <a:gd name="connsiteY518" fmla="*/ 266441 h 796773"/>
                <a:gd name="connsiteX519" fmla="*/ 17763 w 1060633"/>
                <a:gd name="connsiteY519" fmla="*/ 263903 h 796773"/>
                <a:gd name="connsiteX520" fmla="*/ 22839 w 1060633"/>
                <a:gd name="connsiteY520" fmla="*/ 261365 h 796773"/>
                <a:gd name="connsiteX521" fmla="*/ 27914 w 1060633"/>
                <a:gd name="connsiteY521" fmla="*/ 258828 h 796773"/>
                <a:gd name="connsiteX522" fmla="*/ 30451 w 1060633"/>
                <a:gd name="connsiteY522" fmla="*/ 256290 h 796773"/>
                <a:gd name="connsiteX523" fmla="*/ 35527 w 1060633"/>
                <a:gd name="connsiteY523" fmla="*/ 253752 h 796773"/>
                <a:gd name="connsiteX524" fmla="*/ 38064 w 1060633"/>
                <a:gd name="connsiteY524" fmla="*/ 253752 h 796773"/>
                <a:gd name="connsiteX525" fmla="*/ 43139 w 1060633"/>
                <a:gd name="connsiteY525" fmla="*/ 248677 h 796773"/>
                <a:gd name="connsiteX526" fmla="*/ 43139 w 1060633"/>
                <a:gd name="connsiteY526" fmla="*/ 248677 h 79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</a:cxnLst>
              <a:rect l="l" t="t" r="r" b="b"/>
              <a:pathLst>
                <a:path w="1060633" h="796773">
                  <a:moveTo>
                    <a:pt x="43097" y="248688"/>
                  </a:moveTo>
                  <a:lnTo>
                    <a:pt x="55785" y="246150"/>
                  </a:lnTo>
                  <a:lnTo>
                    <a:pt x="73538" y="246150"/>
                  </a:lnTo>
                  <a:lnTo>
                    <a:pt x="83689" y="248688"/>
                  </a:lnTo>
                  <a:lnTo>
                    <a:pt x="91302" y="251225"/>
                  </a:lnTo>
                  <a:lnTo>
                    <a:pt x="116667" y="251225"/>
                  </a:lnTo>
                  <a:lnTo>
                    <a:pt x="134420" y="248688"/>
                  </a:lnTo>
                  <a:lnTo>
                    <a:pt x="147108" y="246150"/>
                  </a:lnTo>
                  <a:lnTo>
                    <a:pt x="162334" y="241075"/>
                  </a:lnTo>
                  <a:lnTo>
                    <a:pt x="180098" y="238537"/>
                  </a:lnTo>
                  <a:lnTo>
                    <a:pt x="192786" y="241075"/>
                  </a:lnTo>
                  <a:lnTo>
                    <a:pt x="200398" y="243612"/>
                  </a:lnTo>
                  <a:lnTo>
                    <a:pt x="208012" y="246150"/>
                  </a:lnTo>
                  <a:lnTo>
                    <a:pt x="215624" y="251225"/>
                  </a:lnTo>
                  <a:lnTo>
                    <a:pt x="225775" y="253763"/>
                  </a:lnTo>
                  <a:lnTo>
                    <a:pt x="235925" y="258838"/>
                  </a:lnTo>
                  <a:lnTo>
                    <a:pt x="246076" y="261376"/>
                  </a:lnTo>
                  <a:lnTo>
                    <a:pt x="253689" y="263913"/>
                  </a:lnTo>
                  <a:lnTo>
                    <a:pt x="266377" y="263913"/>
                  </a:lnTo>
                  <a:lnTo>
                    <a:pt x="276527" y="258838"/>
                  </a:lnTo>
                  <a:lnTo>
                    <a:pt x="284140" y="248688"/>
                  </a:lnTo>
                  <a:lnTo>
                    <a:pt x="289215" y="233462"/>
                  </a:lnTo>
                  <a:lnTo>
                    <a:pt x="294291" y="215699"/>
                  </a:lnTo>
                  <a:lnTo>
                    <a:pt x="299366" y="197935"/>
                  </a:lnTo>
                  <a:lnTo>
                    <a:pt x="304441" y="180172"/>
                  </a:lnTo>
                  <a:lnTo>
                    <a:pt x="314592" y="164946"/>
                  </a:lnTo>
                  <a:lnTo>
                    <a:pt x="324742" y="149720"/>
                  </a:lnTo>
                  <a:lnTo>
                    <a:pt x="329817" y="134494"/>
                  </a:lnTo>
                  <a:lnTo>
                    <a:pt x="329817" y="116731"/>
                  </a:lnTo>
                  <a:lnTo>
                    <a:pt x="322205" y="101505"/>
                  </a:lnTo>
                  <a:lnTo>
                    <a:pt x="317129" y="88817"/>
                  </a:lnTo>
                  <a:lnTo>
                    <a:pt x="314592" y="78667"/>
                  </a:lnTo>
                  <a:lnTo>
                    <a:pt x="314592" y="68516"/>
                  </a:lnTo>
                  <a:lnTo>
                    <a:pt x="319667" y="55828"/>
                  </a:lnTo>
                  <a:lnTo>
                    <a:pt x="324742" y="50753"/>
                  </a:lnTo>
                  <a:lnTo>
                    <a:pt x="334893" y="48215"/>
                  </a:lnTo>
                  <a:lnTo>
                    <a:pt x="345043" y="50753"/>
                  </a:lnTo>
                  <a:lnTo>
                    <a:pt x="357731" y="53290"/>
                  </a:lnTo>
                  <a:lnTo>
                    <a:pt x="372957" y="58365"/>
                  </a:lnTo>
                  <a:lnTo>
                    <a:pt x="388183" y="58365"/>
                  </a:lnTo>
                  <a:lnTo>
                    <a:pt x="400871" y="55828"/>
                  </a:lnTo>
                  <a:lnTo>
                    <a:pt x="408484" y="53290"/>
                  </a:lnTo>
                  <a:lnTo>
                    <a:pt x="418634" y="53290"/>
                  </a:lnTo>
                  <a:lnTo>
                    <a:pt x="423710" y="60903"/>
                  </a:lnTo>
                  <a:lnTo>
                    <a:pt x="426248" y="63441"/>
                  </a:lnTo>
                  <a:lnTo>
                    <a:pt x="433860" y="78667"/>
                  </a:lnTo>
                  <a:lnTo>
                    <a:pt x="438936" y="91355"/>
                  </a:lnTo>
                  <a:lnTo>
                    <a:pt x="446548" y="104043"/>
                  </a:lnTo>
                  <a:lnTo>
                    <a:pt x="454161" y="114193"/>
                  </a:lnTo>
                  <a:lnTo>
                    <a:pt x="466849" y="119269"/>
                  </a:lnTo>
                  <a:lnTo>
                    <a:pt x="482075" y="121806"/>
                  </a:lnTo>
                  <a:lnTo>
                    <a:pt x="494763" y="116731"/>
                  </a:lnTo>
                  <a:lnTo>
                    <a:pt x="502376" y="104043"/>
                  </a:lnTo>
                  <a:lnTo>
                    <a:pt x="509989" y="88817"/>
                  </a:lnTo>
                  <a:lnTo>
                    <a:pt x="520140" y="81204"/>
                  </a:lnTo>
                  <a:lnTo>
                    <a:pt x="530290" y="73591"/>
                  </a:lnTo>
                  <a:lnTo>
                    <a:pt x="537903" y="65978"/>
                  </a:lnTo>
                  <a:lnTo>
                    <a:pt x="545516" y="60903"/>
                  </a:lnTo>
                  <a:lnTo>
                    <a:pt x="553129" y="53290"/>
                  </a:lnTo>
                  <a:lnTo>
                    <a:pt x="563279" y="43140"/>
                  </a:lnTo>
                  <a:lnTo>
                    <a:pt x="563279" y="35527"/>
                  </a:lnTo>
                  <a:lnTo>
                    <a:pt x="565817" y="25376"/>
                  </a:lnTo>
                  <a:lnTo>
                    <a:pt x="573430" y="20301"/>
                  </a:lnTo>
                  <a:lnTo>
                    <a:pt x="578505" y="20301"/>
                  </a:lnTo>
                  <a:lnTo>
                    <a:pt x="583580" y="17764"/>
                  </a:lnTo>
                  <a:lnTo>
                    <a:pt x="593731" y="12688"/>
                  </a:lnTo>
                  <a:lnTo>
                    <a:pt x="601344" y="15226"/>
                  </a:lnTo>
                  <a:lnTo>
                    <a:pt x="606419" y="17764"/>
                  </a:lnTo>
                  <a:lnTo>
                    <a:pt x="614032" y="12688"/>
                  </a:lnTo>
                  <a:lnTo>
                    <a:pt x="621645" y="7613"/>
                  </a:lnTo>
                  <a:lnTo>
                    <a:pt x="626720" y="7613"/>
                  </a:lnTo>
                  <a:lnTo>
                    <a:pt x="631795" y="10151"/>
                  </a:lnTo>
                  <a:lnTo>
                    <a:pt x="636871" y="7613"/>
                  </a:lnTo>
                  <a:lnTo>
                    <a:pt x="644484" y="0"/>
                  </a:lnTo>
                  <a:lnTo>
                    <a:pt x="649559" y="2538"/>
                  </a:lnTo>
                  <a:lnTo>
                    <a:pt x="647021" y="10151"/>
                  </a:lnTo>
                  <a:lnTo>
                    <a:pt x="649559" y="15226"/>
                  </a:lnTo>
                  <a:lnTo>
                    <a:pt x="652096" y="15226"/>
                  </a:lnTo>
                  <a:lnTo>
                    <a:pt x="657172" y="7613"/>
                  </a:lnTo>
                  <a:lnTo>
                    <a:pt x="659709" y="5075"/>
                  </a:lnTo>
                  <a:lnTo>
                    <a:pt x="662247" y="10151"/>
                  </a:lnTo>
                  <a:lnTo>
                    <a:pt x="664785" y="10151"/>
                  </a:lnTo>
                  <a:lnTo>
                    <a:pt x="664785" y="5075"/>
                  </a:lnTo>
                  <a:lnTo>
                    <a:pt x="667322" y="2538"/>
                  </a:lnTo>
                  <a:lnTo>
                    <a:pt x="669860" y="2538"/>
                  </a:lnTo>
                  <a:lnTo>
                    <a:pt x="672397" y="5075"/>
                  </a:lnTo>
                  <a:lnTo>
                    <a:pt x="672397" y="7613"/>
                  </a:lnTo>
                  <a:lnTo>
                    <a:pt x="669860" y="12688"/>
                  </a:lnTo>
                  <a:lnTo>
                    <a:pt x="667322" y="15226"/>
                  </a:lnTo>
                  <a:lnTo>
                    <a:pt x="669860" y="17764"/>
                  </a:lnTo>
                  <a:lnTo>
                    <a:pt x="672397" y="17764"/>
                  </a:lnTo>
                  <a:lnTo>
                    <a:pt x="672397" y="20301"/>
                  </a:lnTo>
                  <a:lnTo>
                    <a:pt x="674935" y="22839"/>
                  </a:lnTo>
                  <a:lnTo>
                    <a:pt x="680010" y="25376"/>
                  </a:lnTo>
                  <a:lnTo>
                    <a:pt x="680010" y="30452"/>
                  </a:lnTo>
                  <a:lnTo>
                    <a:pt x="682548" y="32989"/>
                  </a:lnTo>
                  <a:lnTo>
                    <a:pt x="685085" y="30452"/>
                  </a:lnTo>
                  <a:lnTo>
                    <a:pt x="690161" y="30452"/>
                  </a:lnTo>
                  <a:lnTo>
                    <a:pt x="690161" y="45677"/>
                  </a:lnTo>
                  <a:lnTo>
                    <a:pt x="695236" y="48215"/>
                  </a:lnTo>
                  <a:lnTo>
                    <a:pt x="695236" y="58365"/>
                  </a:lnTo>
                  <a:lnTo>
                    <a:pt x="700311" y="60903"/>
                  </a:lnTo>
                  <a:lnTo>
                    <a:pt x="702849" y="60903"/>
                  </a:lnTo>
                  <a:lnTo>
                    <a:pt x="707924" y="58365"/>
                  </a:lnTo>
                  <a:lnTo>
                    <a:pt x="710462" y="60903"/>
                  </a:lnTo>
                  <a:lnTo>
                    <a:pt x="710462" y="65978"/>
                  </a:lnTo>
                  <a:lnTo>
                    <a:pt x="707924" y="68516"/>
                  </a:lnTo>
                  <a:lnTo>
                    <a:pt x="702849" y="71054"/>
                  </a:lnTo>
                  <a:lnTo>
                    <a:pt x="700311" y="73591"/>
                  </a:lnTo>
                  <a:lnTo>
                    <a:pt x="700311" y="78667"/>
                  </a:lnTo>
                  <a:lnTo>
                    <a:pt x="702849" y="78667"/>
                  </a:lnTo>
                  <a:lnTo>
                    <a:pt x="705387" y="81204"/>
                  </a:lnTo>
                  <a:lnTo>
                    <a:pt x="705387" y="86279"/>
                  </a:lnTo>
                  <a:lnTo>
                    <a:pt x="707924" y="88817"/>
                  </a:lnTo>
                  <a:lnTo>
                    <a:pt x="715537" y="91355"/>
                  </a:lnTo>
                  <a:lnTo>
                    <a:pt x="740903" y="91355"/>
                  </a:lnTo>
                  <a:lnTo>
                    <a:pt x="740903" y="86279"/>
                  </a:lnTo>
                  <a:lnTo>
                    <a:pt x="743441" y="83742"/>
                  </a:lnTo>
                  <a:lnTo>
                    <a:pt x="745978" y="83742"/>
                  </a:lnTo>
                  <a:lnTo>
                    <a:pt x="748516" y="86279"/>
                  </a:lnTo>
                  <a:lnTo>
                    <a:pt x="751053" y="88817"/>
                  </a:lnTo>
                  <a:lnTo>
                    <a:pt x="748516" y="93892"/>
                  </a:lnTo>
                  <a:lnTo>
                    <a:pt x="745978" y="98968"/>
                  </a:lnTo>
                  <a:lnTo>
                    <a:pt x="743441" y="104043"/>
                  </a:lnTo>
                  <a:lnTo>
                    <a:pt x="740903" y="106581"/>
                  </a:lnTo>
                  <a:lnTo>
                    <a:pt x="740903" y="109118"/>
                  </a:lnTo>
                  <a:lnTo>
                    <a:pt x="743441" y="111656"/>
                  </a:lnTo>
                  <a:lnTo>
                    <a:pt x="751053" y="114193"/>
                  </a:lnTo>
                  <a:lnTo>
                    <a:pt x="753591" y="116731"/>
                  </a:lnTo>
                  <a:lnTo>
                    <a:pt x="753591" y="119269"/>
                  </a:lnTo>
                  <a:lnTo>
                    <a:pt x="751053" y="121806"/>
                  </a:lnTo>
                  <a:lnTo>
                    <a:pt x="748516" y="126881"/>
                  </a:lnTo>
                  <a:lnTo>
                    <a:pt x="748516" y="129419"/>
                  </a:lnTo>
                  <a:lnTo>
                    <a:pt x="753591" y="129419"/>
                  </a:lnTo>
                  <a:lnTo>
                    <a:pt x="756129" y="126881"/>
                  </a:lnTo>
                  <a:lnTo>
                    <a:pt x="761204" y="126881"/>
                  </a:lnTo>
                  <a:lnTo>
                    <a:pt x="758666" y="131957"/>
                  </a:lnTo>
                  <a:lnTo>
                    <a:pt x="756129" y="134494"/>
                  </a:lnTo>
                  <a:lnTo>
                    <a:pt x="753591" y="137032"/>
                  </a:lnTo>
                  <a:lnTo>
                    <a:pt x="761204" y="137032"/>
                  </a:lnTo>
                  <a:lnTo>
                    <a:pt x="761204" y="139570"/>
                  </a:lnTo>
                  <a:lnTo>
                    <a:pt x="758666" y="142107"/>
                  </a:lnTo>
                  <a:lnTo>
                    <a:pt x="758666" y="144645"/>
                  </a:lnTo>
                  <a:lnTo>
                    <a:pt x="761204" y="149720"/>
                  </a:lnTo>
                  <a:lnTo>
                    <a:pt x="766279" y="152258"/>
                  </a:lnTo>
                  <a:lnTo>
                    <a:pt x="781505" y="144645"/>
                  </a:lnTo>
                  <a:lnTo>
                    <a:pt x="784043" y="147182"/>
                  </a:lnTo>
                  <a:lnTo>
                    <a:pt x="786580" y="152258"/>
                  </a:lnTo>
                  <a:lnTo>
                    <a:pt x="781505" y="159871"/>
                  </a:lnTo>
                  <a:lnTo>
                    <a:pt x="778967" y="162408"/>
                  </a:lnTo>
                  <a:lnTo>
                    <a:pt x="778967" y="170021"/>
                  </a:lnTo>
                  <a:lnTo>
                    <a:pt x="781505" y="172559"/>
                  </a:lnTo>
                  <a:lnTo>
                    <a:pt x="789118" y="172559"/>
                  </a:lnTo>
                  <a:lnTo>
                    <a:pt x="794193" y="170021"/>
                  </a:lnTo>
                  <a:lnTo>
                    <a:pt x="794193" y="180172"/>
                  </a:lnTo>
                  <a:lnTo>
                    <a:pt x="799268" y="185247"/>
                  </a:lnTo>
                  <a:lnTo>
                    <a:pt x="804343" y="187785"/>
                  </a:lnTo>
                  <a:lnTo>
                    <a:pt x="809419" y="190322"/>
                  </a:lnTo>
                  <a:lnTo>
                    <a:pt x="814494" y="190322"/>
                  </a:lnTo>
                  <a:lnTo>
                    <a:pt x="814494" y="192860"/>
                  </a:lnTo>
                  <a:lnTo>
                    <a:pt x="811956" y="195398"/>
                  </a:lnTo>
                  <a:lnTo>
                    <a:pt x="809419" y="197935"/>
                  </a:lnTo>
                  <a:lnTo>
                    <a:pt x="806881" y="200473"/>
                  </a:lnTo>
                  <a:lnTo>
                    <a:pt x="806881" y="205548"/>
                  </a:lnTo>
                  <a:lnTo>
                    <a:pt x="809419" y="208086"/>
                  </a:lnTo>
                  <a:lnTo>
                    <a:pt x="817032" y="208086"/>
                  </a:lnTo>
                  <a:lnTo>
                    <a:pt x="819569" y="210623"/>
                  </a:lnTo>
                  <a:lnTo>
                    <a:pt x="822107" y="210623"/>
                  </a:lnTo>
                  <a:lnTo>
                    <a:pt x="824644" y="213161"/>
                  </a:lnTo>
                  <a:lnTo>
                    <a:pt x="819569" y="215699"/>
                  </a:lnTo>
                  <a:lnTo>
                    <a:pt x="817032" y="215699"/>
                  </a:lnTo>
                  <a:lnTo>
                    <a:pt x="814494" y="220774"/>
                  </a:lnTo>
                  <a:lnTo>
                    <a:pt x="817032" y="225849"/>
                  </a:lnTo>
                  <a:lnTo>
                    <a:pt x="822107" y="230924"/>
                  </a:lnTo>
                  <a:lnTo>
                    <a:pt x="829720" y="235999"/>
                  </a:lnTo>
                  <a:lnTo>
                    <a:pt x="834795" y="238537"/>
                  </a:lnTo>
                  <a:lnTo>
                    <a:pt x="839870" y="241075"/>
                  </a:lnTo>
                  <a:lnTo>
                    <a:pt x="842408" y="241075"/>
                  </a:lnTo>
                  <a:lnTo>
                    <a:pt x="847483" y="238537"/>
                  </a:lnTo>
                  <a:lnTo>
                    <a:pt x="847483" y="233462"/>
                  </a:lnTo>
                  <a:lnTo>
                    <a:pt x="852558" y="228387"/>
                  </a:lnTo>
                  <a:lnTo>
                    <a:pt x="855096" y="225849"/>
                  </a:lnTo>
                  <a:lnTo>
                    <a:pt x="860172" y="228387"/>
                  </a:lnTo>
                  <a:lnTo>
                    <a:pt x="862709" y="230924"/>
                  </a:lnTo>
                  <a:lnTo>
                    <a:pt x="862709" y="243612"/>
                  </a:lnTo>
                  <a:lnTo>
                    <a:pt x="867784" y="248688"/>
                  </a:lnTo>
                  <a:lnTo>
                    <a:pt x="872860" y="251225"/>
                  </a:lnTo>
                  <a:lnTo>
                    <a:pt x="883010" y="258838"/>
                  </a:lnTo>
                  <a:lnTo>
                    <a:pt x="890623" y="258838"/>
                  </a:lnTo>
                  <a:lnTo>
                    <a:pt x="890623" y="261376"/>
                  </a:lnTo>
                  <a:lnTo>
                    <a:pt x="893160" y="268989"/>
                  </a:lnTo>
                  <a:lnTo>
                    <a:pt x="893160" y="274064"/>
                  </a:lnTo>
                  <a:lnTo>
                    <a:pt x="895698" y="276602"/>
                  </a:lnTo>
                  <a:lnTo>
                    <a:pt x="903311" y="276602"/>
                  </a:lnTo>
                  <a:lnTo>
                    <a:pt x="903311" y="271526"/>
                  </a:lnTo>
                  <a:lnTo>
                    <a:pt x="905849" y="271526"/>
                  </a:lnTo>
                  <a:lnTo>
                    <a:pt x="905849" y="268989"/>
                  </a:lnTo>
                  <a:lnTo>
                    <a:pt x="908386" y="271526"/>
                  </a:lnTo>
                  <a:lnTo>
                    <a:pt x="908386" y="284214"/>
                  </a:lnTo>
                  <a:lnTo>
                    <a:pt x="910924" y="286752"/>
                  </a:lnTo>
                  <a:lnTo>
                    <a:pt x="915999" y="286752"/>
                  </a:lnTo>
                  <a:lnTo>
                    <a:pt x="915999" y="281677"/>
                  </a:lnTo>
                  <a:lnTo>
                    <a:pt x="918537" y="276602"/>
                  </a:lnTo>
                  <a:lnTo>
                    <a:pt x="931225" y="276602"/>
                  </a:lnTo>
                  <a:lnTo>
                    <a:pt x="933763" y="279139"/>
                  </a:lnTo>
                  <a:lnTo>
                    <a:pt x="936300" y="281677"/>
                  </a:lnTo>
                  <a:lnTo>
                    <a:pt x="938838" y="286752"/>
                  </a:lnTo>
                  <a:lnTo>
                    <a:pt x="938838" y="289290"/>
                  </a:lnTo>
                  <a:lnTo>
                    <a:pt x="936300" y="291827"/>
                  </a:lnTo>
                  <a:lnTo>
                    <a:pt x="936300" y="296903"/>
                  </a:lnTo>
                  <a:lnTo>
                    <a:pt x="933763" y="296903"/>
                  </a:lnTo>
                  <a:lnTo>
                    <a:pt x="933763" y="299440"/>
                  </a:lnTo>
                  <a:lnTo>
                    <a:pt x="931225" y="299440"/>
                  </a:lnTo>
                  <a:lnTo>
                    <a:pt x="931225" y="301978"/>
                  </a:lnTo>
                  <a:lnTo>
                    <a:pt x="946451" y="301978"/>
                  </a:lnTo>
                  <a:lnTo>
                    <a:pt x="946451" y="307053"/>
                  </a:lnTo>
                  <a:lnTo>
                    <a:pt x="943913" y="307053"/>
                  </a:lnTo>
                  <a:lnTo>
                    <a:pt x="943913" y="314666"/>
                  </a:lnTo>
                  <a:lnTo>
                    <a:pt x="941375" y="314666"/>
                  </a:lnTo>
                  <a:lnTo>
                    <a:pt x="941375" y="322279"/>
                  </a:lnTo>
                  <a:lnTo>
                    <a:pt x="946451" y="322279"/>
                  </a:lnTo>
                  <a:lnTo>
                    <a:pt x="946451" y="324816"/>
                  </a:lnTo>
                  <a:lnTo>
                    <a:pt x="948988" y="324816"/>
                  </a:lnTo>
                  <a:lnTo>
                    <a:pt x="948988" y="322279"/>
                  </a:lnTo>
                  <a:lnTo>
                    <a:pt x="954063" y="322279"/>
                  </a:lnTo>
                  <a:lnTo>
                    <a:pt x="954063" y="319741"/>
                  </a:lnTo>
                  <a:lnTo>
                    <a:pt x="956601" y="319741"/>
                  </a:lnTo>
                  <a:lnTo>
                    <a:pt x="956601" y="314666"/>
                  </a:lnTo>
                  <a:lnTo>
                    <a:pt x="959139" y="314666"/>
                  </a:lnTo>
                  <a:lnTo>
                    <a:pt x="959139" y="309591"/>
                  </a:lnTo>
                  <a:lnTo>
                    <a:pt x="961677" y="309591"/>
                  </a:lnTo>
                  <a:lnTo>
                    <a:pt x="961677" y="307053"/>
                  </a:lnTo>
                  <a:lnTo>
                    <a:pt x="964214" y="307053"/>
                  </a:lnTo>
                  <a:lnTo>
                    <a:pt x="964214" y="309591"/>
                  </a:lnTo>
                  <a:lnTo>
                    <a:pt x="966752" y="309591"/>
                  </a:lnTo>
                  <a:lnTo>
                    <a:pt x="966752" y="314666"/>
                  </a:lnTo>
                  <a:lnTo>
                    <a:pt x="964214" y="314666"/>
                  </a:lnTo>
                  <a:lnTo>
                    <a:pt x="964214" y="317204"/>
                  </a:lnTo>
                  <a:lnTo>
                    <a:pt x="961677" y="317204"/>
                  </a:lnTo>
                  <a:lnTo>
                    <a:pt x="964214" y="317204"/>
                  </a:lnTo>
                  <a:lnTo>
                    <a:pt x="964214" y="319741"/>
                  </a:lnTo>
                  <a:lnTo>
                    <a:pt x="971827" y="319741"/>
                  </a:lnTo>
                  <a:lnTo>
                    <a:pt x="971827" y="322279"/>
                  </a:lnTo>
                  <a:lnTo>
                    <a:pt x="976902" y="322279"/>
                  </a:lnTo>
                  <a:lnTo>
                    <a:pt x="976902" y="342569"/>
                  </a:lnTo>
                  <a:lnTo>
                    <a:pt x="981977" y="342569"/>
                  </a:lnTo>
                  <a:lnTo>
                    <a:pt x="981977" y="340032"/>
                  </a:lnTo>
                  <a:lnTo>
                    <a:pt x="984515" y="340032"/>
                  </a:lnTo>
                  <a:lnTo>
                    <a:pt x="984515" y="334956"/>
                  </a:lnTo>
                  <a:lnTo>
                    <a:pt x="987053" y="332419"/>
                  </a:lnTo>
                  <a:lnTo>
                    <a:pt x="987053" y="329881"/>
                  </a:lnTo>
                  <a:lnTo>
                    <a:pt x="997203" y="329881"/>
                  </a:lnTo>
                  <a:lnTo>
                    <a:pt x="997203" y="332419"/>
                  </a:lnTo>
                  <a:lnTo>
                    <a:pt x="1004816" y="332419"/>
                  </a:lnTo>
                  <a:lnTo>
                    <a:pt x="1007354" y="329881"/>
                  </a:lnTo>
                  <a:lnTo>
                    <a:pt x="1012429" y="329881"/>
                  </a:lnTo>
                  <a:lnTo>
                    <a:pt x="1012429" y="332419"/>
                  </a:lnTo>
                  <a:lnTo>
                    <a:pt x="1014967" y="332419"/>
                  </a:lnTo>
                  <a:lnTo>
                    <a:pt x="1014967" y="334956"/>
                  </a:lnTo>
                  <a:lnTo>
                    <a:pt x="1012429" y="337494"/>
                  </a:lnTo>
                  <a:lnTo>
                    <a:pt x="1002279" y="337494"/>
                  </a:lnTo>
                  <a:lnTo>
                    <a:pt x="1002279" y="340032"/>
                  </a:lnTo>
                  <a:lnTo>
                    <a:pt x="999741" y="340032"/>
                  </a:lnTo>
                  <a:lnTo>
                    <a:pt x="999741" y="342569"/>
                  </a:lnTo>
                  <a:lnTo>
                    <a:pt x="1007354" y="342569"/>
                  </a:lnTo>
                  <a:lnTo>
                    <a:pt x="1007354" y="347645"/>
                  </a:lnTo>
                  <a:lnTo>
                    <a:pt x="1004816" y="350182"/>
                  </a:lnTo>
                  <a:lnTo>
                    <a:pt x="1004816" y="352720"/>
                  </a:lnTo>
                  <a:lnTo>
                    <a:pt x="1007354" y="352720"/>
                  </a:lnTo>
                  <a:lnTo>
                    <a:pt x="1009891" y="350182"/>
                  </a:lnTo>
                  <a:lnTo>
                    <a:pt x="1012429" y="347645"/>
                  </a:lnTo>
                  <a:lnTo>
                    <a:pt x="1014967" y="347645"/>
                  </a:lnTo>
                  <a:lnTo>
                    <a:pt x="1014967" y="352720"/>
                  </a:lnTo>
                  <a:lnTo>
                    <a:pt x="1012429" y="352720"/>
                  </a:lnTo>
                  <a:lnTo>
                    <a:pt x="1012429" y="357795"/>
                  </a:lnTo>
                  <a:lnTo>
                    <a:pt x="1020042" y="357795"/>
                  </a:lnTo>
                  <a:lnTo>
                    <a:pt x="1022580" y="360333"/>
                  </a:lnTo>
                  <a:lnTo>
                    <a:pt x="1022580" y="365408"/>
                  </a:lnTo>
                  <a:lnTo>
                    <a:pt x="1020042" y="367946"/>
                  </a:lnTo>
                  <a:lnTo>
                    <a:pt x="1017504" y="367946"/>
                  </a:lnTo>
                  <a:lnTo>
                    <a:pt x="1017504" y="385709"/>
                  </a:lnTo>
                  <a:lnTo>
                    <a:pt x="1025117" y="385709"/>
                  </a:lnTo>
                  <a:lnTo>
                    <a:pt x="1025117" y="378096"/>
                  </a:lnTo>
                  <a:lnTo>
                    <a:pt x="1022580" y="378096"/>
                  </a:lnTo>
                  <a:lnTo>
                    <a:pt x="1022580" y="375559"/>
                  </a:lnTo>
                  <a:lnTo>
                    <a:pt x="1025117" y="375559"/>
                  </a:lnTo>
                  <a:lnTo>
                    <a:pt x="1025117" y="373021"/>
                  </a:lnTo>
                  <a:lnTo>
                    <a:pt x="1030192" y="373021"/>
                  </a:lnTo>
                  <a:lnTo>
                    <a:pt x="1030192" y="378096"/>
                  </a:lnTo>
                  <a:lnTo>
                    <a:pt x="1032730" y="380634"/>
                  </a:lnTo>
                  <a:lnTo>
                    <a:pt x="1032730" y="385709"/>
                  </a:lnTo>
                  <a:lnTo>
                    <a:pt x="1035268" y="385709"/>
                  </a:lnTo>
                  <a:lnTo>
                    <a:pt x="1035268" y="390784"/>
                  </a:lnTo>
                  <a:lnTo>
                    <a:pt x="1040343" y="390784"/>
                  </a:lnTo>
                  <a:lnTo>
                    <a:pt x="1040343" y="393322"/>
                  </a:lnTo>
                  <a:lnTo>
                    <a:pt x="1058096" y="393322"/>
                  </a:lnTo>
                  <a:lnTo>
                    <a:pt x="1058096" y="395859"/>
                  </a:lnTo>
                  <a:lnTo>
                    <a:pt x="1060633" y="395859"/>
                  </a:lnTo>
                  <a:lnTo>
                    <a:pt x="1060633" y="398397"/>
                  </a:lnTo>
                  <a:lnTo>
                    <a:pt x="1058096" y="398397"/>
                  </a:lnTo>
                  <a:lnTo>
                    <a:pt x="1058096" y="400935"/>
                  </a:lnTo>
                  <a:lnTo>
                    <a:pt x="1055558" y="400935"/>
                  </a:lnTo>
                  <a:lnTo>
                    <a:pt x="1055558" y="398397"/>
                  </a:lnTo>
                  <a:lnTo>
                    <a:pt x="1050483" y="398397"/>
                  </a:lnTo>
                  <a:lnTo>
                    <a:pt x="1050483" y="400935"/>
                  </a:lnTo>
                  <a:lnTo>
                    <a:pt x="1055558" y="400935"/>
                  </a:lnTo>
                  <a:lnTo>
                    <a:pt x="1055558" y="406010"/>
                  </a:lnTo>
                  <a:lnTo>
                    <a:pt x="1050483" y="406010"/>
                  </a:lnTo>
                  <a:lnTo>
                    <a:pt x="1050483" y="408548"/>
                  </a:lnTo>
                  <a:lnTo>
                    <a:pt x="1053021" y="411085"/>
                  </a:lnTo>
                  <a:lnTo>
                    <a:pt x="1055558" y="411085"/>
                  </a:lnTo>
                  <a:lnTo>
                    <a:pt x="1055558" y="426311"/>
                  </a:lnTo>
                  <a:lnTo>
                    <a:pt x="1053021" y="428849"/>
                  </a:lnTo>
                  <a:lnTo>
                    <a:pt x="1053021" y="431386"/>
                  </a:lnTo>
                  <a:lnTo>
                    <a:pt x="1045408" y="431386"/>
                  </a:lnTo>
                  <a:lnTo>
                    <a:pt x="1045408" y="433924"/>
                  </a:lnTo>
                  <a:lnTo>
                    <a:pt x="1040333" y="433924"/>
                  </a:lnTo>
                  <a:lnTo>
                    <a:pt x="1037795" y="436462"/>
                  </a:lnTo>
                  <a:lnTo>
                    <a:pt x="1035257" y="436462"/>
                  </a:lnTo>
                  <a:lnTo>
                    <a:pt x="1035257" y="438999"/>
                  </a:lnTo>
                  <a:lnTo>
                    <a:pt x="1025107" y="438999"/>
                  </a:lnTo>
                  <a:lnTo>
                    <a:pt x="1025107" y="436462"/>
                  </a:lnTo>
                  <a:lnTo>
                    <a:pt x="1020031" y="436462"/>
                  </a:lnTo>
                  <a:lnTo>
                    <a:pt x="1020031" y="433924"/>
                  </a:lnTo>
                  <a:lnTo>
                    <a:pt x="1017494" y="433924"/>
                  </a:lnTo>
                  <a:lnTo>
                    <a:pt x="1017494" y="431386"/>
                  </a:lnTo>
                  <a:lnTo>
                    <a:pt x="1012419" y="431386"/>
                  </a:lnTo>
                  <a:lnTo>
                    <a:pt x="1012419" y="428849"/>
                  </a:lnTo>
                  <a:lnTo>
                    <a:pt x="1007343" y="428849"/>
                  </a:lnTo>
                  <a:lnTo>
                    <a:pt x="1007343" y="433924"/>
                  </a:lnTo>
                  <a:lnTo>
                    <a:pt x="1009881" y="436462"/>
                  </a:lnTo>
                  <a:lnTo>
                    <a:pt x="1009881" y="438999"/>
                  </a:lnTo>
                  <a:lnTo>
                    <a:pt x="1012419" y="438999"/>
                  </a:lnTo>
                  <a:lnTo>
                    <a:pt x="1012419" y="441537"/>
                  </a:lnTo>
                  <a:lnTo>
                    <a:pt x="1014956" y="441537"/>
                  </a:lnTo>
                  <a:lnTo>
                    <a:pt x="1014956" y="444074"/>
                  </a:lnTo>
                  <a:lnTo>
                    <a:pt x="1020031" y="444074"/>
                  </a:lnTo>
                  <a:lnTo>
                    <a:pt x="1020031" y="446612"/>
                  </a:lnTo>
                  <a:lnTo>
                    <a:pt x="1022569" y="446612"/>
                  </a:lnTo>
                  <a:lnTo>
                    <a:pt x="1022569" y="449150"/>
                  </a:lnTo>
                  <a:lnTo>
                    <a:pt x="1025107" y="449150"/>
                  </a:lnTo>
                  <a:lnTo>
                    <a:pt x="1025107" y="456763"/>
                  </a:lnTo>
                  <a:lnTo>
                    <a:pt x="999741" y="456763"/>
                  </a:lnTo>
                  <a:lnTo>
                    <a:pt x="999741" y="459300"/>
                  </a:lnTo>
                  <a:lnTo>
                    <a:pt x="989590" y="459300"/>
                  </a:lnTo>
                  <a:lnTo>
                    <a:pt x="989590" y="461838"/>
                  </a:lnTo>
                  <a:lnTo>
                    <a:pt x="981977" y="461838"/>
                  </a:lnTo>
                  <a:lnTo>
                    <a:pt x="981977" y="464376"/>
                  </a:lnTo>
                  <a:lnTo>
                    <a:pt x="971827" y="464376"/>
                  </a:lnTo>
                  <a:lnTo>
                    <a:pt x="971827" y="466913"/>
                  </a:lnTo>
                  <a:lnTo>
                    <a:pt x="961677" y="466913"/>
                  </a:lnTo>
                  <a:lnTo>
                    <a:pt x="961677" y="469451"/>
                  </a:lnTo>
                  <a:lnTo>
                    <a:pt x="954063" y="469451"/>
                  </a:lnTo>
                  <a:lnTo>
                    <a:pt x="954063" y="471988"/>
                  </a:lnTo>
                  <a:lnTo>
                    <a:pt x="948988" y="471988"/>
                  </a:lnTo>
                  <a:lnTo>
                    <a:pt x="946451" y="474526"/>
                  </a:lnTo>
                  <a:lnTo>
                    <a:pt x="943913" y="474526"/>
                  </a:lnTo>
                  <a:lnTo>
                    <a:pt x="943913" y="477064"/>
                  </a:lnTo>
                  <a:lnTo>
                    <a:pt x="941375" y="477064"/>
                  </a:lnTo>
                  <a:lnTo>
                    <a:pt x="941375" y="479601"/>
                  </a:lnTo>
                  <a:lnTo>
                    <a:pt x="938838" y="479601"/>
                  </a:lnTo>
                  <a:lnTo>
                    <a:pt x="936300" y="482139"/>
                  </a:lnTo>
                  <a:lnTo>
                    <a:pt x="933763" y="484676"/>
                  </a:lnTo>
                  <a:lnTo>
                    <a:pt x="933763" y="487214"/>
                  </a:lnTo>
                  <a:lnTo>
                    <a:pt x="931225" y="487214"/>
                  </a:lnTo>
                  <a:lnTo>
                    <a:pt x="931225" y="489752"/>
                  </a:lnTo>
                  <a:lnTo>
                    <a:pt x="928687" y="489752"/>
                  </a:lnTo>
                  <a:lnTo>
                    <a:pt x="928687" y="492289"/>
                  </a:lnTo>
                  <a:lnTo>
                    <a:pt x="926150" y="494827"/>
                  </a:lnTo>
                  <a:lnTo>
                    <a:pt x="926150" y="497365"/>
                  </a:lnTo>
                  <a:lnTo>
                    <a:pt x="923612" y="497365"/>
                  </a:lnTo>
                  <a:lnTo>
                    <a:pt x="923612" y="499902"/>
                  </a:lnTo>
                  <a:lnTo>
                    <a:pt x="921074" y="499902"/>
                  </a:lnTo>
                  <a:lnTo>
                    <a:pt x="921074" y="502440"/>
                  </a:lnTo>
                  <a:lnTo>
                    <a:pt x="918537" y="502440"/>
                  </a:lnTo>
                  <a:lnTo>
                    <a:pt x="918537" y="504977"/>
                  </a:lnTo>
                  <a:lnTo>
                    <a:pt x="913461" y="507515"/>
                  </a:lnTo>
                  <a:lnTo>
                    <a:pt x="905849" y="515128"/>
                  </a:lnTo>
                  <a:lnTo>
                    <a:pt x="903311" y="522741"/>
                  </a:lnTo>
                  <a:lnTo>
                    <a:pt x="903311" y="543042"/>
                  </a:lnTo>
                  <a:lnTo>
                    <a:pt x="905849" y="545580"/>
                  </a:lnTo>
                  <a:lnTo>
                    <a:pt x="908386" y="550655"/>
                  </a:lnTo>
                  <a:lnTo>
                    <a:pt x="908386" y="553193"/>
                  </a:lnTo>
                  <a:lnTo>
                    <a:pt x="905849" y="558268"/>
                  </a:lnTo>
                  <a:lnTo>
                    <a:pt x="893160" y="565881"/>
                  </a:lnTo>
                  <a:lnTo>
                    <a:pt x="888085" y="568418"/>
                  </a:lnTo>
                  <a:lnTo>
                    <a:pt x="880472" y="573493"/>
                  </a:lnTo>
                  <a:lnTo>
                    <a:pt x="872860" y="578569"/>
                  </a:lnTo>
                  <a:lnTo>
                    <a:pt x="870322" y="578569"/>
                  </a:lnTo>
                  <a:lnTo>
                    <a:pt x="862709" y="583644"/>
                  </a:lnTo>
                  <a:lnTo>
                    <a:pt x="857634" y="583644"/>
                  </a:lnTo>
                  <a:lnTo>
                    <a:pt x="850021" y="586182"/>
                  </a:lnTo>
                  <a:lnTo>
                    <a:pt x="837333" y="586182"/>
                  </a:lnTo>
                  <a:lnTo>
                    <a:pt x="829720" y="591257"/>
                  </a:lnTo>
                  <a:lnTo>
                    <a:pt x="824644" y="596332"/>
                  </a:lnTo>
                  <a:lnTo>
                    <a:pt x="819569" y="601407"/>
                  </a:lnTo>
                  <a:lnTo>
                    <a:pt x="814494" y="606483"/>
                  </a:lnTo>
                  <a:lnTo>
                    <a:pt x="804343" y="614096"/>
                  </a:lnTo>
                  <a:lnTo>
                    <a:pt x="796731" y="616633"/>
                  </a:lnTo>
                  <a:lnTo>
                    <a:pt x="784043" y="621708"/>
                  </a:lnTo>
                  <a:lnTo>
                    <a:pt x="778967" y="626784"/>
                  </a:lnTo>
                  <a:lnTo>
                    <a:pt x="776429" y="629321"/>
                  </a:lnTo>
                  <a:lnTo>
                    <a:pt x="773892" y="634397"/>
                  </a:lnTo>
                  <a:lnTo>
                    <a:pt x="768817" y="642010"/>
                  </a:lnTo>
                  <a:lnTo>
                    <a:pt x="766279" y="647085"/>
                  </a:lnTo>
                  <a:lnTo>
                    <a:pt x="766279" y="657235"/>
                  </a:lnTo>
                  <a:lnTo>
                    <a:pt x="761204" y="664848"/>
                  </a:lnTo>
                  <a:lnTo>
                    <a:pt x="758666" y="672461"/>
                  </a:lnTo>
                  <a:lnTo>
                    <a:pt x="761204" y="677536"/>
                  </a:lnTo>
                  <a:lnTo>
                    <a:pt x="763741" y="685149"/>
                  </a:lnTo>
                  <a:lnTo>
                    <a:pt x="766279" y="690224"/>
                  </a:lnTo>
                  <a:lnTo>
                    <a:pt x="766279" y="710515"/>
                  </a:lnTo>
                  <a:lnTo>
                    <a:pt x="768817" y="718128"/>
                  </a:lnTo>
                  <a:lnTo>
                    <a:pt x="725688" y="794235"/>
                  </a:lnTo>
                  <a:lnTo>
                    <a:pt x="436472" y="794235"/>
                  </a:lnTo>
                  <a:lnTo>
                    <a:pt x="428859" y="796773"/>
                  </a:lnTo>
                  <a:lnTo>
                    <a:pt x="418709" y="794235"/>
                  </a:lnTo>
                  <a:lnTo>
                    <a:pt x="411096" y="794235"/>
                  </a:lnTo>
                  <a:lnTo>
                    <a:pt x="406021" y="791698"/>
                  </a:lnTo>
                  <a:lnTo>
                    <a:pt x="400945" y="789160"/>
                  </a:lnTo>
                  <a:lnTo>
                    <a:pt x="395870" y="784085"/>
                  </a:lnTo>
                  <a:lnTo>
                    <a:pt x="380644" y="771397"/>
                  </a:lnTo>
                  <a:lnTo>
                    <a:pt x="373031" y="766322"/>
                  </a:lnTo>
                  <a:lnTo>
                    <a:pt x="362881" y="758709"/>
                  </a:lnTo>
                  <a:lnTo>
                    <a:pt x="355268" y="753633"/>
                  </a:lnTo>
                  <a:lnTo>
                    <a:pt x="347655" y="748558"/>
                  </a:lnTo>
                  <a:lnTo>
                    <a:pt x="337504" y="740945"/>
                  </a:lnTo>
                  <a:lnTo>
                    <a:pt x="329892" y="738408"/>
                  </a:lnTo>
                  <a:lnTo>
                    <a:pt x="319741" y="730795"/>
                  </a:lnTo>
                  <a:lnTo>
                    <a:pt x="314666" y="725719"/>
                  </a:lnTo>
                  <a:lnTo>
                    <a:pt x="309590" y="723182"/>
                  </a:lnTo>
                  <a:lnTo>
                    <a:pt x="289290" y="723182"/>
                  </a:lnTo>
                  <a:lnTo>
                    <a:pt x="276601" y="725719"/>
                  </a:lnTo>
                  <a:lnTo>
                    <a:pt x="266451" y="730795"/>
                  </a:lnTo>
                  <a:lnTo>
                    <a:pt x="253763" y="735870"/>
                  </a:lnTo>
                  <a:lnTo>
                    <a:pt x="248687" y="740945"/>
                  </a:lnTo>
                  <a:lnTo>
                    <a:pt x="238537" y="748558"/>
                  </a:lnTo>
                  <a:lnTo>
                    <a:pt x="233462" y="756171"/>
                  </a:lnTo>
                  <a:lnTo>
                    <a:pt x="228387" y="758709"/>
                  </a:lnTo>
                  <a:lnTo>
                    <a:pt x="218236" y="756171"/>
                  </a:lnTo>
                  <a:lnTo>
                    <a:pt x="215698" y="753633"/>
                  </a:lnTo>
                  <a:lnTo>
                    <a:pt x="208085" y="751096"/>
                  </a:lnTo>
                  <a:lnTo>
                    <a:pt x="203010" y="743483"/>
                  </a:lnTo>
                  <a:lnTo>
                    <a:pt x="203010" y="735870"/>
                  </a:lnTo>
                  <a:lnTo>
                    <a:pt x="200473" y="723182"/>
                  </a:lnTo>
                  <a:lnTo>
                    <a:pt x="197935" y="715569"/>
                  </a:lnTo>
                  <a:lnTo>
                    <a:pt x="192860" y="705418"/>
                  </a:lnTo>
                  <a:lnTo>
                    <a:pt x="190322" y="702881"/>
                  </a:lnTo>
                  <a:lnTo>
                    <a:pt x="187784" y="697805"/>
                  </a:lnTo>
                  <a:lnTo>
                    <a:pt x="182709" y="690193"/>
                  </a:lnTo>
                  <a:lnTo>
                    <a:pt x="177634" y="687655"/>
                  </a:lnTo>
                  <a:lnTo>
                    <a:pt x="172559" y="687655"/>
                  </a:lnTo>
                  <a:lnTo>
                    <a:pt x="167483" y="685117"/>
                  </a:lnTo>
                  <a:lnTo>
                    <a:pt x="159870" y="680042"/>
                  </a:lnTo>
                  <a:lnTo>
                    <a:pt x="154795" y="672429"/>
                  </a:lnTo>
                  <a:lnTo>
                    <a:pt x="152258" y="667354"/>
                  </a:lnTo>
                  <a:lnTo>
                    <a:pt x="144645" y="657204"/>
                  </a:lnTo>
                  <a:lnTo>
                    <a:pt x="139570" y="649591"/>
                  </a:lnTo>
                  <a:lnTo>
                    <a:pt x="139570" y="629300"/>
                  </a:lnTo>
                  <a:lnTo>
                    <a:pt x="137032" y="624225"/>
                  </a:lnTo>
                  <a:lnTo>
                    <a:pt x="134494" y="621687"/>
                  </a:lnTo>
                  <a:lnTo>
                    <a:pt x="124344" y="611537"/>
                  </a:lnTo>
                  <a:lnTo>
                    <a:pt x="119268" y="603924"/>
                  </a:lnTo>
                  <a:lnTo>
                    <a:pt x="119268" y="573483"/>
                  </a:lnTo>
                  <a:lnTo>
                    <a:pt x="121806" y="565870"/>
                  </a:lnTo>
                  <a:lnTo>
                    <a:pt x="119268" y="560795"/>
                  </a:lnTo>
                  <a:lnTo>
                    <a:pt x="119268" y="555719"/>
                  </a:lnTo>
                  <a:lnTo>
                    <a:pt x="114193" y="550644"/>
                  </a:lnTo>
                  <a:lnTo>
                    <a:pt x="111656" y="543031"/>
                  </a:lnTo>
                  <a:lnTo>
                    <a:pt x="106580" y="535419"/>
                  </a:lnTo>
                  <a:lnTo>
                    <a:pt x="104042" y="530343"/>
                  </a:lnTo>
                  <a:lnTo>
                    <a:pt x="104042" y="502440"/>
                  </a:lnTo>
                  <a:lnTo>
                    <a:pt x="101505" y="492289"/>
                  </a:lnTo>
                  <a:lnTo>
                    <a:pt x="96430" y="484676"/>
                  </a:lnTo>
                  <a:lnTo>
                    <a:pt x="91354" y="474526"/>
                  </a:lnTo>
                  <a:lnTo>
                    <a:pt x="91354" y="466913"/>
                  </a:lnTo>
                  <a:lnTo>
                    <a:pt x="93892" y="464376"/>
                  </a:lnTo>
                  <a:lnTo>
                    <a:pt x="96430" y="464376"/>
                  </a:lnTo>
                  <a:lnTo>
                    <a:pt x="98967" y="461838"/>
                  </a:lnTo>
                  <a:lnTo>
                    <a:pt x="98967" y="459300"/>
                  </a:lnTo>
                  <a:lnTo>
                    <a:pt x="101505" y="454225"/>
                  </a:lnTo>
                  <a:lnTo>
                    <a:pt x="101505" y="446612"/>
                  </a:lnTo>
                  <a:lnTo>
                    <a:pt x="96430" y="436462"/>
                  </a:lnTo>
                  <a:lnTo>
                    <a:pt x="83742" y="423773"/>
                  </a:lnTo>
                  <a:lnTo>
                    <a:pt x="81204" y="413623"/>
                  </a:lnTo>
                  <a:lnTo>
                    <a:pt x="81204" y="400935"/>
                  </a:lnTo>
                  <a:lnTo>
                    <a:pt x="78666" y="390784"/>
                  </a:lnTo>
                  <a:lnTo>
                    <a:pt x="76129" y="385709"/>
                  </a:lnTo>
                  <a:lnTo>
                    <a:pt x="68516" y="380634"/>
                  </a:lnTo>
                  <a:lnTo>
                    <a:pt x="60903" y="380634"/>
                  </a:lnTo>
                  <a:lnTo>
                    <a:pt x="53290" y="383171"/>
                  </a:lnTo>
                  <a:lnTo>
                    <a:pt x="48215" y="383171"/>
                  </a:lnTo>
                  <a:lnTo>
                    <a:pt x="45677" y="385709"/>
                  </a:lnTo>
                  <a:lnTo>
                    <a:pt x="40602" y="385709"/>
                  </a:lnTo>
                  <a:lnTo>
                    <a:pt x="38064" y="380634"/>
                  </a:lnTo>
                  <a:lnTo>
                    <a:pt x="38064" y="373021"/>
                  </a:lnTo>
                  <a:lnTo>
                    <a:pt x="40602" y="367946"/>
                  </a:lnTo>
                  <a:lnTo>
                    <a:pt x="40602" y="365408"/>
                  </a:lnTo>
                  <a:lnTo>
                    <a:pt x="43139" y="362870"/>
                  </a:lnTo>
                  <a:lnTo>
                    <a:pt x="43139" y="357795"/>
                  </a:lnTo>
                  <a:lnTo>
                    <a:pt x="48215" y="347645"/>
                  </a:lnTo>
                  <a:lnTo>
                    <a:pt x="45677" y="345107"/>
                  </a:lnTo>
                  <a:lnTo>
                    <a:pt x="45677" y="340032"/>
                  </a:lnTo>
                  <a:lnTo>
                    <a:pt x="32989" y="324806"/>
                  </a:lnTo>
                  <a:lnTo>
                    <a:pt x="30451" y="322268"/>
                  </a:lnTo>
                  <a:lnTo>
                    <a:pt x="27914" y="319731"/>
                  </a:lnTo>
                  <a:lnTo>
                    <a:pt x="22839" y="314655"/>
                  </a:lnTo>
                  <a:lnTo>
                    <a:pt x="20301" y="312118"/>
                  </a:lnTo>
                  <a:lnTo>
                    <a:pt x="17763" y="309580"/>
                  </a:lnTo>
                  <a:lnTo>
                    <a:pt x="17763" y="307042"/>
                  </a:lnTo>
                  <a:lnTo>
                    <a:pt x="15225" y="304505"/>
                  </a:lnTo>
                  <a:lnTo>
                    <a:pt x="15225" y="301967"/>
                  </a:lnTo>
                  <a:lnTo>
                    <a:pt x="12688" y="299430"/>
                  </a:lnTo>
                  <a:lnTo>
                    <a:pt x="7613" y="296892"/>
                  </a:lnTo>
                  <a:lnTo>
                    <a:pt x="0" y="286742"/>
                  </a:lnTo>
                  <a:lnTo>
                    <a:pt x="0" y="274053"/>
                  </a:lnTo>
                  <a:lnTo>
                    <a:pt x="2537" y="271516"/>
                  </a:lnTo>
                  <a:lnTo>
                    <a:pt x="10150" y="268978"/>
                  </a:lnTo>
                  <a:lnTo>
                    <a:pt x="12688" y="266441"/>
                  </a:lnTo>
                  <a:lnTo>
                    <a:pt x="17763" y="263903"/>
                  </a:lnTo>
                  <a:lnTo>
                    <a:pt x="22839" y="261365"/>
                  </a:lnTo>
                  <a:lnTo>
                    <a:pt x="27914" y="258828"/>
                  </a:lnTo>
                  <a:lnTo>
                    <a:pt x="30451" y="256290"/>
                  </a:lnTo>
                  <a:lnTo>
                    <a:pt x="35527" y="253752"/>
                  </a:lnTo>
                  <a:lnTo>
                    <a:pt x="38064" y="253752"/>
                  </a:lnTo>
                  <a:lnTo>
                    <a:pt x="43139" y="248677"/>
                  </a:lnTo>
                  <a:lnTo>
                    <a:pt x="43139" y="248677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42EE0A-33FB-6BFE-E017-C137FB7F6340}"/>
                </a:ext>
              </a:extLst>
            </p:cNvPr>
            <p:cNvSpPr/>
            <p:nvPr/>
          </p:nvSpPr>
          <p:spPr>
            <a:xfrm>
              <a:off x="7574570" y="2263602"/>
              <a:ext cx="860224" cy="1278816"/>
            </a:xfrm>
            <a:custGeom>
              <a:avLst/>
              <a:gdLst>
                <a:gd name="connsiteX0" fmla="*/ 177624 w 860224"/>
                <a:gd name="connsiteY0" fmla="*/ 905902 h 1278816"/>
                <a:gd name="connsiteX1" fmla="*/ 172548 w 860224"/>
                <a:gd name="connsiteY1" fmla="*/ 903364 h 1278816"/>
                <a:gd name="connsiteX2" fmla="*/ 170011 w 860224"/>
                <a:gd name="connsiteY2" fmla="*/ 903364 h 1278816"/>
                <a:gd name="connsiteX3" fmla="*/ 167473 w 860224"/>
                <a:gd name="connsiteY3" fmla="*/ 905902 h 1278816"/>
                <a:gd name="connsiteX4" fmla="*/ 164936 w 860224"/>
                <a:gd name="connsiteY4" fmla="*/ 908439 h 1278816"/>
                <a:gd name="connsiteX5" fmla="*/ 159860 w 860224"/>
                <a:gd name="connsiteY5" fmla="*/ 908439 h 1278816"/>
                <a:gd name="connsiteX6" fmla="*/ 159860 w 860224"/>
                <a:gd name="connsiteY6" fmla="*/ 903364 h 1278816"/>
                <a:gd name="connsiteX7" fmla="*/ 162398 w 860224"/>
                <a:gd name="connsiteY7" fmla="*/ 900826 h 1278816"/>
                <a:gd name="connsiteX8" fmla="*/ 162398 w 860224"/>
                <a:gd name="connsiteY8" fmla="*/ 898289 h 1278816"/>
                <a:gd name="connsiteX9" fmla="*/ 157322 w 860224"/>
                <a:gd name="connsiteY9" fmla="*/ 898289 h 1278816"/>
                <a:gd name="connsiteX10" fmla="*/ 154785 w 860224"/>
                <a:gd name="connsiteY10" fmla="*/ 895751 h 1278816"/>
                <a:gd name="connsiteX11" fmla="*/ 154785 w 860224"/>
                <a:gd name="connsiteY11" fmla="*/ 893213 h 1278816"/>
                <a:gd name="connsiteX12" fmla="*/ 157322 w 860224"/>
                <a:gd name="connsiteY12" fmla="*/ 890676 h 1278816"/>
                <a:gd name="connsiteX13" fmla="*/ 157322 w 860224"/>
                <a:gd name="connsiteY13" fmla="*/ 888138 h 1278816"/>
                <a:gd name="connsiteX14" fmla="*/ 154785 w 860224"/>
                <a:gd name="connsiteY14" fmla="*/ 885601 h 1278816"/>
                <a:gd name="connsiteX15" fmla="*/ 149710 w 860224"/>
                <a:gd name="connsiteY15" fmla="*/ 883063 h 1278816"/>
                <a:gd name="connsiteX16" fmla="*/ 142097 w 860224"/>
                <a:gd name="connsiteY16" fmla="*/ 883063 h 1278816"/>
                <a:gd name="connsiteX17" fmla="*/ 142097 w 860224"/>
                <a:gd name="connsiteY17" fmla="*/ 880525 h 1278816"/>
                <a:gd name="connsiteX18" fmla="*/ 139559 w 860224"/>
                <a:gd name="connsiteY18" fmla="*/ 880525 h 1278816"/>
                <a:gd name="connsiteX19" fmla="*/ 139559 w 860224"/>
                <a:gd name="connsiteY19" fmla="*/ 888138 h 1278816"/>
                <a:gd name="connsiteX20" fmla="*/ 134484 w 860224"/>
                <a:gd name="connsiteY20" fmla="*/ 888138 h 1278816"/>
                <a:gd name="connsiteX21" fmla="*/ 134484 w 860224"/>
                <a:gd name="connsiteY21" fmla="*/ 883063 h 1278816"/>
                <a:gd name="connsiteX22" fmla="*/ 131946 w 860224"/>
                <a:gd name="connsiteY22" fmla="*/ 875450 h 1278816"/>
                <a:gd name="connsiteX23" fmla="*/ 131946 w 860224"/>
                <a:gd name="connsiteY23" fmla="*/ 870375 h 1278816"/>
                <a:gd name="connsiteX24" fmla="*/ 129408 w 860224"/>
                <a:gd name="connsiteY24" fmla="*/ 870375 h 1278816"/>
                <a:gd name="connsiteX25" fmla="*/ 124333 w 860224"/>
                <a:gd name="connsiteY25" fmla="*/ 867837 h 1278816"/>
                <a:gd name="connsiteX26" fmla="*/ 121796 w 860224"/>
                <a:gd name="connsiteY26" fmla="*/ 865300 h 1278816"/>
                <a:gd name="connsiteX27" fmla="*/ 121796 w 860224"/>
                <a:gd name="connsiteY27" fmla="*/ 860224 h 1278816"/>
                <a:gd name="connsiteX28" fmla="*/ 124333 w 860224"/>
                <a:gd name="connsiteY28" fmla="*/ 857687 h 1278816"/>
                <a:gd name="connsiteX29" fmla="*/ 126871 w 860224"/>
                <a:gd name="connsiteY29" fmla="*/ 850074 h 1278816"/>
                <a:gd name="connsiteX30" fmla="*/ 126871 w 860224"/>
                <a:gd name="connsiteY30" fmla="*/ 842461 h 1278816"/>
                <a:gd name="connsiteX31" fmla="*/ 124333 w 860224"/>
                <a:gd name="connsiteY31" fmla="*/ 839923 h 1278816"/>
                <a:gd name="connsiteX32" fmla="*/ 124333 w 860224"/>
                <a:gd name="connsiteY32" fmla="*/ 832310 h 1278816"/>
                <a:gd name="connsiteX33" fmla="*/ 126871 w 860224"/>
                <a:gd name="connsiteY33" fmla="*/ 829773 h 1278816"/>
                <a:gd name="connsiteX34" fmla="*/ 129408 w 860224"/>
                <a:gd name="connsiteY34" fmla="*/ 829773 h 1278816"/>
                <a:gd name="connsiteX35" fmla="*/ 131946 w 860224"/>
                <a:gd name="connsiteY35" fmla="*/ 827235 h 1278816"/>
                <a:gd name="connsiteX36" fmla="*/ 134484 w 860224"/>
                <a:gd name="connsiteY36" fmla="*/ 824697 h 1278816"/>
                <a:gd name="connsiteX37" fmla="*/ 134484 w 860224"/>
                <a:gd name="connsiteY37" fmla="*/ 819622 h 1278816"/>
                <a:gd name="connsiteX38" fmla="*/ 131946 w 860224"/>
                <a:gd name="connsiteY38" fmla="*/ 817085 h 1278816"/>
                <a:gd name="connsiteX39" fmla="*/ 129408 w 860224"/>
                <a:gd name="connsiteY39" fmla="*/ 819622 h 1278816"/>
                <a:gd name="connsiteX40" fmla="*/ 129408 w 860224"/>
                <a:gd name="connsiteY40" fmla="*/ 822160 h 1278816"/>
                <a:gd name="connsiteX41" fmla="*/ 126871 w 860224"/>
                <a:gd name="connsiteY41" fmla="*/ 822160 h 1278816"/>
                <a:gd name="connsiteX42" fmla="*/ 124333 w 860224"/>
                <a:gd name="connsiteY42" fmla="*/ 819622 h 1278816"/>
                <a:gd name="connsiteX43" fmla="*/ 124333 w 860224"/>
                <a:gd name="connsiteY43" fmla="*/ 814547 h 1278816"/>
                <a:gd name="connsiteX44" fmla="*/ 126871 w 860224"/>
                <a:gd name="connsiteY44" fmla="*/ 812009 h 1278816"/>
                <a:gd name="connsiteX45" fmla="*/ 129408 w 860224"/>
                <a:gd name="connsiteY45" fmla="*/ 804396 h 1278816"/>
                <a:gd name="connsiteX46" fmla="*/ 137022 w 860224"/>
                <a:gd name="connsiteY46" fmla="*/ 799321 h 1278816"/>
                <a:gd name="connsiteX47" fmla="*/ 142097 w 860224"/>
                <a:gd name="connsiteY47" fmla="*/ 796784 h 1278816"/>
                <a:gd name="connsiteX48" fmla="*/ 149710 w 860224"/>
                <a:gd name="connsiteY48" fmla="*/ 794246 h 1278816"/>
                <a:gd name="connsiteX49" fmla="*/ 152247 w 860224"/>
                <a:gd name="connsiteY49" fmla="*/ 789171 h 1278816"/>
                <a:gd name="connsiteX50" fmla="*/ 154785 w 860224"/>
                <a:gd name="connsiteY50" fmla="*/ 786633 h 1278816"/>
                <a:gd name="connsiteX51" fmla="*/ 152247 w 860224"/>
                <a:gd name="connsiteY51" fmla="*/ 784095 h 1278816"/>
                <a:gd name="connsiteX52" fmla="*/ 147172 w 860224"/>
                <a:gd name="connsiteY52" fmla="*/ 784095 h 1278816"/>
                <a:gd name="connsiteX53" fmla="*/ 142097 w 860224"/>
                <a:gd name="connsiteY53" fmla="*/ 781558 h 1278816"/>
                <a:gd name="connsiteX54" fmla="*/ 142097 w 860224"/>
                <a:gd name="connsiteY54" fmla="*/ 768870 h 1278816"/>
                <a:gd name="connsiteX55" fmla="*/ 139559 w 860224"/>
                <a:gd name="connsiteY55" fmla="*/ 766332 h 1278816"/>
                <a:gd name="connsiteX56" fmla="*/ 134484 w 860224"/>
                <a:gd name="connsiteY56" fmla="*/ 766332 h 1278816"/>
                <a:gd name="connsiteX57" fmla="*/ 134484 w 860224"/>
                <a:gd name="connsiteY57" fmla="*/ 748579 h 1278816"/>
                <a:gd name="connsiteX58" fmla="*/ 137022 w 860224"/>
                <a:gd name="connsiteY58" fmla="*/ 738429 h 1278816"/>
                <a:gd name="connsiteX59" fmla="*/ 139559 w 860224"/>
                <a:gd name="connsiteY59" fmla="*/ 728278 h 1278816"/>
                <a:gd name="connsiteX60" fmla="*/ 147172 w 860224"/>
                <a:gd name="connsiteY60" fmla="*/ 720665 h 1278816"/>
                <a:gd name="connsiteX61" fmla="*/ 154785 w 860224"/>
                <a:gd name="connsiteY61" fmla="*/ 715590 h 1278816"/>
                <a:gd name="connsiteX62" fmla="*/ 167473 w 860224"/>
                <a:gd name="connsiteY62" fmla="*/ 715590 h 1278816"/>
                <a:gd name="connsiteX63" fmla="*/ 167473 w 860224"/>
                <a:gd name="connsiteY63" fmla="*/ 710515 h 1278816"/>
                <a:gd name="connsiteX64" fmla="*/ 164936 w 860224"/>
                <a:gd name="connsiteY64" fmla="*/ 702902 h 1278816"/>
                <a:gd name="connsiteX65" fmla="*/ 162398 w 860224"/>
                <a:gd name="connsiteY65" fmla="*/ 695289 h 1278816"/>
                <a:gd name="connsiteX66" fmla="*/ 159860 w 860224"/>
                <a:gd name="connsiteY66" fmla="*/ 695289 h 1278816"/>
                <a:gd name="connsiteX67" fmla="*/ 159860 w 860224"/>
                <a:gd name="connsiteY67" fmla="*/ 692751 h 1278816"/>
                <a:gd name="connsiteX68" fmla="*/ 157322 w 860224"/>
                <a:gd name="connsiteY68" fmla="*/ 692751 h 1278816"/>
                <a:gd name="connsiteX69" fmla="*/ 154785 w 860224"/>
                <a:gd name="connsiteY69" fmla="*/ 690214 h 1278816"/>
                <a:gd name="connsiteX70" fmla="*/ 152247 w 860224"/>
                <a:gd name="connsiteY70" fmla="*/ 687676 h 1278816"/>
                <a:gd name="connsiteX71" fmla="*/ 149710 w 860224"/>
                <a:gd name="connsiteY71" fmla="*/ 685138 h 1278816"/>
                <a:gd name="connsiteX72" fmla="*/ 149710 w 860224"/>
                <a:gd name="connsiteY72" fmla="*/ 677526 h 1278816"/>
                <a:gd name="connsiteX73" fmla="*/ 152247 w 860224"/>
                <a:gd name="connsiteY73" fmla="*/ 674988 h 1278816"/>
                <a:gd name="connsiteX74" fmla="*/ 154785 w 860224"/>
                <a:gd name="connsiteY74" fmla="*/ 674988 h 1278816"/>
                <a:gd name="connsiteX75" fmla="*/ 157322 w 860224"/>
                <a:gd name="connsiteY75" fmla="*/ 672450 h 1278816"/>
                <a:gd name="connsiteX76" fmla="*/ 172548 w 860224"/>
                <a:gd name="connsiteY76" fmla="*/ 672450 h 1278816"/>
                <a:gd name="connsiteX77" fmla="*/ 175086 w 860224"/>
                <a:gd name="connsiteY77" fmla="*/ 669913 h 1278816"/>
                <a:gd name="connsiteX78" fmla="*/ 180161 w 860224"/>
                <a:gd name="connsiteY78" fmla="*/ 669913 h 1278816"/>
                <a:gd name="connsiteX79" fmla="*/ 180161 w 860224"/>
                <a:gd name="connsiteY79" fmla="*/ 672450 h 1278816"/>
                <a:gd name="connsiteX80" fmla="*/ 182699 w 860224"/>
                <a:gd name="connsiteY80" fmla="*/ 674988 h 1278816"/>
                <a:gd name="connsiteX81" fmla="*/ 182699 w 860224"/>
                <a:gd name="connsiteY81" fmla="*/ 680063 h 1278816"/>
                <a:gd name="connsiteX82" fmla="*/ 185236 w 860224"/>
                <a:gd name="connsiteY82" fmla="*/ 680063 h 1278816"/>
                <a:gd name="connsiteX83" fmla="*/ 187774 w 860224"/>
                <a:gd name="connsiteY83" fmla="*/ 682601 h 1278816"/>
                <a:gd name="connsiteX84" fmla="*/ 190312 w 860224"/>
                <a:gd name="connsiteY84" fmla="*/ 680063 h 1278816"/>
                <a:gd name="connsiteX85" fmla="*/ 192849 w 860224"/>
                <a:gd name="connsiteY85" fmla="*/ 677526 h 1278816"/>
                <a:gd name="connsiteX86" fmla="*/ 192849 w 860224"/>
                <a:gd name="connsiteY86" fmla="*/ 667375 h 1278816"/>
                <a:gd name="connsiteX87" fmla="*/ 190312 w 860224"/>
                <a:gd name="connsiteY87" fmla="*/ 664837 h 1278816"/>
                <a:gd name="connsiteX88" fmla="*/ 187774 w 860224"/>
                <a:gd name="connsiteY88" fmla="*/ 664837 h 1278816"/>
                <a:gd name="connsiteX89" fmla="*/ 185236 w 860224"/>
                <a:gd name="connsiteY89" fmla="*/ 662300 h 1278816"/>
                <a:gd name="connsiteX90" fmla="*/ 185236 w 860224"/>
                <a:gd name="connsiteY90" fmla="*/ 659762 h 1278816"/>
                <a:gd name="connsiteX91" fmla="*/ 182699 w 860224"/>
                <a:gd name="connsiteY91" fmla="*/ 659762 h 1278816"/>
                <a:gd name="connsiteX92" fmla="*/ 182699 w 860224"/>
                <a:gd name="connsiteY92" fmla="*/ 652149 h 1278816"/>
                <a:gd name="connsiteX93" fmla="*/ 185236 w 860224"/>
                <a:gd name="connsiteY93" fmla="*/ 652149 h 1278816"/>
                <a:gd name="connsiteX94" fmla="*/ 185236 w 860224"/>
                <a:gd name="connsiteY94" fmla="*/ 649612 h 1278816"/>
                <a:gd name="connsiteX95" fmla="*/ 187774 w 860224"/>
                <a:gd name="connsiteY95" fmla="*/ 649612 h 1278816"/>
                <a:gd name="connsiteX96" fmla="*/ 187774 w 860224"/>
                <a:gd name="connsiteY96" fmla="*/ 647074 h 1278816"/>
                <a:gd name="connsiteX97" fmla="*/ 190312 w 860224"/>
                <a:gd name="connsiteY97" fmla="*/ 647074 h 1278816"/>
                <a:gd name="connsiteX98" fmla="*/ 187774 w 860224"/>
                <a:gd name="connsiteY98" fmla="*/ 644536 h 1278816"/>
                <a:gd name="connsiteX99" fmla="*/ 187774 w 860224"/>
                <a:gd name="connsiteY99" fmla="*/ 641999 h 1278816"/>
                <a:gd name="connsiteX100" fmla="*/ 190312 w 860224"/>
                <a:gd name="connsiteY100" fmla="*/ 641999 h 1278816"/>
                <a:gd name="connsiteX101" fmla="*/ 190312 w 860224"/>
                <a:gd name="connsiteY101" fmla="*/ 639461 h 1278816"/>
                <a:gd name="connsiteX102" fmla="*/ 192849 w 860224"/>
                <a:gd name="connsiteY102" fmla="*/ 636924 h 1278816"/>
                <a:gd name="connsiteX103" fmla="*/ 190312 w 860224"/>
                <a:gd name="connsiteY103" fmla="*/ 636924 h 1278816"/>
                <a:gd name="connsiteX104" fmla="*/ 190312 w 860224"/>
                <a:gd name="connsiteY104" fmla="*/ 631848 h 1278816"/>
                <a:gd name="connsiteX105" fmla="*/ 192849 w 860224"/>
                <a:gd name="connsiteY105" fmla="*/ 631848 h 1278816"/>
                <a:gd name="connsiteX106" fmla="*/ 192849 w 860224"/>
                <a:gd name="connsiteY106" fmla="*/ 629311 h 1278816"/>
                <a:gd name="connsiteX107" fmla="*/ 195387 w 860224"/>
                <a:gd name="connsiteY107" fmla="*/ 631848 h 1278816"/>
                <a:gd name="connsiteX108" fmla="*/ 197925 w 860224"/>
                <a:gd name="connsiteY108" fmla="*/ 629311 h 1278816"/>
                <a:gd name="connsiteX109" fmla="*/ 197925 w 860224"/>
                <a:gd name="connsiteY109" fmla="*/ 624235 h 1278816"/>
                <a:gd name="connsiteX110" fmla="*/ 200462 w 860224"/>
                <a:gd name="connsiteY110" fmla="*/ 621698 h 1278816"/>
                <a:gd name="connsiteX111" fmla="*/ 203000 w 860224"/>
                <a:gd name="connsiteY111" fmla="*/ 621698 h 1278816"/>
                <a:gd name="connsiteX112" fmla="*/ 203000 w 860224"/>
                <a:gd name="connsiteY112" fmla="*/ 624235 h 1278816"/>
                <a:gd name="connsiteX113" fmla="*/ 208075 w 860224"/>
                <a:gd name="connsiteY113" fmla="*/ 624235 h 1278816"/>
                <a:gd name="connsiteX114" fmla="*/ 208075 w 860224"/>
                <a:gd name="connsiteY114" fmla="*/ 611547 h 1278816"/>
                <a:gd name="connsiteX115" fmla="*/ 210613 w 860224"/>
                <a:gd name="connsiteY115" fmla="*/ 611547 h 1278816"/>
                <a:gd name="connsiteX116" fmla="*/ 213150 w 860224"/>
                <a:gd name="connsiteY116" fmla="*/ 609010 h 1278816"/>
                <a:gd name="connsiteX117" fmla="*/ 213150 w 860224"/>
                <a:gd name="connsiteY117" fmla="*/ 606472 h 1278816"/>
                <a:gd name="connsiteX118" fmla="*/ 210613 w 860224"/>
                <a:gd name="connsiteY118" fmla="*/ 603934 h 1278816"/>
                <a:gd name="connsiteX119" fmla="*/ 208075 w 860224"/>
                <a:gd name="connsiteY119" fmla="*/ 601397 h 1278816"/>
                <a:gd name="connsiteX120" fmla="*/ 205537 w 860224"/>
                <a:gd name="connsiteY120" fmla="*/ 598859 h 1278816"/>
                <a:gd name="connsiteX121" fmla="*/ 205537 w 860224"/>
                <a:gd name="connsiteY121" fmla="*/ 596321 h 1278816"/>
                <a:gd name="connsiteX122" fmla="*/ 203000 w 860224"/>
                <a:gd name="connsiteY122" fmla="*/ 596321 h 1278816"/>
                <a:gd name="connsiteX123" fmla="*/ 203000 w 860224"/>
                <a:gd name="connsiteY123" fmla="*/ 593784 h 1278816"/>
                <a:gd name="connsiteX124" fmla="*/ 205537 w 860224"/>
                <a:gd name="connsiteY124" fmla="*/ 588709 h 1278816"/>
                <a:gd name="connsiteX125" fmla="*/ 208075 w 860224"/>
                <a:gd name="connsiteY125" fmla="*/ 586171 h 1278816"/>
                <a:gd name="connsiteX126" fmla="*/ 210613 w 860224"/>
                <a:gd name="connsiteY126" fmla="*/ 583633 h 1278816"/>
                <a:gd name="connsiteX127" fmla="*/ 213150 w 860224"/>
                <a:gd name="connsiteY127" fmla="*/ 578558 h 1278816"/>
                <a:gd name="connsiteX128" fmla="*/ 213150 w 860224"/>
                <a:gd name="connsiteY128" fmla="*/ 576020 h 1278816"/>
                <a:gd name="connsiteX129" fmla="*/ 218225 w 860224"/>
                <a:gd name="connsiteY129" fmla="*/ 576020 h 1278816"/>
                <a:gd name="connsiteX130" fmla="*/ 218225 w 860224"/>
                <a:gd name="connsiteY130" fmla="*/ 581096 h 1278816"/>
                <a:gd name="connsiteX131" fmla="*/ 220763 w 860224"/>
                <a:gd name="connsiteY131" fmla="*/ 581096 h 1278816"/>
                <a:gd name="connsiteX132" fmla="*/ 223301 w 860224"/>
                <a:gd name="connsiteY132" fmla="*/ 578558 h 1278816"/>
                <a:gd name="connsiteX133" fmla="*/ 225839 w 860224"/>
                <a:gd name="connsiteY133" fmla="*/ 576020 h 1278816"/>
                <a:gd name="connsiteX134" fmla="*/ 225839 w 860224"/>
                <a:gd name="connsiteY134" fmla="*/ 573483 h 1278816"/>
                <a:gd name="connsiteX135" fmla="*/ 223301 w 860224"/>
                <a:gd name="connsiteY135" fmla="*/ 568408 h 1278816"/>
                <a:gd name="connsiteX136" fmla="*/ 218225 w 860224"/>
                <a:gd name="connsiteY136" fmla="*/ 565870 h 1278816"/>
                <a:gd name="connsiteX137" fmla="*/ 215688 w 860224"/>
                <a:gd name="connsiteY137" fmla="*/ 563332 h 1278816"/>
                <a:gd name="connsiteX138" fmla="*/ 215688 w 860224"/>
                <a:gd name="connsiteY138" fmla="*/ 560795 h 1278816"/>
                <a:gd name="connsiteX139" fmla="*/ 218225 w 860224"/>
                <a:gd name="connsiteY139" fmla="*/ 555719 h 1278816"/>
                <a:gd name="connsiteX140" fmla="*/ 220763 w 860224"/>
                <a:gd name="connsiteY140" fmla="*/ 555719 h 1278816"/>
                <a:gd name="connsiteX141" fmla="*/ 223301 w 860224"/>
                <a:gd name="connsiteY141" fmla="*/ 553182 h 1278816"/>
                <a:gd name="connsiteX142" fmla="*/ 225839 w 860224"/>
                <a:gd name="connsiteY142" fmla="*/ 555719 h 1278816"/>
                <a:gd name="connsiteX143" fmla="*/ 225839 w 860224"/>
                <a:gd name="connsiteY143" fmla="*/ 560795 h 1278816"/>
                <a:gd name="connsiteX144" fmla="*/ 228376 w 860224"/>
                <a:gd name="connsiteY144" fmla="*/ 560795 h 1278816"/>
                <a:gd name="connsiteX145" fmla="*/ 230914 w 860224"/>
                <a:gd name="connsiteY145" fmla="*/ 558257 h 1278816"/>
                <a:gd name="connsiteX146" fmla="*/ 230914 w 860224"/>
                <a:gd name="connsiteY146" fmla="*/ 555719 h 1278816"/>
                <a:gd name="connsiteX147" fmla="*/ 233451 w 860224"/>
                <a:gd name="connsiteY147" fmla="*/ 555719 h 1278816"/>
                <a:gd name="connsiteX148" fmla="*/ 235989 w 860224"/>
                <a:gd name="connsiteY148" fmla="*/ 553182 h 1278816"/>
                <a:gd name="connsiteX149" fmla="*/ 238527 w 860224"/>
                <a:gd name="connsiteY149" fmla="*/ 553182 h 1278816"/>
                <a:gd name="connsiteX150" fmla="*/ 238527 w 860224"/>
                <a:gd name="connsiteY150" fmla="*/ 550644 h 1278816"/>
                <a:gd name="connsiteX151" fmla="*/ 241064 w 860224"/>
                <a:gd name="connsiteY151" fmla="*/ 550644 h 1278816"/>
                <a:gd name="connsiteX152" fmla="*/ 243602 w 860224"/>
                <a:gd name="connsiteY152" fmla="*/ 553182 h 1278816"/>
                <a:gd name="connsiteX153" fmla="*/ 246139 w 860224"/>
                <a:gd name="connsiteY153" fmla="*/ 553182 h 1278816"/>
                <a:gd name="connsiteX154" fmla="*/ 248677 w 860224"/>
                <a:gd name="connsiteY154" fmla="*/ 550644 h 1278816"/>
                <a:gd name="connsiteX155" fmla="*/ 251215 w 860224"/>
                <a:gd name="connsiteY155" fmla="*/ 550644 h 1278816"/>
                <a:gd name="connsiteX156" fmla="*/ 251215 w 860224"/>
                <a:gd name="connsiteY156" fmla="*/ 537956 h 1278816"/>
                <a:gd name="connsiteX157" fmla="*/ 253753 w 860224"/>
                <a:gd name="connsiteY157" fmla="*/ 535419 h 1278816"/>
                <a:gd name="connsiteX158" fmla="*/ 253753 w 860224"/>
                <a:gd name="connsiteY158" fmla="*/ 530343 h 1278816"/>
                <a:gd name="connsiteX159" fmla="*/ 256290 w 860224"/>
                <a:gd name="connsiteY159" fmla="*/ 530343 h 1278816"/>
                <a:gd name="connsiteX160" fmla="*/ 256290 w 860224"/>
                <a:gd name="connsiteY160" fmla="*/ 525268 h 1278816"/>
                <a:gd name="connsiteX161" fmla="*/ 253753 w 860224"/>
                <a:gd name="connsiteY161" fmla="*/ 525268 h 1278816"/>
                <a:gd name="connsiteX162" fmla="*/ 251215 w 860224"/>
                <a:gd name="connsiteY162" fmla="*/ 522730 h 1278816"/>
                <a:gd name="connsiteX163" fmla="*/ 251215 w 860224"/>
                <a:gd name="connsiteY163" fmla="*/ 520193 h 1278816"/>
                <a:gd name="connsiteX164" fmla="*/ 253753 w 860224"/>
                <a:gd name="connsiteY164" fmla="*/ 517655 h 1278816"/>
                <a:gd name="connsiteX165" fmla="*/ 258828 w 860224"/>
                <a:gd name="connsiteY165" fmla="*/ 520193 h 1278816"/>
                <a:gd name="connsiteX166" fmla="*/ 258828 w 860224"/>
                <a:gd name="connsiteY166" fmla="*/ 517655 h 1278816"/>
                <a:gd name="connsiteX167" fmla="*/ 261365 w 860224"/>
                <a:gd name="connsiteY167" fmla="*/ 517655 h 1278816"/>
                <a:gd name="connsiteX168" fmla="*/ 263903 w 860224"/>
                <a:gd name="connsiteY168" fmla="*/ 515117 h 1278816"/>
                <a:gd name="connsiteX169" fmla="*/ 263903 w 860224"/>
                <a:gd name="connsiteY169" fmla="*/ 510042 h 1278816"/>
                <a:gd name="connsiteX170" fmla="*/ 261365 w 860224"/>
                <a:gd name="connsiteY170" fmla="*/ 504967 h 1278816"/>
                <a:gd name="connsiteX171" fmla="*/ 261365 w 860224"/>
                <a:gd name="connsiteY171" fmla="*/ 492279 h 1278816"/>
                <a:gd name="connsiteX172" fmla="*/ 258828 w 860224"/>
                <a:gd name="connsiteY172" fmla="*/ 492279 h 1278816"/>
                <a:gd name="connsiteX173" fmla="*/ 258828 w 860224"/>
                <a:gd name="connsiteY173" fmla="*/ 489741 h 1278816"/>
                <a:gd name="connsiteX174" fmla="*/ 258828 w 860224"/>
                <a:gd name="connsiteY174" fmla="*/ 492279 h 1278816"/>
                <a:gd name="connsiteX175" fmla="*/ 251215 w 860224"/>
                <a:gd name="connsiteY175" fmla="*/ 492279 h 1278816"/>
                <a:gd name="connsiteX176" fmla="*/ 246139 w 860224"/>
                <a:gd name="connsiteY176" fmla="*/ 489741 h 1278816"/>
                <a:gd name="connsiteX177" fmla="*/ 241064 w 860224"/>
                <a:gd name="connsiteY177" fmla="*/ 489741 h 1278816"/>
                <a:gd name="connsiteX178" fmla="*/ 241064 w 860224"/>
                <a:gd name="connsiteY178" fmla="*/ 487203 h 1278816"/>
                <a:gd name="connsiteX179" fmla="*/ 233451 w 860224"/>
                <a:gd name="connsiteY179" fmla="*/ 487203 h 1278816"/>
                <a:gd name="connsiteX180" fmla="*/ 230914 w 860224"/>
                <a:gd name="connsiteY180" fmla="*/ 484666 h 1278816"/>
                <a:gd name="connsiteX181" fmla="*/ 228376 w 860224"/>
                <a:gd name="connsiteY181" fmla="*/ 484666 h 1278816"/>
                <a:gd name="connsiteX182" fmla="*/ 223301 w 860224"/>
                <a:gd name="connsiteY182" fmla="*/ 482128 h 1278816"/>
                <a:gd name="connsiteX183" fmla="*/ 210613 w 860224"/>
                <a:gd name="connsiteY183" fmla="*/ 482128 h 1278816"/>
                <a:gd name="connsiteX184" fmla="*/ 205537 w 860224"/>
                <a:gd name="connsiteY184" fmla="*/ 479590 h 1278816"/>
                <a:gd name="connsiteX185" fmla="*/ 185236 w 860224"/>
                <a:gd name="connsiteY185" fmla="*/ 479590 h 1278816"/>
                <a:gd name="connsiteX186" fmla="*/ 182699 w 860224"/>
                <a:gd name="connsiteY186" fmla="*/ 484666 h 1278816"/>
                <a:gd name="connsiteX187" fmla="*/ 149720 w 860224"/>
                <a:gd name="connsiteY187" fmla="*/ 484666 h 1278816"/>
                <a:gd name="connsiteX188" fmla="*/ 144645 w 860224"/>
                <a:gd name="connsiteY188" fmla="*/ 487203 h 1278816"/>
                <a:gd name="connsiteX189" fmla="*/ 139570 w 860224"/>
                <a:gd name="connsiteY189" fmla="*/ 489741 h 1278816"/>
                <a:gd name="connsiteX190" fmla="*/ 137032 w 860224"/>
                <a:gd name="connsiteY190" fmla="*/ 497354 h 1278816"/>
                <a:gd name="connsiteX191" fmla="*/ 137032 w 860224"/>
                <a:gd name="connsiteY191" fmla="*/ 525257 h 1278816"/>
                <a:gd name="connsiteX192" fmla="*/ 131957 w 860224"/>
                <a:gd name="connsiteY192" fmla="*/ 525257 h 1278816"/>
                <a:gd name="connsiteX193" fmla="*/ 129419 w 860224"/>
                <a:gd name="connsiteY193" fmla="*/ 527795 h 1278816"/>
                <a:gd name="connsiteX194" fmla="*/ 121806 w 860224"/>
                <a:gd name="connsiteY194" fmla="*/ 527795 h 1278816"/>
                <a:gd name="connsiteX195" fmla="*/ 111656 w 860224"/>
                <a:gd name="connsiteY195" fmla="*/ 530333 h 1278816"/>
                <a:gd name="connsiteX196" fmla="*/ 98968 w 860224"/>
                <a:gd name="connsiteY196" fmla="*/ 530333 h 1278816"/>
                <a:gd name="connsiteX197" fmla="*/ 93892 w 860224"/>
                <a:gd name="connsiteY197" fmla="*/ 532870 h 1278816"/>
                <a:gd name="connsiteX198" fmla="*/ 78666 w 860224"/>
                <a:gd name="connsiteY198" fmla="*/ 532870 h 1278816"/>
                <a:gd name="connsiteX199" fmla="*/ 73592 w 860224"/>
                <a:gd name="connsiteY199" fmla="*/ 535408 h 1278816"/>
                <a:gd name="connsiteX200" fmla="*/ 58366 w 860224"/>
                <a:gd name="connsiteY200" fmla="*/ 535408 h 1278816"/>
                <a:gd name="connsiteX201" fmla="*/ 53290 w 860224"/>
                <a:gd name="connsiteY201" fmla="*/ 537945 h 1278816"/>
                <a:gd name="connsiteX202" fmla="*/ 35527 w 860224"/>
                <a:gd name="connsiteY202" fmla="*/ 537945 h 1278816"/>
                <a:gd name="connsiteX203" fmla="*/ 30452 w 860224"/>
                <a:gd name="connsiteY203" fmla="*/ 535408 h 1278816"/>
                <a:gd name="connsiteX204" fmla="*/ 27914 w 860224"/>
                <a:gd name="connsiteY204" fmla="*/ 535408 h 1278816"/>
                <a:gd name="connsiteX205" fmla="*/ 25376 w 860224"/>
                <a:gd name="connsiteY205" fmla="*/ 532870 h 1278816"/>
                <a:gd name="connsiteX206" fmla="*/ 20301 w 860224"/>
                <a:gd name="connsiteY206" fmla="*/ 530333 h 1278816"/>
                <a:gd name="connsiteX207" fmla="*/ 17764 w 860224"/>
                <a:gd name="connsiteY207" fmla="*/ 530333 h 1278816"/>
                <a:gd name="connsiteX208" fmla="*/ 15226 w 860224"/>
                <a:gd name="connsiteY208" fmla="*/ 527795 h 1278816"/>
                <a:gd name="connsiteX209" fmla="*/ 12688 w 860224"/>
                <a:gd name="connsiteY209" fmla="*/ 525257 h 1278816"/>
                <a:gd name="connsiteX210" fmla="*/ 10151 w 860224"/>
                <a:gd name="connsiteY210" fmla="*/ 522720 h 1278816"/>
                <a:gd name="connsiteX211" fmla="*/ 7613 w 860224"/>
                <a:gd name="connsiteY211" fmla="*/ 520182 h 1278816"/>
                <a:gd name="connsiteX212" fmla="*/ 5075 w 860224"/>
                <a:gd name="connsiteY212" fmla="*/ 515107 h 1278816"/>
                <a:gd name="connsiteX213" fmla="*/ 5075 w 860224"/>
                <a:gd name="connsiteY213" fmla="*/ 499881 h 1278816"/>
                <a:gd name="connsiteX214" fmla="*/ 2538 w 860224"/>
                <a:gd name="connsiteY214" fmla="*/ 499881 h 1278816"/>
                <a:gd name="connsiteX215" fmla="*/ 0 w 860224"/>
                <a:gd name="connsiteY215" fmla="*/ 497343 h 1278816"/>
                <a:gd name="connsiteX216" fmla="*/ 0 w 860224"/>
                <a:gd name="connsiteY216" fmla="*/ 492268 h 1278816"/>
                <a:gd name="connsiteX217" fmla="*/ 2538 w 860224"/>
                <a:gd name="connsiteY217" fmla="*/ 489731 h 1278816"/>
                <a:gd name="connsiteX218" fmla="*/ 2538 w 860224"/>
                <a:gd name="connsiteY218" fmla="*/ 474505 h 1278816"/>
                <a:gd name="connsiteX219" fmla="*/ 5075 w 860224"/>
                <a:gd name="connsiteY219" fmla="*/ 464354 h 1278816"/>
                <a:gd name="connsiteX220" fmla="*/ 7613 w 860224"/>
                <a:gd name="connsiteY220" fmla="*/ 461817 h 1278816"/>
                <a:gd name="connsiteX221" fmla="*/ 12688 w 860224"/>
                <a:gd name="connsiteY221" fmla="*/ 459279 h 1278816"/>
                <a:gd name="connsiteX222" fmla="*/ 17764 w 860224"/>
                <a:gd name="connsiteY222" fmla="*/ 459279 h 1278816"/>
                <a:gd name="connsiteX223" fmla="*/ 20301 w 860224"/>
                <a:gd name="connsiteY223" fmla="*/ 456741 h 1278816"/>
                <a:gd name="connsiteX224" fmla="*/ 22839 w 860224"/>
                <a:gd name="connsiteY224" fmla="*/ 456741 h 1278816"/>
                <a:gd name="connsiteX225" fmla="*/ 20301 w 860224"/>
                <a:gd name="connsiteY225" fmla="*/ 454204 h 1278816"/>
                <a:gd name="connsiteX226" fmla="*/ 17764 w 860224"/>
                <a:gd name="connsiteY226" fmla="*/ 451666 h 1278816"/>
                <a:gd name="connsiteX227" fmla="*/ 17764 w 860224"/>
                <a:gd name="connsiteY227" fmla="*/ 449128 h 1278816"/>
                <a:gd name="connsiteX228" fmla="*/ 20301 w 860224"/>
                <a:gd name="connsiteY228" fmla="*/ 444053 h 1278816"/>
                <a:gd name="connsiteX229" fmla="*/ 20301 w 860224"/>
                <a:gd name="connsiteY229" fmla="*/ 438978 h 1278816"/>
                <a:gd name="connsiteX230" fmla="*/ 15226 w 860224"/>
                <a:gd name="connsiteY230" fmla="*/ 436440 h 1278816"/>
                <a:gd name="connsiteX231" fmla="*/ 15226 w 860224"/>
                <a:gd name="connsiteY231" fmla="*/ 426290 h 1278816"/>
                <a:gd name="connsiteX232" fmla="*/ 10151 w 860224"/>
                <a:gd name="connsiteY232" fmla="*/ 426290 h 1278816"/>
                <a:gd name="connsiteX233" fmla="*/ 7613 w 860224"/>
                <a:gd name="connsiteY233" fmla="*/ 423752 h 1278816"/>
                <a:gd name="connsiteX234" fmla="*/ 7613 w 860224"/>
                <a:gd name="connsiteY234" fmla="*/ 421215 h 1278816"/>
                <a:gd name="connsiteX235" fmla="*/ 15226 w 860224"/>
                <a:gd name="connsiteY235" fmla="*/ 421215 h 1278816"/>
                <a:gd name="connsiteX236" fmla="*/ 15226 w 860224"/>
                <a:gd name="connsiteY236" fmla="*/ 416139 h 1278816"/>
                <a:gd name="connsiteX237" fmla="*/ 12688 w 860224"/>
                <a:gd name="connsiteY237" fmla="*/ 416139 h 1278816"/>
                <a:gd name="connsiteX238" fmla="*/ 10151 w 860224"/>
                <a:gd name="connsiteY238" fmla="*/ 413602 h 1278816"/>
                <a:gd name="connsiteX239" fmla="*/ 10151 w 860224"/>
                <a:gd name="connsiteY239" fmla="*/ 418677 h 1278816"/>
                <a:gd name="connsiteX240" fmla="*/ 5075 w 860224"/>
                <a:gd name="connsiteY240" fmla="*/ 418677 h 1278816"/>
                <a:gd name="connsiteX241" fmla="*/ 7613 w 860224"/>
                <a:gd name="connsiteY241" fmla="*/ 418677 h 1278816"/>
                <a:gd name="connsiteX242" fmla="*/ 7613 w 860224"/>
                <a:gd name="connsiteY242" fmla="*/ 416139 h 1278816"/>
                <a:gd name="connsiteX243" fmla="*/ 10151 w 860224"/>
                <a:gd name="connsiteY243" fmla="*/ 413602 h 1278816"/>
                <a:gd name="connsiteX244" fmla="*/ 10151 w 860224"/>
                <a:gd name="connsiteY244" fmla="*/ 408526 h 1278816"/>
                <a:gd name="connsiteX245" fmla="*/ 7613 w 860224"/>
                <a:gd name="connsiteY245" fmla="*/ 405989 h 1278816"/>
                <a:gd name="connsiteX246" fmla="*/ 7613 w 860224"/>
                <a:gd name="connsiteY246" fmla="*/ 400914 h 1278816"/>
                <a:gd name="connsiteX247" fmla="*/ 10151 w 860224"/>
                <a:gd name="connsiteY247" fmla="*/ 400914 h 1278816"/>
                <a:gd name="connsiteX248" fmla="*/ 10151 w 860224"/>
                <a:gd name="connsiteY248" fmla="*/ 398376 h 1278816"/>
                <a:gd name="connsiteX249" fmla="*/ 12688 w 860224"/>
                <a:gd name="connsiteY249" fmla="*/ 398376 h 1278816"/>
                <a:gd name="connsiteX250" fmla="*/ 12688 w 860224"/>
                <a:gd name="connsiteY250" fmla="*/ 400914 h 1278816"/>
                <a:gd name="connsiteX251" fmla="*/ 17764 w 860224"/>
                <a:gd name="connsiteY251" fmla="*/ 400914 h 1278816"/>
                <a:gd name="connsiteX252" fmla="*/ 17764 w 860224"/>
                <a:gd name="connsiteY252" fmla="*/ 395838 h 1278816"/>
                <a:gd name="connsiteX253" fmla="*/ 15226 w 860224"/>
                <a:gd name="connsiteY253" fmla="*/ 395838 h 1278816"/>
                <a:gd name="connsiteX254" fmla="*/ 15226 w 860224"/>
                <a:gd name="connsiteY254" fmla="*/ 393301 h 1278816"/>
                <a:gd name="connsiteX255" fmla="*/ 17764 w 860224"/>
                <a:gd name="connsiteY255" fmla="*/ 393301 h 1278816"/>
                <a:gd name="connsiteX256" fmla="*/ 20301 w 860224"/>
                <a:gd name="connsiteY256" fmla="*/ 395838 h 1278816"/>
                <a:gd name="connsiteX257" fmla="*/ 22839 w 860224"/>
                <a:gd name="connsiteY257" fmla="*/ 395838 h 1278816"/>
                <a:gd name="connsiteX258" fmla="*/ 22839 w 860224"/>
                <a:gd name="connsiteY258" fmla="*/ 390763 h 1278816"/>
                <a:gd name="connsiteX259" fmla="*/ 12688 w 860224"/>
                <a:gd name="connsiteY259" fmla="*/ 390763 h 1278816"/>
                <a:gd name="connsiteX260" fmla="*/ 10151 w 860224"/>
                <a:gd name="connsiteY260" fmla="*/ 393301 h 1278816"/>
                <a:gd name="connsiteX261" fmla="*/ 10151 w 860224"/>
                <a:gd name="connsiteY261" fmla="*/ 398376 h 1278816"/>
                <a:gd name="connsiteX262" fmla="*/ 5075 w 860224"/>
                <a:gd name="connsiteY262" fmla="*/ 395838 h 1278816"/>
                <a:gd name="connsiteX263" fmla="*/ 5075 w 860224"/>
                <a:gd name="connsiteY263" fmla="*/ 388225 h 1278816"/>
                <a:gd name="connsiteX264" fmla="*/ 12688 w 860224"/>
                <a:gd name="connsiteY264" fmla="*/ 388225 h 1278816"/>
                <a:gd name="connsiteX265" fmla="*/ 15226 w 860224"/>
                <a:gd name="connsiteY265" fmla="*/ 383150 h 1278816"/>
                <a:gd name="connsiteX266" fmla="*/ 15226 w 860224"/>
                <a:gd name="connsiteY266" fmla="*/ 380613 h 1278816"/>
                <a:gd name="connsiteX267" fmla="*/ 17764 w 860224"/>
                <a:gd name="connsiteY267" fmla="*/ 378075 h 1278816"/>
                <a:gd name="connsiteX268" fmla="*/ 22839 w 860224"/>
                <a:gd name="connsiteY268" fmla="*/ 378075 h 1278816"/>
                <a:gd name="connsiteX269" fmla="*/ 22839 w 860224"/>
                <a:gd name="connsiteY269" fmla="*/ 373000 h 1278816"/>
                <a:gd name="connsiteX270" fmla="*/ 27914 w 860224"/>
                <a:gd name="connsiteY270" fmla="*/ 373000 h 1278816"/>
                <a:gd name="connsiteX271" fmla="*/ 27914 w 860224"/>
                <a:gd name="connsiteY271" fmla="*/ 383150 h 1278816"/>
                <a:gd name="connsiteX272" fmla="*/ 30452 w 860224"/>
                <a:gd name="connsiteY272" fmla="*/ 383150 h 1278816"/>
                <a:gd name="connsiteX273" fmla="*/ 30452 w 860224"/>
                <a:gd name="connsiteY273" fmla="*/ 380613 h 1278816"/>
                <a:gd name="connsiteX274" fmla="*/ 32989 w 860224"/>
                <a:gd name="connsiteY274" fmla="*/ 380613 h 1278816"/>
                <a:gd name="connsiteX275" fmla="*/ 35527 w 860224"/>
                <a:gd name="connsiteY275" fmla="*/ 375537 h 1278816"/>
                <a:gd name="connsiteX276" fmla="*/ 32989 w 860224"/>
                <a:gd name="connsiteY276" fmla="*/ 370462 h 1278816"/>
                <a:gd name="connsiteX277" fmla="*/ 35527 w 860224"/>
                <a:gd name="connsiteY277" fmla="*/ 365387 h 1278816"/>
                <a:gd name="connsiteX278" fmla="*/ 40602 w 860224"/>
                <a:gd name="connsiteY278" fmla="*/ 365387 h 1278816"/>
                <a:gd name="connsiteX279" fmla="*/ 43140 w 860224"/>
                <a:gd name="connsiteY279" fmla="*/ 362849 h 1278816"/>
                <a:gd name="connsiteX280" fmla="*/ 43140 w 860224"/>
                <a:gd name="connsiteY280" fmla="*/ 357774 h 1278816"/>
                <a:gd name="connsiteX281" fmla="*/ 40602 w 860224"/>
                <a:gd name="connsiteY281" fmla="*/ 357774 h 1278816"/>
                <a:gd name="connsiteX282" fmla="*/ 38064 w 860224"/>
                <a:gd name="connsiteY282" fmla="*/ 355236 h 1278816"/>
                <a:gd name="connsiteX283" fmla="*/ 43140 w 860224"/>
                <a:gd name="connsiteY283" fmla="*/ 350161 h 1278816"/>
                <a:gd name="connsiteX284" fmla="*/ 43140 w 860224"/>
                <a:gd name="connsiteY284" fmla="*/ 345086 h 1278816"/>
                <a:gd name="connsiteX285" fmla="*/ 40602 w 860224"/>
                <a:gd name="connsiteY285" fmla="*/ 345086 h 1278816"/>
                <a:gd name="connsiteX286" fmla="*/ 40602 w 860224"/>
                <a:gd name="connsiteY286" fmla="*/ 342548 h 1278816"/>
                <a:gd name="connsiteX287" fmla="*/ 43140 w 860224"/>
                <a:gd name="connsiteY287" fmla="*/ 342548 h 1278816"/>
                <a:gd name="connsiteX288" fmla="*/ 43140 w 860224"/>
                <a:gd name="connsiteY288" fmla="*/ 334935 h 1278816"/>
                <a:gd name="connsiteX289" fmla="*/ 45678 w 860224"/>
                <a:gd name="connsiteY289" fmla="*/ 332398 h 1278816"/>
                <a:gd name="connsiteX290" fmla="*/ 48215 w 860224"/>
                <a:gd name="connsiteY290" fmla="*/ 332398 h 1278816"/>
                <a:gd name="connsiteX291" fmla="*/ 48215 w 860224"/>
                <a:gd name="connsiteY291" fmla="*/ 334935 h 1278816"/>
                <a:gd name="connsiteX292" fmla="*/ 50753 w 860224"/>
                <a:gd name="connsiteY292" fmla="*/ 334935 h 1278816"/>
                <a:gd name="connsiteX293" fmla="*/ 50753 w 860224"/>
                <a:gd name="connsiteY293" fmla="*/ 329860 h 1278816"/>
                <a:gd name="connsiteX294" fmla="*/ 55828 w 860224"/>
                <a:gd name="connsiteY294" fmla="*/ 329860 h 1278816"/>
                <a:gd name="connsiteX295" fmla="*/ 55828 w 860224"/>
                <a:gd name="connsiteY295" fmla="*/ 332398 h 1278816"/>
                <a:gd name="connsiteX296" fmla="*/ 58366 w 860224"/>
                <a:gd name="connsiteY296" fmla="*/ 329860 h 1278816"/>
                <a:gd name="connsiteX297" fmla="*/ 60903 w 860224"/>
                <a:gd name="connsiteY297" fmla="*/ 332398 h 1278816"/>
                <a:gd name="connsiteX298" fmla="*/ 65978 w 860224"/>
                <a:gd name="connsiteY298" fmla="*/ 332398 h 1278816"/>
                <a:gd name="connsiteX299" fmla="*/ 63441 w 860224"/>
                <a:gd name="connsiteY299" fmla="*/ 329860 h 1278816"/>
                <a:gd name="connsiteX300" fmla="*/ 63441 w 860224"/>
                <a:gd name="connsiteY300" fmla="*/ 322247 h 1278816"/>
                <a:gd name="connsiteX301" fmla="*/ 65978 w 860224"/>
                <a:gd name="connsiteY301" fmla="*/ 324785 h 1278816"/>
                <a:gd name="connsiteX302" fmla="*/ 65978 w 860224"/>
                <a:gd name="connsiteY302" fmla="*/ 327322 h 1278816"/>
                <a:gd name="connsiteX303" fmla="*/ 68516 w 860224"/>
                <a:gd name="connsiteY303" fmla="*/ 327322 h 1278816"/>
                <a:gd name="connsiteX304" fmla="*/ 71054 w 860224"/>
                <a:gd name="connsiteY304" fmla="*/ 329860 h 1278816"/>
                <a:gd name="connsiteX305" fmla="*/ 73592 w 860224"/>
                <a:gd name="connsiteY305" fmla="*/ 329860 h 1278816"/>
                <a:gd name="connsiteX306" fmla="*/ 73592 w 860224"/>
                <a:gd name="connsiteY306" fmla="*/ 332398 h 1278816"/>
                <a:gd name="connsiteX307" fmla="*/ 71054 w 860224"/>
                <a:gd name="connsiteY307" fmla="*/ 334935 h 1278816"/>
                <a:gd name="connsiteX308" fmla="*/ 73592 w 860224"/>
                <a:gd name="connsiteY308" fmla="*/ 337473 h 1278816"/>
                <a:gd name="connsiteX309" fmla="*/ 81204 w 860224"/>
                <a:gd name="connsiteY309" fmla="*/ 337473 h 1278816"/>
                <a:gd name="connsiteX310" fmla="*/ 83742 w 860224"/>
                <a:gd name="connsiteY310" fmla="*/ 340010 h 1278816"/>
                <a:gd name="connsiteX311" fmla="*/ 83742 w 860224"/>
                <a:gd name="connsiteY311" fmla="*/ 345086 h 1278816"/>
                <a:gd name="connsiteX312" fmla="*/ 88817 w 860224"/>
                <a:gd name="connsiteY312" fmla="*/ 345086 h 1278816"/>
                <a:gd name="connsiteX313" fmla="*/ 88817 w 860224"/>
                <a:gd name="connsiteY313" fmla="*/ 332398 h 1278816"/>
                <a:gd name="connsiteX314" fmla="*/ 86280 w 860224"/>
                <a:gd name="connsiteY314" fmla="*/ 332398 h 1278816"/>
                <a:gd name="connsiteX315" fmla="*/ 83742 w 860224"/>
                <a:gd name="connsiteY315" fmla="*/ 329860 h 1278816"/>
                <a:gd name="connsiteX316" fmla="*/ 86280 w 860224"/>
                <a:gd name="connsiteY316" fmla="*/ 327322 h 1278816"/>
                <a:gd name="connsiteX317" fmla="*/ 88817 w 860224"/>
                <a:gd name="connsiteY317" fmla="*/ 327322 h 1278816"/>
                <a:gd name="connsiteX318" fmla="*/ 91355 w 860224"/>
                <a:gd name="connsiteY318" fmla="*/ 324785 h 1278816"/>
                <a:gd name="connsiteX319" fmla="*/ 88817 w 860224"/>
                <a:gd name="connsiteY319" fmla="*/ 322247 h 1278816"/>
                <a:gd name="connsiteX320" fmla="*/ 83742 w 860224"/>
                <a:gd name="connsiteY320" fmla="*/ 322247 h 1278816"/>
                <a:gd name="connsiteX321" fmla="*/ 83742 w 860224"/>
                <a:gd name="connsiteY321" fmla="*/ 317172 h 1278816"/>
                <a:gd name="connsiteX322" fmla="*/ 91355 w 860224"/>
                <a:gd name="connsiteY322" fmla="*/ 317172 h 1278816"/>
                <a:gd name="connsiteX323" fmla="*/ 96430 w 860224"/>
                <a:gd name="connsiteY323" fmla="*/ 314634 h 1278816"/>
                <a:gd name="connsiteX324" fmla="*/ 104043 w 860224"/>
                <a:gd name="connsiteY324" fmla="*/ 314634 h 1278816"/>
                <a:gd name="connsiteX325" fmla="*/ 106581 w 860224"/>
                <a:gd name="connsiteY325" fmla="*/ 312097 h 1278816"/>
                <a:gd name="connsiteX326" fmla="*/ 101505 w 860224"/>
                <a:gd name="connsiteY326" fmla="*/ 312097 h 1278816"/>
                <a:gd name="connsiteX327" fmla="*/ 101505 w 860224"/>
                <a:gd name="connsiteY327" fmla="*/ 309559 h 1278816"/>
                <a:gd name="connsiteX328" fmla="*/ 98968 w 860224"/>
                <a:gd name="connsiteY328" fmla="*/ 309559 h 1278816"/>
                <a:gd name="connsiteX329" fmla="*/ 106581 w 860224"/>
                <a:gd name="connsiteY329" fmla="*/ 309559 h 1278816"/>
                <a:gd name="connsiteX330" fmla="*/ 111656 w 860224"/>
                <a:gd name="connsiteY330" fmla="*/ 314634 h 1278816"/>
                <a:gd name="connsiteX331" fmla="*/ 114193 w 860224"/>
                <a:gd name="connsiteY331" fmla="*/ 317172 h 1278816"/>
                <a:gd name="connsiteX332" fmla="*/ 111656 w 860224"/>
                <a:gd name="connsiteY332" fmla="*/ 319709 h 1278816"/>
                <a:gd name="connsiteX333" fmla="*/ 109118 w 860224"/>
                <a:gd name="connsiteY333" fmla="*/ 319709 h 1278816"/>
                <a:gd name="connsiteX334" fmla="*/ 109118 w 860224"/>
                <a:gd name="connsiteY334" fmla="*/ 322247 h 1278816"/>
                <a:gd name="connsiteX335" fmla="*/ 116731 w 860224"/>
                <a:gd name="connsiteY335" fmla="*/ 322247 h 1278816"/>
                <a:gd name="connsiteX336" fmla="*/ 119269 w 860224"/>
                <a:gd name="connsiteY336" fmla="*/ 319709 h 1278816"/>
                <a:gd name="connsiteX337" fmla="*/ 119269 w 860224"/>
                <a:gd name="connsiteY337" fmla="*/ 317172 h 1278816"/>
                <a:gd name="connsiteX338" fmla="*/ 121806 w 860224"/>
                <a:gd name="connsiteY338" fmla="*/ 317172 h 1278816"/>
                <a:gd name="connsiteX339" fmla="*/ 121806 w 860224"/>
                <a:gd name="connsiteY339" fmla="*/ 319709 h 1278816"/>
                <a:gd name="connsiteX340" fmla="*/ 124344 w 860224"/>
                <a:gd name="connsiteY340" fmla="*/ 319709 h 1278816"/>
                <a:gd name="connsiteX341" fmla="*/ 126882 w 860224"/>
                <a:gd name="connsiteY341" fmla="*/ 322247 h 1278816"/>
                <a:gd name="connsiteX342" fmla="*/ 129419 w 860224"/>
                <a:gd name="connsiteY342" fmla="*/ 322247 h 1278816"/>
                <a:gd name="connsiteX343" fmla="*/ 129419 w 860224"/>
                <a:gd name="connsiteY343" fmla="*/ 317172 h 1278816"/>
                <a:gd name="connsiteX344" fmla="*/ 131957 w 860224"/>
                <a:gd name="connsiteY344" fmla="*/ 317172 h 1278816"/>
                <a:gd name="connsiteX345" fmla="*/ 134495 w 860224"/>
                <a:gd name="connsiteY345" fmla="*/ 319709 h 1278816"/>
                <a:gd name="connsiteX346" fmla="*/ 134495 w 860224"/>
                <a:gd name="connsiteY346" fmla="*/ 312097 h 1278816"/>
                <a:gd name="connsiteX347" fmla="*/ 139570 w 860224"/>
                <a:gd name="connsiteY347" fmla="*/ 312097 h 1278816"/>
                <a:gd name="connsiteX348" fmla="*/ 142107 w 860224"/>
                <a:gd name="connsiteY348" fmla="*/ 314634 h 1278816"/>
                <a:gd name="connsiteX349" fmla="*/ 144645 w 860224"/>
                <a:gd name="connsiteY349" fmla="*/ 317172 h 1278816"/>
                <a:gd name="connsiteX350" fmla="*/ 144645 w 860224"/>
                <a:gd name="connsiteY350" fmla="*/ 319709 h 1278816"/>
                <a:gd name="connsiteX351" fmla="*/ 147183 w 860224"/>
                <a:gd name="connsiteY351" fmla="*/ 319709 h 1278816"/>
                <a:gd name="connsiteX352" fmla="*/ 149720 w 860224"/>
                <a:gd name="connsiteY352" fmla="*/ 317172 h 1278816"/>
                <a:gd name="connsiteX353" fmla="*/ 149720 w 860224"/>
                <a:gd name="connsiteY353" fmla="*/ 312097 h 1278816"/>
                <a:gd name="connsiteX354" fmla="*/ 152258 w 860224"/>
                <a:gd name="connsiteY354" fmla="*/ 312097 h 1278816"/>
                <a:gd name="connsiteX355" fmla="*/ 154795 w 860224"/>
                <a:gd name="connsiteY355" fmla="*/ 314634 h 1278816"/>
                <a:gd name="connsiteX356" fmla="*/ 154795 w 860224"/>
                <a:gd name="connsiteY356" fmla="*/ 319709 h 1278816"/>
                <a:gd name="connsiteX357" fmla="*/ 152258 w 860224"/>
                <a:gd name="connsiteY357" fmla="*/ 322247 h 1278816"/>
                <a:gd name="connsiteX358" fmla="*/ 149720 w 860224"/>
                <a:gd name="connsiteY358" fmla="*/ 324785 h 1278816"/>
                <a:gd name="connsiteX359" fmla="*/ 149720 w 860224"/>
                <a:gd name="connsiteY359" fmla="*/ 327322 h 1278816"/>
                <a:gd name="connsiteX360" fmla="*/ 152258 w 860224"/>
                <a:gd name="connsiteY360" fmla="*/ 329860 h 1278816"/>
                <a:gd name="connsiteX361" fmla="*/ 157333 w 860224"/>
                <a:gd name="connsiteY361" fmla="*/ 329860 h 1278816"/>
                <a:gd name="connsiteX362" fmla="*/ 159871 w 860224"/>
                <a:gd name="connsiteY362" fmla="*/ 332398 h 1278816"/>
                <a:gd name="connsiteX363" fmla="*/ 162409 w 860224"/>
                <a:gd name="connsiteY363" fmla="*/ 334935 h 1278816"/>
                <a:gd name="connsiteX364" fmla="*/ 167483 w 860224"/>
                <a:gd name="connsiteY364" fmla="*/ 334935 h 1278816"/>
                <a:gd name="connsiteX365" fmla="*/ 167483 w 860224"/>
                <a:gd name="connsiteY365" fmla="*/ 332398 h 1278816"/>
                <a:gd name="connsiteX366" fmla="*/ 170021 w 860224"/>
                <a:gd name="connsiteY366" fmla="*/ 329860 h 1278816"/>
                <a:gd name="connsiteX367" fmla="*/ 177634 w 860224"/>
                <a:gd name="connsiteY367" fmla="*/ 332398 h 1278816"/>
                <a:gd name="connsiteX368" fmla="*/ 182709 w 860224"/>
                <a:gd name="connsiteY368" fmla="*/ 332398 h 1278816"/>
                <a:gd name="connsiteX369" fmla="*/ 185247 w 860224"/>
                <a:gd name="connsiteY369" fmla="*/ 329860 h 1278816"/>
                <a:gd name="connsiteX370" fmla="*/ 185247 w 860224"/>
                <a:gd name="connsiteY370" fmla="*/ 324785 h 1278816"/>
                <a:gd name="connsiteX371" fmla="*/ 175097 w 860224"/>
                <a:gd name="connsiteY371" fmla="*/ 324785 h 1278816"/>
                <a:gd name="connsiteX372" fmla="*/ 172559 w 860224"/>
                <a:gd name="connsiteY372" fmla="*/ 322247 h 1278816"/>
                <a:gd name="connsiteX373" fmla="*/ 172559 w 860224"/>
                <a:gd name="connsiteY373" fmla="*/ 319709 h 1278816"/>
                <a:gd name="connsiteX374" fmla="*/ 175097 w 860224"/>
                <a:gd name="connsiteY374" fmla="*/ 317172 h 1278816"/>
                <a:gd name="connsiteX375" fmla="*/ 177634 w 860224"/>
                <a:gd name="connsiteY375" fmla="*/ 317172 h 1278816"/>
                <a:gd name="connsiteX376" fmla="*/ 177634 w 860224"/>
                <a:gd name="connsiteY376" fmla="*/ 319709 h 1278816"/>
                <a:gd name="connsiteX377" fmla="*/ 180172 w 860224"/>
                <a:gd name="connsiteY377" fmla="*/ 317172 h 1278816"/>
                <a:gd name="connsiteX378" fmla="*/ 182709 w 860224"/>
                <a:gd name="connsiteY378" fmla="*/ 314634 h 1278816"/>
                <a:gd name="connsiteX379" fmla="*/ 185247 w 860224"/>
                <a:gd name="connsiteY379" fmla="*/ 314634 h 1278816"/>
                <a:gd name="connsiteX380" fmla="*/ 190322 w 860224"/>
                <a:gd name="connsiteY380" fmla="*/ 317172 h 1278816"/>
                <a:gd name="connsiteX381" fmla="*/ 190322 w 860224"/>
                <a:gd name="connsiteY381" fmla="*/ 324785 h 1278816"/>
                <a:gd name="connsiteX382" fmla="*/ 192860 w 860224"/>
                <a:gd name="connsiteY382" fmla="*/ 322247 h 1278816"/>
                <a:gd name="connsiteX383" fmla="*/ 192860 w 860224"/>
                <a:gd name="connsiteY383" fmla="*/ 317172 h 1278816"/>
                <a:gd name="connsiteX384" fmla="*/ 195397 w 860224"/>
                <a:gd name="connsiteY384" fmla="*/ 314634 h 1278816"/>
                <a:gd name="connsiteX385" fmla="*/ 192860 w 860224"/>
                <a:gd name="connsiteY385" fmla="*/ 312097 h 1278816"/>
                <a:gd name="connsiteX386" fmla="*/ 190322 w 860224"/>
                <a:gd name="connsiteY386" fmla="*/ 309559 h 1278816"/>
                <a:gd name="connsiteX387" fmla="*/ 195397 w 860224"/>
                <a:gd name="connsiteY387" fmla="*/ 307021 h 1278816"/>
                <a:gd name="connsiteX388" fmla="*/ 197935 w 860224"/>
                <a:gd name="connsiteY388" fmla="*/ 309559 h 1278816"/>
                <a:gd name="connsiteX389" fmla="*/ 208086 w 860224"/>
                <a:gd name="connsiteY389" fmla="*/ 307021 h 1278816"/>
                <a:gd name="connsiteX390" fmla="*/ 210623 w 860224"/>
                <a:gd name="connsiteY390" fmla="*/ 307021 h 1278816"/>
                <a:gd name="connsiteX391" fmla="*/ 213161 w 860224"/>
                <a:gd name="connsiteY391" fmla="*/ 304484 h 1278816"/>
                <a:gd name="connsiteX392" fmla="*/ 215699 w 860224"/>
                <a:gd name="connsiteY392" fmla="*/ 301946 h 1278816"/>
                <a:gd name="connsiteX393" fmla="*/ 213161 w 860224"/>
                <a:gd name="connsiteY393" fmla="*/ 301946 h 1278816"/>
                <a:gd name="connsiteX394" fmla="*/ 208086 w 860224"/>
                <a:gd name="connsiteY394" fmla="*/ 299408 h 1278816"/>
                <a:gd name="connsiteX395" fmla="*/ 205548 w 860224"/>
                <a:gd name="connsiteY395" fmla="*/ 299408 h 1278816"/>
                <a:gd name="connsiteX396" fmla="*/ 203010 w 860224"/>
                <a:gd name="connsiteY396" fmla="*/ 291796 h 1278816"/>
                <a:gd name="connsiteX397" fmla="*/ 205548 w 860224"/>
                <a:gd name="connsiteY397" fmla="*/ 289258 h 1278816"/>
                <a:gd name="connsiteX398" fmla="*/ 208086 w 860224"/>
                <a:gd name="connsiteY398" fmla="*/ 289258 h 1278816"/>
                <a:gd name="connsiteX399" fmla="*/ 210623 w 860224"/>
                <a:gd name="connsiteY399" fmla="*/ 294333 h 1278816"/>
                <a:gd name="connsiteX400" fmla="*/ 215699 w 860224"/>
                <a:gd name="connsiteY400" fmla="*/ 299408 h 1278816"/>
                <a:gd name="connsiteX401" fmla="*/ 220774 w 860224"/>
                <a:gd name="connsiteY401" fmla="*/ 299408 h 1278816"/>
                <a:gd name="connsiteX402" fmla="*/ 223311 w 860224"/>
                <a:gd name="connsiteY402" fmla="*/ 296871 h 1278816"/>
                <a:gd name="connsiteX403" fmla="*/ 223311 w 860224"/>
                <a:gd name="connsiteY403" fmla="*/ 294333 h 1278816"/>
                <a:gd name="connsiteX404" fmla="*/ 220774 w 860224"/>
                <a:gd name="connsiteY404" fmla="*/ 291796 h 1278816"/>
                <a:gd name="connsiteX405" fmla="*/ 220774 w 860224"/>
                <a:gd name="connsiteY405" fmla="*/ 284183 h 1278816"/>
                <a:gd name="connsiteX406" fmla="*/ 225849 w 860224"/>
                <a:gd name="connsiteY406" fmla="*/ 284183 h 1278816"/>
                <a:gd name="connsiteX407" fmla="*/ 225849 w 860224"/>
                <a:gd name="connsiteY407" fmla="*/ 281645 h 1278816"/>
                <a:gd name="connsiteX408" fmla="*/ 223311 w 860224"/>
                <a:gd name="connsiteY408" fmla="*/ 279107 h 1278816"/>
                <a:gd name="connsiteX409" fmla="*/ 220774 w 860224"/>
                <a:gd name="connsiteY409" fmla="*/ 276570 h 1278816"/>
                <a:gd name="connsiteX410" fmla="*/ 220774 w 860224"/>
                <a:gd name="connsiteY410" fmla="*/ 274032 h 1278816"/>
                <a:gd name="connsiteX411" fmla="*/ 223311 w 860224"/>
                <a:gd name="connsiteY411" fmla="*/ 274032 h 1278816"/>
                <a:gd name="connsiteX412" fmla="*/ 223311 w 860224"/>
                <a:gd name="connsiteY412" fmla="*/ 271495 h 1278816"/>
                <a:gd name="connsiteX413" fmla="*/ 225849 w 860224"/>
                <a:gd name="connsiteY413" fmla="*/ 274032 h 1278816"/>
                <a:gd name="connsiteX414" fmla="*/ 228387 w 860224"/>
                <a:gd name="connsiteY414" fmla="*/ 279107 h 1278816"/>
                <a:gd name="connsiteX415" fmla="*/ 233462 w 860224"/>
                <a:gd name="connsiteY415" fmla="*/ 279107 h 1278816"/>
                <a:gd name="connsiteX416" fmla="*/ 233462 w 860224"/>
                <a:gd name="connsiteY416" fmla="*/ 271495 h 1278816"/>
                <a:gd name="connsiteX417" fmla="*/ 230924 w 860224"/>
                <a:gd name="connsiteY417" fmla="*/ 271495 h 1278816"/>
                <a:gd name="connsiteX418" fmla="*/ 230924 w 860224"/>
                <a:gd name="connsiteY418" fmla="*/ 268957 h 1278816"/>
                <a:gd name="connsiteX419" fmla="*/ 228387 w 860224"/>
                <a:gd name="connsiteY419" fmla="*/ 263882 h 1278816"/>
                <a:gd name="connsiteX420" fmla="*/ 230924 w 860224"/>
                <a:gd name="connsiteY420" fmla="*/ 261344 h 1278816"/>
                <a:gd name="connsiteX421" fmla="*/ 233462 w 860224"/>
                <a:gd name="connsiteY421" fmla="*/ 258806 h 1278816"/>
                <a:gd name="connsiteX422" fmla="*/ 236000 w 860224"/>
                <a:gd name="connsiteY422" fmla="*/ 256269 h 1278816"/>
                <a:gd name="connsiteX423" fmla="*/ 233462 w 860224"/>
                <a:gd name="connsiteY423" fmla="*/ 253731 h 1278816"/>
                <a:gd name="connsiteX424" fmla="*/ 230924 w 860224"/>
                <a:gd name="connsiteY424" fmla="*/ 251193 h 1278816"/>
                <a:gd name="connsiteX425" fmla="*/ 230924 w 860224"/>
                <a:gd name="connsiteY425" fmla="*/ 248656 h 1278816"/>
                <a:gd name="connsiteX426" fmla="*/ 228387 w 860224"/>
                <a:gd name="connsiteY426" fmla="*/ 243581 h 1278816"/>
                <a:gd name="connsiteX427" fmla="*/ 225849 w 860224"/>
                <a:gd name="connsiteY427" fmla="*/ 238505 h 1278816"/>
                <a:gd name="connsiteX428" fmla="*/ 220774 w 860224"/>
                <a:gd name="connsiteY428" fmla="*/ 230892 h 1278816"/>
                <a:gd name="connsiteX429" fmla="*/ 218236 w 860224"/>
                <a:gd name="connsiteY429" fmla="*/ 225817 h 1278816"/>
                <a:gd name="connsiteX430" fmla="*/ 220774 w 860224"/>
                <a:gd name="connsiteY430" fmla="*/ 220742 h 1278816"/>
                <a:gd name="connsiteX431" fmla="*/ 220774 w 860224"/>
                <a:gd name="connsiteY431" fmla="*/ 218204 h 1278816"/>
                <a:gd name="connsiteX432" fmla="*/ 223311 w 860224"/>
                <a:gd name="connsiteY432" fmla="*/ 213129 h 1278816"/>
                <a:gd name="connsiteX433" fmla="*/ 225849 w 860224"/>
                <a:gd name="connsiteY433" fmla="*/ 205516 h 1278816"/>
                <a:gd name="connsiteX434" fmla="*/ 230924 w 860224"/>
                <a:gd name="connsiteY434" fmla="*/ 192828 h 1278816"/>
                <a:gd name="connsiteX435" fmla="*/ 233462 w 860224"/>
                <a:gd name="connsiteY435" fmla="*/ 177602 h 1278816"/>
                <a:gd name="connsiteX436" fmla="*/ 236000 w 860224"/>
                <a:gd name="connsiteY436" fmla="*/ 167452 h 1278816"/>
                <a:gd name="connsiteX437" fmla="*/ 238537 w 860224"/>
                <a:gd name="connsiteY437" fmla="*/ 152226 h 1278816"/>
                <a:gd name="connsiteX438" fmla="*/ 238537 w 860224"/>
                <a:gd name="connsiteY438" fmla="*/ 149688 h 1278816"/>
                <a:gd name="connsiteX439" fmla="*/ 241075 w 860224"/>
                <a:gd name="connsiteY439" fmla="*/ 137000 h 1278816"/>
                <a:gd name="connsiteX440" fmla="*/ 243612 w 860224"/>
                <a:gd name="connsiteY440" fmla="*/ 129387 h 1278816"/>
                <a:gd name="connsiteX441" fmla="*/ 246150 w 860224"/>
                <a:gd name="connsiteY441" fmla="*/ 119237 h 1278816"/>
                <a:gd name="connsiteX442" fmla="*/ 251225 w 860224"/>
                <a:gd name="connsiteY442" fmla="*/ 109086 h 1278816"/>
                <a:gd name="connsiteX443" fmla="*/ 256300 w 860224"/>
                <a:gd name="connsiteY443" fmla="*/ 98936 h 1278816"/>
                <a:gd name="connsiteX444" fmla="*/ 258838 w 860224"/>
                <a:gd name="connsiteY444" fmla="*/ 91323 h 1278816"/>
                <a:gd name="connsiteX445" fmla="*/ 261376 w 860224"/>
                <a:gd name="connsiteY445" fmla="*/ 78635 h 1278816"/>
                <a:gd name="connsiteX446" fmla="*/ 263914 w 860224"/>
                <a:gd name="connsiteY446" fmla="*/ 58344 h 1278816"/>
                <a:gd name="connsiteX447" fmla="*/ 263914 w 860224"/>
                <a:gd name="connsiteY447" fmla="*/ 30441 h 1278816"/>
                <a:gd name="connsiteX448" fmla="*/ 266451 w 860224"/>
                <a:gd name="connsiteY448" fmla="*/ 22828 h 1278816"/>
                <a:gd name="connsiteX449" fmla="*/ 266451 w 860224"/>
                <a:gd name="connsiteY449" fmla="*/ 0 h 1278816"/>
                <a:gd name="connsiteX450" fmla="*/ 268989 w 860224"/>
                <a:gd name="connsiteY450" fmla="*/ 2538 h 1278816"/>
                <a:gd name="connsiteX451" fmla="*/ 276602 w 860224"/>
                <a:gd name="connsiteY451" fmla="*/ 7613 h 1278816"/>
                <a:gd name="connsiteX452" fmla="*/ 286752 w 860224"/>
                <a:gd name="connsiteY452" fmla="*/ 15226 h 1278816"/>
                <a:gd name="connsiteX453" fmla="*/ 296903 w 860224"/>
                <a:gd name="connsiteY453" fmla="*/ 20301 h 1278816"/>
                <a:gd name="connsiteX454" fmla="*/ 304516 w 860224"/>
                <a:gd name="connsiteY454" fmla="*/ 25376 h 1278816"/>
                <a:gd name="connsiteX455" fmla="*/ 314666 w 860224"/>
                <a:gd name="connsiteY455" fmla="*/ 30452 h 1278816"/>
                <a:gd name="connsiteX456" fmla="*/ 322279 w 860224"/>
                <a:gd name="connsiteY456" fmla="*/ 35527 h 1278816"/>
                <a:gd name="connsiteX457" fmla="*/ 337505 w 860224"/>
                <a:gd name="connsiteY457" fmla="*/ 45677 h 1278816"/>
                <a:gd name="connsiteX458" fmla="*/ 342580 w 860224"/>
                <a:gd name="connsiteY458" fmla="*/ 48215 h 1278816"/>
                <a:gd name="connsiteX459" fmla="*/ 350193 w 860224"/>
                <a:gd name="connsiteY459" fmla="*/ 53290 h 1278816"/>
                <a:gd name="connsiteX460" fmla="*/ 365419 w 860224"/>
                <a:gd name="connsiteY460" fmla="*/ 60903 h 1278816"/>
                <a:gd name="connsiteX461" fmla="*/ 375569 w 860224"/>
                <a:gd name="connsiteY461" fmla="*/ 63441 h 1278816"/>
                <a:gd name="connsiteX462" fmla="*/ 383182 w 860224"/>
                <a:gd name="connsiteY462" fmla="*/ 65978 h 1278816"/>
                <a:gd name="connsiteX463" fmla="*/ 393333 w 860224"/>
                <a:gd name="connsiteY463" fmla="*/ 68516 h 1278816"/>
                <a:gd name="connsiteX464" fmla="*/ 400945 w 860224"/>
                <a:gd name="connsiteY464" fmla="*/ 71054 h 1278816"/>
                <a:gd name="connsiteX465" fmla="*/ 408558 w 860224"/>
                <a:gd name="connsiteY465" fmla="*/ 73591 h 1278816"/>
                <a:gd name="connsiteX466" fmla="*/ 413634 w 860224"/>
                <a:gd name="connsiteY466" fmla="*/ 76129 h 1278816"/>
                <a:gd name="connsiteX467" fmla="*/ 416171 w 860224"/>
                <a:gd name="connsiteY467" fmla="*/ 76129 h 1278816"/>
                <a:gd name="connsiteX468" fmla="*/ 421246 w 860224"/>
                <a:gd name="connsiteY468" fmla="*/ 78666 h 1278816"/>
                <a:gd name="connsiteX469" fmla="*/ 449150 w 860224"/>
                <a:gd name="connsiteY469" fmla="*/ 81204 h 1278816"/>
                <a:gd name="connsiteX470" fmla="*/ 497354 w 860224"/>
                <a:gd name="connsiteY470" fmla="*/ 83742 h 1278816"/>
                <a:gd name="connsiteX471" fmla="*/ 530333 w 860224"/>
                <a:gd name="connsiteY471" fmla="*/ 235957 h 1278816"/>
                <a:gd name="connsiteX472" fmla="*/ 530333 w 860224"/>
                <a:gd name="connsiteY472" fmla="*/ 243570 h 1278816"/>
                <a:gd name="connsiteX473" fmla="*/ 532870 w 860224"/>
                <a:gd name="connsiteY473" fmla="*/ 246108 h 1278816"/>
                <a:gd name="connsiteX474" fmla="*/ 532870 w 860224"/>
                <a:gd name="connsiteY474" fmla="*/ 248645 h 1278816"/>
                <a:gd name="connsiteX475" fmla="*/ 540483 w 860224"/>
                <a:gd name="connsiteY475" fmla="*/ 248645 h 1278816"/>
                <a:gd name="connsiteX476" fmla="*/ 543021 w 860224"/>
                <a:gd name="connsiteY476" fmla="*/ 246108 h 1278816"/>
                <a:gd name="connsiteX477" fmla="*/ 545559 w 860224"/>
                <a:gd name="connsiteY477" fmla="*/ 243570 h 1278816"/>
                <a:gd name="connsiteX478" fmla="*/ 543021 w 860224"/>
                <a:gd name="connsiteY478" fmla="*/ 241032 h 1278816"/>
                <a:gd name="connsiteX479" fmla="*/ 543021 w 860224"/>
                <a:gd name="connsiteY479" fmla="*/ 238495 h 1278816"/>
                <a:gd name="connsiteX480" fmla="*/ 540483 w 860224"/>
                <a:gd name="connsiteY480" fmla="*/ 235957 h 1278816"/>
                <a:gd name="connsiteX481" fmla="*/ 543021 w 860224"/>
                <a:gd name="connsiteY481" fmla="*/ 233419 h 1278816"/>
                <a:gd name="connsiteX482" fmla="*/ 543021 w 860224"/>
                <a:gd name="connsiteY482" fmla="*/ 230882 h 1278816"/>
                <a:gd name="connsiteX483" fmla="*/ 548096 w 860224"/>
                <a:gd name="connsiteY483" fmla="*/ 230882 h 1278816"/>
                <a:gd name="connsiteX484" fmla="*/ 550634 w 860224"/>
                <a:gd name="connsiteY484" fmla="*/ 233419 h 1278816"/>
                <a:gd name="connsiteX485" fmla="*/ 550634 w 860224"/>
                <a:gd name="connsiteY485" fmla="*/ 235957 h 1278816"/>
                <a:gd name="connsiteX486" fmla="*/ 553171 w 860224"/>
                <a:gd name="connsiteY486" fmla="*/ 238495 h 1278816"/>
                <a:gd name="connsiteX487" fmla="*/ 553171 w 860224"/>
                <a:gd name="connsiteY487" fmla="*/ 241032 h 1278816"/>
                <a:gd name="connsiteX488" fmla="*/ 560784 w 860224"/>
                <a:gd name="connsiteY488" fmla="*/ 241032 h 1278816"/>
                <a:gd name="connsiteX489" fmla="*/ 565859 w 860224"/>
                <a:gd name="connsiteY489" fmla="*/ 243570 h 1278816"/>
                <a:gd name="connsiteX490" fmla="*/ 570935 w 860224"/>
                <a:gd name="connsiteY490" fmla="*/ 243570 h 1278816"/>
                <a:gd name="connsiteX491" fmla="*/ 570935 w 860224"/>
                <a:gd name="connsiteY491" fmla="*/ 246108 h 1278816"/>
                <a:gd name="connsiteX492" fmla="*/ 573473 w 860224"/>
                <a:gd name="connsiteY492" fmla="*/ 243570 h 1278816"/>
                <a:gd name="connsiteX493" fmla="*/ 573473 w 860224"/>
                <a:gd name="connsiteY493" fmla="*/ 238495 h 1278816"/>
                <a:gd name="connsiteX494" fmla="*/ 570935 w 860224"/>
                <a:gd name="connsiteY494" fmla="*/ 238495 h 1278816"/>
                <a:gd name="connsiteX495" fmla="*/ 568397 w 860224"/>
                <a:gd name="connsiteY495" fmla="*/ 235957 h 1278816"/>
                <a:gd name="connsiteX496" fmla="*/ 568397 w 860224"/>
                <a:gd name="connsiteY496" fmla="*/ 233419 h 1278816"/>
                <a:gd name="connsiteX497" fmla="*/ 565859 w 860224"/>
                <a:gd name="connsiteY497" fmla="*/ 230882 h 1278816"/>
                <a:gd name="connsiteX498" fmla="*/ 568397 w 860224"/>
                <a:gd name="connsiteY498" fmla="*/ 228344 h 1278816"/>
                <a:gd name="connsiteX499" fmla="*/ 570935 w 860224"/>
                <a:gd name="connsiteY499" fmla="*/ 225807 h 1278816"/>
                <a:gd name="connsiteX500" fmla="*/ 570935 w 860224"/>
                <a:gd name="connsiteY500" fmla="*/ 223269 h 1278816"/>
                <a:gd name="connsiteX501" fmla="*/ 576010 w 860224"/>
                <a:gd name="connsiteY501" fmla="*/ 223269 h 1278816"/>
                <a:gd name="connsiteX502" fmla="*/ 578548 w 860224"/>
                <a:gd name="connsiteY502" fmla="*/ 225807 h 1278816"/>
                <a:gd name="connsiteX503" fmla="*/ 581085 w 860224"/>
                <a:gd name="connsiteY503" fmla="*/ 225807 h 1278816"/>
                <a:gd name="connsiteX504" fmla="*/ 581085 w 860224"/>
                <a:gd name="connsiteY504" fmla="*/ 235957 h 1278816"/>
                <a:gd name="connsiteX505" fmla="*/ 583623 w 860224"/>
                <a:gd name="connsiteY505" fmla="*/ 238495 h 1278816"/>
                <a:gd name="connsiteX506" fmla="*/ 591236 w 860224"/>
                <a:gd name="connsiteY506" fmla="*/ 238495 h 1278816"/>
                <a:gd name="connsiteX507" fmla="*/ 593773 w 860224"/>
                <a:gd name="connsiteY507" fmla="*/ 235957 h 1278816"/>
                <a:gd name="connsiteX508" fmla="*/ 598849 w 860224"/>
                <a:gd name="connsiteY508" fmla="*/ 235957 h 1278816"/>
                <a:gd name="connsiteX509" fmla="*/ 596311 w 860224"/>
                <a:gd name="connsiteY509" fmla="*/ 238495 h 1278816"/>
                <a:gd name="connsiteX510" fmla="*/ 593773 w 860224"/>
                <a:gd name="connsiteY510" fmla="*/ 241032 h 1278816"/>
                <a:gd name="connsiteX511" fmla="*/ 593773 w 860224"/>
                <a:gd name="connsiteY511" fmla="*/ 246108 h 1278816"/>
                <a:gd name="connsiteX512" fmla="*/ 598849 w 860224"/>
                <a:gd name="connsiteY512" fmla="*/ 248645 h 1278816"/>
                <a:gd name="connsiteX513" fmla="*/ 601386 w 860224"/>
                <a:gd name="connsiteY513" fmla="*/ 251183 h 1278816"/>
                <a:gd name="connsiteX514" fmla="*/ 603924 w 860224"/>
                <a:gd name="connsiteY514" fmla="*/ 253721 h 1278816"/>
                <a:gd name="connsiteX515" fmla="*/ 606462 w 860224"/>
                <a:gd name="connsiteY515" fmla="*/ 256258 h 1278816"/>
                <a:gd name="connsiteX516" fmla="*/ 608999 w 860224"/>
                <a:gd name="connsiteY516" fmla="*/ 258796 h 1278816"/>
                <a:gd name="connsiteX517" fmla="*/ 611537 w 860224"/>
                <a:gd name="connsiteY517" fmla="*/ 261333 h 1278816"/>
                <a:gd name="connsiteX518" fmla="*/ 621687 w 860224"/>
                <a:gd name="connsiteY518" fmla="*/ 261333 h 1278816"/>
                <a:gd name="connsiteX519" fmla="*/ 621687 w 860224"/>
                <a:gd name="connsiteY519" fmla="*/ 258796 h 1278816"/>
                <a:gd name="connsiteX520" fmla="*/ 624225 w 860224"/>
                <a:gd name="connsiteY520" fmla="*/ 258796 h 1278816"/>
                <a:gd name="connsiteX521" fmla="*/ 624225 w 860224"/>
                <a:gd name="connsiteY521" fmla="*/ 251183 h 1278816"/>
                <a:gd name="connsiteX522" fmla="*/ 621687 w 860224"/>
                <a:gd name="connsiteY522" fmla="*/ 248645 h 1278816"/>
                <a:gd name="connsiteX523" fmla="*/ 621687 w 860224"/>
                <a:gd name="connsiteY523" fmla="*/ 238495 h 1278816"/>
                <a:gd name="connsiteX524" fmla="*/ 634376 w 860224"/>
                <a:gd name="connsiteY524" fmla="*/ 238495 h 1278816"/>
                <a:gd name="connsiteX525" fmla="*/ 634376 w 860224"/>
                <a:gd name="connsiteY525" fmla="*/ 248645 h 1278816"/>
                <a:gd name="connsiteX526" fmla="*/ 631838 w 860224"/>
                <a:gd name="connsiteY526" fmla="*/ 251183 h 1278816"/>
                <a:gd name="connsiteX527" fmla="*/ 631838 w 860224"/>
                <a:gd name="connsiteY527" fmla="*/ 253721 h 1278816"/>
                <a:gd name="connsiteX528" fmla="*/ 634376 w 860224"/>
                <a:gd name="connsiteY528" fmla="*/ 256258 h 1278816"/>
                <a:gd name="connsiteX529" fmla="*/ 636913 w 860224"/>
                <a:gd name="connsiteY529" fmla="*/ 256258 h 1278816"/>
                <a:gd name="connsiteX530" fmla="*/ 639451 w 860224"/>
                <a:gd name="connsiteY530" fmla="*/ 253721 h 1278816"/>
                <a:gd name="connsiteX531" fmla="*/ 641988 w 860224"/>
                <a:gd name="connsiteY531" fmla="*/ 251183 h 1278816"/>
                <a:gd name="connsiteX532" fmla="*/ 644526 w 860224"/>
                <a:gd name="connsiteY532" fmla="*/ 246108 h 1278816"/>
                <a:gd name="connsiteX533" fmla="*/ 647064 w 860224"/>
                <a:gd name="connsiteY533" fmla="*/ 246108 h 1278816"/>
                <a:gd name="connsiteX534" fmla="*/ 652139 w 860224"/>
                <a:gd name="connsiteY534" fmla="*/ 243570 h 1278816"/>
                <a:gd name="connsiteX535" fmla="*/ 652139 w 860224"/>
                <a:gd name="connsiteY535" fmla="*/ 241032 h 1278816"/>
                <a:gd name="connsiteX536" fmla="*/ 659752 w 860224"/>
                <a:gd name="connsiteY536" fmla="*/ 241032 h 1278816"/>
                <a:gd name="connsiteX537" fmla="*/ 659752 w 860224"/>
                <a:gd name="connsiteY537" fmla="*/ 243570 h 1278816"/>
                <a:gd name="connsiteX538" fmla="*/ 662290 w 860224"/>
                <a:gd name="connsiteY538" fmla="*/ 246108 h 1278816"/>
                <a:gd name="connsiteX539" fmla="*/ 664827 w 860224"/>
                <a:gd name="connsiteY539" fmla="*/ 246108 h 1278816"/>
                <a:gd name="connsiteX540" fmla="*/ 667365 w 860224"/>
                <a:gd name="connsiteY540" fmla="*/ 243570 h 1278816"/>
                <a:gd name="connsiteX541" fmla="*/ 669902 w 860224"/>
                <a:gd name="connsiteY541" fmla="*/ 241032 h 1278816"/>
                <a:gd name="connsiteX542" fmla="*/ 674978 w 860224"/>
                <a:gd name="connsiteY542" fmla="*/ 241032 h 1278816"/>
                <a:gd name="connsiteX543" fmla="*/ 677515 w 860224"/>
                <a:gd name="connsiteY543" fmla="*/ 238495 h 1278816"/>
                <a:gd name="connsiteX544" fmla="*/ 682590 w 860224"/>
                <a:gd name="connsiteY544" fmla="*/ 238495 h 1278816"/>
                <a:gd name="connsiteX545" fmla="*/ 682590 w 860224"/>
                <a:gd name="connsiteY545" fmla="*/ 243570 h 1278816"/>
                <a:gd name="connsiteX546" fmla="*/ 680053 w 860224"/>
                <a:gd name="connsiteY546" fmla="*/ 246108 h 1278816"/>
                <a:gd name="connsiteX547" fmla="*/ 685128 w 860224"/>
                <a:gd name="connsiteY547" fmla="*/ 246108 h 1278816"/>
                <a:gd name="connsiteX548" fmla="*/ 687666 w 860224"/>
                <a:gd name="connsiteY548" fmla="*/ 243570 h 1278816"/>
                <a:gd name="connsiteX549" fmla="*/ 687666 w 860224"/>
                <a:gd name="connsiteY549" fmla="*/ 238495 h 1278816"/>
                <a:gd name="connsiteX550" fmla="*/ 685128 w 860224"/>
                <a:gd name="connsiteY550" fmla="*/ 235957 h 1278816"/>
                <a:gd name="connsiteX551" fmla="*/ 682590 w 860224"/>
                <a:gd name="connsiteY551" fmla="*/ 233419 h 1278816"/>
                <a:gd name="connsiteX552" fmla="*/ 682590 w 860224"/>
                <a:gd name="connsiteY552" fmla="*/ 225807 h 1278816"/>
                <a:gd name="connsiteX553" fmla="*/ 685128 w 860224"/>
                <a:gd name="connsiteY553" fmla="*/ 223269 h 1278816"/>
                <a:gd name="connsiteX554" fmla="*/ 687666 w 860224"/>
                <a:gd name="connsiteY554" fmla="*/ 223269 h 1278816"/>
                <a:gd name="connsiteX555" fmla="*/ 692741 w 860224"/>
                <a:gd name="connsiteY555" fmla="*/ 225807 h 1278816"/>
                <a:gd name="connsiteX556" fmla="*/ 695279 w 860224"/>
                <a:gd name="connsiteY556" fmla="*/ 228344 h 1278816"/>
                <a:gd name="connsiteX557" fmla="*/ 697816 w 860224"/>
                <a:gd name="connsiteY557" fmla="*/ 233419 h 1278816"/>
                <a:gd name="connsiteX558" fmla="*/ 702892 w 860224"/>
                <a:gd name="connsiteY558" fmla="*/ 233419 h 1278816"/>
                <a:gd name="connsiteX559" fmla="*/ 707967 w 860224"/>
                <a:gd name="connsiteY559" fmla="*/ 230882 h 1278816"/>
                <a:gd name="connsiteX560" fmla="*/ 713042 w 860224"/>
                <a:gd name="connsiteY560" fmla="*/ 228344 h 1278816"/>
                <a:gd name="connsiteX561" fmla="*/ 713042 w 860224"/>
                <a:gd name="connsiteY561" fmla="*/ 218194 h 1278816"/>
                <a:gd name="connsiteX562" fmla="*/ 710504 w 860224"/>
                <a:gd name="connsiteY562" fmla="*/ 215656 h 1278816"/>
                <a:gd name="connsiteX563" fmla="*/ 707967 w 860224"/>
                <a:gd name="connsiteY563" fmla="*/ 215656 h 1278816"/>
                <a:gd name="connsiteX564" fmla="*/ 707967 w 860224"/>
                <a:gd name="connsiteY564" fmla="*/ 213119 h 1278816"/>
                <a:gd name="connsiteX565" fmla="*/ 710504 w 860224"/>
                <a:gd name="connsiteY565" fmla="*/ 210581 h 1278816"/>
                <a:gd name="connsiteX566" fmla="*/ 710504 w 860224"/>
                <a:gd name="connsiteY566" fmla="*/ 208043 h 1278816"/>
                <a:gd name="connsiteX567" fmla="*/ 715580 w 860224"/>
                <a:gd name="connsiteY567" fmla="*/ 208043 h 1278816"/>
                <a:gd name="connsiteX568" fmla="*/ 715580 w 860224"/>
                <a:gd name="connsiteY568" fmla="*/ 205506 h 1278816"/>
                <a:gd name="connsiteX569" fmla="*/ 718117 w 860224"/>
                <a:gd name="connsiteY569" fmla="*/ 205506 h 1278816"/>
                <a:gd name="connsiteX570" fmla="*/ 718117 w 860224"/>
                <a:gd name="connsiteY570" fmla="*/ 202968 h 1278816"/>
                <a:gd name="connsiteX571" fmla="*/ 715580 w 860224"/>
                <a:gd name="connsiteY571" fmla="*/ 200430 h 1278816"/>
                <a:gd name="connsiteX572" fmla="*/ 715580 w 860224"/>
                <a:gd name="connsiteY572" fmla="*/ 197893 h 1278816"/>
                <a:gd name="connsiteX573" fmla="*/ 718117 w 860224"/>
                <a:gd name="connsiteY573" fmla="*/ 195355 h 1278816"/>
                <a:gd name="connsiteX574" fmla="*/ 720655 w 860224"/>
                <a:gd name="connsiteY574" fmla="*/ 192817 h 1278816"/>
                <a:gd name="connsiteX575" fmla="*/ 720655 w 860224"/>
                <a:gd name="connsiteY575" fmla="*/ 180129 h 1278816"/>
                <a:gd name="connsiteX576" fmla="*/ 723193 w 860224"/>
                <a:gd name="connsiteY576" fmla="*/ 177592 h 1278816"/>
                <a:gd name="connsiteX577" fmla="*/ 725730 w 860224"/>
                <a:gd name="connsiteY577" fmla="*/ 175054 h 1278816"/>
                <a:gd name="connsiteX578" fmla="*/ 725730 w 860224"/>
                <a:gd name="connsiteY578" fmla="*/ 164904 h 1278816"/>
                <a:gd name="connsiteX579" fmla="*/ 728268 w 860224"/>
                <a:gd name="connsiteY579" fmla="*/ 164904 h 1278816"/>
                <a:gd name="connsiteX580" fmla="*/ 728268 w 860224"/>
                <a:gd name="connsiteY580" fmla="*/ 162366 h 1278816"/>
                <a:gd name="connsiteX581" fmla="*/ 730805 w 860224"/>
                <a:gd name="connsiteY581" fmla="*/ 164904 h 1278816"/>
                <a:gd name="connsiteX582" fmla="*/ 733343 w 860224"/>
                <a:gd name="connsiteY582" fmla="*/ 164904 h 1278816"/>
                <a:gd name="connsiteX583" fmla="*/ 738418 w 860224"/>
                <a:gd name="connsiteY583" fmla="*/ 167441 h 1278816"/>
                <a:gd name="connsiteX584" fmla="*/ 740956 w 860224"/>
                <a:gd name="connsiteY584" fmla="*/ 164904 h 1278816"/>
                <a:gd name="connsiteX585" fmla="*/ 743493 w 860224"/>
                <a:gd name="connsiteY585" fmla="*/ 162366 h 1278816"/>
                <a:gd name="connsiteX586" fmla="*/ 748569 w 860224"/>
                <a:gd name="connsiteY586" fmla="*/ 159828 h 1278816"/>
                <a:gd name="connsiteX587" fmla="*/ 748569 w 860224"/>
                <a:gd name="connsiteY587" fmla="*/ 162366 h 1278816"/>
                <a:gd name="connsiteX588" fmla="*/ 761257 w 860224"/>
                <a:gd name="connsiteY588" fmla="*/ 449044 h 1278816"/>
                <a:gd name="connsiteX589" fmla="*/ 761257 w 860224"/>
                <a:gd name="connsiteY589" fmla="*/ 459194 h 1278816"/>
                <a:gd name="connsiteX590" fmla="*/ 756182 w 860224"/>
                <a:gd name="connsiteY590" fmla="*/ 461732 h 1278816"/>
                <a:gd name="connsiteX591" fmla="*/ 753644 w 860224"/>
                <a:gd name="connsiteY591" fmla="*/ 466807 h 1278816"/>
                <a:gd name="connsiteX592" fmla="*/ 748569 w 860224"/>
                <a:gd name="connsiteY592" fmla="*/ 469345 h 1278816"/>
                <a:gd name="connsiteX593" fmla="*/ 743493 w 860224"/>
                <a:gd name="connsiteY593" fmla="*/ 474420 h 1278816"/>
                <a:gd name="connsiteX594" fmla="*/ 738418 w 860224"/>
                <a:gd name="connsiteY594" fmla="*/ 479496 h 1278816"/>
                <a:gd name="connsiteX595" fmla="*/ 733343 w 860224"/>
                <a:gd name="connsiteY595" fmla="*/ 487108 h 1278816"/>
                <a:gd name="connsiteX596" fmla="*/ 728268 w 860224"/>
                <a:gd name="connsiteY596" fmla="*/ 494721 h 1278816"/>
                <a:gd name="connsiteX597" fmla="*/ 725730 w 860224"/>
                <a:gd name="connsiteY597" fmla="*/ 502334 h 1278816"/>
                <a:gd name="connsiteX598" fmla="*/ 725730 w 860224"/>
                <a:gd name="connsiteY598" fmla="*/ 525162 h 1278816"/>
                <a:gd name="connsiteX599" fmla="*/ 728268 w 860224"/>
                <a:gd name="connsiteY599" fmla="*/ 535313 h 1278816"/>
                <a:gd name="connsiteX600" fmla="*/ 728268 w 860224"/>
                <a:gd name="connsiteY600" fmla="*/ 563216 h 1278816"/>
                <a:gd name="connsiteX601" fmla="*/ 725730 w 860224"/>
                <a:gd name="connsiteY601" fmla="*/ 573367 h 1278816"/>
                <a:gd name="connsiteX602" fmla="*/ 720655 w 860224"/>
                <a:gd name="connsiteY602" fmla="*/ 586055 h 1278816"/>
                <a:gd name="connsiteX603" fmla="*/ 715580 w 860224"/>
                <a:gd name="connsiteY603" fmla="*/ 593668 h 1278816"/>
                <a:gd name="connsiteX604" fmla="*/ 707967 w 860224"/>
                <a:gd name="connsiteY604" fmla="*/ 603818 h 1278816"/>
                <a:gd name="connsiteX605" fmla="*/ 702892 w 860224"/>
                <a:gd name="connsiteY605" fmla="*/ 608893 h 1278816"/>
                <a:gd name="connsiteX606" fmla="*/ 697816 w 860224"/>
                <a:gd name="connsiteY606" fmla="*/ 611431 h 1278816"/>
                <a:gd name="connsiteX607" fmla="*/ 692741 w 860224"/>
                <a:gd name="connsiteY607" fmla="*/ 616506 h 1278816"/>
                <a:gd name="connsiteX608" fmla="*/ 692741 w 860224"/>
                <a:gd name="connsiteY608" fmla="*/ 631732 h 1278816"/>
                <a:gd name="connsiteX609" fmla="*/ 695279 w 860224"/>
                <a:gd name="connsiteY609" fmla="*/ 634270 h 1278816"/>
                <a:gd name="connsiteX610" fmla="*/ 700354 w 860224"/>
                <a:gd name="connsiteY610" fmla="*/ 636807 h 1278816"/>
                <a:gd name="connsiteX611" fmla="*/ 705429 w 860224"/>
                <a:gd name="connsiteY611" fmla="*/ 639345 h 1278816"/>
                <a:gd name="connsiteX612" fmla="*/ 710504 w 860224"/>
                <a:gd name="connsiteY612" fmla="*/ 639345 h 1278816"/>
                <a:gd name="connsiteX613" fmla="*/ 718117 w 860224"/>
                <a:gd name="connsiteY613" fmla="*/ 641882 h 1278816"/>
                <a:gd name="connsiteX614" fmla="*/ 725730 w 860224"/>
                <a:gd name="connsiteY614" fmla="*/ 644420 h 1278816"/>
                <a:gd name="connsiteX615" fmla="*/ 735881 w 860224"/>
                <a:gd name="connsiteY615" fmla="*/ 646958 h 1278816"/>
                <a:gd name="connsiteX616" fmla="*/ 743493 w 860224"/>
                <a:gd name="connsiteY616" fmla="*/ 649495 h 1278816"/>
                <a:gd name="connsiteX617" fmla="*/ 748569 w 860224"/>
                <a:gd name="connsiteY617" fmla="*/ 652033 h 1278816"/>
                <a:gd name="connsiteX618" fmla="*/ 751107 w 860224"/>
                <a:gd name="connsiteY618" fmla="*/ 657108 h 1278816"/>
                <a:gd name="connsiteX619" fmla="*/ 753644 w 860224"/>
                <a:gd name="connsiteY619" fmla="*/ 659646 h 1278816"/>
                <a:gd name="connsiteX620" fmla="*/ 756182 w 860224"/>
                <a:gd name="connsiteY620" fmla="*/ 662183 h 1278816"/>
                <a:gd name="connsiteX621" fmla="*/ 758719 w 860224"/>
                <a:gd name="connsiteY621" fmla="*/ 664721 h 1278816"/>
                <a:gd name="connsiteX622" fmla="*/ 758719 w 860224"/>
                <a:gd name="connsiteY622" fmla="*/ 667259 h 1278816"/>
                <a:gd name="connsiteX623" fmla="*/ 761257 w 860224"/>
                <a:gd name="connsiteY623" fmla="*/ 669796 h 1278816"/>
                <a:gd name="connsiteX624" fmla="*/ 763795 w 860224"/>
                <a:gd name="connsiteY624" fmla="*/ 672334 h 1278816"/>
                <a:gd name="connsiteX625" fmla="*/ 763795 w 860224"/>
                <a:gd name="connsiteY625" fmla="*/ 692625 h 1278816"/>
                <a:gd name="connsiteX626" fmla="*/ 766332 w 860224"/>
                <a:gd name="connsiteY626" fmla="*/ 697700 h 1278816"/>
                <a:gd name="connsiteX627" fmla="*/ 768870 w 860224"/>
                <a:gd name="connsiteY627" fmla="*/ 702775 h 1278816"/>
                <a:gd name="connsiteX628" fmla="*/ 773945 w 860224"/>
                <a:gd name="connsiteY628" fmla="*/ 705313 h 1278816"/>
                <a:gd name="connsiteX629" fmla="*/ 779020 w 860224"/>
                <a:gd name="connsiteY629" fmla="*/ 705313 h 1278816"/>
                <a:gd name="connsiteX630" fmla="*/ 781558 w 860224"/>
                <a:gd name="connsiteY630" fmla="*/ 702775 h 1278816"/>
                <a:gd name="connsiteX631" fmla="*/ 781558 w 860224"/>
                <a:gd name="connsiteY631" fmla="*/ 700237 h 1278816"/>
                <a:gd name="connsiteX632" fmla="*/ 784096 w 860224"/>
                <a:gd name="connsiteY632" fmla="*/ 697700 h 1278816"/>
                <a:gd name="connsiteX633" fmla="*/ 789171 w 860224"/>
                <a:gd name="connsiteY633" fmla="*/ 697700 h 1278816"/>
                <a:gd name="connsiteX634" fmla="*/ 799321 w 860224"/>
                <a:gd name="connsiteY634" fmla="*/ 690087 h 1278816"/>
                <a:gd name="connsiteX635" fmla="*/ 806934 w 860224"/>
                <a:gd name="connsiteY635" fmla="*/ 687549 h 1278816"/>
                <a:gd name="connsiteX636" fmla="*/ 814547 w 860224"/>
                <a:gd name="connsiteY636" fmla="*/ 695162 h 1278816"/>
                <a:gd name="connsiteX637" fmla="*/ 824698 w 860224"/>
                <a:gd name="connsiteY637" fmla="*/ 700237 h 1278816"/>
                <a:gd name="connsiteX638" fmla="*/ 832310 w 860224"/>
                <a:gd name="connsiteY638" fmla="*/ 702775 h 1278816"/>
                <a:gd name="connsiteX639" fmla="*/ 839924 w 860224"/>
                <a:gd name="connsiteY639" fmla="*/ 705313 h 1278816"/>
                <a:gd name="connsiteX640" fmla="*/ 839924 w 860224"/>
                <a:gd name="connsiteY640" fmla="*/ 712925 h 1278816"/>
                <a:gd name="connsiteX641" fmla="*/ 842461 w 860224"/>
                <a:gd name="connsiteY641" fmla="*/ 723076 h 1278816"/>
                <a:gd name="connsiteX642" fmla="*/ 842461 w 860224"/>
                <a:gd name="connsiteY642" fmla="*/ 730689 h 1278816"/>
                <a:gd name="connsiteX643" fmla="*/ 844999 w 860224"/>
                <a:gd name="connsiteY643" fmla="*/ 735764 h 1278816"/>
                <a:gd name="connsiteX644" fmla="*/ 847536 w 860224"/>
                <a:gd name="connsiteY644" fmla="*/ 740839 h 1278816"/>
                <a:gd name="connsiteX645" fmla="*/ 844999 w 860224"/>
                <a:gd name="connsiteY645" fmla="*/ 745915 h 1278816"/>
                <a:gd name="connsiteX646" fmla="*/ 842461 w 860224"/>
                <a:gd name="connsiteY646" fmla="*/ 750990 h 1278816"/>
                <a:gd name="connsiteX647" fmla="*/ 842461 w 860224"/>
                <a:gd name="connsiteY647" fmla="*/ 756065 h 1278816"/>
                <a:gd name="connsiteX648" fmla="*/ 844999 w 860224"/>
                <a:gd name="connsiteY648" fmla="*/ 761141 h 1278816"/>
                <a:gd name="connsiteX649" fmla="*/ 847536 w 860224"/>
                <a:gd name="connsiteY649" fmla="*/ 761141 h 1278816"/>
                <a:gd name="connsiteX650" fmla="*/ 850074 w 860224"/>
                <a:gd name="connsiteY650" fmla="*/ 763678 h 1278816"/>
                <a:gd name="connsiteX651" fmla="*/ 852612 w 860224"/>
                <a:gd name="connsiteY651" fmla="*/ 763678 h 1278816"/>
                <a:gd name="connsiteX652" fmla="*/ 852612 w 860224"/>
                <a:gd name="connsiteY652" fmla="*/ 768753 h 1278816"/>
                <a:gd name="connsiteX653" fmla="*/ 855149 w 860224"/>
                <a:gd name="connsiteY653" fmla="*/ 771291 h 1278816"/>
                <a:gd name="connsiteX654" fmla="*/ 860224 w 860224"/>
                <a:gd name="connsiteY654" fmla="*/ 773829 h 1278816"/>
                <a:gd name="connsiteX655" fmla="*/ 860224 w 860224"/>
                <a:gd name="connsiteY655" fmla="*/ 776366 h 1278816"/>
                <a:gd name="connsiteX656" fmla="*/ 857687 w 860224"/>
                <a:gd name="connsiteY656" fmla="*/ 776366 h 1278816"/>
                <a:gd name="connsiteX657" fmla="*/ 852612 w 860224"/>
                <a:gd name="connsiteY657" fmla="*/ 773829 h 1278816"/>
                <a:gd name="connsiteX658" fmla="*/ 850074 w 860224"/>
                <a:gd name="connsiteY658" fmla="*/ 776366 h 1278816"/>
                <a:gd name="connsiteX659" fmla="*/ 844999 w 860224"/>
                <a:gd name="connsiteY659" fmla="*/ 776366 h 1278816"/>
                <a:gd name="connsiteX660" fmla="*/ 839924 w 860224"/>
                <a:gd name="connsiteY660" fmla="*/ 778904 h 1278816"/>
                <a:gd name="connsiteX661" fmla="*/ 837386 w 860224"/>
                <a:gd name="connsiteY661" fmla="*/ 781442 h 1278816"/>
                <a:gd name="connsiteX662" fmla="*/ 834848 w 860224"/>
                <a:gd name="connsiteY662" fmla="*/ 783979 h 1278816"/>
                <a:gd name="connsiteX663" fmla="*/ 832310 w 860224"/>
                <a:gd name="connsiteY663" fmla="*/ 789054 h 1278816"/>
                <a:gd name="connsiteX664" fmla="*/ 832310 w 860224"/>
                <a:gd name="connsiteY664" fmla="*/ 794130 h 1278816"/>
                <a:gd name="connsiteX665" fmla="*/ 829773 w 860224"/>
                <a:gd name="connsiteY665" fmla="*/ 796667 h 1278816"/>
                <a:gd name="connsiteX666" fmla="*/ 827235 w 860224"/>
                <a:gd name="connsiteY666" fmla="*/ 799205 h 1278816"/>
                <a:gd name="connsiteX667" fmla="*/ 824698 w 860224"/>
                <a:gd name="connsiteY667" fmla="*/ 799205 h 1278816"/>
                <a:gd name="connsiteX668" fmla="*/ 819622 w 860224"/>
                <a:gd name="connsiteY668" fmla="*/ 796667 h 1278816"/>
                <a:gd name="connsiteX669" fmla="*/ 806934 w 860224"/>
                <a:gd name="connsiteY669" fmla="*/ 796667 h 1278816"/>
                <a:gd name="connsiteX670" fmla="*/ 806934 w 860224"/>
                <a:gd name="connsiteY670" fmla="*/ 799205 h 1278816"/>
                <a:gd name="connsiteX671" fmla="*/ 801859 w 860224"/>
                <a:gd name="connsiteY671" fmla="*/ 804280 h 1278816"/>
                <a:gd name="connsiteX672" fmla="*/ 801859 w 860224"/>
                <a:gd name="connsiteY672" fmla="*/ 814431 h 1278816"/>
                <a:gd name="connsiteX673" fmla="*/ 799321 w 860224"/>
                <a:gd name="connsiteY673" fmla="*/ 816968 h 1278816"/>
                <a:gd name="connsiteX674" fmla="*/ 804397 w 860224"/>
                <a:gd name="connsiteY674" fmla="*/ 816968 h 1278816"/>
                <a:gd name="connsiteX675" fmla="*/ 806934 w 860224"/>
                <a:gd name="connsiteY675" fmla="*/ 819506 h 1278816"/>
                <a:gd name="connsiteX676" fmla="*/ 804397 w 860224"/>
                <a:gd name="connsiteY676" fmla="*/ 822043 h 1278816"/>
                <a:gd name="connsiteX677" fmla="*/ 806934 w 860224"/>
                <a:gd name="connsiteY677" fmla="*/ 822043 h 1278816"/>
                <a:gd name="connsiteX678" fmla="*/ 806934 w 860224"/>
                <a:gd name="connsiteY678" fmla="*/ 824581 h 1278816"/>
                <a:gd name="connsiteX679" fmla="*/ 809472 w 860224"/>
                <a:gd name="connsiteY679" fmla="*/ 824581 h 1278816"/>
                <a:gd name="connsiteX680" fmla="*/ 812010 w 860224"/>
                <a:gd name="connsiteY680" fmla="*/ 822043 h 1278816"/>
                <a:gd name="connsiteX681" fmla="*/ 814547 w 860224"/>
                <a:gd name="connsiteY681" fmla="*/ 819506 h 1278816"/>
                <a:gd name="connsiteX682" fmla="*/ 817085 w 860224"/>
                <a:gd name="connsiteY682" fmla="*/ 819506 h 1278816"/>
                <a:gd name="connsiteX683" fmla="*/ 817085 w 860224"/>
                <a:gd name="connsiteY683" fmla="*/ 816968 h 1278816"/>
                <a:gd name="connsiteX684" fmla="*/ 819622 w 860224"/>
                <a:gd name="connsiteY684" fmla="*/ 816968 h 1278816"/>
                <a:gd name="connsiteX685" fmla="*/ 822160 w 860224"/>
                <a:gd name="connsiteY685" fmla="*/ 819506 h 1278816"/>
                <a:gd name="connsiteX686" fmla="*/ 824698 w 860224"/>
                <a:gd name="connsiteY686" fmla="*/ 819506 h 1278816"/>
                <a:gd name="connsiteX687" fmla="*/ 824698 w 860224"/>
                <a:gd name="connsiteY687" fmla="*/ 816968 h 1278816"/>
                <a:gd name="connsiteX688" fmla="*/ 827235 w 860224"/>
                <a:gd name="connsiteY688" fmla="*/ 814431 h 1278816"/>
                <a:gd name="connsiteX689" fmla="*/ 832310 w 860224"/>
                <a:gd name="connsiteY689" fmla="*/ 814431 h 1278816"/>
                <a:gd name="connsiteX690" fmla="*/ 832310 w 860224"/>
                <a:gd name="connsiteY690" fmla="*/ 832194 h 1278816"/>
                <a:gd name="connsiteX691" fmla="*/ 829773 w 860224"/>
                <a:gd name="connsiteY691" fmla="*/ 837269 h 1278816"/>
                <a:gd name="connsiteX692" fmla="*/ 827235 w 860224"/>
                <a:gd name="connsiteY692" fmla="*/ 837269 h 1278816"/>
                <a:gd name="connsiteX693" fmla="*/ 824698 w 860224"/>
                <a:gd name="connsiteY693" fmla="*/ 834732 h 1278816"/>
                <a:gd name="connsiteX694" fmla="*/ 822160 w 860224"/>
                <a:gd name="connsiteY694" fmla="*/ 832194 h 1278816"/>
                <a:gd name="connsiteX695" fmla="*/ 822160 w 860224"/>
                <a:gd name="connsiteY695" fmla="*/ 834732 h 1278816"/>
                <a:gd name="connsiteX696" fmla="*/ 819622 w 860224"/>
                <a:gd name="connsiteY696" fmla="*/ 837269 h 1278816"/>
                <a:gd name="connsiteX697" fmla="*/ 819622 w 860224"/>
                <a:gd name="connsiteY697" fmla="*/ 842345 h 1278816"/>
                <a:gd name="connsiteX698" fmla="*/ 817085 w 860224"/>
                <a:gd name="connsiteY698" fmla="*/ 844882 h 1278816"/>
                <a:gd name="connsiteX699" fmla="*/ 814547 w 860224"/>
                <a:gd name="connsiteY699" fmla="*/ 847420 h 1278816"/>
                <a:gd name="connsiteX700" fmla="*/ 809472 w 860224"/>
                <a:gd name="connsiteY700" fmla="*/ 847420 h 1278816"/>
                <a:gd name="connsiteX701" fmla="*/ 804397 w 860224"/>
                <a:gd name="connsiteY701" fmla="*/ 844882 h 1278816"/>
                <a:gd name="connsiteX702" fmla="*/ 801859 w 860224"/>
                <a:gd name="connsiteY702" fmla="*/ 844882 h 1278816"/>
                <a:gd name="connsiteX703" fmla="*/ 801859 w 860224"/>
                <a:gd name="connsiteY703" fmla="*/ 849957 h 1278816"/>
                <a:gd name="connsiteX704" fmla="*/ 804397 w 860224"/>
                <a:gd name="connsiteY704" fmla="*/ 852495 h 1278816"/>
                <a:gd name="connsiteX705" fmla="*/ 806934 w 860224"/>
                <a:gd name="connsiteY705" fmla="*/ 852495 h 1278816"/>
                <a:gd name="connsiteX706" fmla="*/ 809472 w 860224"/>
                <a:gd name="connsiteY706" fmla="*/ 857570 h 1278816"/>
                <a:gd name="connsiteX707" fmla="*/ 809472 w 860224"/>
                <a:gd name="connsiteY707" fmla="*/ 870259 h 1278816"/>
                <a:gd name="connsiteX708" fmla="*/ 806934 w 860224"/>
                <a:gd name="connsiteY708" fmla="*/ 870259 h 1278816"/>
                <a:gd name="connsiteX709" fmla="*/ 804397 w 860224"/>
                <a:gd name="connsiteY709" fmla="*/ 867721 h 1278816"/>
                <a:gd name="connsiteX710" fmla="*/ 801859 w 860224"/>
                <a:gd name="connsiteY710" fmla="*/ 865183 h 1278816"/>
                <a:gd name="connsiteX711" fmla="*/ 799321 w 860224"/>
                <a:gd name="connsiteY711" fmla="*/ 867721 h 1278816"/>
                <a:gd name="connsiteX712" fmla="*/ 799321 w 860224"/>
                <a:gd name="connsiteY712" fmla="*/ 875334 h 1278816"/>
                <a:gd name="connsiteX713" fmla="*/ 796784 w 860224"/>
                <a:gd name="connsiteY713" fmla="*/ 875334 h 1278816"/>
                <a:gd name="connsiteX714" fmla="*/ 794246 w 860224"/>
                <a:gd name="connsiteY714" fmla="*/ 877871 h 1278816"/>
                <a:gd name="connsiteX715" fmla="*/ 791709 w 860224"/>
                <a:gd name="connsiteY715" fmla="*/ 877871 h 1278816"/>
                <a:gd name="connsiteX716" fmla="*/ 786633 w 860224"/>
                <a:gd name="connsiteY716" fmla="*/ 880409 h 1278816"/>
                <a:gd name="connsiteX717" fmla="*/ 781558 w 860224"/>
                <a:gd name="connsiteY717" fmla="*/ 880409 h 1278816"/>
                <a:gd name="connsiteX718" fmla="*/ 781558 w 860224"/>
                <a:gd name="connsiteY718" fmla="*/ 882947 h 1278816"/>
                <a:gd name="connsiteX719" fmla="*/ 784096 w 860224"/>
                <a:gd name="connsiteY719" fmla="*/ 885484 h 1278816"/>
                <a:gd name="connsiteX720" fmla="*/ 789171 w 860224"/>
                <a:gd name="connsiteY720" fmla="*/ 888022 h 1278816"/>
                <a:gd name="connsiteX721" fmla="*/ 791709 w 860224"/>
                <a:gd name="connsiteY721" fmla="*/ 888022 h 1278816"/>
                <a:gd name="connsiteX722" fmla="*/ 791709 w 860224"/>
                <a:gd name="connsiteY722" fmla="*/ 890559 h 1278816"/>
                <a:gd name="connsiteX723" fmla="*/ 794246 w 860224"/>
                <a:gd name="connsiteY723" fmla="*/ 890559 h 1278816"/>
                <a:gd name="connsiteX724" fmla="*/ 791709 w 860224"/>
                <a:gd name="connsiteY724" fmla="*/ 893097 h 1278816"/>
                <a:gd name="connsiteX725" fmla="*/ 791709 w 860224"/>
                <a:gd name="connsiteY725" fmla="*/ 895635 h 1278816"/>
                <a:gd name="connsiteX726" fmla="*/ 789171 w 860224"/>
                <a:gd name="connsiteY726" fmla="*/ 895635 h 1278816"/>
                <a:gd name="connsiteX727" fmla="*/ 789171 w 860224"/>
                <a:gd name="connsiteY727" fmla="*/ 898172 h 1278816"/>
                <a:gd name="connsiteX728" fmla="*/ 794246 w 860224"/>
                <a:gd name="connsiteY728" fmla="*/ 898172 h 1278816"/>
                <a:gd name="connsiteX729" fmla="*/ 796784 w 860224"/>
                <a:gd name="connsiteY729" fmla="*/ 895635 h 1278816"/>
                <a:gd name="connsiteX730" fmla="*/ 806934 w 860224"/>
                <a:gd name="connsiteY730" fmla="*/ 895635 h 1278816"/>
                <a:gd name="connsiteX731" fmla="*/ 806934 w 860224"/>
                <a:gd name="connsiteY731" fmla="*/ 890559 h 1278816"/>
                <a:gd name="connsiteX732" fmla="*/ 814547 w 860224"/>
                <a:gd name="connsiteY732" fmla="*/ 890559 h 1278816"/>
                <a:gd name="connsiteX733" fmla="*/ 814547 w 860224"/>
                <a:gd name="connsiteY733" fmla="*/ 885484 h 1278816"/>
                <a:gd name="connsiteX734" fmla="*/ 817085 w 860224"/>
                <a:gd name="connsiteY734" fmla="*/ 888022 h 1278816"/>
                <a:gd name="connsiteX735" fmla="*/ 819622 w 860224"/>
                <a:gd name="connsiteY735" fmla="*/ 888022 h 1278816"/>
                <a:gd name="connsiteX736" fmla="*/ 819622 w 860224"/>
                <a:gd name="connsiteY736" fmla="*/ 885484 h 1278816"/>
                <a:gd name="connsiteX737" fmla="*/ 822160 w 860224"/>
                <a:gd name="connsiteY737" fmla="*/ 885484 h 1278816"/>
                <a:gd name="connsiteX738" fmla="*/ 822160 w 860224"/>
                <a:gd name="connsiteY738" fmla="*/ 890559 h 1278816"/>
                <a:gd name="connsiteX739" fmla="*/ 824698 w 860224"/>
                <a:gd name="connsiteY739" fmla="*/ 890559 h 1278816"/>
                <a:gd name="connsiteX740" fmla="*/ 827235 w 860224"/>
                <a:gd name="connsiteY740" fmla="*/ 888022 h 1278816"/>
                <a:gd name="connsiteX741" fmla="*/ 829773 w 860224"/>
                <a:gd name="connsiteY741" fmla="*/ 882947 h 1278816"/>
                <a:gd name="connsiteX742" fmla="*/ 834848 w 860224"/>
                <a:gd name="connsiteY742" fmla="*/ 882947 h 1278816"/>
                <a:gd name="connsiteX743" fmla="*/ 839924 w 860224"/>
                <a:gd name="connsiteY743" fmla="*/ 885484 h 1278816"/>
                <a:gd name="connsiteX744" fmla="*/ 842461 w 860224"/>
                <a:gd name="connsiteY744" fmla="*/ 890559 h 1278816"/>
                <a:gd name="connsiteX745" fmla="*/ 844999 w 860224"/>
                <a:gd name="connsiteY745" fmla="*/ 898172 h 1278816"/>
                <a:gd name="connsiteX746" fmla="*/ 847536 w 860224"/>
                <a:gd name="connsiteY746" fmla="*/ 903248 h 1278816"/>
                <a:gd name="connsiteX747" fmla="*/ 847536 w 860224"/>
                <a:gd name="connsiteY747" fmla="*/ 910860 h 1278816"/>
                <a:gd name="connsiteX748" fmla="*/ 844999 w 860224"/>
                <a:gd name="connsiteY748" fmla="*/ 915936 h 1278816"/>
                <a:gd name="connsiteX749" fmla="*/ 842461 w 860224"/>
                <a:gd name="connsiteY749" fmla="*/ 921011 h 1278816"/>
                <a:gd name="connsiteX750" fmla="*/ 839924 w 860224"/>
                <a:gd name="connsiteY750" fmla="*/ 926086 h 1278816"/>
                <a:gd name="connsiteX751" fmla="*/ 842461 w 860224"/>
                <a:gd name="connsiteY751" fmla="*/ 933699 h 1278816"/>
                <a:gd name="connsiteX752" fmla="*/ 847536 w 860224"/>
                <a:gd name="connsiteY752" fmla="*/ 936237 h 1278816"/>
                <a:gd name="connsiteX753" fmla="*/ 850074 w 860224"/>
                <a:gd name="connsiteY753" fmla="*/ 941312 h 1278816"/>
                <a:gd name="connsiteX754" fmla="*/ 850074 w 860224"/>
                <a:gd name="connsiteY754" fmla="*/ 946387 h 1278816"/>
                <a:gd name="connsiteX755" fmla="*/ 847536 w 860224"/>
                <a:gd name="connsiteY755" fmla="*/ 948925 h 1278816"/>
                <a:gd name="connsiteX756" fmla="*/ 844999 w 860224"/>
                <a:gd name="connsiteY756" fmla="*/ 951463 h 1278816"/>
                <a:gd name="connsiteX757" fmla="*/ 842461 w 860224"/>
                <a:gd name="connsiteY757" fmla="*/ 954000 h 1278816"/>
                <a:gd name="connsiteX758" fmla="*/ 847536 w 860224"/>
                <a:gd name="connsiteY758" fmla="*/ 966688 h 1278816"/>
                <a:gd name="connsiteX759" fmla="*/ 844999 w 860224"/>
                <a:gd name="connsiteY759" fmla="*/ 971764 h 1278816"/>
                <a:gd name="connsiteX760" fmla="*/ 842461 w 860224"/>
                <a:gd name="connsiteY760" fmla="*/ 976839 h 1278816"/>
                <a:gd name="connsiteX761" fmla="*/ 837386 w 860224"/>
                <a:gd name="connsiteY761" fmla="*/ 979376 h 1278816"/>
                <a:gd name="connsiteX762" fmla="*/ 829773 w 860224"/>
                <a:gd name="connsiteY762" fmla="*/ 979376 h 1278816"/>
                <a:gd name="connsiteX763" fmla="*/ 819622 w 860224"/>
                <a:gd name="connsiteY763" fmla="*/ 976839 h 1278816"/>
                <a:gd name="connsiteX764" fmla="*/ 799321 w 860224"/>
                <a:gd name="connsiteY764" fmla="*/ 976839 h 1278816"/>
                <a:gd name="connsiteX765" fmla="*/ 796784 w 860224"/>
                <a:gd name="connsiteY765" fmla="*/ 971764 h 1278816"/>
                <a:gd name="connsiteX766" fmla="*/ 794246 w 860224"/>
                <a:gd name="connsiteY766" fmla="*/ 966688 h 1278816"/>
                <a:gd name="connsiteX767" fmla="*/ 791709 w 860224"/>
                <a:gd name="connsiteY767" fmla="*/ 964151 h 1278816"/>
                <a:gd name="connsiteX768" fmla="*/ 789171 w 860224"/>
                <a:gd name="connsiteY768" fmla="*/ 964151 h 1278816"/>
                <a:gd name="connsiteX769" fmla="*/ 784096 w 860224"/>
                <a:gd name="connsiteY769" fmla="*/ 966688 h 1278816"/>
                <a:gd name="connsiteX770" fmla="*/ 771407 w 860224"/>
                <a:gd name="connsiteY770" fmla="*/ 966688 h 1278816"/>
                <a:gd name="connsiteX771" fmla="*/ 768870 w 860224"/>
                <a:gd name="connsiteY771" fmla="*/ 971764 h 1278816"/>
                <a:gd name="connsiteX772" fmla="*/ 766332 w 860224"/>
                <a:gd name="connsiteY772" fmla="*/ 979376 h 1278816"/>
                <a:gd name="connsiteX773" fmla="*/ 761257 w 860224"/>
                <a:gd name="connsiteY773" fmla="*/ 984452 h 1278816"/>
                <a:gd name="connsiteX774" fmla="*/ 753644 w 860224"/>
                <a:gd name="connsiteY774" fmla="*/ 986989 h 1278816"/>
                <a:gd name="connsiteX775" fmla="*/ 748569 w 860224"/>
                <a:gd name="connsiteY775" fmla="*/ 992065 h 1278816"/>
                <a:gd name="connsiteX776" fmla="*/ 743493 w 860224"/>
                <a:gd name="connsiteY776" fmla="*/ 999677 h 1278816"/>
                <a:gd name="connsiteX777" fmla="*/ 740956 w 860224"/>
                <a:gd name="connsiteY777" fmla="*/ 1007290 h 1278816"/>
                <a:gd name="connsiteX778" fmla="*/ 738418 w 860224"/>
                <a:gd name="connsiteY778" fmla="*/ 1014903 h 1278816"/>
                <a:gd name="connsiteX779" fmla="*/ 735881 w 860224"/>
                <a:gd name="connsiteY779" fmla="*/ 1022516 h 1278816"/>
                <a:gd name="connsiteX780" fmla="*/ 730805 w 860224"/>
                <a:gd name="connsiteY780" fmla="*/ 1032667 h 1278816"/>
                <a:gd name="connsiteX781" fmla="*/ 725730 w 860224"/>
                <a:gd name="connsiteY781" fmla="*/ 1040280 h 1278816"/>
                <a:gd name="connsiteX782" fmla="*/ 718117 w 860224"/>
                <a:gd name="connsiteY782" fmla="*/ 1045355 h 1278816"/>
                <a:gd name="connsiteX783" fmla="*/ 707967 w 860224"/>
                <a:gd name="connsiteY783" fmla="*/ 1050430 h 1278816"/>
                <a:gd name="connsiteX784" fmla="*/ 697816 w 860224"/>
                <a:gd name="connsiteY784" fmla="*/ 1050430 h 1278816"/>
                <a:gd name="connsiteX785" fmla="*/ 690203 w 860224"/>
                <a:gd name="connsiteY785" fmla="*/ 1047893 h 1278816"/>
                <a:gd name="connsiteX786" fmla="*/ 682590 w 860224"/>
                <a:gd name="connsiteY786" fmla="*/ 1047893 h 1278816"/>
                <a:gd name="connsiteX787" fmla="*/ 674978 w 860224"/>
                <a:gd name="connsiteY787" fmla="*/ 1052968 h 1278816"/>
                <a:gd name="connsiteX788" fmla="*/ 669902 w 860224"/>
                <a:gd name="connsiteY788" fmla="*/ 1058043 h 1278816"/>
                <a:gd name="connsiteX789" fmla="*/ 669902 w 860224"/>
                <a:gd name="connsiteY789" fmla="*/ 1073269 h 1278816"/>
                <a:gd name="connsiteX790" fmla="*/ 667365 w 860224"/>
                <a:gd name="connsiteY790" fmla="*/ 1075806 h 1278816"/>
                <a:gd name="connsiteX791" fmla="*/ 664827 w 860224"/>
                <a:gd name="connsiteY791" fmla="*/ 1075806 h 1278816"/>
                <a:gd name="connsiteX792" fmla="*/ 659752 w 860224"/>
                <a:gd name="connsiteY792" fmla="*/ 1080882 h 1278816"/>
                <a:gd name="connsiteX793" fmla="*/ 654676 w 860224"/>
                <a:gd name="connsiteY793" fmla="*/ 1085957 h 1278816"/>
                <a:gd name="connsiteX794" fmla="*/ 649601 w 860224"/>
                <a:gd name="connsiteY794" fmla="*/ 1083419 h 1278816"/>
                <a:gd name="connsiteX795" fmla="*/ 647064 w 860224"/>
                <a:gd name="connsiteY795" fmla="*/ 1085957 h 1278816"/>
                <a:gd name="connsiteX796" fmla="*/ 647064 w 860224"/>
                <a:gd name="connsiteY796" fmla="*/ 1098645 h 1278816"/>
                <a:gd name="connsiteX797" fmla="*/ 644526 w 860224"/>
                <a:gd name="connsiteY797" fmla="*/ 1101183 h 1278816"/>
                <a:gd name="connsiteX798" fmla="*/ 644526 w 860224"/>
                <a:gd name="connsiteY798" fmla="*/ 1111333 h 1278816"/>
                <a:gd name="connsiteX799" fmla="*/ 639451 w 860224"/>
                <a:gd name="connsiteY799" fmla="*/ 1111333 h 1278816"/>
                <a:gd name="connsiteX800" fmla="*/ 636913 w 860224"/>
                <a:gd name="connsiteY800" fmla="*/ 1113871 h 1278816"/>
                <a:gd name="connsiteX801" fmla="*/ 636913 w 860224"/>
                <a:gd name="connsiteY801" fmla="*/ 1118946 h 1278816"/>
                <a:gd name="connsiteX802" fmla="*/ 634376 w 860224"/>
                <a:gd name="connsiteY802" fmla="*/ 1124021 h 1278816"/>
                <a:gd name="connsiteX803" fmla="*/ 631838 w 860224"/>
                <a:gd name="connsiteY803" fmla="*/ 1124021 h 1278816"/>
                <a:gd name="connsiteX804" fmla="*/ 626763 w 860224"/>
                <a:gd name="connsiteY804" fmla="*/ 1126559 h 1278816"/>
                <a:gd name="connsiteX805" fmla="*/ 624225 w 860224"/>
                <a:gd name="connsiteY805" fmla="*/ 1131634 h 1278816"/>
                <a:gd name="connsiteX806" fmla="*/ 621687 w 860224"/>
                <a:gd name="connsiteY806" fmla="*/ 1139247 h 1278816"/>
                <a:gd name="connsiteX807" fmla="*/ 619150 w 860224"/>
                <a:gd name="connsiteY807" fmla="*/ 1141785 h 1278816"/>
                <a:gd name="connsiteX808" fmla="*/ 614075 w 860224"/>
                <a:gd name="connsiteY808" fmla="*/ 1146860 h 1278816"/>
                <a:gd name="connsiteX809" fmla="*/ 606462 w 860224"/>
                <a:gd name="connsiteY809" fmla="*/ 1151935 h 1278816"/>
                <a:gd name="connsiteX810" fmla="*/ 603924 w 860224"/>
                <a:gd name="connsiteY810" fmla="*/ 1159548 h 1278816"/>
                <a:gd name="connsiteX811" fmla="*/ 598849 w 860224"/>
                <a:gd name="connsiteY811" fmla="*/ 1167161 h 1278816"/>
                <a:gd name="connsiteX812" fmla="*/ 593773 w 860224"/>
                <a:gd name="connsiteY812" fmla="*/ 1174774 h 1278816"/>
                <a:gd name="connsiteX813" fmla="*/ 586161 w 860224"/>
                <a:gd name="connsiteY813" fmla="*/ 1177311 h 1278816"/>
                <a:gd name="connsiteX814" fmla="*/ 581085 w 860224"/>
                <a:gd name="connsiteY814" fmla="*/ 1179849 h 1278816"/>
                <a:gd name="connsiteX815" fmla="*/ 578548 w 860224"/>
                <a:gd name="connsiteY815" fmla="*/ 1184924 h 1278816"/>
                <a:gd name="connsiteX816" fmla="*/ 576010 w 860224"/>
                <a:gd name="connsiteY816" fmla="*/ 1187462 h 1278816"/>
                <a:gd name="connsiteX817" fmla="*/ 570935 w 860224"/>
                <a:gd name="connsiteY817" fmla="*/ 1190000 h 1278816"/>
                <a:gd name="connsiteX818" fmla="*/ 570935 w 860224"/>
                <a:gd name="connsiteY818" fmla="*/ 1192537 h 1278816"/>
                <a:gd name="connsiteX819" fmla="*/ 573473 w 860224"/>
                <a:gd name="connsiteY819" fmla="*/ 1197612 h 1278816"/>
                <a:gd name="connsiteX820" fmla="*/ 576010 w 860224"/>
                <a:gd name="connsiteY820" fmla="*/ 1200150 h 1278816"/>
                <a:gd name="connsiteX821" fmla="*/ 573473 w 860224"/>
                <a:gd name="connsiteY821" fmla="*/ 1205225 h 1278816"/>
                <a:gd name="connsiteX822" fmla="*/ 568397 w 860224"/>
                <a:gd name="connsiteY822" fmla="*/ 1210301 h 1278816"/>
                <a:gd name="connsiteX823" fmla="*/ 565859 w 860224"/>
                <a:gd name="connsiteY823" fmla="*/ 1215376 h 1278816"/>
                <a:gd name="connsiteX824" fmla="*/ 565859 w 860224"/>
                <a:gd name="connsiteY824" fmla="*/ 1217914 h 1278816"/>
                <a:gd name="connsiteX825" fmla="*/ 563322 w 860224"/>
                <a:gd name="connsiteY825" fmla="*/ 1220451 h 1278816"/>
                <a:gd name="connsiteX826" fmla="*/ 560784 w 860224"/>
                <a:gd name="connsiteY826" fmla="*/ 1222989 h 1278816"/>
                <a:gd name="connsiteX827" fmla="*/ 558247 w 860224"/>
                <a:gd name="connsiteY827" fmla="*/ 1222989 h 1278816"/>
                <a:gd name="connsiteX828" fmla="*/ 558247 w 860224"/>
                <a:gd name="connsiteY828" fmla="*/ 1225526 h 1278816"/>
                <a:gd name="connsiteX829" fmla="*/ 555709 w 860224"/>
                <a:gd name="connsiteY829" fmla="*/ 1228064 h 1278816"/>
                <a:gd name="connsiteX830" fmla="*/ 555709 w 860224"/>
                <a:gd name="connsiteY830" fmla="*/ 1233139 h 1278816"/>
                <a:gd name="connsiteX831" fmla="*/ 553171 w 860224"/>
                <a:gd name="connsiteY831" fmla="*/ 1233139 h 1278816"/>
                <a:gd name="connsiteX832" fmla="*/ 553171 w 860224"/>
                <a:gd name="connsiteY832" fmla="*/ 1238215 h 1278816"/>
                <a:gd name="connsiteX833" fmla="*/ 550634 w 860224"/>
                <a:gd name="connsiteY833" fmla="*/ 1238215 h 1278816"/>
                <a:gd name="connsiteX834" fmla="*/ 550634 w 860224"/>
                <a:gd name="connsiteY834" fmla="*/ 1240752 h 1278816"/>
                <a:gd name="connsiteX835" fmla="*/ 548096 w 860224"/>
                <a:gd name="connsiteY835" fmla="*/ 1240752 h 1278816"/>
                <a:gd name="connsiteX836" fmla="*/ 545559 w 860224"/>
                <a:gd name="connsiteY836" fmla="*/ 1243290 h 1278816"/>
                <a:gd name="connsiteX837" fmla="*/ 537946 w 860224"/>
                <a:gd name="connsiteY837" fmla="*/ 1243290 h 1278816"/>
                <a:gd name="connsiteX838" fmla="*/ 537946 w 860224"/>
                <a:gd name="connsiteY838" fmla="*/ 1245828 h 1278816"/>
                <a:gd name="connsiteX839" fmla="*/ 535408 w 860224"/>
                <a:gd name="connsiteY839" fmla="*/ 1245828 h 1278816"/>
                <a:gd name="connsiteX840" fmla="*/ 535408 w 860224"/>
                <a:gd name="connsiteY840" fmla="*/ 1248365 h 1278816"/>
                <a:gd name="connsiteX841" fmla="*/ 532870 w 860224"/>
                <a:gd name="connsiteY841" fmla="*/ 1248365 h 1278816"/>
                <a:gd name="connsiteX842" fmla="*/ 532870 w 860224"/>
                <a:gd name="connsiteY842" fmla="*/ 1250903 h 1278816"/>
                <a:gd name="connsiteX843" fmla="*/ 530333 w 860224"/>
                <a:gd name="connsiteY843" fmla="*/ 1250903 h 1278816"/>
                <a:gd name="connsiteX844" fmla="*/ 530333 w 860224"/>
                <a:gd name="connsiteY844" fmla="*/ 1253440 h 1278816"/>
                <a:gd name="connsiteX845" fmla="*/ 527795 w 860224"/>
                <a:gd name="connsiteY845" fmla="*/ 1253440 h 1278816"/>
                <a:gd name="connsiteX846" fmla="*/ 527795 w 860224"/>
                <a:gd name="connsiteY846" fmla="*/ 1255978 h 1278816"/>
                <a:gd name="connsiteX847" fmla="*/ 525257 w 860224"/>
                <a:gd name="connsiteY847" fmla="*/ 1255978 h 1278816"/>
                <a:gd name="connsiteX848" fmla="*/ 525257 w 860224"/>
                <a:gd name="connsiteY848" fmla="*/ 1258516 h 1278816"/>
                <a:gd name="connsiteX849" fmla="*/ 522720 w 860224"/>
                <a:gd name="connsiteY849" fmla="*/ 1258516 h 1278816"/>
                <a:gd name="connsiteX850" fmla="*/ 520182 w 860224"/>
                <a:gd name="connsiteY850" fmla="*/ 1261053 h 1278816"/>
                <a:gd name="connsiteX851" fmla="*/ 517645 w 860224"/>
                <a:gd name="connsiteY851" fmla="*/ 1261053 h 1278816"/>
                <a:gd name="connsiteX852" fmla="*/ 517645 w 860224"/>
                <a:gd name="connsiteY852" fmla="*/ 1263591 h 1278816"/>
                <a:gd name="connsiteX853" fmla="*/ 507494 w 860224"/>
                <a:gd name="connsiteY853" fmla="*/ 1263591 h 1278816"/>
                <a:gd name="connsiteX854" fmla="*/ 507494 w 860224"/>
                <a:gd name="connsiteY854" fmla="*/ 1266128 h 1278816"/>
                <a:gd name="connsiteX855" fmla="*/ 502419 w 860224"/>
                <a:gd name="connsiteY855" fmla="*/ 1266128 h 1278816"/>
                <a:gd name="connsiteX856" fmla="*/ 502419 w 860224"/>
                <a:gd name="connsiteY856" fmla="*/ 1271204 h 1278816"/>
                <a:gd name="connsiteX857" fmla="*/ 499881 w 860224"/>
                <a:gd name="connsiteY857" fmla="*/ 1271204 h 1278816"/>
                <a:gd name="connsiteX858" fmla="*/ 499881 w 860224"/>
                <a:gd name="connsiteY858" fmla="*/ 1273741 h 1278816"/>
                <a:gd name="connsiteX859" fmla="*/ 497344 w 860224"/>
                <a:gd name="connsiteY859" fmla="*/ 1273741 h 1278816"/>
                <a:gd name="connsiteX860" fmla="*/ 497344 w 860224"/>
                <a:gd name="connsiteY860" fmla="*/ 1278817 h 1278816"/>
                <a:gd name="connsiteX861" fmla="*/ 494806 w 860224"/>
                <a:gd name="connsiteY861" fmla="*/ 1278817 h 1278816"/>
                <a:gd name="connsiteX862" fmla="*/ 494806 w 860224"/>
                <a:gd name="connsiteY862" fmla="*/ 1271204 h 1278816"/>
                <a:gd name="connsiteX863" fmla="*/ 497344 w 860224"/>
                <a:gd name="connsiteY863" fmla="*/ 1268666 h 1278816"/>
                <a:gd name="connsiteX864" fmla="*/ 497344 w 860224"/>
                <a:gd name="connsiteY864" fmla="*/ 1266128 h 1278816"/>
                <a:gd name="connsiteX865" fmla="*/ 494806 w 860224"/>
                <a:gd name="connsiteY865" fmla="*/ 1261053 h 1278816"/>
                <a:gd name="connsiteX866" fmla="*/ 492268 w 860224"/>
                <a:gd name="connsiteY866" fmla="*/ 1258516 h 1278816"/>
                <a:gd name="connsiteX867" fmla="*/ 489731 w 860224"/>
                <a:gd name="connsiteY867" fmla="*/ 1255978 h 1278816"/>
                <a:gd name="connsiteX868" fmla="*/ 477042 w 860224"/>
                <a:gd name="connsiteY868" fmla="*/ 1255978 h 1278816"/>
                <a:gd name="connsiteX869" fmla="*/ 474505 w 860224"/>
                <a:gd name="connsiteY869" fmla="*/ 1261053 h 1278816"/>
                <a:gd name="connsiteX870" fmla="*/ 474505 w 860224"/>
                <a:gd name="connsiteY870" fmla="*/ 1266128 h 1278816"/>
                <a:gd name="connsiteX871" fmla="*/ 469430 w 860224"/>
                <a:gd name="connsiteY871" fmla="*/ 1266128 h 1278816"/>
                <a:gd name="connsiteX872" fmla="*/ 466892 w 860224"/>
                <a:gd name="connsiteY872" fmla="*/ 1263591 h 1278816"/>
                <a:gd name="connsiteX873" fmla="*/ 466892 w 860224"/>
                <a:gd name="connsiteY873" fmla="*/ 1250903 h 1278816"/>
                <a:gd name="connsiteX874" fmla="*/ 464354 w 860224"/>
                <a:gd name="connsiteY874" fmla="*/ 1248365 h 1278816"/>
                <a:gd name="connsiteX875" fmla="*/ 464354 w 860224"/>
                <a:gd name="connsiteY875" fmla="*/ 1250903 h 1278816"/>
                <a:gd name="connsiteX876" fmla="*/ 461817 w 860224"/>
                <a:gd name="connsiteY876" fmla="*/ 1250903 h 1278816"/>
                <a:gd name="connsiteX877" fmla="*/ 461817 w 860224"/>
                <a:gd name="connsiteY877" fmla="*/ 1255978 h 1278816"/>
                <a:gd name="connsiteX878" fmla="*/ 454204 w 860224"/>
                <a:gd name="connsiteY878" fmla="*/ 1255978 h 1278816"/>
                <a:gd name="connsiteX879" fmla="*/ 451666 w 860224"/>
                <a:gd name="connsiteY879" fmla="*/ 1253440 h 1278816"/>
                <a:gd name="connsiteX880" fmla="*/ 451666 w 860224"/>
                <a:gd name="connsiteY880" fmla="*/ 1248365 h 1278816"/>
                <a:gd name="connsiteX881" fmla="*/ 449128 w 860224"/>
                <a:gd name="connsiteY881" fmla="*/ 1240752 h 1278816"/>
                <a:gd name="connsiteX882" fmla="*/ 449128 w 860224"/>
                <a:gd name="connsiteY882" fmla="*/ 1238215 h 1278816"/>
                <a:gd name="connsiteX883" fmla="*/ 441516 w 860224"/>
                <a:gd name="connsiteY883" fmla="*/ 1238215 h 1278816"/>
                <a:gd name="connsiteX884" fmla="*/ 431365 w 860224"/>
                <a:gd name="connsiteY884" fmla="*/ 1230602 h 1278816"/>
                <a:gd name="connsiteX885" fmla="*/ 426290 w 860224"/>
                <a:gd name="connsiteY885" fmla="*/ 1228064 h 1278816"/>
                <a:gd name="connsiteX886" fmla="*/ 421215 w 860224"/>
                <a:gd name="connsiteY886" fmla="*/ 1222989 h 1278816"/>
                <a:gd name="connsiteX887" fmla="*/ 421215 w 860224"/>
                <a:gd name="connsiteY887" fmla="*/ 1210301 h 1278816"/>
                <a:gd name="connsiteX888" fmla="*/ 418677 w 860224"/>
                <a:gd name="connsiteY888" fmla="*/ 1207763 h 1278816"/>
                <a:gd name="connsiteX889" fmla="*/ 413602 w 860224"/>
                <a:gd name="connsiteY889" fmla="*/ 1205225 h 1278816"/>
                <a:gd name="connsiteX890" fmla="*/ 411064 w 860224"/>
                <a:gd name="connsiteY890" fmla="*/ 1207763 h 1278816"/>
                <a:gd name="connsiteX891" fmla="*/ 405989 w 860224"/>
                <a:gd name="connsiteY891" fmla="*/ 1212838 h 1278816"/>
                <a:gd name="connsiteX892" fmla="*/ 405989 w 860224"/>
                <a:gd name="connsiteY892" fmla="*/ 1217914 h 1278816"/>
                <a:gd name="connsiteX893" fmla="*/ 400914 w 860224"/>
                <a:gd name="connsiteY893" fmla="*/ 1220451 h 1278816"/>
                <a:gd name="connsiteX894" fmla="*/ 398376 w 860224"/>
                <a:gd name="connsiteY894" fmla="*/ 1220451 h 1278816"/>
                <a:gd name="connsiteX895" fmla="*/ 393301 w 860224"/>
                <a:gd name="connsiteY895" fmla="*/ 1217914 h 1278816"/>
                <a:gd name="connsiteX896" fmla="*/ 388225 w 860224"/>
                <a:gd name="connsiteY896" fmla="*/ 1215376 h 1278816"/>
                <a:gd name="connsiteX897" fmla="*/ 380613 w 860224"/>
                <a:gd name="connsiteY897" fmla="*/ 1210301 h 1278816"/>
                <a:gd name="connsiteX898" fmla="*/ 375537 w 860224"/>
                <a:gd name="connsiteY898" fmla="*/ 1205225 h 1278816"/>
                <a:gd name="connsiteX899" fmla="*/ 373000 w 860224"/>
                <a:gd name="connsiteY899" fmla="*/ 1200150 h 1278816"/>
                <a:gd name="connsiteX900" fmla="*/ 375537 w 860224"/>
                <a:gd name="connsiteY900" fmla="*/ 1195075 h 1278816"/>
                <a:gd name="connsiteX901" fmla="*/ 378075 w 860224"/>
                <a:gd name="connsiteY901" fmla="*/ 1195075 h 1278816"/>
                <a:gd name="connsiteX902" fmla="*/ 383151 w 860224"/>
                <a:gd name="connsiteY902" fmla="*/ 1192537 h 1278816"/>
                <a:gd name="connsiteX903" fmla="*/ 380613 w 860224"/>
                <a:gd name="connsiteY903" fmla="*/ 1190000 h 1278816"/>
                <a:gd name="connsiteX904" fmla="*/ 378075 w 860224"/>
                <a:gd name="connsiteY904" fmla="*/ 1190000 h 1278816"/>
                <a:gd name="connsiteX905" fmla="*/ 375537 w 860224"/>
                <a:gd name="connsiteY905" fmla="*/ 1187462 h 1278816"/>
                <a:gd name="connsiteX906" fmla="*/ 367925 w 860224"/>
                <a:gd name="connsiteY906" fmla="*/ 1187462 h 1278816"/>
                <a:gd name="connsiteX907" fmla="*/ 365387 w 860224"/>
                <a:gd name="connsiteY907" fmla="*/ 1184924 h 1278816"/>
                <a:gd name="connsiteX908" fmla="*/ 365387 w 860224"/>
                <a:gd name="connsiteY908" fmla="*/ 1179849 h 1278816"/>
                <a:gd name="connsiteX909" fmla="*/ 367925 w 860224"/>
                <a:gd name="connsiteY909" fmla="*/ 1177311 h 1278816"/>
                <a:gd name="connsiteX910" fmla="*/ 370462 w 860224"/>
                <a:gd name="connsiteY910" fmla="*/ 1174774 h 1278816"/>
                <a:gd name="connsiteX911" fmla="*/ 373000 w 860224"/>
                <a:gd name="connsiteY911" fmla="*/ 1172236 h 1278816"/>
                <a:gd name="connsiteX912" fmla="*/ 373000 w 860224"/>
                <a:gd name="connsiteY912" fmla="*/ 1169699 h 1278816"/>
                <a:gd name="connsiteX913" fmla="*/ 367925 w 860224"/>
                <a:gd name="connsiteY913" fmla="*/ 1169699 h 1278816"/>
                <a:gd name="connsiteX914" fmla="*/ 362849 w 860224"/>
                <a:gd name="connsiteY914" fmla="*/ 1167161 h 1278816"/>
                <a:gd name="connsiteX915" fmla="*/ 357774 w 860224"/>
                <a:gd name="connsiteY915" fmla="*/ 1164623 h 1278816"/>
                <a:gd name="connsiteX916" fmla="*/ 352699 w 860224"/>
                <a:gd name="connsiteY916" fmla="*/ 1159548 h 1278816"/>
                <a:gd name="connsiteX917" fmla="*/ 352699 w 860224"/>
                <a:gd name="connsiteY917" fmla="*/ 1149398 h 1278816"/>
                <a:gd name="connsiteX918" fmla="*/ 347623 w 860224"/>
                <a:gd name="connsiteY918" fmla="*/ 1151935 h 1278816"/>
                <a:gd name="connsiteX919" fmla="*/ 340011 w 860224"/>
                <a:gd name="connsiteY919" fmla="*/ 1151935 h 1278816"/>
                <a:gd name="connsiteX920" fmla="*/ 337473 w 860224"/>
                <a:gd name="connsiteY920" fmla="*/ 1149398 h 1278816"/>
                <a:gd name="connsiteX921" fmla="*/ 337473 w 860224"/>
                <a:gd name="connsiteY921" fmla="*/ 1141785 h 1278816"/>
                <a:gd name="connsiteX922" fmla="*/ 340011 w 860224"/>
                <a:gd name="connsiteY922" fmla="*/ 1139247 h 1278816"/>
                <a:gd name="connsiteX923" fmla="*/ 345086 w 860224"/>
                <a:gd name="connsiteY923" fmla="*/ 1131634 h 1278816"/>
                <a:gd name="connsiteX924" fmla="*/ 342548 w 860224"/>
                <a:gd name="connsiteY924" fmla="*/ 1126559 h 1278816"/>
                <a:gd name="connsiteX925" fmla="*/ 340011 w 860224"/>
                <a:gd name="connsiteY925" fmla="*/ 1124021 h 1278816"/>
                <a:gd name="connsiteX926" fmla="*/ 324785 w 860224"/>
                <a:gd name="connsiteY926" fmla="*/ 1131634 h 1278816"/>
                <a:gd name="connsiteX927" fmla="*/ 319710 w 860224"/>
                <a:gd name="connsiteY927" fmla="*/ 1129097 h 1278816"/>
                <a:gd name="connsiteX928" fmla="*/ 317172 w 860224"/>
                <a:gd name="connsiteY928" fmla="*/ 1124021 h 1278816"/>
                <a:gd name="connsiteX929" fmla="*/ 317172 w 860224"/>
                <a:gd name="connsiteY929" fmla="*/ 1121484 h 1278816"/>
                <a:gd name="connsiteX930" fmla="*/ 319710 w 860224"/>
                <a:gd name="connsiteY930" fmla="*/ 1118946 h 1278816"/>
                <a:gd name="connsiteX931" fmla="*/ 319710 w 860224"/>
                <a:gd name="connsiteY931" fmla="*/ 1116408 h 1278816"/>
                <a:gd name="connsiteX932" fmla="*/ 312097 w 860224"/>
                <a:gd name="connsiteY932" fmla="*/ 1116408 h 1278816"/>
                <a:gd name="connsiteX933" fmla="*/ 314634 w 860224"/>
                <a:gd name="connsiteY933" fmla="*/ 1113871 h 1278816"/>
                <a:gd name="connsiteX934" fmla="*/ 317172 w 860224"/>
                <a:gd name="connsiteY934" fmla="*/ 1111333 h 1278816"/>
                <a:gd name="connsiteX935" fmla="*/ 319710 w 860224"/>
                <a:gd name="connsiteY935" fmla="*/ 1106258 h 1278816"/>
                <a:gd name="connsiteX936" fmla="*/ 314634 w 860224"/>
                <a:gd name="connsiteY936" fmla="*/ 1106258 h 1278816"/>
                <a:gd name="connsiteX937" fmla="*/ 312097 w 860224"/>
                <a:gd name="connsiteY937" fmla="*/ 1108796 h 1278816"/>
                <a:gd name="connsiteX938" fmla="*/ 307022 w 860224"/>
                <a:gd name="connsiteY938" fmla="*/ 1108796 h 1278816"/>
                <a:gd name="connsiteX939" fmla="*/ 307022 w 860224"/>
                <a:gd name="connsiteY939" fmla="*/ 1106258 h 1278816"/>
                <a:gd name="connsiteX940" fmla="*/ 309559 w 860224"/>
                <a:gd name="connsiteY940" fmla="*/ 1101183 h 1278816"/>
                <a:gd name="connsiteX941" fmla="*/ 312097 w 860224"/>
                <a:gd name="connsiteY941" fmla="*/ 1098645 h 1278816"/>
                <a:gd name="connsiteX942" fmla="*/ 312097 w 860224"/>
                <a:gd name="connsiteY942" fmla="*/ 1096107 h 1278816"/>
                <a:gd name="connsiteX943" fmla="*/ 309559 w 860224"/>
                <a:gd name="connsiteY943" fmla="*/ 1093570 h 1278816"/>
                <a:gd name="connsiteX944" fmla="*/ 301946 w 860224"/>
                <a:gd name="connsiteY944" fmla="*/ 1091032 h 1278816"/>
                <a:gd name="connsiteX945" fmla="*/ 299409 w 860224"/>
                <a:gd name="connsiteY945" fmla="*/ 1088494 h 1278816"/>
                <a:gd name="connsiteX946" fmla="*/ 299409 w 860224"/>
                <a:gd name="connsiteY946" fmla="*/ 1085957 h 1278816"/>
                <a:gd name="connsiteX947" fmla="*/ 301946 w 860224"/>
                <a:gd name="connsiteY947" fmla="*/ 1083419 h 1278816"/>
                <a:gd name="connsiteX948" fmla="*/ 304484 w 860224"/>
                <a:gd name="connsiteY948" fmla="*/ 1078344 h 1278816"/>
                <a:gd name="connsiteX949" fmla="*/ 307022 w 860224"/>
                <a:gd name="connsiteY949" fmla="*/ 1073269 h 1278816"/>
                <a:gd name="connsiteX950" fmla="*/ 309559 w 860224"/>
                <a:gd name="connsiteY950" fmla="*/ 1068194 h 1278816"/>
                <a:gd name="connsiteX951" fmla="*/ 307022 w 860224"/>
                <a:gd name="connsiteY951" fmla="*/ 1065656 h 1278816"/>
                <a:gd name="connsiteX952" fmla="*/ 304484 w 860224"/>
                <a:gd name="connsiteY952" fmla="*/ 1063118 h 1278816"/>
                <a:gd name="connsiteX953" fmla="*/ 301946 w 860224"/>
                <a:gd name="connsiteY953" fmla="*/ 1063118 h 1278816"/>
                <a:gd name="connsiteX954" fmla="*/ 299409 w 860224"/>
                <a:gd name="connsiteY954" fmla="*/ 1065656 h 1278816"/>
                <a:gd name="connsiteX955" fmla="*/ 299409 w 860224"/>
                <a:gd name="connsiteY955" fmla="*/ 1070731 h 1278816"/>
                <a:gd name="connsiteX956" fmla="*/ 274043 w 860224"/>
                <a:gd name="connsiteY956" fmla="*/ 1070731 h 1278816"/>
                <a:gd name="connsiteX957" fmla="*/ 266430 w 860224"/>
                <a:gd name="connsiteY957" fmla="*/ 1068194 h 1278816"/>
                <a:gd name="connsiteX958" fmla="*/ 263892 w 860224"/>
                <a:gd name="connsiteY958" fmla="*/ 1065656 h 1278816"/>
                <a:gd name="connsiteX959" fmla="*/ 263892 w 860224"/>
                <a:gd name="connsiteY959" fmla="*/ 1060581 h 1278816"/>
                <a:gd name="connsiteX960" fmla="*/ 261355 w 860224"/>
                <a:gd name="connsiteY960" fmla="*/ 1058043 h 1278816"/>
                <a:gd name="connsiteX961" fmla="*/ 258817 w 860224"/>
                <a:gd name="connsiteY961" fmla="*/ 1058043 h 1278816"/>
                <a:gd name="connsiteX962" fmla="*/ 258817 w 860224"/>
                <a:gd name="connsiteY962" fmla="*/ 1052968 h 1278816"/>
                <a:gd name="connsiteX963" fmla="*/ 261355 w 860224"/>
                <a:gd name="connsiteY963" fmla="*/ 1050430 h 1278816"/>
                <a:gd name="connsiteX964" fmla="*/ 266430 w 860224"/>
                <a:gd name="connsiteY964" fmla="*/ 1047893 h 1278816"/>
                <a:gd name="connsiteX965" fmla="*/ 268968 w 860224"/>
                <a:gd name="connsiteY965" fmla="*/ 1045355 h 1278816"/>
                <a:gd name="connsiteX966" fmla="*/ 268968 w 860224"/>
                <a:gd name="connsiteY966" fmla="*/ 1040280 h 1278816"/>
                <a:gd name="connsiteX967" fmla="*/ 266430 w 860224"/>
                <a:gd name="connsiteY967" fmla="*/ 1037742 h 1278816"/>
                <a:gd name="connsiteX968" fmla="*/ 261355 w 860224"/>
                <a:gd name="connsiteY968" fmla="*/ 1040280 h 1278816"/>
                <a:gd name="connsiteX969" fmla="*/ 258817 w 860224"/>
                <a:gd name="connsiteY969" fmla="*/ 1040280 h 1278816"/>
                <a:gd name="connsiteX970" fmla="*/ 253742 w 860224"/>
                <a:gd name="connsiteY970" fmla="*/ 1037742 h 1278816"/>
                <a:gd name="connsiteX971" fmla="*/ 253742 w 860224"/>
                <a:gd name="connsiteY971" fmla="*/ 1027591 h 1278816"/>
                <a:gd name="connsiteX972" fmla="*/ 248667 w 860224"/>
                <a:gd name="connsiteY972" fmla="*/ 1025054 h 1278816"/>
                <a:gd name="connsiteX973" fmla="*/ 248667 w 860224"/>
                <a:gd name="connsiteY973" fmla="*/ 1009828 h 1278816"/>
                <a:gd name="connsiteX974" fmla="*/ 243591 w 860224"/>
                <a:gd name="connsiteY974" fmla="*/ 1009828 h 1278816"/>
                <a:gd name="connsiteX975" fmla="*/ 241054 w 860224"/>
                <a:gd name="connsiteY975" fmla="*/ 1012366 h 1278816"/>
                <a:gd name="connsiteX976" fmla="*/ 238516 w 860224"/>
                <a:gd name="connsiteY976" fmla="*/ 1009828 h 1278816"/>
                <a:gd name="connsiteX977" fmla="*/ 238516 w 860224"/>
                <a:gd name="connsiteY977" fmla="*/ 1004753 h 1278816"/>
                <a:gd name="connsiteX978" fmla="*/ 233441 w 860224"/>
                <a:gd name="connsiteY978" fmla="*/ 1002215 h 1278816"/>
                <a:gd name="connsiteX979" fmla="*/ 230903 w 860224"/>
                <a:gd name="connsiteY979" fmla="*/ 999677 h 1278816"/>
                <a:gd name="connsiteX980" fmla="*/ 230903 w 860224"/>
                <a:gd name="connsiteY980" fmla="*/ 997140 h 1278816"/>
                <a:gd name="connsiteX981" fmla="*/ 228366 w 860224"/>
                <a:gd name="connsiteY981" fmla="*/ 997140 h 1278816"/>
                <a:gd name="connsiteX982" fmla="*/ 225828 w 860224"/>
                <a:gd name="connsiteY982" fmla="*/ 994602 h 1278816"/>
                <a:gd name="connsiteX983" fmla="*/ 228366 w 860224"/>
                <a:gd name="connsiteY983" fmla="*/ 992065 h 1278816"/>
                <a:gd name="connsiteX984" fmla="*/ 230903 w 860224"/>
                <a:gd name="connsiteY984" fmla="*/ 986989 h 1278816"/>
                <a:gd name="connsiteX985" fmla="*/ 230903 w 860224"/>
                <a:gd name="connsiteY985" fmla="*/ 984452 h 1278816"/>
                <a:gd name="connsiteX986" fmla="*/ 228366 w 860224"/>
                <a:gd name="connsiteY986" fmla="*/ 981914 h 1278816"/>
                <a:gd name="connsiteX987" fmla="*/ 225828 w 860224"/>
                <a:gd name="connsiteY987" fmla="*/ 981914 h 1278816"/>
                <a:gd name="connsiteX988" fmla="*/ 223290 w 860224"/>
                <a:gd name="connsiteY988" fmla="*/ 984452 h 1278816"/>
                <a:gd name="connsiteX989" fmla="*/ 223290 w 860224"/>
                <a:gd name="connsiteY989" fmla="*/ 989527 h 1278816"/>
                <a:gd name="connsiteX990" fmla="*/ 220753 w 860224"/>
                <a:gd name="connsiteY990" fmla="*/ 989527 h 1278816"/>
                <a:gd name="connsiteX991" fmla="*/ 218215 w 860224"/>
                <a:gd name="connsiteY991" fmla="*/ 984452 h 1278816"/>
                <a:gd name="connsiteX992" fmla="*/ 215678 w 860224"/>
                <a:gd name="connsiteY992" fmla="*/ 986989 h 1278816"/>
                <a:gd name="connsiteX993" fmla="*/ 210602 w 860224"/>
                <a:gd name="connsiteY993" fmla="*/ 994602 h 1278816"/>
                <a:gd name="connsiteX994" fmla="*/ 208064 w 860224"/>
                <a:gd name="connsiteY994" fmla="*/ 994602 h 1278816"/>
                <a:gd name="connsiteX995" fmla="*/ 205527 w 860224"/>
                <a:gd name="connsiteY995" fmla="*/ 989527 h 1278816"/>
                <a:gd name="connsiteX996" fmla="*/ 208064 w 860224"/>
                <a:gd name="connsiteY996" fmla="*/ 981914 h 1278816"/>
                <a:gd name="connsiteX997" fmla="*/ 202989 w 860224"/>
                <a:gd name="connsiteY997" fmla="*/ 979376 h 1278816"/>
                <a:gd name="connsiteX998" fmla="*/ 195376 w 860224"/>
                <a:gd name="connsiteY998" fmla="*/ 986989 h 1278816"/>
                <a:gd name="connsiteX999" fmla="*/ 190301 w 860224"/>
                <a:gd name="connsiteY999" fmla="*/ 989527 h 1278816"/>
                <a:gd name="connsiteX1000" fmla="*/ 185226 w 860224"/>
                <a:gd name="connsiteY1000" fmla="*/ 986989 h 1278816"/>
                <a:gd name="connsiteX1001" fmla="*/ 187764 w 860224"/>
                <a:gd name="connsiteY1001" fmla="*/ 984452 h 1278816"/>
                <a:gd name="connsiteX1002" fmla="*/ 187764 w 860224"/>
                <a:gd name="connsiteY1002" fmla="*/ 981914 h 1278816"/>
                <a:gd name="connsiteX1003" fmla="*/ 190301 w 860224"/>
                <a:gd name="connsiteY1003" fmla="*/ 979376 h 1278816"/>
                <a:gd name="connsiteX1004" fmla="*/ 190301 w 860224"/>
                <a:gd name="connsiteY1004" fmla="*/ 976839 h 1278816"/>
                <a:gd name="connsiteX1005" fmla="*/ 192839 w 860224"/>
                <a:gd name="connsiteY1005" fmla="*/ 974301 h 1278816"/>
                <a:gd name="connsiteX1006" fmla="*/ 195376 w 860224"/>
                <a:gd name="connsiteY1006" fmla="*/ 976839 h 1278816"/>
                <a:gd name="connsiteX1007" fmla="*/ 197914 w 860224"/>
                <a:gd name="connsiteY1007" fmla="*/ 976839 h 1278816"/>
                <a:gd name="connsiteX1008" fmla="*/ 197914 w 860224"/>
                <a:gd name="connsiteY1008" fmla="*/ 969226 h 1278816"/>
                <a:gd name="connsiteX1009" fmla="*/ 195376 w 860224"/>
                <a:gd name="connsiteY1009" fmla="*/ 964151 h 1278816"/>
                <a:gd name="connsiteX1010" fmla="*/ 190301 w 860224"/>
                <a:gd name="connsiteY1010" fmla="*/ 964151 h 1278816"/>
                <a:gd name="connsiteX1011" fmla="*/ 190301 w 860224"/>
                <a:gd name="connsiteY1011" fmla="*/ 966688 h 1278816"/>
                <a:gd name="connsiteX1012" fmla="*/ 185226 w 860224"/>
                <a:gd name="connsiteY1012" fmla="*/ 966688 h 1278816"/>
                <a:gd name="connsiteX1013" fmla="*/ 182688 w 860224"/>
                <a:gd name="connsiteY1013" fmla="*/ 964151 h 1278816"/>
                <a:gd name="connsiteX1014" fmla="*/ 185226 w 860224"/>
                <a:gd name="connsiteY1014" fmla="*/ 961613 h 1278816"/>
                <a:gd name="connsiteX1015" fmla="*/ 187764 w 860224"/>
                <a:gd name="connsiteY1015" fmla="*/ 959076 h 1278816"/>
                <a:gd name="connsiteX1016" fmla="*/ 185226 w 860224"/>
                <a:gd name="connsiteY1016" fmla="*/ 956538 h 1278816"/>
                <a:gd name="connsiteX1017" fmla="*/ 182688 w 860224"/>
                <a:gd name="connsiteY1017" fmla="*/ 956538 h 1278816"/>
                <a:gd name="connsiteX1018" fmla="*/ 182688 w 860224"/>
                <a:gd name="connsiteY1018" fmla="*/ 948925 h 1278816"/>
                <a:gd name="connsiteX1019" fmla="*/ 180150 w 860224"/>
                <a:gd name="connsiteY1019" fmla="*/ 946387 h 1278816"/>
                <a:gd name="connsiteX1020" fmla="*/ 182688 w 860224"/>
                <a:gd name="connsiteY1020" fmla="*/ 946387 h 1278816"/>
                <a:gd name="connsiteX1021" fmla="*/ 182688 w 860224"/>
                <a:gd name="connsiteY1021" fmla="*/ 943850 h 1278816"/>
                <a:gd name="connsiteX1022" fmla="*/ 180150 w 860224"/>
                <a:gd name="connsiteY1022" fmla="*/ 941312 h 1278816"/>
                <a:gd name="connsiteX1023" fmla="*/ 180150 w 860224"/>
                <a:gd name="connsiteY1023" fmla="*/ 938774 h 1278816"/>
                <a:gd name="connsiteX1024" fmla="*/ 182688 w 860224"/>
                <a:gd name="connsiteY1024" fmla="*/ 938774 h 1278816"/>
                <a:gd name="connsiteX1025" fmla="*/ 182688 w 860224"/>
                <a:gd name="connsiteY1025" fmla="*/ 933699 h 1278816"/>
                <a:gd name="connsiteX1026" fmla="*/ 180150 w 860224"/>
                <a:gd name="connsiteY1026" fmla="*/ 933699 h 1278816"/>
                <a:gd name="connsiteX1027" fmla="*/ 180150 w 860224"/>
                <a:gd name="connsiteY1027" fmla="*/ 936237 h 1278816"/>
                <a:gd name="connsiteX1028" fmla="*/ 175075 w 860224"/>
                <a:gd name="connsiteY1028" fmla="*/ 936237 h 1278816"/>
                <a:gd name="connsiteX1029" fmla="*/ 175075 w 860224"/>
                <a:gd name="connsiteY1029" fmla="*/ 931162 h 1278816"/>
                <a:gd name="connsiteX1030" fmla="*/ 172538 w 860224"/>
                <a:gd name="connsiteY1030" fmla="*/ 928624 h 1278816"/>
                <a:gd name="connsiteX1031" fmla="*/ 170000 w 860224"/>
                <a:gd name="connsiteY1031" fmla="*/ 931162 h 1278816"/>
                <a:gd name="connsiteX1032" fmla="*/ 170000 w 860224"/>
                <a:gd name="connsiteY1032" fmla="*/ 933699 h 1278816"/>
                <a:gd name="connsiteX1033" fmla="*/ 167462 w 860224"/>
                <a:gd name="connsiteY1033" fmla="*/ 933699 h 1278816"/>
                <a:gd name="connsiteX1034" fmla="*/ 167462 w 860224"/>
                <a:gd name="connsiteY1034" fmla="*/ 921011 h 1278816"/>
                <a:gd name="connsiteX1035" fmla="*/ 164925 w 860224"/>
                <a:gd name="connsiteY1035" fmla="*/ 921011 h 1278816"/>
                <a:gd name="connsiteX1036" fmla="*/ 164925 w 860224"/>
                <a:gd name="connsiteY1036" fmla="*/ 918473 h 1278816"/>
                <a:gd name="connsiteX1037" fmla="*/ 170000 w 860224"/>
                <a:gd name="connsiteY1037" fmla="*/ 915936 h 1278816"/>
                <a:gd name="connsiteX1038" fmla="*/ 175075 w 860224"/>
                <a:gd name="connsiteY1038" fmla="*/ 915936 h 1278816"/>
                <a:gd name="connsiteX1039" fmla="*/ 177613 w 860224"/>
                <a:gd name="connsiteY1039" fmla="*/ 913398 h 1278816"/>
                <a:gd name="connsiteX1040" fmla="*/ 177613 w 860224"/>
                <a:gd name="connsiteY1040" fmla="*/ 905785 h 1278816"/>
                <a:gd name="connsiteX1041" fmla="*/ 177613 w 860224"/>
                <a:gd name="connsiteY1041" fmla="*/ 905785 h 127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</a:cxnLst>
              <a:rect l="l" t="t" r="r" b="b"/>
              <a:pathLst>
                <a:path w="860224" h="1278816">
                  <a:moveTo>
                    <a:pt x="177624" y="905902"/>
                  </a:moveTo>
                  <a:lnTo>
                    <a:pt x="172548" y="903364"/>
                  </a:lnTo>
                  <a:lnTo>
                    <a:pt x="170011" y="903364"/>
                  </a:lnTo>
                  <a:lnTo>
                    <a:pt x="167473" y="905902"/>
                  </a:lnTo>
                  <a:lnTo>
                    <a:pt x="164936" y="908439"/>
                  </a:lnTo>
                  <a:lnTo>
                    <a:pt x="159860" y="908439"/>
                  </a:lnTo>
                  <a:lnTo>
                    <a:pt x="159860" y="903364"/>
                  </a:lnTo>
                  <a:lnTo>
                    <a:pt x="162398" y="900826"/>
                  </a:lnTo>
                  <a:lnTo>
                    <a:pt x="162398" y="898289"/>
                  </a:lnTo>
                  <a:lnTo>
                    <a:pt x="157322" y="898289"/>
                  </a:lnTo>
                  <a:lnTo>
                    <a:pt x="154785" y="895751"/>
                  </a:lnTo>
                  <a:lnTo>
                    <a:pt x="154785" y="893213"/>
                  </a:lnTo>
                  <a:lnTo>
                    <a:pt x="157322" y="890676"/>
                  </a:lnTo>
                  <a:lnTo>
                    <a:pt x="157322" y="888138"/>
                  </a:lnTo>
                  <a:lnTo>
                    <a:pt x="154785" y="885601"/>
                  </a:lnTo>
                  <a:lnTo>
                    <a:pt x="149710" y="883063"/>
                  </a:lnTo>
                  <a:lnTo>
                    <a:pt x="142097" y="883063"/>
                  </a:lnTo>
                  <a:lnTo>
                    <a:pt x="142097" y="880525"/>
                  </a:lnTo>
                  <a:lnTo>
                    <a:pt x="139559" y="880525"/>
                  </a:lnTo>
                  <a:lnTo>
                    <a:pt x="139559" y="888138"/>
                  </a:lnTo>
                  <a:lnTo>
                    <a:pt x="134484" y="888138"/>
                  </a:lnTo>
                  <a:lnTo>
                    <a:pt x="134484" y="883063"/>
                  </a:lnTo>
                  <a:lnTo>
                    <a:pt x="131946" y="875450"/>
                  </a:lnTo>
                  <a:lnTo>
                    <a:pt x="131946" y="870375"/>
                  </a:lnTo>
                  <a:lnTo>
                    <a:pt x="129408" y="870375"/>
                  </a:lnTo>
                  <a:lnTo>
                    <a:pt x="124333" y="867837"/>
                  </a:lnTo>
                  <a:lnTo>
                    <a:pt x="121796" y="865300"/>
                  </a:lnTo>
                  <a:lnTo>
                    <a:pt x="121796" y="860224"/>
                  </a:lnTo>
                  <a:lnTo>
                    <a:pt x="124333" y="857687"/>
                  </a:lnTo>
                  <a:lnTo>
                    <a:pt x="126871" y="850074"/>
                  </a:lnTo>
                  <a:lnTo>
                    <a:pt x="126871" y="842461"/>
                  </a:lnTo>
                  <a:lnTo>
                    <a:pt x="124333" y="839923"/>
                  </a:lnTo>
                  <a:lnTo>
                    <a:pt x="124333" y="832310"/>
                  </a:lnTo>
                  <a:lnTo>
                    <a:pt x="126871" y="829773"/>
                  </a:lnTo>
                  <a:lnTo>
                    <a:pt x="129408" y="829773"/>
                  </a:lnTo>
                  <a:lnTo>
                    <a:pt x="131946" y="827235"/>
                  </a:lnTo>
                  <a:lnTo>
                    <a:pt x="134484" y="824697"/>
                  </a:lnTo>
                  <a:lnTo>
                    <a:pt x="134484" y="819622"/>
                  </a:lnTo>
                  <a:lnTo>
                    <a:pt x="131946" y="817085"/>
                  </a:lnTo>
                  <a:lnTo>
                    <a:pt x="129408" y="819622"/>
                  </a:lnTo>
                  <a:lnTo>
                    <a:pt x="129408" y="822160"/>
                  </a:lnTo>
                  <a:lnTo>
                    <a:pt x="126871" y="822160"/>
                  </a:lnTo>
                  <a:lnTo>
                    <a:pt x="124333" y="819622"/>
                  </a:lnTo>
                  <a:lnTo>
                    <a:pt x="124333" y="814547"/>
                  </a:lnTo>
                  <a:lnTo>
                    <a:pt x="126871" y="812009"/>
                  </a:lnTo>
                  <a:lnTo>
                    <a:pt x="129408" y="804396"/>
                  </a:lnTo>
                  <a:lnTo>
                    <a:pt x="137022" y="799321"/>
                  </a:lnTo>
                  <a:lnTo>
                    <a:pt x="142097" y="796784"/>
                  </a:lnTo>
                  <a:lnTo>
                    <a:pt x="149710" y="794246"/>
                  </a:lnTo>
                  <a:lnTo>
                    <a:pt x="152247" y="789171"/>
                  </a:lnTo>
                  <a:lnTo>
                    <a:pt x="154785" y="786633"/>
                  </a:lnTo>
                  <a:lnTo>
                    <a:pt x="152247" y="784095"/>
                  </a:lnTo>
                  <a:lnTo>
                    <a:pt x="147172" y="784095"/>
                  </a:lnTo>
                  <a:lnTo>
                    <a:pt x="142097" y="781558"/>
                  </a:lnTo>
                  <a:lnTo>
                    <a:pt x="142097" y="768870"/>
                  </a:lnTo>
                  <a:lnTo>
                    <a:pt x="139559" y="766332"/>
                  </a:lnTo>
                  <a:lnTo>
                    <a:pt x="134484" y="766332"/>
                  </a:lnTo>
                  <a:lnTo>
                    <a:pt x="134484" y="748579"/>
                  </a:lnTo>
                  <a:lnTo>
                    <a:pt x="137022" y="738429"/>
                  </a:lnTo>
                  <a:lnTo>
                    <a:pt x="139559" y="728278"/>
                  </a:lnTo>
                  <a:lnTo>
                    <a:pt x="147172" y="720665"/>
                  </a:lnTo>
                  <a:lnTo>
                    <a:pt x="154785" y="715590"/>
                  </a:lnTo>
                  <a:lnTo>
                    <a:pt x="167473" y="715590"/>
                  </a:lnTo>
                  <a:lnTo>
                    <a:pt x="167473" y="710515"/>
                  </a:lnTo>
                  <a:lnTo>
                    <a:pt x="164936" y="702902"/>
                  </a:lnTo>
                  <a:lnTo>
                    <a:pt x="162398" y="695289"/>
                  </a:lnTo>
                  <a:lnTo>
                    <a:pt x="159860" y="695289"/>
                  </a:lnTo>
                  <a:lnTo>
                    <a:pt x="159860" y="692751"/>
                  </a:lnTo>
                  <a:lnTo>
                    <a:pt x="157322" y="692751"/>
                  </a:lnTo>
                  <a:lnTo>
                    <a:pt x="154785" y="690214"/>
                  </a:lnTo>
                  <a:lnTo>
                    <a:pt x="152247" y="687676"/>
                  </a:lnTo>
                  <a:lnTo>
                    <a:pt x="149710" y="685138"/>
                  </a:lnTo>
                  <a:lnTo>
                    <a:pt x="149710" y="677526"/>
                  </a:lnTo>
                  <a:lnTo>
                    <a:pt x="152247" y="674988"/>
                  </a:lnTo>
                  <a:lnTo>
                    <a:pt x="154785" y="674988"/>
                  </a:lnTo>
                  <a:lnTo>
                    <a:pt x="157322" y="672450"/>
                  </a:lnTo>
                  <a:lnTo>
                    <a:pt x="172548" y="672450"/>
                  </a:lnTo>
                  <a:lnTo>
                    <a:pt x="175086" y="669913"/>
                  </a:lnTo>
                  <a:lnTo>
                    <a:pt x="180161" y="669913"/>
                  </a:lnTo>
                  <a:lnTo>
                    <a:pt x="180161" y="672450"/>
                  </a:lnTo>
                  <a:lnTo>
                    <a:pt x="182699" y="674988"/>
                  </a:lnTo>
                  <a:lnTo>
                    <a:pt x="182699" y="680063"/>
                  </a:lnTo>
                  <a:lnTo>
                    <a:pt x="185236" y="680063"/>
                  </a:lnTo>
                  <a:lnTo>
                    <a:pt x="187774" y="682601"/>
                  </a:lnTo>
                  <a:lnTo>
                    <a:pt x="190312" y="680063"/>
                  </a:lnTo>
                  <a:lnTo>
                    <a:pt x="192849" y="677526"/>
                  </a:lnTo>
                  <a:lnTo>
                    <a:pt x="192849" y="667375"/>
                  </a:lnTo>
                  <a:lnTo>
                    <a:pt x="190312" y="664837"/>
                  </a:lnTo>
                  <a:lnTo>
                    <a:pt x="187774" y="664837"/>
                  </a:lnTo>
                  <a:lnTo>
                    <a:pt x="185236" y="662300"/>
                  </a:lnTo>
                  <a:lnTo>
                    <a:pt x="185236" y="659762"/>
                  </a:lnTo>
                  <a:lnTo>
                    <a:pt x="182699" y="659762"/>
                  </a:lnTo>
                  <a:lnTo>
                    <a:pt x="182699" y="652149"/>
                  </a:lnTo>
                  <a:lnTo>
                    <a:pt x="185236" y="652149"/>
                  </a:lnTo>
                  <a:lnTo>
                    <a:pt x="185236" y="649612"/>
                  </a:lnTo>
                  <a:lnTo>
                    <a:pt x="187774" y="649612"/>
                  </a:lnTo>
                  <a:lnTo>
                    <a:pt x="187774" y="647074"/>
                  </a:lnTo>
                  <a:lnTo>
                    <a:pt x="190312" y="647074"/>
                  </a:lnTo>
                  <a:lnTo>
                    <a:pt x="187774" y="644536"/>
                  </a:lnTo>
                  <a:lnTo>
                    <a:pt x="187774" y="641999"/>
                  </a:lnTo>
                  <a:lnTo>
                    <a:pt x="190312" y="641999"/>
                  </a:lnTo>
                  <a:lnTo>
                    <a:pt x="190312" y="639461"/>
                  </a:lnTo>
                  <a:lnTo>
                    <a:pt x="192849" y="636924"/>
                  </a:lnTo>
                  <a:lnTo>
                    <a:pt x="190312" y="636924"/>
                  </a:lnTo>
                  <a:lnTo>
                    <a:pt x="190312" y="631848"/>
                  </a:lnTo>
                  <a:lnTo>
                    <a:pt x="192849" y="631848"/>
                  </a:lnTo>
                  <a:lnTo>
                    <a:pt x="192849" y="629311"/>
                  </a:lnTo>
                  <a:lnTo>
                    <a:pt x="195387" y="631848"/>
                  </a:lnTo>
                  <a:lnTo>
                    <a:pt x="197925" y="629311"/>
                  </a:lnTo>
                  <a:lnTo>
                    <a:pt x="197925" y="624235"/>
                  </a:lnTo>
                  <a:lnTo>
                    <a:pt x="200462" y="621698"/>
                  </a:lnTo>
                  <a:lnTo>
                    <a:pt x="203000" y="621698"/>
                  </a:lnTo>
                  <a:lnTo>
                    <a:pt x="203000" y="624235"/>
                  </a:lnTo>
                  <a:lnTo>
                    <a:pt x="208075" y="624235"/>
                  </a:lnTo>
                  <a:lnTo>
                    <a:pt x="208075" y="611547"/>
                  </a:lnTo>
                  <a:lnTo>
                    <a:pt x="210613" y="611547"/>
                  </a:lnTo>
                  <a:lnTo>
                    <a:pt x="213150" y="609010"/>
                  </a:lnTo>
                  <a:lnTo>
                    <a:pt x="213150" y="606472"/>
                  </a:lnTo>
                  <a:lnTo>
                    <a:pt x="210613" y="603934"/>
                  </a:lnTo>
                  <a:lnTo>
                    <a:pt x="208075" y="601397"/>
                  </a:lnTo>
                  <a:lnTo>
                    <a:pt x="205537" y="598859"/>
                  </a:lnTo>
                  <a:lnTo>
                    <a:pt x="205537" y="596321"/>
                  </a:lnTo>
                  <a:lnTo>
                    <a:pt x="203000" y="596321"/>
                  </a:lnTo>
                  <a:lnTo>
                    <a:pt x="203000" y="593784"/>
                  </a:lnTo>
                  <a:lnTo>
                    <a:pt x="205537" y="588709"/>
                  </a:lnTo>
                  <a:lnTo>
                    <a:pt x="208075" y="586171"/>
                  </a:lnTo>
                  <a:lnTo>
                    <a:pt x="210613" y="583633"/>
                  </a:lnTo>
                  <a:lnTo>
                    <a:pt x="213150" y="578558"/>
                  </a:lnTo>
                  <a:lnTo>
                    <a:pt x="213150" y="576020"/>
                  </a:lnTo>
                  <a:lnTo>
                    <a:pt x="218225" y="576020"/>
                  </a:lnTo>
                  <a:lnTo>
                    <a:pt x="218225" y="581096"/>
                  </a:lnTo>
                  <a:lnTo>
                    <a:pt x="220763" y="581096"/>
                  </a:lnTo>
                  <a:lnTo>
                    <a:pt x="223301" y="578558"/>
                  </a:lnTo>
                  <a:lnTo>
                    <a:pt x="225839" y="576020"/>
                  </a:lnTo>
                  <a:lnTo>
                    <a:pt x="225839" y="573483"/>
                  </a:lnTo>
                  <a:lnTo>
                    <a:pt x="223301" y="568408"/>
                  </a:lnTo>
                  <a:lnTo>
                    <a:pt x="218225" y="565870"/>
                  </a:lnTo>
                  <a:lnTo>
                    <a:pt x="215688" y="563332"/>
                  </a:lnTo>
                  <a:lnTo>
                    <a:pt x="215688" y="560795"/>
                  </a:lnTo>
                  <a:lnTo>
                    <a:pt x="218225" y="555719"/>
                  </a:lnTo>
                  <a:lnTo>
                    <a:pt x="220763" y="555719"/>
                  </a:lnTo>
                  <a:lnTo>
                    <a:pt x="223301" y="553182"/>
                  </a:lnTo>
                  <a:lnTo>
                    <a:pt x="225839" y="555719"/>
                  </a:lnTo>
                  <a:lnTo>
                    <a:pt x="225839" y="560795"/>
                  </a:lnTo>
                  <a:lnTo>
                    <a:pt x="228376" y="560795"/>
                  </a:lnTo>
                  <a:lnTo>
                    <a:pt x="230914" y="558257"/>
                  </a:lnTo>
                  <a:lnTo>
                    <a:pt x="230914" y="555719"/>
                  </a:lnTo>
                  <a:lnTo>
                    <a:pt x="233451" y="555719"/>
                  </a:lnTo>
                  <a:lnTo>
                    <a:pt x="235989" y="553182"/>
                  </a:lnTo>
                  <a:lnTo>
                    <a:pt x="238527" y="553182"/>
                  </a:lnTo>
                  <a:lnTo>
                    <a:pt x="238527" y="550644"/>
                  </a:lnTo>
                  <a:lnTo>
                    <a:pt x="241064" y="550644"/>
                  </a:lnTo>
                  <a:lnTo>
                    <a:pt x="243602" y="553182"/>
                  </a:lnTo>
                  <a:lnTo>
                    <a:pt x="246139" y="553182"/>
                  </a:lnTo>
                  <a:lnTo>
                    <a:pt x="248677" y="550644"/>
                  </a:lnTo>
                  <a:lnTo>
                    <a:pt x="251215" y="550644"/>
                  </a:lnTo>
                  <a:lnTo>
                    <a:pt x="251215" y="537956"/>
                  </a:lnTo>
                  <a:lnTo>
                    <a:pt x="253753" y="535419"/>
                  </a:lnTo>
                  <a:lnTo>
                    <a:pt x="253753" y="530343"/>
                  </a:lnTo>
                  <a:lnTo>
                    <a:pt x="256290" y="530343"/>
                  </a:lnTo>
                  <a:lnTo>
                    <a:pt x="256290" y="525268"/>
                  </a:lnTo>
                  <a:lnTo>
                    <a:pt x="253753" y="525268"/>
                  </a:lnTo>
                  <a:lnTo>
                    <a:pt x="251215" y="522730"/>
                  </a:lnTo>
                  <a:lnTo>
                    <a:pt x="251215" y="520193"/>
                  </a:lnTo>
                  <a:lnTo>
                    <a:pt x="253753" y="517655"/>
                  </a:lnTo>
                  <a:lnTo>
                    <a:pt x="258828" y="520193"/>
                  </a:lnTo>
                  <a:lnTo>
                    <a:pt x="258828" y="517655"/>
                  </a:lnTo>
                  <a:lnTo>
                    <a:pt x="261365" y="517655"/>
                  </a:lnTo>
                  <a:lnTo>
                    <a:pt x="263903" y="515117"/>
                  </a:lnTo>
                  <a:lnTo>
                    <a:pt x="263903" y="510042"/>
                  </a:lnTo>
                  <a:lnTo>
                    <a:pt x="261365" y="504967"/>
                  </a:lnTo>
                  <a:lnTo>
                    <a:pt x="261365" y="492279"/>
                  </a:lnTo>
                  <a:lnTo>
                    <a:pt x="258828" y="492279"/>
                  </a:lnTo>
                  <a:lnTo>
                    <a:pt x="258828" y="489741"/>
                  </a:lnTo>
                  <a:lnTo>
                    <a:pt x="258828" y="492279"/>
                  </a:lnTo>
                  <a:lnTo>
                    <a:pt x="251215" y="492279"/>
                  </a:lnTo>
                  <a:lnTo>
                    <a:pt x="246139" y="489741"/>
                  </a:lnTo>
                  <a:lnTo>
                    <a:pt x="241064" y="489741"/>
                  </a:lnTo>
                  <a:lnTo>
                    <a:pt x="241064" y="487203"/>
                  </a:lnTo>
                  <a:lnTo>
                    <a:pt x="233451" y="487203"/>
                  </a:lnTo>
                  <a:lnTo>
                    <a:pt x="230914" y="484666"/>
                  </a:lnTo>
                  <a:lnTo>
                    <a:pt x="228376" y="484666"/>
                  </a:lnTo>
                  <a:lnTo>
                    <a:pt x="223301" y="482128"/>
                  </a:lnTo>
                  <a:lnTo>
                    <a:pt x="210613" y="482128"/>
                  </a:lnTo>
                  <a:lnTo>
                    <a:pt x="205537" y="479590"/>
                  </a:lnTo>
                  <a:lnTo>
                    <a:pt x="185236" y="479590"/>
                  </a:lnTo>
                  <a:lnTo>
                    <a:pt x="182699" y="484666"/>
                  </a:lnTo>
                  <a:lnTo>
                    <a:pt x="149720" y="484666"/>
                  </a:lnTo>
                  <a:lnTo>
                    <a:pt x="144645" y="487203"/>
                  </a:lnTo>
                  <a:lnTo>
                    <a:pt x="139570" y="489741"/>
                  </a:lnTo>
                  <a:lnTo>
                    <a:pt x="137032" y="497354"/>
                  </a:lnTo>
                  <a:lnTo>
                    <a:pt x="137032" y="525257"/>
                  </a:lnTo>
                  <a:lnTo>
                    <a:pt x="131957" y="525257"/>
                  </a:lnTo>
                  <a:lnTo>
                    <a:pt x="129419" y="527795"/>
                  </a:lnTo>
                  <a:lnTo>
                    <a:pt x="121806" y="527795"/>
                  </a:lnTo>
                  <a:lnTo>
                    <a:pt x="111656" y="530333"/>
                  </a:lnTo>
                  <a:lnTo>
                    <a:pt x="98968" y="530333"/>
                  </a:lnTo>
                  <a:lnTo>
                    <a:pt x="93892" y="532870"/>
                  </a:lnTo>
                  <a:lnTo>
                    <a:pt x="78666" y="532870"/>
                  </a:lnTo>
                  <a:lnTo>
                    <a:pt x="73592" y="535408"/>
                  </a:lnTo>
                  <a:lnTo>
                    <a:pt x="58366" y="535408"/>
                  </a:lnTo>
                  <a:lnTo>
                    <a:pt x="53290" y="537945"/>
                  </a:lnTo>
                  <a:lnTo>
                    <a:pt x="35527" y="537945"/>
                  </a:lnTo>
                  <a:lnTo>
                    <a:pt x="30452" y="535408"/>
                  </a:lnTo>
                  <a:lnTo>
                    <a:pt x="27914" y="535408"/>
                  </a:lnTo>
                  <a:lnTo>
                    <a:pt x="25376" y="532870"/>
                  </a:lnTo>
                  <a:lnTo>
                    <a:pt x="20301" y="530333"/>
                  </a:lnTo>
                  <a:lnTo>
                    <a:pt x="17764" y="530333"/>
                  </a:lnTo>
                  <a:lnTo>
                    <a:pt x="15226" y="527795"/>
                  </a:lnTo>
                  <a:lnTo>
                    <a:pt x="12688" y="525257"/>
                  </a:lnTo>
                  <a:lnTo>
                    <a:pt x="10151" y="522720"/>
                  </a:lnTo>
                  <a:lnTo>
                    <a:pt x="7613" y="520182"/>
                  </a:lnTo>
                  <a:lnTo>
                    <a:pt x="5075" y="515107"/>
                  </a:lnTo>
                  <a:lnTo>
                    <a:pt x="5075" y="499881"/>
                  </a:lnTo>
                  <a:lnTo>
                    <a:pt x="2538" y="499881"/>
                  </a:lnTo>
                  <a:lnTo>
                    <a:pt x="0" y="497343"/>
                  </a:lnTo>
                  <a:lnTo>
                    <a:pt x="0" y="492268"/>
                  </a:lnTo>
                  <a:lnTo>
                    <a:pt x="2538" y="489731"/>
                  </a:lnTo>
                  <a:lnTo>
                    <a:pt x="2538" y="474505"/>
                  </a:lnTo>
                  <a:lnTo>
                    <a:pt x="5075" y="464354"/>
                  </a:lnTo>
                  <a:lnTo>
                    <a:pt x="7613" y="461817"/>
                  </a:lnTo>
                  <a:lnTo>
                    <a:pt x="12688" y="459279"/>
                  </a:lnTo>
                  <a:lnTo>
                    <a:pt x="17764" y="459279"/>
                  </a:lnTo>
                  <a:lnTo>
                    <a:pt x="20301" y="456741"/>
                  </a:lnTo>
                  <a:lnTo>
                    <a:pt x="22839" y="456741"/>
                  </a:lnTo>
                  <a:lnTo>
                    <a:pt x="20301" y="454204"/>
                  </a:lnTo>
                  <a:lnTo>
                    <a:pt x="17764" y="451666"/>
                  </a:lnTo>
                  <a:lnTo>
                    <a:pt x="17764" y="449128"/>
                  </a:lnTo>
                  <a:lnTo>
                    <a:pt x="20301" y="444053"/>
                  </a:lnTo>
                  <a:lnTo>
                    <a:pt x="20301" y="438978"/>
                  </a:lnTo>
                  <a:lnTo>
                    <a:pt x="15226" y="436440"/>
                  </a:lnTo>
                  <a:lnTo>
                    <a:pt x="15226" y="426290"/>
                  </a:lnTo>
                  <a:lnTo>
                    <a:pt x="10151" y="426290"/>
                  </a:lnTo>
                  <a:lnTo>
                    <a:pt x="7613" y="423752"/>
                  </a:lnTo>
                  <a:lnTo>
                    <a:pt x="7613" y="421215"/>
                  </a:lnTo>
                  <a:lnTo>
                    <a:pt x="15226" y="421215"/>
                  </a:lnTo>
                  <a:lnTo>
                    <a:pt x="15226" y="416139"/>
                  </a:lnTo>
                  <a:lnTo>
                    <a:pt x="12688" y="416139"/>
                  </a:lnTo>
                  <a:lnTo>
                    <a:pt x="10151" y="413602"/>
                  </a:lnTo>
                  <a:lnTo>
                    <a:pt x="10151" y="418677"/>
                  </a:lnTo>
                  <a:lnTo>
                    <a:pt x="5075" y="418677"/>
                  </a:lnTo>
                  <a:lnTo>
                    <a:pt x="7613" y="418677"/>
                  </a:lnTo>
                  <a:lnTo>
                    <a:pt x="7613" y="416139"/>
                  </a:lnTo>
                  <a:lnTo>
                    <a:pt x="10151" y="413602"/>
                  </a:lnTo>
                  <a:lnTo>
                    <a:pt x="10151" y="408526"/>
                  </a:lnTo>
                  <a:lnTo>
                    <a:pt x="7613" y="405989"/>
                  </a:lnTo>
                  <a:lnTo>
                    <a:pt x="7613" y="400914"/>
                  </a:lnTo>
                  <a:lnTo>
                    <a:pt x="10151" y="400914"/>
                  </a:lnTo>
                  <a:lnTo>
                    <a:pt x="10151" y="398376"/>
                  </a:lnTo>
                  <a:lnTo>
                    <a:pt x="12688" y="398376"/>
                  </a:lnTo>
                  <a:lnTo>
                    <a:pt x="12688" y="400914"/>
                  </a:lnTo>
                  <a:lnTo>
                    <a:pt x="17764" y="400914"/>
                  </a:lnTo>
                  <a:lnTo>
                    <a:pt x="17764" y="395838"/>
                  </a:lnTo>
                  <a:lnTo>
                    <a:pt x="15226" y="395838"/>
                  </a:lnTo>
                  <a:lnTo>
                    <a:pt x="15226" y="393301"/>
                  </a:lnTo>
                  <a:lnTo>
                    <a:pt x="17764" y="393301"/>
                  </a:lnTo>
                  <a:lnTo>
                    <a:pt x="20301" y="395838"/>
                  </a:lnTo>
                  <a:lnTo>
                    <a:pt x="22839" y="395838"/>
                  </a:lnTo>
                  <a:lnTo>
                    <a:pt x="22839" y="390763"/>
                  </a:lnTo>
                  <a:lnTo>
                    <a:pt x="12688" y="390763"/>
                  </a:lnTo>
                  <a:lnTo>
                    <a:pt x="10151" y="393301"/>
                  </a:lnTo>
                  <a:lnTo>
                    <a:pt x="10151" y="398376"/>
                  </a:lnTo>
                  <a:lnTo>
                    <a:pt x="5075" y="395838"/>
                  </a:lnTo>
                  <a:lnTo>
                    <a:pt x="5075" y="388225"/>
                  </a:lnTo>
                  <a:lnTo>
                    <a:pt x="12688" y="388225"/>
                  </a:lnTo>
                  <a:lnTo>
                    <a:pt x="15226" y="383150"/>
                  </a:lnTo>
                  <a:lnTo>
                    <a:pt x="15226" y="380613"/>
                  </a:lnTo>
                  <a:lnTo>
                    <a:pt x="17764" y="378075"/>
                  </a:lnTo>
                  <a:lnTo>
                    <a:pt x="22839" y="378075"/>
                  </a:lnTo>
                  <a:lnTo>
                    <a:pt x="22839" y="373000"/>
                  </a:lnTo>
                  <a:lnTo>
                    <a:pt x="27914" y="373000"/>
                  </a:lnTo>
                  <a:lnTo>
                    <a:pt x="27914" y="383150"/>
                  </a:lnTo>
                  <a:lnTo>
                    <a:pt x="30452" y="383150"/>
                  </a:lnTo>
                  <a:lnTo>
                    <a:pt x="30452" y="380613"/>
                  </a:lnTo>
                  <a:lnTo>
                    <a:pt x="32989" y="380613"/>
                  </a:lnTo>
                  <a:lnTo>
                    <a:pt x="35527" y="375537"/>
                  </a:lnTo>
                  <a:lnTo>
                    <a:pt x="32989" y="370462"/>
                  </a:lnTo>
                  <a:lnTo>
                    <a:pt x="35527" y="365387"/>
                  </a:lnTo>
                  <a:lnTo>
                    <a:pt x="40602" y="365387"/>
                  </a:lnTo>
                  <a:lnTo>
                    <a:pt x="43140" y="362849"/>
                  </a:lnTo>
                  <a:lnTo>
                    <a:pt x="43140" y="357774"/>
                  </a:lnTo>
                  <a:lnTo>
                    <a:pt x="40602" y="357774"/>
                  </a:lnTo>
                  <a:lnTo>
                    <a:pt x="38064" y="355236"/>
                  </a:lnTo>
                  <a:lnTo>
                    <a:pt x="43140" y="350161"/>
                  </a:lnTo>
                  <a:lnTo>
                    <a:pt x="43140" y="345086"/>
                  </a:lnTo>
                  <a:lnTo>
                    <a:pt x="40602" y="345086"/>
                  </a:lnTo>
                  <a:lnTo>
                    <a:pt x="40602" y="342548"/>
                  </a:lnTo>
                  <a:lnTo>
                    <a:pt x="43140" y="342548"/>
                  </a:lnTo>
                  <a:lnTo>
                    <a:pt x="43140" y="334935"/>
                  </a:lnTo>
                  <a:lnTo>
                    <a:pt x="45678" y="332398"/>
                  </a:lnTo>
                  <a:lnTo>
                    <a:pt x="48215" y="332398"/>
                  </a:lnTo>
                  <a:lnTo>
                    <a:pt x="48215" y="334935"/>
                  </a:lnTo>
                  <a:lnTo>
                    <a:pt x="50753" y="334935"/>
                  </a:lnTo>
                  <a:lnTo>
                    <a:pt x="50753" y="329860"/>
                  </a:lnTo>
                  <a:lnTo>
                    <a:pt x="55828" y="329860"/>
                  </a:lnTo>
                  <a:lnTo>
                    <a:pt x="55828" y="332398"/>
                  </a:lnTo>
                  <a:lnTo>
                    <a:pt x="58366" y="329860"/>
                  </a:lnTo>
                  <a:lnTo>
                    <a:pt x="60903" y="332398"/>
                  </a:lnTo>
                  <a:lnTo>
                    <a:pt x="65978" y="332398"/>
                  </a:lnTo>
                  <a:lnTo>
                    <a:pt x="63441" y="329860"/>
                  </a:lnTo>
                  <a:lnTo>
                    <a:pt x="63441" y="322247"/>
                  </a:lnTo>
                  <a:lnTo>
                    <a:pt x="65978" y="324785"/>
                  </a:lnTo>
                  <a:lnTo>
                    <a:pt x="65978" y="327322"/>
                  </a:lnTo>
                  <a:lnTo>
                    <a:pt x="68516" y="327322"/>
                  </a:lnTo>
                  <a:lnTo>
                    <a:pt x="71054" y="329860"/>
                  </a:lnTo>
                  <a:lnTo>
                    <a:pt x="73592" y="329860"/>
                  </a:lnTo>
                  <a:lnTo>
                    <a:pt x="73592" y="332398"/>
                  </a:lnTo>
                  <a:lnTo>
                    <a:pt x="71054" y="334935"/>
                  </a:lnTo>
                  <a:lnTo>
                    <a:pt x="73592" y="337473"/>
                  </a:lnTo>
                  <a:lnTo>
                    <a:pt x="81204" y="337473"/>
                  </a:lnTo>
                  <a:lnTo>
                    <a:pt x="83742" y="340010"/>
                  </a:lnTo>
                  <a:lnTo>
                    <a:pt x="83742" y="345086"/>
                  </a:lnTo>
                  <a:lnTo>
                    <a:pt x="88817" y="345086"/>
                  </a:lnTo>
                  <a:lnTo>
                    <a:pt x="88817" y="332398"/>
                  </a:lnTo>
                  <a:lnTo>
                    <a:pt x="86280" y="332398"/>
                  </a:lnTo>
                  <a:lnTo>
                    <a:pt x="83742" y="329860"/>
                  </a:lnTo>
                  <a:lnTo>
                    <a:pt x="86280" y="327322"/>
                  </a:lnTo>
                  <a:lnTo>
                    <a:pt x="88817" y="327322"/>
                  </a:lnTo>
                  <a:lnTo>
                    <a:pt x="91355" y="324785"/>
                  </a:lnTo>
                  <a:lnTo>
                    <a:pt x="88817" y="322247"/>
                  </a:lnTo>
                  <a:lnTo>
                    <a:pt x="83742" y="322247"/>
                  </a:lnTo>
                  <a:lnTo>
                    <a:pt x="83742" y="317172"/>
                  </a:lnTo>
                  <a:lnTo>
                    <a:pt x="91355" y="317172"/>
                  </a:lnTo>
                  <a:lnTo>
                    <a:pt x="96430" y="314634"/>
                  </a:lnTo>
                  <a:lnTo>
                    <a:pt x="104043" y="314634"/>
                  </a:lnTo>
                  <a:lnTo>
                    <a:pt x="106581" y="312097"/>
                  </a:lnTo>
                  <a:lnTo>
                    <a:pt x="101505" y="312097"/>
                  </a:lnTo>
                  <a:lnTo>
                    <a:pt x="101505" y="309559"/>
                  </a:lnTo>
                  <a:lnTo>
                    <a:pt x="98968" y="309559"/>
                  </a:lnTo>
                  <a:lnTo>
                    <a:pt x="106581" y="309559"/>
                  </a:lnTo>
                  <a:lnTo>
                    <a:pt x="111656" y="314634"/>
                  </a:lnTo>
                  <a:lnTo>
                    <a:pt x="114193" y="317172"/>
                  </a:lnTo>
                  <a:lnTo>
                    <a:pt x="111656" y="319709"/>
                  </a:lnTo>
                  <a:lnTo>
                    <a:pt x="109118" y="319709"/>
                  </a:lnTo>
                  <a:lnTo>
                    <a:pt x="109118" y="322247"/>
                  </a:lnTo>
                  <a:lnTo>
                    <a:pt x="116731" y="322247"/>
                  </a:lnTo>
                  <a:lnTo>
                    <a:pt x="119269" y="319709"/>
                  </a:lnTo>
                  <a:lnTo>
                    <a:pt x="119269" y="317172"/>
                  </a:lnTo>
                  <a:lnTo>
                    <a:pt x="121806" y="317172"/>
                  </a:lnTo>
                  <a:lnTo>
                    <a:pt x="121806" y="319709"/>
                  </a:lnTo>
                  <a:lnTo>
                    <a:pt x="124344" y="319709"/>
                  </a:lnTo>
                  <a:lnTo>
                    <a:pt x="126882" y="322247"/>
                  </a:lnTo>
                  <a:lnTo>
                    <a:pt x="129419" y="322247"/>
                  </a:lnTo>
                  <a:lnTo>
                    <a:pt x="129419" y="317172"/>
                  </a:lnTo>
                  <a:lnTo>
                    <a:pt x="131957" y="317172"/>
                  </a:lnTo>
                  <a:lnTo>
                    <a:pt x="134495" y="319709"/>
                  </a:lnTo>
                  <a:lnTo>
                    <a:pt x="134495" y="312097"/>
                  </a:lnTo>
                  <a:lnTo>
                    <a:pt x="139570" y="312097"/>
                  </a:lnTo>
                  <a:lnTo>
                    <a:pt x="142107" y="314634"/>
                  </a:lnTo>
                  <a:lnTo>
                    <a:pt x="144645" y="317172"/>
                  </a:lnTo>
                  <a:lnTo>
                    <a:pt x="144645" y="319709"/>
                  </a:lnTo>
                  <a:lnTo>
                    <a:pt x="147183" y="319709"/>
                  </a:lnTo>
                  <a:lnTo>
                    <a:pt x="149720" y="317172"/>
                  </a:lnTo>
                  <a:lnTo>
                    <a:pt x="149720" y="312097"/>
                  </a:lnTo>
                  <a:lnTo>
                    <a:pt x="152258" y="312097"/>
                  </a:lnTo>
                  <a:lnTo>
                    <a:pt x="154795" y="314634"/>
                  </a:lnTo>
                  <a:lnTo>
                    <a:pt x="154795" y="319709"/>
                  </a:lnTo>
                  <a:lnTo>
                    <a:pt x="152258" y="322247"/>
                  </a:lnTo>
                  <a:lnTo>
                    <a:pt x="149720" y="324785"/>
                  </a:lnTo>
                  <a:lnTo>
                    <a:pt x="149720" y="327322"/>
                  </a:lnTo>
                  <a:lnTo>
                    <a:pt x="152258" y="329860"/>
                  </a:lnTo>
                  <a:lnTo>
                    <a:pt x="157333" y="329860"/>
                  </a:lnTo>
                  <a:lnTo>
                    <a:pt x="159871" y="332398"/>
                  </a:lnTo>
                  <a:lnTo>
                    <a:pt x="162409" y="334935"/>
                  </a:lnTo>
                  <a:lnTo>
                    <a:pt x="167483" y="334935"/>
                  </a:lnTo>
                  <a:lnTo>
                    <a:pt x="167483" y="332398"/>
                  </a:lnTo>
                  <a:lnTo>
                    <a:pt x="170021" y="329860"/>
                  </a:lnTo>
                  <a:lnTo>
                    <a:pt x="177634" y="332398"/>
                  </a:lnTo>
                  <a:lnTo>
                    <a:pt x="182709" y="332398"/>
                  </a:lnTo>
                  <a:lnTo>
                    <a:pt x="185247" y="329860"/>
                  </a:lnTo>
                  <a:lnTo>
                    <a:pt x="185247" y="324785"/>
                  </a:lnTo>
                  <a:lnTo>
                    <a:pt x="175097" y="324785"/>
                  </a:lnTo>
                  <a:lnTo>
                    <a:pt x="172559" y="322247"/>
                  </a:lnTo>
                  <a:lnTo>
                    <a:pt x="172559" y="319709"/>
                  </a:lnTo>
                  <a:lnTo>
                    <a:pt x="175097" y="317172"/>
                  </a:lnTo>
                  <a:lnTo>
                    <a:pt x="177634" y="317172"/>
                  </a:lnTo>
                  <a:lnTo>
                    <a:pt x="177634" y="319709"/>
                  </a:lnTo>
                  <a:lnTo>
                    <a:pt x="180172" y="317172"/>
                  </a:lnTo>
                  <a:lnTo>
                    <a:pt x="182709" y="314634"/>
                  </a:lnTo>
                  <a:lnTo>
                    <a:pt x="185247" y="314634"/>
                  </a:lnTo>
                  <a:lnTo>
                    <a:pt x="190322" y="317172"/>
                  </a:lnTo>
                  <a:lnTo>
                    <a:pt x="190322" y="324785"/>
                  </a:lnTo>
                  <a:lnTo>
                    <a:pt x="192860" y="322247"/>
                  </a:lnTo>
                  <a:lnTo>
                    <a:pt x="192860" y="317172"/>
                  </a:lnTo>
                  <a:lnTo>
                    <a:pt x="195397" y="314634"/>
                  </a:lnTo>
                  <a:lnTo>
                    <a:pt x="192860" y="312097"/>
                  </a:lnTo>
                  <a:lnTo>
                    <a:pt x="190322" y="309559"/>
                  </a:lnTo>
                  <a:lnTo>
                    <a:pt x="195397" y="307021"/>
                  </a:lnTo>
                  <a:lnTo>
                    <a:pt x="197935" y="309559"/>
                  </a:lnTo>
                  <a:lnTo>
                    <a:pt x="208086" y="307021"/>
                  </a:lnTo>
                  <a:lnTo>
                    <a:pt x="210623" y="307021"/>
                  </a:lnTo>
                  <a:lnTo>
                    <a:pt x="213161" y="304484"/>
                  </a:lnTo>
                  <a:lnTo>
                    <a:pt x="215699" y="301946"/>
                  </a:lnTo>
                  <a:lnTo>
                    <a:pt x="213161" y="301946"/>
                  </a:lnTo>
                  <a:lnTo>
                    <a:pt x="208086" y="299408"/>
                  </a:lnTo>
                  <a:lnTo>
                    <a:pt x="205548" y="299408"/>
                  </a:lnTo>
                  <a:lnTo>
                    <a:pt x="203010" y="291796"/>
                  </a:lnTo>
                  <a:lnTo>
                    <a:pt x="205548" y="289258"/>
                  </a:lnTo>
                  <a:lnTo>
                    <a:pt x="208086" y="289258"/>
                  </a:lnTo>
                  <a:lnTo>
                    <a:pt x="210623" y="294333"/>
                  </a:lnTo>
                  <a:lnTo>
                    <a:pt x="215699" y="299408"/>
                  </a:lnTo>
                  <a:lnTo>
                    <a:pt x="220774" y="299408"/>
                  </a:lnTo>
                  <a:lnTo>
                    <a:pt x="223311" y="296871"/>
                  </a:lnTo>
                  <a:lnTo>
                    <a:pt x="223311" y="294333"/>
                  </a:lnTo>
                  <a:lnTo>
                    <a:pt x="220774" y="291796"/>
                  </a:lnTo>
                  <a:lnTo>
                    <a:pt x="220774" y="284183"/>
                  </a:lnTo>
                  <a:lnTo>
                    <a:pt x="225849" y="284183"/>
                  </a:lnTo>
                  <a:lnTo>
                    <a:pt x="225849" y="281645"/>
                  </a:lnTo>
                  <a:lnTo>
                    <a:pt x="223311" y="279107"/>
                  </a:lnTo>
                  <a:lnTo>
                    <a:pt x="220774" y="276570"/>
                  </a:lnTo>
                  <a:lnTo>
                    <a:pt x="220774" y="274032"/>
                  </a:lnTo>
                  <a:lnTo>
                    <a:pt x="223311" y="274032"/>
                  </a:lnTo>
                  <a:lnTo>
                    <a:pt x="223311" y="271495"/>
                  </a:lnTo>
                  <a:lnTo>
                    <a:pt x="225849" y="274032"/>
                  </a:lnTo>
                  <a:lnTo>
                    <a:pt x="228387" y="279107"/>
                  </a:lnTo>
                  <a:lnTo>
                    <a:pt x="233462" y="279107"/>
                  </a:lnTo>
                  <a:lnTo>
                    <a:pt x="233462" y="271495"/>
                  </a:lnTo>
                  <a:lnTo>
                    <a:pt x="230924" y="271495"/>
                  </a:lnTo>
                  <a:lnTo>
                    <a:pt x="230924" y="268957"/>
                  </a:lnTo>
                  <a:lnTo>
                    <a:pt x="228387" y="263882"/>
                  </a:lnTo>
                  <a:lnTo>
                    <a:pt x="230924" y="261344"/>
                  </a:lnTo>
                  <a:lnTo>
                    <a:pt x="233462" y="258806"/>
                  </a:lnTo>
                  <a:lnTo>
                    <a:pt x="236000" y="256269"/>
                  </a:lnTo>
                  <a:lnTo>
                    <a:pt x="233462" y="253731"/>
                  </a:lnTo>
                  <a:lnTo>
                    <a:pt x="230924" y="251193"/>
                  </a:lnTo>
                  <a:lnTo>
                    <a:pt x="230924" y="248656"/>
                  </a:lnTo>
                  <a:lnTo>
                    <a:pt x="228387" y="243581"/>
                  </a:lnTo>
                  <a:lnTo>
                    <a:pt x="225849" y="238505"/>
                  </a:lnTo>
                  <a:lnTo>
                    <a:pt x="220774" y="230892"/>
                  </a:lnTo>
                  <a:lnTo>
                    <a:pt x="218236" y="225817"/>
                  </a:lnTo>
                  <a:lnTo>
                    <a:pt x="220774" y="220742"/>
                  </a:lnTo>
                  <a:lnTo>
                    <a:pt x="220774" y="218204"/>
                  </a:lnTo>
                  <a:lnTo>
                    <a:pt x="223311" y="213129"/>
                  </a:lnTo>
                  <a:lnTo>
                    <a:pt x="225849" y="205516"/>
                  </a:lnTo>
                  <a:lnTo>
                    <a:pt x="230924" y="192828"/>
                  </a:lnTo>
                  <a:lnTo>
                    <a:pt x="233462" y="177602"/>
                  </a:lnTo>
                  <a:lnTo>
                    <a:pt x="236000" y="167452"/>
                  </a:lnTo>
                  <a:lnTo>
                    <a:pt x="238537" y="152226"/>
                  </a:lnTo>
                  <a:lnTo>
                    <a:pt x="238537" y="149688"/>
                  </a:lnTo>
                  <a:lnTo>
                    <a:pt x="241075" y="137000"/>
                  </a:lnTo>
                  <a:lnTo>
                    <a:pt x="243612" y="129387"/>
                  </a:lnTo>
                  <a:lnTo>
                    <a:pt x="246150" y="119237"/>
                  </a:lnTo>
                  <a:lnTo>
                    <a:pt x="251225" y="109086"/>
                  </a:lnTo>
                  <a:lnTo>
                    <a:pt x="256300" y="98936"/>
                  </a:lnTo>
                  <a:lnTo>
                    <a:pt x="258838" y="91323"/>
                  </a:lnTo>
                  <a:lnTo>
                    <a:pt x="261376" y="78635"/>
                  </a:lnTo>
                  <a:lnTo>
                    <a:pt x="263914" y="58344"/>
                  </a:lnTo>
                  <a:lnTo>
                    <a:pt x="263914" y="30441"/>
                  </a:lnTo>
                  <a:lnTo>
                    <a:pt x="266451" y="22828"/>
                  </a:lnTo>
                  <a:lnTo>
                    <a:pt x="266451" y="0"/>
                  </a:lnTo>
                  <a:lnTo>
                    <a:pt x="268989" y="2538"/>
                  </a:lnTo>
                  <a:lnTo>
                    <a:pt x="276602" y="7613"/>
                  </a:lnTo>
                  <a:lnTo>
                    <a:pt x="286752" y="15226"/>
                  </a:lnTo>
                  <a:lnTo>
                    <a:pt x="296903" y="20301"/>
                  </a:lnTo>
                  <a:lnTo>
                    <a:pt x="304516" y="25376"/>
                  </a:lnTo>
                  <a:lnTo>
                    <a:pt x="314666" y="30452"/>
                  </a:lnTo>
                  <a:lnTo>
                    <a:pt x="322279" y="35527"/>
                  </a:lnTo>
                  <a:lnTo>
                    <a:pt x="337505" y="45677"/>
                  </a:lnTo>
                  <a:lnTo>
                    <a:pt x="342580" y="48215"/>
                  </a:lnTo>
                  <a:lnTo>
                    <a:pt x="350193" y="53290"/>
                  </a:lnTo>
                  <a:lnTo>
                    <a:pt x="365419" y="60903"/>
                  </a:lnTo>
                  <a:lnTo>
                    <a:pt x="375569" y="63441"/>
                  </a:lnTo>
                  <a:lnTo>
                    <a:pt x="383182" y="65978"/>
                  </a:lnTo>
                  <a:lnTo>
                    <a:pt x="393333" y="68516"/>
                  </a:lnTo>
                  <a:lnTo>
                    <a:pt x="400945" y="71054"/>
                  </a:lnTo>
                  <a:lnTo>
                    <a:pt x="408558" y="73591"/>
                  </a:lnTo>
                  <a:lnTo>
                    <a:pt x="413634" y="76129"/>
                  </a:lnTo>
                  <a:lnTo>
                    <a:pt x="416171" y="76129"/>
                  </a:lnTo>
                  <a:lnTo>
                    <a:pt x="421246" y="78666"/>
                  </a:lnTo>
                  <a:lnTo>
                    <a:pt x="449150" y="81204"/>
                  </a:lnTo>
                  <a:lnTo>
                    <a:pt x="497354" y="83742"/>
                  </a:lnTo>
                  <a:lnTo>
                    <a:pt x="530333" y="235957"/>
                  </a:lnTo>
                  <a:lnTo>
                    <a:pt x="530333" y="243570"/>
                  </a:lnTo>
                  <a:lnTo>
                    <a:pt x="532870" y="246108"/>
                  </a:lnTo>
                  <a:lnTo>
                    <a:pt x="532870" y="248645"/>
                  </a:lnTo>
                  <a:lnTo>
                    <a:pt x="540483" y="248645"/>
                  </a:lnTo>
                  <a:lnTo>
                    <a:pt x="543021" y="246108"/>
                  </a:lnTo>
                  <a:lnTo>
                    <a:pt x="545559" y="243570"/>
                  </a:lnTo>
                  <a:lnTo>
                    <a:pt x="543021" y="241032"/>
                  </a:lnTo>
                  <a:lnTo>
                    <a:pt x="543021" y="238495"/>
                  </a:lnTo>
                  <a:lnTo>
                    <a:pt x="540483" y="235957"/>
                  </a:lnTo>
                  <a:lnTo>
                    <a:pt x="543021" y="233419"/>
                  </a:lnTo>
                  <a:lnTo>
                    <a:pt x="543021" y="230882"/>
                  </a:lnTo>
                  <a:lnTo>
                    <a:pt x="548096" y="230882"/>
                  </a:lnTo>
                  <a:lnTo>
                    <a:pt x="550634" y="233419"/>
                  </a:lnTo>
                  <a:lnTo>
                    <a:pt x="550634" y="235957"/>
                  </a:lnTo>
                  <a:lnTo>
                    <a:pt x="553171" y="238495"/>
                  </a:lnTo>
                  <a:lnTo>
                    <a:pt x="553171" y="241032"/>
                  </a:lnTo>
                  <a:lnTo>
                    <a:pt x="560784" y="241032"/>
                  </a:lnTo>
                  <a:lnTo>
                    <a:pt x="565859" y="243570"/>
                  </a:lnTo>
                  <a:lnTo>
                    <a:pt x="570935" y="243570"/>
                  </a:lnTo>
                  <a:lnTo>
                    <a:pt x="570935" y="246108"/>
                  </a:lnTo>
                  <a:lnTo>
                    <a:pt x="573473" y="243570"/>
                  </a:lnTo>
                  <a:lnTo>
                    <a:pt x="573473" y="238495"/>
                  </a:lnTo>
                  <a:lnTo>
                    <a:pt x="570935" y="238495"/>
                  </a:lnTo>
                  <a:lnTo>
                    <a:pt x="568397" y="235957"/>
                  </a:lnTo>
                  <a:lnTo>
                    <a:pt x="568397" y="233419"/>
                  </a:lnTo>
                  <a:lnTo>
                    <a:pt x="565859" y="230882"/>
                  </a:lnTo>
                  <a:lnTo>
                    <a:pt x="568397" y="228344"/>
                  </a:lnTo>
                  <a:lnTo>
                    <a:pt x="570935" y="225807"/>
                  </a:lnTo>
                  <a:lnTo>
                    <a:pt x="570935" y="223269"/>
                  </a:lnTo>
                  <a:lnTo>
                    <a:pt x="576010" y="223269"/>
                  </a:lnTo>
                  <a:lnTo>
                    <a:pt x="578548" y="225807"/>
                  </a:lnTo>
                  <a:lnTo>
                    <a:pt x="581085" y="225807"/>
                  </a:lnTo>
                  <a:lnTo>
                    <a:pt x="581085" y="235957"/>
                  </a:lnTo>
                  <a:lnTo>
                    <a:pt x="583623" y="238495"/>
                  </a:lnTo>
                  <a:lnTo>
                    <a:pt x="591236" y="238495"/>
                  </a:lnTo>
                  <a:lnTo>
                    <a:pt x="593773" y="235957"/>
                  </a:lnTo>
                  <a:lnTo>
                    <a:pt x="598849" y="235957"/>
                  </a:lnTo>
                  <a:lnTo>
                    <a:pt x="596311" y="238495"/>
                  </a:lnTo>
                  <a:lnTo>
                    <a:pt x="593773" y="241032"/>
                  </a:lnTo>
                  <a:lnTo>
                    <a:pt x="593773" y="246108"/>
                  </a:lnTo>
                  <a:lnTo>
                    <a:pt x="598849" y="248645"/>
                  </a:lnTo>
                  <a:lnTo>
                    <a:pt x="601386" y="251183"/>
                  </a:lnTo>
                  <a:lnTo>
                    <a:pt x="603924" y="253721"/>
                  </a:lnTo>
                  <a:lnTo>
                    <a:pt x="606462" y="256258"/>
                  </a:lnTo>
                  <a:lnTo>
                    <a:pt x="608999" y="258796"/>
                  </a:lnTo>
                  <a:lnTo>
                    <a:pt x="611537" y="261333"/>
                  </a:lnTo>
                  <a:lnTo>
                    <a:pt x="621687" y="261333"/>
                  </a:lnTo>
                  <a:lnTo>
                    <a:pt x="621687" y="258796"/>
                  </a:lnTo>
                  <a:lnTo>
                    <a:pt x="624225" y="258796"/>
                  </a:lnTo>
                  <a:lnTo>
                    <a:pt x="624225" y="251183"/>
                  </a:lnTo>
                  <a:lnTo>
                    <a:pt x="621687" y="248645"/>
                  </a:lnTo>
                  <a:lnTo>
                    <a:pt x="621687" y="238495"/>
                  </a:lnTo>
                  <a:lnTo>
                    <a:pt x="634376" y="238495"/>
                  </a:lnTo>
                  <a:lnTo>
                    <a:pt x="634376" y="248645"/>
                  </a:lnTo>
                  <a:lnTo>
                    <a:pt x="631838" y="251183"/>
                  </a:lnTo>
                  <a:lnTo>
                    <a:pt x="631838" y="253721"/>
                  </a:lnTo>
                  <a:lnTo>
                    <a:pt x="634376" y="256258"/>
                  </a:lnTo>
                  <a:lnTo>
                    <a:pt x="636913" y="256258"/>
                  </a:lnTo>
                  <a:lnTo>
                    <a:pt x="639451" y="253721"/>
                  </a:lnTo>
                  <a:lnTo>
                    <a:pt x="641988" y="251183"/>
                  </a:lnTo>
                  <a:lnTo>
                    <a:pt x="644526" y="246108"/>
                  </a:lnTo>
                  <a:lnTo>
                    <a:pt x="647064" y="246108"/>
                  </a:lnTo>
                  <a:lnTo>
                    <a:pt x="652139" y="243570"/>
                  </a:lnTo>
                  <a:lnTo>
                    <a:pt x="652139" y="241032"/>
                  </a:lnTo>
                  <a:lnTo>
                    <a:pt x="659752" y="241032"/>
                  </a:lnTo>
                  <a:lnTo>
                    <a:pt x="659752" y="243570"/>
                  </a:lnTo>
                  <a:lnTo>
                    <a:pt x="662290" y="246108"/>
                  </a:lnTo>
                  <a:lnTo>
                    <a:pt x="664827" y="246108"/>
                  </a:lnTo>
                  <a:lnTo>
                    <a:pt x="667365" y="243570"/>
                  </a:lnTo>
                  <a:lnTo>
                    <a:pt x="669902" y="241032"/>
                  </a:lnTo>
                  <a:lnTo>
                    <a:pt x="674978" y="241032"/>
                  </a:lnTo>
                  <a:lnTo>
                    <a:pt x="677515" y="238495"/>
                  </a:lnTo>
                  <a:lnTo>
                    <a:pt x="682590" y="238495"/>
                  </a:lnTo>
                  <a:lnTo>
                    <a:pt x="682590" y="243570"/>
                  </a:lnTo>
                  <a:lnTo>
                    <a:pt x="680053" y="246108"/>
                  </a:lnTo>
                  <a:lnTo>
                    <a:pt x="685128" y="246108"/>
                  </a:lnTo>
                  <a:lnTo>
                    <a:pt x="687666" y="243570"/>
                  </a:lnTo>
                  <a:lnTo>
                    <a:pt x="687666" y="238495"/>
                  </a:lnTo>
                  <a:lnTo>
                    <a:pt x="685128" y="235957"/>
                  </a:lnTo>
                  <a:lnTo>
                    <a:pt x="682590" y="233419"/>
                  </a:lnTo>
                  <a:lnTo>
                    <a:pt x="682590" y="225807"/>
                  </a:lnTo>
                  <a:lnTo>
                    <a:pt x="685128" y="223269"/>
                  </a:lnTo>
                  <a:lnTo>
                    <a:pt x="687666" y="223269"/>
                  </a:lnTo>
                  <a:lnTo>
                    <a:pt x="692741" y="225807"/>
                  </a:lnTo>
                  <a:lnTo>
                    <a:pt x="695279" y="228344"/>
                  </a:lnTo>
                  <a:lnTo>
                    <a:pt x="697816" y="233419"/>
                  </a:lnTo>
                  <a:lnTo>
                    <a:pt x="702892" y="233419"/>
                  </a:lnTo>
                  <a:lnTo>
                    <a:pt x="707967" y="230882"/>
                  </a:lnTo>
                  <a:lnTo>
                    <a:pt x="713042" y="228344"/>
                  </a:lnTo>
                  <a:lnTo>
                    <a:pt x="713042" y="218194"/>
                  </a:lnTo>
                  <a:lnTo>
                    <a:pt x="710504" y="215656"/>
                  </a:lnTo>
                  <a:lnTo>
                    <a:pt x="707967" y="215656"/>
                  </a:lnTo>
                  <a:lnTo>
                    <a:pt x="707967" y="213119"/>
                  </a:lnTo>
                  <a:lnTo>
                    <a:pt x="710504" y="210581"/>
                  </a:lnTo>
                  <a:lnTo>
                    <a:pt x="710504" y="208043"/>
                  </a:lnTo>
                  <a:lnTo>
                    <a:pt x="715580" y="208043"/>
                  </a:lnTo>
                  <a:lnTo>
                    <a:pt x="715580" y="205506"/>
                  </a:lnTo>
                  <a:lnTo>
                    <a:pt x="718117" y="205506"/>
                  </a:lnTo>
                  <a:lnTo>
                    <a:pt x="718117" y="202968"/>
                  </a:lnTo>
                  <a:lnTo>
                    <a:pt x="715580" y="200430"/>
                  </a:lnTo>
                  <a:lnTo>
                    <a:pt x="715580" y="197893"/>
                  </a:lnTo>
                  <a:lnTo>
                    <a:pt x="718117" y="195355"/>
                  </a:lnTo>
                  <a:lnTo>
                    <a:pt x="720655" y="192817"/>
                  </a:lnTo>
                  <a:lnTo>
                    <a:pt x="720655" y="180129"/>
                  </a:lnTo>
                  <a:lnTo>
                    <a:pt x="723193" y="177592"/>
                  </a:lnTo>
                  <a:lnTo>
                    <a:pt x="725730" y="175054"/>
                  </a:lnTo>
                  <a:lnTo>
                    <a:pt x="725730" y="164904"/>
                  </a:lnTo>
                  <a:lnTo>
                    <a:pt x="728268" y="164904"/>
                  </a:lnTo>
                  <a:lnTo>
                    <a:pt x="728268" y="162366"/>
                  </a:lnTo>
                  <a:lnTo>
                    <a:pt x="730805" y="164904"/>
                  </a:lnTo>
                  <a:lnTo>
                    <a:pt x="733343" y="164904"/>
                  </a:lnTo>
                  <a:lnTo>
                    <a:pt x="738418" y="167441"/>
                  </a:lnTo>
                  <a:lnTo>
                    <a:pt x="740956" y="164904"/>
                  </a:lnTo>
                  <a:lnTo>
                    <a:pt x="743493" y="162366"/>
                  </a:lnTo>
                  <a:lnTo>
                    <a:pt x="748569" y="159828"/>
                  </a:lnTo>
                  <a:lnTo>
                    <a:pt x="748569" y="162366"/>
                  </a:lnTo>
                  <a:lnTo>
                    <a:pt x="761257" y="449044"/>
                  </a:lnTo>
                  <a:lnTo>
                    <a:pt x="761257" y="459194"/>
                  </a:lnTo>
                  <a:lnTo>
                    <a:pt x="756182" y="461732"/>
                  </a:lnTo>
                  <a:lnTo>
                    <a:pt x="753644" y="466807"/>
                  </a:lnTo>
                  <a:lnTo>
                    <a:pt x="748569" y="469345"/>
                  </a:lnTo>
                  <a:lnTo>
                    <a:pt x="743493" y="474420"/>
                  </a:lnTo>
                  <a:lnTo>
                    <a:pt x="738418" y="479496"/>
                  </a:lnTo>
                  <a:lnTo>
                    <a:pt x="733343" y="487108"/>
                  </a:lnTo>
                  <a:lnTo>
                    <a:pt x="728268" y="494721"/>
                  </a:lnTo>
                  <a:lnTo>
                    <a:pt x="725730" y="502334"/>
                  </a:lnTo>
                  <a:lnTo>
                    <a:pt x="725730" y="525162"/>
                  </a:lnTo>
                  <a:lnTo>
                    <a:pt x="728268" y="535313"/>
                  </a:lnTo>
                  <a:lnTo>
                    <a:pt x="728268" y="563216"/>
                  </a:lnTo>
                  <a:lnTo>
                    <a:pt x="725730" y="573367"/>
                  </a:lnTo>
                  <a:lnTo>
                    <a:pt x="720655" y="586055"/>
                  </a:lnTo>
                  <a:lnTo>
                    <a:pt x="715580" y="593668"/>
                  </a:lnTo>
                  <a:lnTo>
                    <a:pt x="707967" y="603818"/>
                  </a:lnTo>
                  <a:lnTo>
                    <a:pt x="702892" y="608893"/>
                  </a:lnTo>
                  <a:lnTo>
                    <a:pt x="697816" y="611431"/>
                  </a:lnTo>
                  <a:lnTo>
                    <a:pt x="692741" y="616506"/>
                  </a:lnTo>
                  <a:lnTo>
                    <a:pt x="692741" y="631732"/>
                  </a:lnTo>
                  <a:lnTo>
                    <a:pt x="695279" y="634270"/>
                  </a:lnTo>
                  <a:lnTo>
                    <a:pt x="700354" y="636807"/>
                  </a:lnTo>
                  <a:lnTo>
                    <a:pt x="705429" y="639345"/>
                  </a:lnTo>
                  <a:lnTo>
                    <a:pt x="710504" y="639345"/>
                  </a:lnTo>
                  <a:lnTo>
                    <a:pt x="718117" y="641882"/>
                  </a:lnTo>
                  <a:lnTo>
                    <a:pt x="725730" y="644420"/>
                  </a:lnTo>
                  <a:lnTo>
                    <a:pt x="735881" y="646958"/>
                  </a:lnTo>
                  <a:lnTo>
                    <a:pt x="743493" y="649495"/>
                  </a:lnTo>
                  <a:lnTo>
                    <a:pt x="748569" y="652033"/>
                  </a:lnTo>
                  <a:lnTo>
                    <a:pt x="751107" y="657108"/>
                  </a:lnTo>
                  <a:lnTo>
                    <a:pt x="753644" y="659646"/>
                  </a:lnTo>
                  <a:lnTo>
                    <a:pt x="756182" y="662183"/>
                  </a:lnTo>
                  <a:lnTo>
                    <a:pt x="758719" y="664721"/>
                  </a:lnTo>
                  <a:lnTo>
                    <a:pt x="758719" y="667259"/>
                  </a:lnTo>
                  <a:lnTo>
                    <a:pt x="761257" y="669796"/>
                  </a:lnTo>
                  <a:lnTo>
                    <a:pt x="763795" y="672334"/>
                  </a:lnTo>
                  <a:lnTo>
                    <a:pt x="763795" y="692625"/>
                  </a:lnTo>
                  <a:lnTo>
                    <a:pt x="766332" y="697700"/>
                  </a:lnTo>
                  <a:lnTo>
                    <a:pt x="768870" y="702775"/>
                  </a:lnTo>
                  <a:lnTo>
                    <a:pt x="773945" y="705313"/>
                  </a:lnTo>
                  <a:lnTo>
                    <a:pt x="779020" y="705313"/>
                  </a:lnTo>
                  <a:lnTo>
                    <a:pt x="781558" y="702775"/>
                  </a:lnTo>
                  <a:lnTo>
                    <a:pt x="781558" y="700237"/>
                  </a:lnTo>
                  <a:lnTo>
                    <a:pt x="784096" y="697700"/>
                  </a:lnTo>
                  <a:lnTo>
                    <a:pt x="789171" y="697700"/>
                  </a:lnTo>
                  <a:lnTo>
                    <a:pt x="799321" y="690087"/>
                  </a:lnTo>
                  <a:lnTo>
                    <a:pt x="806934" y="687549"/>
                  </a:lnTo>
                  <a:lnTo>
                    <a:pt x="814547" y="695162"/>
                  </a:lnTo>
                  <a:lnTo>
                    <a:pt x="824698" y="700237"/>
                  </a:lnTo>
                  <a:lnTo>
                    <a:pt x="832310" y="702775"/>
                  </a:lnTo>
                  <a:lnTo>
                    <a:pt x="839924" y="705313"/>
                  </a:lnTo>
                  <a:lnTo>
                    <a:pt x="839924" y="712925"/>
                  </a:lnTo>
                  <a:lnTo>
                    <a:pt x="842461" y="723076"/>
                  </a:lnTo>
                  <a:lnTo>
                    <a:pt x="842461" y="730689"/>
                  </a:lnTo>
                  <a:lnTo>
                    <a:pt x="844999" y="735764"/>
                  </a:lnTo>
                  <a:lnTo>
                    <a:pt x="847536" y="740839"/>
                  </a:lnTo>
                  <a:lnTo>
                    <a:pt x="844999" y="745915"/>
                  </a:lnTo>
                  <a:lnTo>
                    <a:pt x="842461" y="750990"/>
                  </a:lnTo>
                  <a:lnTo>
                    <a:pt x="842461" y="756065"/>
                  </a:lnTo>
                  <a:lnTo>
                    <a:pt x="844999" y="761141"/>
                  </a:lnTo>
                  <a:lnTo>
                    <a:pt x="847536" y="761141"/>
                  </a:lnTo>
                  <a:lnTo>
                    <a:pt x="850074" y="763678"/>
                  </a:lnTo>
                  <a:lnTo>
                    <a:pt x="852612" y="763678"/>
                  </a:lnTo>
                  <a:lnTo>
                    <a:pt x="852612" y="768753"/>
                  </a:lnTo>
                  <a:lnTo>
                    <a:pt x="855149" y="771291"/>
                  </a:lnTo>
                  <a:lnTo>
                    <a:pt x="860224" y="773829"/>
                  </a:lnTo>
                  <a:lnTo>
                    <a:pt x="860224" y="776366"/>
                  </a:lnTo>
                  <a:lnTo>
                    <a:pt x="857687" y="776366"/>
                  </a:lnTo>
                  <a:lnTo>
                    <a:pt x="852612" y="773829"/>
                  </a:lnTo>
                  <a:lnTo>
                    <a:pt x="850074" y="776366"/>
                  </a:lnTo>
                  <a:lnTo>
                    <a:pt x="844999" y="776366"/>
                  </a:lnTo>
                  <a:lnTo>
                    <a:pt x="839924" y="778904"/>
                  </a:lnTo>
                  <a:lnTo>
                    <a:pt x="837386" y="781442"/>
                  </a:lnTo>
                  <a:lnTo>
                    <a:pt x="834848" y="783979"/>
                  </a:lnTo>
                  <a:lnTo>
                    <a:pt x="832310" y="789054"/>
                  </a:lnTo>
                  <a:lnTo>
                    <a:pt x="832310" y="794130"/>
                  </a:lnTo>
                  <a:lnTo>
                    <a:pt x="829773" y="796667"/>
                  </a:lnTo>
                  <a:lnTo>
                    <a:pt x="827235" y="799205"/>
                  </a:lnTo>
                  <a:lnTo>
                    <a:pt x="824698" y="799205"/>
                  </a:lnTo>
                  <a:lnTo>
                    <a:pt x="819622" y="796667"/>
                  </a:lnTo>
                  <a:lnTo>
                    <a:pt x="806934" y="796667"/>
                  </a:lnTo>
                  <a:lnTo>
                    <a:pt x="806934" y="799205"/>
                  </a:lnTo>
                  <a:lnTo>
                    <a:pt x="801859" y="804280"/>
                  </a:lnTo>
                  <a:lnTo>
                    <a:pt x="801859" y="814431"/>
                  </a:lnTo>
                  <a:lnTo>
                    <a:pt x="799321" y="816968"/>
                  </a:lnTo>
                  <a:lnTo>
                    <a:pt x="804397" y="816968"/>
                  </a:lnTo>
                  <a:lnTo>
                    <a:pt x="806934" y="819506"/>
                  </a:lnTo>
                  <a:lnTo>
                    <a:pt x="804397" y="822043"/>
                  </a:lnTo>
                  <a:lnTo>
                    <a:pt x="806934" y="822043"/>
                  </a:lnTo>
                  <a:lnTo>
                    <a:pt x="806934" y="824581"/>
                  </a:lnTo>
                  <a:lnTo>
                    <a:pt x="809472" y="824581"/>
                  </a:lnTo>
                  <a:lnTo>
                    <a:pt x="812010" y="822043"/>
                  </a:lnTo>
                  <a:lnTo>
                    <a:pt x="814547" y="819506"/>
                  </a:lnTo>
                  <a:lnTo>
                    <a:pt x="817085" y="819506"/>
                  </a:lnTo>
                  <a:lnTo>
                    <a:pt x="817085" y="816968"/>
                  </a:lnTo>
                  <a:lnTo>
                    <a:pt x="819622" y="816968"/>
                  </a:lnTo>
                  <a:lnTo>
                    <a:pt x="822160" y="819506"/>
                  </a:lnTo>
                  <a:lnTo>
                    <a:pt x="824698" y="819506"/>
                  </a:lnTo>
                  <a:lnTo>
                    <a:pt x="824698" y="816968"/>
                  </a:lnTo>
                  <a:lnTo>
                    <a:pt x="827235" y="814431"/>
                  </a:lnTo>
                  <a:lnTo>
                    <a:pt x="832310" y="814431"/>
                  </a:lnTo>
                  <a:lnTo>
                    <a:pt x="832310" y="832194"/>
                  </a:lnTo>
                  <a:lnTo>
                    <a:pt x="829773" y="837269"/>
                  </a:lnTo>
                  <a:lnTo>
                    <a:pt x="827235" y="837269"/>
                  </a:lnTo>
                  <a:lnTo>
                    <a:pt x="824698" y="834732"/>
                  </a:lnTo>
                  <a:lnTo>
                    <a:pt x="822160" y="832194"/>
                  </a:lnTo>
                  <a:lnTo>
                    <a:pt x="822160" y="834732"/>
                  </a:lnTo>
                  <a:lnTo>
                    <a:pt x="819622" y="837269"/>
                  </a:lnTo>
                  <a:lnTo>
                    <a:pt x="819622" y="842345"/>
                  </a:lnTo>
                  <a:lnTo>
                    <a:pt x="817085" y="844882"/>
                  </a:lnTo>
                  <a:lnTo>
                    <a:pt x="814547" y="847420"/>
                  </a:lnTo>
                  <a:lnTo>
                    <a:pt x="809472" y="847420"/>
                  </a:lnTo>
                  <a:lnTo>
                    <a:pt x="804397" y="844882"/>
                  </a:lnTo>
                  <a:lnTo>
                    <a:pt x="801859" y="844882"/>
                  </a:lnTo>
                  <a:lnTo>
                    <a:pt x="801859" y="849957"/>
                  </a:lnTo>
                  <a:lnTo>
                    <a:pt x="804397" y="852495"/>
                  </a:lnTo>
                  <a:lnTo>
                    <a:pt x="806934" y="852495"/>
                  </a:lnTo>
                  <a:lnTo>
                    <a:pt x="809472" y="857570"/>
                  </a:lnTo>
                  <a:lnTo>
                    <a:pt x="809472" y="870259"/>
                  </a:lnTo>
                  <a:lnTo>
                    <a:pt x="806934" y="870259"/>
                  </a:lnTo>
                  <a:lnTo>
                    <a:pt x="804397" y="867721"/>
                  </a:lnTo>
                  <a:lnTo>
                    <a:pt x="801859" y="865183"/>
                  </a:lnTo>
                  <a:lnTo>
                    <a:pt x="799321" y="867721"/>
                  </a:lnTo>
                  <a:lnTo>
                    <a:pt x="799321" y="875334"/>
                  </a:lnTo>
                  <a:lnTo>
                    <a:pt x="796784" y="875334"/>
                  </a:lnTo>
                  <a:lnTo>
                    <a:pt x="794246" y="877871"/>
                  </a:lnTo>
                  <a:lnTo>
                    <a:pt x="791709" y="877871"/>
                  </a:lnTo>
                  <a:lnTo>
                    <a:pt x="786633" y="880409"/>
                  </a:lnTo>
                  <a:lnTo>
                    <a:pt x="781558" y="880409"/>
                  </a:lnTo>
                  <a:lnTo>
                    <a:pt x="781558" y="882947"/>
                  </a:lnTo>
                  <a:lnTo>
                    <a:pt x="784096" y="885484"/>
                  </a:lnTo>
                  <a:lnTo>
                    <a:pt x="789171" y="888022"/>
                  </a:lnTo>
                  <a:lnTo>
                    <a:pt x="791709" y="888022"/>
                  </a:lnTo>
                  <a:lnTo>
                    <a:pt x="791709" y="890559"/>
                  </a:lnTo>
                  <a:lnTo>
                    <a:pt x="794246" y="890559"/>
                  </a:lnTo>
                  <a:lnTo>
                    <a:pt x="791709" y="893097"/>
                  </a:lnTo>
                  <a:lnTo>
                    <a:pt x="791709" y="895635"/>
                  </a:lnTo>
                  <a:lnTo>
                    <a:pt x="789171" y="895635"/>
                  </a:lnTo>
                  <a:lnTo>
                    <a:pt x="789171" y="898172"/>
                  </a:lnTo>
                  <a:lnTo>
                    <a:pt x="794246" y="898172"/>
                  </a:lnTo>
                  <a:lnTo>
                    <a:pt x="796784" y="895635"/>
                  </a:lnTo>
                  <a:lnTo>
                    <a:pt x="806934" y="895635"/>
                  </a:lnTo>
                  <a:lnTo>
                    <a:pt x="806934" y="890559"/>
                  </a:lnTo>
                  <a:lnTo>
                    <a:pt x="814547" y="890559"/>
                  </a:lnTo>
                  <a:lnTo>
                    <a:pt x="814547" y="885484"/>
                  </a:lnTo>
                  <a:lnTo>
                    <a:pt x="817085" y="888022"/>
                  </a:lnTo>
                  <a:lnTo>
                    <a:pt x="819622" y="888022"/>
                  </a:lnTo>
                  <a:lnTo>
                    <a:pt x="819622" y="885484"/>
                  </a:lnTo>
                  <a:lnTo>
                    <a:pt x="822160" y="885484"/>
                  </a:lnTo>
                  <a:lnTo>
                    <a:pt x="822160" y="890559"/>
                  </a:lnTo>
                  <a:lnTo>
                    <a:pt x="824698" y="890559"/>
                  </a:lnTo>
                  <a:lnTo>
                    <a:pt x="827235" y="888022"/>
                  </a:lnTo>
                  <a:lnTo>
                    <a:pt x="829773" y="882947"/>
                  </a:lnTo>
                  <a:lnTo>
                    <a:pt x="834848" y="882947"/>
                  </a:lnTo>
                  <a:lnTo>
                    <a:pt x="839924" y="885484"/>
                  </a:lnTo>
                  <a:lnTo>
                    <a:pt x="842461" y="890559"/>
                  </a:lnTo>
                  <a:lnTo>
                    <a:pt x="844999" y="898172"/>
                  </a:lnTo>
                  <a:lnTo>
                    <a:pt x="847536" y="903248"/>
                  </a:lnTo>
                  <a:lnTo>
                    <a:pt x="847536" y="910860"/>
                  </a:lnTo>
                  <a:lnTo>
                    <a:pt x="844999" y="915936"/>
                  </a:lnTo>
                  <a:lnTo>
                    <a:pt x="842461" y="921011"/>
                  </a:lnTo>
                  <a:lnTo>
                    <a:pt x="839924" y="926086"/>
                  </a:lnTo>
                  <a:lnTo>
                    <a:pt x="842461" y="933699"/>
                  </a:lnTo>
                  <a:lnTo>
                    <a:pt x="847536" y="936237"/>
                  </a:lnTo>
                  <a:lnTo>
                    <a:pt x="850074" y="941312"/>
                  </a:lnTo>
                  <a:lnTo>
                    <a:pt x="850074" y="946387"/>
                  </a:lnTo>
                  <a:lnTo>
                    <a:pt x="847536" y="948925"/>
                  </a:lnTo>
                  <a:lnTo>
                    <a:pt x="844999" y="951463"/>
                  </a:lnTo>
                  <a:lnTo>
                    <a:pt x="842461" y="954000"/>
                  </a:lnTo>
                  <a:lnTo>
                    <a:pt x="847536" y="966688"/>
                  </a:lnTo>
                  <a:lnTo>
                    <a:pt x="844999" y="971764"/>
                  </a:lnTo>
                  <a:lnTo>
                    <a:pt x="842461" y="976839"/>
                  </a:lnTo>
                  <a:lnTo>
                    <a:pt x="837386" y="979376"/>
                  </a:lnTo>
                  <a:lnTo>
                    <a:pt x="829773" y="979376"/>
                  </a:lnTo>
                  <a:lnTo>
                    <a:pt x="819622" y="976839"/>
                  </a:lnTo>
                  <a:lnTo>
                    <a:pt x="799321" y="976839"/>
                  </a:lnTo>
                  <a:lnTo>
                    <a:pt x="796784" y="971764"/>
                  </a:lnTo>
                  <a:lnTo>
                    <a:pt x="794246" y="966688"/>
                  </a:lnTo>
                  <a:lnTo>
                    <a:pt x="791709" y="964151"/>
                  </a:lnTo>
                  <a:lnTo>
                    <a:pt x="789171" y="964151"/>
                  </a:lnTo>
                  <a:lnTo>
                    <a:pt x="784096" y="966688"/>
                  </a:lnTo>
                  <a:lnTo>
                    <a:pt x="771407" y="966688"/>
                  </a:lnTo>
                  <a:lnTo>
                    <a:pt x="768870" y="971764"/>
                  </a:lnTo>
                  <a:lnTo>
                    <a:pt x="766332" y="979376"/>
                  </a:lnTo>
                  <a:lnTo>
                    <a:pt x="761257" y="984452"/>
                  </a:lnTo>
                  <a:lnTo>
                    <a:pt x="753644" y="986989"/>
                  </a:lnTo>
                  <a:lnTo>
                    <a:pt x="748569" y="992065"/>
                  </a:lnTo>
                  <a:lnTo>
                    <a:pt x="743493" y="999677"/>
                  </a:lnTo>
                  <a:lnTo>
                    <a:pt x="740956" y="1007290"/>
                  </a:lnTo>
                  <a:lnTo>
                    <a:pt x="738418" y="1014903"/>
                  </a:lnTo>
                  <a:lnTo>
                    <a:pt x="735881" y="1022516"/>
                  </a:lnTo>
                  <a:lnTo>
                    <a:pt x="730805" y="1032667"/>
                  </a:lnTo>
                  <a:lnTo>
                    <a:pt x="725730" y="1040280"/>
                  </a:lnTo>
                  <a:lnTo>
                    <a:pt x="718117" y="1045355"/>
                  </a:lnTo>
                  <a:lnTo>
                    <a:pt x="707967" y="1050430"/>
                  </a:lnTo>
                  <a:lnTo>
                    <a:pt x="697816" y="1050430"/>
                  </a:lnTo>
                  <a:lnTo>
                    <a:pt x="690203" y="1047893"/>
                  </a:lnTo>
                  <a:lnTo>
                    <a:pt x="682590" y="1047893"/>
                  </a:lnTo>
                  <a:lnTo>
                    <a:pt x="674978" y="1052968"/>
                  </a:lnTo>
                  <a:lnTo>
                    <a:pt x="669902" y="1058043"/>
                  </a:lnTo>
                  <a:lnTo>
                    <a:pt x="669902" y="1073269"/>
                  </a:lnTo>
                  <a:lnTo>
                    <a:pt x="667365" y="1075806"/>
                  </a:lnTo>
                  <a:lnTo>
                    <a:pt x="664827" y="1075806"/>
                  </a:lnTo>
                  <a:lnTo>
                    <a:pt x="659752" y="1080882"/>
                  </a:lnTo>
                  <a:lnTo>
                    <a:pt x="654676" y="1085957"/>
                  </a:lnTo>
                  <a:lnTo>
                    <a:pt x="649601" y="1083419"/>
                  </a:lnTo>
                  <a:lnTo>
                    <a:pt x="647064" y="1085957"/>
                  </a:lnTo>
                  <a:lnTo>
                    <a:pt x="647064" y="1098645"/>
                  </a:lnTo>
                  <a:lnTo>
                    <a:pt x="644526" y="1101183"/>
                  </a:lnTo>
                  <a:lnTo>
                    <a:pt x="644526" y="1111333"/>
                  </a:lnTo>
                  <a:lnTo>
                    <a:pt x="639451" y="1111333"/>
                  </a:lnTo>
                  <a:lnTo>
                    <a:pt x="636913" y="1113871"/>
                  </a:lnTo>
                  <a:lnTo>
                    <a:pt x="636913" y="1118946"/>
                  </a:lnTo>
                  <a:lnTo>
                    <a:pt x="634376" y="1124021"/>
                  </a:lnTo>
                  <a:lnTo>
                    <a:pt x="631838" y="1124021"/>
                  </a:lnTo>
                  <a:lnTo>
                    <a:pt x="626763" y="1126559"/>
                  </a:lnTo>
                  <a:lnTo>
                    <a:pt x="624225" y="1131634"/>
                  </a:lnTo>
                  <a:lnTo>
                    <a:pt x="621687" y="1139247"/>
                  </a:lnTo>
                  <a:lnTo>
                    <a:pt x="619150" y="1141785"/>
                  </a:lnTo>
                  <a:lnTo>
                    <a:pt x="614075" y="1146860"/>
                  </a:lnTo>
                  <a:lnTo>
                    <a:pt x="606462" y="1151935"/>
                  </a:lnTo>
                  <a:lnTo>
                    <a:pt x="603924" y="1159548"/>
                  </a:lnTo>
                  <a:lnTo>
                    <a:pt x="598849" y="1167161"/>
                  </a:lnTo>
                  <a:lnTo>
                    <a:pt x="593773" y="1174774"/>
                  </a:lnTo>
                  <a:lnTo>
                    <a:pt x="586161" y="1177311"/>
                  </a:lnTo>
                  <a:lnTo>
                    <a:pt x="581085" y="1179849"/>
                  </a:lnTo>
                  <a:lnTo>
                    <a:pt x="578548" y="1184924"/>
                  </a:lnTo>
                  <a:lnTo>
                    <a:pt x="576010" y="1187462"/>
                  </a:lnTo>
                  <a:lnTo>
                    <a:pt x="570935" y="1190000"/>
                  </a:lnTo>
                  <a:lnTo>
                    <a:pt x="570935" y="1192537"/>
                  </a:lnTo>
                  <a:lnTo>
                    <a:pt x="573473" y="1197612"/>
                  </a:lnTo>
                  <a:lnTo>
                    <a:pt x="576010" y="1200150"/>
                  </a:lnTo>
                  <a:lnTo>
                    <a:pt x="573473" y="1205225"/>
                  </a:lnTo>
                  <a:lnTo>
                    <a:pt x="568397" y="1210301"/>
                  </a:lnTo>
                  <a:lnTo>
                    <a:pt x="565859" y="1215376"/>
                  </a:lnTo>
                  <a:lnTo>
                    <a:pt x="565859" y="1217914"/>
                  </a:lnTo>
                  <a:lnTo>
                    <a:pt x="563322" y="1220451"/>
                  </a:lnTo>
                  <a:lnTo>
                    <a:pt x="560784" y="1222989"/>
                  </a:lnTo>
                  <a:lnTo>
                    <a:pt x="558247" y="1222989"/>
                  </a:lnTo>
                  <a:lnTo>
                    <a:pt x="558247" y="1225526"/>
                  </a:lnTo>
                  <a:lnTo>
                    <a:pt x="555709" y="1228064"/>
                  </a:lnTo>
                  <a:lnTo>
                    <a:pt x="555709" y="1233139"/>
                  </a:lnTo>
                  <a:lnTo>
                    <a:pt x="553171" y="1233139"/>
                  </a:lnTo>
                  <a:lnTo>
                    <a:pt x="553171" y="1238215"/>
                  </a:lnTo>
                  <a:lnTo>
                    <a:pt x="550634" y="1238215"/>
                  </a:lnTo>
                  <a:lnTo>
                    <a:pt x="550634" y="1240752"/>
                  </a:lnTo>
                  <a:lnTo>
                    <a:pt x="548096" y="1240752"/>
                  </a:lnTo>
                  <a:lnTo>
                    <a:pt x="545559" y="1243290"/>
                  </a:lnTo>
                  <a:lnTo>
                    <a:pt x="537946" y="1243290"/>
                  </a:lnTo>
                  <a:lnTo>
                    <a:pt x="537946" y="1245828"/>
                  </a:lnTo>
                  <a:lnTo>
                    <a:pt x="535408" y="1245828"/>
                  </a:lnTo>
                  <a:lnTo>
                    <a:pt x="535408" y="1248365"/>
                  </a:lnTo>
                  <a:lnTo>
                    <a:pt x="532870" y="1248365"/>
                  </a:lnTo>
                  <a:lnTo>
                    <a:pt x="532870" y="1250903"/>
                  </a:lnTo>
                  <a:lnTo>
                    <a:pt x="530333" y="1250903"/>
                  </a:lnTo>
                  <a:lnTo>
                    <a:pt x="530333" y="1253440"/>
                  </a:lnTo>
                  <a:lnTo>
                    <a:pt x="527795" y="1253440"/>
                  </a:lnTo>
                  <a:lnTo>
                    <a:pt x="527795" y="1255978"/>
                  </a:lnTo>
                  <a:lnTo>
                    <a:pt x="525257" y="1255978"/>
                  </a:lnTo>
                  <a:lnTo>
                    <a:pt x="525257" y="1258516"/>
                  </a:lnTo>
                  <a:lnTo>
                    <a:pt x="522720" y="1258516"/>
                  </a:lnTo>
                  <a:lnTo>
                    <a:pt x="520182" y="1261053"/>
                  </a:lnTo>
                  <a:lnTo>
                    <a:pt x="517645" y="1261053"/>
                  </a:lnTo>
                  <a:lnTo>
                    <a:pt x="517645" y="1263591"/>
                  </a:lnTo>
                  <a:lnTo>
                    <a:pt x="507494" y="1263591"/>
                  </a:lnTo>
                  <a:lnTo>
                    <a:pt x="507494" y="1266128"/>
                  </a:lnTo>
                  <a:lnTo>
                    <a:pt x="502419" y="1266128"/>
                  </a:lnTo>
                  <a:lnTo>
                    <a:pt x="502419" y="1271204"/>
                  </a:lnTo>
                  <a:lnTo>
                    <a:pt x="499881" y="1271204"/>
                  </a:lnTo>
                  <a:lnTo>
                    <a:pt x="499881" y="1273741"/>
                  </a:lnTo>
                  <a:lnTo>
                    <a:pt x="497344" y="1273741"/>
                  </a:lnTo>
                  <a:lnTo>
                    <a:pt x="497344" y="1278817"/>
                  </a:lnTo>
                  <a:lnTo>
                    <a:pt x="494806" y="1278817"/>
                  </a:lnTo>
                  <a:lnTo>
                    <a:pt x="494806" y="1271204"/>
                  </a:lnTo>
                  <a:lnTo>
                    <a:pt x="497344" y="1268666"/>
                  </a:lnTo>
                  <a:lnTo>
                    <a:pt x="497344" y="1266128"/>
                  </a:lnTo>
                  <a:lnTo>
                    <a:pt x="494806" y="1261053"/>
                  </a:lnTo>
                  <a:lnTo>
                    <a:pt x="492268" y="1258516"/>
                  </a:lnTo>
                  <a:lnTo>
                    <a:pt x="489731" y="1255978"/>
                  </a:lnTo>
                  <a:lnTo>
                    <a:pt x="477042" y="1255978"/>
                  </a:lnTo>
                  <a:lnTo>
                    <a:pt x="474505" y="1261053"/>
                  </a:lnTo>
                  <a:lnTo>
                    <a:pt x="474505" y="1266128"/>
                  </a:lnTo>
                  <a:lnTo>
                    <a:pt x="469430" y="1266128"/>
                  </a:lnTo>
                  <a:lnTo>
                    <a:pt x="466892" y="1263591"/>
                  </a:lnTo>
                  <a:lnTo>
                    <a:pt x="466892" y="1250903"/>
                  </a:lnTo>
                  <a:lnTo>
                    <a:pt x="464354" y="1248365"/>
                  </a:lnTo>
                  <a:lnTo>
                    <a:pt x="464354" y="1250903"/>
                  </a:lnTo>
                  <a:lnTo>
                    <a:pt x="461817" y="1250903"/>
                  </a:lnTo>
                  <a:lnTo>
                    <a:pt x="461817" y="1255978"/>
                  </a:lnTo>
                  <a:lnTo>
                    <a:pt x="454204" y="1255978"/>
                  </a:lnTo>
                  <a:lnTo>
                    <a:pt x="451666" y="1253440"/>
                  </a:lnTo>
                  <a:lnTo>
                    <a:pt x="451666" y="1248365"/>
                  </a:lnTo>
                  <a:lnTo>
                    <a:pt x="449128" y="1240752"/>
                  </a:lnTo>
                  <a:lnTo>
                    <a:pt x="449128" y="1238215"/>
                  </a:lnTo>
                  <a:lnTo>
                    <a:pt x="441516" y="1238215"/>
                  </a:lnTo>
                  <a:lnTo>
                    <a:pt x="431365" y="1230602"/>
                  </a:lnTo>
                  <a:lnTo>
                    <a:pt x="426290" y="1228064"/>
                  </a:lnTo>
                  <a:lnTo>
                    <a:pt x="421215" y="1222989"/>
                  </a:lnTo>
                  <a:lnTo>
                    <a:pt x="421215" y="1210301"/>
                  </a:lnTo>
                  <a:lnTo>
                    <a:pt x="418677" y="1207763"/>
                  </a:lnTo>
                  <a:lnTo>
                    <a:pt x="413602" y="1205225"/>
                  </a:lnTo>
                  <a:lnTo>
                    <a:pt x="411064" y="1207763"/>
                  </a:lnTo>
                  <a:lnTo>
                    <a:pt x="405989" y="1212838"/>
                  </a:lnTo>
                  <a:lnTo>
                    <a:pt x="405989" y="1217914"/>
                  </a:lnTo>
                  <a:lnTo>
                    <a:pt x="400914" y="1220451"/>
                  </a:lnTo>
                  <a:lnTo>
                    <a:pt x="398376" y="1220451"/>
                  </a:lnTo>
                  <a:lnTo>
                    <a:pt x="393301" y="1217914"/>
                  </a:lnTo>
                  <a:lnTo>
                    <a:pt x="388225" y="1215376"/>
                  </a:lnTo>
                  <a:lnTo>
                    <a:pt x="380613" y="1210301"/>
                  </a:lnTo>
                  <a:lnTo>
                    <a:pt x="375537" y="1205225"/>
                  </a:lnTo>
                  <a:lnTo>
                    <a:pt x="373000" y="1200150"/>
                  </a:lnTo>
                  <a:lnTo>
                    <a:pt x="375537" y="1195075"/>
                  </a:lnTo>
                  <a:lnTo>
                    <a:pt x="378075" y="1195075"/>
                  </a:lnTo>
                  <a:lnTo>
                    <a:pt x="383151" y="1192537"/>
                  </a:lnTo>
                  <a:lnTo>
                    <a:pt x="380613" y="1190000"/>
                  </a:lnTo>
                  <a:lnTo>
                    <a:pt x="378075" y="1190000"/>
                  </a:lnTo>
                  <a:lnTo>
                    <a:pt x="375537" y="1187462"/>
                  </a:lnTo>
                  <a:lnTo>
                    <a:pt x="367925" y="1187462"/>
                  </a:lnTo>
                  <a:lnTo>
                    <a:pt x="365387" y="1184924"/>
                  </a:lnTo>
                  <a:lnTo>
                    <a:pt x="365387" y="1179849"/>
                  </a:lnTo>
                  <a:lnTo>
                    <a:pt x="367925" y="1177311"/>
                  </a:lnTo>
                  <a:lnTo>
                    <a:pt x="370462" y="1174774"/>
                  </a:lnTo>
                  <a:lnTo>
                    <a:pt x="373000" y="1172236"/>
                  </a:lnTo>
                  <a:lnTo>
                    <a:pt x="373000" y="1169699"/>
                  </a:lnTo>
                  <a:lnTo>
                    <a:pt x="367925" y="1169699"/>
                  </a:lnTo>
                  <a:lnTo>
                    <a:pt x="362849" y="1167161"/>
                  </a:lnTo>
                  <a:lnTo>
                    <a:pt x="357774" y="1164623"/>
                  </a:lnTo>
                  <a:lnTo>
                    <a:pt x="352699" y="1159548"/>
                  </a:lnTo>
                  <a:lnTo>
                    <a:pt x="352699" y="1149398"/>
                  </a:lnTo>
                  <a:lnTo>
                    <a:pt x="347623" y="1151935"/>
                  </a:lnTo>
                  <a:lnTo>
                    <a:pt x="340011" y="1151935"/>
                  </a:lnTo>
                  <a:lnTo>
                    <a:pt x="337473" y="1149398"/>
                  </a:lnTo>
                  <a:lnTo>
                    <a:pt x="337473" y="1141785"/>
                  </a:lnTo>
                  <a:lnTo>
                    <a:pt x="340011" y="1139247"/>
                  </a:lnTo>
                  <a:lnTo>
                    <a:pt x="345086" y="1131634"/>
                  </a:lnTo>
                  <a:lnTo>
                    <a:pt x="342548" y="1126559"/>
                  </a:lnTo>
                  <a:lnTo>
                    <a:pt x="340011" y="1124021"/>
                  </a:lnTo>
                  <a:lnTo>
                    <a:pt x="324785" y="1131634"/>
                  </a:lnTo>
                  <a:lnTo>
                    <a:pt x="319710" y="1129097"/>
                  </a:lnTo>
                  <a:lnTo>
                    <a:pt x="317172" y="1124021"/>
                  </a:lnTo>
                  <a:lnTo>
                    <a:pt x="317172" y="1121484"/>
                  </a:lnTo>
                  <a:lnTo>
                    <a:pt x="319710" y="1118946"/>
                  </a:lnTo>
                  <a:lnTo>
                    <a:pt x="319710" y="1116408"/>
                  </a:lnTo>
                  <a:lnTo>
                    <a:pt x="312097" y="1116408"/>
                  </a:lnTo>
                  <a:lnTo>
                    <a:pt x="314634" y="1113871"/>
                  </a:lnTo>
                  <a:lnTo>
                    <a:pt x="317172" y="1111333"/>
                  </a:lnTo>
                  <a:lnTo>
                    <a:pt x="319710" y="1106258"/>
                  </a:lnTo>
                  <a:lnTo>
                    <a:pt x="314634" y="1106258"/>
                  </a:lnTo>
                  <a:lnTo>
                    <a:pt x="312097" y="1108796"/>
                  </a:lnTo>
                  <a:lnTo>
                    <a:pt x="307022" y="1108796"/>
                  </a:lnTo>
                  <a:lnTo>
                    <a:pt x="307022" y="1106258"/>
                  </a:lnTo>
                  <a:lnTo>
                    <a:pt x="309559" y="1101183"/>
                  </a:lnTo>
                  <a:lnTo>
                    <a:pt x="312097" y="1098645"/>
                  </a:lnTo>
                  <a:lnTo>
                    <a:pt x="312097" y="1096107"/>
                  </a:lnTo>
                  <a:lnTo>
                    <a:pt x="309559" y="1093570"/>
                  </a:lnTo>
                  <a:lnTo>
                    <a:pt x="301946" y="1091032"/>
                  </a:lnTo>
                  <a:lnTo>
                    <a:pt x="299409" y="1088494"/>
                  </a:lnTo>
                  <a:lnTo>
                    <a:pt x="299409" y="1085957"/>
                  </a:lnTo>
                  <a:lnTo>
                    <a:pt x="301946" y="1083419"/>
                  </a:lnTo>
                  <a:lnTo>
                    <a:pt x="304484" y="1078344"/>
                  </a:lnTo>
                  <a:lnTo>
                    <a:pt x="307022" y="1073269"/>
                  </a:lnTo>
                  <a:lnTo>
                    <a:pt x="309559" y="1068194"/>
                  </a:lnTo>
                  <a:lnTo>
                    <a:pt x="307022" y="1065656"/>
                  </a:lnTo>
                  <a:lnTo>
                    <a:pt x="304484" y="1063118"/>
                  </a:lnTo>
                  <a:lnTo>
                    <a:pt x="301946" y="1063118"/>
                  </a:lnTo>
                  <a:lnTo>
                    <a:pt x="299409" y="1065656"/>
                  </a:lnTo>
                  <a:lnTo>
                    <a:pt x="299409" y="1070731"/>
                  </a:lnTo>
                  <a:lnTo>
                    <a:pt x="274043" y="1070731"/>
                  </a:lnTo>
                  <a:lnTo>
                    <a:pt x="266430" y="1068194"/>
                  </a:lnTo>
                  <a:lnTo>
                    <a:pt x="263892" y="1065656"/>
                  </a:lnTo>
                  <a:lnTo>
                    <a:pt x="263892" y="1060581"/>
                  </a:lnTo>
                  <a:lnTo>
                    <a:pt x="261355" y="1058043"/>
                  </a:lnTo>
                  <a:lnTo>
                    <a:pt x="258817" y="1058043"/>
                  </a:lnTo>
                  <a:lnTo>
                    <a:pt x="258817" y="1052968"/>
                  </a:lnTo>
                  <a:lnTo>
                    <a:pt x="261355" y="1050430"/>
                  </a:lnTo>
                  <a:lnTo>
                    <a:pt x="266430" y="1047893"/>
                  </a:lnTo>
                  <a:lnTo>
                    <a:pt x="268968" y="1045355"/>
                  </a:lnTo>
                  <a:lnTo>
                    <a:pt x="268968" y="1040280"/>
                  </a:lnTo>
                  <a:lnTo>
                    <a:pt x="266430" y="1037742"/>
                  </a:lnTo>
                  <a:lnTo>
                    <a:pt x="261355" y="1040280"/>
                  </a:lnTo>
                  <a:lnTo>
                    <a:pt x="258817" y="1040280"/>
                  </a:lnTo>
                  <a:lnTo>
                    <a:pt x="253742" y="1037742"/>
                  </a:lnTo>
                  <a:lnTo>
                    <a:pt x="253742" y="1027591"/>
                  </a:lnTo>
                  <a:lnTo>
                    <a:pt x="248667" y="1025054"/>
                  </a:lnTo>
                  <a:lnTo>
                    <a:pt x="248667" y="1009828"/>
                  </a:lnTo>
                  <a:lnTo>
                    <a:pt x="243591" y="1009828"/>
                  </a:lnTo>
                  <a:lnTo>
                    <a:pt x="241054" y="1012366"/>
                  </a:lnTo>
                  <a:lnTo>
                    <a:pt x="238516" y="1009828"/>
                  </a:lnTo>
                  <a:lnTo>
                    <a:pt x="238516" y="1004753"/>
                  </a:lnTo>
                  <a:lnTo>
                    <a:pt x="233441" y="1002215"/>
                  </a:lnTo>
                  <a:lnTo>
                    <a:pt x="230903" y="999677"/>
                  </a:lnTo>
                  <a:lnTo>
                    <a:pt x="230903" y="997140"/>
                  </a:lnTo>
                  <a:lnTo>
                    <a:pt x="228366" y="997140"/>
                  </a:lnTo>
                  <a:lnTo>
                    <a:pt x="225828" y="994602"/>
                  </a:lnTo>
                  <a:lnTo>
                    <a:pt x="228366" y="992065"/>
                  </a:lnTo>
                  <a:lnTo>
                    <a:pt x="230903" y="986989"/>
                  </a:lnTo>
                  <a:lnTo>
                    <a:pt x="230903" y="984452"/>
                  </a:lnTo>
                  <a:lnTo>
                    <a:pt x="228366" y="981914"/>
                  </a:lnTo>
                  <a:lnTo>
                    <a:pt x="225828" y="981914"/>
                  </a:lnTo>
                  <a:lnTo>
                    <a:pt x="223290" y="984452"/>
                  </a:lnTo>
                  <a:lnTo>
                    <a:pt x="223290" y="989527"/>
                  </a:lnTo>
                  <a:lnTo>
                    <a:pt x="220753" y="989527"/>
                  </a:lnTo>
                  <a:lnTo>
                    <a:pt x="218215" y="984452"/>
                  </a:lnTo>
                  <a:lnTo>
                    <a:pt x="215678" y="986989"/>
                  </a:lnTo>
                  <a:lnTo>
                    <a:pt x="210602" y="994602"/>
                  </a:lnTo>
                  <a:lnTo>
                    <a:pt x="208064" y="994602"/>
                  </a:lnTo>
                  <a:lnTo>
                    <a:pt x="205527" y="989527"/>
                  </a:lnTo>
                  <a:lnTo>
                    <a:pt x="208064" y="981914"/>
                  </a:lnTo>
                  <a:lnTo>
                    <a:pt x="202989" y="979376"/>
                  </a:lnTo>
                  <a:lnTo>
                    <a:pt x="195376" y="986989"/>
                  </a:lnTo>
                  <a:lnTo>
                    <a:pt x="190301" y="989527"/>
                  </a:lnTo>
                  <a:lnTo>
                    <a:pt x="185226" y="986989"/>
                  </a:lnTo>
                  <a:lnTo>
                    <a:pt x="187764" y="984452"/>
                  </a:lnTo>
                  <a:lnTo>
                    <a:pt x="187764" y="981914"/>
                  </a:lnTo>
                  <a:lnTo>
                    <a:pt x="190301" y="979376"/>
                  </a:lnTo>
                  <a:lnTo>
                    <a:pt x="190301" y="976839"/>
                  </a:lnTo>
                  <a:lnTo>
                    <a:pt x="192839" y="974301"/>
                  </a:lnTo>
                  <a:lnTo>
                    <a:pt x="195376" y="976839"/>
                  </a:lnTo>
                  <a:lnTo>
                    <a:pt x="197914" y="976839"/>
                  </a:lnTo>
                  <a:lnTo>
                    <a:pt x="197914" y="969226"/>
                  </a:lnTo>
                  <a:lnTo>
                    <a:pt x="195376" y="964151"/>
                  </a:lnTo>
                  <a:lnTo>
                    <a:pt x="190301" y="964151"/>
                  </a:lnTo>
                  <a:lnTo>
                    <a:pt x="190301" y="966688"/>
                  </a:lnTo>
                  <a:lnTo>
                    <a:pt x="185226" y="966688"/>
                  </a:lnTo>
                  <a:lnTo>
                    <a:pt x="182688" y="964151"/>
                  </a:lnTo>
                  <a:lnTo>
                    <a:pt x="185226" y="961613"/>
                  </a:lnTo>
                  <a:lnTo>
                    <a:pt x="187764" y="959076"/>
                  </a:lnTo>
                  <a:lnTo>
                    <a:pt x="185226" y="956538"/>
                  </a:lnTo>
                  <a:lnTo>
                    <a:pt x="182688" y="956538"/>
                  </a:lnTo>
                  <a:lnTo>
                    <a:pt x="182688" y="948925"/>
                  </a:lnTo>
                  <a:lnTo>
                    <a:pt x="180150" y="946387"/>
                  </a:lnTo>
                  <a:lnTo>
                    <a:pt x="182688" y="946387"/>
                  </a:lnTo>
                  <a:lnTo>
                    <a:pt x="182688" y="943850"/>
                  </a:lnTo>
                  <a:lnTo>
                    <a:pt x="180150" y="941312"/>
                  </a:lnTo>
                  <a:lnTo>
                    <a:pt x="180150" y="938774"/>
                  </a:lnTo>
                  <a:lnTo>
                    <a:pt x="182688" y="938774"/>
                  </a:lnTo>
                  <a:lnTo>
                    <a:pt x="182688" y="933699"/>
                  </a:lnTo>
                  <a:lnTo>
                    <a:pt x="180150" y="933699"/>
                  </a:lnTo>
                  <a:lnTo>
                    <a:pt x="180150" y="936237"/>
                  </a:lnTo>
                  <a:lnTo>
                    <a:pt x="175075" y="936237"/>
                  </a:lnTo>
                  <a:lnTo>
                    <a:pt x="175075" y="931162"/>
                  </a:lnTo>
                  <a:lnTo>
                    <a:pt x="172538" y="928624"/>
                  </a:lnTo>
                  <a:lnTo>
                    <a:pt x="170000" y="931162"/>
                  </a:lnTo>
                  <a:lnTo>
                    <a:pt x="170000" y="933699"/>
                  </a:lnTo>
                  <a:lnTo>
                    <a:pt x="167462" y="933699"/>
                  </a:lnTo>
                  <a:lnTo>
                    <a:pt x="167462" y="921011"/>
                  </a:lnTo>
                  <a:lnTo>
                    <a:pt x="164925" y="921011"/>
                  </a:lnTo>
                  <a:lnTo>
                    <a:pt x="164925" y="918473"/>
                  </a:lnTo>
                  <a:lnTo>
                    <a:pt x="170000" y="915936"/>
                  </a:lnTo>
                  <a:lnTo>
                    <a:pt x="175075" y="915936"/>
                  </a:lnTo>
                  <a:lnTo>
                    <a:pt x="177613" y="913398"/>
                  </a:lnTo>
                  <a:lnTo>
                    <a:pt x="177613" y="905785"/>
                  </a:lnTo>
                  <a:lnTo>
                    <a:pt x="177613" y="905785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9E3BCBC-F952-7F3E-FD94-22262940D02F}"/>
                </a:ext>
              </a:extLst>
            </p:cNvPr>
            <p:cNvSpPr/>
            <p:nvPr/>
          </p:nvSpPr>
          <p:spPr>
            <a:xfrm>
              <a:off x="4484489" y="3598099"/>
              <a:ext cx="969342" cy="1334676"/>
            </a:xfrm>
            <a:custGeom>
              <a:avLst/>
              <a:gdLst>
                <a:gd name="connsiteX0" fmla="*/ 220774 w 969342"/>
                <a:gd name="connsiteY0" fmla="*/ 695215 h 1334676"/>
                <a:gd name="connsiteX1" fmla="*/ 230924 w 969342"/>
                <a:gd name="connsiteY1" fmla="*/ 690140 h 1334676"/>
                <a:gd name="connsiteX2" fmla="*/ 233462 w 969342"/>
                <a:gd name="connsiteY2" fmla="*/ 690140 h 1334676"/>
                <a:gd name="connsiteX3" fmla="*/ 233462 w 969342"/>
                <a:gd name="connsiteY3" fmla="*/ 685064 h 1334676"/>
                <a:gd name="connsiteX4" fmla="*/ 235999 w 969342"/>
                <a:gd name="connsiteY4" fmla="*/ 685064 h 1334676"/>
                <a:gd name="connsiteX5" fmla="*/ 235999 w 969342"/>
                <a:gd name="connsiteY5" fmla="*/ 682527 h 1334676"/>
                <a:gd name="connsiteX6" fmla="*/ 238537 w 969342"/>
                <a:gd name="connsiteY6" fmla="*/ 685064 h 1334676"/>
                <a:gd name="connsiteX7" fmla="*/ 241075 w 969342"/>
                <a:gd name="connsiteY7" fmla="*/ 682527 h 1334676"/>
                <a:gd name="connsiteX8" fmla="*/ 246150 w 969342"/>
                <a:gd name="connsiteY8" fmla="*/ 682527 h 1334676"/>
                <a:gd name="connsiteX9" fmla="*/ 246150 w 969342"/>
                <a:gd name="connsiteY9" fmla="*/ 687602 h 1334676"/>
                <a:gd name="connsiteX10" fmla="*/ 243612 w 969342"/>
                <a:gd name="connsiteY10" fmla="*/ 687602 h 1334676"/>
                <a:gd name="connsiteX11" fmla="*/ 246150 w 969342"/>
                <a:gd name="connsiteY11" fmla="*/ 690140 h 1334676"/>
                <a:gd name="connsiteX12" fmla="*/ 248688 w 969342"/>
                <a:gd name="connsiteY12" fmla="*/ 690140 h 1334676"/>
                <a:gd name="connsiteX13" fmla="*/ 251225 w 969342"/>
                <a:gd name="connsiteY13" fmla="*/ 692677 h 1334676"/>
                <a:gd name="connsiteX14" fmla="*/ 253763 w 969342"/>
                <a:gd name="connsiteY14" fmla="*/ 695215 h 1334676"/>
                <a:gd name="connsiteX15" fmla="*/ 266451 w 969342"/>
                <a:gd name="connsiteY15" fmla="*/ 695215 h 1334676"/>
                <a:gd name="connsiteX16" fmla="*/ 268989 w 969342"/>
                <a:gd name="connsiteY16" fmla="*/ 692677 h 1334676"/>
                <a:gd name="connsiteX17" fmla="*/ 268989 w 969342"/>
                <a:gd name="connsiteY17" fmla="*/ 690140 h 1334676"/>
                <a:gd name="connsiteX18" fmla="*/ 271526 w 969342"/>
                <a:gd name="connsiteY18" fmla="*/ 690140 h 1334676"/>
                <a:gd name="connsiteX19" fmla="*/ 274064 w 969342"/>
                <a:gd name="connsiteY19" fmla="*/ 687602 h 1334676"/>
                <a:gd name="connsiteX20" fmla="*/ 274064 w 969342"/>
                <a:gd name="connsiteY20" fmla="*/ 690140 h 1334676"/>
                <a:gd name="connsiteX21" fmla="*/ 276602 w 969342"/>
                <a:gd name="connsiteY21" fmla="*/ 687602 h 1334676"/>
                <a:gd name="connsiteX22" fmla="*/ 274064 w 969342"/>
                <a:gd name="connsiteY22" fmla="*/ 685064 h 1334676"/>
                <a:gd name="connsiteX23" fmla="*/ 271526 w 969342"/>
                <a:gd name="connsiteY23" fmla="*/ 685064 h 1334676"/>
                <a:gd name="connsiteX24" fmla="*/ 271526 w 969342"/>
                <a:gd name="connsiteY24" fmla="*/ 682527 h 1334676"/>
                <a:gd name="connsiteX25" fmla="*/ 274064 w 969342"/>
                <a:gd name="connsiteY25" fmla="*/ 682527 h 1334676"/>
                <a:gd name="connsiteX26" fmla="*/ 268989 w 969342"/>
                <a:gd name="connsiteY26" fmla="*/ 682527 h 1334676"/>
                <a:gd name="connsiteX27" fmla="*/ 268989 w 969342"/>
                <a:gd name="connsiteY27" fmla="*/ 679989 h 1334676"/>
                <a:gd name="connsiteX28" fmla="*/ 274064 w 969342"/>
                <a:gd name="connsiteY28" fmla="*/ 679989 h 1334676"/>
                <a:gd name="connsiteX29" fmla="*/ 274064 w 969342"/>
                <a:gd name="connsiteY29" fmla="*/ 682527 h 1334676"/>
                <a:gd name="connsiteX30" fmla="*/ 276602 w 969342"/>
                <a:gd name="connsiteY30" fmla="*/ 682527 h 1334676"/>
                <a:gd name="connsiteX31" fmla="*/ 276602 w 969342"/>
                <a:gd name="connsiteY31" fmla="*/ 677451 h 1334676"/>
                <a:gd name="connsiteX32" fmla="*/ 279139 w 969342"/>
                <a:gd name="connsiteY32" fmla="*/ 674914 h 1334676"/>
                <a:gd name="connsiteX33" fmla="*/ 279139 w 969342"/>
                <a:gd name="connsiteY33" fmla="*/ 672376 h 1334676"/>
                <a:gd name="connsiteX34" fmla="*/ 274064 w 969342"/>
                <a:gd name="connsiteY34" fmla="*/ 672376 h 1334676"/>
                <a:gd name="connsiteX35" fmla="*/ 274064 w 969342"/>
                <a:gd name="connsiteY35" fmla="*/ 669839 h 1334676"/>
                <a:gd name="connsiteX36" fmla="*/ 276602 w 969342"/>
                <a:gd name="connsiteY36" fmla="*/ 667301 h 1334676"/>
                <a:gd name="connsiteX37" fmla="*/ 291827 w 969342"/>
                <a:gd name="connsiteY37" fmla="*/ 667301 h 1334676"/>
                <a:gd name="connsiteX38" fmla="*/ 294365 w 969342"/>
                <a:gd name="connsiteY38" fmla="*/ 669839 h 1334676"/>
                <a:gd name="connsiteX39" fmla="*/ 299440 w 969342"/>
                <a:gd name="connsiteY39" fmla="*/ 667301 h 1334676"/>
                <a:gd name="connsiteX40" fmla="*/ 299440 w 969342"/>
                <a:gd name="connsiteY40" fmla="*/ 654613 h 1334676"/>
                <a:gd name="connsiteX41" fmla="*/ 304515 w 969342"/>
                <a:gd name="connsiteY41" fmla="*/ 654613 h 1334676"/>
                <a:gd name="connsiteX42" fmla="*/ 309591 w 969342"/>
                <a:gd name="connsiteY42" fmla="*/ 649538 h 1334676"/>
                <a:gd name="connsiteX43" fmla="*/ 314666 w 969342"/>
                <a:gd name="connsiteY43" fmla="*/ 649538 h 1334676"/>
                <a:gd name="connsiteX44" fmla="*/ 314666 w 969342"/>
                <a:gd name="connsiteY44" fmla="*/ 652075 h 1334676"/>
                <a:gd name="connsiteX45" fmla="*/ 317203 w 969342"/>
                <a:gd name="connsiteY45" fmla="*/ 652075 h 1334676"/>
                <a:gd name="connsiteX46" fmla="*/ 317203 w 969342"/>
                <a:gd name="connsiteY46" fmla="*/ 649538 h 1334676"/>
                <a:gd name="connsiteX47" fmla="*/ 322279 w 969342"/>
                <a:gd name="connsiteY47" fmla="*/ 649538 h 1334676"/>
                <a:gd name="connsiteX48" fmla="*/ 322279 w 969342"/>
                <a:gd name="connsiteY48" fmla="*/ 652075 h 1334676"/>
                <a:gd name="connsiteX49" fmla="*/ 324816 w 969342"/>
                <a:gd name="connsiteY49" fmla="*/ 652075 h 1334676"/>
                <a:gd name="connsiteX50" fmla="*/ 327354 w 969342"/>
                <a:gd name="connsiteY50" fmla="*/ 654613 h 1334676"/>
                <a:gd name="connsiteX51" fmla="*/ 332429 w 969342"/>
                <a:gd name="connsiteY51" fmla="*/ 654613 h 1334676"/>
                <a:gd name="connsiteX52" fmla="*/ 334967 w 969342"/>
                <a:gd name="connsiteY52" fmla="*/ 657151 h 1334676"/>
                <a:gd name="connsiteX53" fmla="*/ 337505 w 969342"/>
                <a:gd name="connsiteY53" fmla="*/ 657151 h 1334676"/>
                <a:gd name="connsiteX54" fmla="*/ 340042 w 969342"/>
                <a:gd name="connsiteY54" fmla="*/ 654613 h 1334676"/>
                <a:gd name="connsiteX55" fmla="*/ 347655 w 969342"/>
                <a:gd name="connsiteY55" fmla="*/ 654613 h 1334676"/>
                <a:gd name="connsiteX56" fmla="*/ 350193 w 969342"/>
                <a:gd name="connsiteY56" fmla="*/ 657151 h 1334676"/>
                <a:gd name="connsiteX57" fmla="*/ 355268 w 969342"/>
                <a:gd name="connsiteY57" fmla="*/ 657151 h 1334676"/>
                <a:gd name="connsiteX58" fmla="*/ 357806 w 969342"/>
                <a:gd name="connsiteY58" fmla="*/ 659688 h 1334676"/>
                <a:gd name="connsiteX59" fmla="*/ 360343 w 969342"/>
                <a:gd name="connsiteY59" fmla="*/ 659688 h 1334676"/>
                <a:gd name="connsiteX60" fmla="*/ 360343 w 969342"/>
                <a:gd name="connsiteY60" fmla="*/ 657151 h 1334676"/>
                <a:gd name="connsiteX61" fmla="*/ 362881 w 969342"/>
                <a:gd name="connsiteY61" fmla="*/ 657151 h 1334676"/>
                <a:gd name="connsiteX62" fmla="*/ 362881 w 969342"/>
                <a:gd name="connsiteY62" fmla="*/ 644462 h 1334676"/>
                <a:gd name="connsiteX63" fmla="*/ 360343 w 969342"/>
                <a:gd name="connsiteY63" fmla="*/ 639387 h 1334676"/>
                <a:gd name="connsiteX64" fmla="*/ 360343 w 969342"/>
                <a:gd name="connsiteY64" fmla="*/ 631774 h 1334676"/>
                <a:gd name="connsiteX65" fmla="*/ 357806 w 969342"/>
                <a:gd name="connsiteY65" fmla="*/ 629237 h 1334676"/>
                <a:gd name="connsiteX66" fmla="*/ 357806 w 969342"/>
                <a:gd name="connsiteY66" fmla="*/ 619086 h 1334676"/>
                <a:gd name="connsiteX67" fmla="*/ 355268 w 969342"/>
                <a:gd name="connsiteY67" fmla="*/ 616548 h 1334676"/>
                <a:gd name="connsiteX68" fmla="*/ 355268 w 969342"/>
                <a:gd name="connsiteY68" fmla="*/ 601323 h 1334676"/>
                <a:gd name="connsiteX69" fmla="*/ 352730 w 969342"/>
                <a:gd name="connsiteY69" fmla="*/ 596247 h 1334676"/>
                <a:gd name="connsiteX70" fmla="*/ 352730 w 969342"/>
                <a:gd name="connsiteY70" fmla="*/ 593710 h 1334676"/>
                <a:gd name="connsiteX71" fmla="*/ 347655 w 969342"/>
                <a:gd name="connsiteY71" fmla="*/ 586097 h 1334676"/>
                <a:gd name="connsiteX72" fmla="*/ 345117 w 969342"/>
                <a:gd name="connsiteY72" fmla="*/ 583559 h 1334676"/>
                <a:gd name="connsiteX73" fmla="*/ 342580 w 969342"/>
                <a:gd name="connsiteY73" fmla="*/ 578484 h 1334676"/>
                <a:gd name="connsiteX74" fmla="*/ 342580 w 969342"/>
                <a:gd name="connsiteY74" fmla="*/ 555656 h 1334676"/>
                <a:gd name="connsiteX75" fmla="*/ 345117 w 969342"/>
                <a:gd name="connsiteY75" fmla="*/ 548043 h 1334676"/>
                <a:gd name="connsiteX76" fmla="*/ 345117 w 969342"/>
                <a:gd name="connsiteY76" fmla="*/ 545505 h 1334676"/>
                <a:gd name="connsiteX77" fmla="*/ 350193 w 969342"/>
                <a:gd name="connsiteY77" fmla="*/ 540504 h 1334676"/>
                <a:gd name="connsiteX78" fmla="*/ 352730 w 969342"/>
                <a:gd name="connsiteY78" fmla="*/ 537967 h 1334676"/>
                <a:gd name="connsiteX79" fmla="*/ 352730 w 969342"/>
                <a:gd name="connsiteY79" fmla="*/ 535429 h 1334676"/>
                <a:gd name="connsiteX80" fmla="*/ 355268 w 969342"/>
                <a:gd name="connsiteY80" fmla="*/ 532891 h 1334676"/>
                <a:gd name="connsiteX81" fmla="*/ 355268 w 969342"/>
                <a:gd name="connsiteY81" fmla="*/ 522741 h 1334676"/>
                <a:gd name="connsiteX82" fmla="*/ 352730 w 969342"/>
                <a:gd name="connsiteY82" fmla="*/ 520203 h 1334676"/>
                <a:gd name="connsiteX83" fmla="*/ 350193 w 969342"/>
                <a:gd name="connsiteY83" fmla="*/ 517665 h 1334676"/>
                <a:gd name="connsiteX84" fmla="*/ 345117 w 969342"/>
                <a:gd name="connsiteY84" fmla="*/ 515128 h 1334676"/>
                <a:gd name="connsiteX85" fmla="*/ 342580 w 969342"/>
                <a:gd name="connsiteY85" fmla="*/ 510053 h 1334676"/>
                <a:gd name="connsiteX86" fmla="*/ 342580 w 969342"/>
                <a:gd name="connsiteY86" fmla="*/ 507515 h 1334676"/>
                <a:gd name="connsiteX87" fmla="*/ 340042 w 969342"/>
                <a:gd name="connsiteY87" fmla="*/ 502440 h 1334676"/>
                <a:gd name="connsiteX88" fmla="*/ 340042 w 969342"/>
                <a:gd name="connsiteY88" fmla="*/ 497365 h 1334676"/>
                <a:gd name="connsiteX89" fmla="*/ 334967 w 969342"/>
                <a:gd name="connsiteY89" fmla="*/ 489752 h 1334676"/>
                <a:gd name="connsiteX90" fmla="*/ 332429 w 969342"/>
                <a:gd name="connsiteY90" fmla="*/ 487214 h 1334676"/>
                <a:gd name="connsiteX91" fmla="*/ 332429 w 969342"/>
                <a:gd name="connsiteY91" fmla="*/ 484676 h 1334676"/>
                <a:gd name="connsiteX92" fmla="*/ 329892 w 969342"/>
                <a:gd name="connsiteY92" fmla="*/ 479601 h 1334676"/>
                <a:gd name="connsiteX93" fmla="*/ 327354 w 969342"/>
                <a:gd name="connsiteY93" fmla="*/ 477064 h 1334676"/>
                <a:gd name="connsiteX94" fmla="*/ 319741 w 969342"/>
                <a:gd name="connsiteY94" fmla="*/ 469451 h 1334676"/>
                <a:gd name="connsiteX95" fmla="*/ 314666 w 969342"/>
                <a:gd name="connsiteY95" fmla="*/ 464375 h 1334676"/>
                <a:gd name="connsiteX96" fmla="*/ 312128 w 969342"/>
                <a:gd name="connsiteY96" fmla="*/ 461838 h 1334676"/>
                <a:gd name="connsiteX97" fmla="*/ 309591 w 969342"/>
                <a:gd name="connsiteY97" fmla="*/ 456762 h 1334676"/>
                <a:gd name="connsiteX98" fmla="*/ 307053 w 969342"/>
                <a:gd name="connsiteY98" fmla="*/ 451687 h 1334676"/>
                <a:gd name="connsiteX99" fmla="*/ 301978 w 969342"/>
                <a:gd name="connsiteY99" fmla="*/ 449150 h 1334676"/>
                <a:gd name="connsiteX100" fmla="*/ 299440 w 969342"/>
                <a:gd name="connsiteY100" fmla="*/ 444074 h 1334676"/>
                <a:gd name="connsiteX101" fmla="*/ 296902 w 969342"/>
                <a:gd name="connsiteY101" fmla="*/ 441537 h 1334676"/>
                <a:gd name="connsiteX102" fmla="*/ 294365 w 969342"/>
                <a:gd name="connsiteY102" fmla="*/ 436461 h 1334676"/>
                <a:gd name="connsiteX103" fmla="*/ 294365 w 969342"/>
                <a:gd name="connsiteY103" fmla="*/ 433924 h 1334676"/>
                <a:gd name="connsiteX104" fmla="*/ 291827 w 969342"/>
                <a:gd name="connsiteY104" fmla="*/ 433924 h 1334676"/>
                <a:gd name="connsiteX105" fmla="*/ 291827 w 969342"/>
                <a:gd name="connsiteY105" fmla="*/ 431386 h 1334676"/>
                <a:gd name="connsiteX106" fmla="*/ 289290 w 969342"/>
                <a:gd name="connsiteY106" fmla="*/ 428848 h 1334676"/>
                <a:gd name="connsiteX107" fmla="*/ 286752 w 969342"/>
                <a:gd name="connsiteY107" fmla="*/ 423773 h 1334676"/>
                <a:gd name="connsiteX108" fmla="*/ 284214 w 969342"/>
                <a:gd name="connsiteY108" fmla="*/ 421236 h 1334676"/>
                <a:gd name="connsiteX109" fmla="*/ 281677 w 969342"/>
                <a:gd name="connsiteY109" fmla="*/ 416160 h 1334676"/>
                <a:gd name="connsiteX110" fmla="*/ 279139 w 969342"/>
                <a:gd name="connsiteY110" fmla="*/ 411085 h 1334676"/>
                <a:gd name="connsiteX111" fmla="*/ 276602 w 969342"/>
                <a:gd name="connsiteY111" fmla="*/ 408548 h 1334676"/>
                <a:gd name="connsiteX112" fmla="*/ 276602 w 969342"/>
                <a:gd name="connsiteY112" fmla="*/ 403472 h 1334676"/>
                <a:gd name="connsiteX113" fmla="*/ 274064 w 969342"/>
                <a:gd name="connsiteY113" fmla="*/ 398397 h 1334676"/>
                <a:gd name="connsiteX114" fmla="*/ 271526 w 969342"/>
                <a:gd name="connsiteY114" fmla="*/ 393322 h 1334676"/>
                <a:gd name="connsiteX115" fmla="*/ 271526 w 969342"/>
                <a:gd name="connsiteY115" fmla="*/ 388247 h 1334676"/>
                <a:gd name="connsiteX116" fmla="*/ 268989 w 969342"/>
                <a:gd name="connsiteY116" fmla="*/ 383171 h 1334676"/>
                <a:gd name="connsiteX117" fmla="*/ 268989 w 969342"/>
                <a:gd name="connsiteY117" fmla="*/ 367945 h 1334676"/>
                <a:gd name="connsiteX118" fmla="*/ 271526 w 969342"/>
                <a:gd name="connsiteY118" fmla="*/ 360333 h 1334676"/>
                <a:gd name="connsiteX119" fmla="*/ 271526 w 969342"/>
                <a:gd name="connsiteY119" fmla="*/ 327354 h 1334676"/>
                <a:gd name="connsiteX120" fmla="*/ 274064 w 969342"/>
                <a:gd name="connsiteY120" fmla="*/ 319741 h 1334676"/>
                <a:gd name="connsiteX121" fmla="*/ 274064 w 969342"/>
                <a:gd name="connsiteY121" fmla="*/ 307053 h 1334676"/>
                <a:gd name="connsiteX122" fmla="*/ 276602 w 969342"/>
                <a:gd name="connsiteY122" fmla="*/ 299440 h 1334676"/>
                <a:gd name="connsiteX123" fmla="*/ 276602 w 969342"/>
                <a:gd name="connsiteY123" fmla="*/ 296902 h 1334676"/>
                <a:gd name="connsiteX124" fmla="*/ 279139 w 969342"/>
                <a:gd name="connsiteY124" fmla="*/ 284214 h 1334676"/>
                <a:gd name="connsiteX125" fmla="*/ 279139 w 969342"/>
                <a:gd name="connsiteY125" fmla="*/ 274064 h 1334676"/>
                <a:gd name="connsiteX126" fmla="*/ 281677 w 969342"/>
                <a:gd name="connsiteY126" fmla="*/ 271526 h 1334676"/>
                <a:gd name="connsiteX127" fmla="*/ 281677 w 969342"/>
                <a:gd name="connsiteY127" fmla="*/ 258838 h 1334676"/>
                <a:gd name="connsiteX128" fmla="*/ 284214 w 969342"/>
                <a:gd name="connsiteY128" fmla="*/ 256300 h 1334676"/>
                <a:gd name="connsiteX129" fmla="*/ 284214 w 969342"/>
                <a:gd name="connsiteY129" fmla="*/ 246150 h 1334676"/>
                <a:gd name="connsiteX130" fmla="*/ 286752 w 969342"/>
                <a:gd name="connsiteY130" fmla="*/ 243612 h 1334676"/>
                <a:gd name="connsiteX131" fmla="*/ 286752 w 969342"/>
                <a:gd name="connsiteY131" fmla="*/ 238537 h 1334676"/>
                <a:gd name="connsiteX132" fmla="*/ 289290 w 969342"/>
                <a:gd name="connsiteY132" fmla="*/ 238537 h 1334676"/>
                <a:gd name="connsiteX133" fmla="*/ 291827 w 969342"/>
                <a:gd name="connsiteY133" fmla="*/ 235999 h 1334676"/>
                <a:gd name="connsiteX134" fmla="*/ 294365 w 969342"/>
                <a:gd name="connsiteY134" fmla="*/ 233462 h 1334676"/>
                <a:gd name="connsiteX135" fmla="*/ 296902 w 969342"/>
                <a:gd name="connsiteY135" fmla="*/ 233462 h 1334676"/>
                <a:gd name="connsiteX136" fmla="*/ 296902 w 969342"/>
                <a:gd name="connsiteY136" fmla="*/ 230924 h 1334676"/>
                <a:gd name="connsiteX137" fmla="*/ 299440 w 969342"/>
                <a:gd name="connsiteY137" fmla="*/ 228387 h 1334676"/>
                <a:gd name="connsiteX138" fmla="*/ 301978 w 969342"/>
                <a:gd name="connsiteY138" fmla="*/ 228387 h 1334676"/>
                <a:gd name="connsiteX139" fmla="*/ 301978 w 969342"/>
                <a:gd name="connsiteY139" fmla="*/ 225849 h 1334676"/>
                <a:gd name="connsiteX140" fmla="*/ 304515 w 969342"/>
                <a:gd name="connsiteY140" fmla="*/ 220774 h 1334676"/>
                <a:gd name="connsiteX141" fmla="*/ 304515 w 969342"/>
                <a:gd name="connsiteY141" fmla="*/ 205548 h 1334676"/>
                <a:gd name="connsiteX142" fmla="*/ 307053 w 969342"/>
                <a:gd name="connsiteY142" fmla="*/ 200473 h 1334676"/>
                <a:gd name="connsiteX143" fmla="*/ 307053 w 969342"/>
                <a:gd name="connsiteY143" fmla="*/ 187784 h 1334676"/>
                <a:gd name="connsiteX144" fmla="*/ 309591 w 969342"/>
                <a:gd name="connsiteY144" fmla="*/ 187784 h 1334676"/>
                <a:gd name="connsiteX145" fmla="*/ 309591 w 969342"/>
                <a:gd name="connsiteY145" fmla="*/ 182709 h 1334676"/>
                <a:gd name="connsiteX146" fmla="*/ 312128 w 969342"/>
                <a:gd name="connsiteY146" fmla="*/ 177634 h 1334676"/>
                <a:gd name="connsiteX147" fmla="*/ 312128 w 969342"/>
                <a:gd name="connsiteY147" fmla="*/ 175096 h 1334676"/>
                <a:gd name="connsiteX148" fmla="*/ 317203 w 969342"/>
                <a:gd name="connsiteY148" fmla="*/ 172559 h 1334676"/>
                <a:gd name="connsiteX149" fmla="*/ 319741 w 969342"/>
                <a:gd name="connsiteY149" fmla="*/ 170021 h 1334676"/>
                <a:gd name="connsiteX150" fmla="*/ 322279 w 969342"/>
                <a:gd name="connsiteY150" fmla="*/ 167483 h 1334676"/>
                <a:gd name="connsiteX151" fmla="*/ 327354 w 969342"/>
                <a:gd name="connsiteY151" fmla="*/ 162408 h 1334676"/>
                <a:gd name="connsiteX152" fmla="*/ 329892 w 969342"/>
                <a:gd name="connsiteY152" fmla="*/ 162408 h 1334676"/>
                <a:gd name="connsiteX153" fmla="*/ 332429 w 969342"/>
                <a:gd name="connsiteY153" fmla="*/ 157333 h 1334676"/>
                <a:gd name="connsiteX154" fmla="*/ 337505 w 969342"/>
                <a:gd name="connsiteY154" fmla="*/ 154795 h 1334676"/>
                <a:gd name="connsiteX155" fmla="*/ 340042 w 969342"/>
                <a:gd name="connsiteY155" fmla="*/ 147182 h 1334676"/>
                <a:gd name="connsiteX156" fmla="*/ 342580 w 969342"/>
                <a:gd name="connsiteY156" fmla="*/ 142107 h 1334676"/>
                <a:gd name="connsiteX157" fmla="*/ 347655 w 969342"/>
                <a:gd name="connsiteY157" fmla="*/ 139570 h 1334676"/>
                <a:gd name="connsiteX158" fmla="*/ 350193 w 969342"/>
                <a:gd name="connsiteY158" fmla="*/ 134494 h 1334676"/>
                <a:gd name="connsiteX159" fmla="*/ 352730 w 969342"/>
                <a:gd name="connsiteY159" fmla="*/ 126881 h 1334676"/>
                <a:gd name="connsiteX160" fmla="*/ 352730 w 969342"/>
                <a:gd name="connsiteY160" fmla="*/ 121806 h 1334676"/>
                <a:gd name="connsiteX161" fmla="*/ 355268 w 969342"/>
                <a:gd name="connsiteY161" fmla="*/ 119269 h 1334676"/>
                <a:gd name="connsiteX162" fmla="*/ 355268 w 969342"/>
                <a:gd name="connsiteY162" fmla="*/ 109118 h 1334676"/>
                <a:gd name="connsiteX163" fmla="*/ 357806 w 969342"/>
                <a:gd name="connsiteY163" fmla="*/ 104043 h 1334676"/>
                <a:gd name="connsiteX164" fmla="*/ 357806 w 969342"/>
                <a:gd name="connsiteY164" fmla="*/ 98967 h 1334676"/>
                <a:gd name="connsiteX165" fmla="*/ 393322 w 969342"/>
                <a:gd name="connsiteY165" fmla="*/ 98967 h 1334676"/>
                <a:gd name="connsiteX166" fmla="*/ 395859 w 969342"/>
                <a:gd name="connsiteY166" fmla="*/ 93892 h 1334676"/>
                <a:gd name="connsiteX167" fmla="*/ 398397 w 969342"/>
                <a:gd name="connsiteY167" fmla="*/ 86279 h 1334676"/>
                <a:gd name="connsiteX168" fmla="*/ 400935 w 969342"/>
                <a:gd name="connsiteY168" fmla="*/ 83742 h 1334676"/>
                <a:gd name="connsiteX169" fmla="*/ 411085 w 969342"/>
                <a:gd name="connsiteY169" fmla="*/ 78666 h 1334676"/>
                <a:gd name="connsiteX170" fmla="*/ 423773 w 969342"/>
                <a:gd name="connsiteY170" fmla="*/ 71053 h 1334676"/>
                <a:gd name="connsiteX171" fmla="*/ 428849 w 969342"/>
                <a:gd name="connsiteY171" fmla="*/ 68516 h 1334676"/>
                <a:gd name="connsiteX172" fmla="*/ 433924 w 969342"/>
                <a:gd name="connsiteY172" fmla="*/ 60903 h 1334676"/>
                <a:gd name="connsiteX173" fmla="*/ 436462 w 969342"/>
                <a:gd name="connsiteY173" fmla="*/ 55828 h 1334676"/>
                <a:gd name="connsiteX174" fmla="*/ 441537 w 969342"/>
                <a:gd name="connsiteY174" fmla="*/ 50753 h 1334676"/>
                <a:gd name="connsiteX175" fmla="*/ 446612 w 969342"/>
                <a:gd name="connsiteY175" fmla="*/ 43140 h 1334676"/>
                <a:gd name="connsiteX176" fmla="*/ 446612 w 969342"/>
                <a:gd name="connsiteY176" fmla="*/ 38064 h 1334676"/>
                <a:gd name="connsiteX177" fmla="*/ 444074 w 969342"/>
                <a:gd name="connsiteY177" fmla="*/ 30452 h 1334676"/>
                <a:gd name="connsiteX178" fmla="*/ 444074 w 969342"/>
                <a:gd name="connsiteY178" fmla="*/ 27914 h 1334676"/>
                <a:gd name="connsiteX179" fmla="*/ 441537 w 969342"/>
                <a:gd name="connsiteY179" fmla="*/ 25376 h 1334676"/>
                <a:gd name="connsiteX180" fmla="*/ 441537 w 969342"/>
                <a:gd name="connsiteY180" fmla="*/ 22839 h 1334676"/>
                <a:gd name="connsiteX181" fmla="*/ 444074 w 969342"/>
                <a:gd name="connsiteY181" fmla="*/ 20301 h 1334676"/>
                <a:gd name="connsiteX182" fmla="*/ 446612 w 969342"/>
                <a:gd name="connsiteY182" fmla="*/ 17763 h 1334676"/>
                <a:gd name="connsiteX183" fmla="*/ 446612 w 969342"/>
                <a:gd name="connsiteY183" fmla="*/ 15226 h 1334676"/>
                <a:gd name="connsiteX184" fmla="*/ 449150 w 969342"/>
                <a:gd name="connsiteY184" fmla="*/ 12688 h 1334676"/>
                <a:gd name="connsiteX185" fmla="*/ 451687 w 969342"/>
                <a:gd name="connsiteY185" fmla="*/ 7613 h 1334676"/>
                <a:gd name="connsiteX186" fmla="*/ 454225 w 969342"/>
                <a:gd name="connsiteY186" fmla="*/ 7613 h 1334676"/>
                <a:gd name="connsiteX187" fmla="*/ 461838 w 969342"/>
                <a:gd name="connsiteY187" fmla="*/ 2538 h 1334676"/>
                <a:gd name="connsiteX188" fmla="*/ 464375 w 969342"/>
                <a:gd name="connsiteY188" fmla="*/ 2538 h 1334676"/>
                <a:gd name="connsiteX189" fmla="*/ 469451 w 969342"/>
                <a:gd name="connsiteY189" fmla="*/ 0 h 1334676"/>
                <a:gd name="connsiteX190" fmla="*/ 502429 w 969342"/>
                <a:gd name="connsiteY190" fmla="*/ 0 h 1334676"/>
                <a:gd name="connsiteX191" fmla="*/ 507505 w 969342"/>
                <a:gd name="connsiteY191" fmla="*/ 2538 h 1334676"/>
                <a:gd name="connsiteX192" fmla="*/ 512580 w 969342"/>
                <a:gd name="connsiteY192" fmla="*/ 5075 h 1334676"/>
                <a:gd name="connsiteX193" fmla="*/ 537945 w 969342"/>
                <a:gd name="connsiteY193" fmla="*/ 5075 h 1334676"/>
                <a:gd name="connsiteX194" fmla="*/ 543021 w 969342"/>
                <a:gd name="connsiteY194" fmla="*/ 7613 h 1334676"/>
                <a:gd name="connsiteX195" fmla="*/ 555709 w 969342"/>
                <a:gd name="connsiteY195" fmla="*/ 7613 h 1334676"/>
                <a:gd name="connsiteX196" fmla="*/ 560784 w 969342"/>
                <a:gd name="connsiteY196" fmla="*/ 10150 h 1334676"/>
                <a:gd name="connsiteX197" fmla="*/ 568397 w 969342"/>
                <a:gd name="connsiteY197" fmla="*/ 12688 h 1334676"/>
                <a:gd name="connsiteX198" fmla="*/ 573472 w 969342"/>
                <a:gd name="connsiteY198" fmla="*/ 12688 h 1334676"/>
                <a:gd name="connsiteX199" fmla="*/ 583623 w 969342"/>
                <a:gd name="connsiteY199" fmla="*/ 15226 h 1334676"/>
                <a:gd name="connsiteX200" fmla="*/ 591236 w 969342"/>
                <a:gd name="connsiteY200" fmla="*/ 17763 h 1334676"/>
                <a:gd name="connsiteX201" fmla="*/ 593773 w 969342"/>
                <a:gd name="connsiteY201" fmla="*/ 20301 h 1334676"/>
                <a:gd name="connsiteX202" fmla="*/ 601386 w 969342"/>
                <a:gd name="connsiteY202" fmla="*/ 25376 h 1334676"/>
                <a:gd name="connsiteX203" fmla="*/ 603924 w 969342"/>
                <a:gd name="connsiteY203" fmla="*/ 27914 h 1334676"/>
                <a:gd name="connsiteX204" fmla="*/ 611537 w 969342"/>
                <a:gd name="connsiteY204" fmla="*/ 30452 h 1334676"/>
                <a:gd name="connsiteX205" fmla="*/ 619150 w 969342"/>
                <a:gd name="connsiteY205" fmla="*/ 32989 h 1334676"/>
                <a:gd name="connsiteX206" fmla="*/ 621687 w 969342"/>
                <a:gd name="connsiteY206" fmla="*/ 38064 h 1334676"/>
                <a:gd name="connsiteX207" fmla="*/ 626762 w 969342"/>
                <a:gd name="connsiteY207" fmla="*/ 43140 h 1334676"/>
                <a:gd name="connsiteX208" fmla="*/ 631838 w 969342"/>
                <a:gd name="connsiteY208" fmla="*/ 50753 h 1334676"/>
                <a:gd name="connsiteX209" fmla="*/ 636913 w 969342"/>
                <a:gd name="connsiteY209" fmla="*/ 55828 h 1334676"/>
                <a:gd name="connsiteX210" fmla="*/ 636913 w 969342"/>
                <a:gd name="connsiteY210" fmla="*/ 58365 h 1334676"/>
                <a:gd name="connsiteX211" fmla="*/ 641988 w 969342"/>
                <a:gd name="connsiteY211" fmla="*/ 63441 h 1334676"/>
                <a:gd name="connsiteX212" fmla="*/ 644526 w 969342"/>
                <a:gd name="connsiteY212" fmla="*/ 65978 h 1334676"/>
                <a:gd name="connsiteX213" fmla="*/ 649601 w 969342"/>
                <a:gd name="connsiteY213" fmla="*/ 71053 h 1334676"/>
                <a:gd name="connsiteX214" fmla="*/ 652139 w 969342"/>
                <a:gd name="connsiteY214" fmla="*/ 73591 h 1334676"/>
                <a:gd name="connsiteX215" fmla="*/ 657214 w 969342"/>
                <a:gd name="connsiteY215" fmla="*/ 78666 h 1334676"/>
                <a:gd name="connsiteX216" fmla="*/ 659752 w 969342"/>
                <a:gd name="connsiteY216" fmla="*/ 81204 h 1334676"/>
                <a:gd name="connsiteX217" fmla="*/ 662289 w 969342"/>
                <a:gd name="connsiteY217" fmla="*/ 86279 h 1334676"/>
                <a:gd name="connsiteX218" fmla="*/ 667365 w 969342"/>
                <a:gd name="connsiteY218" fmla="*/ 91355 h 1334676"/>
                <a:gd name="connsiteX219" fmla="*/ 674978 w 969342"/>
                <a:gd name="connsiteY219" fmla="*/ 98967 h 1334676"/>
                <a:gd name="connsiteX220" fmla="*/ 680053 w 969342"/>
                <a:gd name="connsiteY220" fmla="*/ 106580 h 1334676"/>
                <a:gd name="connsiteX221" fmla="*/ 682590 w 969342"/>
                <a:gd name="connsiteY221" fmla="*/ 109118 h 1334676"/>
                <a:gd name="connsiteX222" fmla="*/ 685128 w 969342"/>
                <a:gd name="connsiteY222" fmla="*/ 111656 h 1334676"/>
                <a:gd name="connsiteX223" fmla="*/ 687666 w 969342"/>
                <a:gd name="connsiteY223" fmla="*/ 114193 h 1334676"/>
                <a:gd name="connsiteX224" fmla="*/ 687666 w 969342"/>
                <a:gd name="connsiteY224" fmla="*/ 147172 h 1334676"/>
                <a:gd name="connsiteX225" fmla="*/ 690203 w 969342"/>
                <a:gd name="connsiteY225" fmla="*/ 149709 h 1334676"/>
                <a:gd name="connsiteX226" fmla="*/ 692741 w 969342"/>
                <a:gd name="connsiteY226" fmla="*/ 154785 h 1334676"/>
                <a:gd name="connsiteX227" fmla="*/ 692741 w 969342"/>
                <a:gd name="connsiteY227" fmla="*/ 157322 h 1334676"/>
                <a:gd name="connsiteX228" fmla="*/ 695278 w 969342"/>
                <a:gd name="connsiteY228" fmla="*/ 159860 h 1334676"/>
                <a:gd name="connsiteX229" fmla="*/ 695278 w 969342"/>
                <a:gd name="connsiteY229" fmla="*/ 162398 h 1334676"/>
                <a:gd name="connsiteX230" fmla="*/ 692741 w 969342"/>
                <a:gd name="connsiteY230" fmla="*/ 167473 h 1334676"/>
                <a:gd name="connsiteX231" fmla="*/ 692741 w 969342"/>
                <a:gd name="connsiteY231" fmla="*/ 185236 h 1334676"/>
                <a:gd name="connsiteX232" fmla="*/ 695278 w 969342"/>
                <a:gd name="connsiteY232" fmla="*/ 190312 h 1334676"/>
                <a:gd name="connsiteX233" fmla="*/ 695278 w 969342"/>
                <a:gd name="connsiteY233" fmla="*/ 192849 h 1334676"/>
                <a:gd name="connsiteX234" fmla="*/ 697816 w 969342"/>
                <a:gd name="connsiteY234" fmla="*/ 195387 h 1334676"/>
                <a:gd name="connsiteX235" fmla="*/ 702891 w 969342"/>
                <a:gd name="connsiteY235" fmla="*/ 203000 h 1334676"/>
                <a:gd name="connsiteX236" fmla="*/ 702891 w 969342"/>
                <a:gd name="connsiteY236" fmla="*/ 223290 h 1334676"/>
                <a:gd name="connsiteX237" fmla="*/ 700354 w 969342"/>
                <a:gd name="connsiteY237" fmla="*/ 228365 h 1334676"/>
                <a:gd name="connsiteX238" fmla="*/ 700354 w 969342"/>
                <a:gd name="connsiteY238" fmla="*/ 230903 h 1334676"/>
                <a:gd name="connsiteX239" fmla="*/ 697816 w 969342"/>
                <a:gd name="connsiteY239" fmla="*/ 233441 h 1334676"/>
                <a:gd name="connsiteX240" fmla="*/ 697816 w 969342"/>
                <a:gd name="connsiteY240" fmla="*/ 238516 h 1334676"/>
                <a:gd name="connsiteX241" fmla="*/ 695278 w 969342"/>
                <a:gd name="connsiteY241" fmla="*/ 241053 h 1334676"/>
                <a:gd name="connsiteX242" fmla="*/ 695278 w 969342"/>
                <a:gd name="connsiteY242" fmla="*/ 243591 h 1334676"/>
                <a:gd name="connsiteX243" fmla="*/ 692741 w 969342"/>
                <a:gd name="connsiteY243" fmla="*/ 246129 h 1334676"/>
                <a:gd name="connsiteX244" fmla="*/ 695278 w 969342"/>
                <a:gd name="connsiteY244" fmla="*/ 248666 h 1334676"/>
                <a:gd name="connsiteX245" fmla="*/ 695278 w 969342"/>
                <a:gd name="connsiteY245" fmla="*/ 251204 h 1334676"/>
                <a:gd name="connsiteX246" fmla="*/ 697816 w 969342"/>
                <a:gd name="connsiteY246" fmla="*/ 253742 h 1334676"/>
                <a:gd name="connsiteX247" fmla="*/ 697816 w 969342"/>
                <a:gd name="connsiteY247" fmla="*/ 281645 h 1334676"/>
                <a:gd name="connsiteX248" fmla="*/ 700354 w 969342"/>
                <a:gd name="connsiteY248" fmla="*/ 286720 h 1334676"/>
                <a:gd name="connsiteX249" fmla="*/ 700354 w 969342"/>
                <a:gd name="connsiteY249" fmla="*/ 291795 h 1334676"/>
                <a:gd name="connsiteX250" fmla="*/ 702891 w 969342"/>
                <a:gd name="connsiteY250" fmla="*/ 299408 h 1334676"/>
                <a:gd name="connsiteX251" fmla="*/ 705429 w 969342"/>
                <a:gd name="connsiteY251" fmla="*/ 304484 h 1334676"/>
                <a:gd name="connsiteX252" fmla="*/ 707967 w 969342"/>
                <a:gd name="connsiteY252" fmla="*/ 309559 h 1334676"/>
                <a:gd name="connsiteX253" fmla="*/ 710504 w 969342"/>
                <a:gd name="connsiteY253" fmla="*/ 312097 h 1334676"/>
                <a:gd name="connsiteX254" fmla="*/ 718117 w 969342"/>
                <a:gd name="connsiteY254" fmla="*/ 317172 h 1334676"/>
                <a:gd name="connsiteX255" fmla="*/ 720655 w 969342"/>
                <a:gd name="connsiteY255" fmla="*/ 319709 h 1334676"/>
                <a:gd name="connsiteX256" fmla="*/ 720655 w 969342"/>
                <a:gd name="connsiteY256" fmla="*/ 337473 h 1334676"/>
                <a:gd name="connsiteX257" fmla="*/ 723192 w 969342"/>
                <a:gd name="connsiteY257" fmla="*/ 342548 h 1334676"/>
                <a:gd name="connsiteX258" fmla="*/ 728268 w 969342"/>
                <a:gd name="connsiteY258" fmla="*/ 347623 h 1334676"/>
                <a:gd name="connsiteX259" fmla="*/ 730805 w 969342"/>
                <a:gd name="connsiteY259" fmla="*/ 352699 h 1334676"/>
                <a:gd name="connsiteX260" fmla="*/ 735881 w 969342"/>
                <a:gd name="connsiteY260" fmla="*/ 362849 h 1334676"/>
                <a:gd name="connsiteX261" fmla="*/ 738418 w 969342"/>
                <a:gd name="connsiteY261" fmla="*/ 367924 h 1334676"/>
                <a:gd name="connsiteX262" fmla="*/ 740956 w 969342"/>
                <a:gd name="connsiteY262" fmla="*/ 378075 h 1334676"/>
                <a:gd name="connsiteX263" fmla="*/ 740956 w 969342"/>
                <a:gd name="connsiteY263" fmla="*/ 383150 h 1334676"/>
                <a:gd name="connsiteX264" fmla="*/ 743493 w 969342"/>
                <a:gd name="connsiteY264" fmla="*/ 385688 h 1334676"/>
                <a:gd name="connsiteX265" fmla="*/ 743493 w 969342"/>
                <a:gd name="connsiteY265" fmla="*/ 395838 h 1334676"/>
                <a:gd name="connsiteX266" fmla="*/ 746031 w 969342"/>
                <a:gd name="connsiteY266" fmla="*/ 400913 h 1334676"/>
                <a:gd name="connsiteX267" fmla="*/ 746031 w 969342"/>
                <a:gd name="connsiteY267" fmla="*/ 418677 h 1334676"/>
                <a:gd name="connsiteX268" fmla="*/ 743493 w 969342"/>
                <a:gd name="connsiteY268" fmla="*/ 426290 h 1334676"/>
                <a:gd name="connsiteX269" fmla="*/ 740956 w 969342"/>
                <a:gd name="connsiteY269" fmla="*/ 438978 h 1334676"/>
                <a:gd name="connsiteX270" fmla="*/ 738418 w 969342"/>
                <a:gd name="connsiteY270" fmla="*/ 441516 h 1334676"/>
                <a:gd name="connsiteX271" fmla="*/ 738418 w 969342"/>
                <a:gd name="connsiteY271" fmla="*/ 446591 h 1334676"/>
                <a:gd name="connsiteX272" fmla="*/ 735881 w 969342"/>
                <a:gd name="connsiteY272" fmla="*/ 451666 h 1334676"/>
                <a:gd name="connsiteX273" fmla="*/ 738418 w 969342"/>
                <a:gd name="connsiteY273" fmla="*/ 456741 h 1334676"/>
                <a:gd name="connsiteX274" fmla="*/ 743493 w 969342"/>
                <a:gd name="connsiteY274" fmla="*/ 464354 h 1334676"/>
                <a:gd name="connsiteX275" fmla="*/ 748569 w 969342"/>
                <a:gd name="connsiteY275" fmla="*/ 469429 h 1334676"/>
                <a:gd name="connsiteX276" fmla="*/ 753644 w 969342"/>
                <a:gd name="connsiteY276" fmla="*/ 474505 h 1334676"/>
                <a:gd name="connsiteX277" fmla="*/ 758719 w 969342"/>
                <a:gd name="connsiteY277" fmla="*/ 477042 h 1334676"/>
                <a:gd name="connsiteX278" fmla="*/ 761257 w 969342"/>
                <a:gd name="connsiteY278" fmla="*/ 477042 h 1334676"/>
                <a:gd name="connsiteX279" fmla="*/ 763795 w 969342"/>
                <a:gd name="connsiteY279" fmla="*/ 479580 h 1334676"/>
                <a:gd name="connsiteX280" fmla="*/ 771407 w 969342"/>
                <a:gd name="connsiteY280" fmla="*/ 479580 h 1334676"/>
                <a:gd name="connsiteX281" fmla="*/ 773945 w 969342"/>
                <a:gd name="connsiteY281" fmla="*/ 477042 h 1334676"/>
                <a:gd name="connsiteX282" fmla="*/ 773945 w 969342"/>
                <a:gd name="connsiteY282" fmla="*/ 466892 h 1334676"/>
                <a:gd name="connsiteX283" fmla="*/ 779020 w 969342"/>
                <a:gd name="connsiteY283" fmla="*/ 464354 h 1334676"/>
                <a:gd name="connsiteX284" fmla="*/ 781558 w 969342"/>
                <a:gd name="connsiteY284" fmla="*/ 466892 h 1334676"/>
                <a:gd name="connsiteX285" fmla="*/ 784095 w 969342"/>
                <a:gd name="connsiteY285" fmla="*/ 466892 h 1334676"/>
                <a:gd name="connsiteX286" fmla="*/ 786633 w 969342"/>
                <a:gd name="connsiteY286" fmla="*/ 464354 h 1334676"/>
                <a:gd name="connsiteX287" fmla="*/ 789171 w 969342"/>
                <a:gd name="connsiteY287" fmla="*/ 466892 h 1334676"/>
                <a:gd name="connsiteX288" fmla="*/ 791708 w 969342"/>
                <a:gd name="connsiteY288" fmla="*/ 466892 h 1334676"/>
                <a:gd name="connsiteX289" fmla="*/ 791708 w 969342"/>
                <a:gd name="connsiteY289" fmla="*/ 469429 h 1334676"/>
                <a:gd name="connsiteX290" fmla="*/ 794246 w 969342"/>
                <a:gd name="connsiteY290" fmla="*/ 471967 h 1334676"/>
                <a:gd name="connsiteX291" fmla="*/ 799321 w 969342"/>
                <a:gd name="connsiteY291" fmla="*/ 471967 h 1334676"/>
                <a:gd name="connsiteX292" fmla="*/ 799321 w 969342"/>
                <a:gd name="connsiteY292" fmla="*/ 474505 h 1334676"/>
                <a:gd name="connsiteX293" fmla="*/ 801859 w 969342"/>
                <a:gd name="connsiteY293" fmla="*/ 477042 h 1334676"/>
                <a:gd name="connsiteX294" fmla="*/ 804396 w 969342"/>
                <a:gd name="connsiteY294" fmla="*/ 474505 h 1334676"/>
                <a:gd name="connsiteX295" fmla="*/ 804396 w 969342"/>
                <a:gd name="connsiteY295" fmla="*/ 471967 h 1334676"/>
                <a:gd name="connsiteX296" fmla="*/ 806934 w 969342"/>
                <a:gd name="connsiteY296" fmla="*/ 474505 h 1334676"/>
                <a:gd name="connsiteX297" fmla="*/ 806934 w 969342"/>
                <a:gd name="connsiteY297" fmla="*/ 477042 h 1334676"/>
                <a:gd name="connsiteX298" fmla="*/ 804396 w 969342"/>
                <a:gd name="connsiteY298" fmla="*/ 477042 h 1334676"/>
                <a:gd name="connsiteX299" fmla="*/ 812009 w 969342"/>
                <a:gd name="connsiteY299" fmla="*/ 477042 h 1334676"/>
                <a:gd name="connsiteX300" fmla="*/ 814547 w 969342"/>
                <a:gd name="connsiteY300" fmla="*/ 479580 h 1334676"/>
                <a:gd name="connsiteX301" fmla="*/ 817085 w 969342"/>
                <a:gd name="connsiteY301" fmla="*/ 482118 h 1334676"/>
                <a:gd name="connsiteX302" fmla="*/ 819622 w 969342"/>
                <a:gd name="connsiteY302" fmla="*/ 484655 h 1334676"/>
                <a:gd name="connsiteX303" fmla="*/ 829773 w 969342"/>
                <a:gd name="connsiteY303" fmla="*/ 484655 h 1334676"/>
                <a:gd name="connsiteX304" fmla="*/ 829773 w 969342"/>
                <a:gd name="connsiteY304" fmla="*/ 487193 h 1334676"/>
                <a:gd name="connsiteX305" fmla="*/ 842461 w 969342"/>
                <a:gd name="connsiteY305" fmla="*/ 487193 h 1334676"/>
                <a:gd name="connsiteX306" fmla="*/ 842461 w 969342"/>
                <a:gd name="connsiteY306" fmla="*/ 489730 h 1334676"/>
                <a:gd name="connsiteX307" fmla="*/ 844999 w 969342"/>
                <a:gd name="connsiteY307" fmla="*/ 489730 h 1334676"/>
                <a:gd name="connsiteX308" fmla="*/ 847536 w 969342"/>
                <a:gd name="connsiteY308" fmla="*/ 487193 h 1334676"/>
                <a:gd name="connsiteX309" fmla="*/ 847536 w 969342"/>
                <a:gd name="connsiteY309" fmla="*/ 489730 h 1334676"/>
                <a:gd name="connsiteX310" fmla="*/ 852611 w 969342"/>
                <a:gd name="connsiteY310" fmla="*/ 489730 h 1334676"/>
                <a:gd name="connsiteX311" fmla="*/ 850074 w 969342"/>
                <a:gd name="connsiteY311" fmla="*/ 489730 h 1334676"/>
                <a:gd name="connsiteX312" fmla="*/ 850074 w 969342"/>
                <a:gd name="connsiteY312" fmla="*/ 487193 h 1334676"/>
                <a:gd name="connsiteX313" fmla="*/ 855149 w 969342"/>
                <a:gd name="connsiteY313" fmla="*/ 487193 h 1334676"/>
                <a:gd name="connsiteX314" fmla="*/ 857687 w 969342"/>
                <a:gd name="connsiteY314" fmla="*/ 484655 h 1334676"/>
                <a:gd name="connsiteX315" fmla="*/ 860224 w 969342"/>
                <a:gd name="connsiteY315" fmla="*/ 484655 h 1334676"/>
                <a:gd name="connsiteX316" fmla="*/ 862762 w 969342"/>
                <a:gd name="connsiteY316" fmla="*/ 482118 h 1334676"/>
                <a:gd name="connsiteX317" fmla="*/ 865300 w 969342"/>
                <a:gd name="connsiteY317" fmla="*/ 479580 h 1334676"/>
                <a:gd name="connsiteX318" fmla="*/ 867837 w 969342"/>
                <a:gd name="connsiteY318" fmla="*/ 477042 h 1334676"/>
                <a:gd name="connsiteX319" fmla="*/ 870375 w 969342"/>
                <a:gd name="connsiteY319" fmla="*/ 479580 h 1334676"/>
                <a:gd name="connsiteX320" fmla="*/ 872912 w 969342"/>
                <a:gd name="connsiteY320" fmla="*/ 479580 h 1334676"/>
                <a:gd name="connsiteX321" fmla="*/ 877988 w 969342"/>
                <a:gd name="connsiteY321" fmla="*/ 482118 h 1334676"/>
                <a:gd name="connsiteX322" fmla="*/ 877988 w 969342"/>
                <a:gd name="connsiteY322" fmla="*/ 484655 h 1334676"/>
                <a:gd name="connsiteX323" fmla="*/ 875450 w 969342"/>
                <a:gd name="connsiteY323" fmla="*/ 484655 h 1334676"/>
                <a:gd name="connsiteX324" fmla="*/ 875450 w 969342"/>
                <a:gd name="connsiteY324" fmla="*/ 487193 h 1334676"/>
                <a:gd name="connsiteX325" fmla="*/ 877988 w 969342"/>
                <a:gd name="connsiteY325" fmla="*/ 489730 h 1334676"/>
                <a:gd name="connsiteX326" fmla="*/ 877988 w 969342"/>
                <a:gd name="connsiteY326" fmla="*/ 492268 h 1334676"/>
                <a:gd name="connsiteX327" fmla="*/ 875450 w 969342"/>
                <a:gd name="connsiteY327" fmla="*/ 494806 h 1334676"/>
                <a:gd name="connsiteX328" fmla="*/ 872912 w 969342"/>
                <a:gd name="connsiteY328" fmla="*/ 497343 h 1334676"/>
                <a:gd name="connsiteX329" fmla="*/ 870375 w 969342"/>
                <a:gd name="connsiteY329" fmla="*/ 497343 h 1334676"/>
                <a:gd name="connsiteX330" fmla="*/ 870375 w 969342"/>
                <a:gd name="connsiteY330" fmla="*/ 510032 h 1334676"/>
                <a:gd name="connsiteX331" fmla="*/ 865300 w 969342"/>
                <a:gd name="connsiteY331" fmla="*/ 515107 h 1334676"/>
                <a:gd name="connsiteX332" fmla="*/ 862762 w 969342"/>
                <a:gd name="connsiteY332" fmla="*/ 515107 h 1334676"/>
                <a:gd name="connsiteX333" fmla="*/ 860224 w 969342"/>
                <a:gd name="connsiteY333" fmla="*/ 517644 h 1334676"/>
                <a:gd name="connsiteX334" fmla="*/ 860224 w 969342"/>
                <a:gd name="connsiteY334" fmla="*/ 522720 h 1334676"/>
                <a:gd name="connsiteX335" fmla="*/ 857687 w 969342"/>
                <a:gd name="connsiteY335" fmla="*/ 525257 h 1334676"/>
                <a:gd name="connsiteX336" fmla="*/ 855149 w 969342"/>
                <a:gd name="connsiteY336" fmla="*/ 527795 h 1334676"/>
                <a:gd name="connsiteX337" fmla="*/ 855149 w 969342"/>
                <a:gd name="connsiteY337" fmla="*/ 530333 h 1334676"/>
                <a:gd name="connsiteX338" fmla="*/ 852611 w 969342"/>
                <a:gd name="connsiteY338" fmla="*/ 532870 h 1334676"/>
                <a:gd name="connsiteX339" fmla="*/ 852611 w 969342"/>
                <a:gd name="connsiteY339" fmla="*/ 535408 h 1334676"/>
                <a:gd name="connsiteX340" fmla="*/ 855149 w 969342"/>
                <a:gd name="connsiteY340" fmla="*/ 540483 h 1334676"/>
                <a:gd name="connsiteX341" fmla="*/ 855149 w 969342"/>
                <a:gd name="connsiteY341" fmla="*/ 542947 h 1334676"/>
                <a:gd name="connsiteX342" fmla="*/ 857687 w 969342"/>
                <a:gd name="connsiteY342" fmla="*/ 550559 h 1334676"/>
                <a:gd name="connsiteX343" fmla="*/ 857687 w 969342"/>
                <a:gd name="connsiteY343" fmla="*/ 558172 h 1334676"/>
                <a:gd name="connsiteX344" fmla="*/ 855149 w 969342"/>
                <a:gd name="connsiteY344" fmla="*/ 563248 h 1334676"/>
                <a:gd name="connsiteX345" fmla="*/ 852611 w 969342"/>
                <a:gd name="connsiteY345" fmla="*/ 568323 h 1334676"/>
                <a:gd name="connsiteX346" fmla="*/ 847536 w 969342"/>
                <a:gd name="connsiteY346" fmla="*/ 573398 h 1334676"/>
                <a:gd name="connsiteX347" fmla="*/ 847536 w 969342"/>
                <a:gd name="connsiteY347" fmla="*/ 578473 h 1334676"/>
                <a:gd name="connsiteX348" fmla="*/ 850074 w 969342"/>
                <a:gd name="connsiteY348" fmla="*/ 583549 h 1334676"/>
                <a:gd name="connsiteX349" fmla="*/ 855149 w 969342"/>
                <a:gd name="connsiteY349" fmla="*/ 588624 h 1334676"/>
                <a:gd name="connsiteX350" fmla="*/ 857687 w 969342"/>
                <a:gd name="connsiteY350" fmla="*/ 591162 h 1334676"/>
                <a:gd name="connsiteX351" fmla="*/ 860224 w 969342"/>
                <a:gd name="connsiteY351" fmla="*/ 596237 h 1334676"/>
                <a:gd name="connsiteX352" fmla="*/ 862762 w 969342"/>
                <a:gd name="connsiteY352" fmla="*/ 598775 h 1334676"/>
                <a:gd name="connsiteX353" fmla="*/ 860224 w 969342"/>
                <a:gd name="connsiteY353" fmla="*/ 601312 h 1334676"/>
                <a:gd name="connsiteX354" fmla="*/ 857687 w 969342"/>
                <a:gd name="connsiteY354" fmla="*/ 608925 h 1334676"/>
                <a:gd name="connsiteX355" fmla="*/ 857687 w 969342"/>
                <a:gd name="connsiteY355" fmla="*/ 619076 h 1334676"/>
                <a:gd name="connsiteX356" fmla="*/ 860224 w 969342"/>
                <a:gd name="connsiteY356" fmla="*/ 621613 h 1334676"/>
                <a:gd name="connsiteX357" fmla="*/ 865300 w 969342"/>
                <a:gd name="connsiteY357" fmla="*/ 624151 h 1334676"/>
                <a:gd name="connsiteX358" fmla="*/ 865300 w 969342"/>
                <a:gd name="connsiteY358" fmla="*/ 629226 h 1334676"/>
                <a:gd name="connsiteX359" fmla="*/ 867837 w 969342"/>
                <a:gd name="connsiteY359" fmla="*/ 634301 h 1334676"/>
                <a:gd name="connsiteX360" fmla="*/ 870375 w 969342"/>
                <a:gd name="connsiteY360" fmla="*/ 634301 h 1334676"/>
                <a:gd name="connsiteX361" fmla="*/ 870375 w 969342"/>
                <a:gd name="connsiteY361" fmla="*/ 639376 h 1334676"/>
                <a:gd name="connsiteX362" fmla="*/ 872912 w 969342"/>
                <a:gd name="connsiteY362" fmla="*/ 639376 h 1334676"/>
                <a:gd name="connsiteX363" fmla="*/ 875450 w 969342"/>
                <a:gd name="connsiteY363" fmla="*/ 641914 h 1334676"/>
                <a:gd name="connsiteX364" fmla="*/ 877988 w 969342"/>
                <a:gd name="connsiteY364" fmla="*/ 644452 h 1334676"/>
                <a:gd name="connsiteX365" fmla="*/ 877988 w 969342"/>
                <a:gd name="connsiteY365" fmla="*/ 646989 h 1334676"/>
                <a:gd name="connsiteX366" fmla="*/ 883063 w 969342"/>
                <a:gd name="connsiteY366" fmla="*/ 649527 h 1334676"/>
                <a:gd name="connsiteX367" fmla="*/ 880525 w 969342"/>
                <a:gd name="connsiteY367" fmla="*/ 654602 h 1334676"/>
                <a:gd name="connsiteX368" fmla="*/ 880525 w 969342"/>
                <a:gd name="connsiteY368" fmla="*/ 662215 h 1334676"/>
                <a:gd name="connsiteX369" fmla="*/ 883063 w 969342"/>
                <a:gd name="connsiteY369" fmla="*/ 664753 h 1334676"/>
                <a:gd name="connsiteX370" fmla="*/ 883063 w 969342"/>
                <a:gd name="connsiteY370" fmla="*/ 667290 h 1334676"/>
                <a:gd name="connsiteX371" fmla="*/ 888138 w 969342"/>
                <a:gd name="connsiteY371" fmla="*/ 669828 h 1334676"/>
                <a:gd name="connsiteX372" fmla="*/ 893213 w 969342"/>
                <a:gd name="connsiteY372" fmla="*/ 672366 h 1334676"/>
                <a:gd name="connsiteX373" fmla="*/ 895751 w 969342"/>
                <a:gd name="connsiteY373" fmla="*/ 672366 h 1334676"/>
                <a:gd name="connsiteX374" fmla="*/ 895751 w 969342"/>
                <a:gd name="connsiteY374" fmla="*/ 677441 h 1334676"/>
                <a:gd name="connsiteX375" fmla="*/ 900826 w 969342"/>
                <a:gd name="connsiteY375" fmla="*/ 679979 h 1334676"/>
                <a:gd name="connsiteX376" fmla="*/ 903364 w 969342"/>
                <a:gd name="connsiteY376" fmla="*/ 679979 h 1334676"/>
                <a:gd name="connsiteX377" fmla="*/ 905902 w 969342"/>
                <a:gd name="connsiteY377" fmla="*/ 682516 h 1334676"/>
                <a:gd name="connsiteX378" fmla="*/ 910977 w 969342"/>
                <a:gd name="connsiteY378" fmla="*/ 682516 h 1334676"/>
                <a:gd name="connsiteX379" fmla="*/ 916052 w 969342"/>
                <a:gd name="connsiteY379" fmla="*/ 685054 h 1334676"/>
                <a:gd name="connsiteX380" fmla="*/ 918590 w 969342"/>
                <a:gd name="connsiteY380" fmla="*/ 687592 h 1334676"/>
                <a:gd name="connsiteX381" fmla="*/ 923665 w 969342"/>
                <a:gd name="connsiteY381" fmla="*/ 690129 h 1334676"/>
                <a:gd name="connsiteX382" fmla="*/ 926203 w 969342"/>
                <a:gd name="connsiteY382" fmla="*/ 692667 h 1334676"/>
                <a:gd name="connsiteX383" fmla="*/ 928740 w 969342"/>
                <a:gd name="connsiteY383" fmla="*/ 695204 h 1334676"/>
                <a:gd name="connsiteX384" fmla="*/ 928740 w 969342"/>
                <a:gd name="connsiteY384" fmla="*/ 697742 h 1334676"/>
                <a:gd name="connsiteX385" fmla="*/ 931278 w 969342"/>
                <a:gd name="connsiteY385" fmla="*/ 697742 h 1334676"/>
                <a:gd name="connsiteX386" fmla="*/ 933816 w 969342"/>
                <a:gd name="connsiteY386" fmla="*/ 702817 h 1334676"/>
                <a:gd name="connsiteX387" fmla="*/ 941428 w 969342"/>
                <a:gd name="connsiteY387" fmla="*/ 705355 h 1334676"/>
                <a:gd name="connsiteX388" fmla="*/ 941428 w 969342"/>
                <a:gd name="connsiteY388" fmla="*/ 712968 h 1334676"/>
                <a:gd name="connsiteX389" fmla="*/ 943966 w 969342"/>
                <a:gd name="connsiteY389" fmla="*/ 715505 h 1334676"/>
                <a:gd name="connsiteX390" fmla="*/ 943966 w 969342"/>
                <a:gd name="connsiteY390" fmla="*/ 718043 h 1334676"/>
                <a:gd name="connsiteX391" fmla="*/ 941428 w 969342"/>
                <a:gd name="connsiteY391" fmla="*/ 720581 h 1334676"/>
                <a:gd name="connsiteX392" fmla="*/ 941428 w 969342"/>
                <a:gd name="connsiteY392" fmla="*/ 728194 h 1334676"/>
                <a:gd name="connsiteX393" fmla="*/ 943966 w 969342"/>
                <a:gd name="connsiteY393" fmla="*/ 730731 h 1334676"/>
                <a:gd name="connsiteX394" fmla="*/ 946504 w 969342"/>
                <a:gd name="connsiteY394" fmla="*/ 735806 h 1334676"/>
                <a:gd name="connsiteX395" fmla="*/ 943966 w 969342"/>
                <a:gd name="connsiteY395" fmla="*/ 738344 h 1334676"/>
                <a:gd name="connsiteX396" fmla="*/ 943966 w 969342"/>
                <a:gd name="connsiteY396" fmla="*/ 743419 h 1334676"/>
                <a:gd name="connsiteX397" fmla="*/ 941428 w 969342"/>
                <a:gd name="connsiteY397" fmla="*/ 745957 h 1334676"/>
                <a:gd name="connsiteX398" fmla="*/ 941428 w 969342"/>
                <a:gd name="connsiteY398" fmla="*/ 763710 h 1334676"/>
                <a:gd name="connsiteX399" fmla="*/ 943966 w 969342"/>
                <a:gd name="connsiteY399" fmla="*/ 766247 h 1334676"/>
                <a:gd name="connsiteX400" fmla="*/ 941428 w 969342"/>
                <a:gd name="connsiteY400" fmla="*/ 768785 h 1334676"/>
                <a:gd name="connsiteX401" fmla="*/ 941428 w 969342"/>
                <a:gd name="connsiteY401" fmla="*/ 778936 h 1334676"/>
                <a:gd name="connsiteX402" fmla="*/ 943966 w 969342"/>
                <a:gd name="connsiteY402" fmla="*/ 784011 h 1334676"/>
                <a:gd name="connsiteX403" fmla="*/ 946504 w 969342"/>
                <a:gd name="connsiteY403" fmla="*/ 789086 h 1334676"/>
                <a:gd name="connsiteX404" fmla="*/ 946504 w 969342"/>
                <a:gd name="connsiteY404" fmla="*/ 791624 h 1334676"/>
                <a:gd name="connsiteX405" fmla="*/ 951579 w 969342"/>
                <a:gd name="connsiteY405" fmla="*/ 796699 h 1334676"/>
                <a:gd name="connsiteX406" fmla="*/ 951579 w 969342"/>
                <a:gd name="connsiteY406" fmla="*/ 801774 h 1334676"/>
                <a:gd name="connsiteX407" fmla="*/ 949041 w 969342"/>
                <a:gd name="connsiteY407" fmla="*/ 804312 h 1334676"/>
                <a:gd name="connsiteX408" fmla="*/ 949041 w 969342"/>
                <a:gd name="connsiteY408" fmla="*/ 806849 h 1334676"/>
                <a:gd name="connsiteX409" fmla="*/ 951579 w 969342"/>
                <a:gd name="connsiteY409" fmla="*/ 811925 h 1334676"/>
                <a:gd name="connsiteX410" fmla="*/ 954117 w 969342"/>
                <a:gd name="connsiteY410" fmla="*/ 817000 h 1334676"/>
                <a:gd name="connsiteX411" fmla="*/ 954117 w 969342"/>
                <a:gd name="connsiteY411" fmla="*/ 822075 h 1334676"/>
                <a:gd name="connsiteX412" fmla="*/ 956654 w 969342"/>
                <a:gd name="connsiteY412" fmla="*/ 824613 h 1334676"/>
                <a:gd name="connsiteX413" fmla="*/ 956654 w 969342"/>
                <a:gd name="connsiteY413" fmla="*/ 827150 h 1334676"/>
                <a:gd name="connsiteX414" fmla="*/ 959192 w 969342"/>
                <a:gd name="connsiteY414" fmla="*/ 829688 h 1334676"/>
                <a:gd name="connsiteX415" fmla="*/ 961730 w 969342"/>
                <a:gd name="connsiteY415" fmla="*/ 834763 h 1334676"/>
                <a:gd name="connsiteX416" fmla="*/ 964267 w 969342"/>
                <a:gd name="connsiteY416" fmla="*/ 837301 h 1334676"/>
                <a:gd name="connsiteX417" fmla="*/ 964267 w 969342"/>
                <a:gd name="connsiteY417" fmla="*/ 842376 h 1334676"/>
                <a:gd name="connsiteX418" fmla="*/ 969342 w 969342"/>
                <a:gd name="connsiteY418" fmla="*/ 847451 h 1334676"/>
                <a:gd name="connsiteX419" fmla="*/ 969342 w 969342"/>
                <a:gd name="connsiteY419" fmla="*/ 852527 h 1334676"/>
                <a:gd name="connsiteX420" fmla="*/ 966805 w 969342"/>
                <a:gd name="connsiteY420" fmla="*/ 852527 h 1334676"/>
                <a:gd name="connsiteX421" fmla="*/ 966805 w 969342"/>
                <a:gd name="connsiteY421" fmla="*/ 855065 h 1334676"/>
                <a:gd name="connsiteX422" fmla="*/ 964267 w 969342"/>
                <a:gd name="connsiteY422" fmla="*/ 857602 h 1334676"/>
                <a:gd name="connsiteX423" fmla="*/ 961730 w 969342"/>
                <a:gd name="connsiteY423" fmla="*/ 857602 h 1334676"/>
                <a:gd name="connsiteX424" fmla="*/ 959192 w 969342"/>
                <a:gd name="connsiteY424" fmla="*/ 860140 h 1334676"/>
                <a:gd name="connsiteX425" fmla="*/ 954117 w 969342"/>
                <a:gd name="connsiteY425" fmla="*/ 865215 h 1334676"/>
                <a:gd name="connsiteX426" fmla="*/ 951579 w 969342"/>
                <a:gd name="connsiteY426" fmla="*/ 870290 h 1334676"/>
                <a:gd name="connsiteX427" fmla="*/ 946504 w 969342"/>
                <a:gd name="connsiteY427" fmla="*/ 875365 h 1334676"/>
                <a:gd name="connsiteX428" fmla="*/ 941428 w 969342"/>
                <a:gd name="connsiteY428" fmla="*/ 882978 h 1334676"/>
                <a:gd name="connsiteX429" fmla="*/ 938891 w 969342"/>
                <a:gd name="connsiteY429" fmla="*/ 893129 h 1334676"/>
                <a:gd name="connsiteX430" fmla="*/ 936353 w 969342"/>
                <a:gd name="connsiteY430" fmla="*/ 900742 h 1334676"/>
                <a:gd name="connsiteX431" fmla="*/ 936353 w 969342"/>
                <a:gd name="connsiteY431" fmla="*/ 908354 h 1334676"/>
                <a:gd name="connsiteX432" fmla="*/ 933816 w 969342"/>
                <a:gd name="connsiteY432" fmla="*/ 910892 h 1334676"/>
                <a:gd name="connsiteX433" fmla="*/ 928740 w 969342"/>
                <a:gd name="connsiteY433" fmla="*/ 910892 h 1334676"/>
                <a:gd name="connsiteX434" fmla="*/ 926203 w 969342"/>
                <a:gd name="connsiteY434" fmla="*/ 913430 h 1334676"/>
                <a:gd name="connsiteX435" fmla="*/ 923665 w 969342"/>
                <a:gd name="connsiteY435" fmla="*/ 918505 h 1334676"/>
                <a:gd name="connsiteX436" fmla="*/ 918590 w 969342"/>
                <a:gd name="connsiteY436" fmla="*/ 923580 h 1334676"/>
                <a:gd name="connsiteX437" fmla="*/ 913514 w 969342"/>
                <a:gd name="connsiteY437" fmla="*/ 928656 h 1334676"/>
                <a:gd name="connsiteX438" fmla="*/ 908439 w 969342"/>
                <a:gd name="connsiteY438" fmla="*/ 931193 h 1334676"/>
                <a:gd name="connsiteX439" fmla="*/ 900826 w 969342"/>
                <a:gd name="connsiteY439" fmla="*/ 938806 h 1334676"/>
                <a:gd name="connsiteX440" fmla="*/ 898289 w 969342"/>
                <a:gd name="connsiteY440" fmla="*/ 941344 h 1334676"/>
                <a:gd name="connsiteX441" fmla="*/ 895751 w 969342"/>
                <a:gd name="connsiteY441" fmla="*/ 946419 h 1334676"/>
                <a:gd name="connsiteX442" fmla="*/ 890676 w 969342"/>
                <a:gd name="connsiteY442" fmla="*/ 951494 h 1334676"/>
                <a:gd name="connsiteX443" fmla="*/ 885601 w 969342"/>
                <a:gd name="connsiteY443" fmla="*/ 956570 h 1334676"/>
                <a:gd name="connsiteX444" fmla="*/ 880525 w 969342"/>
                <a:gd name="connsiteY444" fmla="*/ 961645 h 1334676"/>
                <a:gd name="connsiteX445" fmla="*/ 875450 w 969342"/>
                <a:gd name="connsiteY445" fmla="*/ 966720 h 1334676"/>
                <a:gd name="connsiteX446" fmla="*/ 867837 w 969342"/>
                <a:gd name="connsiteY446" fmla="*/ 974333 h 1334676"/>
                <a:gd name="connsiteX447" fmla="*/ 862762 w 969342"/>
                <a:gd name="connsiteY447" fmla="*/ 979408 h 1334676"/>
                <a:gd name="connsiteX448" fmla="*/ 855149 w 969342"/>
                <a:gd name="connsiteY448" fmla="*/ 987021 h 1334676"/>
                <a:gd name="connsiteX449" fmla="*/ 850074 w 969342"/>
                <a:gd name="connsiteY449" fmla="*/ 992096 h 1334676"/>
                <a:gd name="connsiteX450" fmla="*/ 842461 w 969342"/>
                <a:gd name="connsiteY450" fmla="*/ 997171 h 1334676"/>
                <a:gd name="connsiteX451" fmla="*/ 837386 w 969342"/>
                <a:gd name="connsiteY451" fmla="*/ 1002247 h 1334676"/>
                <a:gd name="connsiteX452" fmla="*/ 834848 w 969342"/>
                <a:gd name="connsiteY452" fmla="*/ 1007322 h 1334676"/>
                <a:gd name="connsiteX453" fmla="*/ 829773 w 969342"/>
                <a:gd name="connsiteY453" fmla="*/ 1017473 h 1334676"/>
                <a:gd name="connsiteX454" fmla="*/ 824697 w 969342"/>
                <a:gd name="connsiteY454" fmla="*/ 1025085 h 1334676"/>
                <a:gd name="connsiteX455" fmla="*/ 819622 w 969342"/>
                <a:gd name="connsiteY455" fmla="*/ 1032699 h 1334676"/>
                <a:gd name="connsiteX456" fmla="*/ 817085 w 969342"/>
                <a:gd name="connsiteY456" fmla="*/ 1037773 h 1334676"/>
                <a:gd name="connsiteX457" fmla="*/ 799332 w 969342"/>
                <a:gd name="connsiteY457" fmla="*/ 1037773 h 1334676"/>
                <a:gd name="connsiteX458" fmla="*/ 794257 w 969342"/>
                <a:gd name="connsiteY458" fmla="*/ 1040311 h 1334676"/>
                <a:gd name="connsiteX459" fmla="*/ 789181 w 969342"/>
                <a:gd name="connsiteY459" fmla="*/ 1040311 h 1334676"/>
                <a:gd name="connsiteX460" fmla="*/ 781568 w 969342"/>
                <a:gd name="connsiteY460" fmla="*/ 1045387 h 1334676"/>
                <a:gd name="connsiteX461" fmla="*/ 773956 w 969342"/>
                <a:gd name="connsiteY461" fmla="*/ 1050462 h 1334676"/>
                <a:gd name="connsiteX462" fmla="*/ 748590 w 969342"/>
                <a:gd name="connsiteY462" fmla="*/ 1050462 h 1334676"/>
                <a:gd name="connsiteX463" fmla="*/ 746052 w 969342"/>
                <a:gd name="connsiteY463" fmla="*/ 1052999 h 1334676"/>
                <a:gd name="connsiteX464" fmla="*/ 740977 w 969342"/>
                <a:gd name="connsiteY464" fmla="*/ 1055537 h 1334676"/>
                <a:gd name="connsiteX465" fmla="*/ 738439 w 969342"/>
                <a:gd name="connsiteY465" fmla="*/ 1055537 h 1334676"/>
                <a:gd name="connsiteX466" fmla="*/ 733364 w 969342"/>
                <a:gd name="connsiteY466" fmla="*/ 1058075 h 1334676"/>
                <a:gd name="connsiteX467" fmla="*/ 728289 w 969342"/>
                <a:gd name="connsiteY467" fmla="*/ 1060612 h 1334676"/>
                <a:gd name="connsiteX468" fmla="*/ 723214 w 969342"/>
                <a:gd name="connsiteY468" fmla="*/ 1063150 h 1334676"/>
                <a:gd name="connsiteX469" fmla="*/ 720676 w 969342"/>
                <a:gd name="connsiteY469" fmla="*/ 1063150 h 1334676"/>
                <a:gd name="connsiteX470" fmla="*/ 718138 w 969342"/>
                <a:gd name="connsiteY470" fmla="*/ 1065687 h 1334676"/>
                <a:gd name="connsiteX471" fmla="*/ 718138 w 969342"/>
                <a:gd name="connsiteY471" fmla="*/ 1068225 h 1334676"/>
                <a:gd name="connsiteX472" fmla="*/ 715601 w 969342"/>
                <a:gd name="connsiteY472" fmla="*/ 1073300 h 1334676"/>
                <a:gd name="connsiteX473" fmla="*/ 715601 w 969342"/>
                <a:gd name="connsiteY473" fmla="*/ 1078376 h 1334676"/>
                <a:gd name="connsiteX474" fmla="*/ 718138 w 969342"/>
                <a:gd name="connsiteY474" fmla="*/ 1080913 h 1334676"/>
                <a:gd name="connsiteX475" fmla="*/ 718138 w 969342"/>
                <a:gd name="connsiteY475" fmla="*/ 1083451 h 1334676"/>
                <a:gd name="connsiteX476" fmla="*/ 723214 w 969342"/>
                <a:gd name="connsiteY476" fmla="*/ 1088526 h 1334676"/>
                <a:gd name="connsiteX477" fmla="*/ 728289 w 969342"/>
                <a:gd name="connsiteY477" fmla="*/ 1093602 h 1334676"/>
                <a:gd name="connsiteX478" fmla="*/ 730826 w 969342"/>
                <a:gd name="connsiteY478" fmla="*/ 1098677 h 1334676"/>
                <a:gd name="connsiteX479" fmla="*/ 733364 w 969342"/>
                <a:gd name="connsiteY479" fmla="*/ 1098677 h 1334676"/>
                <a:gd name="connsiteX480" fmla="*/ 735902 w 969342"/>
                <a:gd name="connsiteY480" fmla="*/ 1103752 h 1334676"/>
                <a:gd name="connsiteX481" fmla="*/ 740977 w 969342"/>
                <a:gd name="connsiteY481" fmla="*/ 1106290 h 1334676"/>
                <a:gd name="connsiteX482" fmla="*/ 746052 w 969342"/>
                <a:gd name="connsiteY482" fmla="*/ 1111365 h 1334676"/>
                <a:gd name="connsiteX483" fmla="*/ 748590 w 969342"/>
                <a:gd name="connsiteY483" fmla="*/ 1113902 h 1334676"/>
                <a:gd name="connsiteX484" fmla="*/ 756203 w 969342"/>
                <a:gd name="connsiteY484" fmla="*/ 1124053 h 1334676"/>
                <a:gd name="connsiteX485" fmla="*/ 758740 w 969342"/>
                <a:gd name="connsiteY485" fmla="*/ 1124053 h 1334676"/>
                <a:gd name="connsiteX486" fmla="*/ 761278 w 969342"/>
                <a:gd name="connsiteY486" fmla="*/ 1129128 h 1334676"/>
                <a:gd name="connsiteX487" fmla="*/ 763815 w 969342"/>
                <a:gd name="connsiteY487" fmla="*/ 1131666 h 1334676"/>
                <a:gd name="connsiteX488" fmla="*/ 781568 w 969342"/>
                <a:gd name="connsiteY488" fmla="*/ 1131666 h 1334676"/>
                <a:gd name="connsiteX489" fmla="*/ 786644 w 969342"/>
                <a:gd name="connsiteY489" fmla="*/ 1134204 h 1334676"/>
                <a:gd name="connsiteX490" fmla="*/ 791719 w 969342"/>
                <a:gd name="connsiteY490" fmla="*/ 1136741 h 1334676"/>
                <a:gd name="connsiteX491" fmla="*/ 799332 w 969342"/>
                <a:gd name="connsiteY491" fmla="*/ 1136741 h 1334676"/>
                <a:gd name="connsiteX492" fmla="*/ 801869 w 969342"/>
                <a:gd name="connsiteY492" fmla="*/ 1139279 h 1334676"/>
                <a:gd name="connsiteX493" fmla="*/ 804407 w 969342"/>
                <a:gd name="connsiteY493" fmla="*/ 1141816 h 1334676"/>
                <a:gd name="connsiteX494" fmla="*/ 806945 w 969342"/>
                <a:gd name="connsiteY494" fmla="*/ 1144354 h 1334676"/>
                <a:gd name="connsiteX495" fmla="*/ 806945 w 969342"/>
                <a:gd name="connsiteY495" fmla="*/ 1146892 h 1334676"/>
                <a:gd name="connsiteX496" fmla="*/ 804407 w 969342"/>
                <a:gd name="connsiteY496" fmla="*/ 1154504 h 1334676"/>
                <a:gd name="connsiteX497" fmla="*/ 801869 w 969342"/>
                <a:gd name="connsiteY497" fmla="*/ 1159580 h 1334676"/>
                <a:gd name="connsiteX498" fmla="*/ 794257 w 969342"/>
                <a:gd name="connsiteY498" fmla="*/ 1164655 h 1334676"/>
                <a:gd name="connsiteX499" fmla="*/ 789181 w 969342"/>
                <a:gd name="connsiteY499" fmla="*/ 1167193 h 1334676"/>
                <a:gd name="connsiteX500" fmla="*/ 781568 w 969342"/>
                <a:gd name="connsiteY500" fmla="*/ 1172268 h 1334676"/>
                <a:gd name="connsiteX501" fmla="*/ 779031 w 969342"/>
                <a:gd name="connsiteY501" fmla="*/ 1174806 h 1334676"/>
                <a:gd name="connsiteX502" fmla="*/ 771418 w 969342"/>
                <a:gd name="connsiteY502" fmla="*/ 1177343 h 1334676"/>
                <a:gd name="connsiteX503" fmla="*/ 763805 w 969342"/>
                <a:gd name="connsiteY503" fmla="*/ 1177343 h 1334676"/>
                <a:gd name="connsiteX504" fmla="*/ 758730 w 969342"/>
                <a:gd name="connsiteY504" fmla="*/ 1179881 h 1334676"/>
                <a:gd name="connsiteX505" fmla="*/ 756192 w 969342"/>
                <a:gd name="connsiteY505" fmla="*/ 1182418 h 1334676"/>
                <a:gd name="connsiteX506" fmla="*/ 753654 w 969342"/>
                <a:gd name="connsiteY506" fmla="*/ 1184956 h 1334676"/>
                <a:gd name="connsiteX507" fmla="*/ 748579 w 969342"/>
                <a:gd name="connsiteY507" fmla="*/ 1192569 h 1334676"/>
                <a:gd name="connsiteX508" fmla="*/ 746042 w 969342"/>
                <a:gd name="connsiteY508" fmla="*/ 1195107 h 1334676"/>
                <a:gd name="connsiteX509" fmla="*/ 740966 w 969342"/>
                <a:gd name="connsiteY509" fmla="*/ 1200182 h 1334676"/>
                <a:gd name="connsiteX510" fmla="*/ 740966 w 969342"/>
                <a:gd name="connsiteY510" fmla="*/ 1205257 h 1334676"/>
                <a:gd name="connsiteX511" fmla="*/ 738429 w 969342"/>
                <a:gd name="connsiteY511" fmla="*/ 1207795 h 1334676"/>
                <a:gd name="connsiteX512" fmla="*/ 738429 w 969342"/>
                <a:gd name="connsiteY512" fmla="*/ 1212870 h 1334676"/>
                <a:gd name="connsiteX513" fmla="*/ 735891 w 969342"/>
                <a:gd name="connsiteY513" fmla="*/ 1215407 h 1334676"/>
                <a:gd name="connsiteX514" fmla="*/ 720665 w 969342"/>
                <a:gd name="connsiteY514" fmla="*/ 1215407 h 1334676"/>
                <a:gd name="connsiteX515" fmla="*/ 720665 w 969342"/>
                <a:gd name="connsiteY515" fmla="*/ 1212870 h 1334676"/>
                <a:gd name="connsiteX516" fmla="*/ 715590 w 969342"/>
                <a:gd name="connsiteY516" fmla="*/ 1207795 h 1334676"/>
                <a:gd name="connsiteX517" fmla="*/ 710515 w 969342"/>
                <a:gd name="connsiteY517" fmla="*/ 1200182 h 1334676"/>
                <a:gd name="connsiteX518" fmla="*/ 705440 w 969342"/>
                <a:gd name="connsiteY518" fmla="*/ 1197644 h 1334676"/>
                <a:gd name="connsiteX519" fmla="*/ 705440 w 969342"/>
                <a:gd name="connsiteY519" fmla="*/ 1195107 h 1334676"/>
                <a:gd name="connsiteX520" fmla="*/ 700364 w 969342"/>
                <a:gd name="connsiteY520" fmla="*/ 1197644 h 1334676"/>
                <a:gd name="connsiteX521" fmla="*/ 695289 w 969342"/>
                <a:gd name="connsiteY521" fmla="*/ 1197644 h 1334676"/>
                <a:gd name="connsiteX522" fmla="*/ 690214 w 969342"/>
                <a:gd name="connsiteY522" fmla="*/ 1200182 h 1334676"/>
                <a:gd name="connsiteX523" fmla="*/ 687676 w 969342"/>
                <a:gd name="connsiteY523" fmla="*/ 1202719 h 1334676"/>
                <a:gd name="connsiteX524" fmla="*/ 685139 w 969342"/>
                <a:gd name="connsiteY524" fmla="*/ 1205257 h 1334676"/>
                <a:gd name="connsiteX525" fmla="*/ 680063 w 969342"/>
                <a:gd name="connsiteY525" fmla="*/ 1207795 h 1334676"/>
                <a:gd name="connsiteX526" fmla="*/ 674988 w 969342"/>
                <a:gd name="connsiteY526" fmla="*/ 1210332 h 1334676"/>
                <a:gd name="connsiteX527" fmla="*/ 672450 w 969342"/>
                <a:gd name="connsiteY527" fmla="*/ 1215407 h 1334676"/>
                <a:gd name="connsiteX528" fmla="*/ 672450 w 969342"/>
                <a:gd name="connsiteY528" fmla="*/ 1217945 h 1334676"/>
                <a:gd name="connsiteX529" fmla="*/ 674988 w 969342"/>
                <a:gd name="connsiteY529" fmla="*/ 1220483 h 1334676"/>
                <a:gd name="connsiteX530" fmla="*/ 680063 w 969342"/>
                <a:gd name="connsiteY530" fmla="*/ 1225558 h 1334676"/>
                <a:gd name="connsiteX531" fmla="*/ 682601 w 969342"/>
                <a:gd name="connsiteY531" fmla="*/ 1225558 h 1334676"/>
                <a:gd name="connsiteX532" fmla="*/ 685139 w 969342"/>
                <a:gd name="connsiteY532" fmla="*/ 1228096 h 1334676"/>
                <a:gd name="connsiteX533" fmla="*/ 687676 w 969342"/>
                <a:gd name="connsiteY533" fmla="*/ 1230633 h 1334676"/>
                <a:gd name="connsiteX534" fmla="*/ 690214 w 969342"/>
                <a:gd name="connsiteY534" fmla="*/ 1230633 h 1334676"/>
                <a:gd name="connsiteX535" fmla="*/ 690214 w 969342"/>
                <a:gd name="connsiteY535" fmla="*/ 1233171 h 1334676"/>
                <a:gd name="connsiteX536" fmla="*/ 692751 w 969342"/>
                <a:gd name="connsiteY536" fmla="*/ 1233171 h 1334676"/>
                <a:gd name="connsiteX537" fmla="*/ 690214 w 969342"/>
                <a:gd name="connsiteY537" fmla="*/ 1235709 h 1334676"/>
                <a:gd name="connsiteX538" fmla="*/ 687676 w 969342"/>
                <a:gd name="connsiteY538" fmla="*/ 1238246 h 1334676"/>
                <a:gd name="connsiteX539" fmla="*/ 680063 w 969342"/>
                <a:gd name="connsiteY539" fmla="*/ 1240784 h 1334676"/>
                <a:gd name="connsiteX540" fmla="*/ 674988 w 969342"/>
                <a:gd name="connsiteY540" fmla="*/ 1243321 h 1334676"/>
                <a:gd name="connsiteX541" fmla="*/ 667375 w 969342"/>
                <a:gd name="connsiteY541" fmla="*/ 1248397 h 1334676"/>
                <a:gd name="connsiteX542" fmla="*/ 662300 w 969342"/>
                <a:gd name="connsiteY542" fmla="*/ 1250934 h 1334676"/>
                <a:gd name="connsiteX543" fmla="*/ 657225 w 969342"/>
                <a:gd name="connsiteY543" fmla="*/ 1256010 h 1334676"/>
                <a:gd name="connsiteX544" fmla="*/ 649612 w 969342"/>
                <a:gd name="connsiteY544" fmla="*/ 1258547 h 1334676"/>
                <a:gd name="connsiteX545" fmla="*/ 641999 w 969342"/>
                <a:gd name="connsiteY545" fmla="*/ 1261085 h 1334676"/>
                <a:gd name="connsiteX546" fmla="*/ 636924 w 969342"/>
                <a:gd name="connsiteY546" fmla="*/ 1261085 h 1334676"/>
                <a:gd name="connsiteX547" fmla="*/ 631848 w 969342"/>
                <a:gd name="connsiteY547" fmla="*/ 1263623 h 1334676"/>
                <a:gd name="connsiteX548" fmla="*/ 629311 w 969342"/>
                <a:gd name="connsiteY548" fmla="*/ 1263623 h 1334676"/>
                <a:gd name="connsiteX549" fmla="*/ 626773 w 969342"/>
                <a:gd name="connsiteY549" fmla="*/ 1261085 h 1334676"/>
                <a:gd name="connsiteX550" fmla="*/ 624235 w 969342"/>
                <a:gd name="connsiteY550" fmla="*/ 1261085 h 1334676"/>
                <a:gd name="connsiteX551" fmla="*/ 621698 w 969342"/>
                <a:gd name="connsiteY551" fmla="*/ 1263623 h 1334676"/>
                <a:gd name="connsiteX552" fmla="*/ 619160 w 969342"/>
                <a:gd name="connsiteY552" fmla="*/ 1266160 h 1334676"/>
                <a:gd name="connsiteX553" fmla="*/ 611547 w 969342"/>
                <a:gd name="connsiteY553" fmla="*/ 1266160 h 1334676"/>
                <a:gd name="connsiteX554" fmla="*/ 611547 w 969342"/>
                <a:gd name="connsiteY554" fmla="*/ 1268698 h 1334676"/>
                <a:gd name="connsiteX555" fmla="*/ 609010 w 969342"/>
                <a:gd name="connsiteY555" fmla="*/ 1271235 h 1334676"/>
                <a:gd name="connsiteX556" fmla="*/ 606472 w 969342"/>
                <a:gd name="connsiteY556" fmla="*/ 1276311 h 1334676"/>
                <a:gd name="connsiteX557" fmla="*/ 601397 w 969342"/>
                <a:gd name="connsiteY557" fmla="*/ 1283924 h 1334676"/>
                <a:gd name="connsiteX558" fmla="*/ 598859 w 969342"/>
                <a:gd name="connsiteY558" fmla="*/ 1286461 h 1334676"/>
                <a:gd name="connsiteX559" fmla="*/ 596322 w 969342"/>
                <a:gd name="connsiteY559" fmla="*/ 1288999 h 1334676"/>
                <a:gd name="connsiteX560" fmla="*/ 596322 w 969342"/>
                <a:gd name="connsiteY560" fmla="*/ 1294074 h 1334676"/>
                <a:gd name="connsiteX561" fmla="*/ 593784 w 969342"/>
                <a:gd name="connsiteY561" fmla="*/ 1299149 h 1334676"/>
                <a:gd name="connsiteX562" fmla="*/ 593784 w 969342"/>
                <a:gd name="connsiteY562" fmla="*/ 1311838 h 1334676"/>
                <a:gd name="connsiteX563" fmla="*/ 591246 w 969342"/>
                <a:gd name="connsiteY563" fmla="*/ 1311838 h 1334676"/>
                <a:gd name="connsiteX564" fmla="*/ 591246 w 969342"/>
                <a:gd name="connsiteY564" fmla="*/ 1309300 h 1334676"/>
                <a:gd name="connsiteX565" fmla="*/ 588709 w 969342"/>
                <a:gd name="connsiteY565" fmla="*/ 1306762 h 1334676"/>
                <a:gd name="connsiteX566" fmla="*/ 583633 w 969342"/>
                <a:gd name="connsiteY566" fmla="*/ 1301687 h 1334676"/>
                <a:gd name="connsiteX567" fmla="*/ 576021 w 969342"/>
                <a:gd name="connsiteY567" fmla="*/ 1299149 h 1334676"/>
                <a:gd name="connsiteX568" fmla="*/ 570945 w 969342"/>
                <a:gd name="connsiteY568" fmla="*/ 1296612 h 1334676"/>
                <a:gd name="connsiteX569" fmla="*/ 565870 w 969342"/>
                <a:gd name="connsiteY569" fmla="*/ 1294074 h 1334676"/>
                <a:gd name="connsiteX570" fmla="*/ 558257 w 969342"/>
                <a:gd name="connsiteY570" fmla="*/ 1294074 h 1334676"/>
                <a:gd name="connsiteX571" fmla="*/ 550644 w 969342"/>
                <a:gd name="connsiteY571" fmla="*/ 1296612 h 1334676"/>
                <a:gd name="connsiteX572" fmla="*/ 545569 w 969342"/>
                <a:gd name="connsiteY572" fmla="*/ 1301687 h 1334676"/>
                <a:gd name="connsiteX573" fmla="*/ 543031 w 969342"/>
                <a:gd name="connsiteY573" fmla="*/ 1306762 h 1334676"/>
                <a:gd name="connsiteX574" fmla="*/ 540494 w 969342"/>
                <a:gd name="connsiteY574" fmla="*/ 1311838 h 1334676"/>
                <a:gd name="connsiteX575" fmla="*/ 537956 w 969342"/>
                <a:gd name="connsiteY575" fmla="*/ 1316913 h 1334676"/>
                <a:gd name="connsiteX576" fmla="*/ 537956 w 969342"/>
                <a:gd name="connsiteY576" fmla="*/ 1319450 h 1334676"/>
                <a:gd name="connsiteX577" fmla="*/ 535418 w 969342"/>
                <a:gd name="connsiteY577" fmla="*/ 1321988 h 1334676"/>
                <a:gd name="connsiteX578" fmla="*/ 484676 w 969342"/>
                <a:gd name="connsiteY578" fmla="*/ 1321988 h 1334676"/>
                <a:gd name="connsiteX579" fmla="*/ 477063 w 969342"/>
                <a:gd name="connsiteY579" fmla="*/ 1324526 h 1334676"/>
                <a:gd name="connsiteX580" fmla="*/ 471988 w 969342"/>
                <a:gd name="connsiteY580" fmla="*/ 1324526 h 1334676"/>
                <a:gd name="connsiteX581" fmla="*/ 471988 w 969342"/>
                <a:gd name="connsiteY581" fmla="*/ 1321988 h 1334676"/>
                <a:gd name="connsiteX582" fmla="*/ 466913 w 969342"/>
                <a:gd name="connsiteY582" fmla="*/ 1314375 h 1334676"/>
                <a:gd name="connsiteX583" fmla="*/ 459300 w 969342"/>
                <a:gd name="connsiteY583" fmla="*/ 1306762 h 1334676"/>
                <a:gd name="connsiteX584" fmla="*/ 456763 w 969342"/>
                <a:gd name="connsiteY584" fmla="*/ 1299149 h 1334676"/>
                <a:gd name="connsiteX585" fmla="*/ 451687 w 969342"/>
                <a:gd name="connsiteY585" fmla="*/ 1294074 h 1334676"/>
                <a:gd name="connsiteX586" fmla="*/ 449150 w 969342"/>
                <a:gd name="connsiteY586" fmla="*/ 1291536 h 1334676"/>
                <a:gd name="connsiteX587" fmla="*/ 441537 w 969342"/>
                <a:gd name="connsiteY587" fmla="*/ 1291536 h 1334676"/>
                <a:gd name="connsiteX588" fmla="*/ 433924 w 969342"/>
                <a:gd name="connsiteY588" fmla="*/ 1288999 h 1334676"/>
                <a:gd name="connsiteX589" fmla="*/ 426311 w 969342"/>
                <a:gd name="connsiteY589" fmla="*/ 1288999 h 1334676"/>
                <a:gd name="connsiteX590" fmla="*/ 416160 w 969342"/>
                <a:gd name="connsiteY590" fmla="*/ 1283924 h 1334676"/>
                <a:gd name="connsiteX591" fmla="*/ 411085 w 969342"/>
                <a:gd name="connsiteY591" fmla="*/ 1281386 h 1334676"/>
                <a:gd name="connsiteX592" fmla="*/ 406010 w 969342"/>
                <a:gd name="connsiteY592" fmla="*/ 1281386 h 1334676"/>
                <a:gd name="connsiteX593" fmla="*/ 393322 w 969342"/>
                <a:gd name="connsiteY593" fmla="*/ 1273773 h 1334676"/>
                <a:gd name="connsiteX594" fmla="*/ 388246 w 969342"/>
                <a:gd name="connsiteY594" fmla="*/ 1271235 h 1334676"/>
                <a:gd name="connsiteX595" fmla="*/ 388246 w 969342"/>
                <a:gd name="connsiteY595" fmla="*/ 1268698 h 1334676"/>
                <a:gd name="connsiteX596" fmla="*/ 383171 w 969342"/>
                <a:gd name="connsiteY596" fmla="*/ 1261085 h 1334676"/>
                <a:gd name="connsiteX597" fmla="*/ 383171 w 969342"/>
                <a:gd name="connsiteY597" fmla="*/ 1256010 h 1334676"/>
                <a:gd name="connsiteX598" fmla="*/ 378096 w 969342"/>
                <a:gd name="connsiteY598" fmla="*/ 1250934 h 1334676"/>
                <a:gd name="connsiteX599" fmla="*/ 367945 w 969342"/>
                <a:gd name="connsiteY599" fmla="*/ 1245859 h 1334676"/>
                <a:gd name="connsiteX600" fmla="*/ 362870 w 969342"/>
                <a:gd name="connsiteY600" fmla="*/ 1243321 h 1334676"/>
                <a:gd name="connsiteX601" fmla="*/ 360333 w 969342"/>
                <a:gd name="connsiteY601" fmla="*/ 1240784 h 1334676"/>
                <a:gd name="connsiteX602" fmla="*/ 355257 w 969342"/>
                <a:gd name="connsiteY602" fmla="*/ 1235709 h 1334676"/>
                <a:gd name="connsiteX603" fmla="*/ 345107 w 969342"/>
                <a:gd name="connsiteY603" fmla="*/ 1235709 h 1334676"/>
                <a:gd name="connsiteX604" fmla="*/ 342569 w 969342"/>
                <a:gd name="connsiteY604" fmla="*/ 1238246 h 1334676"/>
                <a:gd name="connsiteX605" fmla="*/ 337494 w 969342"/>
                <a:gd name="connsiteY605" fmla="*/ 1238246 h 1334676"/>
                <a:gd name="connsiteX606" fmla="*/ 337494 w 969342"/>
                <a:gd name="connsiteY606" fmla="*/ 1235709 h 1334676"/>
                <a:gd name="connsiteX607" fmla="*/ 334956 w 969342"/>
                <a:gd name="connsiteY607" fmla="*/ 1233171 h 1334676"/>
                <a:gd name="connsiteX608" fmla="*/ 334956 w 969342"/>
                <a:gd name="connsiteY608" fmla="*/ 1230633 h 1334676"/>
                <a:gd name="connsiteX609" fmla="*/ 332419 w 969342"/>
                <a:gd name="connsiteY609" fmla="*/ 1225558 h 1334676"/>
                <a:gd name="connsiteX610" fmla="*/ 332419 w 969342"/>
                <a:gd name="connsiteY610" fmla="*/ 1223021 h 1334676"/>
                <a:gd name="connsiteX611" fmla="*/ 329881 w 969342"/>
                <a:gd name="connsiteY611" fmla="*/ 1220483 h 1334676"/>
                <a:gd name="connsiteX612" fmla="*/ 324806 w 969342"/>
                <a:gd name="connsiteY612" fmla="*/ 1215407 h 1334676"/>
                <a:gd name="connsiteX613" fmla="*/ 319731 w 969342"/>
                <a:gd name="connsiteY613" fmla="*/ 1212870 h 1334676"/>
                <a:gd name="connsiteX614" fmla="*/ 319731 w 969342"/>
                <a:gd name="connsiteY614" fmla="*/ 1210332 h 1334676"/>
                <a:gd name="connsiteX615" fmla="*/ 317193 w 969342"/>
                <a:gd name="connsiteY615" fmla="*/ 1207795 h 1334676"/>
                <a:gd name="connsiteX616" fmla="*/ 314655 w 969342"/>
                <a:gd name="connsiteY616" fmla="*/ 1205257 h 1334676"/>
                <a:gd name="connsiteX617" fmla="*/ 309580 w 969342"/>
                <a:gd name="connsiteY617" fmla="*/ 1200182 h 1334676"/>
                <a:gd name="connsiteX618" fmla="*/ 301967 w 969342"/>
                <a:gd name="connsiteY618" fmla="*/ 1197644 h 1334676"/>
                <a:gd name="connsiteX619" fmla="*/ 296892 w 969342"/>
                <a:gd name="connsiteY619" fmla="*/ 1192569 h 1334676"/>
                <a:gd name="connsiteX620" fmla="*/ 291817 w 969342"/>
                <a:gd name="connsiteY620" fmla="*/ 1190031 h 1334676"/>
                <a:gd name="connsiteX621" fmla="*/ 284204 w 969342"/>
                <a:gd name="connsiteY621" fmla="*/ 1190031 h 1334676"/>
                <a:gd name="connsiteX622" fmla="*/ 274053 w 969342"/>
                <a:gd name="connsiteY622" fmla="*/ 1187494 h 1334676"/>
                <a:gd name="connsiteX623" fmla="*/ 271516 w 969342"/>
                <a:gd name="connsiteY623" fmla="*/ 1184956 h 1334676"/>
                <a:gd name="connsiteX624" fmla="*/ 266440 w 969342"/>
                <a:gd name="connsiteY624" fmla="*/ 1179881 h 1334676"/>
                <a:gd name="connsiteX625" fmla="*/ 263903 w 969342"/>
                <a:gd name="connsiteY625" fmla="*/ 1179881 h 1334676"/>
                <a:gd name="connsiteX626" fmla="*/ 261365 w 969342"/>
                <a:gd name="connsiteY626" fmla="*/ 1177343 h 1334676"/>
                <a:gd name="connsiteX627" fmla="*/ 258828 w 969342"/>
                <a:gd name="connsiteY627" fmla="*/ 1174806 h 1334676"/>
                <a:gd name="connsiteX628" fmla="*/ 256290 w 969342"/>
                <a:gd name="connsiteY628" fmla="*/ 1172268 h 1334676"/>
                <a:gd name="connsiteX629" fmla="*/ 253752 w 969342"/>
                <a:gd name="connsiteY629" fmla="*/ 1169730 h 1334676"/>
                <a:gd name="connsiteX630" fmla="*/ 238527 w 969342"/>
                <a:gd name="connsiteY630" fmla="*/ 1169730 h 1334676"/>
                <a:gd name="connsiteX631" fmla="*/ 235989 w 969342"/>
                <a:gd name="connsiteY631" fmla="*/ 1172268 h 1334676"/>
                <a:gd name="connsiteX632" fmla="*/ 228376 w 969342"/>
                <a:gd name="connsiteY632" fmla="*/ 1172268 h 1334676"/>
                <a:gd name="connsiteX633" fmla="*/ 218225 w 969342"/>
                <a:gd name="connsiteY633" fmla="*/ 1174806 h 1334676"/>
                <a:gd name="connsiteX634" fmla="*/ 208075 w 969342"/>
                <a:gd name="connsiteY634" fmla="*/ 1174806 h 1334676"/>
                <a:gd name="connsiteX635" fmla="*/ 200462 w 969342"/>
                <a:gd name="connsiteY635" fmla="*/ 1179881 h 1334676"/>
                <a:gd name="connsiteX636" fmla="*/ 187774 w 969342"/>
                <a:gd name="connsiteY636" fmla="*/ 1184956 h 1334676"/>
                <a:gd name="connsiteX637" fmla="*/ 177623 w 969342"/>
                <a:gd name="connsiteY637" fmla="*/ 1187494 h 1334676"/>
                <a:gd name="connsiteX638" fmla="*/ 167473 w 969342"/>
                <a:gd name="connsiteY638" fmla="*/ 1195107 h 1334676"/>
                <a:gd name="connsiteX639" fmla="*/ 154785 w 969342"/>
                <a:gd name="connsiteY639" fmla="*/ 1202719 h 1334676"/>
                <a:gd name="connsiteX640" fmla="*/ 144634 w 969342"/>
                <a:gd name="connsiteY640" fmla="*/ 1205257 h 1334676"/>
                <a:gd name="connsiteX641" fmla="*/ 134484 w 969342"/>
                <a:gd name="connsiteY641" fmla="*/ 1205257 h 1334676"/>
                <a:gd name="connsiteX642" fmla="*/ 126871 w 969342"/>
                <a:gd name="connsiteY642" fmla="*/ 1207795 h 1334676"/>
                <a:gd name="connsiteX643" fmla="*/ 119258 w 969342"/>
                <a:gd name="connsiteY643" fmla="*/ 1217945 h 1334676"/>
                <a:gd name="connsiteX644" fmla="*/ 111645 w 969342"/>
                <a:gd name="connsiteY644" fmla="*/ 1225558 h 1334676"/>
                <a:gd name="connsiteX645" fmla="*/ 106570 w 969342"/>
                <a:gd name="connsiteY645" fmla="*/ 1233171 h 1334676"/>
                <a:gd name="connsiteX646" fmla="*/ 96419 w 969342"/>
                <a:gd name="connsiteY646" fmla="*/ 1245859 h 1334676"/>
                <a:gd name="connsiteX647" fmla="*/ 91344 w 969342"/>
                <a:gd name="connsiteY647" fmla="*/ 1258547 h 1334676"/>
                <a:gd name="connsiteX648" fmla="*/ 93882 w 969342"/>
                <a:gd name="connsiteY648" fmla="*/ 1273773 h 1334676"/>
                <a:gd name="connsiteX649" fmla="*/ 101494 w 969342"/>
                <a:gd name="connsiteY649" fmla="*/ 1288999 h 1334676"/>
                <a:gd name="connsiteX650" fmla="*/ 111645 w 969342"/>
                <a:gd name="connsiteY650" fmla="*/ 1304224 h 1334676"/>
                <a:gd name="connsiteX651" fmla="*/ 119258 w 969342"/>
                <a:gd name="connsiteY651" fmla="*/ 1314375 h 1334676"/>
                <a:gd name="connsiteX652" fmla="*/ 121796 w 969342"/>
                <a:gd name="connsiteY652" fmla="*/ 1321988 h 1334676"/>
                <a:gd name="connsiteX653" fmla="*/ 116720 w 969342"/>
                <a:gd name="connsiteY653" fmla="*/ 1327063 h 1334676"/>
                <a:gd name="connsiteX654" fmla="*/ 114183 w 969342"/>
                <a:gd name="connsiteY654" fmla="*/ 1334676 h 1334676"/>
                <a:gd name="connsiteX655" fmla="*/ 53290 w 969342"/>
                <a:gd name="connsiteY655" fmla="*/ 1334676 h 1334676"/>
                <a:gd name="connsiteX656" fmla="*/ 50753 w 969342"/>
                <a:gd name="connsiteY656" fmla="*/ 1329601 h 1334676"/>
                <a:gd name="connsiteX657" fmla="*/ 43140 w 969342"/>
                <a:gd name="connsiteY657" fmla="*/ 1324526 h 1334676"/>
                <a:gd name="connsiteX658" fmla="*/ 32989 w 969342"/>
                <a:gd name="connsiteY658" fmla="*/ 1316913 h 1334676"/>
                <a:gd name="connsiteX659" fmla="*/ 22839 w 969342"/>
                <a:gd name="connsiteY659" fmla="*/ 1309300 h 1334676"/>
                <a:gd name="connsiteX660" fmla="*/ 15226 w 969342"/>
                <a:gd name="connsiteY660" fmla="*/ 1304224 h 1334676"/>
                <a:gd name="connsiteX661" fmla="*/ 12688 w 969342"/>
                <a:gd name="connsiteY661" fmla="*/ 1301687 h 1334676"/>
                <a:gd name="connsiteX662" fmla="*/ 20301 w 969342"/>
                <a:gd name="connsiteY662" fmla="*/ 1299149 h 1334676"/>
                <a:gd name="connsiteX663" fmla="*/ 27914 w 969342"/>
                <a:gd name="connsiteY663" fmla="*/ 1294074 h 1334676"/>
                <a:gd name="connsiteX664" fmla="*/ 32989 w 969342"/>
                <a:gd name="connsiteY664" fmla="*/ 1283924 h 1334676"/>
                <a:gd name="connsiteX665" fmla="*/ 40602 w 969342"/>
                <a:gd name="connsiteY665" fmla="*/ 1271235 h 1334676"/>
                <a:gd name="connsiteX666" fmla="*/ 45677 w 969342"/>
                <a:gd name="connsiteY666" fmla="*/ 1258547 h 1334676"/>
                <a:gd name="connsiteX667" fmla="*/ 48215 w 969342"/>
                <a:gd name="connsiteY667" fmla="*/ 1248397 h 1334676"/>
                <a:gd name="connsiteX668" fmla="*/ 48215 w 969342"/>
                <a:gd name="connsiteY668" fmla="*/ 1240784 h 1334676"/>
                <a:gd name="connsiteX669" fmla="*/ 43140 w 969342"/>
                <a:gd name="connsiteY669" fmla="*/ 1235709 h 1334676"/>
                <a:gd name="connsiteX670" fmla="*/ 38064 w 969342"/>
                <a:gd name="connsiteY670" fmla="*/ 1230633 h 1334676"/>
                <a:gd name="connsiteX671" fmla="*/ 30451 w 969342"/>
                <a:gd name="connsiteY671" fmla="*/ 1225558 h 1334676"/>
                <a:gd name="connsiteX672" fmla="*/ 25376 w 969342"/>
                <a:gd name="connsiteY672" fmla="*/ 1223021 h 1334676"/>
                <a:gd name="connsiteX673" fmla="*/ 20301 w 969342"/>
                <a:gd name="connsiteY673" fmla="*/ 1220483 h 1334676"/>
                <a:gd name="connsiteX674" fmla="*/ 17763 w 969342"/>
                <a:gd name="connsiteY674" fmla="*/ 1210332 h 1334676"/>
                <a:gd name="connsiteX675" fmla="*/ 12688 w 969342"/>
                <a:gd name="connsiteY675" fmla="*/ 1200182 h 1334676"/>
                <a:gd name="connsiteX676" fmla="*/ 7613 w 969342"/>
                <a:gd name="connsiteY676" fmla="*/ 1190031 h 1334676"/>
                <a:gd name="connsiteX677" fmla="*/ 2538 w 969342"/>
                <a:gd name="connsiteY677" fmla="*/ 1179881 h 1334676"/>
                <a:gd name="connsiteX678" fmla="*/ 0 w 969342"/>
                <a:gd name="connsiteY678" fmla="*/ 1172268 h 1334676"/>
                <a:gd name="connsiteX679" fmla="*/ 2538 w 969342"/>
                <a:gd name="connsiteY679" fmla="*/ 1154515 h 1334676"/>
                <a:gd name="connsiteX680" fmla="*/ 5075 w 969342"/>
                <a:gd name="connsiteY680" fmla="*/ 1149440 h 1334676"/>
                <a:gd name="connsiteX681" fmla="*/ 10150 w 969342"/>
                <a:gd name="connsiteY681" fmla="*/ 1144365 h 1334676"/>
                <a:gd name="connsiteX682" fmla="*/ 17763 w 969342"/>
                <a:gd name="connsiteY682" fmla="*/ 1139289 h 1334676"/>
                <a:gd name="connsiteX683" fmla="*/ 25376 w 969342"/>
                <a:gd name="connsiteY683" fmla="*/ 1129139 h 1334676"/>
                <a:gd name="connsiteX684" fmla="*/ 30451 w 969342"/>
                <a:gd name="connsiteY684" fmla="*/ 1124063 h 1334676"/>
                <a:gd name="connsiteX685" fmla="*/ 35527 w 969342"/>
                <a:gd name="connsiteY685" fmla="*/ 1121526 h 1334676"/>
                <a:gd name="connsiteX686" fmla="*/ 40602 w 969342"/>
                <a:gd name="connsiteY686" fmla="*/ 1116451 h 1334676"/>
                <a:gd name="connsiteX687" fmla="*/ 48215 w 969342"/>
                <a:gd name="connsiteY687" fmla="*/ 1111375 h 1334676"/>
                <a:gd name="connsiteX688" fmla="*/ 53290 w 969342"/>
                <a:gd name="connsiteY688" fmla="*/ 1108838 h 1334676"/>
                <a:gd name="connsiteX689" fmla="*/ 53290 w 969342"/>
                <a:gd name="connsiteY689" fmla="*/ 1103763 h 1334676"/>
                <a:gd name="connsiteX690" fmla="*/ 50753 w 969342"/>
                <a:gd name="connsiteY690" fmla="*/ 1103763 h 1334676"/>
                <a:gd name="connsiteX691" fmla="*/ 50753 w 969342"/>
                <a:gd name="connsiteY691" fmla="*/ 1098687 h 1334676"/>
                <a:gd name="connsiteX692" fmla="*/ 53290 w 969342"/>
                <a:gd name="connsiteY692" fmla="*/ 1098687 h 1334676"/>
                <a:gd name="connsiteX693" fmla="*/ 53290 w 969342"/>
                <a:gd name="connsiteY693" fmla="*/ 1096150 h 1334676"/>
                <a:gd name="connsiteX694" fmla="*/ 55828 w 969342"/>
                <a:gd name="connsiteY694" fmla="*/ 1096150 h 1334676"/>
                <a:gd name="connsiteX695" fmla="*/ 55828 w 969342"/>
                <a:gd name="connsiteY695" fmla="*/ 1093612 h 1334676"/>
                <a:gd name="connsiteX696" fmla="*/ 58365 w 969342"/>
                <a:gd name="connsiteY696" fmla="*/ 1096150 h 1334676"/>
                <a:gd name="connsiteX697" fmla="*/ 73591 w 969342"/>
                <a:gd name="connsiteY697" fmla="*/ 1096150 h 1334676"/>
                <a:gd name="connsiteX698" fmla="*/ 78667 w 969342"/>
                <a:gd name="connsiteY698" fmla="*/ 1093612 h 1334676"/>
                <a:gd name="connsiteX699" fmla="*/ 88817 w 969342"/>
                <a:gd name="connsiteY699" fmla="*/ 1093612 h 1334676"/>
                <a:gd name="connsiteX700" fmla="*/ 88817 w 969342"/>
                <a:gd name="connsiteY700" fmla="*/ 1091074 h 1334676"/>
                <a:gd name="connsiteX701" fmla="*/ 93892 w 969342"/>
                <a:gd name="connsiteY701" fmla="*/ 1091074 h 1334676"/>
                <a:gd name="connsiteX702" fmla="*/ 96430 w 969342"/>
                <a:gd name="connsiteY702" fmla="*/ 1088537 h 1334676"/>
                <a:gd name="connsiteX703" fmla="*/ 96430 w 969342"/>
                <a:gd name="connsiteY703" fmla="*/ 1080924 h 1334676"/>
                <a:gd name="connsiteX704" fmla="*/ 98967 w 969342"/>
                <a:gd name="connsiteY704" fmla="*/ 1078386 h 1334676"/>
                <a:gd name="connsiteX705" fmla="*/ 101505 w 969342"/>
                <a:gd name="connsiteY705" fmla="*/ 1070774 h 1334676"/>
                <a:gd name="connsiteX706" fmla="*/ 104043 w 969342"/>
                <a:gd name="connsiteY706" fmla="*/ 1068236 h 1334676"/>
                <a:gd name="connsiteX707" fmla="*/ 109118 w 969342"/>
                <a:gd name="connsiteY707" fmla="*/ 1063160 h 1334676"/>
                <a:gd name="connsiteX708" fmla="*/ 109118 w 969342"/>
                <a:gd name="connsiteY708" fmla="*/ 1060623 h 1334676"/>
                <a:gd name="connsiteX709" fmla="*/ 111656 w 969342"/>
                <a:gd name="connsiteY709" fmla="*/ 1055548 h 1334676"/>
                <a:gd name="connsiteX710" fmla="*/ 114193 w 969342"/>
                <a:gd name="connsiteY710" fmla="*/ 1053010 h 1334676"/>
                <a:gd name="connsiteX711" fmla="*/ 114193 w 969342"/>
                <a:gd name="connsiteY711" fmla="*/ 1045397 h 1334676"/>
                <a:gd name="connsiteX712" fmla="*/ 116731 w 969342"/>
                <a:gd name="connsiteY712" fmla="*/ 1042860 h 1334676"/>
                <a:gd name="connsiteX713" fmla="*/ 119268 w 969342"/>
                <a:gd name="connsiteY713" fmla="*/ 1035246 h 1334676"/>
                <a:gd name="connsiteX714" fmla="*/ 121806 w 969342"/>
                <a:gd name="connsiteY714" fmla="*/ 1032709 h 1334676"/>
                <a:gd name="connsiteX715" fmla="*/ 124344 w 969342"/>
                <a:gd name="connsiteY715" fmla="*/ 1030171 h 1334676"/>
                <a:gd name="connsiteX716" fmla="*/ 126881 w 969342"/>
                <a:gd name="connsiteY716" fmla="*/ 1027634 h 1334676"/>
                <a:gd name="connsiteX717" fmla="*/ 129419 w 969342"/>
                <a:gd name="connsiteY717" fmla="*/ 1022558 h 1334676"/>
                <a:gd name="connsiteX718" fmla="*/ 129419 w 969342"/>
                <a:gd name="connsiteY718" fmla="*/ 1012408 h 1334676"/>
                <a:gd name="connsiteX719" fmla="*/ 126881 w 969342"/>
                <a:gd name="connsiteY719" fmla="*/ 1009870 h 1334676"/>
                <a:gd name="connsiteX720" fmla="*/ 124344 w 969342"/>
                <a:gd name="connsiteY720" fmla="*/ 1007333 h 1334676"/>
                <a:gd name="connsiteX721" fmla="*/ 121806 w 969342"/>
                <a:gd name="connsiteY721" fmla="*/ 1004795 h 1334676"/>
                <a:gd name="connsiteX722" fmla="*/ 121806 w 969342"/>
                <a:gd name="connsiteY722" fmla="*/ 999720 h 1334676"/>
                <a:gd name="connsiteX723" fmla="*/ 124344 w 969342"/>
                <a:gd name="connsiteY723" fmla="*/ 994645 h 1334676"/>
                <a:gd name="connsiteX724" fmla="*/ 124344 w 969342"/>
                <a:gd name="connsiteY724" fmla="*/ 987032 h 1334676"/>
                <a:gd name="connsiteX725" fmla="*/ 126881 w 969342"/>
                <a:gd name="connsiteY725" fmla="*/ 981956 h 1334676"/>
                <a:gd name="connsiteX726" fmla="*/ 126881 w 969342"/>
                <a:gd name="connsiteY726" fmla="*/ 969268 h 1334676"/>
                <a:gd name="connsiteX727" fmla="*/ 129419 w 969342"/>
                <a:gd name="connsiteY727" fmla="*/ 966731 h 1334676"/>
                <a:gd name="connsiteX728" fmla="*/ 129419 w 969342"/>
                <a:gd name="connsiteY728" fmla="*/ 961655 h 1334676"/>
                <a:gd name="connsiteX729" fmla="*/ 126881 w 969342"/>
                <a:gd name="connsiteY729" fmla="*/ 959118 h 1334676"/>
                <a:gd name="connsiteX730" fmla="*/ 124344 w 969342"/>
                <a:gd name="connsiteY730" fmla="*/ 959118 h 1334676"/>
                <a:gd name="connsiteX731" fmla="*/ 121806 w 969342"/>
                <a:gd name="connsiteY731" fmla="*/ 956580 h 1334676"/>
                <a:gd name="connsiteX732" fmla="*/ 119268 w 969342"/>
                <a:gd name="connsiteY732" fmla="*/ 954043 h 1334676"/>
                <a:gd name="connsiteX733" fmla="*/ 119268 w 969342"/>
                <a:gd name="connsiteY733" fmla="*/ 951505 h 1334676"/>
                <a:gd name="connsiteX734" fmla="*/ 116731 w 969342"/>
                <a:gd name="connsiteY734" fmla="*/ 946429 h 1334676"/>
                <a:gd name="connsiteX735" fmla="*/ 116731 w 969342"/>
                <a:gd name="connsiteY735" fmla="*/ 941354 h 1334676"/>
                <a:gd name="connsiteX736" fmla="*/ 119268 w 969342"/>
                <a:gd name="connsiteY736" fmla="*/ 938817 h 1334676"/>
                <a:gd name="connsiteX737" fmla="*/ 121806 w 969342"/>
                <a:gd name="connsiteY737" fmla="*/ 936279 h 1334676"/>
                <a:gd name="connsiteX738" fmla="*/ 121806 w 969342"/>
                <a:gd name="connsiteY738" fmla="*/ 926129 h 1334676"/>
                <a:gd name="connsiteX739" fmla="*/ 119268 w 969342"/>
                <a:gd name="connsiteY739" fmla="*/ 923591 h 1334676"/>
                <a:gd name="connsiteX740" fmla="*/ 116731 w 969342"/>
                <a:gd name="connsiteY740" fmla="*/ 918516 h 1334676"/>
                <a:gd name="connsiteX741" fmla="*/ 114193 w 969342"/>
                <a:gd name="connsiteY741" fmla="*/ 915978 h 1334676"/>
                <a:gd name="connsiteX742" fmla="*/ 111656 w 969342"/>
                <a:gd name="connsiteY742" fmla="*/ 910903 h 1334676"/>
                <a:gd name="connsiteX743" fmla="*/ 109118 w 969342"/>
                <a:gd name="connsiteY743" fmla="*/ 908365 h 1334676"/>
                <a:gd name="connsiteX744" fmla="*/ 109118 w 969342"/>
                <a:gd name="connsiteY744" fmla="*/ 900752 h 1334676"/>
                <a:gd name="connsiteX745" fmla="*/ 106580 w 969342"/>
                <a:gd name="connsiteY745" fmla="*/ 898215 h 1334676"/>
                <a:gd name="connsiteX746" fmla="*/ 104043 w 969342"/>
                <a:gd name="connsiteY746" fmla="*/ 893139 h 1334676"/>
                <a:gd name="connsiteX747" fmla="*/ 101505 w 969342"/>
                <a:gd name="connsiteY747" fmla="*/ 890602 h 1334676"/>
                <a:gd name="connsiteX748" fmla="*/ 98967 w 969342"/>
                <a:gd name="connsiteY748" fmla="*/ 888064 h 1334676"/>
                <a:gd name="connsiteX749" fmla="*/ 96430 w 969342"/>
                <a:gd name="connsiteY749" fmla="*/ 882989 h 1334676"/>
                <a:gd name="connsiteX750" fmla="*/ 93892 w 969342"/>
                <a:gd name="connsiteY750" fmla="*/ 880451 h 1334676"/>
                <a:gd name="connsiteX751" fmla="*/ 91355 w 969342"/>
                <a:gd name="connsiteY751" fmla="*/ 877914 h 1334676"/>
                <a:gd name="connsiteX752" fmla="*/ 88817 w 969342"/>
                <a:gd name="connsiteY752" fmla="*/ 875376 h 1334676"/>
                <a:gd name="connsiteX753" fmla="*/ 81204 w 969342"/>
                <a:gd name="connsiteY753" fmla="*/ 875376 h 1334676"/>
                <a:gd name="connsiteX754" fmla="*/ 78667 w 969342"/>
                <a:gd name="connsiteY754" fmla="*/ 872838 h 1334676"/>
                <a:gd name="connsiteX755" fmla="*/ 73591 w 969342"/>
                <a:gd name="connsiteY755" fmla="*/ 872838 h 1334676"/>
                <a:gd name="connsiteX756" fmla="*/ 71054 w 969342"/>
                <a:gd name="connsiteY756" fmla="*/ 870301 h 1334676"/>
                <a:gd name="connsiteX757" fmla="*/ 68516 w 969342"/>
                <a:gd name="connsiteY757" fmla="*/ 870301 h 1334676"/>
                <a:gd name="connsiteX758" fmla="*/ 65978 w 969342"/>
                <a:gd name="connsiteY758" fmla="*/ 867763 h 1334676"/>
                <a:gd name="connsiteX759" fmla="*/ 65978 w 969342"/>
                <a:gd name="connsiteY759" fmla="*/ 865226 h 1334676"/>
                <a:gd name="connsiteX760" fmla="*/ 63441 w 969342"/>
                <a:gd name="connsiteY760" fmla="*/ 860150 h 1334676"/>
                <a:gd name="connsiteX761" fmla="*/ 63441 w 969342"/>
                <a:gd name="connsiteY761" fmla="*/ 855075 h 1334676"/>
                <a:gd name="connsiteX762" fmla="*/ 60903 w 969342"/>
                <a:gd name="connsiteY762" fmla="*/ 850000 h 1334676"/>
                <a:gd name="connsiteX763" fmla="*/ 58365 w 969342"/>
                <a:gd name="connsiteY763" fmla="*/ 847462 h 1334676"/>
                <a:gd name="connsiteX764" fmla="*/ 58365 w 969342"/>
                <a:gd name="connsiteY764" fmla="*/ 839849 h 1334676"/>
                <a:gd name="connsiteX765" fmla="*/ 60903 w 969342"/>
                <a:gd name="connsiteY765" fmla="*/ 834774 h 1334676"/>
                <a:gd name="connsiteX766" fmla="*/ 60903 w 969342"/>
                <a:gd name="connsiteY766" fmla="*/ 827161 h 1334676"/>
                <a:gd name="connsiteX767" fmla="*/ 58365 w 969342"/>
                <a:gd name="connsiteY767" fmla="*/ 819548 h 1334676"/>
                <a:gd name="connsiteX768" fmla="*/ 55828 w 969342"/>
                <a:gd name="connsiteY768" fmla="*/ 817011 h 1334676"/>
                <a:gd name="connsiteX769" fmla="*/ 53290 w 969342"/>
                <a:gd name="connsiteY769" fmla="*/ 809398 h 1334676"/>
                <a:gd name="connsiteX770" fmla="*/ 53290 w 969342"/>
                <a:gd name="connsiteY770" fmla="*/ 801785 h 1334676"/>
                <a:gd name="connsiteX771" fmla="*/ 55828 w 969342"/>
                <a:gd name="connsiteY771" fmla="*/ 796710 h 1334676"/>
                <a:gd name="connsiteX772" fmla="*/ 55828 w 969342"/>
                <a:gd name="connsiteY772" fmla="*/ 794172 h 1334676"/>
                <a:gd name="connsiteX773" fmla="*/ 63441 w 969342"/>
                <a:gd name="connsiteY773" fmla="*/ 789097 h 1334676"/>
                <a:gd name="connsiteX774" fmla="*/ 65978 w 969342"/>
                <a:gd name="connsiteY774" fmla="*/ 786559 h 1334676"/>
                <a:gd name="connsiteX775" fmla="*/ 73591 w 969342"/>
                <a:gd name="connsiteY775" fmla="*/ 781484 h 1334676"/>
                <a:gd name="connsiteX776" fmla="*/ 76129 w 969342"/>
                <a:gd name="connsiteY776" fmla="*/ 778946 h 1334676"/>
                <a:gd name="connsiteX777" fmla="*/ 83742 w 969342"/>
                <a:gd name="connsiteY777" fmla="*/ 776408 h 1334676"/>
                <a:gd name="connsiteX778" fmla="*/ 86279 w 969342"/>
                <a:gd name="connsiteY778" fmla="*/ 776408 h 1334676"/>
                <a:gd name="connsiteX779" fmla="*/ 88817 w 969342"/>
                <a:gd name="connsiteY779" fmla="*/ 773871 h 1334676"/>
                <a:gd name="connsiteX780" fmla="*/ 91355 w 969342"/>
                <a:gd name="connsiteY780" fmla="*/ 768796 h 1334676"/>
                <a:gd name="connsiteX781" fmla="*/ 93892 w 969342"/>
                <a:gd name="connsiteY781" fmla="*/ 763720 h 1334676"/>
                <a:gd name="connsiteX782" fmla="*/ 93892 w 969342"/>
                <a:gd name="connsiteY782" fmla="*/ 761183 h 1334676"/>
                <a:gd name="connsiteX783" fmla="*/ 96430 w 969342"/>
                <a:gd name="connsiteY783" fmla="*/ 756107 h 1334676"/>
                <a:gd name="connsiteX784" fmla="*/ 96430 w 969342"/>
                <a:gd name="connsiteY784" fmla="*/ 753570 h 1334676"/>
                <a:gd name="connsiteX785" fmla="*/ 98967 w 969342"/>
                <a:gd name="connsiteY785" fmla="*/ 751032 h 1334676"/>
                <a:gd name="connsiteX786" fmla="*/ 101505 w 969342"/>
                <a:gd name="connsiteY786" fmla="*/ 751032 h 1334676"/>
                <a:gd name="connsiteX787" fmla="*/ 104043 w 969342"/>
                <a:gd name="connsiteY787" fmla="*/ 748494 h 1334676"/>
                <a:gd name="connsiteX788" fmla="*/ 106580 w 969342"/>
                <a:gd name="connsiteY788" fmla="*/ 745957 h 1334676"/>
                <a:gd name="connsiteX789" fmla="*/ 109118 w 969342"/>
                <a:gd name="connsiteY789" fmla="*/ 745957 h 1334676"/>
                <a:gd name="connsiteX790" fmla="*/ 111656 w 969342"/>
                <a:gd name="connsiteY790" fmla="*/ 743419 h 1334676"/>
                <a:gd name="connsiteX791" fmla="*/ 111656 w 969342"/>
                <a:gd name="connsiteY791" fmla="*/ 745957 h 1334676"/>
                <a:gd name="connsiteX792" fmla="*/ 114193 w 969342"/>
                <a:gd name="connsiteY792" fmla="*/ 748494 h 1334676"/>
                <a:gd name="connsiteX793" fmla="*/ 116731 w 969342"/>
                <a:gd name="connsiteY793" fmla="*/ 751032 h 1334676"/>
                <a:gd name="connsiteX794" fmla="*/ 119268 w 969342"/>
                <a:gd name="connsiteY794" fmla="*/ 751032 h 1334676"/>
                <a:gd name="connsiteX795" fmla="*/ 121806 w 969342"/>
                <a:gd name="connsiteY795" fmla="*/ 753570 h 1334676"/>
                <a:gd name="connsiteX796" fmla="*/ 124344 w 969342"/>
                <a:gd name="connsiteY796" fmla="*/ 753570 h 1334676"/>
                <a:gd name="connsiteX797" fmla="*/ 129419 w 969342"/>
                <a:gd name="connsiteY797" fmla="*/ 751032 h 1334676"/>
                <a:gd name="connsiteX798" fmla="*/ 134494 w 969342"/>
                <a:gd name="connsiteY798" fmla="*/ 745957 h 1334676"/>
                <a:gd name="connsiteX799" fmla="*/ 139569 w 969342"/>
                <a:gd name="connsiteY799" fmla="*/ 743419 h 1334676"/>
                <a:gd name="connsiteX800" fmla="*/ 142107 w 969342"/>
                <a:gd name="connsiteY800" fmla="*/ 738344 h 1334676"/>
                <a:gd name="connsiteX801" fmla="*/ 147182 w 969342"/>
                <a:gd name="connsiteY801" fmla="*/ 735806 h 1334676"/>
                <a:gd name="connsiteX802" fmla="*/ 149720 w 969342"/>
                <a:gd name="connsiteY802" fmla="*/ 733269 h 1334676"/>
                <a:gd name="connsiteX803" fmla="*/ 149720 w 969342"/>
                <a:gd name="connsiteY803" fmla="*/ 730731 h 1334676"/>
                <a:gd name="connsiteX804" fmla="*/ 152258 w 969342"/>
                <a:gd name="connsiteY804" fmla="*/ 725656 h 1334676"/>
                <a:gd name="connsiteX805" fmla="*/ 152258 w 969342"/>
                <a:gd name="connsiteY805" fmla="*/ 723118 h 1334676"/>
                <a:gd name="connsiteX806" fmla="*/ 154795 w 969342"/>
                <a:gd name="connsiteY806" fmla="*/ 718043 h 1334676"/>
                <a:gd name="connsiteX807" fmla="*/ 159871 w 969342"/>
                <a:gd name="connsiteY807" fmla="*/ 715505 h 1334676"/>
                <a:gd name="connsiteX808" fmla="*/ 164946 w 969342"/>
                <a:gd name="connsiteY808" fmla="*/ 712968 h 1334676"/>
                <a:gd name="connsiteX809" fmla="*/ 170021 w 969342"/>
                <a:gd name="connsiteY809" fmla="*/ 710430 h 1334676"/>
                <a:gd name="connsiteX810" fmla="*/ 172559 w 969342"/>
                <a:gd name="connsiteY810" fmla="*/ 710430 h 1334676"/>
                <a:gd name="connsiteX811" fmla="*/ 177634 w 969342"/>
                <a:gd name="connsiteY811" fmla="*/ 712968 h 1334676"/>
                <a:gd name="connsiteX812" fmla="*/ 177634 w 969342"/>
                <a:gd name="connsiteY812" fmla="*/ 715505 h 1334676"/>
                <a:gd name="connsiteX813" fmla="*/ 180172 w 969342"/>
                <a:gd name="connsiteY813" fmla="*/ 718043 h 1334676"/>
                <a:gd name="connsiteX814" fmla="*/ 185247 w 969342"/>
                <a:gd name="connsiteY814" fmla="*/ 718043 h 1334676"/>
                <a:gd name="connsiteX815" fmla="*/ 190322 w 969342"/>
                <a:gd name="connsiteY815" fmla="*/ 715505 h 1334676"/>
                <a:gd name="connsiteX816" fmla="*/ 195397 w 969342"/>
                <a:gd name="connsiteY816" fmla="*/ 710430 h 1334676"/>
                <a:gd name="connsiteX817" fmla="*/ 197935 w 969342"/>
                <a:gd name="connsiteY817" fmla="*/ 707893 h 1334676"/>
                <a:gd name="connsiteX818" fmla="*/ 200473 w 969342"/>
                <a:gd name="connsiteY818" fmla="*/ 702817 h 1334676"/>
                <a:gd name="connsiteX819" fmla="*/ 208085 w 969342"/>
                <a:gd name="connsiteY819" fmla="*/ 697742 h 1334676"/>
                <a:gd name="connsiteX820" fmla="*/ 210623 w 969342"/>
                <a:gd name="connsiteY820" fmla="*/ 695204 h 1334676"/>
                <a:gd name="connsiteX821" fmla="*/ 220774 w 969342"/>
                <a:gd name="connsiteY821" fmla="*/ 695204 h 133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</a:cxnLst>
              <a:rect l="l" t="t" r="r" b="b"/>
              <a:pathLst>
                <a:path w="969342" h="1334676">
                  <a:moveTo>
                    <a:pt x="220774" y="695215"/>
                  </a:moveTo>
                  <a:lnTo>
                    <a:pt x="230924" y="690140"/>
                  </a:lnTo>
                  <a:lnTo>
                    <a:pt x="233462" y="690140"/>
                  </a:lnTo>
                  <a:lnTo>
                    <a:pt x="233462" y="685064"/>
                  </a:lnTo>
                  <a:lnTo>
                    <a:pt x="235999" y="685064"/>
                  </a:lnTo>
                  <a:lnTo>
                    <a:pt x="235999" y="682527"/>
                  </a:lnTo>
                  <a:lnTo>
                    <a:pt x="238537" y="685064"/>
                  </a:lnTo>
                  <a:lnTo>
                    <a:pt x="241075" y="682527"/>
                  </a:lnTo>
                  <a:lnTo>
                    <a:pt x="246150" y="682527"/>
                  </a:lnTo>
                  <a:lnTo>
                    <a:pt x="246150" y="687602"/>
                  </a:lnTo>
                  <a:lnTo>
                    <a:pt x="243612" y="687602"/>
                  </a:lnTo>
                  <a:lnTo>
                    <a:pt x="246150" y="690140"/>
                  </a:lnTo>
                  <a:lnTo>
                    <a:pt x="248688" y="690140"/>
                  </a:lnTo>
                  <a:lnTo>
                    <a:pt x="251225" y="692677"/>
                  </a:lnTo>
                  <a:lnTo>
                    <a:pt x="253763" y="695215"/>
                  </a:lnTo>
                  <a:lnTo>
                    <a:pt x="266451" y="695215"/>
                  </a:lnTo>
                  <a:lnTo>
                    <a:pt x="268989" y="692677"/>
                  </a:lnTo>
                  <a:lnTo>
                    <a:pt x="268989" y="690140"/>
                  </a:lnTo>
                  <a:lnTo>
                    <a:pt x="271526" y="690140"/>
                  </a:lnTo>
                  <a:lnTo>
                    <a:pt x="274064" y="687602"/>
                  </a:lnTo>
                  <a:lnTo>
                    <a:pt x="274064" y="690140"/>
                  </a:lnTo>
                  <a:lnTo>
                    <a:pt x="276602" y="687602"/>
                  </a:lnTo>
                  <a:lnTo>
                    <a:pt x="274064" y="685064"/>
                  </a:lnTo>
                  <a:lnTo>
                    <a:pt x="271526" y="685064"/>
                  </a:lnTo>
                  <a:lnTo>
                    <a:pt x="271526" y="682527"/>
                  </a:lnTo>
                  <a:lnTo>
                    <a:pt x="274064" y="682527"/>
                  </a:lnTo>
                  <a:lnTo>
                    <a:pt x="268989" y="682527"/>
                  </a:lnTo>
                  <a:lnTo>
                    <a:pt x="268989" y="679989"/>
                  </a:lnTo>
                  <a:lnTo>
                    <a:pt x="274064" y="679989"/>
                  </a:lnTo>
                  <a:lnTo>
                    <a:pt x="274064" y="682527"/>
                  </a:lnTo>
                  <a:lnTo>
                    <a:pt x="276602" y="682527"/>
                  </a:lnTo>
                  <a:lnTo>
                    <a:pt x="276602" y="677451"/>
                  </a:lnTo>
                  <a:lnTo>
                    <a:pt x="279139" y="674914"/>
                  </a:lnTo>
                  <a:lnTo>
                    <a:pt x="279139" y="672376"/>
                  </a:lnTo>
                  <a:lnTo>
                    <a:pt x="274064" y="672376"/>
                  </a:lnTo>
                  <a:lnTo>
                    <a:pt x="274064" y="669839"/>
                  </a:lnTo>
                  <a:lnTo>
                    <a:pt x="276602" y="667301"/>
                  </a:lnTo>
                  <a:lnTo>
                    <a:pt x="291827" y="667301"/>
                  </a:lnTo>
                  <a:lnTo>
                    <a:pt x="294365" y="669839"/>
                  </a:lnTo>
                  <a:lnTo>
                    <a:pt x="299440" y="667301"/>
                  </a:lnTo>
                  <a:lnTo>
                    <a:pt x="299440" y="654613"/>
                  </a:lnTo>
                  <a:lnTo>
                    <a:pt x="304515" y="654613"/>
                  </a:lnTo>
                  <a:lnTo>
                    <a:pt x="309591" y="649538"/>
                  </a:lnTo>
                  <a:lnTo>
                    <a:pt x="314666" y="649538"/>
                  </a:lnTo>
                  <a:lnTo>
                    <a:pt x="314666" y="652075"/>
                  </a:lnTo>
                  <a:lnTo>
                    <a:pt x="317203" y="652075"/>
                  </a:lnTo>
                  <a:lnTo>
                    <a:pt x="317203" y="649538"/>
                  </a:lnTo>
                  <a:lnTo>
                    <a:pt x="322279" y="649538"/>
                  </a:lnTo>
                  <a:lnTo>
                    <a:pt x="322279" y="652075"/>
                  </a:lnTo>
                  <a:lnTo>
                    <a:pt x="324816" y="652075"/>
                  </a:lnTo>
                  <a:lnTo>
                    <a:pt x="327354" y="654613"/>
                  </a:lnTo>
                  <a:lnTo>
                    <a:pt x="332429" y="654613"/>
                  </a:lnTo>
                  <a:lnTo>
                    <a:pt x="334967" y="657151"/>
                  </a:lnTo>
                  <a:lnTo>
                    <a:pt x="337505" y="657151"/>
                  </a:lnTo>
                  <a:lnTo>
                    <a:pt x="340042" y="654613"/>
                  </a:lnTo>
                  <a:lnTo>
                    <a:pt x="347655" y="654613"/>
                  </a:lnTo>
                  <a:lnTo>
                    <a:pt x="350193" y="657151"/>
                  </a:lnTo>
                  <a:lnTo>
                    <a:pt x="355268" y="657151"/>
                  </a:lnTo>
                  <a:lnTo>
                    <a:pt x="357806" y="659688"/>
                  </a:lnTo>
                  <a:lnTo>
                    <a:pt x="360343" y="659688"/>
                  </a:lnTo>
                  <a:lnTo>
                    <a:pt x="360343" y="657151"/>
                  </a:lnTo>
                  <a:lnTo>
                    <a:pt x="362881" y="657151"/>
                  </a:lnTo>
                  <a:lnTo>
                    <a:pt x="362881" y="644462"/>
                  </a:lnTo>
                  <a:lnTo>
                    <a:pt x="360343" y="639387"/>
                  </a:lnTo>
                  <a:lnTo>
                    <a:pt x="360343" y="631774"/>
                  </a:lnTo>
                  <a:lnTo>
                    <a:pt x="357806" y="629237"/>
                  </a:lnTo>
                  <a:lnTo>
                    <a:pt x="357806" y="619086"/>
                  </a:lnTo>
                  <a:lnTo>
                    <a:pt x="355268" y="616548"/>
                  </a:lnTo>
                  <a:lnTo>
                    <a:pt x="355268" y="601323"/>
                  </a:lnTo>
                  <a:lnTo>
                    <a:pt x="352730" y="596247"/>
                  </a:lnTo>
                  <a:lnTo>
                    <a:pt x="352730" y="593710"/>
                  </a:lnTo>
                  <a:lnTo>
                    <a:pt x="347655" y="586097"/>
                  </a:lnTo>
                  <a:lnTo>
                    <a:pt x="345117" y="583559"/>
                  </a:lnTo>
                  <a:lnTo>
                    <a:pt x="342580" y="578484"/>
                  </a:lnTo>
                  <a:lnTo>
                    <a:pt x="342580" y="555656"/>
                  </a:lnTo>
                  <a:lnTo>
                    <a:pt x="345117" y="548043"/>
                  </a:lnTo>
                  <a:lnTo>
                    <a:pt x="345117" y="545505"/>
                  </a:lnTo>
                  <a:lnTo>
                    <a:pt x="350193" y="540504"/>
                  </a:lnTo>
                  <a:lnTo>
                    <a:pt x="352730" y="537967"/>
                  </a:lnTo>
                  <a:lnTo>
                    <a:pt x="352730" y="535429"/>
                  </a:lnTo>
                  <a:lnTo>
                    <a:pt x="355268" y="532891"/>
                  </a:lnTo>
                  <a:lnTo>
                    <a:pt x="355268" y="522741"/>
                  </a:lnTo>
                  <a:lnTo>
                    <a:pt x="352730" y="520203"/>
                  </a:lnTo>
                  <a:lnTo>
                    <a:pt x="350193" y="517665"/>
                  </a:lnTo>
                  <a:lnTo>
                    <a:pt x="345117" y="515128"/>
                  </a:lnTo>
                  <a:lnTo>
                    <a:pt x="342580" y="510053"/>
                  </a:lnTo>
                  <a:lnTo>
                    <a:pt x="342580" y="507515"/>
                  </a:lnTo>
                  <a:lnTo>
                    <a:pt x="340042" y="502440"/>
                  </a:lnTo>
                  <a:lnTo>
                    <a:pt x="340042" y="497365"/>
                  </a:lnTo>
                  <a:lnTo>
                    <a:pt x="334967" y="489752"/>
                  </a:lnTo>
                  <a:lnTo>
                    <a:pt x="332429" y="487214"/>
                  </a:lnTo>
                  <a:lnTo>
                    <a:pt x="332429" y="484676"/>
                  </a:lnTo>
                  <a:lnTo>
                    <a:pt x="329892" y="479601"/>
                  </a:lnTo>
                  <a:lnTo>
                    <a:pt x="327354" y="477064"/>
                  </a:lnTo>
                  <a:lnTo>
                    <a:pt x="319741" y="469451"/>
                  </a:lnTo>
                  <a:lnTo>
                    <a:pt x="314666" y="464375"/>
                  </a:lnTo>
                  <a:lnTo>
                    <a:pt x="312128" y="461838"/>
                  </a:lnTo>
                  <a:lnTo>
                    <a:pt x="309591" y="456762"/>
                  </a:lnTo>
                  <a:lnTo>
                    <a:pt x="307053" y="451687"/>
                  </a:lnTo>
                  <a:lnTo>
                    <a:pt x="301978" y="449150"/>
                  </a:lnTo>
                  <a:lnTo>
                    <a:pt x="299440" y="444074"/>
                  </a:lnTo>
                  <a:lnTo>
                    <a:pt x="296902" y="441537"/>
                  </a:lnTo>
                  <a:lnTo>
                    <a:pt x="294365" y="436461"/>
                  </a:lnTo>
                  <a:lnTo>
                    <a:pt x="294365" y="433924"/>
                  </a:lnTo>
                  <a:lnTo>
                    <a:pt x="291827" y="433924"/>
                  </a:lnTo>
                  <a:lnTo>
                    <a:pt x="291827" y="431386"/>
                  </a:lnTo>
                  <a:lnTo>
                    <a:pt x="289290" y="428848"/>
                  </a:lnTo>
                  <a:lnTo>
                    <a:pt x="286752" y="423773"/>
                  </a:lnTo>
                  <a:lnTo>
                    <a:pt x="284214" y="421236"/>
                  </a:lnTo>
                  <a:lnTo>
                    <a:pt x="281677" y="416160"/>
                  </a:lnTo>
                  <a:lnTo>
                    <a:pt x="279139" y="411085"/>
                  </a:lnTo>
                  <a:lnTo>
                    <a:pt x="276602" y="408548"/>
                  </a:lnTo>
                  <a:lnTo>
                    <a:pt x="276602" y="403472"/>
                  </a:lnTo>
                  <a:lnTo>
                    <a:pt x="274064" y="398397"/>
                  </a:lnTo>
                  <a:lnTo>
                    <a:pt x="271526" y="393322"/>
                  </a:lnTo>
                  <a:lnTo>
                    <a:pt x="271526" y="388247"/>
                  </a:lnTo>
                  <a:lnTo>
                    <a:pt x="268989" y="383171"/>
                  </a:lnTo>
                  <a:lnTo>
                    <a:pt x="268989" y="367945"/>
                  </a:lnTo>
                  <a:lnTo>
                    <a:pt x="271526" y="360333"/>
                  </a:lnTo>
                  <a:lnTo>
                    <a:pt x="271526" y="327354"/>
                  </a:lnTo>
                  <a:lnTo>
                    <a:pt x="274064" y="319741"/>
                  </a:lnTo>
                  <a:lnTo>
                    <a:pt x="274064" y="307053"/>
                  </a:lnTo>
                  <a:lnTo>
                    <a:pt x="276602" y="299440"/>
                  </a:lnTo>
                  <a:lnTo>
                    <a:pt x="276602" y="296902"/>
                  </a:lnTo>
                  <a:lnTo>
                    <a:pt x="279139" y="284214"/>
                  </a:lnTo>
                  <a:lnTo>
                    <a:pt x="279139" y="274064"/>
                  </a:lnTo>
                  <a:lnTo>
                    <a:pt x="281677" y="271526"/>
                  </a:lnTo>
                  <a:lnTo>
                    <a:pt x="281677" y="258838"/>
                  </a:lnTo>
                  <a:lnTo>
                    <a:pt x="284214" y="256300"/>
                  </a:lnTo>
                  <a:lnTo>
                    <a:pt x="284214" y="246150"/>
                  </a:lnTo>
                  <a:lnTo>
                    <a:pt x="286752" y="243612"/>
                  </a:lnTo>
                  <a:lnTo>
                    <a:pt x="286752" y="238537"/>
                  </a:lnTo>
                  <a:lnTo>
                    <a:pt x="289290" y="238537"/>
                  </a:lnTo>
                  <a:lnTo>
                    <a:pt x="291827" y="235999"/>
                  </a:lnTo>
                  <a:lnTo>
                    <a:pt x="294365" y="233462"/>
                  </a:lnTo>
                  <a:lnTo>
                    <a:pt x="296902" y="233462"/>
                  </a:lnTo>
                  <a:lnTo>
                    <a:pt x="296902" y="230924"/>
                  </a:lnTo>
                  <a:lnTo>
                    <a:pt x="299440" y="228387"/>
                  </a:lnTo>
                  <a:lnTo>
                    <a:pt x="301978" y="228387"/>
                  </a:lnTo>
                  <a:lnTo>
                    <a:pt x="301978" y="225849"/>
                  </a:lnTo>
                  <a:lnTo>
                    <a:pt x="304515" y="220774"/>
                  </a:lnTo>
                  <a:lnTo>
                    <a:pt x="304515" y="205548"/>
                  </a:lnTo>
                  <a:lnTo>
                    <a:pt x="307053" y="200473"/>
                  </a:lnTo>
                  <a:lnTo>
                    <a:pt x="307053" y="187784"/>
                  </a:lnTo>
                  <a:lnTo>
                    <a:pt x="309591" y="187784"/>
                  </a:lnTo>
                  <a:lnTo>
                    <a:pt x="309591" y="182709"/>
                  </a:lnTo>
                  <a:lnTo>
                    <a:pt x="312128" y="177634"/>
                  </a:lnTo>
                  <a:lnTo>
                    <a:pt x="312128" y="175096"/>
                  </a:lnTo>
                  <a:lnTo>
                    <a:pt x="317203" y="172559"/>
                  </a:lnTo>
                  <a:lnTo>
                    <a:pt x="319741" y="170021"/>
                  </a:lnTo>
                  <a:lnTo>
                    <a:pt x="322279" y="167483"/>
                  </a:lnTo>
                  <a:lnTo>
                    <a:pt x="327354" y="162408"/>
                  </a:lnTo>
                  <a:lnTo>
                    <a:pt x="329892" y="162408"/>
                  </a:lnTo>
                  <a:lnTo>
                    <a:pt x="332429" y="157333"/>
                  </a:lnTo>
                  <a:lnTo>
                    <a:pt x="337505" y="154795"/>
                  </a:lnTo>
                  <a:lnTo>
                    <a:pt x="340042" y="147182"/>
                  </a:lnTo>
                  <a:lnTo>
                    <a:pt x="342580" y="142107"/>
                  </a:lnTo>
                  <a:lnTo>
                    <a:pt x="347655" y="139570"/>
                  </a:lnTo>
                  <a:lnTo>
                    <a:pt x="350193" y="134494"/>
                  </a:lnTo>
                  <a:lnTo>
                    <a:pt x="352730" y="126881"/>
                  </a:lnTo>
                  <a:lnTo>
                    <a:pt x="352730" y="121806"/>
                  </a:lnTo>
                  <a:lnTo>
                    <a:pt x="355268" y="119269"/>
                  </a:lnTo>
                  <a:lnTo>
                    <a:pt x="355268" y="109118"/>
                  </a:lnTo>
                  <a:lnTo>
                    <a:pt x="357806" y="104043"/>
                  </a:lnTo>
                  <a:lnTo>
                    <a:pt x="357806" y="98967"/>
                  </a:lnTo>
                  <a:lnTo>
                    <a:pt x="393322" y="98967"/>
                  </a:lnTo>
                  <a:lnTo>
                    <a:pt x="395859" y="93892"/>
                  </a:lnTo>
                  <a:lnTo>
                    <a:pt x="398397" y="86279"/>
                  </a:lnTo>
                  <a:lnTo>
                    <a:pt x="400935" y="83742"/>
                  </a:lnTo>
                  <a:lnTo>
                    <a:pt x="411085" y="78666"/>
                  </a:lnTo>
                  <a:lnTo>
                    <a:pt x="423773" y="71053"/>
                  </a:lnTo>
                  <a:lnTo>
                    <a:pt x="428849" y="68516"/>
                  </a:lnTo>
                  <a:lnTo>
                    <a:pt x="433924" y="60903"/>
                  </a:lnTo>
                  <a:lnTo>
                    <a:pt x="436462" y="55828"/>
                  </a:lnTo>
                  <a:lnTo>
                    <a:pt x="441537" y="50753"/>
                  </a:lnTo>
                  <a:lnTo>
                    <a:pt x="446612" y="43140"/>
                  </a:lnTo>
                  <a:lnTo>
                    <a:pt x="446612" y="38064"/>
                  </a:lnTo>
                  <a:lnTo>
                    <a:pt x="444074" y="30452"/>
                  </a:lnTo>
                  <a:lnTo>
                    <a:pt x="444074" y="27914"/>
                  </a:lnTo>
                  <a:lnTo>
                    <a:pt x="441537" y="25376"/>
                  </a:lnTo>
                  <a:lnTo>
                    <a:pt x="441537" y="22839"/>
                  </a:lnTo>
                  <a:lnTo>
                    <a:pt x="444074" y="20301"/>
                  </a:lnTo>
                  <a:lnTo>
                    <a:pt x="446612" y="17763"/>
                  </a:lnTo>
                  <a:lnTo>
                    <a:pt x="446612" y="15226"/>
                  </a:lnTo>
                  <a:lnTo>
                    <a:pt x="449150" y="12688"/>
                  </a:lnTo>
                  <a:lnTo>
                    <a:pt x="451687" y="7613"/>
                  </a:lnTo>
                  <a:lnTo>
                    <a:pt x="454225" y="7613"/>
                  </a:lnTo>
                  <a:lnTo>
                    <a:pt x="461838" y="2538"/>
                  </a:lnTo>
                  <a:lnTo>
                    <a:pt x="464375" y="2538"/>
                  </a:lnTo>
                  <a:lnTo>
                    <a:pt x="469451" y="0"/>
                  </a:lnTo>
                  <a:lnTo>
                    <a:pt x="502429" y="0"/>
                  </a:lnTo>
                  <a:lnTo>
                    <a:pt x="507505" y="2538"/>
                  </a:lnTo>
                  <a:lnTo>
                    <a:pt x="512580" y="5075"/>
                  </a:lnTo>
                  <a:lnTo>
                    <a:pt x="537945" y="5075"/>
                  </a:lnTo>
                  <a:lnTo>
                    <a:pt x="543021" y="7613"/>
                  </a:lnTo>
                  <a:lnTo>
                    <a:pt x="555709" y="7613"/>
                  </a:lnTo>
                  <a:lnTo>
                    <a:pt x="560784" y="10150"/>
                  </a:lnTo>
                  <a:lnTo>
                    <a:pt x="568397" y="12688"/>
                  </a:lnTo>
                  <a:lnTo>
                    <a:pt x="573472" y="12688"/>
                  </a:lnTo>
                  <a:lnTo>
                    <a:pt x="583623" y="15226"/>
                  </a:lnTo>
                  <a:lnTo>
                    <a:pt x="591236" y="17763"/>
                  </a:lnTo>
                  <a:lnTo>
                    <a:pt x="593773" y="20301"/>
                  </a:lnTo>
                  <a:lnTo>
                    <a:pt x="601386" y="25376"/>
                  </a:lnTo>
                  <a:lnTo>
                    <a:pt x="603924" y="27914"/>
                  </a:lnTo>
                  <a:lnTo>
                    <a:pt x="611537" y="30452"/>
                  </a:lnTo>
                  <a:lnTo>
                    <a:pt x="619150" y="32989"/>
                  </a:lnTo>
                  <a:lnTo>
                    <a:pt x="621687" y="38064"/>
                  </a:lnTo>
                  <a:lnTo>
                    <a:pt x="626762" y="43140"/>
                  </a:lnTo>
                  <a:lnTo>
                    <a:pt x="631838" y="50753"/>
                  </a:lnTo>
                  <a:lnTo>
                    <a:pt x="636913" y="55828"/>
                  </a:lnTo>
                  <a:lnTo>
                    <a:pt x="636913" y="58365"/>
                  </a:lnTo>
                  <a:lnTo>
                    <a:pt x="641988" y="63441"/>
                  </a:lnTo>
                  <a:lnTo>
                    <a:pt x="644526" y="65978"/>
                  </a:lnTo>
                  <a:lnTo>
                    <a:pt x="649601" y="71053"/>
                  </a:lnTo>
                  <a:lnTo>
                    <a:pt x="652139" y="73591"/>
                  </a:lnTo>
                  <a:lnTo>
                    <a:pt x="657214" y="78666"/>
                  </a:lnTo>
                  <a:lnTo>
                    <a:pt x="659752" y="81204"/>
                  </a:lnTo>
                  <a:lnTo>
                    <a:pt x="662289" y="86279"/>
                  </a:lnTo>
                  <a:lnTo>
                    <a:pt x="667365" y="91355"/>
                  </a:lnTo>
                  <a:lnTo>
                    <a:pt x="674978" y="98967"/>
                  </a:lnTo>
                  <a:lnTo>
                    <a:pt x="680053" y="106580"/>
                  </a:lnTo>
                  <a:lnTo>
                    <a:pt x="682590" y="109118"/>
                  </a:lnTo>
                  <a:lnTo>
                    <a:pt x="685128" y="111656"/>
                  </a:lnTo>
                  <a:lnTo>
                    <a:pt x="687666" y="114193"/>
                  </a:lnTo>
                  <a:lnTo>
                    <a:pt x="687666" y="147172"/>
                  </a:lnTo>
                  <a:lnTo>
                    <a:pt x="690203" y="149709"/>
                  </a:lnTo>
                  <a:lnTo>
                    <a:pt x="692741" y="154785"/>
                  </a:lnTo>
                  <a:lnTo>
                    <a:pt x="692741" y="157322"/>
                  </a:lnTo>
                  <a:lnTo>
                    <a:pt x="695278" y="159860"/>
                  </a:lnTo>
                  <a:lnTo>
                    <a:pt x="695278" y="162398"/>
                  </a:lnTo>
                  <a:lnTo>
                    <a:pt x="692741" y="167473"/>
                  </a:lnTo>
                  <a:lnTo>
                    <a:pt x="692741" y="185236"/>
                  </a:lnTo>
                  <a:lnTo>
                    <a:pt x="695278" y="190312"/>
                  </a:lnTo>
                  <a:lnTo>
                    <a:pt x="695278" y="192849"/>
                  </a:lnTo>
                  <a:lnTo>
                    <a:pt x="697816" y="195387"/>
                  </a:lnTo>
                  <a:lnTo>
                    <a:pt x="702891" y="203000"/>
                  </a:lnTo>
                  <a:lnTo>
                    <a:pt x="702891" y="223290"/>
                  </a:lnTo>
                  <a:lnTo>
                    <a:pt x="700354" y="228365"/>
                  </a:lnTo>
                  <a:lnTo>
                    <a:pt x="700354" y="230903"/>
                  </a:lnTo>
                  <a:lnTo>
                    <a:pt x="697816" y="233441"/>
                  </a:lnTo>
                  <a:lnTo>
                    <a:pt x="697816" y="238516"/>
                  </a:lnTo>
                  <a:lnTo>
                    <a:pt x="695278" y="241053"/>
                  </a:lnTo>
                  <a:lnTo>
                    <a:pt x="695278" y="243591"/>
                  </a:lnTo>
                  <a:lnTo>
                    <a:pt x="692741" y="246129"/>
                  </a:lnTo>
                  <a:lnTo>
                    <a:pt x="695278" y="248666"/>
                  </a:lnTo>
                  <a:lnTo>
                    <a:pt x="695278" y="251204"/>
                  </a:lnTo>
                  <a:lnTo>
                    <a:pt x="697816" y="253742"/>
                  </a:lnTo>
                  <a:lnTo>
                    <a:pt x="697816" y="281645"/>
                  </a:lnTo>
                  <a:lnTo>
                    <a:pt x="700354" y="286720"/>
                  </a:lnTo>
                  <a:lnTo>
                    <a:pt x="700354" y="291795"/>
                  </a:lnTo>
                  <a:lnTo>
                    <a:pt x="702891" y="299408"/>
                  </a:lnTo>
                  <a:lnTo>
                    <a:pt x="705429" y="304484"/>
                  </a:lnTo>
                  <a:lnTo>
                    <a:pt x="707967" y="309559"/>
                  </a:lnTo>
                  <a:lnTo>
                    <a:pt x="710504" y="312097"/>
                  </a:lnTo>
                  <a:lnTo>
                    <a:pt x="718117" y="317172"/>
                  </a:lnTo>
                  <a:lnTo>
                    <a:pt x="720655" y="319709"/>
                  </a:lnTo>
                  <a:lnTo>
                    <a:pt x="720655" y="337473"/>
                  </a:lnTo>
                  <a:lnTo>
                    <a:pt x="723192" y="342548"/>
                  </a:lnTo>
                  <a:lnTo>
                    <a:pt x="728268" y="347623"/>
                  </a:lnTo>
                  <a:lnTo>
                    <a:pt x="730805" y="352699"/>
                  </a:lnTo>
                  <a:lnTo>
                    <a:pt x="735881" y="362849"/>
                  </a:lnTo>
                  <a:lnTo>
                    <a:pt x="738418" y="367924"/>
                  </a:lnTo>
                  <a:lnTo>
                    <a:pt x="740956" y="378075"/>
                  </a:lnTo>
                  <a:lnTo>
                    <a:pt x="740956" y="383150"/>
                  </a:lnTo>
                  <a:lnTo>
                    <a:pt x="743493" y="385688"/>
                  </a:lnTo>
                  <a:lnTo>
                    <a:pt x="743493" y="395838"/>
                  </a:lnTo>
                  <a:lnTo>
                    <a:pt x="746031" y="400913"/>
                  </a:lnTo>
                  <a:lnTo>
                    <a:pt x="746031" y="418677"/>
                  </a:lnTo>
                  <a:lnTo>
                    <a:pt x="743493" y="426290"/>
                  </a:lnTo>
                  <a:lnTo>
                    <a:pt x="740956" y="438978"/>
                  </a:lnTo>
                  <a:lnTo>
                    <a:pt x="738418" y="441516"/>
                  </a:lnTo>
                  <a:lnTo>
                    <a:pt x="738418" y="446591"/>
                  </a:lnTo>
                  <a:lnTo>
                    <a:pt x="735881" y="451666"/>
                  </a:lnTo>
                  <a:lnTo>
                    <a:pt x="738418" y="456741"/>
                  </a:lnTo>
                  <a:lnTo>
                    <a:pt x="743493" y="464354"/>
                  </a:lnTo>
                  <a:lnTo>
                    <a:pt x="748569" y="469429"/>
                  </a:lnTo>
                  <a:lnTo>
                    <a:pt x="753644" y="474505"/>
                  </a:lnTo>
                  <a:lnTo>
                    <a:pt x="758719" y="477042"/>
                  </a:lnTo>
                  <a:lnTo>
                    <a:pt x="761257" y="477042"/>
                  </a:lnTo>
                  <a:lnTo>
                    <a:pt x="763795" y="479580"/>
                  </a:lnTo>
                  <a:lnTo>
                    <a:pt x="771407" y="479580"/>
                  </a:lnTo>
                  <a:lnTo>
                    <a:pt x="773945" y="477042"/>
                  </a:lnTo>
                  <a:lnTo>
                    <a:pt x="773945" y="466892"/>
                  </a:lnTo>
                  <a:lnTo>
                    <a:pt x="779020" y="464354"/>
                  </a:lnTo>
                  <a:lnTo>
                    <a:pt x="781558" y="466892"/>
                  </a:lnTo>
                  <a:lnTo>
                    <a:pt x="784095" y="466892"/>
                  </a:lnTo>
                  <a:lnTo>
                    <a:pt x="786633" y="464354"/>
                  </a:lnTo>
                  <a:lnTo>
                    <a:pt x="789171" y="466892"/>
                  </a:lnTo>
                  <a:lnTo>
                    <a:pt x="791708" y="466892"/>
                  </a:lnTo>
                  <a:lnTo>
                    <a:pt x="791708" y="469429"/>
                  </a:lnTo>
                  <a:lnTo>
                    <a:pt x="794246" y="471967"/>
                  </a:lnTo>
                  <a:lnTo>
                    <a:pt x="799321" y="471967"/>
                  </a:lnTo>
                  <a:lnTo>
                    <a:pt x="799321" y="474505"/>
                  </a:lnTo>
                  <a:lnTo>
                    <a:pt x="801859" y="477042"/>
                  </a:lnTo>
                  <a:lnTo>
                    <a:pt x="804396" y="474505"/>
                  </a:lnTo>
                  <a:lnTo>
                    <a:pt x="804396" y="471967"/>
                  </a:lnTo>
                  <a:lnTo>
                    <a:pt x="806934" y="474505"/>
                  </a:lnTo>
                  <a:lnTo>
                    <a:pt x="806934" y="477042"/>
                  </a:lnTo>
                  <a:lnTo>
                    <a:pt x="804396" y="477042"/>
                  </a:lnTo>
                  <a:lnTo>
                    <a:pt x="812009" y="477042"/>
                  </a:lnTo>
                  <a:lnTo>
                    <a:pt x="814547" y="479580"/>
                  </a:lnTo>
                  <a:lnTo>
                    <a:pt x="817085" y="482118"/>
                  </a:lnTo>
                  <a:lnTo>
                    <a:pt x="819622" y="484655"/>
                  </a:lnTo>
                  <a:lnTo>
                    <a:pt x="829773" y="484655"/>
                  </a:lnTo>
                  <a:lnTo>
                    <a:pt x="829773" y="487193"/>
                  </a:lnTo>
                  <a:lnTo>
                    <a:pt x="842461" y="487193"/>
                  </a:lnTo>
                  <a:lnTo>
                    <a:pt x="842461" y="489730"/>
                  </a:lnTo>
                  <a:lnTo>
                    <a:pt x="844999" y="489730"/>
                  </a:lnTo>
                  <a:lnTo>
                    <a:pt x="847536" y="487193"/>
                  </a:lnTo>
                  <a:lnTo>
                    <a:pt x="847536" y="489730"/>
                  </a:lnTo>
                  <a:lnTo>
                    <a:pt x="852611" y="489730"/>
                  </a:lnTo>
                  <a:lnTo>
                    <a:pt x="850074" y="489730"/>
                  </a:lnTo>
                  <a:lnTo>
                    <a:pt x="850074" y="487193"/>
                  </a:lnTo>
                  <a:lnTo>
                    <a:pt x="855149" y="487193"/>
                  </a:lnTo>
                  <a:lnTo>
                    <a:pt x="857687" y="484655"/>
                  </a:lnTo>
                  <a:lnTo>
                    <a:pt x="860224" y="484655"/>
                  </a:lnTo>
                  <a:lnTo>
                    <a:pt x="862762" y="482118"/>
                  </a:lnTo>
                  <a:lnTo>
                    <a:pt x="865300" y="479580"/>
                  </a:lnTo>
                  <a:lnTo>
                    <a:pt x="867837" y="477042"/>
                  </a:lnTo>
                  <a:lnTo>
                    <a:pt x="870375" y="479580"/>
                  </a:lnTo>
                  <a:lnTo>
                    <a:pt x="872912" y="479580"/>
                  </a:lnTo>
                  <a:lnTo>
                    <a:pt x="877988" y="482118"/>
                  </a:lnTo>
                  <a:lnTo>
                    <a:pt x="877988" y="484655"/>
                  </a:lnTo>
                  <a:lnTo>
                    <a:pt x="875450" y="484655"/>
                  </a:lnTo>
                  <a:lnTo>
                    <a:pt x="875450" y="487193"/>
                  </a:lnTo>
                  <a:lnTo>
                    <a:pt x="877988" y="489730"/>
                  </a:lnTo>
                  <a:lnTo>
                    <a:pt x="877988" y="492268"/>
                  </a:lnTo>
                  <a:lnTo>
                    <a:pt x="875450" y="494806"/>
                  </a:lnTo>
                  <a:lnTo>
                    <a:pt x="872912" y="497343"/>
                  </a:lnTo>
                  <a:lnTo>
                    <a:pt x="870375" y="497343"/>
                  </a:lnTo>
                  <a:lnTo>
                    <a:pt x="870375" y="510032"/>
                  </a:lnTo>
                  <a:lnTo>
                    <a:pt x="865300" y="515107"/>
                  </a:lnTo>
                  <a:lnTo>
                    <a:pt x="862762" y="515107"/>
                  </a:lnTo>
                  <a:lnTo>
                    <a:pt x="860224" y="517644"/>
                  </a:lnTo>
                  <a:lnTo>
                    <a:pt x="860224" y="522720"/>
                  </a:lnTo>
                  <a:lnTo>
                    <a:pt x="857687" y="525257"/>
                  </a:lnTo>
                  <a:lnTo>
                    <a:pt x="855149" y="527795"/>
                  </a:lnTo>
                  <a:lnTo>
                    <a:pt x="855149" y="530333"/>
                  </a:lnTo>
                  <a:lnTo>
                    <a:pt x="852611" y="532870"/>
                  </a:lnTo>
                  <a:lnTo>
                    <a:pt x="852611" y="535408"/>
                  </a:lnTo>
                  <a:lnTo>
                    <a:pt x="855149" y="540483"/>
                  </a:lnTo>
                  <a:lnTo>
                    <a:pt x="855149" y="542947"/>
                  </a:lnTo>
                  <a:lnTo>
                    <a:pt x="857687" y="550559"/>
                  </a:lnTo>
                  <a:lnTo>
                    <a:pt x="857687" y="558172"/>
                  </a:lnTo>
                  <a:lnTo>
                    <a:pt x="855149" y="563248"/>
                  </a:lnTo>
                  <a:lnTo>
                    <a:pt x="852611" y="568323"/>
                  </a:lnTo>
                  <a:lnTo>
                    <a:pt x="847536" y="573398"/>
                  </a:lnTo>
                  <a:lnTo>
                    <a:pt x="847536" y="578473"/>
                  </a:lnTo>
                  <a:lnTo>
                    <a:pt x="850074" y="583549"/>
                  </a:lnTo>
                  <a:lnTo>
                    <a:pt x="855149" y="588624"/>
                  </a:lnTo>
                  <a:lnTo>
                    <a:pt x="857687" y="591162"/>
                  </a:lnTo>
                  <a:lnTo>
                    <a:pt x="860224" y="596237"/>
                  </a:lnTo>
                  <a:lnTo>
                    <a:pt x="862762" y="598775"/>
                  </a:lnTo>
                  <a:lnTo>
                    <a:pt x="860224" y="601312"/>
                  </a:lnTo>
                  <a:lnTo>
                    <a:pt x="857687" y="608925"/>
                  </a:lnTo>
                  <a:lnTo>
                    <a:pt x="857687" y="619076"/>
                  </a:lnTo>
                  <a:lnTo>
                    <a:pt x="860224" y="621613"/>
                  </a:lnTo>
                  <a:lnTo>
                    <a:pt x="865300" y="624151"/>
                  </a:lnTo>
                  <a:lnTo>
                    <a:pt x="865300" y="629226"/>
                  </a:lnTo>
                  <a:lnTo>
                    <a:pt x="867837" y="634301"/>
                  </a:lnTo>
                  <a:lnTo>
                    <a:pt x="870375" y="634301"/>
                  </a:lnTo>
                  <a:lnTo>
                    <a:pt x="870375" y="639376"/>
                  </a:lnTo>
                  <a:lnTo>
                    <a:pt x="872912" y="639376"/>
                  </a:lnTo>
                  <a:lnTo>
                    <a:pt x="875450" y="641914"/>
                  </a:lnTo>
                  <a:lnTo>
                    <a:pt x="877988" y="644452"/>
                  </a:lnTo>
                  <a:lnTo>
                    <a:pt x="877988" y="646989"/>
                  </a:lnTo>
                  <a:lnTo>
                    <a:pt x="883063" y="649527"/>
                  </a:lnTo>
                  <a:lnTo>
                    <a:pt x="880525" y="654602"/>
                  </a:lnTo>
                  <a:lnTo>
                    <a:pt x="880525" y="662215"/>
                  </a:lnTo>
                  <a:lnTo>
                    <a:pt x="883063" y="664753"/>
                  </a:lnTo>
                  <a:lnTo>
                    <a:pt x="883063" y="667290"/>
                  </a:lnTo>
                  <a:lnTo>
                    <a:pt x="888138" y="669828"/>
                  </a:lnTo>
                  <a:lnTo>
                    <a:pt x="893213" y="672366"/>
                  </a:lnTo>
                  <a:lnTo>
                    <a:pt x="895751" y="672366"/>
                  </a:lnTo>
                  <a:lnTo>
                    <a:pt x="895751" y="677441"/>
                  </a:lnTo>
                  <a:lnTo>
                    <a:pt x="900826" y="679979"/>
                  </a:lnTo>
                  <a:lnTo>
                    <a:pt x="903364" y="679979"/>
                  </a:lnTo>
                  <a:lnTo>
                    <a:pt x="905902" y="682516"/>
                  </a:lnTo>
                  <a:lnTo>
                    <a:pt x="910977" y="682516"/>
                  </a:lnTo>
                  <a:lnTo>
                    <a:pt x="916052" y="685054"/>
                  </a:lnTo>
                  <a:lnTo>
                    <a:pt x="918590" y="687592"/>
                  </a:lnTo>
                  <a:lnTo>
                    <a:pt x="923665" y="690129"/>
                  </a:lnTo>
                  <a:lnTo>
                    <a:pt x="926203" y="692667"/>
                  </a:lnTo>
                  <a:lnTo>
                    <a:pt x="928740" y="695204"/>
                  </a:lnTo>
                  <a:lnTo>
                    <a:pt x="928740" y="697742"/>
                  </a:lnTo>
                  <a:lnTo>
                    <a:pt x="931278" y="697742"/>
                  </a:lnTo>
                  <a:lnTo>
                    <a:pt x="933816" y="702817"/>
                  </a:lnTo>
                  <a:lnTo>
                    <a:pt x="941428" y="705355"/>
                  </a:lnTo>
                  <a:lnTo>
                    <a:pt x="941428" y="712968"/>
                  </a:lnTo>
                  <a:lnTo>
                    <a:pt x="943966" y="715505"/>
                  </a:lnTo>
                  <a:lnTo>
                    <a:pt x="943966" y="718043"/>
                  </a:lnTo>
                  <a:lnTo>
                    <a:pt x="941428" y="720581"/>
                  </a:lnTo>
                  <a:lnTo>
                    <a:pt x="941428" y="728194"/>
                  </a:lnTo>
                  <a:lnTo>
                    <a:pt x="943966" y="730731"/>
                  </a:lnTo>
                  <a:lnTo>
                    <a:pt x="946504" y="735806"/>
                  </a:lnTo>
                  <a:lnTo>
                    <a:pt x="943966" y="738344"/>
                  </a:lnTo>
                  <a:lnTo>
                    <a:pt x="943966" y="743419"/>
                  </a:lnTo>
                  <a:lnTo>
                    <a:pt x="941428" y="745957"/>
                  </a:lnTo>
                  <a:lnTo>
                    <a:pt x="941428" y="763710"/>
                  </a:lnTo>
                  <a:lnTo>
                    <a:pt x="943966" y="766247"/>
                  </a:lnTo>
                  <a:lnTo>
                    <a:pt x="941428" y="768785"/>
                  </a:lnTo>
                  <a:lnTo>
                    <a:pt x="941428" y="778936"/>
                  </a:lnTo>
                  <a:lnTo>
                    <a:pt x="943966" y="784011"/>
                  </a:lnTo>
                  <a:lnTo>
                    <a:pt x="946504" y="789086"/>
                  </a:lnTo>
                  <a:lnTo>
                    <a:pt x="946504" y="791624"/>
                  </a:lnTo>
                  <a:lnTo>
                    <a:pt x="951579" y="796699"/>
                  </a:lnTo>
                  <a:lnTo>
                    <a:pt x="951579" y="801774"/>
                  </a:lnTo>
                  <a:lnTo>
                    <a:pt x="949041" y="804312"/>
                  </a:lnTo>
                  <a:lnTo>
                    <a:pt x="949041" y="806849"/>
                  </a:lnTo>
                  <a:lnTo>
                    <a:pt x="951579" y="811925"/>
                  </a:lnTo>
                  <a:lnTo>
                    <a:pt x="954117" y="817000"/>
                  </a:lnTo>
                  <a:lnTo>
                    <a:pt x="954117" y="822075"/>
                  </a:lnTo>
                  <a:lnTo>
                    <a:pt x="956654" y="824613"/>
                  </a:lnTo>
                  <a:lnTo>
                    <a:pt x="956654" y="827150"/>
                  </a:lnTo>
                  <a:lnTo>
                    <a:pt x="959192" y="829688"/>
                  </a:lnTo>
                  <a:lnTo>
                    <a:pt x="961730" y="834763"/>
                  </a:lnTo>
                  <a:lnTo>
                    <a:pt x="964267" y="837301"/>
                  </a:lnTo>
                  <a:lnTo>
                    <a:pt x="964267" y="842376"/>
                  </a:lnTo>
                  <a:lnTo>
                    <a:pt x="969342" y="847451"/>
                  </a:lnTo>
                  <a:lnTo>
                    <a:pt x="969342" y="852527"/>
                  </a:lnTo>
                  <a:lnTo>
                    <a:pt x="966805" y="852527"/>
                  </a:lnTo>
                  <a:lnTo>
                    <a:pt x="966805" y="855065"/>
                  </a:lnTo>
                  <a:lnTo>
                    <a:pt x="964267" y="857602"/>
                  </a:lnTo>
                  <a:lnTo>
                    <a:pt x="961730" y="857602"/>
                  </a:lnTo>
                  <a:lnTo>
                    <a:pt x="959192" y="860140"/>
                  </a:lnTo>
                  <a:lnTo>
                    <a:pt x="954117" y="865215"/>
                  </a:lnTo>
                  <a:lnTo>
                    <a:pt x="951579" y="870290"/>
                  </a:lnTo>
                  <a:lnTo>
                    <a:pt x="946504" y="875365"/>
                  </a:lnTo>
                  <a:lnTo>
                    <a:pt x="941428" y="882978"/>
                  </a:lnTo>
                  <a:lnTo>
                    <a:pt x="938891" y="893129"/>
                  </a:lnTo>
                  <a:lnTo>
                    <a:pt x="936353" y="900742"/>
                  </a:lnTo>
                  <a:lnTo>
                    <a:pt x="936353" y="908354"/>
                  </a:lnTo>
                  <a:lnTo>
                    <a:pt x="933816" y="910892"/>
                  </a:lnTo>
                  <a:lnTo>
                    <a:pt x="928740" y="910892"/>
                  </a:lnTo>
                  <a:lnTo>
                    <a:pt x="926203" y="913430"/>
                  </a:lnTo>
                  <a:lnTo>
                    <a:pt x="923665" y="918505"/>
                  </a:lnTo>
                  <a:lnTo>
                    <a:pt x="918590" y="923580"/>
                  </a:lnTo>
                  <a:lnTo>
                    <a:pt x="913514" y="928656"/>
                  </a:lnTo>
                  <a:lnTo>
                    <a:pt x="908439" y="931193"/>
                  </a:lnTo>
                  <a:lnTo>
                    <a:pt x="900826" y="938806"/>
                  </a:lnTo>
                  <a:lnTo>
                    <a:pt x="898289" y="941344"/>
                  </a:lnTo>
                  <a:lnTo>
                    <a:pt x="895751" y="946419"/>
                  </a:lnTo>
                  <a:lnTo>
                    <a:pt x="890676" y="951494"/>
                  </a:lnTo>
                  <a:lnTo>
                    <a:pt x="885601" y="956570"/>
                  </a:lnTo>
                  <a:lnTo>
                    <a:pt x="880525" y="961645"/>
                  </a:lnTo>
                  <a:lnTo>
                    <a:pt x="875450" y="966720"/>
                  </a:lnTo>
                  <a:lnTo>
                    <a:pt x="867837" y="974333"/>
                  </a:lnTo>
                  <a:lnTo>
                    <a:pt x="862762" y="979408"/>
                  </a:lnTo>
                  <a:lnTo>
                    <a:pt x="855149" y="987021"/>
                  </a:lnTo>
                  <a:lnTo>
                    <a:pt x="850074" y="992096"/>
                  </a:lnTo>
                  <a:lnTo>
                    <a:pt x="842461" y="997171"/>
                  </a:lnTo>
                  <a:lnTo>
                    <a:pt x="837386" y="1002247"/>
                  </a:lnTo>
                  <a:lnTo>
                    <a:pt x="834848" y="1007322"/>
                  </a:lnTo>
                  <a:lnTo>
                    <a:pt x="829773" y="1017473"/>
                  </a:lnTo>
                  <a:lnTo>
                    <a:pt x="824697" y="1025085"/>
                  </a:lnTo>
                  <a:lnTo>
                    <a:pt x="819622" y="1032699"/>
                  </a:lnTo>
                  <a:lnTo>
                    <a:pt x="817085" y="1037773"/>
                  </a:lnTo>
                  <a:lnTo>
                    <a:pt x="799332" y="1037773"/>
                  </a:lnTo>
                  <a:lnTo>
                    <a:pt x="794257" y="1040311"/>
                  </a:lnTo>
                  <a:lnTo>
                    <a:pt x="789181" y="1040311"/>
                  </a:lnTo>
                  <a:lnTo>
                    <a:pt x="781568" y="1045387"/>
                  </a:lnTo>
                  <a:lnTo>
                    <a:pt x="773956" y="1050462"/>
                  </a:lnTo>
                  <a:lnTo>
                    <a:pt x="748590" y="1050462"/>
                  </a:lnTo>
                  <a:lnTo>
                    <a:pt x="746052" y="1052999"/>
                  </a:lnTo>
                  <a:lnTo>
                    <a:pt x="740977" y="1055537"/>
                  </a:lnTo>
                  <a:lnTo>
                    <a:pt x="738439" y="1055537"/>
                  </a:lnTo>
                  <a:lnTo>
                    <a:pt x="733364" y="1058075"/>
                  </a:lnTo>
                  <a:lnTo>
                    <a:pt x="728289" y="1060612"/>
                  </a:lnTo>
                  <a:lnTo>
                    <a:pt x="723214" y="1063150"/>
                  </a:lnTo>
                  <a:lnTo>
                    <a:pt x="720676" y="1063150"/>
                  </a:lnTo>
                  <a:lnTo>
                    <a:pt x="718138" y="1065687"/>
                  </a:lnTo>
                  <a:lnTo>
                    <a:pt x="718138" y="1068225"/>
                  </a:lnTo>
                  <a:lnTo>
                    <a:pt x="715601" y="1073300"/>
                  </a:lnTo>
                  <a:lnTo>
                    <a:pt x="715601" y="1078376"/>
                  </a:lnTo>
                  <a:lnTo>
                    <a:pt x="718138" y="1080913"/>
                  </a:lnTo>
                  <a:lnTo>
                    <a:pt x="718138" y="1083451"/>
                  </a:lnTo>
                  <a:lnTo>
                    <a:pt x="723214" y="1088526"/>
                  </a:lnTo>
                  <a:lnTo>
                    <a:pt x="728289" y="1093602"/>
                  </a:lnTo>
                  <a:lnTo>
                    <a:pt x="730826" y="1098677"/>
                  </a:lnTo>
                  <a:lnTo>
                    <a:pt x="733364" y="1098677"/>
                  </a:lnTo>
                  <a:lnTo>
                    <a:pt x="735902" y="1103752"/>
                  </a:lnTo>
                  <a:lnTo>
                    <a:pt x="740977" y="1106290"/>
                  </a:lnTo>
                  <a:lnTo>
                    <a:pt x="746052" y="1111365"/>
                  </a:lnTo>
                  <a:lnTo>
                    <a:pt x="748590" y="1113902"/>
                  </a:lnTo>
                  <a:lnTo>
                    <a:pt x="756203" y="1124053"/>
                  </a:lnTo>
                  <a:lnTo>
                    <a:pt x="758740" y="1124053"/>
                  </a:lnTo>
                  <a:lnTo>
                    <a:pt x="761278" y="1129128"/>
                  </a:lnTo>
                  <a:lnTo>
                    <a:pt x="763815" y="1131666"/>
                  </a:lnTo>
                  <a:lnTo>
                    <a:pt x="781568" y="1131666"/>
                  </a:lnTo>
                  <a:lnTo>
                    <a:pt x="786644" y="1134204"/>
                  </a:lnTo>
                  <a:lnTo>
                    <a:pt x="791719" y="1136741"/>
                  </a:lnTo>
                  <a:lnTo>
                    <a:pt x="799332" y="1136741"/>
                  </a:lnTo>
                  <a:lnTo>
                    <a:pt x="801869" y="1139279"/>
                  </a:lnTo>
                  <a:lnTo>
                    <a:pt x="804407" y="1141816"/>
                  </a:lnTo>
                  <a:lnTo>
                    <a:pt x="806945" y="1144354"/>
                  </a:lnTo>
                  <a:lnTo>
                    <a:pt x="806945" y="1146892"/>
                  </a:lnTo>
                  <a:lnTo>
                    <a:pt x="804407" y="1154504"/>
                  </a:lnTo>
                  <a:lnTo>
                    <a:pt x="801869" y="1159580"/>
                  </a:lnTo>
                  <a:lnTo>
                    <a:pt x="794257" y="1164655"/>
                  </a:lnTo>
                  <a:lnTo>
                    <a:pt x="789181" y="1167193"/>
                  </a:lnTo>
                  <a:lnTo>
                    <a:pt x="781568" y="1172268"/>
                  </a:lnTo>
                  <a:lnTo>
                    <a:pt x="779031" y="1174806"/>
                  </a:lnTo>
                  <a:lnTo>
                    <a:pt x="771418" y="1177343"/>
                  </a:lnTo>
                  <a:lnTo>
                    <a:pt x="763805" y="1177343"/>
                  </a:lnTo>
                  <a:lnTo>
                    <a:pt x="758730" y="1179881"/>
                  </a:lnTo>
                  <a:lnTo>
                    <a:pt x="756192" y="1182418"/>
                  </a:lnTo>
                  <a:lnTo>
                    <a:pt x="753654" y="1184956"/>
                  </a:lnTo>
                  <a:lnTo>
                    <a:pt x="748579" y="1192569"/>
                  </a:lnTo>
                  <a:lnTo>
                    <a:pt x="746042" y="1195107"/>
                  </a:lnTo>
                  <a:lnTo>
                    <a:pt x="740966" y="1200182"/>
                  </a:lnTo>
                  <a:lnTo>
                    <a:pt x="740966" y="1205257"/>
                  </a:lnTo>
                  <a:lnTo>
                    <a:pt x="738429" y="1207795"/>
                  </a:lnTo>
                  <a:lnTo>
                    <a:pt x="738429" y="1212870"/>
                  </a:lnTo>
                  <a:lnTo>
                    <a:pt x="735891" y="1215407"/>
                  </a:lnTo>
                  <a:lnTo>
                    <a:pt x="720665" y="1215407"/>
                  </a:lnTo>
                  <a:lnTo>
                    <a:pt x="720665" y="1212870"/>
                  </a:lnTo>
                  <a:lnTo>
                    <a:pt x="715590" y="1207795"/>
                  </a:lnTo>
                  <a:lnTo>
                    <a:pt x="710515" y="1200182"/>
                  </a:lnTo>
                  <a:lnTo>
                    <a:pt x="705440" y="1197644"/>
                  </a:lnTo>
                  <a:lnTo>
                    <a:pt x="705440" y="1195107"/>
                  </a:lnTo>
                  <a:lnTo>
                    <a:pt x="700364" y="1197644"/>
                  </a:lnTo>
                  <a:lnTo>
                    <a:pt x="695289" y="1197644"/>
                  </a:lnTo>
                  <a:lnTo>
                    <a:pt x="690214" y="1200182"/>
                  </a:lnTo>
                  <a:lnTo>
                    <a:pt x="687676" y="1202719"/>
                  </a:lnTo>
                  <a:lnTo>
                    <a:pt x="685139" y="1205257"/>
                  </a:lnTo>
                  <a:lnTo>
                    <a:pt x="680063" y="1207795"/>
                  </a:lnTo>
                  <a:lnTo>
                    <a:pt x="674988" y="1210332"/>
                  </a:lnTo>
                  <a:lnTo>
                    <a:pt x="672450" y="1215407"/>
                  </a:lnTo>
                  <a:lnTo>
                    <a:pt x="672450" y="1217945"/>
                  </a:lnTo>
                  <a:lnTo>
                    <a:pt x="674988" y="1220483"/>
                  </a:lnTo>
                  <a:lnTo>
                    <a:pt x="680063" y="1225558"/>
                  </a:lnTo>
                  <a:lnTo>
                    <a:pt x="682601" y="1225558"/>
                  </a:lnTo>
                  <a:lnTo>
                    <a:pt x="685139" y="1228096"/>
                  </a:lnTo>
                  <a:lnTo>
                    <a:pt x="687676" y="1230633"/>
                  </a:lnTo>
                  <a:lnTo>
                    <a:pt x="690214" y="1230633"/>
                  </a:lnTo>
                  <a:lnTo>
                    <a:pt x="690214" y="1233171"/>
                  </a:lnTo>
                  <a:lnTo>
                    <a:pt x="692751" y="1233171"/>
                  </a:lnTo>
                  <a:lnTo>
                    <a:pt x="690214" y="1235709"/>
                  </a:lnTo>
                  <a:lnTo>
                    <a:pt x="687676" y="1238246"/>
                  </a:lnTo>
                  <a:lnTo>
                    <a:pt x="680063" y="1240784"/>
                  </a:lnTo>
                  <a:lnTo>
                    <a:pt x="674988" y="1243321"/>
                  </a:lnTo>
                  <a:lnTo>
                    <a:pt x="667375" y="1248397"/>
                  </a:lnTo>
                  <a:lnTo>
                    <a:pt x="662300" y="1250934"/>
                  </a:lnTo>
                  <a:lnTo>
                    <a:pt x="657225" y="1256010"/>
                  </a:lnTo>
                  <a:lnTo>
                    <a:pt x="649612" y="1258547"/>
                  </a:lnTo>
                  <a:lnTo>
                    <a:pt x="641999" y="1261085"/>
                  </a:lnTo>
                  <a:lnTo>
                    <a:pt x="636924" y="1261085"/>
                  </a:lnTo>
                  <a:lnTo>
                    <a:pt x="631848" y="1263623"/>
                  </a:lnTo>
                  <a:lnTo>
                    <a:pt x="629311" y="1263623"/>
                  </a:lnTo>
                  <a:lnTo>
                    <a:pt x="626773" y="1261085"/>
                  </a:lnTo>
                  <a:lnTo>
                    <a:pt x="624235" y="1261085"/>
                  </a:lnTo>
                  <a:lnTo>
                    <a:pt x="621698" y="1263623"/>
                  </a:lnTo>
                  <a:lnTo>
                    <a:pt x="619160" y="1266160"/>
                  </a:lnTo>
                  <a:lnTo>
                    <a:pt x="611547" y="1266160"/>
                  </a:lnTo>
                  <a:lnTo>
                    <a:pt x="611547" y="1268698"/>
                  </a:lnTo>
                  <a:lnTo>
                    <a:pt x="609010" y="1271235"/>
                  </a:lnTo>
                  <a:lnTo>
                    <a:pt x="606472" y="1276311"/>
                  </a:lnTo>
                  <a:lnTo>
                    <a:pt x="601397" y="1283924"/>
                  </a:lnTo>
                  <a:lnTo>
                    <a:pt x="598859" y="1286461"/>
                  </a:lnTo>
                  <a:lnTo>
                    <a:pt x="596322" y="1288999"/>
                  </a:lnTo>
                  <a:lnTo>
                    <a:pt x="596322" y="1294074"/>
                  </a:lnTo>
                  <a:lnTo>
                    <a:pt x="593784" y="1299149"/>
                  </a:lnTo>
                  <a:lnTo>
                    <a:pt x="593784" y="1311838"/>
                  </a:lnTo>
                  <a:lnTo>
                    <a:pt x="591246" y="1311838"/>
                  </a:lnTo>
                  <a:lnTo>
                    <a:pt x="591246" y="1309300"/>
                  </a:lnTo>
                  <a:lnTo>
                    <a:pt x="588709" y="1306762"/>
                  </a:lnTo>
                  <a:lnTo>
                    <a:pt x="583633" y="1301687"/>
                  </a:lnTo>
                  <a:lnTo>
                    <a:pt x="576021" y="1299149"/>
                  </a:lnTo>
                  <a:lnTo>
                    <a:pt x="570945" y="1296612"/>
                  </a:lnTo>
                  <a:lnTo>
                    <a:pt x="565870" y="1294074"/>
                  </a:lnTo>
                  <a:lnTo>
                    <a:pt x="558257" y="1294074"/>
                  </a:lnTo>
                  <a:lnTo>
                    <a:pt x="550644" y="1296612"/>
                  </a:lnTo>
                  <a:lnTo>
                    <a:pt x="545569" y="1301687"/>
                  </a:lnTo>
                  <a:lnTo>
                    <a:pt x="543031" y="1306762"/>
                  </a:lnTo>
                  <a:lnTo>
                    <a:pt x="540494" y="1311838"/>
                  </a:lnTo>
                  <a:lnTo>
                    <a:pt x="537956" y="1316913"/>
                  </a:lnTo>
                  <a:lnTo>
                    <a:pt x="537956" y="1319450"/>
                  </a:lnTo>
                  <a:lnTo>
                    <a:pt x="535418" y="1321988"/>
                  </a:lnTo>
                  <a:lnTo>
                    <a:pt x="484676" y="1321988"/>
                  </a:lnTo>
                  <a:lnTo>
                    <a:pt x="477063" y="1324526"/>
                  </a:lnTo>
                  <a:lnTo>
                    <a:pt x="471988" y="1324526"/>
                  </a:lnTo>
                  <a:lnTo>
                    <a:pt x="471988" y="1321988"/>
                  </a:lnTo>
                  <a:lnTo>
                    <a:pt x="466913" y="1314375"/>
                  </a:lnTo>
                  <a:lnTo>
                    <a:pt x="459300" y="1306762"/>
                  </a:lnTo>
                  <a:lnTo>
                    <a:pt x="456763" y="1299149"/>
                  </a:lnTo>
                  <a:lnTo>
                    <a:pt x="451687" y="1294074"/>
                  </a:lnTo>
                  <a:lnTo>
                    <a:pt x="449150" y="1291536"/>
                  </a:lnTo>
                  <a:lnTo>
                    <a:pt x="441537" y="1291536"/>
                  </a:lnTo>
                  <a:lnTo>
                    <a:pt x="433924" y="1288999"/>
                  </a:lnTo>
                  <a:lnTo>
                    <a:pt x="426311" y="1288999"/>
                  </a:lnTo>
                  <a:lnTo>
                    <a:pt x="416160" y="1283924"/>
                  </a:lnTo>
                  <a:lnTo>
                    <a:pt x="411085" y="1281386"/>
                  </a:lnTo>
                  <a:lnTo>
                    <a:pt x="406010" y="1281386"/>
                  </a:lnTo>
                  <a:lnTo>
                    <a:pt x="393322" y="1273773"/>
                  </a:lnTo>
                  <a:lnTo>
                    <a:pt x="388246" y="1271235"/>
                  </a:lnTo>
                  <a:lnTo>
                    <a:pt x="388246" y="1268698"/>
                  </a:lnTo>
                  <a:lnTo>
                    <a:pt x="383171" y="1261085"/>
                  </a:lnTo>
                  <a:lnTo>
                    <a:pt x="383171" y="1256010"/>
                  </a:lnTo>
                  <a:lnTo>
                    <a:pt x="378096" y="1250934"/>
                  </a:lnTo>
                  <a:lnTo>
                    <a:pt x="367945" y="1245859"/>
                  </a:lnTo>
                  <a:lnTo>
                    <a:pt x="362870" y="1243321"/>
                  </a:lnTo>
                  <a:lnTo>
                    <a:pt x="360333" y="1240784"/>
                  </a:lnTo>
                  <a:lnTo>
                    <a:pt x="355257" y="1235709"/>
                  </a:lnTo>
                  <a:lnTo>
                    <a:pt x="345107" y="1235709"/>
                  </a:lnTo>
                  <a:lnTo>
                    <a:pt x="342569" y="1238246"/>
                  </a:lnTo>
                  <a:lnTo>
                    <a:pt x="337494" y="1238246"/>
                  </a:lnTo>
                  <a:lnTo>
                    <a:pt x="337494" y="1235709"/>
                  </a:lnTo>
                  <a:lnTo>
                    <a:pt x="334956" y="1233171"/>
                  </a:lnTo>
                  <a:lnTo>
                    <a:pt x="334956" y="1230633"/>
                  </a:lnTo>
                  <a:lnTo>
                    <a:pt x="332419" y="1225558"/>
                  </a:lnTo>
                  <a:lnTo>
                    <a:pt x="332419" y="1223021"/>
                  </a:lnTo>
                  <a:lnTo>
                    <a:pt x="329881" y="1220483"/>
                  </a:lnTo>
                  <a:lnTo>
                    <a:pt x="324806" y="1215407"/>
                  </a:lnTo>
                  <a:lnTo>
                    <a:pt x="319731" y="1212870"/>
                  </a:lnTo>
                  <a:lnTo>
                    <a:pt x="319731" y="1210332"/>
                  </a:lnTo>
                  <a:lnTo>
                    <a:pt x="317193" y="1207795"/>
                  </a:lnTo>
                  <a:lnTo>
                    <a:pt x="314655" y="1205257"/>
                  </a:lnTo>
                  <a:lnTo>
                    <a:pt x="309580" y="1200182"/>
                  </a:lnTo>
                  <a:lnTo>
                    <a:pt x="301967" y="1197644"/>
                  </a:lnTo>
                  <a:lnTo>
                    <a:pt x="296892" y="1192569"/>
                  </a:lnTo>
                  <a:lnTo>
                    <a:pt x="291817" y="1190031"/>
                  </a:lnTo>
                  <a:lnTo>
                    <a:pt x="284204" y="1190031"/>
                  </a:lnTo>
                  <a:lnTo>
                    <a:pt x="274053" y="1187494"/>
                  </a:lnTo>
                  <a:lnTo>
                    <a:pt x="271516" y="1184956"/>
                  </a:lnTo>
                  <a:lnTo>
                    <a:pt x="266440" y="1179881"/>
                  </a:lnTo>
                  <a:lnTo>
                    <a:pt x="263903" y="1179881"/>
                  </a:lnTo>
                  <a:lnTo>
                    <a:pt x="261365" y="1177343"/>
                  </a:lnTo>
                  <a:lnTo>
                    <a:pt x="258828" y="1174806"/>
                  </a:lnTo>
                  <a:lnTo>
                    <a:pt x="256290" y="1172268"/>
                  </a:lnTo>
                  <a:lnTo>
                    <a:pt x="253752" y="1169730"/>
                  </a:lnTo>
                  <a:lnTo>
                    <a:pt x="238527" y="1169730"/>
                  </a:lnTo>
                  <a:lnTo>
                    <a:pt x="235989" y="1172268"/>
                  </a:lnTo>
                  <a:lnTo>
                    <a:pt x="228376" y="1172268"/>
                  </a:lnTo>
                  <a:lnTo>
                    <a:pt x="218225" y="1174806"/>
                  </a:lnTo>
                  <a:lnTo>
                    <a:pt x="208075" y="1174806"/>
                  </a:lnTo>
                  <a:lnTo>
                    <a:pt x="200462" y="1179881"/>
                  </a:lnTo>
                  <a:lnTo>
                    <a:pt x="187774" y="1184956"/>
                  </a:lnTo>
                  <a:lnTo>
                    <a:pt x="177623" y="1187494"/>
                  </a:lnTo>
                  <a:lnTo>
                    <a:pt x="167473" y="1195107"/>
                  </a:lnTo>
                  <a:lnTo>
                    <a:pt x="154785" y="1202719"/>
                  </a:lnTo>
                  <a:lnTo>
                    <a:pt x="144634" y="1205257"/>
                  </a:lnTo>
                  <a:lnTo>
                    <a:pt x="134484" y="1205257"/>
                  </a:lnTo>
                  <a:lnTo>
                    <a:pt x="126871" y="1207795"/>
                  </a:lnTo>
                  <a:lnTo>
                    <a:pt x="119258" y="1217945"/>
                  </a:lnTo>
                  <a:lnTo>
                    <a:pt x="111645" y="1225558"/>
                  </a:lnTo>
                  <a:lnTo>
                    <a:pt x="106570" y="1233171"/>
                  </a:lnTo>
                  <a:lnTo>
                    <a:pt x="96419" y="1245859"/>
                  </a:lnTo>
                  <a:lnTo>
                    <a:pt x="91344" y="1258547"/>
                  </a:lnTo>
                  <a:lnTo>
                    <a:pt x="93882" y="1273773"/>
                  </a:lnTo>
                  <a:lnTo>
                    <a:pt x="101494" y="1288999"/>
                  </a:lnTo>
                  <a:lnTo>
                    <a:pt x="111645" y="1304224"/>
                  </a:lnTo>
                  <a:lnTo>
                    <a:pt x="119258" y="1314375"/>
                  </a:lnTo>
                  <a:lnTo>
                    <a:pt x="121796" y="1321988"/>
                  </a:lnTo>
                  <a:lnTo>
                    <a:pt x="116720" y="1327063"/>
                  </a:lnTo>
                  <a:lnTo>
                    <a:pt x="114183" y="1334676"/>
                  </a:lnTo>
                  <a:lnTo>
                    <a:pt x="53290" y="1334676"/>
                  </a:lnTo>
                  <a:lnTo>
                    <a:pt x="50753" y="1329601"/>
                  </a:lnTo>
                  <a:lnTo>
                    <a:pt x="43140" y="1324526"/>
                  </a:lnTo>
                  <a:lnTo>
                    <a:pt x="32989" y="1316913"/>
                  </a:lnTo>
                  <a:lnTo>
                    <a:pt x="22839" y="1309300"/>
                  </a:lnTo>
                  <a:lnTo>
                    <a:pt x="15226" y="1304224"/>
                  </a:lnTo>
                  <a:lnTo>
                    <a:pt x="12688" y="1301687"/>
                  </a:lnTo>
                  <a:lnTo>
                    <a:pt x="20301" y="1299149"/>
                  </a:lnTo>
                  <a:lnTo>
                    <a:pt x="27914" y="1294074"/>
                  </a:lnTo>
                  <a:lnTo>
                    <a:pt x="32989" y="1283924"/>
                  </a:lnTo>
                  <a:lnTo>
                    <a:pt x="40602" y="1271235"/>
                  </a:lnTo>
                  <a:lnTo>
                    <a:pt x="45677" y="1258547"/>
                  </a:lnTo>
                  <a:lnTo>
                    <a:pt x="48215" y="1248397"/>
                  </a:lnTo>
                  <a:lnTo>
                    <a:pt x="48215" y="1240784"/>
                  </a:lnTo>
                  <a:lnTo>
                    <a:pt x="43140" y="1235709"/>
                  </a:lnTo>
                  <a:lnTo>
                    <a:pt x="38064" y="1230633"/>
                  </a:lnTo>
                  <a:lnTo>
                    <a:pt x="30451" y="1225558"/>
                  </a:lnTo>
                  <a:lnTo>
                    <a:pt x="25376" y="1223021"/>
                  </a:lnTo>
                  <a:lnTo>
                    <a:pt x="20301" y="1220483"/>
                  </a:lnTo>
                  <a:lnTo>
                    <a:pt x="17763" y="1210332"/>
                  </a:lnTo>
                  <a:lnTo>
                    <a:pt x="12688" y="1200182"/>
                  </a:lnTo>
                  <a:lnTo>
                    <a:pt x="7613" y="1190031"/>
                  </a:lnTo>
                  <a:lnTo>
                    <a:pt x="2538" y="1179881"/>
                  </a:lnTo>
                  <a:lnTo>
                    <a:pt x="0" y="1172268"/>
                  </a:lnTo>
                  <a:lnTo>
                    <a:pt x="2538" y="1154515"/>
                  </a:lnTo>
                  <a:lnTo>
                    <a:pt x="5075" y="1149440"/>
                  </a:lnTo>
                  <a:lnTo>
                    <a:pt x="10150" y="1144365"/>
                  </a:lnTo>
                  <a:lnTo>
                    <a:pt x="17763" y="1139289"/>
                  </a:lnTo>
                  <a:lnTo>
                    <a:pt x="25376" y="1129139"/>
                  </a:lnTo>
                  <a:lnTo>
                    <a:pt x="30451" y="1124063"/>
                  </a:lnTo>
                  <a:lnTo>
                    <a:pt x="35527" y="1121526"/>
                  </a:lnTo>
                  <a:lnTo>
                    <a:pt x="40602" y="1116451"/>
                  </a:lnTo>
                  <a:lnTo>
                    <a:pt x="48215" y="1111375"/>
                  </a:lnTo>
                  <a:lnTo>
                    <a:pt x="53290" y="1108838"/>
                  </a:lnTo>
                  <a:lnTo>
                    <a:pt x="53290" y="1103763"/>
                  </a:lnTo>
                  <a:lnTo>
                    <a:pt x="50753" y="1103763"/>
                  </a:lnTo>
                  <a:lnTo>
                    <a:pt x="50753" y="1098687"/>
                  </a:lnTo>
                  <a:lnTo>
                    <a:pt x="53290" y="1098687"/>
                  </a:lnTo>
                  <a:lnTo>
                    <a:pt x="53290" y="1096150"/>
                  </a:lnTo>
                  <a:lnTo>
                    <a:pt x="55828" y="1096150"/>
                  </a:lnTo>
                  <a:lnTo>
                    <a:pt x="55828" y="1093612"/>
                  </a:lnTo>
                  <a:lnTo>
                    <a:pt x="58365" y="1096150"/>
                  </a:lnTo>
                  <a:lnTo>
                    <a:pt x="73591" y="1096150"/>
                  </a:lnTo>
                  <a:lnTo>
                    <a:pt x="78667" y="1093612"/>
                  </a:lnTo>
                  <a:lnTo>
                    <a:pt x="88817" y="1093612"/>
                  </a:lnTo>
                  <a:lnTo>
                    <a:pt x="88817" y="1091074"/>
                  </a:lnTo>
                  <a:lnTo>
                    <a:pt x="93892" y="1091074"/>
                  </a:lnTo>
                  <a:lnTo>
                    <a:pt x="96430" y="1088537"/>
                  </a:lnTo>
                  <a:lnTo>
                    <a:pt x="96430" y="1080924"/>
                  </a:lnTo>
                  <a:lnTo>
                    <a:pt x="98967" y="1078386"/>
                  </a:lnTo>
                  <a:lnTo>
                    <a:pt x="101505" y="1070774"/>
                  </a:lnTo>
                  <a:lnTo>
                    <a:pt x="104043" y="1068236"/>
                  </a:lnTo>
                  <a:lnTo>
                    <a:pt x="109118" y="1063160"/>
                  </a:lnTo>
                  <a:lnTo>
                    <a:pt x="109118" y="1060623"/>
                  </a:lnTo>
                  <a:lnTo>
                    <a:pt x="111656" y="1055548"/>
                  </a:lnTo>
                  <a:lnTo>
                    <a:pt x="114193" y="1053010"/>
                  </a:lnTo>
                  <a:lnTo>
                    <a:pt x="114193" y="1045397"/>
                  </a:lnTo>
                  <a:lnTo>
                    <a:pt x="116731" y="1042860"/>
                  </a:lnTo>
                  <a:lnTo>
                    <a:pt x="119268" y="1035246"/>
                  </a:lnTo>
                  <a:lnTo>
                    <a:pt x="121806" y="1032709"/>
                  </a:lnTo>
                  <a:lnTo>
                    <a:pt x="124344" y="1030171"/>
                  </a:lnTo>
                  <a:lnTo>
                    <a:pt x="126881" y="1027634"/>
                  </a:lnTo>
                  <a:lnTo>
                    <a:pt x="129419" y="1022558"/>
                  </a:lnTo>
                  <a:lnTo>
                    <a:pt x="129419" y="1012408"/>
                  </a:lnTo>
                  <a:lnTo>
                    <a:pt x="126881" y="1009870"/>
                  </a:lnTo>
                  <a:lnTo>
                    <a:pt x="124344" y="1007333"/>
                  </a:lnTo>
                  <a:lnTo>
                    <a:pt x="121806" y="1004795"/>
                  </a:lnTo>
                  <a:lnTo>
                    <a:pt x="121806" y="999720"/>
                  </a:lnTo>
                  <a:lnTo>
                    <a:pt x="124344" y="994645"/>
                  </a:lnTo>
                  <a:lnTo>
                    <a:pt x="124344" y="987032"/>
                  </a:lnTo>
                  <a:lnTo>
                    <a:pt x="126881" y="981956"/>
                  </a:lnTo>
                  <a:lnTo>
                    <a:pt x="126881" y="969268"/>
                  </a:lnTo>
                  <a:lnTo>
                    <a:pt x="129419" y="966731"/>
                  </a:lnTo>
                  <a:lnTo>
                    <a:pt x="129419" y="961655"/>
                  </a:lnTo>
                  <a:lnTo>
                    <a:pt x="126881" y="959118"/>
                  </a:lnTo>
                  <a:lnTo>
                    <a:pt x="124344" y="959118"/>
                  </a:lnTo>
                  <a:lnTo>
                    <a:pt x="121806" y="956580"/>
                  </a:lnTo>
                  <a:lnTo>
                    <a:pt x="119268" y="954043"/>
                  </a:lnTo>
                  <a:lnTo>
                    <a:pt x="119268" y="951505"/>
                  </a:lnTo>
                  <a:lnTo>
                    <a:pt x="116731" y="946429"/>
                  </a:lnTo>
                  <a:lnTo>
                    <a:pt x="116731" y="941354"/>
                  </a:lnTo>
                  <a:lnTo>
                    <a:pt x="119268" y="938817"/>
                  </a:lnTo>
                  <a:lnTo>
                    <a:pt x="121806" y="936279"/>
                  </a:lnTo>
                  <a:lnTo>
                    <a:pt x="121806" y="926129"/>
                  </a:lnTo>
                  <a:lnTo>
                    <a:pt x="119268" y="923591"/>
                  </a:lnTo>
                  <a:lnTo>
                    <a:pt x="116731" y="918516"/>
                  </a:lnTo>
                  <a:lnTo>
                    <a:pt x="114193" y="915978"/>
                  </a:lnTo>
                  <a:lnTo>
                    <a:pt x="111656" y="910903"/>
                  </a:lnTo>
                  <a:lnTo>
                    <a:pt x="109118" y="908365"/>
                  </a:lnTo>
                  <a:lnTo>
                    <a:pt x="109118" y="900752"/>
                  </a:lnTo>
                  <a:lnTo>
                    <a:pt x="106580" y="898215"/>
                  </a:lnTo>
                  <a:lnTo>
                    <a:pt x="104043" y="893139"/>
                  </a:lnTo>
                  <a:lnTo>
                    <a:pt x="101505" y="890602"/>
                  </a:lnTo>
                  <a:lnTo>
                    <a:pt x="98967" y="888064"/>
                  </a:lnTo>
                  <a:lnTo>
                    <a:pt x="96430" y="882989"/>
                  </a:lnTo>
                  <a:lnTo>
                    <a:pt x="93892" y="880451"/>
                  </a:lnTo>
                  <a:lnTo>
                    <a:pt x="91355" y="877914"/>
                  </a:lnTo>
                  <a:lnTo>
                    <a:pt x="88817" y="875376"/>
                  </a:lnTo>
                  <a:lnTo>
                    <a:pt x="81204" y="875376"/>
                  </a:lnTo>
                  <a:lnTo>
                    <a:pt x="78667" y="872838"/>
                  </a:lnTo>
                  <a:lnTo>
                    <a:pt x="73591" y="872838"/>
                  </a:lnTo>
                  <a:lnTo>
                    <a:pt x="71054" y="870301"/>
                  </a:lnTo>
                  <a:lnTo>
                    <a:pt x="68516" y="870301"/>
                  </a:lnTo>
                  <a:lnTo>
                    <a:pt x="65978" y="867763"/>
                  </a:lnTo>
                  <a:lnTo>
                    <a:pt x="65978" y="865226"/>
                  </a:lnTo>
                  <a:lnTo>
                    <a:pt x="63441" y="860150"/>
                  </a:lnTo>
                  <a:lnTo>
                    <a:pt x="63441" y="855075"/>
                  </a:lnTo>
                  <a:lnTo>
                    <a:pt x="60903" y="850000"/>
                  </a:lnTo>
                  <a:lnTo>
                    <a:pt x="58365" y="847462"/>
                  </a:lnTo>
                  <a:lnTo>
                    <a:pt x="58365" y="839849"/>
                  </a:lnTo>
                  <a:lnTo>
                    <a:pt x="60903" y="834774"/>
                  </a:lnTo>
                  <a:lnTo>
                    <a:pt x="60903" y="827161"/>
                  </a:lnTo>
                  <a:lnTo>
                    <a:pt x="58365" y="819548"/>
                  </a:lnTo>
                  <a:lnTo>
                    <a:pt x="55828" y="817011"/>
                  </a:lnTo>
                  <a:lnTo>
                    <a:pt x="53290" y="809398"/>
                  </a:lnTo>
                  <a:lnTo>
                    <a:pt x="53290" y="801785"/>
                  </a:lnTo>
                  <a:lnTo>
                    <a:pt x="55828" y="796710"/>
                  </a:lnTo>
                  <a:lnTo>
                    <a:pt x="55828" y="794172"/>
                  </a:lnTo>
                  <a:lnTo>
                    <a:pt x="63441" y="789097"/>
                  </a:lnTo>
                  <a:lnTo>
                    <a:pt x="65978" y="786559"/>
                  </a:lnTo>
                  <a:lnTo>
                    <a:pt x="73591" y="781484"/>
                  </a:lnTo>
                  <a:lnTo>
                    <a:pt x="76129" y="778946"/>
                  </a:lnTo>
                  <a:lnTo>
                    <a:pt x="83742" y="776408"/>
                  </a:lnTo>
                  <a:lnTo>
                    <a:pt x="86279" y="776408"/>
                  </a:lnTo>
                  <a:lnTo>
                    <a:pt x="88817" y="773871"/>
                  </a:lnTo>
                  <a:lnTo>
                    <a:pt x="91355" y="768796"/>
                  </a:lnTo>
                  <a:lnTo>
                    <a:pt x="93892" y="763720"/>
                  </a:lnTo>
                  <a:lnTo>
                    <a:pt x="93892" y="761183"/>
                  </a:lnTo>
                  <a:lnTo>
                    <a:pt x="96430" y="756107"/>
                  </a:lnTo>
                  <a:lnTo>
                    <a:pt x="96430" y="753570"/>
                  </a:lnTo>
                  <a:lnTo>
                    <a:pt x="98967" y="751032"/>
                  </a:lnTo>
                  <a:lnTo>
                    <a:pt x="101505" y="751032"/>
                  </a:lnTo>
                  <a:lnTo>
                    <a:pt x="104043" y="748494"/>
                  </a:lnTo>
                  <a:lnTo>
                    <a:pt x="106580" y="745957"/>
                  </a:lnTo>
                  <a:lnTo>
                    <a:pt x="109118" y="745957"/>
                  </a:lnTo>
                  <a:lnTo>
                    <a:pt x="111656" y="743419"/>
                  </a:lnTo>
                  <a:lnTo>
                    <a:pt x="111656" y="745957"/>
                  </a:lnTo>
                  <a:lnTo>
                    <a:pt x="114193" y="748494"/>
                  </a:lnTo>
                  <a:lnTo>
                    <a:pt x="116731" y="751032"/>
                  </a:lnTo>
                  <a:lnTo>
                    <a:pt x="119268" y="751032"/>
                  </a:lnTo>
                  <a:lnTo>
                    <a:pt x="121806" y="753570"/>
                  </a:lnTo>
                  <a:lnTo>
                    <a:pt x="124344" y="753570"/>
                  </a:lnTo>
                  <a:lnTo>
                    <a:pt x="129419" y="751032"/>
                  </a:lnTo>
                  <a:lnTo>
                    <a:pt x="134494" y="745957"/>
                  </a:lnTo>
                  <a:lnTo>
                    <a:pt x="139569" y="743419"/>
                  </a:lnTo>
                  <a:lnTo>
                    <a:pt x="142107" y="738344"/>
                  </a:lnTo>
                  <a:lnTo>
                    <a:pt x="147182" y="735806"/>
                  </a:lnTo>
                  <a:lnTo>
                    <a:pt x="149720" y="733269"/>
                  </a:lnTo>
                  <a:lnTo>
                    <a:pt x="149720" y="730731"/>
                  </a:lnTo>
                  <a:lnTo>
                    <a:pt x="152258" y="725656"/>
                  </a:lnTo>
                  <a:lnTo>
                    <a:pt x="152258" y="723118"/>
                  </a:lnTo>
                  <a:lnTo>
                    <a:pt x="154795" y="718043"/>
                  </a:lnTo>
                  <a:lnTo>
                    <a:pt x="159871" y="715505"/>
                  </a:lnTo>
                  <a:lnTo>
                    <a:pt x="164946" y="712968"/>
                  </a:lnTo>
                  <a:lnTo>
                    <a:pt x="170021" y="710430"/>
                  </a:lnTo>
                  <a:lnTo>
                    <a:pt x="172559" y="710430"/>
                  </a:lnTo>
                  <a:lnTo>
                    <a:pt x="177634" y="712968"/>
                  </a:lnTo>
                  <a:lnTo>
                    <a:pt x="177634" y="715505"/>
                  </a:lnTo>
                  <a:lnTo>
                    <a:pt x="180172" y="718043"/>
                  </a:lnTo>
                  <a:lnTo>
                    <a:pt x="185247" y="718043"/>
                  </a:lnTo>
                  <a:lnTo>
                    <a:pt x="190322" y="715505"/>
                  </a:lnTo>
                  <a:lnTo>
                    <a:pt x="195397" y="710430"/>
                  </a:lnTo>
                  <a:lnTo>
                    <a:pt x="197935" y="707893"/>
                  </a:lnTo>
                  <a:lnTo>
                    <a:pt x="200473" y="702817"/>
                  </a:lnTo>
                  <a:lnTo>
                    <a:pt x="208085" y="697742"/>
                  </a:lnTo>
                  <a:lnTo>
                    <a:pt x="210623" y="695204"/>
                  </a:lnTo>
                  <a:lnTo>
                    <a:pt x="220774" y="695204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2877C0-BCB9-F3D3-7F25-A494C6ABC654}"/>
                </a:ext>
              </a:extLst>
            </p:cNvPr>
            <p:cNvSpPr/>
            <p:nvPr/>
          </p:nvSpPr>
          <p:spPr>
            <a:xfrm>
              <a:off x="5002081" y="3478968"/>
              <a:ext cx="530332" cy="608999"/>
            </a:xfrm>
            <a:custGeom>
              <a:avLst/>
              <a:gdLst>
                <a:gd name="connsiteX0" fmla="*/ 119258 w 530332"/>
                <a:gd name="connsiteY0" fmla="*/ 177634 h 608999"/>
                <a:gd name="connsiteX1" fmla="*/ 119258 w 530332"/>
                <a:gd name="connsiteY1" fmla="*/ 175096 h 608999"/>
                <a:gd name="connsiteX2" fmla="*/ 114183 w 530332"/>
                <a:gd name="connsiteY2" fmla="*/ 170021 h 608999"/>
                <a:gd name="connsiteX3" fmla="*/ 109107 w 530332"/>
                <a:gd name="connsiteY3" fmla="*/ 162408 h 608999"/>
                <a:gd name="connsiteX4" fmla="*/ 104032 w 530332"/>
                <a:gd name="connsiteY4" fmla="*/ 157333 h 608999"/>
                <a:gd name="connsiteX5" fmla="*/ 101495 w 530332"/>
                <a:gd name="connsiteY5" fmla="*/ 152258 h 608999"/>
                <a:gd name="connsiteX6" fmla="*/ 93882 w 530332"/>
                <a:gd name="connsiteY6" fmla="*/ 149720 h 608999"/>
                <a:gd name="connsiteX7" fmla="*/ 86269 w 530332"/>
                <a:gd name="connsiteY7" fmla="*/ 147182 h 608999"/>
                <a:gd name="connsiteX8" fmla="*/ 83731 w 530332"/>
                <a:gd name="connsiteY8" fmla="*/ 144645 h 608999"/>
                <a:gd name="connsiteX9" fmla="*/ 76118 w 530332"/>
                <a:gd name="connsiteY9" fmla="*/ 139570 h 608999"/>
                <a:gd name="connsiteX10" fmla="*/ 73581 w 530332"/>
                <a:gd name="connsiteY10" fmla="*/ 137032 h 608999"/>
                <a:gd name="connsiteX11" fmla="*/ 65968 w 530332"/>
                <a:gd name="connsiteY11" fmla="*/ 134494 h 608999"/>
                <a:gd name="connsiteX12" fmla="*/ 55817 w 530332"/>
                <a:gd name="connsiteY12" fmla="*/ 131957 h 608999"/>
                <a:gd name="connsiteX13" fmla="*/ 50742 w 530332"/>
                <a:gd name="connsiteY13" fmla="*/ 131957 h 608999"/>
                <a:gd name="connsiteX14" fmla="*/ 43129 w 530332"/>
                <a:gd name="connsiteY14" fmla="*/ 129419 h 608999"/>
                <a:gd name="connsiteX15" fmla="*/ 38054 w 530332"/>
                <a:gd name="connsiteY15" fmla="*/ 126881 h 608999"/>
                <a:gd name="connsiteX16" fmla="*/ 25366 w 530332"/>
                <a:gd name="connsiteY16" fmla="*/ 126881 h 608999"/>
                <a:gd name="connsiteX17" fmla="*/ 20290 w 530332"/>
                <a:gd name="connsiteY17" fmla="*/ 124344 h 608999"/>
                <a:gd name="connsiteX18" fmla="*/ 0 w 530332"/>
                <a:gd name="connsiteY18" fmla="*/ 124344 h 608999"/>
                <a:gd name="connsiteX19" fmla="*/ 0 w 530332"/>
                <a:gd name="connsiteY19" fmla="*/ 121806 h 608999"/>
                <a:gd name="connsiteX20" fmla="*/ 2538 w 530332"/>
                <a:gd name="connsiteY20" fmla="*/ 116731 h 608999"/>
                <a:gd name="connsiteX21" fmla="*/ 2538 w 530332"/>
                <a:gd name="connsiteY21" fmla="*/ 109118 h 608999"/>
                <a:gd name="connsiteX22" fmla="*/ 5075 w 530332"/>
                <a:gd name="connsiteY22" fmla="*/ 101505 h 608999"/>
                <a:gd name="connsiteX23" fmla="*/ 7613 w 530332"/>
                <a:gd name="connsiteY23" fmla="*/ 96430 h 608999"/>
                <a:gd name="connsiteX24" fmla="*/ 7613 w 530332"/>
                <a:gd name="connsiteY24" fmla="*/ 91355 h 608999"/>
                <a:gd name="connsiteX25" fmla="*/ 10151 w 530332"/>
                <a:gd name="connsiteY25" fmla="*/ 88817 h 608999"/>
                <a:gd name="connsiteX26" fmla="*/ 15226 w 530332"/>
                <a:gd name="connsiteY26" fmla="*/ 86279 h 608999"/>
                <a:gd name="connsiteX27" fmla="*/ 20301 w 530332"/>
                <a:gd name="connsiteY27" fmla="*/ 86279 h 608999"/>
                <a:gd name="connsiteX28" fmla="*/ 25376 w 530332"/>
                <a:gd name="connsiteY28" fmla="*/ 83742 h 608999"/>
                <a:gd name="connsiteX29" fmla="*/ 30452 w 530332"/>
                <a:gd name="connsiteY29" fmla="*/ 81204 h 608999"/>
                <a:gd name="connsiteX30" fmla="*/ 32989 w 530332"/>
                <a:gd name="connsiteY30" fmla="*/ 78667 h 608999"/>
                <a:gd name="connsiteX31" fmla="*/ 35527 w 530332"/>
                <a:gd name="connsiteY31" fmla="*/ 76129 h 608999"/>
                <a:gd name="connsiteX32" fmla="*/ 40602 w 530332"/>
                <a:gd name="connsiteY32" fmla="*/ 73591 h 608999"/>
                <a:gd name="connsiteX33" fmla="*/ 43140 w 530332"/>
                <a:gd name="connsiteY33" fmla="*/ 71054 h 608999"/>
                <a:gd name="connsiteX34" fmla="*/ 45677 w 530332"/>
                <a:gd name="connsiteY34" fmla="*/ 65978 h 608999"/>
                <a:gd name="connsiteX35" fmla="*/ 48215 w 530332"/>
                <a:gd name="connsiteY35" fmla="*/ 60903 h 608999"/>
                <a:gd name="connsiteX36" fmla="*/ 50753 w 530332"/>
                <a:gd name="connsiteY36" fmla="*/ 58365 h 608999"/>
                <a:gd name="connsiteX37" fmla="*/ 53290 w 530332"/>
                <a:gd name="connsiteY37" fmla="*/ 50753 h 608999"/>
                <a:gd name="connsiteX38" fmla="*/ 55828 w 530332"/>
                <a:gd name="connsiteY38" fmla="*/ 45677 h 608999"/>
                <a:gd name="connsiteX39" fmla="*/ 58365 w 530332"/>
                <a:gd name="connsiteY39" fmla="*/ 40602 h 608999"/>
                <a:gd name="connsiteX40" fmla="*/ 60903 w 530332"/>
                <a:gd name="connsiteY40" fmla="*/ 38064 h 608999"/>
                <a:gd name="connsiteX41" fmla="*/ 65978 w 530332"/>
                <a:gd name="connsiteY41" fmla="*/ 30452 h 608999"/>
                <a:gd name="connsiteX42" fmla="*/ 65978 w 530332"/>
                <a:gd name="connsiteY42" fmla="*/ 27914 h 608999"/>
                <a:gd name="connsiteX43" fmla="*/ 68516 w 530332"/>
                <a:gd name="connsiteY43" fmla="*/ 25376 h 608999"/>
                <a:gd name="connsiteX44" fmla="*/ 73591 w 530332"/>
                <a:gd name="connsiteY44" fmla="*/ 22839 h 608999"/>
                <a:gd name="connsiteX45" fmla="*/ 76129 w 530332"/>
                <a:gd name="connsiteY45" fmla="*/ 17764 h 608999"/>
                <a:gd name="connsiteX46" fmla="*/ 81204 w 530332"/>
                <a:gd name="connsiteY46" fmla="*/ 15226 h 608999"/>
                <a:gd name="connsiteX47" fmla="*/ 83742 w 530332"/>
                <a:gd name="connsiteY47" fmla="*/ 12688 h 608999"/>
                <a:gd name="connsiteX48" fmla="*/ 88817 w 530332"/>
                <a:gd name="connsiteY48" fmla="*/ 12688 h 608999"/>
                <a:gd name="connsiteX49" fmla="*/ 93892 w 530332"/>
                <a:gd name="connsiteY49" fmla="*/ 15226 h 608999"/>
                <a:gd name="connsiteX50" fmla="*/ 134484 w 530332"/>
                <a:gd name="connsiteY50" fmla="*/ 15226 h 608999"/>
                <a:gd name="connsiteX51" fmla="*/ 139559 w 530332"/>
                <a:gd name="connsiteY51" fmla="*/ 12688 h 608999"/>
                <a:gd name="connsiteX52" fmla="*/ 147172 w 530332"/>
                <a:gd name="connsiteY52" fmla="*/ 10151 h 608999"/>
                <a:gd name="connsiteX53" fmla="*/ 157322 w 530332"/>
                <a:gd name="connsiteY53" fmla="*/ 7613 h 608999"/>
                <a:gd name="connsiteX54" fmla="*/ 162398 w 530332"/>
                <a:gd name="connsiteY54" fmla="*/ 5075 h 608999"/>
                <a:gd name="connsiteX55" fmla="*/ 172548 w 530332"/>
                <a:gd name="connsiteY55" fmla="*/ 2538 h 608999"/>
                <a:gd name="connsiteX56" fmla="*/ 175086 w 530332"/>
                <a:gd name="connsiteY56" fmla="*/ 2538 h 608999"/>
                <a:gd name="connsiteX57" fmla="*/ 180161 w 530332"/>
                <a:gd name="connsiteY57" fmla="*/ 0 h 608999"/>
                <a:gd name="connsiteX58" fmla="*/ 195387 w 530332"/>
                <a:gd name="connsiteY58" fmla="*/ 0 h 608999"/>
                <a:gd name="connsiteX59" fmla="*/ 203000 w 530332"/>
                <a:gd name="connsiteY59" fmla="*/ 5075 h 608999"/>
                <a:gd name="connsiteX60" fmla="*/ 208075 w 530332"/>
                <a:gd name="connsiteY60" fmla="*/ 7613 h 608999"/>
                <a:gd name="connsiteX61" fmla="*/ 215688 w 530332"/>
                <a:gd name="connsiteY61" fmla="*/ 10151 h 608999"/>
                <a:gd name="connsiteX62" fmla="*/ 220763 w 530332"/>
                <a:gd name="connsiteY62" fmla="*/ 12688 h 608999"/>
                <a:gd name="connsiteX63" fmla="*/ 228376 w 530332"/>
                <a:gd name="connsiteY63" fmla="*/ 15226 h 608999"/>
                <a:gd name="connsiteX64" fmla="*/ 230914 w 530332"/>
                <a:gd name="connsiteY64" fmla="*/ 15226 h 608999"/>
                <a:gd name="connsiteX65" fmla="*/ 230914 w 530332"/>
                <a:gd name="connsiteY65" fmla="*/ 17764 h 608999"/>
                <a:gd name="connsiteX66" fmla="*/ 243602 w 530332"/>
                <a:gd name="connsiteY66" fmla="*/ 17764 h 608999"/>
                <a:gd name="connsiteX67" fmla="*/ 251215 w 530332"/>
                <a:gd name="connsiteY67" fmla="*/ 15226 h 608999"/>
                <a:gd name="connsiteX68" fmla="*/ 263903 w 530332"/>
                <a:gd name="connsiteY68" fmla="*/ 12688 h 608999"/>
                <a:gd name="connsiteX69" fmla="*/ 274053 w 530332"/>
                <a:gd name="connsiteY69" fmla="*/ 10151 h 608999"/>
                <a:gd name="connsiteX70" fmla="*/ 284204 w 530332"/>
                <a:gd name="connsiteY70" fmla="*/ 7613 h 608999"/>
                <a:gd name="connsiteX71" fmla="*/ 294354 w 530332"/>
                <a:gd name="connsiteY71" fmla="*/ 7613 h 608999"/>
                <a:gd name="connsiteX72" fmla="*/ 296892 w 530332"/>
                <a:gd name="connsiteY72" fmla="*/ 10151 h 608999"/>
                <a:gd name="connsiteX73" fmla="*/ 304505 w 530332"/>
                <a:gd name="connsiteY73" fmla="*/ 10151 h 608999"/>
                <a:gd name="connsiteX74" fmla="*/ 312118 w 530332"/>
                <a:gd name="connsiteY74" fmla="*/ 12688 h 608999"/>
                <a:gd name="connsiteX75" fmla="*/ 319731 w 530332"/>
                <a:gd name="connsiteY75" fmla="*/ 17764 h 608999"/>
                <a:gd name="connsiteX76" fmla="*/ 332419 w 530332"/>
                <a:gd name="connsiteY76" fmla="*/ 22839 h 608999"/>
                <a:gd name="connsiteX77" fmla="*/ 347644 w 530332"/>
                <a:gd name="connsiteY77" fmla="*/ 22839 h 608999"/>
                <a:gd name="connsiteX78" fmla="*/ 357795 w 530332"/>
                <a:gd name="connsiteY78" fmla="*/ 25376 h 608999"/>
                <a:gd name="connsiteX79" fmla="*/ 362870 w 530332"/>
                <a:gd name="connsiteY79" fmla="*/ 27914 h 608999"/>
                <a:gd name="connsiteX80" fmla="*/ 365408 w 530332"/>
                <a:gd name="connsiteY80" fmla="*/ 32989 h 608999"/>
                <a:gd name="connsiteX81" fmla="*/ 367946 w 530332"/>
                <a:gd name="connsiteY81" fmla="*/ 35527 h 608999"/>
                <a:gd name="connsiteX82" fmla="*/ 373021 w 530332"/>
                <a:gd name="connsiteY82" fmla="*/ 40602 h 608999"/>
                <a:gd name="connsiteX83" fmla="*/ 378096 w 530332"/>
                <a:gd name="connsiteY83" fmla="*/ 45677 h 608999"/>
                <a:gd name="connsiteX84" fmla="*/ 380634 w 530332"/>
                <a:gd name="connsiteY84" fmla="*/ 48215 h 608999"/>
                <a:gd name="connsiteX85" fmla="*/ 385709 w 530332"/>
                <a:gd name="connsiteY85" fmla="*/ 50753 h 608999"/>
                <a:gd name="connsiteX86" fmla="*/ 388247 w 530332"/>
                <a:gd name="connsiteY86" fmla="*/ 53290 h 608999"/>
                <a:gd name="connsiteX87" fmla="*/ 426300 w 530332"/>
                <a:gd name="connsiteY87" fmla="*/ 53290 h 608999"/>
                <a:gd name="connsiteX88" fmla="*/ 433913 w 530332"/>
                <a:gd name="connsiteY88" fmla="*/ 55828 h 608999"/>
                <a:gd name="connsiteX89" fmla="*/ 438989 w 530332"/>
                <a:gd name="connsiteY89" fmla="*/ 60903 h 608999"/>
                <a:gd name="connsiteX90" fmla="*/ 451677 w 530332"/>
                <a:gd name="connsiteY90" fmla="*/ 63441 h 608999"/>
                <a:gd name="connsiteX91" fmla="*/ 456752 w 530332"/>
                <a:gd name="connsiteY91" fmla="*/ 65978 h 608999"/>
                <a:gd name="connsiteX92" fmla="*/ 512569 w 530332"/>
                <a:gd name="connsiteY92" fmla="*/ 65978 h 608999"/>
                <a:gd name="connsiteX93" fmla="*/ 520182 w 530332"/>
                <a:gd name="connsiteY93" fmla="*/ 68516 h 608999"/>
                <a:gd name="connsiteX94" fmla="*/ 527795 w 530332"/>
                <a:gd name="connsiteY94" fmla="*/ 73591 h 608999"/>
                <a:gd name="connsiteX95" fmla="*/ 530333 w 530332"/>
                <a:gd name="connsiteY95" fmla="*/ 78667 h 608999"/>
                <a:gd name="connsiteX96" fmla="*/ 530333 w 530332"/>
                <a:gd name="connsiteY96" fmla="*/ 83742 h 608999"/>
                <a:gd name="connsiteX97" fmla="*/ 527795 w 530332"/>
                <a:gd name="connsiteY97" fmla="*/ 88817 h 608999"/>
                <a:gd name="connsiteX98" fmla="*/ 527795 w 530332"/>
                <a:gd name="connsiteY98" fmla="*/ 101505 h 608999"/>
                <a:gd name="connsiteX99" fmla="*/ 525257 w 530332"/>
                <a:gd name="connsiteY99" fmla="*/ 104043 h 608999"/>
                <a:gd name="connsiteX100" fmla="*/ 525257 w 530332"/>
                <a:gd name="connsiteY100" fmla="*/ 111656 h 608999"/>
                <a:gd name="connsiteX101" fmla="*/ 522720 w 530332"/>
                <a:gd name="connsiteY101" fmla="*/ 116731 h 608999"/>
                <a:gd name="connsiteX102" fmla="*/ 522720 w 530332"/>
                <a:gd name="connsiteY102" fmla="*/ 139559 h 608999"/>
                <a:gd name="connsiteX103" fmla="*/ 520182 w 530332"/>
                <a:gd name="connsiteY103" fmla="*/ 144634 h 608999"/>
                <a:gd name="connsiteX104" fmla="*/ 520182 w 530332"/>
                <a:gd name="connsiteY104" fmla="*/ 182688 h 608999"/>
                <a:gd name="connsiteX105" fmla="*/ 522720 w 530332"/>
                <a:gd name="connsiteY105" fmla="*/ 192839 h 608999"/>
                <a:gd name="connsiteX106" fmla="*/ 522720 w 530332"/>
                <a:gd name="connsiteY106" fmla="*/ 215667 h 608999"/>
                <a:gd name="connsiteX107" fmla="*/ 520182 w 530332"/>
                <a:gd name="connsiteY107" fmla="*/ 223280 h 608999"/>
                <a:gd name="connsiteX108" fmla="*/ 520182 w 530332"/>
                <a:gd name="connsiteY108" fmla="*/ 225817 h 608999"/>
                <a:gd name="connsiteX109" fmla="*/ 517645 w 530332"/>
                <a:gd name="connsiteY109" fmla="*/ 235968 h 608999"/>
                <a:gd name="connsiteX110" fmla="*/ 517645 w 530332"/>
                <a:gd name="connsiteY110" fmla="*/ 241043 h 608999"/>
                <a:gd name="connsiteX111" fmla="*/ 520182 w 530332"/>
                <a:gd name="connsiteY111" fmla="*/ 248656 h 608999"/>
                <a:gd name="connsiteX112" fmla="*/ 520182 w 530332"/>
                <a:gd name="connsiteY112" fmla="*/ 263882 h 608999"/>
                <a:gd name="connsiteX113" fmla="*/ 517645 w 530332"/>
                <a:gd name="connsiteY113" fmla="*/ 268957 h 608999"/>
                <a:gd name="connsiteX114" fmla="*/ 515107 w 530332"/>
                <a:gd name="connsiteY114" fmla="*/ 274032 h 608999"/>
                <a:gd name="connsiteX115" fmla="*/ 510032 w 530332"/>
                <a:gd name="connsiteY115" fmla="*/ 279107 h 608999"/>
                <a:gd name="connsiteX116" fmla="*/ 507494 w 530332"/>
                <a:gd name="connsiteY116" fmla="*/ 284183 h 608999"/>
                <a:gd name="connsiteX117" fmla="*/ 504956 w 530332"/>
                <a:gd name="connsiteY117" fmla="*/ 284183 h 608999"/>
                <a:gd name="connsiteX118" fmla="*/ 502419 w 530332"/>
                <a:gd name="connsiteY118" fmla="*/ 286720 h 608999"/>
                <a:gd name="connsiteX119" fmla="*/ 497343 w 530332"/>
                <a:gd name="connsiteY119" fmla="*/ 294333 h 608999"/>
                <a:gd name="connsiteX120" fmla="*/ 489731 w 530332"/>
                <a:gd name="connsiteY120" fmla="*/ 301946 h 608999"/>
                <a:gd name="connsiteX121" fmla="*/ 484655 w 530332"/>
                <a:gd name="connsiteY121" fmla="*/ 307021 h 608999"/>
                <a:gd name="connsiteX122" fmla="*/ 479580 w 530332"/>
                <a:gd name="connsiteY122" fmla="*/ 314634 h 608999"/>
                <a:gd name="connsiteX123" fmla="*/ 474505 w 530332"/>
                <a:gd name="connsiteY123" fmla="*/ 319710 h 608999"/>
                <a:gd name="connsiteX124" fmla="*/ 471967 w 530332"/>
                <a:gd name="connsiteY124" fmla="*/ 324785 h 608999"/>
                <a:gd name="connsiteX125" fmla="*/ 466892 w 530332"/>
                <a:gd name="connsiteY125" fmla="*/ 332398 h 608999"/>
                <a:gd name="connsiteX126" fmla="*/ 466892 w 530332"/>
                <a:gd name="connsiteY126" fmla="*/ 340010 h 608999"/>
                <a:gd name="connsiteX127" fmla="*/ 464354 w 530332"/>
                <a:gd name="connsiteY127" fmla="*/ 345086 h 608999"/>
                <a:gd name="connsiteX128" fmla="*/ 464354 w 530332"/>
                <a:gd name="connsiteY128" fmla="*/ 352699 h 608999"/>
                <a:gd name="connsiteX129" fmla="*/ 461817 w 530332"/>
                <a:gd name="connsiteY129" fmla="*/ 357774 h 608999"/>
                <a:gd name="connsiteX130" fmla="*/ 461817 w 530332"/>
                <a:gd name="connsiteY130" fmla="*/ 370462 h 608999"/>
                <a:gd name="connsiteX131" fmla="*/ 466892 w 530332"/>
                <a:gd name="connsiteY131" fmla="*/ 378075 h 608999"/>
                <a:gd name="connsiteX132" fmla="*/ 469429 w 530332"/>
                <a:gd name="connsiteY132" fmla="*/ 380613 h 608999"/>
                <a:gd name="connsiteX133" fmla="*/ 474505 w 530332"/>
                <a:gd name="connsiteY133" fmla="*/ 388226 h 608999"/>
                <a:gd name="connsiteX134" fmla="*/ 477042 w 530332"/>
                <a:gd name="connsiteY134" fmla="*/ 393301 h 608999"/>
                <a:gd name="connsiteX135" fmla="*/ 482118 w 530332"/>
                <a:gd name="connsiteY135" fmla="*/ 395838 h 608999"/>
                <a:gd name="connsiteX136" fmla="*/ 487193 w 530332"/>
                <a:gd name="connsiteY136" fmla="*/ 408527 h 608999"/>
                <a:gd name="connsiteX137" fmla="*/ 489731 w 530332"/>
                <a:gd name="connsiteY137" fmla="*/ 418677 h 608999"/>
                <a:gd name="connsiteX138" fmla="*/ 497343 w 530332"/>
                <a:gd name="connsiteY138" fmla="*/ 433903 h 608999"/>
                <a:gd name="connsiteX139" fmla="*/ 499881 w 530332"/>
                <a:gd name="connsiteY139" fmla="*/ 438978 h 608999"/>
                <a:gd name="connsiteX140" fmla="*/ 502419 w 530332"/>
                <a:gd name="connsiteY140" fmla="*/ 444053 h 608999"/>
                <a:gd name="connsiteX141" fmla="*/ 504956 w 530332"/>
                <a:gd name="connsiteY141" fmla="*/ 449129 h 608999"/>
                <a:gd name="connsiteX142" fmla="*/ 507494 w 530332"/>
                <a:gd name="connsiteY142" fmla="*/ 459279 h 608999"/>
                <a:gd name="connsiteX143" fmla="*/ 512569 w 530332"/>
                <a:gd name="connsiteY143" fmla="*/ 466892 h 608999"/>
                <a:gd name="connsiteX144" fmla="*/ 517645 w 530332"/>
                <a:gd name="connsiteY144" fmla="*/ 474505 h 608999"/>
                <a:gd name="connsiteX145" fmla="*/ 515107 w 530332"/>
                <a:gd name="connsiteY145" fmla="*/ 479580 h 608999"/>
                <a:gd name="connsiteX146" fmla="*/ 510032 w 530332"/>
                <a:gd name="connsiteY146" fmla="*/ 484655 h 608999"/>
                <a:gd name="connsiteX147" fmla="*/ 504956 w 530332"/>
                <a:gd name="connsiteY147" fmla="*/ 492268 h 608999"/>
                <a:gd name="connsiteX148" fmla="*/ 502419 w 530332"/>
                <a:gd name="connsiteY148" fmla="*/ 494806 h 608999"/>
                <a:gd name="connsiteX149" fmla="*/ 502419 w 530332"/>
                <a:gd name="connsiteY149" fmla="*/ 497344 h 608999"/>
                <a:gd name="connsiteX150" fmla="*/ 504956 w 530332"/>
                <a:gd name="connsiteY150" fmla="*/ 499881 h 608999"/>
                <a:gd name="connsiteX151" fmla="*/ 502419 w 530332"/>
                <a:gd name="connsiteY151" fmla="*/ 502419 h 608999"/>
                <a:gd name="connsiteX152" fmla="*/ 494806 w 530332"/>
                <a:gd name="connsiteY152" fmla="*/ 502419 h 608999"/>
                <a:gd name="connsiteX153" fmla="*/ 494806 w 530332"/>
                <a:gd name="connsiteY153" fmla="*/ 507494 h 608999"/>
                <a:gd name="connsiteX154" fmla="*/ 492268 w 530332"/>
                <a:gd name="connsiteY154" fmla="*/ 512569 h 608999"/>
                <a:gd name="connsiteX155" fmla="*/ 492268 w 530332"/>
                <a:gd name="connsiteY155" fmla="*/ 515107 h 608999"/>
                <a:gd name="connsiteX156" fmla="*/ 494806 w 530332"/>
                <a:gd name="connsiteY156" fmla="*/ 517644 h 608999"/>
                <a:gd name="connsiteX157" fmla="*/ 492268 w 530332"/>
                <a:gd name="connsiteY157" fmla="*/ 520182 h 608999"/>
                <a:gd name="connsiteX158" fmla="*/ 494806 w 530332"/>
                <a:gd name="connsiteY158" fmla="*/ 520182 h 608999"/>
                <a:gd name="connsiteX159" fmla="*/ 497343 w 530332"/>
                <a:gd name="connsiteY159" fmla="*/ 522720 h 608999"/>
                <a:gd name="connsiteX160" fmla="*/ 494806 w 530332"/>
                <a:gd name="connsiteY160" fmla="*/ 525257 h 608999"/>
                <a:gd name="connsiteX161" fmla="*/ 497343 w 530332"/>
                <a:gd name="connsiteY161" fmla="*/ 525257 h 608999"/>
                <a:gd name="connsiteX162" fmla="*/ 497343 w 530332"/>
                <a:gd name="connsiteY162" fmla="*/ 527795 h 608999"/>
                <a:gd name="connsiteX163" fmla="*/ 494806 w 530332"/>
                <a:gd name="connsiteY163" fmla="*/ 527795 h 608999"/>
                <a:gd name="connsiteX164" fmla="*/ 494806 w 530332"/>
                <a:gd name="connsiteY164" fmla="*/ 530333 h 608999"/>
                <a:gd name="connsiteX165" fmla="*/ 497343 w 530332"/>
                <a:gd name="connsiteY165" fmla="*/ 530333 h 608999"/>
                <a:gd name="connsiteX166" fmla="*/ 502419 w 530332"/>
                <a:gd name="connsiteY166" fmla="*/ 532870 h 608999"/>
                <a:gd name="connsiteX167" fmla="*/ 510032 w 530332"/>
                <a:gd name="connsiteY167" fmla="*/ 532870 h 608999"/>
                <a:gd name="connsiteX168" fmla="*/ 510032 w 530332"/>
                <a:gd name="connsiteY168" fmla="*/ 535408 h 608999"/>
                <a:gd name="connsiteX169" fmla="*/ 507494 w 530332"/>
                <a:gd name="connsiteY169" fmla="*/ 537945 h 608999"/>
                <a:gd name="connsiteX170" fmla="*/ 504956 w 530332"/>
                <a:gd name="connsiteY170" fmla="*/ 540483 h 608999"/>
                <a:gd name="connsiteX171" fmla="*/ 502419 w 530332"/>
                <a:gd name="connsiteY171" fmla="*/ 545558 h 608999"/>
                <a:gd name="connsiteX172" fmla="*/ 497343 w 530332"/>
                <a:gd name="connsiteY172" fmla="*/ 548096 h 608999"/>
                <a:gd name="connsiteX173" fmla="*/ 494806 w 530332"/>
                <a:gd name="connsiteY173" fmla="*/ 550634 h 608999"/>
                <a:gd name="connsiteX174" fmla="*/ 492268 w 530332"/>
                <a:gd name="connsiteY174" fmla="*/ 550634 h 608999"/>
                <a:gd name="connsiteX175" fmla="*/ 487193 w 530332"/>
                <a:gd name="connsiteY175" fmla="*/ 553171 h 608999"/>
                <a:gd name="connsiteX176" fmla="*/ 487193 w 530332"/>
                <a:gd name="connsiteY176" fmla="*/ 550634 h 608999"/>
                <a:gd name="connsiteX177" fmla="*/ 484655 w 530332"/>
                <a:gd name="connsiteY177" fmla="*/ 550634 h 608999"/>
                <a:gd name="connsiteX178" fmla="*/ 482118 w 530332"/>
                <a:gd name="connsiteY178" fmla="*/ 548096 h 608999"/>
                <a:gd name="connsiteX179" fmla="*/ 482118 w 530332"/>
                <a:gd name="connsiteY179" fmla="*/ 550634 h 608999"/>
                <a:gd name="connsiteX180" fmla="*/ 479580 w 530332"/>
                <a:gd name="connsiteY180" fmla="*/ 555709 h 608999"/>
                <a:gd name="connsiteX181" fmla="*/ 479580 w 530332"/>
                <a:gd name="connsiteY181" fmla="*/ 558247 h 608999"/>
                <a:gd name="connsiteX182" fmla="*/ 477042 w 530332"/>
                <a:gd name="connsiteY182" fmla="*/ 560784 h 608999"/>
                <a:gd name="connsiteX183" fmla="*/ 474505 w 530332"/>
                <a:gd name="connsiteY183" fmla="*/ 565859 h 608999"/>
                <a:gd name="connsiteX184" fmla="*/ 469429 w 530332"/>
                <a:gd name="connsiteY184" fmla="*/ 565859 h 608999"/>
                <a:gd name="connsiteX185" fmla="*/ 466892 w 530332"/>
                <a:gd name="connsiteY185" fmla="*/ 563322 h 608999"/>
                <a:gd name="connsiteX186" fmla="*/ 464354 w 530332"/>
                <a:gd name="connsiteY186" fmla="*/ 565859 h 608999"/>
                <a:gd name="connsiteX187" fmla="*/ 461817 w 530332"/>
                <a:gd name="connsiteY187" fmla="*/ 565859 h 608999"/>
                <a:gd name="connsiteX188" fmla="*/ 459279 w 530332"/>
                <a:gd name="connsiteY188" fmla="*/ 563322 h 608999"/>
                <a:gd name="connsiteX189" fmla="*/ 459279 w 530332"/>
                <a:gd name="connsiteY189" fmla="*/ 565859 h 608999"/>
                <a:gd name="connsiteX190" fmla="*/ 456741 w 530332"/>
                <a:gd name="connsiteY190" fmla="*/ 563322 h 608999"/>
                <a:gd name="connsiteX191" fmla="*/ 459279 w 530332"/>
                <a:gd name="connsiteY191" fmla="*/ 560784 h 608999"/>
                <a:gd name="connsiteX192" fmla="*/ 456741 w 530332"/>
                <a:gd name="connsiteY192" fmla="*/ 558247 h 608999"/>
                <a:gd name="connsiteX193" fmla="*/ 454204 w 530332"/>
                <a:gd name="connsiteY193" fmla="*/ 560784 h 608999"/>
                <a:gd name="connsiteX194" fmla="*/ 449128 w 530332"/>
                <a:gd name="connsiteY194" fmla="*/ 560784 h 608999"/>
                <a:gd name="connsiteX195" fmla="*/ 449128 w 530332"/>
                <a:gd name="connsiteY195" fmla="*/ 563322 h 608999"/>
                <a:gd name="connsiteX196" fmla="*/ 451666 w 530332"/>
                <a:gd name="connsiteY196" fmla="*/ 563322 h 608999"/>
                <a:gd name="connsiteX197" fmla="*/ 451666 w 530332"/>
                <a:gd name="connsiteY197" fmla="*/ 565859 h 608999"/>
                <a:gd name="connsiteX198" fmla="*/ 449128 w 530332"/>
                <a:gd name="connsiteY198" fmla="*/ 565859 h 608999"/>
                <a:gd name="connsiteX199" fmla="*/ 451666 w 530332"/>
                <a:gd name="connsiteY199" fmla="*/ 568397 h 608999"/>
                <a:gd name="connsiteX200" fmla="*/ 451666 w 530332"/>
                <a:gd name="connsiteY200" fmla="*/ 570935 h 608999"/>
                <a:gd name="connsiteX201" fmla="*/ 449128 w 530332"/>
                <a:gd name="connsiteY201" fmla="*/ 573472 h 608999"/>
                <a:gd name="connsiteX202" fmla="*/ 444053 w 530332"/>
                <a:gd name="connsiteY202" fmla="*/ 573472 h 608999"/>
                <a:gd name="connsiteX203" fmla="*/ 444053 w 530332"/>
                <a:gd name="connsiteY203" fmla="*/ 570935 h 608999"/>
                <a:gd name="connsiteX204" fmla="*/ 433903 w 530332"/>
                <a:gd name="connsiteY204" fmla="*/ 570935 h 608999"/>
                <a:gd name="connsiteX205" fmla="*/ 433903 w 530332"/>
                <a:gd name="connsiteY205" fmla="*/ 576010 h 608999"/>
                <a:gd name="connsiteX206" fmla="*/ 431365 w 530332"/>
                <a:gd name="connsiteY206" fmla="*/ 573472 h 608999"/>
                <a:gd name="connsiteX207" fmla="*/ 428828 w 530332"/>
                <a:gd name="connsiteY207" fmla="*/ 576010 h 608999"/>
                <a:gd name="connsiteX208" fmla="*/ 428828 w 530332"/>
                <a:gd name="connsiteY208" fmla="*/ 573472 h 608999"/>
                <a:gd name="connsiteX209" fmla="*/ 426290 w 530332"/>
                <a:gd name="connsiteY209" fmla="*/ 576010 h 608999"/>
                <a:gd name="connsiteX210" fmla="*/ 423752 w 530332"/>
                <a:gd name="connsiteY210" fmla="*/ 578548 h 608999"/>
                <a:gd name="connsiteX211" fmla="*/ 423752 w 530332"/>
                <a:gd name="connsiteY211" fmla="*/ 581085 h 608999"/>
                <a:gd name="connsiteX212" fmla="*/ 418677 w 530332"/>
                <a:gd name="connsiteY212" fmla="*/ 581085 h 608999"/>
                <a:gd name="connsiteX213" fmla="*/ 416139 w 530332"/>
                <a:gd name="connsiteY213" fmla="*/ 583623 h 608999"/>
                <a:gd name="connsiteX214" fmla="*/ 413602 w 530332"/>
                <a:gd name="connsiteY214" fmla="*/ 583623 h 608999"/>
                <a:gd name="connsiteX215" fmla="*/ 411064 w 530332"/>
                <a:gd name="connsiteY215" fmla="*/ 586161 h 608999"/>
                <a:gd name="connsiteX216" fmla="*/ 408526 w 530332"/>
                <a:gd name="connsiteY216" fmla="*/ 586161 h 608999"/>
                <a:gd name="connsiteX217" fmla="*/ 405989 w 530332"/>
                <a:gd name="connsiteY217" fmla="*/ 583623 h 608999"/>
                <a:gd name="connsiteX218" fmla="*/ 400914 w 530332"/>
                <a:gd name="connsiteY218" fmla="*/ 581085 h 608999"/>
                <a:gd name="connsiteX219" fmla="*/ 398376 w 530332"/>
                <a:gd name="connsiteY219" fmla="*/ 578548 h 608999"/>
                <a:gd name="connsiteX220" fmla="*/ 395838 w 530332"/>
                <a:gd name="connsiteY220" fmla="*/ 578548 h 608999"/>
                <a:gd name="connsiteX221" fmla="*/ 395838 w 530332"/>
                <a:gd name="connsiteY221" fmla="*/ 581085 h 608999"/>
                <a:gd name="connsiteX222" fmla="*/ 398376 w 530332"/>
                <a:gd name="connsiteY222" fmla="*/ 583623 h 608999"/>
                <a:gd name="connsiteX223" fmla="*/ 395838 w 530332"/>
                <a:gd name="connsiteY223" fmla="*/ 583623 h 608999"/>
                <a:gd name="connsiteX224" fmla="*/ 390763 w 530332"/>
                <a:gd name="connsiteY224" fmla="*/ 581085 h 608999"/>
                <a:gd name="connsiteX225" fmla="*/ 388225 w 530332"/>
                <a:gd name="connsiteY225" fmla="*/ 578548 h 608999"/>
                <a:gd name="connsiteX226" fmla="*/ 383150 w 530332"/>
                <a:gd name="connsiteY226" fmla="*/ 578548 h 608999"/>
                <a:gd name="connsiteX227" fmla="*/ 383150 w 530332"/>
                <a:gd name="connsiteY227" fmla="*/ 581085 h 608999"/>
                <a:gd name="connsiteX228" fmla="*/ 385688 w 530332"/>
                <a:gd name="connsiteY228" fmla="*/ 583623 h 608999"/>
                <a:gd name="connsiteX229" fmla="*/ 378075 w 530332"/>
                <a:gd name="connsiteY229" fmla="*/ 583623 h 608999"/>
                <a:gd name="connsiteX230" fmla="*/ 378075 w 530332"/>
                <a:gd name="connsiteY230" fmla="*/ 581085 h 608999"/>
                <a:gd name="connsiteX231" fmla="*/ 375537 w 530332"/>
                <a:gd name="connsiteY231" fmla="*/ 581085 h 608999"/>
                <a:gd name="connsiteX232" fmla="*/ 373000 w 530332"/>
                <a:gd name="connsiteY232" fmla="*/ 583623 h 608999"/>
                <a:gd name="connsiteX233" fmla="*/ 370462 w 530332"/>
                <a:gd name="connsiteY233" fmla="*/ 586161 h 608999"/>
                <a:gd name="connsiteX234" fmla="*/ 373000 w 530332"/>
                <a:gd name="connsiteY234" fmla="*/ 586161 h 608999"/>
                <a:gd name="connsiteX235" fmla="*/ 370462 w 530332"/>
                <a:gd name="connsiteY235" fmla="*/ 591236 h 608999"/>
                <a:gd name="connsiteX236" fmla="*/ 370462 w 530332"/>
                <a:gd name="connsiteY236" fmla="*/ 593773 h 608999"/>
                <a:gd name="connsiteX237" fmla="*/ 367924 w 530332"/>
                <a:gd name="connsiteY237" fmla="*/ 596311 h 608999"/>
                <a:gd name="connsiteX238" fmla="*/ 365387 w 530332"/>
                <a:gd name="connsiteY238" fmla="*/ 598849 h 608999"/>
                <a:gd name="connsiteX239" fmla="*/ 365387 w 530332"/>
                <a:gd name="connsiteY239" fmla="*/ 601386 h 608999"/>
                <a:gd name="connsiteX240" fmla="*/ 360311 w 530332"/>
                <a:gd name="connsiteY240" fmla="*/ 601386 h 608999"/>
                <a:gd name="connsiteX241" fmla="*/ 355236 w 530332"/>
                <a:gd name="connsiteY241" fmla="*/ 598849 h 608999"/>
                <a:gd name="connsiteX242" fmla="*/ 352699 w 530332"/>
                <a:gd name="connsiteY242" fmla="*/ 598849 h 608999"/>
                <a:gd name="connsiteX243" fmla="*/ 350161 w 530332"/>
                <a:gd name="connsiteY243" fmla="*/ 596311 h 608999"/>
                <a:gd name="connsiteX244" fmla="*/ 347623 w 530332"/>
                <a:gd name="connsiteY244" fmla="*/ 598849 h 608999"/>
                <a:gd name="connsiteX245" fmla="*/ 345086 w 530332"/>
                <a:gd name="connsiteY245" fmla="*/ 601386 h 608999"/>
                <a:gd name="connsiteX246" fmla="*/ 342548 w 530332"/>
                <a:gd name="connsiteY246" fmla="*/ 603924 h 608999"/>
                <a:gd name="connsiteX247" fmla="*/ 340011 w 530332"/>
                <a:gd name="connsiteY247" fmla="*/ 603924 h 608999"/>
                <a:gd name="connsiteX248" fmla="*/ 337473 w 530332"/>
                <a:gd name="connsiteY248" fmla="*/ 606462 h 608999"/>
                <a:gd name="connsiteX249" fmla="*/ 332398 w 530332"/>
                <a:gd name="connsiteY249" fmla="*/ 606462 h 608999"/>
                <a:gd name="connsiteX250" fmla="*/ 332398 w 530332"/>
                <a:gd name="connsiteY250" fmla="*/ 608999 h 608999"/>
                <a:gd name="connsiteX251" fmla="*/ 334935 w 530332"/>
                <a:gd name="connsiteY251" fmla="*/ 608999 h 608999"/>
                <a:gd name="connsiteX252" fmla="*/ 329860 w 530332"/>
                <a:gd name="connsiteY252" fmla="*/ 608999 h 608999"/>
                <a:gd name="connsiteX253" fmla="*/ 329860 w 530332"/>
                <a:gd name="connsiteY253" fmla="*/ 606462 h 608999"/>
                <a:gd name="connsiteX254" fmla="*/ 327322 w 530332"/>
                <a:gd name="connsiteY254" fmla="*/ 608999 h 608999"/>
                <a:gd name="connsiteX255" fmla="*/ 324785 w 530332"/>
                <a:gd name="connsiteY255" fmla="*/ 608999 h 608999"/>
                <a:gd name="connsiteX256" fmla="*/ 324785 w 530332"/>
                <a:gd name="connsiteY256" fmla="*/ 606462 h 608999"/>
                <a:gd name="connsiteX257" fmla="*/ 312097 w 530332"/>
                <a:gd name="connsiteY257" fmla="*/ 606462 h 608999"/>
                <a:gd name="connsiteX258" fmla="*/ 312097 w 530332"/>
                <a:gd name="connsiteY258" fmla="*/ 603924 h 608999"/>
                <a:gd name="connsiteX259" fmla="*/ 301946 w 530332"/>
                <a:gd name="connsiteY259" fmla="*/ 603924 h 608999"/>
                <a:gd name="connsiteX260" fmla="*/ 299408 w 530332"/>
                <a:gd name="connsiteY260" fmla="*/ 601386 h 608999"/>
                <a:gd name="connsiteX261" fmla="*/ 296871 w 530332"/>
                <a:gd name="connsiteY261" fmla="*/ 598849 h 608999"/>
                <a:gd name="connsiteX262" fmla="*/ 294333 w 530332"/>
                <a:gd name="connsiteY262" fmla="*/ 596311 h 608999"/>
                <a:gd name="connsiteX263" fmla="*/ 286720 w 530332"/>
                <a:gd name="connsiteY263" fmla="*/ 596311 h 608999"/>
                <a:gd name="connsiteX264" fmla="*/ 289258 w 530332"/>
                <a:gd name="connsiteY264" fmla="*/ 596311 h 608999"/>
                <a:gd name="connsiteX265" fmla="*/ 289258 w 530332"/>
                <a:gd name="connsiteY265" fmla="*/ 593773 h 608999"/>
                <a:gd name="connsiteX266" fmla="*/ 286720 w 530332"/>
                <a:gd name="connsiteY266" fmla="*/ 591236 h 608999"/>
                <a:gd name="connsiteX267" fmla="*/ 286720 w 530332"/>
                <a:gd name="connsiteY267" fmla="*/ 593773 h 608999"/>
                <a:gd name="connsiteX268" fmla="*/ 284183 w 530332"/>
                <a:gd name="connsiteY268" fmla="*/ 596311 h 608999"/>
                <a:gd name="connsiteX269" fmla="*/ 281645 w 530332"/>
                <a:gd name="connsiteY269" fmla="*/ 593773 h 608999"/>
                <a:gd name="connsiteX270" fmla="*/ 281645 w 530332"/>
                <a:gd name="connsiteY270" fmla="*/ 591236 h 608999"/>
                <a:gd name="connsiteX271" fmla="*/ 276570 w 530332"/>
                <a:gd name="connsiteY271" fmla="*/ 591236 h 608999"/>
                <a:gd name="connsiteX272" fmla="*/ 274032 w 530332"/>
                <a:gd name="connsiteY272" fmla="*/ 588698 h 608999"/>
                <a:gd name="connsiteX273" fmla="*/ 274032 w 530332"/>
                <a:gd name="connsiteY273" fmla="*/ 586161 h 608999"/>
                <a:gd name="connsiteX274" fmla="*/ 271494 w 530332"/>
                <a:gd name="connsiteY274" fmla="*/ 586161 h 608999"/>
                <a:gd name="connsiteX275" fmla="*/ 268957 w 530332"/>
                <a:gd name="connsiteY275" fmla="*/ 583623 h 608999"/>
                <a:gd name="connsiteX276" fmla="*/ 266419 w 530332"/>
                <a:gd name="connsiteY276" fmla="*/ 586161 h 608999"/>
                <a:gd name="connsiteX277" fmla="*/ 263882 w 530332"/>
                <a:gd name="connsiteY277" fmla="*/ 586161 h 608999"/>
                <a:gd name="connsiteX278" fmla="*/ 261344 w 530332"/>
                <a:gd name="connsiteY278" fmla="*/ 583623 h 608999"/>
                <a:gd name="connsiteX279" fmla="*/ 256269 w 530332"/>
                <a:gd name="connsiteY279" fmla="*/ 586161 h 608999"/>
                <a:gd name="connsiteX280" fmla="*/ 256269 w 530332"/>
                <a:gd name="connsiteY280" fmla="*/ 596311 h 608999"/>
                <a:gd name="connsiteX281" fmla="*/ 253731 w 530332"/>
                <a:gd name="connsiteY281" fmla="*/ 598849 h 608999"/>
                <a:gd name="connsiteX282" fmla="*/ 246118 w 530332"/>
                <a:gd name="connsiteY282" fmla="*/ 598849 h 608999"/>
                <a:gd name="connsiteX283" fmla="*/ 243581 w 530332"/>
                <a:gd name="connsiteY283" fmla="*/ 596311 h 608999"/>
                <a:gd name="connsiteX284" fmla="*/ 241043 w 530332"/>
                <a:gd name="connsiteY284" fmla="*/ 596311 h 608999"/>
                <a:gd name="connsiteX285" fmla="*/ 235968 w 530332"/>
                <a:gd name="connsiteY285" fmla="*/ 593773 h 608999"/>
                <a:gd name="connsiteX286" fmla="*/ 230893 w 530332"/>
                <a:gd name="connsiteY286" fmla="*/ 588698 h 608999"/>
                <a:gd name="connsiteX287" fmla="*/ 225817 w 530332"/>
                <a:gd name="connsiteY287" fmla="*/ 583623 h 608999"/>
                <a:gd name="connsiteX288" fmla="*/ 220742 w 530332"/>
                <a:gd name="connsiteY288" fmla="*/ 576010 h 608999"/>
                <a:gd name="connsiteX289" fmla="*/ 218204 w 530332"/>
                <a:gd name="connsiteY289" fmla="*/ 570935 h 608999"/>
                <a:gd name="connsiteX290" fmla="*/ 220742 w 530332"/>
                <a:gd name="connsiteY290" fmla="*/ 565859 h 608999"/>
                <a:gd name="connsiteX291" fmla="*/ 220742 w 530332"/>
                <a:gd name="connsiteY291" fmla="*/ 560784 h 608999"/>
                <a:gd name="connsiteX292" fmla="*/ 223280 w 530332"/>
                <a:gd name="connsiteY292" fmla="*/ 558247 h 608999"/>
                <a:gd name="connsiteX293" fmla="*/ 225817 w 530332"/>
                <a:gd name="connsiteY293" fmla="*/ 545558 h 608999"/>
                <a:gd name="connsiteX294" fmla="*/ 228355 w 530332"/>
                <a:gd name="connsiteY294" fmla="*/ 537945 h 608999"/>
                <a:gd name="connsiteX295" fmla="*/ 228355 w 530332"/>
                <a:gd name="connsiteY295" fmla="*/ 520182 h 608999"/>
                <a:gd name="connsiteX296" fmla="*/ 225817 w 530332"/>
                <a:gd name="connsiteY296" fmla="*/ 515107 h 608999"/>
                <a:gd name="connsiteX297" fmla="*/ 225817 w 530332"/>
                <a:gd name="connsiteY297" fmla="*/ 504956 h 608999"/>
                <a:gd name="connsiteX298" fmla="*/ 223280 w 530332"/>
                <a:gd name="connsiteY298" fmla="*/ 502419 h 608999"/>
                <a:gd name="connsiteX299" fmla="*/ 223280 w 530332"/>
                <a:gd name="connsiteY299" fmla="*/ 497344 h 608999"/>
                <a:gd name="connsiteX300" fmla="*/ 220742 w 530332"/>
                <a:gd name="connsiteY300" fmla="*/ 487193 h 608999"/>
                <a:gd name="connsiteX301" fmla="*/ 218204 w 530332"/>
                <a:gd name="connsiteY301" fmla="*/ 482118 h 608999"/>
                <a:gd name="connsiteX302" fmla="*/ 213129 w 530332"/>
                <a:gd name="connsiteY302" fmla="*/ 471967 h 608999"/>
                <a:gd name="connsiteX303" fmla="*/ 210591 w 530332"/>
                <a:gd name="connsiteY303" fmla="*/ 466892 h 608999"/>
                <a:gd name="connsiteX304" fmla="*/ 205516 w 530332"/>
                <a:gd name="connsiteY304" fmla="*/ 461817 h 608999"/>
                <a:gd name="connsiteX305" fmla="*/ 202979 w 530332"/>
                <a:gd name="connsiteY305" fmla="*/ 456741 h 608999"/>
                <a:gd name="connsiteX306" fmla="*/ 202979 w 530332"/>
                <a:gd name="connsiteY306" fmla="*/ 438978 h 608999"/>
                <a:gd name="connsiteX307" fmla="*/ 200441 w 530332"/>
                <a:gd name="connsiteY307" fmla="*/ 436440 h 608999"/>
                <a:gd name="connsiteX308" fmla="*/ 192828 w 530332"/>
                <a:gd name="connsiteY308" fmla="*/ 431365 h 608999"/>
                <a:gd name="connsiteX309" fmla="*/ 190290 w 530332"/>
                <a:gd name="connsiteY309" fmla="*/ 428827 h 608999"/>
                <a:gd name="connsiteX310" fmla="*/ 187753 w 530332"/>
                <a:gd name="connsiteY310" fmla="*/ 423752 h 608999"/>
                <a:gd name="connsiteX311" fmla="*/ 185215 w 530332"/>
                <a:gd name="connsiteY311" fmla="*/ 418677 h 608999"/>
                <a:gd name="connsiteX312" fmla="*/ 182677 w 530332"/>
                <a:gd name="connsiteY312" fmla="*/ 411064 h 608999"/>
                <a:gd name="connsiteX313" fmla="*/ 182677 w 530332"/>
                <a:gd name="connsiteY313" fmla="*/ 405989 h 608999"/>
                <a:gd name="connsiteX314" fmla="*/ 180140 w 530332"/>
                <a:gd name="connsiteY314" fmla="*/ 400914 h 608999"/>
                <a:gd name="connsiteX315" fmla="*/ 180140 w 530332"/>
                <a:gd name="connsiteY315" fmla="*/ 373010 h 608999"/>
                <a:gd name="connsiteX316" fmla="*/ 177602 w 530332"/>
                <a:gd name="connsiteY316" fmla="*/ 370473 h 608999"/>
                <a:gd name="connsiteX317" fmla="*/ 177602 w 530332"/>
                <a:gd name="connsiteY317" fmla="*/ 367935 h 608999"/>
                <a:gd name="connsiteX318" fmla="*/ 175065 w 530332"/>
                <a:gd name="connsiteY318" fmla="*/ 365397 h 608999"/>
                <a:gd name="connsiteX319" fmla="*/ 177602 w 530332"/>
                <a:gd name="connsiteY319" fmla="*/ 362860 h 608999"/>
                <a:gd name="connsiteX320" fmla="*/ 177602 w 530332"/>
                <a:gd name="connsiteY320" fmla="*/ 360322 h 608999"/>
                <a:gd name="connsiteX321" fmla="*/ 180140 w 530332"/>
                <a:gd name="connsiteY321" fmla="*/ 357785 h 608999"/>
                <a:gd name="connsiteX322" fmla="*/ 180140 w 530332"/>
                <a:gd name="connsiteY322" fmla="*/ 352709 h 608999"/>
                <a:gd name="connsiteX323" fmla="*/ 182677 w 530332"/>
                <a:gd name="connsiteY323" fmla="*/ 350172 h 608999"/>
                <a:gd name="connsiteX324" fmla="*/ 182677 w 530332"/>
                <a:gd name="connsiteY324" fmla="*/ 347634 h 608999"/>
                <a:gd name="connsiteX325" fmla="*/ 185215 w 530332"/>
                <a:gd name="connsiteY325" fmla="*/ 342559 h 608999"/>
                <a:gd name="connsiteX326" fmla="*/ 185215 w 530332"/>
                <a:gd name="connsiteY326" fmla="*/ 322268 h 608999"/>
                <a:gd name="connsiteX327" fmla="*/ 180140 w 530332"/>
                <a:gd name="connsiteY327" fmla="*/ 314655 h 608999"/>
                <a:gd name="connsiteX328" fmla="*/ 177602 w 530332"/>
                <a:gd name="connsiteY328" fmla="*/ 312118 h 608999"/>
                <a:gd name="connsiteX329" fmla="*/ 177602 w 530332"/>
                <a:gd name="connsiteY329" fmla="*/ 309580 h 608999"/>
                <a:gd name="connsiteX330" fmla="*/ 175065 w 530332"/>
                <a:gd name="connsiteY330" fmla="*/ 304505 h 608999"/>
                <a:gd name="connsiteX331" fmla="*/ 175065 w 530332"/>
                <a:gd name="connsiteY331" fmla="*/ 286742 h 608999"/>
                <a:gd name="connsiteX332" fmla="*/ 177602 w 530332"/>
                <a:gd name="connsiteY332" fmla="*/ 281666 h 608999"/>
                <a:gd name="connsiteX333" fmla="*/ 177602 w 530332"/>
                <a:gd name="connsiteY333" fmla="*/ 279129 h 608999"/>
                <a:gd name="connsiteX334" fmla="*/ 175065 w 530332"/>
                <a:gd name="connsiteY334" fmla="*/ 276591 h 608999"/>
                <a:gd name="connsiteX335" fmla="*/ 175065 w 530332"/>
                <a:gd name="connsiteY335" fmla="*/ 274053 h 608999"/>
                <a:gd name="connsiteX336" fmla="*/ 172527 w 530332"/>
                <a:gd name="connsiteY336" fmla="*/ 268978 h 608999"/>
                <a:gd name="connsiteX337" fmla="*/ 169989 w 530332"/>
                <a:gd name="connsiteY337" fmla="*/ 266441 h 608999"/>
                <a:gd name="connsiteX338" fmla="*/ 169989 w 530332"/>
                <a:gd name="connsiteY338" fmla="*/ 233462 h 608999"/>
                <a:gd name="connsiteX339" fmla="*/ 167452 w 530332"/>
                <a:gd name="connsiteY339" fmla="*/ 230924 h 608999"/>
                <a:gd name="connsiteX340" fmla="*/ 164914 w 530332"/>
                <a:gd name="connsiteY340" fmla="*/ 228387 h 608999"/>
                <a:gd name="connsiteX341" fmla="*/ 162376 w 530332"/>
                <a:gd name="connsiteY341" fmla="*/ 225849 h 608999"/>
                <a:gd name="connsiteX342" fmla="*/ 157301 w 530332"/>
                <a:gd name="connsiteY342" fmla="*/ 218236 h 608999"/>
                <a:gd name="connsiteX343" fmla="*/ 149688 w 530332"/>
                <a:gd name="connsiteY343" fmla="*/ 210623 h 608999"/>
                <a:gd name="connsiteX344" fmla="*/ 144613 w 530332"/>
                <a:gd name="connsiteY344" fmla="*/ 205548 h 608999"/>
                <a:gd name="connsiteX345" fmla="*/ 142076 w 530332"/>
                <a:gd name="connsiteY345" fmla="*/ 200473 h 608999"/>
                <a:gd name="connsiteX346" fmla="*/ 139538 w 530332"/>
                <a:gd name="connsiteY346" fmla="*/ 197935 h 608999"/>
                <a:gd name="connsiteX347" fmla="*/ 134463 w 530332"/>
                <a:gd name="connsiteY347" fmla="*/ 192860 h 608999"/>
                <a:gd name="connsiteX348" fmla="*/ 131925 w 530332"/>
                <a:gd name="connsiteY348" fmla="*/ 190322 h 608999"/>
                <a:gd name="connsiteX349" fmla="*/ 126850 w 530332"/>
                <a:gd name="connsiteY349" fmla="*/ 185247 h 608999"/>
                <a:gd name="connsiteX350" fmla="*/ 124312 w 530332"/>
                <a:gd name="connsiteY350" fmla="*/ 182709 h 608999"/>
                <a:gd name="connsiteX351" fmla="*/ 119237 w 530332"/>
                <a:gd name="connsiteY351" fmla="*/ 177634 h 608999"/>
                <a:gd name="connsiteX352" fmla="*/ 119237 w 530332"/>
                <a:gd name="connsiteY352" fmla="*/ 177634 h 60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</a:cxnLst>
              <a:rect l="l" t="t" r="r" b="b"/>
              <a:pathLst>
                <a:path w="530332" h="608999">
                  <a:moveTo>
                    <a:pt x="119258" y="177634"/>
                  </a:moveTo>
                  <a:lnTo>
                    <a:pt x="119258" y="175096"/>
                  </a:lnTo>
                  <a:lnTo>
                    <a:pt x="114183" y="170021"/>
                  </a:lnTo>
                  <a:lnTo>
                    <a:pt x="109107" y="162408"/>
                  </a:lnTo>
                  <a:lnTo>
                    <a:pt x="104032" y="157333"/>
                  </a:lnTo>
                  <a:lnTo>
                    <a:pt x="101495" y="152258"/>
                  </a:lnTo>
                  <a:lnTo>
                    <a:pt x="93882" y="149720"/>
                  </a:lnTo>
                  <a:lnTo>
                    <a:pt x="86269" y="147182"/>
                  </a:lnTo>
                  <a:lnTo>
                    <a:pt x="83731" y="144645"/>
                  </a:lnTo>
                  <a:lnTo>
                    <a:pt x="76118" y="139570"/>
                  </a:lnTo>
                  <a:lnTo>
                    <a:pt x="73581" y="137032"/>
                  </a:lnTo>
                  <a:lnTo>
                    <a:pt x="65968" y="134494"/>
                  </a:lnTo>
                  <a:lnTo>
                    <a:pt x="55817" y="131957"/>
                  </a:lnTo>
                  <a:lnTo>
                    <a:pt x="50742" y="131957"/>
                  </a:lnTo>
                  <a:lnTo>
                    <a:pt x="43129" y="129419"/>
                  </a:lnTo>
                  <a:lnTo>
                    <a:pt x="38054" y="126881"/>
                  </a:lnTo>
                  <a:lnTo>
                    <a:pt x="25366" y="126881"/>
                  </a:lnTo>
                  <a:lnTo>
                    <a:pt x="20290" y="124344"/>
                  </a:lnTo>
                  <a:lnTo>
                    <a:pt x="0" y="124344"/>
                  </a:lnTo>
                  <a:lnTo>
                    <a:pt x="0" y="121806"/>
                  </a:lnTo>
                  <a:lnTo>
                    <a:pt x="2538" y="116731"/>
                  </a:lnTo>
                  <a:lnTo>
                    <a:pt x="2538" y="109118"/>
                  </a:lnTo>
                  <a:lnTo>
                    <a:pt x="5075" y="101505"/>
                  </a:lnTo>
                  <a:lnTo>
                    <a:pt x="7613" y="96430"/>
                  </a:lnTo>
                  <a:lnTo>
                    <a:pt x="7613" y="91355"/>
                  </a:lnTo>
                  <a:lnTo>
                    <a:pt x="10151" y="88817"/>
                  </a:lnTo>
                  <a:lnTo>
                    <a:pt x="15226" y="86279"/>
                  </a:lnTo>
                  <a:lnTo>
                    <a:pt x="20301" y="86279"/>
                  </a:lnTo>
                  <a:lnTo>
                    <a:pt x="25376" y="83742"/>
                  </a:lnTo>
                  <a:lnTo>
                    <a:pt x="30452" y="81204"/>
                  </a:lnTo>
                  <a:lnTo>
                    <a:pt x="32989" y="78667"/>
                  </a:lnTo>
                  <a:lnTo>
                    <a:pt x="35527" y="76129"/>
                  </a:lnTo>
                  <a:lnTo>
                    <a:pt x="40602" y="73591"/>
                  </a:lnTo>
                  <a:lnTo>
                    <a:pt x="43140" y="71054"/>
                  </a:lnTo>
                  <a:lnTo>
                    <a:pt x="45677" y="65978"/>
                  </a:lnTo>
                  <a:lnTo>
                    <a:pt x="48215" y="60903"/>
                  </a:lnTo>
                  <a:lnTo>
                    <a:pt x="50753" y="58365"/>
                  </a:lnTo>
                  <a:lnTo>
                    <a:pt x="53290" y="50753"/>
                  </a:lnTo>
                  <a:lnTo>
                    <a:pt x="55828" y="45677"/>
                  </a:lnTo>
                  <a:lnTo>
                    <a:pt x="58365" y="40602"/>
                  </a:lnTo>
                  <a:lnTo>
                    <a:pt x="60903" y="38064"/>
                  </a:lnTo>
                  <a:lnTo>
                    <a:pt x="65978" y="30452"/>
                  </a:lnTo>
                  <a:lnTo>
                    <a:pt x="65978" y="27914"/>
                  </a:lnTo>
                  <a:lnTo>
                    <a:pt x="68516" y="25376"/>
                  </a:lnTo>
                  <a:lnTo>
                    <a:pt x="73591" y="22839"/>
                  </a:lnTo>
                  <a:lnTo>
                    <a:pt x="76129" y="17764"/>
                  </a:lnTo>
                  <a:lnTo>
                    <a:pt x="81204" y="15226"/>
                  </a:lnTo>
                  <a:lnTo>
                    <a:pt x="83742" y="12688"/>
                  </a:lnTo>
                  <a:lnTo>
                    <a:pt x="88817" y="12688"/>
                  </a:lnTo>
                  <a:lnTo>
                    <a:pt x="93892" y="15226"/>
                  </a:lnTo>
                  <a:lnTo>
                    <a:pt x="134484" y="15226"/>
                  </a:lnTo>
                  <a:lnTo>
                    <a:pt x="139559" y="12688"/>
                  </a:lnTo>
                  <a:lnTo>
                    <a:pt x="147172" y="10151"/>
                  </a:lnTo>
                  <a:lnTo>
                    <a:pt x="157322" y="7613"/>
                  </a:lnTo>
                  <a:lnTo>
                    <a:pt x="162398" y="5075"/>
                  </a:lnTo>
                  <a:lnTo>
                    <a:pt x="172548" y="2538"/>
                  </a:lnTo>
                  <a:lnTo>
                    <a:pt x="175086" y="2538"/>
                  </a:lnTo>
                  <a:lnTo>
                    <a:pt x="180161" y="0"/>
                  </a:lnTo>
                  <a:lnTo>
                    <a:pt x="195387" y="0"/>
                  </a:lnTo>
                  <a:lnTo>
                    <a:pt x="203000" y="5075"/>
                  </a:lnTo>
                  <a:lnTo>
                    <a:pt x="208075" y="7613"/>
                  </a:lnTo>
                  <a:lnTo>
                    <a:pt x="215688" y="10151"/>
                  </a:lnTo>
                  <a:lnTo>
                    <a:pt x="220763" y="12688"/>
                  </a:lnTo>
                  <a:lnTo>
                    <a:pt x="228376" y="15226"/>
                  </a:lnTo>
                  <a:lnTo>
                    <a:pt x="230914" y="15226"/>
                  </a:lnTo>
                  <a:lnTo>
                    <a:pt x="230914" y="17764"/>
                  </a:lnTo>
                  <a:lnTo>
                    <a:pt x="243602" y="17764"/>
                  </a:lnTo>
                  <a:lnTo>
                    <a:pt x="251215" y="15226"/>
                  </a:lnTo>
                  <a:lnTo>
                    <a:pt x="263903" y="12688"/>
                  </a:lnTo>
                  <a:lnTo>
                    <a:pt x="274053" y="10151"/>
                  </a:lnTo>
                  <a:lnTo>
                    <a:pt x="284204" y="7613"/>
                  </a:lnTo>
                  <a:lnTo>
                    <a:pt x="294354" y="7613"/>
                  </a:lnTo>
                  <a:lnTo>
                    <a:pt x="296892" y="10151"/>
                  </a:lnTo>
                  <a:lnTo>
                    <a:pt x="304505" y="10151"/>
                  </a:lnTo>
                  <a:lnTo>
                    <a:pt x="312118" y="12688"/>
                  </a:lnTo>
                  <a:lnTo>
                    <a:pt x="319731" y="17764"/>
                  </a:lnTo>
                  <a:lnTo>
                    <a:pt x="332419" y="22839"/>
                  </a:lnTo>
                  <a:lnTo>
                    <a:pt x="347644" y="22839"/>
                  </a:lnTo>
                  <a:lnTo>
                    <a:pt x="357795" y="25376"/>
                  </a:lnTo>
                  <a:lnTo>
                    <a:pt x="362870" y="27914"/>
                  </a:lnTo>
                  <a:lnTo>
                    <a:pt x="365408" y="32989"/>
                  </a:lnTo>
                  <a:lnTo>
                    <a:pt x="367946" y="35527"/>
                  </a:lnTo>
                  <a:lnTo>
                    <a:pt x="373021" y="40602"/>
                  </a:lnTo>
                  <a:lnTo>
                    <a:pt x="378096" y="45677"/>
                  </a:lnTo>
                  <a:lnTo>
                    <a:pt x="380634" y="48215"/>
                  </a:lnTo>
                  <a:lnTo>
                    <a:pt x="385709" y="50753"/>
                  </a:lnTo>
                  <a:lnTo>
                    <a:pt x="388247" y="53290"/>
                  </a:lnTo>
                  <a:lnTo>
                    <a:pt x="426300" y="53290"/>
                  </a:lnTo>
                  <a:lnTo>
                    <a:pt x="433913" y="55828"/>
                  </a:lnTo>
                  <a:lnTo>
                    <a:pt x="438989" y="60903"/>
                  </a:lnTo>
                  <a:lnTo>
                    <a:pt x="451677" y="63441"/>
                  </a:lnTo>
                  <a:lnTo>
                    <a:pt x="456752" y="65978"/>
                  </a:lnTo>
                  <a:lnTo>
                    <a:pt x="512569" y="65978"/>
                  </a:lnTo>
                  <a:lnTo>
                    <a:pt x="520182" y="68516"/>
                  </a:lnTo>
                  <a:lnTo>
                    <a:pt x="527795" y="73591"/>
                  </a:lnTo>
                  <a:lnTo>
                    <a:pt x="530333" y="78667"/>
                  </a:lnTo>
                  <a:lnTo>
                    <a:pt x="530333" y="83742"/>
                  </a:lnTo>
                  <a:lnTo>
                    <a:pt x="527795" y="88817"/>
                  </a:lnTo>
                  <a:lnTo>
                    <a:pt x="527795" y="101505"/>
                  </a:lnTo>
                  <a:lnTo>
                    <a:pt x="525257" y="104043"/>
                  </a:lnTo>
                  <a:lnTo>
                    <a:pt x="525257" y="111656"/>
                  </a:lnTo>
                  <a:lnTo>
                    <a:pt x="522720" y="116731"/>
                  </a:lnTo>
                  <a:lnTo>
                    <a:pt x="522720" y="139559"/>
                  </a:lnTo>
                  <a:lnTo>
                    <a:pt x="520182" y="144634"/>
                  </a:lnTo>
                  <a:lnTo>
                    <a:pt x="520182" y="182688"/>
                  </a:lnTo>
                  <a:lnTo>
                    <a:pt x="522720" y="192839"/>
                  </a:lnTo>
                  <a:lnTo>
                    <a:pt x="522720" y="215667"/>
                  </a:lnTo>
                  <a:lnTo>
                    <a:pt x="520182" y="223280"/>
                  </a:lnTo>
                  <a:lnTo>
                    <a:pt x="520182" y="225817"/>
                  </a:lnTo>
                  <a:lnTo>
                    <a:pt x="517645" y="235968"/>
                  </a:lnTo>
                  <a:lnTo>
                    <a:pt x="517645" y="241043"/>
                  </a:lnTo>
                  <a:lnTo>
                    <a:pt x="520182" y="248656"/>
                  </a:lnTo>
                  <a:lnTo>
                    <a:pt x="520182" y="263882"/>
                  </a:lnTo>
                  <a:lnTo>
                    <a:pt x="517645" y="268957"/>
                  </a:lnTo>
                  <a:lnTo>
                    <a:pt x="515107" y="274032"/>
                  </a:lnTo>
                  <a:lnTo>
                    <a:pt x="510032" y="279107"/>
                  </a:lnTo>
                  <a:lnTo>
                    <a:pt x="507494" y="284183"/>
                  </a:lnTo>
                  <a:lnTo>
                    <a:pt x="504956" y="284183"/>
                  </a:lnTo>
                  <a:lnTo>
                    <a:pt x="502419" y="286720"/>
                  </a:lnTo>
                  <a:lnTo>
                    <a:pt x="497343" y="294333"/>
                  </a:lnTo>
                  <a:lnTo>
                    <a:pt x="489731" y="301946"/>
                  </a:lnTo>
                  <a:lnTo>
                    <a:pt x="484655" y="307021"/>
                  </a:lnTo>
                  <a:lnTo>
                    <a:pt x="479580" y="314634"/>
                  </a:lnTo>
                  <a:lnTo>
                    <a:pt x="474505" y="319710"/>
                  </a:lnTo>
                  <a:lnTo>
                    <a:pt x="471967" y="324785"/>
                  </a:lnTo>
                  <a:lnTo>
                    <a:pt x="466892" y="332398"/>
                  </a:lnTo>
                  <a:lnTo>
                    <a:pt x="466892" y="340010"/>
                  </a:lnTo>
                  <a:lnTo>
                    <a:pt x="464354" y="345086"/>
                  </a:lnTo>
                  <a:lnTo>
                    <a:pt x="464354" y="352699"/>
                  </a:lnTo>
                  <a:lnTo>
                    <a:pt x="461817" y="357774"/>
                  </a:lnTo>
                  <a:lnTo>
                    <a:pt x="461817" y="370462"/>
                  </a:lnTo>
                  <a:lnTo>
                    <a:pt x="466892" y="378075"/>
                  </a:lnTo>
                  <a:lnTo>
                    <a:pt x="469429" y="380613"/>
                  </a:lnTo>
                  <a:lnTo>
                    <a:pt x="474505" y="388226"/>
                  </a:lnTo>
                  <a:lnTo>
                    <a:pt x="477042" y="393301"/>
                  </a:lnTo>
                  <a:lnTo>
                    <a:pt x="482118" y="395838"/>
                  </a:lnTo>
                  <a:lnTo>
                    <a:pt x="487193" y="408527"/>
                  </a:lnTo>
                  <a:lnTo>
                    <a:pt x="489731" y="418677"/>
                  </a:lnTo>
                  <a:lnTo>
                    <a:pt x="497343" y="433903"/>
                  </a:lnTo>
                  <a:lnTo>
                    <a:pt x="499881" y="438978"/>
                  </a:lnTo>
                  <a:lnTo>
                    <a:pt x="502419" y="444053"/>
                  </a:lnTo>
                  <a:lnTo>
                    <a:pt x="504956" y="449129"/>
                  </a:lnTo>
                  <a:lnTo>
                    <a:pt x="507494" y="459279"/>
                  </a:lnTo>
                  <a:lnTo>
                    <a:pt x="512569" y="466892"/>
                  </a:lnTo>
                  <a:lnTo>
                    <a:pt x="517645" y="474505"/>
                  </a:lnTo>
                  <a:lnTo>
                    <a:pt x="515107" y="479580"/>
                  </a:lnTo>
                  <a:lnTo>
                    <a:pt x="510032" y="484655"/>
                  </a:lnTo>
                  <a:lnTo>
                    <a:pt x="504956" y="492268"/>
                  </a:lnTo>
                  <a:lnTo>
                    <a:pt x="502419" y="494806"/>
                  </a:lnTo>
                  <a:lnTo>
                    <a:pt x="502419" y="497344"/>
                  </a:lnTo>
                  <a:lnTo>
                    <a:pt x="504956" y="499881"/>
                  </a:lnTo>
                  <a:lnTo>
                    <a:pt x="502419" y="502419"/>
                  </a:lnTo>
                  <a:lnTo>
                    <a:pt x="494806" y="502419"/>
                  </a:lnTo>
                  <a:lnTo>
                    <a:pt x="494806" y="507494"/>
                  </a:lnTo>
                  <a:lnTo>
                    <a:pt x="492268" y="512569"/>
                  </a:lnTo>
                  <a:lnTo>
                    <a:pt x="492268" y="515107"/>
                  </a:lnTo>
                  <a:lnTo>
                    <a:pt x="494806" y="517644"/>
                  </a:lnTo>
                  <a:lnTo>
                    <a:pt x="492268" y="520182"/>
                  </a:lnTo>
                  <a:lnTo>
                    <a:pt x="494806" y="520182"/>
                  </a:lnTo>
                  <a:lnTo>
                    <a:pt x="497343" y="522720"/>
                  </a:lnTo>
                  <a:lnTo>
                    <a:pt x="494806" y="525257"/>
                  </a:lnTo>
                  <a:lnTo>
                    <a:pt x="497343" y="525257"/>
                  </a:lnTo>
                  <a:lnTo>
                    <a:pt x="497343" y="527795"/>
                  </a:lnTo>
                  <a:lnTo>
                    <a:pt x="494806" y="527795"/>
                  </a:lnTo>
                  <a:lnTo>
                    <a:pt x="494806" y="530333"/>
                  </a:lnTo>
                  <a:lnTo>
                    <a:pt x="497343" y="530333"/>
                  </a:lnTo>
                  <a:lnTo>
                    <a:pt x="502419" y="532870"/>
                  </a:lnTo>
                  <a:lnTo>
                    <a:pt x="510032" y="532870"/>
                  </a:lnTo>
                  <a:lnTo>
                    <a:pt x="510032" y="535408"/>
                  </a:lnTo>
                  <a:lnTo>
                    <a:pt x="507494" y="537945"/>
                  </a:lnTo>
                  <a:lnTo>
                    <a:pt x="504956" y="540483"/>
                  </a:lnTo>
                  <a:lnTo>
                    <a:pt x="502419" y="545558"/>
                  </a:lnTo>
                  <a:lnTo>
                    <a:pt x="497343" y="548096"/>
                  </a:lnTo>
                  <a:lnTo>
                    <a:pt x="494806" y="550634"/>
                  </a:lnTo>
                  <a:lnTo>
                    <a:pt x="492268" y="550634"/>
                  </a:lnTo>
                  <a:lnTo>
                    <a:pt x="487193" y="553171"/>
                  </a:lnTo>
                  <a:lnTo>
                    <a:pt x="487193" y="550634"/>
                  </a:lnTo>
                  <a:lnTo>
                    <a:pt x="484655" y="550634"/>
                  </a:lnTo>
                  <a:lnTo>
                    <a:pt x="482118" y="548096"/>
                  </a:lnTo>
                  <a:lnTo>
                    <a:pt x="482118" y="550634"/>
                  </a:lnTo>
                  <a:lnTo>
                    <a:pt x="479580" y="555709"/>
                  </a:lnTo>
                  <a:lnTo>
                    <a:pt x="479580" y="558247"/>
                  </a:lnTo>
                  <a:lnTo>
                    <a:pt x="477042" y="560784"/>
                  </a:lnTo>
                  <a:lnTo>
                    <a:pt x="474505" y="565859"/>
                  </a:lnTo>
                  <a:lnTo>
                    <a:pt x="469429" y="565859"/>
                  </a:lnTo>
                  <a:lnTo>
                    <a:pt x="466892" y="563322"/>
                  </a:lnTo>
                  <a:lnTo>
                    <a:pt x="464354" y="565859"/>
                  </a:lnTo>
                  <a:lnTo>
                    <a:pt x="461817" y="565859"/>
                  </a:lnTo>
                  <a:lnTo>
                    <a:pt x="459279" y="563322"/>
                  </a:lnTo>
                  <a:lnTo>
                    <a:pt x="459279" y="565859"/>
                  </a:lnTo>
                  <a:lnTo>
                    <a:pt x="456741" y="563322"/>
                  </a:lnTo>
                  <a:lnTo>
                    <a:pt x="459279" y="560784"/>
                  </a:lnTo>
                  <a:lnTo>
                    <a:pt x="456741" y="558247"/>
                  </a:lnTo>
                  <a:lnTo>
                    <a:pt x="454204" y="560784"/>
                  </a:lnTo>
                  <a:lnTo>
                    <a:pt x="449128" y="560784"/>
                  </a:lnTo>
                  <a:lnTo>
                    <a:pt x="449128" y="563322"/>
                  </a:lnTo>
                  <a:lnTo>
                    <a:pt x="451666" y="563322"/>
                  </a:lnTo>
                  <a:lnTo>
                    <a:pt x="451666" y="565859"/>
                  </a:lnTo>
                  <a:lnTo>
                    <a:pt x="449128" y="565859"/>
                  </a:lnTo>
                  <a:lnTo>
                    <a:pt x="451666" y="568397"/>
                  </a:lnTo>
                  <a:lnTo>
                    <a:pt x="451666" y="570935"/>
                  </a:lnTo>
                  <a:lnTo>
                    <a:pt x="449128" y="573472"/>
                  </a:lnTo>
                  <a:lnTo>
                    <a:pt x="444053" y="573472"/>
                  </a:lnTo>
                  <a:lnTo>
                    <a:pt x="444053" y="570935"/>
                  </a:lnTo>
                  <a:lnTo>
                    <a:pt x="433903" y="570935"/>
                  </a:lnTo>
                  <a:lnTo>
                    <a:pt x="433903" y="576010"/>
                  </a:lnTo>
                  <a:lnTo>
                    <a:pt x="431365" y="573472"/>
                  </a:lnTo>
                  <a:lnTo>
                    <a:pt x="428828" y="576010"/>
                  </a:lnTo>
                  <a:lnTo>
                    <a:pt x="428828" y="573472"/>
                  </a:lnTo>
                  <a:lnTo>
                    <a:pt x="426290" y="576010"/>
                  </a:lnTo>
                  <a:lnTo>
                    <a:pt x="423752" y="578548"/>
                  </a:lnTo>
                  <a:lnTo>
                    <a:pt x="423752" y="581085"/>
                  </a:lnTo>
                  <a:lnTo>
                    <a:pt x="418677" y="581085"/>
                  </a:lnTo>
                  <a:lnTo>
                    <a:pt x="416139" y="583623"/>
                  </a:lnTo>
                  <a:lnTo>
                    <a:pt x="413602" y="583623"/>
                  </a:lnTo>
                  <a:lnTo>
                    <a:pt x="411064" y="586161"/>
                  </a:lnTo>
                  <a:lnTo>
                    <a:pt x="408526" y="586161"/>
                  </a:lnTo>
                  <a:lnTo>
                    <a:pt x="405989" y="583623"/>
                  </a:lnTo>
                  <a:lnTo>
                    <a:pt x="400914" y="581085"/>
                  </a:lnTo>
                  <a:lnTo>
                    <a:pt x="398376" y="578548"/>
                  </a:lnTo>
                  <a:lnTo>
                    <a:pt x="395838" y="578548"/>
                  </a:lnTo>
                  <a:lnTo>
                    <a:pt x="395838" y="581085"/>
                  </a:lnTo>
                  <a:lnTo>
                    <a:pt x="398376" y="583623"/>
                  </a:lnTo>
                  <a:lnTo>
                    <a:pt x="395838" y="583623"/>
                  </a:lnTo>
                  <a:lnTo>
                    <a:pt x="390763" y="581085"/>
                  </a:lnTo>
                  <a:lnTo>
                    <a:pt x="388225" y="578548"/>
                  </a:lnTo>
                  <a:lnTo>
                    <a:pt x="383150" y="578548"/>
                  </a:lnTo>
                  <a:lnTo>
                    <a:pt x="383150" y="581085"/>
                  </a:lnTo>
                  <a:lnTo>
                    <a:pt x="385688" y="583623"/>
                  </a:lnTo>
                  <a:lnTo>
                    <a:pt x="378075" y="583623"/>
                  </a:lnTo>
                  <a:lnTo>
                    <a:pt x="378075" y="581085"/>
                  </a:lnTo>
                  <a:lnTo>
                    <a:pt x="375537" y="581085"/>
                  </a:lnTo>
                  <a:lnTo>
                    <a:pt x="373000" y="583623"/>
                  </a:lnTo>
                  <a:lnTo>
                    <a:pt x="370462" y="586161"/>
                  </a:lnTo>
                  <a:lnTo>
                    <a:pt x="373000" y="586161"/>
                  </a:lnTo>
                  <a:lnTo>
                    <a:pt x="370462" y="591236"/>
                  </a:lnTo>
                  <a:lnTo>
                    <a:pt x="370462" y="593773"/>
                  </a:lnTo>
                  <a:lnTo>
                    <a:pt x="367924" y="596311"/>
                  </a:lnTo>
                  <a:lnTo>
                    <a:pt x="365387" y="598849"/>
                  </a:lnTo>
                  <a:lnTo>
                    <a:pt x="365387" y="601386"/>
                  </a:lnTo>
                  <a:lnTo>
                    <a:pt x="360311" y="601386"/>
                  </a:lnTo>
                  <a:lnTo>
                    <a:pt x="355236" y="598849"/>
                  </a:lnTo>
                  <a:lnTo>
                    <a:pt x="352699" y="598849"/>
                  </a:lnTo>
                  <a:lnTo>
                    <a:pt x="350161" y="596311"/>
                  </a:lnTo>
                  <a:lnTo>
                    <a:pt x="347623" y="598849"/>
                  </a:lnTo>
                  <a:lnTo>
                    <a:pt x="345086" y="601386"/>
                  </a:lnTo>
                  <a:lnTo>
                    <a:pt x="342548" y="603924"/>
                  </a:lnTo>
                  <a:lnTo>
                    <a:pt x="340011" y="603924"/>
                  </a:lnTo>
                  <a:lnTo>
                    <a:pt x="337473" y="606462"/>
                  </a:lnTo>
                  <a:lnTo>
                    <a:pt x="332398" y="606462"/>
                  </a:lnTo>
                  <a:lnTo>
                    <a:pt x="332398" y="608999"/>
                  </a:lnTo>
                  <a:lnTo>
                    <a:pt x="334935" y="608999"/>
                  </a:lnTo>
                  <a:lnTo>
                    <a:pt x="329860" y="608999"/>
                  </a:lnTo>
                  <a:lnTo>
                    <a:pt x="329860" y="606462"/>
                  </a:lnTo>
                  <a:lnTo>
                    <a:pt x="327322" y="608999"/>
                  </a:lnTo>
                  <a:lnTo>
                    <a:pt x="324785" y="608999"/>
                  </a:lnTo>
                  <a:lnTo>
                    <a:pt x="324785" y="606462"/>
                  </a:lnTo>
                  <a:lnTo>
                    <a:pt x="312097" y="606462"/>
                  </a:lnTo>
                  <a:lnTo>
                    <a:pt x="312097" y="603924"/>
                  </a:lnTo>
                  <a:lnTo>
                    <a:pt x="301946" y="603924"/>
                  </a:lnTo>
                  <a:lnTo>
                    <a:pt x="299408" y="601386"/>
                  </a:lnTo>
                  <a:lnTo>
                    <a:pt x="296871" y="598849"/>
                  </a:lnTo>
                  <a:lnTo>
                    <a:pt x="294333" y="596311"/>
                  </a:lnTo>
                  <a:lnTo>
                    <a:pt x="286720" y="596311"/>
                  </a:lnTo>
                  <a:lnTo>
                    <a:pt x="289258" y="596311"/>
                  </a:lnTo>
                  <a:lnTo>
                    <a:pt x="289258" y="593773"/>
                  </a:lnTo>
                  <a:lnTo>
                    <a:pt x="286720" y="591236"/>
                  </a:lnTo>
                  <a:lnTo>
                    <a:pt x="286720" y="593773"/>
                  </a:lnTo>
                  <a:lnTo>
                    <a:pt x="284183" y="596311"/>
                  </a:lnTo>
                  <a:lnTo>
                    <a:pt x="281645" y="593773"/>
                  </a:lnTo>
                  <a:lnTo>
                    <a:pt x="281645" y="591236"/>
                  </a:lnTo>
                  <a:lnTo>
                    <a:pt x="276570" y="591236"/>
                  </a:lnTo>
                  <a:lnTo>
                    <a:pt x="274032" y="588698"/>
                  </a:lnTo>
                  <a:lnTo>
                    <a:pt x="274032" y="586161"/>
                  </a:lnTo>
                  <a:lnTo>
                    <a:pt x="271494" y="586161"/>
                  </a:lnTo>
                  <a:lnTo>
                    <a:pt x="268957" y="583623"/>
                  </a:lnTo>
                  <a:lnTo>
                    <a:pt x="266419" y="586161"/>
                  </a:lnTo>
                  <a:lnTo>
                    <a:pt x="263882" y="586161"/>
                  </a:lnTo>
                  <a:lnTo>
                    <a:pt x="261344" y="583623"/>
                  </a:lnTo>
                  <a:lnTo>
                    <a:pt x="256269" y="586161"/>
                  </a:lnTo>
                  <a:lnTo>
                    <a:pt x="256269" y="596311"/>
                  </a:lnTo>
                  <a:lnTo>
                    <a:pt x="253731" y="598849"/>
                  </a:lnTo>
                  <a:lnTo>
                    <a:pt x="246118" y="598849"/>
                  </a:lnTo>
                  <a:lnTo>
                    <a:pt x="243581" y="596311"/>
                  </a:lnTo>
                  <a:lnTo>
                    <a:pt x="241043" y="596311"/>
                  </a:lnTo>
                  <a:lnTo>
                    <a:pt x="235968" y="593773"/>
                  </a:lnTo>
                  <a:lnTo>
                    <a:pt x="230893" y="588698"/>
                  </a:lnTo>
                  <a:lnTo>
                    <a:pt x="225817" y="583623"/>
                  </a:lnTo>
                  <a:lnTo>
                    <a:pt x="220742" y="576010"/>
                  </a:lnTo>
                  <a:lnTo>
                    <a:pt x="218204" y="570935"/>
                  </a:lnTo>
                  <a:lnTo>
                    <a:pt x="220742" y="565859"/>
                  </a:lnTo>
                  <a:lnTo>
                    <a:pt x="220742" y="560784"/>
                  </a:lnTo>
                  <a:lnTo>
                    <a:pt x="223280" y="558247"/>
                  </a:lnTo>
                  <a:lnTo>
                    <a:pt x="225817" y="545558"/>
                  </a:lnTo>
                  <a:lnTo>
                    <a:pt x="228355" y="537945"/>
                  </a:lnTo>
                  <a:lnTo>
                    <a:pt x="228355" y="520182"/>
                  </a:lnTo>
                  <a:lnTo>
                    <a:pt x="225817" y="515107"/>
                  </a:lnTo>
                  <a:lnTo>
                    <a:pt x="225817" y="504956"/>
                  </a:lnTo>
                  <a:lnTo>
                    <a:pt x="223280" y="502419"/>
                  </a:lnTo>
                  <a:lnTo>
                    <a:pt x="223280" y="497344"/>
                  </a:lnTo>
                  <a:lnTo>
                    <a:pt x="220742" y="487193"/>
                  </a:lnTo>
                  <a:lnTo>
                    <a:pt x="218204" y="482118"/>
                  </a:lnTo>
                  <a:lnTo>
                    <a:pt x="213129" y="471967"/>
                  </a:lnTo>
                  <a:lnTo>
                    <a:pt x="210591" y="466892"/>
                  </a:lnTo>
                  <a:lnTo>
                    <a:pt x="205516" y="461817"/>
                  </a:lnTo>
                  <a:lnTo>
                    <a:pt x="202979" y="456741"/>
                  </a:lnTo>
                  <a:lnTo>
                    <a:pt x="202979" y="438978"/>
                  </a:lnTo>
                  <a:lnTo>
                    <a:pt x="200441" y="436440"/>
                  </a:lnTo>
                  <a:lnTo>
                    <a:pt x="192828" y="431365"/>
                  </a:lnTo>
                  <a:lnTo>
                    <a:pt x="190290" y="428827"/>
                  </a:lnTo>
                  <a:lnTo>
                    <a:pt x="187753" y="423752"/>
                  </a:lnTo>
                  <a:lnTo>
                    <a:pt x="185215" y="418677"/>
                  </a:lnTo>
                  <a:lnTo>
                    <a:pt x="182677" y="411064"/>
                  </a:lnTo>
                  <a:lnTo>
                    <a:pt x="182677" y="405989"/>
                  </a:lnTo>
                  <a:lnTo>
                    <a:pt x="180140" y="400914"/>
                  </a:lnTo>
                  <a:lnTo>
                    <a:pt x="180140" y="373010"/>
                  </a:lnTo>
                  <a:lnTo>
                    <a:pt x="177602" y="370473"/>
                  </a:lnTo>
                  <a:lnTo>
                    <a:pt x="177602" y="367935"/>
                  </a:lnTo>
                  <a:lnTo>
                    <a:pt x="175065" y="365397"/>
                  </a:lnTo>
                  <a:lnTo>
                    <a:pt x="177602" y="362860"/>
                  </a:lnTo>
                  <a:lnTo>
                    <a:pt x="177602" y="360322"/>
                  </a:lnTo>
                  <a:lnTo>
                    <a:pt x="180140" y="357785"/>
                  </a:lnTo>
                  <a:lnTo>
                    <a:pt x="180140" y="352709"/>
                  </a:lnTo>
                  <a:lnTo>
                    <a:pt x="182677" y="350172"/>
                  </a:lnTo>
                  <a:lnTo>
                    <a:pt x="182677" y="347634"/>
                  </a:lnTo>
                  <a:lnTo>
                    <a:pt x="185215" y="342559"/>
                  </a:lnTo>
                  <a:lnTo>
                    <a:pt x="185215" y="322268"/>
                  </a:lnTo>
                  <a:lnTo>
                    <a:pt x="180140" y="314655"/>
                  </a:lnTo>
                  <a:lnTo>
                    <a:pt x="177602" y="312118"/>
                  </a:lnTo>
                  <a:lnTo>
                    <a:pt x="177602" y="309580"/>
                  </a:lnTo>
                  <a:lnTo>
                    <a:pt x="175065" y="304505"/>
                  </a:lnTo>
                  <a:lnTo>
                    <a:pt x="175065" y="286742"/>
                  </a:lnTo>
                  <a:lnTo>
                    <a:pt x="177602" y="281666"/>
                  </a:lnTo>
                  <a:lnTo>
                    <a:pt x="177602" y="279129"/>
                  </a:lnTo>
                  <a:lnTo>
                    <a:pt x="175065" y="276591"/>
                  </a:lnTo>
                  <a:lnTo>
                    <a:pt x="175065" y="274053"/>
                  </a:lnTo>
                  <a:lnTo>
                    <a:pt x="172527" y="268978"/>
                  </a:lnTo>
                  <a:lnTo>
                    <a:pt x="169989" y="266441"/>
                  </a:lnTo>
                  <a:lnTo>
                    <a:pt x="169989" y="233462"/>
                  </a:lnTo>
                  <a:lnTo>
                    <a:pt x="167452" y="230924"/>
                  </a:lnTo>
                  <a:lnTo>
                    <a:pt x="164914" y="228387"/>
                  </a:lnTo>
                  <a:lnTo>
                    <a:pt x="162376" y="225849"/>
                  </a:lnTo>
                  <a:lnTo>
                    <a:pt x="157301" y="218236"/>
                  </a:lnTo>
                  <a:lnTo>
                    <a:pt x="149688" y="210623"/>
                  </a:lnTo>
                  <a:lnTo>
                    <a:pt x="144613" y="205548"/>
                  </a:lnTo>
                  <a:lnTo>
                    <a:pt x="142076" y="200473"/>
                  </a:lnTo>
                  <a:lnTo>
                    <a:pt x="139538" y="197935"/>
                  </a:lnTo>
                  <a:lnTo>
                    <a:pt x="134463" y="192860"/>
                  </a:lnTo>
                  <a:lnTo>
                    <a:pt x="131925" y="190322"/>
                  </a:lnTo>
                  <a:lnTo>
                    <a:pt x="126850" y="185247"/>
                  </a:lnTo>
                  <a:lnTo>
                    <a:pt x="124312" y="182709"/>
                  </a:lnTo>
                  <a:lnTo>
                    <a:pt x="119237" y="177634"/>
                  </a:lnTo>
                  <a:lnTo>
                    <a:pt x="119237" y="177634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2D710C9-2D43-C4BA-07A6-AC61547C2C8E}"/>
                </a:ext>
              </a:extLst>
            </p:cNvPr>
            <p:cNvSpPr/>
            <p:nvPr/>
          </p:nvSpPr>
          <p:spPr>
            <a:xfrm>
              <a:off x="2855839" y="4204412"/>
              <a:ext cx="1870158" cy="1766146"/>
            </a:xfrm>
            <a:custGeom>
              <a:avLst/>
              <a:gdLst>
                <a:gd name="connsiteX0" fmla="*/ 48162 w 1870158"/>
                <a:gd name="connsiteY0" fmla="*/ 502430 h 1766146"/>
                <a:gd name="connsiteX1" fmla="*/ 48162 w 1870158"/>
                <a:gd name="connsiteY1" fmla="*/ 504967 h 1766146"/>
                <a:gd name="connsiteX2" fmla="*/ 50700 w 1870158"/>
                <a:gd name="connsiteY2" fmla="*/ 504967 h 1766146"/>
                <a:gd name="connsiteX3" fmla="*/ 50700 w 1870158"/>
                <a:gd name="connsiteY3" fmla="*/ 507504 h 1766146"/>
                <a:gd name="connsiteX4" fmla="*/ 53237 w 1870158"/>
                <a:gd name="connsiteY4" fmla="*/ 507504 h 1766146"/>
                <a:gd name="connsiteX5" fmla="*/ 53237 w 1870158"/>
                <a:gd name="connsiteY5" fmla="*/ 510042 h 1766146"/>
                <a:gd name="connsiteX6" fmla="*/ 63388 w 1870158"/>
                <a:gd name="connsiteY6" fmla="*/ 510042 h 1766146"/>
                <a:gd name="connsiteX7" fmla="*/ 63388 w 1870158"/>
                <a:gd name="connsiteY7" fmla="*/ 512580 h 1766146"/>
                <a:gd name="connsiteX8" fmla="*/ 71001 w 1870158"/>
                <a:gd name="connsiteY8" fmla="*/ 512580 h 1766146"/>
                <a:gd name="connsiteX9" fmla="*/ 73538 w 1870158"/>
                <a:gd name="connsiteY9" fmla="*/ 515118 h 1766146"/>
                <a:gd name="connsiteX10" fmla="*/ 76076 w 1870158"/>
                <a:gd name="connsiteY10" fmla="*/ 517655 h 1766146"/>
                <a:gd name="connsiteX11" fmla="*/ 83689 w 1870158"/>
                <a:gd name="connsiteY11" fmla="*/ 517655 h 1766146"/>
                <a:gd name="connsiteX12" fmla="*/ 83689 w 1870158"/>
                <a:gd name="connsiteY12" fmla="*/ 515118 h 1766146"/>
                <a:gd name="connsiteX13" fmla="*/ 86226 w 1870158"/>
                <a:gd name="connsiteY13" fmla="*/ 515118 h 1766146"/>
                <a:gd name="connsiteX14" fmla="*/ 86226 w 1870158"/>
                <a:gd name="connsiteY14" fmla="*/ 512580 h 1766146"/>
                <a:gd name="connsiteX15" fmla="*/ 88764 w 1870158"/>
                <a:gd name="connsiteY15" fmla="*/ 510042 h 1766146"/>
                <a:gd name="connsiteX16" fmla="*/ 88764 w 1870158"/>
                <a:gd name="connsiteY16" fmla="*/ 507504 h 1766146"/>
                <a:gd name="connsiteX17" fmla="*/ 93839 w 1870158"/>
                <a:gd name="connsiteY17" fmla="*/ 507504 h 1766146"/>
                <a:gd name="connsiteX18" fmla="*/ 93839 w 1870158"/>
                <a:gd name="connsiteY18" fmla="*/ 510042 h 1766146"/>
                <a:gd name="connsiteX19" fmla="*/ 103990 w 1870158"/>
                <a:gd name="connsiteY19" fmla="*/ 510042 h 1766146"/>
                <a:gd name="connsiteX20" fmla="*/ 103990 w 1870158"/>
                <a:gd name="connsiteY20" fmla="*/ 512580 h 1766146"/>
                <a:gd name="connsiteX21" fmla="*/ 106528 w 1870158"/>
                <a:gd name="connsiteY21" fmla="*/ 512580 h 1766146"/>
                <a:gd name="connsiteX22" fmla="*/ 106528 w 1870158"/>
                <a:gd name="connsiteY22" fmla="*/ 520193 h 1766146"/>
                <a:gd name="connsiteX23" fmla="*/ 109065 w 1870158"/>
                <a:gd name="connsiteY23" fmla="*/ 520193 h 1766146"/>
                <a:gd name="connsiteX24" fmla="*/ 109065 w 1870158"/>
                <a:gd name="connsiteY24" fmla="*/ 522730 h 1766146"/>
                <a:gd name="connsiteX25" fmla="*/ 111603 w 1870158"/>
                <a:gd name="connsiteY25" fmla="*/ 525268 h 1766146"/>
                <a:gd name="connsiteX26" fmla="*/ 111603 w 1870158"/>
                <a:gd name="connsiteY26" fmla="*/ 532881 h 1766146"/>
                <a:gd name="connsiteX27" fmla="*/ 109065 w 1870158"/>
                <a:gd name="connsiteY27" fmla="*/ 532881 h 1766146"/>
                <a:gd name="connsiteX28" fmla="*/ 109065 w 1870158"/>
                <a:gd name="connsiteY28" fmla="*/ 535418 h 1766146"/>
                <a:gd name="connsiteX29" fmla="*/ 111603 w 1870158"/>
                <a:gd name="connsiteY29" fmla="*/ 535418 h 1766146"/>
                <a:gd name="connsiteX30" fmla="*/ 111603 w 1870158"/>
                <a:gd name="connsiteY30" fmla="*/ 537956 h 1766146"/>
                <a:gd name="connsiteX31" fmla="*/ 114140 w 1870158"/>
                <a:gd name="connsiteY31" fmla="*/ 537956 h 1766146"/>
                <a:gd name="connsiteX32" fmla="*/ 116678 w 1870158"/>
                <a:gd name="connsiteY32" fmla="*/ 540494 h 1766146"/>
                <a:gd name="connsiteX33" fmla="*/ 119216 w 1870158"/>
                <a:gd name="connsiteY33" fmla="*/ 540494 h 1766146"/>
                <a:gd name="connsiteX34" fmla="*/ 124291 w 1870158"/>
                <a:gd name="connsiteY34" fmla="*/ 543031 h 1766146"/>
                <a:gd name="connsiteX35" fmla="*/ 126829 w 1870158"/>
                <a:gd name="connsiteY35" fmla="*/ 545569 h 1766146"/>
                <a:gd name="connsiteX36" fmla="*/ 129366 w 1870158"/>
                <a:gd name="connsiteY36" fmla="*/ 548107 h 1766146"/>
                <a:gd name="connsiteX37" fmla="*/ 136979 w 1870158"/>
                <a:gd name="connsiteY37" fmla="*/ 548107 h 1766146"/>
                <a:gd name="connsiteX38" fmla="*/ 136979 w 1870158"/>
                <a:gd name="connsiteY38" fmla="*/ 558257 h 1766146"/>
                <a:gd name="connsiteX39" fmla="*/ 139517 w 1870158"/>
                <a:gd name="connsiteY39" fmla="*/ 558257 h 1766146"/>
                <a:gd name="connsiteX40" fmla="*/ 142054 w 1870158"/>
                <a:gd name="connsiteY40" fmla="*/ 560795 h 1766146"/>
                <a:gd name="connsiteX41" fmla="*/ 144592 w 1870158"/>
                <a:gd name="connsiteY41" fmla="*/ 560795 h 1766146"/>
                <a:gd name="connsiteX42" fmla="*/ 144592 w 1870158"/>
                <a:gd name="connsiteY42" fmla="*/ 568408 h 1766146"/>
                <a:gd name="connsiteX43" fmla="*/ 149667 w 1870158"/>
                <a:gd name="connsiteY43" fmla="*/ 568408 h 1766146"/>
                <a:gd name="connsiteX44" fmla="*/ 149667 w 1870158"/>
                <a:gd name="connsiteY44" fmla="*/ 570945 h 1766146"/>
                <a:gd name="connsiteX45" fmla="*/ 152205 w 1870158"/>
                <a:gd name="connsiteY45" fmla="*/ 570945 h 1766146"/>
                <a:gd name="connsiteX46" fmla="*/ 154742 w 1870158"/>
                <a:gd name="connsiteY46" fmla="*/ 573483 h 1766146"/>
                <a:gd name="connsiteX47" fmla="*/ 154742 w 1870158"/>
                <a:gd name="connsiteY47" fmla="*/ 576021 h 1766146"/>
                <a:gd name="connsiteX48" fmla="*/ 157280 w 1870158"/>
                <a:gd name="connsiteY48" fmla="*/ 576021 h 1766146"/>
                <a:gd name="connsiteX49" fmla="*/ 157280 w 1870158"/>
                <a:gd name="connsiteY49" fmla="*/ 581096 h 1766146"/>
                <a:gd name="connsiteX50" fmla="*/ 159818 w 1870158"/>
                <a:gd name="connsiteY50" fmla="*/ 581096 h 1766146"/>
                <a:gd name="connsiteX51" fmla="*/ 159818 w 1870158"/>
                <a:gd name="connsiteY51" fmla="*/ 583633 h 1766146"/>
                <a:gd name="connsiteX52" fmla="*/ 162355 w 1870158"/>
                <a:gd name="connsiteY52" fmla="*/ 583633 h 1766146"/>
                <a:gd name="connsiteX53" fmla="*/ 162355 w 1870158"/>
                <a:gd name="connsiteY53" fmla="*/ 586171 h 1766146"/>
                <a:gd name="connsiteX54" fmla="*/ 164893 w 1870158"/>
                <a:gd name="connsiteY54" fmla="*/ 586171 h 1766146"/>
                <a:gd name="connsiteX55" fmla="*/ 167431 w 1870158"/>
                <a:gd name="connsiteY55" fmla="*/ 583633 h 1766146"/>
                <a:gd name="connsiteX56" fmla="*/ 167431 w 1870158"/>
                <a:gd name="connsiteY56" fmla="*/ 578558 h 1766146"/>
                <a:gd name="connsiteX57" fmla="*/ 169968 w 1870158"/>
                <a:gd name="connsiteY57" fmla="*/ 578558 h 1766146"/>
                <a:gd name="connsiteX58" fmla="*/ 169968 w 1870158"/>
                <a:gd name="connsiteY58" fmla="*/ 576021 h 1766146"/>
                <a:gd name="connsiteX59" fmla="*/ 172506 w 1870158"/>
                <a:gd name="connsiteY59" fmla="*/ 578558 h 1766146"/>
                <a:gd name="connsiteX60" fmla="*/ 177581 w 1870158"/>
                <a:gd name="connsiteY60" fmla="*/ 578558 h 1766146"/>
                <a:gd name="connsiteX61" fmla="*/ 180119 w 1870158"/>
                <a:gd name="connsiteY61" fmla="*/ 581096 h 1766146"/>
                <a:gd name="connsiteX62" fmla="*/ 182656 w 1870158"/>
                <a:gd name="connsiteY62" fmla="*/ 583633 h 1766146"/>
                <a:gd name="connsiteX63" fmla="*/ 187732 w 1870158"/>
                <a:gd name="connsiteY63" fmla="*/ 583633 h 1766146"/>
                <a:gd name="connsiteX64" fmla="*/ 187732 w 1870158"/>
                <a:gd name="connsiteY64" fmla="*/ 581096 h 1766146"/>
                <a:gd name="connsiteX65" fmla="*/ 190269 w 1870158"/>
                <a:gd name="connsiteY65" fmla="*/ 581096 h 1766146"/>
                <a:gd name="connsiteX66" fmla="*/ 190269 w 1870158"/>
                <a:gd name="connsiteY66" fmla="*/ 578558 h 1766146"/>
                <a:gd name="connsiteX67" fmla="*/ 195345 w 1870158"/>
                <a:gd name="connsiteY67" fmla="*/ 578558 h 1766146"/>
                <a:gd name="connsiteX68" fmla="*/ 195345 w 1870158"/>
                <a:gd name="connsiteY68" fmla="*/ 581096 h 1766146"/>
                <a:gd name="connsiteX69" fmla="*/ 197882 w 1870158"/>
                <a:gd name="connsiteY69" fmla="*/ 581096 h 1766146"/>
                <a:gd name="connsiteX70" fmla="*/ 200420 w 1870158"/>
                <a:gd name="connsiteY70" fmla="*/ 583633 h 1766146"/>
                <a:gd name="connsiteX71" fmla="*/ 202957 w 1870158"/>
                <a:gd name="connsiteY71" fmla="*/ 586171 h 1766146"/>
                <a:gd name="connsiteX72" fmla="*/ 208033 w 1870158"/>
                <a:gd name="connsiteY72" fmla="*/ 586171 h 1766146"/>
                <a:gd name="connsiteX73" fmla="*/ 210570 w 1870158"/>
                <a:gd name="connsiteY73" fmla="*/ 583633 h 1766146"/>
                <a:gd name="connsiteX74" fmla="*/ 213108 w 1870158"/>
                <a:gd name="connsiteY74" fmla="*/ 583633 h 1766146"/>
                <a:gd name="connsiteX75" fmla="*/ 213108 w 1870158"/>
                <a:gd name="connsiteY75" fmla="*/ 581096 h 1766146"/>
                <a:gd name="connsiteX76" fmla="*/ 215646 w 1870158"/>
                <a:gd name="connsiteY76" fmla="*/ 578558 h 1766146"/>
                <a:gd name="connsiteX77" fmla="*/ 218183 w 1870158"/>
                <a:gd name="connsiteY77" fmla="*/ 578558 h 1766146"/>
                <a:gd name="connsiteX78" fmla="*/ 218183 w 1870158"/>
                <a:gd name="connsiteY78" fmla="*/ 576021 h 1766146"/>
                <a:gd name="connsiteX79" fmla="*/ 220721 w 1870158"/>
                <a:gd name="connsiteY79" fmla="*/ 576021 h 1766146"/>
                <a:gd name="connsiteX80" fmla="*/ 223258 w 1870158"/>
                <a:gd name="connsiteY80" fmla="*/ 578558 h 1766146"/>
                <a:gd name="connsiteX81" fmla="*/ 225796 w 1870158"/>
                <a:gd name="connsiteY81" fmla="*/ 581096 h 1766146"/>
                <a:gd name="connsiteX82" fmla="*/ 225796 w 1870158"/>
                <a:gd name="connsiteY82" fmla="*/ 583633 h 1766146"/>
                <a:gd name="connsiteX83" fmla="*/ 243559 w 1870158"/>
                <a:gd name="connsiteY83" fmla="*/ 583633 h 1766146"/>
                <a:gd name="connsiteX84" fmla="*/ 246097 w 1870158"/>
                <a:gd name="connsiteY84" fmla="*/ 586171 h 1766146"/>
                <a:gd name="connsiteX85" fmla="*/ 248635 w 1870158"/>
                <a:gd name="connsiteY85" fmla="*/ 586171 h 1766146"/>
                <a:gd name="connsiteX86" fmla="*/ 248635 w 1870158"/>
                <a:gd name="connsiteY86" fmla="*/ 588709 h 1766146"/>
                <a:gd name="connsiteX87" fmla="*/ 253710 w 1870158"/>
                <a:gd name="connsiteY87" fmla="*/ 588709 h 1766146"/>
                <a:gd name="connsiteX88" fmla="*/ 256248 w 1870158"/>
                <a:gd name="connsiteY88" fmla="*/ 586171 h 1766146"/>
                <a:gd name="connsiteX89" fmla="*/ 258785 w 1870158"/>
                <a:gd name="connsiteY89" fmla="*/ 583633 h 1766146"/>
                <a:gd name="connsiteX90" fmla="*/ 266398 w 1870158"/>
                <a:gd name="connsiteY90" fmla="*/ 583633 h 1766146"/>
                <a:gd name="connsiteX91" fmla="*/ 268936 w 1870158"/>
                <a:gd name="connsiteY91" fmla="*/ 586171 h 1766146"/>
                <a:gd name="connsiteX92" fmla="*/ 271473 w 1870158"/>
                <a:gd name="connsiteY92" fmla="*/ 586171 h 1766146"/>
                <a:gd name="connsiteX93" fmla="*/ 274011 w 1870158"/>
                <a:gd name="connsiteY93" fmla="*/ 588709 h 1766146"/>
                <a:gd name="connsiteX94" fmla="*/ 274011 w 1870158"/>
                <a:gd name="connsiteY94" fmla="*/ 591246 h 1766146"/>
                <a:gd name="connsiteX95" fmla="*/ 281624 w 1870158"/>
                <a:gd name="connsiteY95" fmla="*/ 591246 h 1766146"/>
                <a:gd name="connsiteX96" fmla="*/ 281624 w 1870158"/>
                <a:gd name="connsiteY96" fmla="*/ 588709 h 1766146"/>
                <a:gd name="connsiteX97" fmla="*/ 284162 w 1870158"/>
                <a:gd name="connsiteY97" fmla="*/ 588709 h 1766146"/>
                <a:gd name="connsiteX98" fmla="*/ 284162 w 1870158"/>
                <a:gd name="connsiteY98" fmla="*/ 586171 h 1766146"/>
                <a:gd name="connsiteX99" fmla="*/ 286699 w 1870158"/>
                <a:gd name="connsiteY99" fmla="*/ 586171 h 1766146"/>
                <a:gd name="connsiteX100" fmla="*/ 286699 w 1870158"/>
                <a:gd name="connsiteY100" fmla="*/ 583633 h 1766146"/>
                <a:gd name="connsiteX101" fmla="*/ 291774 w 1870158"/>
                <a:gd name="connsiteY101" fmla="*/ 583633 h 1766146"/>
                <a:gd name="connsiteX102" fmla="*/ 291774 w 1870158"/>
                <a:gd name="connsiteY102" fmla="*/ 581096 h 1766146"/>
                <a:gd name="connsiteX103" fmla="*/ 309538 w 1870158"/>
                <a:gd name="connsiteY103" fmla="*/ 581096 h 1766146"/>
                <a:gd name="connsiteX104" fmla="*/ 309538 w 1870158"/>
                <a:gd name="connsiteY104" fmla="*/ 578558 h 1766146"/>
                <a:gd name="connsiteX105" fmla="*/ 312075 w 1870158"/>
                <a:gd name="connsiteY105" fmla="*/ 581096 h 1766146"/>
                <a:gd name="connsiteX106" fmla="*/ 317151 w 1870158"/>
                <a:gd name="connsiteY106" fmla="*/ 581096 h 1766146"/>
                <a:gd name="connsiteX107" fmla="*/ 319688 w 1870158"/>
                <a:gd name="connsiteY107" fmla="*/ 583633 h 1766146"/>
                <a:gd name="connsiteX108" fmla="*/ 324764 w 1870158"/>
                <a:gd name="connsiteY108" fmla="*/ 583633 h 1766146"/>
                <a:gd name="connsiteX109" fmla="*/ 324764 w 1870158"/>
                <a:gd name="connsiteY109" fmla="*/ 581096 h 1766146"/>
                <a:gd name="connsiteX110" fmla="*/ 327301 w 1870158"/>
                <a:gd name="connsiteY110" fmla="*/ 581096 h 1766146"/>
                <a:gd name="connsiteX111" fmla="*/ 327301 w 1870158"/>
                <a:gd name="connsiteY111" fmla="*/ 578558 h 1766146"/>
                <a:gd name="connsiteX112" fmla="*/ 329839 w 1870158"/>
                <a:gd name="connsiteY112" fmla="*/ 578558 h 1766146"/>
                <a:gd name="connsiteX113" fmla="*/ 329839 w 1870158"/>
                <a:gd name="connsiteY113" fmla="*/ 560805 h 1766146"/>
                <a:gd name="connsiteX114" fmla="*/ 327301 w 1870158"/>
                <a:gd name="connsiteY114" fmla="*/ 558268 h 1766146"/>
                <a:gd name="connsiteX115" fmla="*/ 327301 w 1870158"/>
                <a:gd name="connsiteY115" fmla="*/ 555730 h 1766146"/>
                <a:gd name="connsiteX116" fmla="*/ 329839 w 1870158"/>
                <a:gd name="connsiteY116" fmla="*/ 555730 h 1766146"/>
                <a:gd name="connsiteX117" fmla="*/ 329839 w 1870158"/>
                <a:gd name="connsiteY117" fmla="*/ 545580 h 1766146"/>
                <a:gd name="connsiteX118" fmla="*/ 327301 w 1870158"/>
                <a:gd name="connsiteY118" fmla="*/ 543042 h 1766146"/>
                <a:gd name="connsiteX119" fmla="*/ 327301 w 1870158"/>
                <a:gd name="connsiteY119" fmla="*/ 540505 h 1766146"/>
                <a:gd name="connsiteX120" fmla="*/ 329839 w 1870158"/>
                <a:gd name="connsiteY120" fmla="*/ 537967 h 1766146"/>
                <a:gd name="connsiteX121" fmla="*/ 332376 w 1870158"/>
                <a:gd name="connsiteY121" fmla="*/ 535429 h 1766146"/>
                <a:gd name="connsiteX122" fmla="*/ 339989 w 1870158"/>
                <a:gd name="connsiteY122" fmla="*/ 535429 h 1766146"/>
                <a:gd name="connsiteX123" fmla="*/ 342527 w 1870158"/>
                <a:gd name="connsiteY123" fmla="*/ 537967 h 1766146"/>
                <a:gd name="connsiteX124" fmla="*/ 345065 w 1870158"/>
                <a:gd name="connsiteY124" fmla="*/ 543042 h 1766146"/>
                <a:gd name="connsiteX125" fmla="*/ 347602 w 1870158"/>
                <a:gd name="connsiteY125" fmla="*/ 545580 h 1766146"/>
                <a:gd name="connsiteX126" fmla="*/ 350140 w 1870158"/>
                <a:gd name="connsiteY126" fmla="*/ 550655 h 1766146"/>
                <a:gd name="connsiteX127" fmla="*/ 350140 w 1870158"/>
                <a:gd name="connsiteY127" fmla="*/ 558268 h 1766146"/>
                <a:gd name="connsiteX128" fmla="*/ 352677 w 1870158"/>
                <a:gd name="connsiteY128" fmla="*/ 560805 h 1766146"/>
                <a:gd name="connsiteX129" fmla="*/ 352677 w 1870158"/>
                <a:gd name="connsiteY129" fmla="*/ 563343 h 1766146"/>
                <a:gd name="connsiteX130" fmla="*/ 355215 w 1870158"/>
                <a:gd name="connsiteY130" fmla="*/ 563343 h 1766146"/>
                <a:gd name="connsiteX131" fmla="*/ 355215 w 1870158"/>
                <a:gd name="connsiteY131" fmla="*/ 565881 h 1766146"/>
                <a:gd name="connsiteX132" fmla="*/ 360290 w 1870158"/>
                <a:gd name="connsiteY132" fmla="*/ 565881 h 1766146"/>
                <a:gd name="connsiteX133" fmla="*/ 360290 w 1870158"/>
                <a:gd name="connsiteY133" fmla="*/ 568418 h 1766146"/>
                <a:gd name="connsiteX134" fmla="*/ 362828 w 1870158"/>
                <a:gd name="connsiteY134" fmla="*/ 568418 h 1766146"/>
                <a:gd name="connsiteX135" fmla="*/ 365366 w 1870158"/>
                <a:gd name="connsiteY135" fmla="*/ 565881 h 1766146"/>
                <a:gd name="connsiteX136" fmla="*/ 370441 w 1870158"/>
                <a:gd name="connsiteY136" fmla="*/ 565881 h 1766146"/>
                <a:gd name="connsiteX137" fmla="*/ 372979 w 1870158"/>
                <a:gd name="connsiteY137" fmla="*/ 563343 h 1766146"/>
                <a:gd name="connsiteX138" fmla="*/ 380591 w 1870158"/>
                <a:gd name="connsiteY138" fmla="*/ 560805 h 1766146"/>
                <a:gd name="connsiteX139" fmla="*/ 385667 w 1870158"/>
                <a:gd name="connsiteY139" fmla="*/ 555730 h 1766146"/>
                <a:gd name="connsiteX140" fmla="*/ 388204 w 1870158"/>
                <a:gd name="connsiteY140" fmla="*/ 550655 h 1766146"/>
                <a:gd name="connsiteX141" fmla="*/ 393280 w 1870158"/>
                <a:gd name="connsiteY141" fmla="*/ 545580 h 1766146"/>
                <a:gd name="connsiteX142" fmla="*/ 395817 w 1870158"/>
                <a:gd name="connsiteY142" fmla="*/ 540505 h 1766146"/>
                <a:gd name="connsiteX143" fmla="*/ 398355 w 1870158"/>
                <a:gd name="connsiteY143" fmla="*/ 535429 h 1766146"/>
                <a:gd name="connsiteX144" fmla="*/ 398355 w 1870158"/>
                <a:gd name="connsiteY144" fmla="*/ 530354 h 1766146"/>
                <a:gd name="connsiteX145" fmla="*/ 400892 w 1870158"/>
                <a:gd name="connsiteY145" fmla="*/ 527816 h 1766146"/>
                <a:gd name="connsiteX146" fmla="*/ 400892 w 1870158"/>
                <a:gd name="connsiteY146" fmla="*/ 525279 h 1766146"/>
                <a:gd name="connsiteX147" fmla="*/ 398355 w 1870158"/>
                <a:gd name="connsiteY147" fmla="*/ 522741 h 1766146"/>
                <a:gd name="connsiteX148" fmla="*/ 398355 w 1870158"/>
                <a:gd name="connsiteY148" fmla="*/ 504977 h 1766146"/>
                <a:gd name="connsiteX149" fmla="*/ 400892 w 1870158"/>
                <a:gd name="connsiteY149" fmla="*/ 504977 h 1766146"/>
                <a:gd name="connsiteX150" fmla="*/ 400892 w 1870158"/>
                <a:gd name="connsiteY150" fmla="*/ 502440 h 1766146"/>
                <a:gd name="connsiteX151" fmla="*/ 408505 w 1870158"/>
                <a:gd name="connsiteY151" fmla="*/ 502440 h 1766146"/>
                <a:gd name="connsiteX152" fmla="*/ 408505 w 1870158"/>
                <a:gd name="connsiteY152" fmla="*/ 494827 h 1766146"/>
                <a:gd name="connsiteX153" fmla="*/ 411043 w 1870158"/>
                <a:gd name="connsiteY153" fmla="*/ 492289 h 1766146"/>
                <a:gd name="connsiteX154" fmla="*/ 413581 w 1870158"/>
                <a:gd name="connsiteY154" fmla="*/ 492289 h 1766146"/>
                <a:gd name="connsiteX155" fmla="*/ 416118 w 1870158"/>
                <a:gd name="connsiteY155" fmla="*/ 494827 h 1766146"/>
                <a:gd name="connsiteX156" fmla="*/ 418656 w 1870158"/>
                <a:gd name="connsiteY156" fmla="*/ 494827 h 1766146"/>
                <a:gd name="connsiteX157" fmla="*/ 418656 w 1870158"/>
                <a:gd name="connsiteY157" fmla="*/ 497365 h 1766146"/>
                <a:gd name="connsiteX158" fmla="*/ 421193 w 1870158"/>
                <a:gd name="connsiteY158" fmla="*/ 494827 h 1766146"/>
                <a:gd name="connsiteX159" fmla="*/ 426269 w 1870158"/>
                <a:gd name="connsiteY159" fmla="*/ 494827 h 1766146"/>
                <a:gd name="connsiteX160" fmla="*/ 428806 w 1870158"/>
                <a:gd name="connsiteY160" fmla="*/ 492289 h 1766146"/>
                <a:gd name="connsiteX161" fmla="*/ 449107 w 1870158"/>
                <a:gd name="connsiteY161" fmla="*/ 492289 h 1766146"/>
                <a:gd name="connsiteX162" fmla="*/ 451645 w 1870158"/>
                <a:gd name="connsiteY162" fmla="*/ 489752 h 1766146"/>
                <a:gd name="connsiteX163" fmla="*/ 454183 w 1870158"/>
                <a:gd name="connsiteY163" fmla="*/ 487214 h 1766146"/>
                <a:gd name="connsiteX164" fmla="*/ 456720 w 1870158"/>
                <a:gd name="connsiteY164" fmla="*/ 487214 h 1766146"/>
                <a:gd name="connsiteX165" fmla="*/ 459258 w 1870158"/>
                <a:gd name="connsiteY165" fmla="*/ 489752 h 1766146"/>
                <a:gd name="connsiteX166" fmla="*/ 466871 w 1870158"/>
                <a:gd name="connsiteY166" fmla="*/ 489752 h 1766146"/>
                <a:gd name="connsiteX167" fmla="*/ 469408 w 1870158"/>
                <a:gd name="connsiteY167" fmla="*/ 492289 h 1766146"/>
                <a:gd name="connsiteX168" fmla="*/ 474484 w 1870158"/>
                <a:gd name="connsiteY168" fmla="*/ 489752 h 1766146"/>
                <a:gd name="connsiteX169" fmla="*/ 479559 w 1870158"/>
                <a:gd name="connsiteY169" fmla="*/ 489752 h 1766146"/>
                <a:gd name="connsiteX170" fmla="*/ 482097 w 1870158"/>
                <a:gd name="connsiteY170" fmla="*/ 487214 h 1766146"/>
                <a:gd name="connsiteX171" fmla="*/ 487172 w 1870158"/>
                <a:gd name="connsiteY171" fmla="*/ 484677 h 1766146"/>
                <a:gd name="connsiteX172" fmla="*/ 492247 w 1870158"/>
                <a:gd name="connsiteY172" fmla="*/ 482139 h 1766146"/>
                <a:gd name="connsiteX173" fmla="*/ 494785 w 1870158"/>
                <a:gd name="connsiteY173" fmla="*/ 477064 h 1766146"/>
                <a:gd name="connsiteX174" fmla="*/ 499860 w 1870158"/>
                <a:gd name="connsiteY174" fmla="*/ 471988 h 1766146"/>
                <a:gd name="connsiteX175" fmla="*/ 502398 w 1870158"/>
                <a:gd name="connsiteY175" fmla="*/ 466913 h 1766146"/>
                <a:gd name="connsiteX176" fmla="*/ 504935 w 1870158"/>
                <a:gd name="connsiteY176" fmla="*/ 461838 h 1766146"/>
                <a:gd name="connsiteX177" fmla="*/ 507473 w 1870158"/>
                <a:gd name="connsiteY177" fmla="*/ 456763 h 1766146"/>
                <a:gd name="connsiteX178" fmla="*/ 510010 w 1870158"/>
                <a:gd name="connsiteY178" fmla="*/ 454225 h 1766146"/>
                <a:gd name="connsiteX179" fmla="*/ 512548 w 1870158"/>
                <a:gd name="connsiteY179" fmla="*/ 451687 h 1766146"/>
                <a:gd name="connsiteX180" fmla="*/ 515086 w 1870158"/>
                <a:gd name="connsiteY180" fmla="*/ 449150 h 1766146"/>
                <a:gd name="connsiteX181" fmla="*/ 515086 w 1870158"/>
                <a:gd name="connsiteY181" fmla="*/ 446612 h 1766146"/>
                <a:gd name="connsiteX182" fmla="*/ 517623 w 1870158"/>
                <a:gd name="connsiteY182" fmla="*/ 446612 h 1766146"/>
                <a:gd name="connsiteX183" fmla="*/ 517623 w 1870158"/>
                <a:gd name="connsiteY183" fmla="*/ 441537 h 1766146"/>
                <a:gd name="connsiteX184" fmla="*/ 515086 w 1870158"/>
                <a:gd name="connsiteY184" fmla="*/ 438999 h 1766146"/>
                <a:gd name="connsiteX185" fmla="*/ 512548 w 1870158"/>
                <a:gd name="connsiteY185" fmla="*/ 438999 h 1766146"/>
                <a:gd name="connsiteX186" fmla="*/ 512548 w 1870158"/>
                <a:gd name="connsiteY186" fmla="*/ 436462 h 1766146"/>
                <a:gd name="connsiteX187" fmla="*/ 510010 w 1870158"/>
                <a:gd name="connsiteY187" fmla="*/ 433924 h 1766146"/>
                <a:gd name="connsiteX188" fmla="*/ 510010 w 1870158"/>
                <a:gd name="connsiteY188" fmla="*/ 431386 h 1766146"/>
                <a:gd name="connsiteX189" fmla="*/ 507473 w 1870158"/>
                <a:gd name="connsiteY189" fmla="*/ 428849 h 1766146"/>
                <a:gd name="connsiteX190" fmla="*/ 507473 w 1870158"/>
                <a:gd name="connsiteY190" fmla="*/ 423774 h 1766146"/>
                <a:gd name="connsiteX191" fmla="*/ 504935 w 1870158"/>
                <a:gd name="connsiteY191" fmla="*/ 418698 h 1766146"/>
                <a:gd name="connsiteX192" fmla="*/ 502398 w 1870158"/>
                <a:gd name="connsiteY192" fmla="*/ 416160 h 1766146"/>
                <a:gd name="connsiteX193" fmla="*/ 502398 w 1870158"/>
                <a:gd name="connsiteY193" fmla="*/ 408548 h 1766146"/>
                <a:gd name="connsiteX194" fmla="*/ 504935 w 1870158"/>
                <a:gd name="connsiteY194" fmla="*/ 406010 h 1766146"/>
                <a:gd name="connsiteX195" fmla="*/ 504935 w 1870158"/>
                <a:gd name="connsiteY195" fmla="*/ 403472 h 1766146"/>
                <a:gd name="connsiteX196" fmla="*/ 507473 w 1870158"/>
                <a:gd name="connsiteY196" fmla="*/ 400935 h 1766146"/>
                <a:gd name="connsiteX197" fmla="*/ 510010 w 1870158"/>
                <a:gd name="connsiteY197" fmla="*/ 398397 h 1766146"/>
                <a:gd name="connsiteX198" fmla="*/ 510010 w 1870158"/>
                <a:gd name="connsiteY198" fmla="*/ 395860 h 1766146"/>
                <a:gd name="connsiteX199" fmla="*/ 537914 w 1870158"/>
                <a:gd name="connsiteY199" fmla="*/ 395860 h 1766146"/>
                <a:gd name="connsiteX200" fmla="*/ 540451 w 1870158"/>
                <a:gd name="connsiteY200" fmla="*/ 393322 h 1766146"/>
                <a:gd name="connsiteX201" fmla="*/ 542989 w 1870158"/>
                <a:gd name="connsiteY201" fmla="*/ 390784 h 1766146"/>
                <a:gd name="connsiteX202" fmla="*/ 542989 w 1870158"/>
                <a:gd name="connsiteY202" fmla="*/ 388247 h 1766146"/>
                <a:gd name="connsiteX203" fmla="*/ 545527 w 1870158"/>
                <a:gd name="connsiteY203" fmla="*/ 385709 h 1766146"/>
                <a:gd name="connsiteX204" fmla="*/ 545527 w 1870158"/>
                <a:gd name="connsiteY204" fmla="*/ 378096 h 1766146"/>
                <a:gd name="connsiteX205" fmla="*/ 548064 w 1870158"/>
                <a:gd name="connsiteY205" fmla="*/ 378096 h 1766146"/>
                <a:gd name="connsiteX206" fmla="*/ 548064 w 1870158"/>
                <a:gd name="connsiteY206" fmla="*/ 375559 h 1766146"/>
                <a:gd name="connsiteX207" fmla="*/ 553140 w 1870158"/>
                <a:gd name="connsiteY207" fmla="*/ 370483 h 1766146"/>
                <a:gd name="connsiteX208" fmla="*/ 560752 w 1870158"/>
                <a:gd name="connsiteY208" fmla="*/ 367946 h 1766146"/>
                <a:gd name="connsiteX209" fmla="*/ 568365 w 1870158"/>
                <a:gd name="connsiteY209" fmla="*/ 362870 h 1766146"/>
                <a:gd name="connsiteX210" fmla="*/ 573441 w 1870158"/>
                <a:gd name="connsiteY210" fmla="*/ 357795 h 1766146"/>
                <a:gd name="connsiteX211" fmla="*/ 583591 w 1870158"/>
                <a:gd name="connsiteY211" fmla="*/ 352720 h 1766146"/>
                <a:gd name="connsiteX212" fmla="*/ 591204 w 1870158"/>
                <a:gd name="connsiteY212" fmla="*/ 347645 h 1766146"/>
                <a:gd name="connsiteX213" fmla="*/ 598817 w 1870158"/>
                <a:gd name="connsiteY213" fmla="*/ 345107 h 1766146"/>
                <a:gd name="connsiteX214" fmla="*/ 606430 w 1870158"/>
                <a:gd name="connsiteY214" fmla="*/ 340032 h 1766146"/>
                <a:gd name="connsiteX215" fmla="*/ 614043 w 1870158"/>
                <a:gd name="connsiteY215" fmla="*/ 334957 h 1766146"/>
                <a:gd name="connsiteX216" fmla="*/ 624193 w 1870158"/>
                <a:gd name="connsiteY216" fmla="*/ 332419 h 1766146"/>
                <a:gd name="connsiteX217" fmla="*/ 631806 w 1870158"/>
                <a:gd name="connsiteY217" fmla="*/ 329881 h 1766146"/>
                <a:gd name="connsiteX218" fmla="*/ 641957 w 1870158"/>
                <a:gd name="connsiteY218" fmla="*/ 324806 h 1766146"/>
                <a:gd name="connsiteX219" fmla="*/ 652107 w 1870158"/>
                <a:gd name="connsiteY219" fmla="*/ 322268 h 1766146"/>
                <a:gd name="connsiteX220" fmla="*/ 690161 w 1870158"/>
                <a:gd name="connsiteY220" fmla="*/ 294365 h 1766146"/>
                <a:gd name="connsiteX221" fmla="*/ 695236 w 1870158"/>
                <a:gd name="connsiteY221" fmla="*/ 291827 h 1766146"/>
                <a:gd name="connsiteX222" fmla="*/ 702849 w 1870158"/>
                <a:gd name="connsiteY222" fmla="*/ 286752 h 1766146"/>
                <a:gd name="connsiteX223" fmla="*/ 707924 w 1870158"/>
                <a:gd name="connsiteY223" fmla="*/ 279139 h 1766146"/>
                <a:gd name="connsiteX224" fmla="*/ 713000 w 1870158"/>
                <a:gd name="connsiteY224" fmla="*/ 271526 h 1766146"/>
                <a:gd name="connsiteX225" fmla="*/ 718075 w 1870158"/>
                <a:gd name="connsiteY225" fmla="*/ 263913 h 1766146"/>
                <a:gd name="connsiteX226" fmla="*/ 723150 w 1870158"/>
                <a:gd name="connsiteY226" fmla="*/ 258838 h 1766146"/>
                <a:gd name="connsiteX227" fmla="*/ 728225 w 1870158"/>
                <a:gd name="connsiteY227" fmla="*/ 253763 h 1766146"/>
                <a:gd name="connsiteX228" fmla="*/ 730763 w 1870158"/>
                <a:gd name="connsiteY228" fmla="*/ 248687 h 1766146"/>
                <a:gd name="connsiteX229" fmla="*/ 733301 w 1870158"/>
                <a:gd name="connsiteY229" fmla="*/ 243612 h 1766146"/>
                <a:gd name="connsiteX230" fmla="*/ 738376 w 1870158"/>
                <a:gd name="connsiteY230" fmla="*/ 235999 h 1766146"/>
                <a:gd name="connsiteX231" fmla="*/ 743451 w 1870158"/>
                <a:gd name="connsiteY231" fmla="*/ 228387 h 1766146"/>
                <a:gd name="connsiteX232" fmla="*/ 745989 w 1870158"/>
                <a:gd name="connsiteY232" fmla="*/ 223311 h 1766146"/>
                <a:gd name="connsiteX233" fmla="*/ 748526 w 1870158"/>
                <a:gd name="connsiteY233" fmla="*/ 220774 h 1766146"/>
                <a:gd name="connsiteX234" fmla="*/ 751064 w 1870158"/>
                <a:gd name="connsiteY234" fmla="*/ 215699 h 1766146"/>
                <a:gd name="connsiteX235" fmla="*/ 753602 w 1870158"/>
                <a:gd name="connsiteY235" fmla="*/ 213161 h 1766146"/>
                <a:gd name="connsiteX236" fmla="*/ 756139 w 1870158"/>
                <a:gd name="connsiteY236" fmla="*/ 208086 h 1766146"/>
                <a:gd name="connsiteX237" fmla="*/ 758677 w 1870158"/>
                <a:gd name="connsiteY237" fmla="*/ 205548 h 1766146"/>
                <a:gd name="connsiteX238" fmla="*/ 761215 w 1870158"/>
                <a:gd name="connsiteY238" fmla="*/ 200473 h 1766146"/>
                <a:gd name="connsiteX239" fmla="*/ 763752 w 1870158"/>
                <a:gd name="connsiteY239" fmla="*/ 197935 h 1766146"/>
                <a:gd name="connsiteX240" fmla="*/ 766290 w 1870158"/>
                <a:gd name="connsiteY240" fmla="*/ 197935 h 1766146"/>
                <a:gd name="connsiteX241" fmla="*/ 766290 w 1870158"/>
                <a:gd name="connsiteY241" fmla="*/ 195398 h 1766146"/>
                <a:gd name="connsiteX242" fmla="*/ 776440 w 1870158"/>
                <a:gd name="connsiteY242" fmla="*/ 195398 h 1766146"/>
                <a:gd name="connsiteX243" fmla="*/ 778978 w 1870158"/>
                <a:gd name="connsiteY243" fmla="*/ 197935 h 1766146"/>
                <a:gd name="connsiteX244" fmla="*/ 784053 w 1870158"/>
                <a:gd name="connsiteY244" fmla="*/ 197935 h 1766146"/>
                <a:gd name="connsiteX245" fmla="*/ 786591 w 1870158"/>
                <a:gd name="connsiteY245" fmla="*/ 200473 h 1766146"/>
                <a:gd name="connsiteX246" fmla="*/ 791666 w 1870158"/>
                <a:gd name="connsiteY246" fmla="*/ 200473 h 1766146"/>
                <a:gd name="connsiteX247" fmla="*/ 794204 w 1870158"/>
                <a:gd name="connsiteY247" fmla="*/ 197935 h 1766146"/>
                <a:gd name="connsiteX248" fmla="*/ 796741 w 1870158"/>
                <a:gd name="connsiteY248" fmla="*/ 197935 h 1766146"/>
                <a:gd name="connsiteX249" fmla="*/ 796741 w 1870158"/>
                <a:gd name="connsiteY249" fmla="*/ 190322 h 1766146"/>
                <a:gd name="connsiteX250" fmla="*/ 799279 w 1870158"/>
                <a:gd name="connsiteY250" fmla="*/ 190322 h 1766146"/>
                <a:gd name="connsiteX251" fmla="*/ 799279 w 1870158"/>
                <a:gd name="connsiteY251" fmla="*/ 187785 h 1766146"/>
                <a:gd name="connsiteX252" fmla="*/ 804354 w 1870158"/>
                <a:gd name="connsiteY252" fmla="*/ 187785 h 1766146"/>
                <a:gd name="connsiteX253" fmla="*/ 804354 w 1870158"/>
                <a:gd name="connsiteY253" fmla="*/ 185247 h 1766146"/>
                <a:gd name="connsiteX254" fmla="*/ 806892 w 1870158"/>
                <a:gd name="connsiteY254" fmla="*/ 182709 h 1766146"/>
                <a:gd name="connsiteX255" fmla="*/ 809430 w 1870158"/>
                <a:gd name="connsiteY255" fmla="*/ 182709 h 1766146"/>
                <a:gd name="connsiteX256" fmla="*/ 811967 w 1870158"/>
                <a:gd name="connsiteY256" fmla="*/ 180172 h 1766146"/>
                <a:gd name="connsiteX257" fmla="*/ 814505 w 1870158"/>
                <a:gd name="connsiteY257" fmla="*/ 177634 h 1766146"/>
                <a:gd name="connsiteX258" fmla="*/ 817042 w 1870158"/>
                <a:gd name="connsiteY258" fmla="*/ 175096 h 1766146"/>
                <a:gd name="connsiteX259" fmla="*/ 824655 w 1870158"/>
                <a:gd name="connsiteY259" fmla="*/ 175096 h 1766146"/>
                <a:gd name="connsiteX260" fmla="*/ 827193 w 1870158"/>
                <a:gd name="connsiteY260" fmla="*/ 172559 h 1766146"/>
                <a:gd name="connsiteX261" fmla="*/ 829730 w 1870158"/>
                <a:gd name="connsiteY261" fmla="*/ 172559 h 1766146"/>
                <a:gd name="connsiteX262" fmla="*/ 832268 w 1870158"/>
                <a:gd name="connsiteY262" fmla="*/ 170021 h 1766146"/>
                <a:gd name="connsiteX263" fmla="*/ 837343 w 1870158"/>
                <a:gd name="connsiteY263" fmla="*/ 170021 h 1766146"/>
                <a:gd name="connsiteX264" fmla="*/ 839881 w 1870158"/>
                <a:gd name="connsiteY264" fmla="*/ 167484 h 1766146"/>
                <a:gd name="connsiteX265" fmla="*/ 839881 w 1870158"/>
                <a:gd name="connsiteY265" fmla="*/ 164946 h 1766146"/>
                <a:gd name="connsiteX266" fmla="*/ 842419 w 1870158"/>
                <a:gd name="connsiteY266" fmla="*/ 164946 h 1766146"/>
                <a:gd name="connsiteX267" fmla="*/ 842419 w 1870158"/>
                <a:gd name="connsiteY267" fmla="*/ 162408 h 1766146"/>
                <a:gd name="connsiteX268" fmla="*/ 852569 w 1870158"/>
                <a:gd name="connsiteY268" fmla="*/ 162408 h 1766146"/>
                <a:gd name="connsiteX269" fmla="*/ 852569 w 1870158"/>
                <a:gd name="connsiteY269" fmla="*/ 159871 h 1766146"/>
                <a:gd name="connsiteX270" fmla="*/ 860182 w 1870158"/>
                <a:gd name="connsiteY270" fmla="*/ 159871 h 1766146"/>
                <a:gd name="connsiteX271" fmla="*/ 862720 w 1870158"/>
                <a:gd name="connsiteY271" fmla="*/ 157333 h 1766146"/>
                <a:gd name="connsiteX272" fmla="*/ 867795 w 1870158"/>
                <a:gd name="connsiteY272" fmla="*/ 157333 h 1766146"/>
                <a:gd name="connsiteX273" fmla="*/ 870333 w 1870158"/>
                <a:gd name="connsiteY273" fmla="*/ 154795 h 1766146"/>
                <a:gd name="connsiteX274" fmla="*/ 872870 w 1870158"/>
                <a:gd name="connsiteY274" fmla="*/ 154795 h 1766146"/>
                <a:gd name="connsiteX275" fmla="*/ 877945 w 1870158"/>
                <a:gd name="connsiteY275" fmla="*/ 152258 h 1766146"/>
                <a:gd name="connsiteX276" fmla="*/ 883021 w 1870158"/>
                <a:gd name="connsiteY276" fmla="*/ 152258 h 1766146"/>
                <a:gd name="connsiteX277" fmla="*/ 883021 w 1870158"/>
                <a:gd name="connsiteY277" fmla="*/ 149720 h 1766146"/>
                <a:gd name="connsiteX278" fmla="*/ 885558 w 1870158"/>
                <a:gd name="connsiteY278" fmla="*/ 147182 h 1766146"/>
                <a:gd name="connsiteX279" fmla="*/ 885558 w 1870158"/>
                <a:gd name="connsiteY279" fmla="*/ 144645 h 1766146"/>
                <a:gd name="connsiteX280" fmla="*/ 888096 w 1870158"/>
                <a:gd name="connsiteY280" fmla="*/ 142107 h 1766146"/>
                <a:gd name="connsiteX281" fmla="*/ 888096 w 1870158"/>
                <a:gd name="connsiteY281" fmla="*/ 139570 h 1766146"/>
                <a:gd name="connsiteX282" fmla="*/ 890634 w 1870158"/>
                <a:gd name="connsiteY282" fmla="*/ 137032 h 1766146"/>
                <a:gd name="connsiteX283" fmla="*/ 893171 w 1870158"/>
                <a:gd name="connsiteY283" fmla="*/ 134494 h 1766146"/>
                <a:gd name="connsiteX284" fmla="*/ 893171 w 1870158"/>
                <a:gd name="connsiteY284" fmla="*/ 124344 h 1766146"/>
                <a:gd name="connsiteX285" fmla="*/ 890634 w 1870158"/>
                <a:gd name="connsiteY285" fmla="*/ 124344 h 1766146"/>
                <a:gd name="connsiteX286" fmla="*/ 890634 w 1870158"/>
                <a:gd name="connsiteY286" fmla="*/ 121806 h 1766146"/>
                <a:gd name="connsiteX287" fmla="*/ 885558 w 1870158"/>
                <a:gd name="connsiteY287" fmla="*/ 121806 h 1766146"/>
                <a:gd name="connsiteX288" fmla="*/ 885558 w 1870158"/>
                <a:gd name="connsiteY288" fmla="*/ 119269 h 1766146"/>
                <a:gd name="connsiteX289" fmla="*/ 888096 w 1870158"/>
                <a:gd name="connsiteY289" fmla="*/ 116731 h 1766146"/>
                <a:gd name="connsiteX290" fmla="*/ 888096 w 1870158"/>
                <a:gd name="connsiteY290" fmla="*/ 104043 h 1766146"/>
                <a:gd name="connsiteX291" fmla="*/ 885558 w 1870158"/>
                <a:gd name="connsiteY291" fmla="*/ 101505 h 1766146"/>
                <a:gd name="connsiteX292" fmla="*/ 883021 w 1870158"/>
                <a:gd name="connsiteY292" fmla="*/ 98968 h 1766146"/>
                <a:gd name="connsiteX293" fmla="*/ 883021 w 1870158"/>
                <a:gd name="connsiteY293" fmla="*/ 91355 h 1766146"/>
                <a:gd name="connsiteX294" fmla="*/ 893171 w 1870158"/>
                <a:gd name="connsiteY294" fmla="*/ 91355 h 1766146"/>
                <a:gd name="connsiteX295" fmla="*/ 893171 w 1870158"/>
                <a:gd name="connsiteY295" fmla="*/ 83742 h 1766146"/>
                <a:gd name="connsiteX296" fmla="*/ 890634 w 1870158"/>
                <a:gd name="connsiteY296" fmla="*/ 83742 h 1766146"/>
                <a:gd name="connsiteX297" fmla="*/ 890634 w 1870158"/>
                <a:gd name="connsiteY297" fmla="*/ 68516 h 1766146"/>
                <a:gd name="connsiteX298" fmla="*/ 888096 w 1870158"/>
                <a:gd name="connsiteY298" fmla="*/ 65978 h 1766146"/>
                <a:gd name="connsiteX299" fmla="*/ 888096 w 1870158"/>
                <a:gd name="connsiteY299" fmla="*/ 63441 h 1766146"/>
                <a:gd name="connsiteX300" fmla="*/ 885558 w 1870158"/>
                <a:gd name="connsiteY300" fmla="*/ 63441 h 1766146"/>
                <a:gd name="connsiteX301" fmla="*/ 885558 w 1870158"/>
                <a:gd name="connsiteY301" fmla="*/ 45677 h 1766146"/>
                <a:gd name="connsiteX302" fmla="*/ 883021 w 1870158"/>
                <a:gd name="connsiteY302" fmla="*/ 43140 h 1766146"/>
                <a:gd name="connsiteX303" fmla="*/ 883021 w 1870158"/>
                <a:gd name="connsiteY303" fmla="*/ 40602 h 1766146"/>
                <a:gd name="connsiteX304" fmla="*/ 880483 w 1870158"/>
                <a:gd name="connsiteY304" fmla="*/ 38064 h 1766146"/>
                <a:gd name="connsiteX305" fmla="*/ 880483 w 1870158"/>
                <a:gd name="connsiteY305" fmla="*/ 17764 h 1766146"/>
                <a:gd name="connsiteX306" fmla="*/ 877945 w 1870158"/>
                <a:gd name="connsiteY306" fmla="*/ 15226 h 1766146"/>
                <a:gd name="connsiteX307" fmla="*/ 877945 w 1870158"/>
                <a:gd name="connsiteY307" fmla="*/ 10151 h 1766146"/>
                <a:gd name="connsiteX308" fmla="*/ 875408 w 1870158"/>
                <a:gd name="connsiteY308" fmla="*/ 7613 h 1766146"/>
                <a:gd name="connsiteX309" fmla="*/ 875408 w 1870158"/>
                <a:gd name="connsiteY309" fmla="*/ 2538 h 1766146"/>
                <a:gd name="connsiteX310" fmla="*/ 872870 w 1870158"/>
                <a:gd name="connsiteY310" fmla="*/ 0 h 1766146"/>
                <a:gd name="connsiteX311" fmla="*/ 883021 w 1870158"/>
                <a:gd name="connsiteY311" fmla="*/ 0 h 1766146"/>
                <a:gd name="connsiteX312" fmla="*/ 893171 w 1870158"/>
                <a:gd name="connsiteY312" fmla="*/ 5075 h 1766146"/>
                <a:gd name="connsiteX313" fmla="*/ 900784 w 1870158"/>
                <a:gd name="connsiteY313" fmla="*/ 7613 h 1766146"/>
                <a:gd name="connsiteX314" fmla="*/ 903322 w 1870158"/>
                <a:gd name="connsiteY314" fmla="*/ 10151 h 1766146"/>
                <a:gd name="connsiteX315" fmla="*/ 908397 w 1870158"/>
                <a:gd name="connsiteY315" fmla="*/ 22839 h 1766146"/>
                <a:gd name="connsiteX316" fmla="*/ 910935 w 1870158"/>
                <a:gd name="connsiteY316" fmla="*/ 32989 h 1766146"/>
                <a:gd name="connsiteX317" fmla="*/ 918547 w 1870158"/>
                <a:gd name="connsiteY317" fmla="*/ 38064 h 1766146"/>
                <a:gd name="connsiteX318" fmla="*/ 921085 w 1870158"/>
                <a:gd name="connsiteY318" fmla="*/ 40602 h 1766146"/>
                <a:gd name="connsiteX319" fmla="*/ 921085 w 1870158"/>
                <a:gd name="connsiteY319" fmla="*/ 55828 h 1766146"/>
                <a:gd name="connsiteX320" fmla="*/ 926160 w 1870158"/>
                <a:gd name="connsiteY320" fmla="*/ 65978 h 1766146"/>
                <a:gd name="connsiteX321" fmla="*/ 926160 w 1870158"/>
                <a:gd name="connsiteY321" fmla="*/ 71054 h 1766146"/>
                <a:gd name="connsiteX322" fmla="*/ 936311 w 1870158"/>
                <a:gd name="connsiteY322" fmla="*/ 81204 h 1766146"/>
                <a:gd name="connsiteX323" fmla="*/ 946461 w 1870158"/>
                <a:gd name="connsiteY323" fmla="*/ 88817 h 1766146"/>
                <a:gd name="connsiteX324" fmla="*/ 951537 w 1870158"/>
                <a:gd name="connsiteY324" fmla="*/ 91355 h 1766146"/>
                <a:gd name="connsiteX325" fmla="*/ 959150 w 1870158"/>
                <a:gd name="connsiteY325" fmla="*/ 96430 h 1766146"/>
                <a:gd name="connsiteX326" fmla="*/ 961687 w 1870158"/>
                <a:gd name="connsiteY326" fmla="*/ 101505 h 1766146"/>
                <a:gd name="connsiteX327" fmla="*/ 964225 w 1870158"/>
                <a:gd name="connsiteY327" fmla="*/ 106581 h 1766146"/>
                <a:gd name="connsiteX328" fmla="*/ 964225 w 1870158"/>
                <a:gd name="connsiteY328" fmla="*/ 121806 h 1766146"/>
                <a:gd name="connsiteX329" fmla="*/ 966762 w 1870158"/>
                <a:gd name="connsiteY329" fmla="*/ 129419 h 1766146"/>
                <a:gd name="connsiteX330" fmla="*/ 969300 w 1870158"/>
                <a:gd name="connsiteY330" fmla="*/ 131957 h 1766146"/>
                <a:gd name="connsiteX331" fmla="*/ 971838 w 1870158"/>
                <a:gd name="connsiteY331" fmla="*/ 134494 h 1766146"/>
                <a:gd name="connsiteX332" fmla="*/ 974375 w 1870158"/>
                <a:gd name="connsiteY332" fmla="*/ 137032 h 1766146"/>
                <a:gd name="connsiteX333" fmla="*/ 976913 w 1870158"/>
                <a:gd name="connsiteY333" fmla="*/ 137032 h 1766146"/>
                <a:gd name="connsiteX334" fmla="*/ 976913 w 1870158"/>
                <a:gd name="connsiteY334" fmla="*/ 134494 h 1766146"/>
                <a:gd name="connsiteX335" fmla="*/ 981988 w 1870158"/>
                <a:gd name="connsiteY335" fmla="*/ 134494 h 1766146"/>
                <a:gd name="connsiteX336" fmla="*/ 981988 w 1870158"/>
                <a:gd name="connsiteY336" fmla="*/ 137032 h 1766146"/>
                <a:gd name="connsiteX337" fmla="*/ 984526 w 1870158"/>
                <a:gd name="connsiteY337" fmla="*/ 139570 h 1766146"/>
                <a:gd name="connsiteX338" fmla="*/ 989601 w 1870158"/>
                <a:gd name="connsiteY338" fmla="*/ 142107 h 1766146"/>
                <a:gd name="connsiteX339" fmla="*/ 997214 w 1870158"/>
                <a:gd name="connsiteY339" fmla="*/ 149720 h 1766146"/>
                <a:gd name="connsiteX340" fmla="*/ 1002289 w 1870158"/>
                <a:gd name="connsiteY340" fmla="*/ 152258 h 1766146"/>
                <a:gd name="connsiteX341" fmla="*/ 1002289 w 1870158"/>
                <a:gd name="connsiteY341" fmla="*/ 162408 h 1766146"/>
                <a:gd name="connsiteX342" fmla="*/ 1004827 w 1870158"/>
                <a:gd name="connsiteY342" fmla="*/ 170021 h 1766146"/>
                <a:gd name="connsiteX343" fmla="*/ 1004827 w 1870158"/>
                <a:gd name="connsiteY343" fmla="*/ 180172 h 1766146"/>
                <a:gd name="connsiteX344" fmla="*/ 1007365 w 1870158"/>
                <a:gd name="connsiteY344" fmla="*/ 187785 h 1766146"/>
                <a:gd name="connsiteX345" fmla="*/ 1014977 w 1870158"/>
                <a:gd name="connsiteY345" fmla="*/ 195398 h 1766146"/>
                <a:gd name="connsiteX346" fmla="*/ 1017515 w 1870158"/>
                <a:gd name="connsiteY346" fmla="*/ 197935 h 1766146"/>
                <a:gd name="connsiteX347" fmla="*/ 1022590 w 1870158"/>
                <a:gd name="connsiteY347" fmla="*/ 200473 h 1766146"/>
                <a:gd name="connsiteX348" fmla="*/ 1025128 w 1870158"/>
                <a:gd name="connsiteY348" fmla="*/ 203010 h 1766146"/>
                <a:gd name="connsiteX349" fmla="*/ 1030203 w 1870158"/>
                <a:gd name="connsiteY349" fmla="*/ 203010 h 1766146"/>
                <a:gd name="connsiteX350" fmla="*/ 1032741 w 1870158"/>
                <a:gd name="connsiteY350" fmla="*/ 200473 h 1766146"/>
                <a:gd name="connsiteX351" fmla="*/ 1045429 w 1870158"/>
                <a:gd name="connsiteY351" fmla="*/ 200473 h 1766146"/>
                <a:gd name="connsiteX352" fmla="*/ 1047967 w 1870158"/>
                <a:gd name="connsiteY352" fmla="*/ 203010 h 1766146"/>
                <a:gd name="connsiteX353" fmla="*/ 1053042 w 1870158"/>
                <a:gd name="connsiteY353" fmla="*/ 205548 h 1766146"/>
                <a:gd name="connsiteX354" fmla="*/ 1055580 w 1870158"/>
                <a:gd name="connsiteY354" fmla="*/ 208086 h 1766146"/>
                <a:gd name="connsiteX355" fmla="*/ 1058117 w 1870158"/>
                <a:gd name="connsiteY355" fmla="*/ 210623 h 1766146"/>
                <a:gd name="connsiteX356" fmla="*/ 1058117 w 1870158"/>
                <a:gd name="connsiteY356" fmla="*/ 213161 h 1766146"/>
                <a:gd name="connsiteX357" fmla="*/ 1063192 w 1870158"/>
                <a:gd name="connsiteY357" fmla="*/ 215699 h 1766146"/>
                <a:gd name="connsiteX358" fmla="*/ 1070805 w 1870158"/>
                <a:gd name="connsiteY358" fmla="*/ 218236 h 1766146"/>
                <a:gd name="connsiteX359" fmla="*/ 1073343 w 1870158"/>
                <a:gd name="connsiteY359" fmla="*/ 218236 h 1766146"/>
                <a:gd name="connsiteX360" fmla="*/ 1078418 w 1870158"/>
                <a:gd name="connsiteY360" fmla="*/ 220774 h 1766146"/>
                <a:gd name="connsiteX361" fmla="*/ 1083493 w 1870158"/>
                <a:gd name="connsiteY361" fmla="*/ 223311 h 1766146"/>
                <a:gd name="connsiteX362" fmla="*/ 1091106 w 1870158"/>
                <a:gd name="connsiteY362" fmla="*/ 225849 h 1766146"/>
                <a:gd name="connsiteX363" fmla="*/ 1096182 w 1870158"/>
                <a:gd name="connsiteY363" fmla="*/ 223311 h 1766146"/>
                <a:gd name="connsiteX364" fmla="*/ 1101257 w 1870158"/>
                <a:gd name="connsiteY364" fmla="*/ 223311 h 1766146"/>
                <a:gd name="connsiteX365" fmla="*/ 1108870 w 1870158"/>
                <a:gd name="connsiteY365" fmla="*/ 220774 h 1766146"/>
                <a:gd name="connsiteX366" fmla="*/ 1116483 w 1870158"/>
                <a:gd name="connsiteY366" fmla="*/ 220774 h 1766146"/>
                <a:gd name="connsiteX367" fmla="*/ 1124095 w 1870158"/>
                <a:gd name="connsiteY367" fmla="*/ 218236 h 1766146"/>
                <a:gd name="connsiteX368" fmla="*/ 1126633 w 1870158"/>
                <a:gd name="connsiteY368" fmla="*/ 215699 h 1766146"/>
                <a:gd name="connsiteX369" fmla="*/ 1129171 w 1870158"/>
                <a:gd name="connsiteY369" fmla="*/ 213161 h 1766146"/>
                <a:gd name="connsiteX370" fmla="*/ 1134246 w 1870158"/>
                <a:gd name="connsiteY370" fmla="*/ 208086 h 1766146"/>
                <a:gd name="connsiteX371" fmla="*/ 1136784 w 1870158"/>
                <a:gd name="connsiteY371" fmla="*/ 205548 h 1766146"/>
                <a:gd name="connsiteX372" fmla="*/ 1139321 w 1870158"/>
                <a:gd name="connsiteY372" fmla="*/ 200473 h 1766146"/>
                <a:gd name="connsiteX373" fmla="*/ 1144396 w 1870158"/>
                <a:gd name="connsiteY373" fmla="*/ 197935 h 1766146"/>
                <a:gd name="connsiteX374" fmla="*/ 1146934 w 1870158"/>
                <a:gd name="connsiteY374" fmla="*/ 195398 h 1766146"/>
                <a:gd name="connsiteX375" fmla="*/ 1154547 w 1870158"/>
                <a:gd name="connsiteY375" fmla="*/ 192860 h 1766146"/>
                <a:gd name="connsiteX376" fmla="*/ 1164697 w 1870158"/>
                <a:gd name="connsiteY376" fmla="*/ 192860 h 1766146"/>
                <a:gd name="connsiteX377" fmla="*/ 1172310 w 1870158"/>
                <a:gd name="connsiteY377" fmla="*/ 190322 h 1766146"/>
                <a:gd name="connsiteX378" fmla="*/ 1174848 w 1870158"/>
                <a:gd name="connsiteY378" fmla="*/ 187785 h 1766146"/>
                <a:gd name="connsiteX379" fmla="*/ 1179923 w 1870158"/>
                <a:gd name="connsiteY379" fmla="*/ 185247 h 1766146"/>
                <a:gd name="connsiteX380" fmla="*/ 1182461 w 1870158"/>
                <a:gd name="connsiteY380" fmla="*/ 182709 h 1766146"/>
                <a:gd name="connsiteX381" fmla="*/ 1190074 w 1870158"/>
                <a:gd name="connsiteY381" fmla="*/ 180172 h 1766146"/>
                <a:gd name="connsiteX382" fmla="*/ 1192611 w 1870158"/>
                <a:gd name="connsiteY382" fmla="*/ 177634 h 1766146"/>
                <a:gd name="connsiteX383" fmla="*/ 1195149 w 1870158"/>
                <a:gd name="connsiteY383" fmla="*/ 177634 h 1766146"/>
                <a:gd name="connsiteX384" fmla="*/ 1200224 w 1870158"/>
                <a:gd name="connsiteY384" fmla="*/ 175096 h 1766146"/>
                <a:gd name="connsiteX385" fmla="*/ 1202762 w 1870158"/>
                <a:gd name="connsiteY385" fmla="*/ 172559 h 1766146"/>
                <a:gd name="connsiteX386" fmla="*/ 1212912 w 1870158"/>
                <a:gd name="connsiteY386" fmla="*/ 172559 h 1766146"/>
                <a:gd name="connsiteX387" fmla="*/ 1212912 w 1870158"/>
                <a:gd name="connsiteY387" fmla="*/ 175096 h 1766146"/>
                <a:gd name="connsiteX388" fmla="*/ 1215450 w 1870158"/>
                <a:gd name="connsiteY388" fmla="*/ 175096 h 1766146"/>
                <a:gd name="connsiteX389" fmla="*/ 1215450 w 1870158"/>
                <a:gd name="connsiteY389" fmla="*/ 177634 h 1766146"/>
                <a:gd name="connsiteX390" fmla="*/ 1217988 w 1870158"/>
                <a:gd name="connsiteY390" fmla="*/ 180172 h 1766146"/>
                <a:gd name="connsiteX391" fmla="*/ 1220525 w 1870158"/>
                <a:gd name="connsiteY391" fmla="*/ 180172 h 1766146"/>
                <a:gd name="connsiteX392" fmla="*/ 1223063 w 1870158"/>
                <a:gd name="connsiteY392" fmla="*/ 182709 h 1766146"/>
                <a:gd name="connsiteX393" fmla="*/ 1225601 w 1870158"/>
                <a:gd name="connsiteY393" fmla="*/ 187785 h 1766146"/>
                <a:gd name="connsiteX394" fmla="*/ 1228138 w 1870158"/>
                <a:gd name="connsiteY394" fmla="*/ 187785 h 1766146"/>
                <a:gd name="connsiteX395" fmla="*/ 1228138 w 1870158"/>
                <a:gd name="connsiteY395" fmla="*/ 190322 h 1766146"/>
                <a:gd name="connsiteX396" fmla="*/ 1230676 w 1870158"/>
                <a:gd name="connsiteY396" fmla="*/ 192860 h 1766146"/>
                <a:gd name="connsiteX397" fmla="*/ 1235751 w 1870158"/>
                <a:gd name="connsiteY397" fmla="*/ 195398 h 1766146"/>
                <a:gd name="connsiteX398" fmla="*/ 1238289 w 1870158"/>
                <a:gd name="connsiteY398" fmla="*/ 195398 h 1766146"/>
                <a:gd name="connsiteX399" fmla="*/ 1240826 w 1870158"/>
                <a:gd name="connsiteY399" fmla="*/ 200473 h 1766146"/>
                <a:gd name="connsiteX400" fmla="*/ 1243364 w 1870158"/>
                <a:gd name="connsiteY400" fmla="*/ 203010 h 1766146"/>
                <a:gd name="connsiteX401" fmla="*/ 1245902 w 1870158"/>
                <a:gd name="connsiteY401" fmla="*/ 205548 h 1766146"/>
                <a:gd name="connsiteX402" fmla="*/ 1248439 w 1870158"/>
                <a:gd name="connsiteY402" fmla="*/ 208086 h 1766146"/>
                <a:gd name="connsiteX403" fmla="*/ 1248439 w 1870158"/>
                <a:gd name="connsiteY403" fmla="*/ 210623 h 1766146"/>
                <a:gd name="connsiteX404" fmla="*/ 1250977 w 1870158"/>
                <a:gd name="connsiteY404" fmla="*/ 213161 h 1766146"/>
                <a:gd name="connsiteX405" fmla="*/ 1250977 w 1870158"/>
                <a:gd name="connsiteY405" fmla="*/ 230924 h 1766146"/>
                <a:gd name="connsiteX406" fmla="*/ 1248439 w 1870158"/>
                <a:gd name="connsiteY406" fmla="*/ 235999 h 1766146"/>
                <a:gd name="connsiteX407" fmla="*/ 1248439 w 1870158"/>
                <a:gd name="connsiteY407" fmla="*/ 243612 h 1766146"/>
                <a:gd name="connsiteX408" fmla="*/ 1245902 w 1870158"/>
                <a:gd name="connsiteY408" fmla="*/ 246150 h 1766146"/>
                <a:gd name="connsiteX409" fmla="*/ 1243364 w 1870158"/>
                <a:gd name="connsiteY409" fmla="*/ 251225 h 1766146"/>
                <a:gd name="connsiteX410" fmla="*/ 1243364 w 1870158"/>
                <a:gd name="connsiteY410" fmla="*/ 261376 h 1766146"/>
                <a:gd name="connsiteX411" fmla="*/ 1240826 w 1870158"/>
                <a:gd name="connsiteY411" fmla="*/ 271526 h 1766146"/>
                <a:gd name="connsiteX412" fmla="*/ 1238289 w 1870158"/>
                <a:gd name="connsiteY412" fmla="*/ 279139 h 1766146"/>
                <a:gd name="connsiteX413" fmla="*/ 1235751 w 1870158"/>
                <a:gd name="connsiteY413" fmla="*/ 286752 h 1766146"/>
                <a:gd name="connsiteX414" fmla="*/ 1233213 w 1870158"/>
                <a:gd name="connsiteY414" fmla="*/ 294365 h 1766146"/>
                <a:gd name="connsiteX415" fmla="*/ 1233213 w 1870158"/>
                <a:gd name="connsiteY415" fmla="*/ 322268 h 1766146"/>
                <a:gd name="connsiteX416" fmla="*/ 1230676 w 1870158"/>
                <a:gd name="connsiteY416" fmla="*/ 329881 h 1766146"/>
                <a:gd name="connsiteX417" fmla="*/ 1230676 w 1870158"/>
                <a:gd name="connsiteY417" fmla="*/ 337494 h 1766146"/>
                <a:gd name="connsiteX418" fmla="*/ 1228138 w 1870158"/>
                <a:gd name="connsiteY418" fmla="*/ 342569 h 1766146"/>
                <a:gd name="connsiteX419" fmla="*/ 1228138 w 1870158"/>
                <a:gd name="connsiteY419" fmla="*/ 345107 h 1766146"/>
                <a:gd name="connsiteX420" fmla="*/ 1225601 w 1870158"/>
                <a:gd name="connsiteY420" fmla="*/ 352720 h 1766146"/>
                <a:gd name="connsiteX421" fmla="*/ 1225601 w 1870158"/>
                <a:gd name="connsiteY421" fmla="*/ 357795 h 1766146"/>
                <a:gd name="connsiteX422" fmla="*/ 1223063 w 1870158"/>
                <a:gd name="connsiteY422" fmla="*/ 365408 h 1766146"/>
                <a:gd name="connsiteX423" fmla="*/ 1220525 w 1870158"/>
                <a:gd name="connsiteY423" fmla="*/ 373021 h 1766146"/>
                <a:gd name="connsiteX424" fmla="*/ 1215450 w 1870158"/>
                <a:gd name="connsiteY424" fmla="*/ 375559 h 1766146"/>
                <a:gd name="connsiteX425" fmla="*/ 1215450 w 1870158"/>
                <a:gd name="connsiteY425" fmla="*/ 378096 h 1766146"/>
                <a:gd name="connsiteX426" fmla="*/ 1212912 w 1870158"/>
                <a:gd name="connsiteY426" fmla="*/ 378096 h 1766146"/>
                <a:gd name="connsiteX427" fmla="*/ 1207837 w 1870158"/>
                <a:gd name="connsiteY427" fmla="*/ 383171 h 1766146"/>
                <a:gd name="connsiteX428" fmla="*/ 1207837 w 1870158"/>
                <a:gd name="connsiteY428" fmla="*/ 388247 h 1766146"/>
                <a:gd name="connsiteX429" fmla="*/ 1205300 w 1870158"/>
                <a:gd name="connsiteY429" fmla="*/ 393322 h 1766146"/>
                <a:gd name="connsiteX430" fmla="*/ 1205300 w 1870158"/>
                <a:gd name="connsiteY430" fmla="*/ 403472 h 1766146"/>
                <a:gd name="connsiteX431" fmla="*/ 1207837 w 1870158"/>
                <a:gd name="connsiteY431" fmla="*/ 411085 h 1766146"/>
                <a:gd name="connsiteX432" fmla="*/ 1207837 w 1870158"/>
                <a:gd name="connsiteY432" fmla="*/ 416160 h 1766146"/>
                <a:gd name="connsiteX433" fmla="*/ 1210375 w 1870158"/>
                <a:gd name="connsiteY433" fmla="*/ 418698 h 1766146"/>
                <a:gd name="connsiteX434" fmla="*/ 1212912 w 1870158"/>
                <a:gd name="connsiteY434" fmla="*/ 418698 h 1766146"/>
                <a:gd name="connsiteX435" fmla="*/ 1215450 w 1870158"/>
                <a:gd name="connsiteY435" fmla="*/ 421236 h 1766146"/>
                <a:gd name="connsiteX436" fmla="*/ 1223063 w 1870158"/>
                <a:gd name="connsiteY436" fmla="*/ 421236 h 1766146"/>
                <a:gd name="connsiteX437" fmla="*/ 1228138 w 1870158"/>
                <a:gd name="connsiteY437" fmla="*/ 423774 h 1766146"/>
                <a:gd name="connsiteX438" fmla="*/ 1235751 w 1870158"/>
                <a:gd name="connsiteY438" fmla="*/ 426311 h 1766146"/>
                <a:gd name="connsiteX439" fmla="*/ 1238289 w 1870158"/>
                <a:gd name="connsiteY439" fmla="*/ 426311 h 1766146"/>
                <a:gd name="connsiteX440" fmla="*/ 1243364 w 1870158"/>
                <a:gd name="connsiteY440" fmla="*/ 428849 h 1766146"/>
                <a:gd name="connsiteX441" fmla="*/ 1248439 w 1870158"/>
                <a:gd name="connsiteY441" fmla="*/ 431386 h 1766146"/>
                <a:gd name="connsiteX442" fmla="*/ 1253514 w 1870158"/>
                <a:gd name="connsiteY442" fmla="*/ 433924 h 1766146"/>
                <a:gd name="connsiteX443" fmla="*/ 1256052 w 1870158"/>
                <a:gd name="connsiteY443" fmla="*/ 436462 h 1766146"/>
                <a:gd name="connsiteX444" fmla="*/ 1263665 w 1870158"/>
                <a:gd name="connsiteY444" fmla="*/ 441537 h 1766146"/>
                <a:gd name="connsiteX445" fmla="*/ 1289031 w 1870158"/>
                <a:gd name="connsiteY445" fmla="*/ 441537 h 1766146"/>
                <a:gd name="connsiteX446" fmla="*/ 1296644 w 1870158"/>
                <a:gd name="connsiteY446" fmla="*/ 444074 h 1766146"/>
                <a:gd name="connsiteX447" fmla="*/ 1296644 w 1870158"/>
                <a:gd name="connsiteY447" fmla="*/ 446612 h 1766146"/>
                <a:gd name="connsiteX448" fmla="*/ 1299181 w 1870158"/>
                <a:gd name="connsiteY448" fmla="*/ 446612 h 1766146"/>
                <a:gd name="connsiteX449" fmla="*/ 1301719 w 1870158"/>
                <a:gd name="connsiteY449" fmla="*/ 449150 h 1766146"/>
                <a:gd name="connsiteX450" fmla="*/ 1301719 w 1870158"/>
                <a:gd name="connsiteY450" fmla="*/ 451687 h 1766146"/>
                <a:gd name="connsiteX451" fmla="*/ 1304257 w 1870158"/>
                <a:gd name="connsiteY451" fmla="*/ 456763 h 1766146"/>
                <a:gd name="connsiteX452" fmla="*/ 1304257 w 1870158"/>
                <a:gd name="connsiteY452" fmla="*/ 459300 h 1766146"/>
                <a:gd name="connsiteX453" fmla="*/ 1306794 w 1870158"/>
                <a:gd name="connsiteY453" fmla="*/ 466913 h 1766146"/>
                <a:gd name="connsiteX454" fmla="*/ 1309332 w 1870158"/>
                <a:gd name="connsiteY454" fmla="*/ 471988 h 1766146"/>
                <a:gd name="connsiteX455" fmla="*/ 1309332 w 1870158"/>
                <a:gd name="connsiteY455" fmla="*/ 477064 h 1766146"/>
                <a:gd name="connsiteX456" fmla="*/ 1314407 w 1870158"/>
                <a:gd name="connsiteY456" fmla="*/ 479601 h 1766146"/>
                <a:gd name="connsiteX457" fmla="*/ 1327095 w 1870158"/>
                <a:gd name="connsiteY457" fmla="*/ 479601 h 1766146"/>
                <a:gd name="connsiteX458" fmla="*/ 1332170 w 1870158"/>
                <a:gd name="connsiteY458" fmla="*/ 482139 h 1766146"/>
                <a:gd name="connsiteX459" fmla="*/ 1334708 w 1870158"/>
                <a:gd name="connsiteY459" fmla="*/ 487214 h 1766146"/>
                <a:gd name="connsiteX460" fmla="*/ 1337246 w 1870158"/>
                <a:gd name="connsiteY460" fmla="*/ 487214 h 1766146"/>
                <a:gd name="connsiteX461" fmla="*/ 1337246 w 1870158"/>
                <a:gd name="connsiteY461" fmla="*/ 489752 h 1766146"/>
                <a:gd name="connsiteX462" fmla="*/ 1347396 w 1870158"/>
                <a:gd name="connsiteY462" fmla="*/ 489752 h 1766146"/>
                <a:gd name="connsiteX463" fmla="*/ 1352471 w 1870158"/>
                <a:gd name="connsiteY463" fmla="*/ 487214 h 1766146"/>
                <a:gd name="connsiteX464" fmla="*/ 1362622 w 1870158"/>
                <a:gd name="connsiteY464" fmla="*/ 484677 h 1766146"/>
                <a:gd name="connsiteX465" fmla="*/ 1387988 w 1870158"/>
                <a:gd name="connsiteY465" fmla="*/ 484677 h 1766146"/>
                <a:gd name="connsiteX466" fmla="*/ 1387988 w 1870158"/>
                <a:gd name="connsiteY466" fmla="*/ 487214 h 1766146"/>
                <a:gd name="connsiteX467" fmla="*/ 1390525 w 1870158"/>
                <a:gd name="connsiteY467" fmla="*/ 489752 h 1766146"/>
                <a:gd name="connsiteX468" fmla="*/ 1393063 w 1870158"/>
                <a:gd name="connsiteY468" fmla="*/ 492289 h 1766146"/>
                <a:gd name="connsiteX469" fmla="*/ 1398138 w 1870158"/>
                <a:gd name="connsiteY469" fmla="*/ 494827 h 1766146"/>
                <a:gd name="connsiteX470" fmla="*/ 1400676 w 1870158"/>
                <a:gd name="connsiteY470" fmla="*/ 497365 h 1766146"/>
                <a:gd name="connsiteX471" fmla="*/ 1403213 w 1870158"/>
                <a:gd name="connsiteY471" fmla="*/ 499902 h 1766146"/>
                <a:gd name="connsiteX472" fmla="*/ 1403213 w 1870158"/>
                <a:gd name="connsiteY472" fmla="*/ 502440 h 1766146"/>
                <a:gd name="connsiteX473" fmla="*/ 1410826 w 1870158"/>
                <a:gd name="connsiteY473" fmla="*/ 504977 h 1766146"/>
                <a:gd name="connsiteX474" fmla="*/ 1413364 w 1870158"/>
                <a:gd name="connsiteY474" fmla="*/ 507515 h 1766146"/>
                <a:gd name="connsiteX475" fmla="*/ 1418439 w 1870158"/>
                <a:gd name="connsiteY475" fmla="*/ 507515 h 1766146"/>
                <a:gd name="connsiteX476" fmla="*/ 1423514 w 1870158"/>
                <a:gd name="connsiteY476" fmla="*/ 510053 h 1766146"/>
                <a:gd name="connsiteX477" fmla="*/ 1426052 w 1870158"/>
                <a:gd name="connsiteY477" fmla="*/ 515128 h 1766146"/>
                <a:gd name="connsiteX478" fmla="*/ 1428590 w 1870158"/>
                <a:gd name="connsiteY478" fmla="*/ 522741 h 1766146"/>
                <a:gd name="connsiteX479" fmla="*/ 1431127 w 1870158"/>
                <a:gd name="connsiteY479" fmla="*/ 530354 h 1766146"/>
                <a:gd name="connsiteX480" fmla="*/ 1431127 w 1870158"/>
                <a:gd name="connsiteY480" fmla="*/ 537967 h 1766146"/>
                <a:gd name="connsiteX481" fmla="*/ 1428590 w 1870158"/>
                <a:gd name="connsiteY481" fmla="*/ 543042 h 1766146"/>
                <a:gd name="connsiteX482" fmla="*/ 1428590 w 1870158"/>
                <a:gd name="connsiteY482" fmla="*/ 550655 h 1766146"/>
                <a:gd name="connsiteX483" fmla="*/ 1426052 w 1870158"/>
                <a:gd name="connsiteY483" fmla="*/ 555730 h 1766146"/>
                <a:gd name="connsiteX484" fmla="*/ 1428590 w 1870158"/>
                <a:gd name="connsiteY484" fmla="*/ 565881 h 1766146"/>
                <a:gd name="connsiteX485" fmla="*/ 1431127 w 1870158"/>
                <a:gd name="connsiteY485" fmla="*/ 573494 h 1766146"/>
                <a:gd name="connsiteX486" fmla="*/ 1433665 w 1870158"/>
                <a:gd name="connsiteY486" fmla="*/ 586182 h 1766146"/>
                <a:gd name="connsiteX487" fmla="*/ 1438740 w 1870158"/>
                <a:gd name="connsiteY487" fmla="*/ 596332 h 1766146"/>
                <a:gd name="connsiteX488" fmla="*/ 1438740 w 1870158"/>
                <a:gd name="connsiteY488" fmla="*/ 606482 h 1766146"/>
                <a:gd name="connsiteX489" fmla="*/ 1441278 w 1870158"/>
                <a:gd name="connsiteY489" fmla="*/ 614096 h 1766146"/>
                <a:gd name="connsiteX490" fmla="*/ 1441278 w 1870158"/>
                <a:gd name="connsiteY490" fmla="*/ 619171 h 1766146"/>
                <a:gd name="connsiteX491" fmla="*/ 1443815 w 1870158"/>
                <a:gd name="connsiteY491" fmla="*/ 621708 h 1766146"/>
                <a:gd name="connsiteX492" fmla="*/ 1446353 w 1870158"/>
                <a:gd name="connsiteY492" fmla="*/ 624246 h 1766146"/>
                <a:gd name="connsiteX493" fmla="*/ 1451428 w 1870158"/>
                <a:gd name="connsiteY493" fmla="*/ 626784 h 1766146"/>
                <a:gd name="connsiteX494" fmla="*/ 1461579 w 1870158"/>
                <a:gd name="connsiteY494" fmla="*/ 624246 h 1766146"/>
                <a:gd name="connsiteX495" fmla="*/ 1474267 w 1870158"/>
                <a:gd name="connsiteY495" fmla="*/ 621708 h 1766146"/>
                <a:gd name="connsiteX496" fmla="*/ 1484418 w 1870158"/>
                <a:gd name="connsiteY496" fmla="*/ 619171 h 1766146"/>
                <a:gd name="connsiteX497" fmla="*/ 1497106 w 1870158"/>
                <a:gd name="connsiteY497" fmla="*/ 616633 h 1766146"/>
                <a:gd name="connsiteX498" fmla="*/ 1507256 w 1870158"/>
                <a:gd name="connsiteY498" fmla="*/ 614096 h 1766146"/>
                <a:gd name="connsiteX499" fmla="*/ 1525020 w 1870158"/>
                <a:gd name="connsiteY499" fmla="*/ 614096 h 1766146"/>
                <a:gd name="connsiteX500" fmla="*/ 1532632 w 1870158"/>
                <a:gd name="connsiteY500" fmla="*/ 619171 h 1766146"/>
                <a:gd name="connsiteX501" fmla="*/ 1540245 w 1870158"/>
                <a:gd name="connsiteY501" fmla="*/ 624246 h 1766146"/>
                <a:gd name="connsiteX502" fmla="*/ 1542783 w 1870158"/>
                <a:gd name="connsiteY502" fmla="*/ 626784 h 1766146"/>
                <a:gd name="connsiteX503" fmla="*/ 1550396 w 1870158"/>
                <a:gd name="connsiteY503" fmla="*/ 631859 h 1766146"/>
                <a:gd name="connsiteX504" fmla="*/ 1558009 w 1870158"/>
                <a:gd name="connsiteY504" fmla="*/ 642010 h 1766146"/>
                <a:gd name="connsiteX505" fmla="*/ 1563084 w 1870158"/>
                <a:gd name="connsiteY505" fmla="*/ 647085 h 1766146"/>
                <a:gd name="connsiteX506" fmla="*/ 1565622 w 1870158"/>
                <a:gd name="connsiteY506" fmla="*/ 654698 h 1766146"/>
                <a:gd name="connsiteX507" fmla="*/ 1568159 w 1870158"/>
                <a:gd name="connsiteY507" fmla="*/ 659773 h 1766146"/>
                <a:gd name="connsiteX508" fmla="*/ 1573235 w 1870158"/>
                <a:gd name="connsiteY508" fmla="*/ 664848 h 1766146"/>
                <a:gd name="connsiteX509" fmla="*/ 1585923 w 1870158"/>
                <a:gd name="connsiteY509" fmla="*/ 669923 h 1766146"/>
                <a:gd name="connsiteX510" fmla="*/ 1593536 w 1870158"/>
                <a:gd name="connsiteY510" fmla="*/ 672461 h 1766146"/>
                <a:gd name="connsiteX511" fmla="*/ 1601148 w 1870158"/>
                <a:gd name="connsiteY511" fmla="*/ 674999 h 1766146"/>
                <a:gd name="connsiteX512" fmla="*/ 1613837 w 1870158"/>
                <a:gd name="connsiteY512" fmla="*/ 682611 h 1766146"/>
                <a:gd name="connsiteX513" fmla="*/ 1618912 w 1870158"/>
                <a:gd name="connsiteY513" fmla="*/ 685149 h 1766146"/>
                <a:gd name="connsiteX514" fmla="*/ 1626525 w 1870158"/>
                <a:gd name="connsiteY514" fmla="*/ 690224 h 1766146"/>
                <a:gd name="connsiteX515" fmla="*/ 1631600 w 1870158"/>
                <a:gd name="connsiteY515" fmla="*/ 692762 h 1766146"/>
                <a:gd name="connsiteX516" fmla="*/ 1639213 w 1870158"/>
                <a:gd name="connsiteY516" fmla="*/ 695299 h 1766146"/>
                <a:gd name="connsiteX517" fmla="*/ 1641750 w 1870158"/>
                <a:gd name="connsiteY517" fmla="*/ 695299 h 1766146"/>
                <a:gd name="connsiteX518" fmla="*/ 1644288 w 1870158"/>
                <a:gd name="connsiteY518" fmla="*/ 697837 h 1766146"/>
                <a:gd name="connsiteX519" fmla="*/ 1651901 w 1870158"/>
                <a:gd name="connsiteY519" fmla="*/ 702913 h 1766146"/>
                <a:gd name="connsiteX520" fmla="*/ 1662052 w 1870158"/>
                <a:gd name="connsiteY520" fmla="*/ 710525 h 1766146"/>
                <a:gd name="connsiteX521" fmla="*/ 1672202 w 1870158"/>
                <a:gd name="connsiteY521" fmla="*/ 718139 h 1766146"/>
                <a:gd name="connsiteX522" fmla="*/ 1679815 w 1870158"/>
                <a:gd name="connsiteY522" fmla="*/ 723213 h 1766146"/>
                <a:gd name="connsiteX523" fmla="*/ 1682352 w 1870158"/>
                <a:gd name="connsiteY523" fmla="*/ 728289 h 1766146"/>
                <a:gd name="connsiteX524" fmla="*/ 1687428 w 1870158"/>
                <a:gd name="connsiteY524" fmla="*/ 730827 h 1766146"/>
                <a:gd name="connsiteX525" fmla="*/ 1695041 w 1870158"/>
                <a:gd name="connsiteY525" fmla="*/ 738439 h 1766146"/>
                <a:gd name="connsiteX526" fmla="*/ 1702654 w 1870158"/>
                <a:gd name="connsiteY526" fmla="*/ 743515 h 1766146"/>
                <a:gd name="connsiteX527" fmla="*/ 1710266 w 1870158"/>
                <a:gd name="connsiteY527" fmla="*/ 746052 h 1766146"/>
                <a:gd name="connsiteX528" fmla="*/ 1717879 w 1870158"/>
                <a:gd name="connsiteY528" fmla="*/ 753665 h 1766146"/>
                <a:gd name="connsiteX529" fmla="*/ 1725492 w 1870158"/>
                <a:gd name="connsiteY529" fmla="*/ 761278 h 1766146"/>
                <a:gd name="connsiteX530" fmla="*/ 1730568 w 1870158"/>
                <a:gd name="connsiteY530" fmla="*/ 768891 h 1766146"/>
                <a:gd name="connsiteX531" fmla="*/ 1735643 w 1870158"/>
                <a:gd name="connsiteY531" fmla="*/ 773966 h 1766146"/>
                <a:gd name="connsiteX532" fmla="*/ 1740718 w 1870158"/>
                <a:gd name="connsiteY532" fmla="*/ 779041 h 1766146"/>
                <a:gd name="connsiteX533" fmla="*/ 1748331 w 1870158"/>
                <a:gd name="connsiteY533" fmla="*/ 784117 h 1766146"/>
                <a:gd name="connsiteX534" fmla="*/ 1755944 w 1870158"/>
                <a:gd name="connsiteY534" fmla="*/ 789192 h 1766146"/>
                <a:gd name="connsiteX535" fmla="*/ 1761019 w 1870158"/>
                <a:gd name="connsiteY535" fmla="*/ 796805 h 1766146"/>
                <a:gd name="connsiteX536" fmla="*/ 1766094 w 1870158"/>
                <a:gd name="connsiteY536" fmla="*/ 804418 h 1766146"/>
                <a:gd name="connsiteX537" fmla="*/ 1768632 w 1870158"/>
                <a:gd name="connsiteY537" fmla="*/ 806955 h 1766146"/>
                <a:gd name="connsiteX538" fmla="*/ 1776245 w 1870158"/>
                <a:gd name="connsiteY538" fmla="*/ 812030 h 1766146"/>
                <a:gd name="connsiteX539" fmla="*/ 1783858 w 1870158"/>
                <a:gd name="connsiteY539" fmla="*/ 817106 h 1766146"/>
                <a:gd name="connsiteX540" fmla="*/ 1791470 w 1870158"/>
                <a:gd name="connsiteY540" fmla="*/ 822181 h 1766146"/>
                <a:gd name="connsiteX541" fmla="*/ 1799083 w 1870158"/>
                <a:gd name="connsiteY541" fmla="*/ 827256 h 1766146"/>
                <a:gd name="connsiteX542" fmla="*/ 1804159 w 1870158"/>
                <a:gd name="connsiteY542" fmla="*/ 832332 h 1766146"/>
                <a:gd name="connsiteX543" fmla="*/ 1811772 w 1870158"/>
                <a:gd name="connsiteY543" fmla="*/ 842482 h 1766146"/>
                <a:gd name="connsiteX544" fmla="*/ 1816847 w 1870158"/>
                <a:gd name="connsiteY544" fmla="*/ 847557 h 1766146"/>
                <a:gd name="connsiteX545" fmla="*/ 1819384 w 1870158"/>
                <a:gd name="connsiteY545" fmla="*/ 855170 h 1766146"/>
                <a:gd name="connsiteX546" fmla="*/ 1821922 w 1870158"/>
                <a:gd name="connsiteY546" fmla="*/ 860245 h 1766146"/>
                <a:gd name="connsiteX547" fmla="*/ 1826997 w 1870158"/>
                <a:gd name="connsiteY547" fmla="*/ 862783 h 1766146"/>
                <a:gd name="connsiteX548" fmla="*/ 1791481 w 1870158"/>
                <a:gd name="connsiteY548" fmla="*/ 908450 h 1766146"/>
                <a:gd name="connsiteX549" fmla="*/ 1745814 w 1870158"/>
                <a:gd name="connsiteY549" fmla="*/ 893224 h 1766146"/>
                <a:gd name="connsiteX550" fmla="*/ 1743277 w 1870158"/>
                <a:gd name="connsiteY550" fmla="*/ 898299 h 1766146"/>
                <a:gd name="connsiteX551" fmla="*/ 1743277 w 1870158"/>
                <a:gd name="connsiteY551" fmla="*/ 913525 h 1766146"/>
                <a:gd name="connsiteX552" fmla="*/ 1738201 w 1870158"/>
                <a:gd name="connsiteY552" fmla="*/ 923676 h 1766146"/>
                <a:gd name="connsiteX553" fmla="*/ 1735664 w 1870158"/>
                <a:gd name="connsiteY553" fmla="*/ 931289 h 1766146"/>
                <a:gd name="connsiteX554" fmla="*/ 1735664 w 1870158"/>
                <a:gd name="connsiteY554" fmla="*/ 936364 h 1766146"/>
                <a:gd name="connsiteX555" fmla="*/ 1733126 w 1870158"/>
                <a:gd name="connsiteY555" fmla="*/ 938901 h 1766146"/>
                <a:gd name="connsiteX556" fmla="*/ 1730589 w 1870158"/>
                <a:gd name="connsiteY556" fmla="*/ 938901 h 1766146"/>
                <a:gd name="connsiteX557" fmla="*/ 1722976 w 1870158"/>
                <a:gd name="connsiteY557" fmla="*/ 931289 h 1766146"/>
                <a:gd name="connsiteX558" fmla="*/ 1717901 w 1870158"/>
                <a:gd name="connsiteY558" fmla="*/ 928751 h 1766146"/>
                <a:gd name="connsiteX559" fmla="*/ 1712825 w 1870158"/>
                <a:gd name="connsiteY559" fmla="*/ 931289 h 1766146"/>
                <a:gd name="connsiteX560" fmla="*/ 1710288 w 1870158"/>
                <a:gd name="connsiteY560" fmla="*/ 936364 h 1766146"/>
                <a:gd name="connsiteX561" fmla="*/ 1702675 w 1870158"/>
                <a:gd name="connsiteY561" fmla="*/ 938901 h 1766146"/>
                <a:gd name="connsiteX562" fmla="*/ 1695062 w 1870158"/>
                <a:gd name="connsiteY562" fmla="*/ 941439 h 1766146"/>
                <a:gd name="connsiteX563" fmla="*/ 1687449 w 1870158"/>
                <a:gd name="connsiteY563" fmla="*/ 946514 h 1766146"/>
                <a:gd name="connsiteX564" fmla="*/ 1682374 w 1870158"/>
                <a:gd name="connsiteY564" fmla="*/ 951589 h 1766146"/>
                <a:gd name="connsiteX565" fmla="*/ 1682374 w 1870158"/>
                <a:gd name="connsiteY565" fmla="*/ 964278 h 1766146"/>
                <a:gd name="connsiteX566" fmla="*/ 1677298 w 1870158"/>
                <a:gd name="connsiteY566" fmla="*/ 971891 h 1766146"/>
                <a:gd name="connsiteX567" fmla="*/ 1674761 w 1870158"/>
                <a:gd name="connsiteY567" fmla="*/ 976966 h 1766146"/>
                <a:gd name="connsiteX568" fmla="*/ 1674761 w 1870158"/>
                <a:gd name="connsiteY568" fmla="*/ 1004869 h 1766146"/>
                <a:gd name="connsiteX569" fmla="*/ 1667148 w 1870158"/>
                <a:gd name="connsiteY569" fmla="*/ 1020095 h 1766146"/>
                <a:gd name="connsiteX570" fmla="*/ 1664610 w 1870158"/>
                <a:gd name="connsiteY570" fmla="*/ 1030245 h 1766146"/>
                <a:gd name="connsiteX571" fmla="*/ 1659535 w 1870158"/>
                <a:gd name="connsiteY571" fmla="*/ 1042933 h 1766146"/>
                <a:gd name="connsiteX572" fmla="*/ 1656997 w 1870158"/>
                <a:gd name="connsiteY572" fmla="*/ 1053084 h 1766146"/>
                <a:gd name="connsiteX573" fmla="*/ 1656997 w 1870158"/>
                <a:gd name="connsiteY573" fmla="*/ 1063235 h 1766146"/>
                <a:gd name="connsiteX574" fmla="*/ 1659535 w 1870158"/>
                <a:gd name="connsiteY574" fmla="*/ 1065772 h 1766146"/>
                <a:gd name="connsiteX575" fmla="*/ 1662073 w 1870158"/>
                <a:gd name="connsiteY575" fmla="*/ 1070847 h 1766146"/>
                <a:gd name="connsiteX576" fmla="*/ 1667148 w 1870158"/>
                <a:gd name="connsiteY576" fmla="*/ 1078460 h 1766146"/>
                <a:gd name="connsiteX577" fmla="*/ 1669686 w 1870158"/>
                <a:gd name="connsiteY577" fmla="*/ 1083536 h 1766146"/>
                <a:gd name="connsiteX578" fmla="*/ 1669686 w 1870158"/>
                <a:gd name="connsiteY578" fmla="*/ 1086073 h 1766146"/>
                <a:gd name="connsiteX579" fmla="*/ 1664610 w 1870158"/>
                <a:gd name="connsiteY579" fmla="*/ 1088611 h 1766146"/>
                <a:gd name="connsiteX580" fmla="*/ 1656997 w 1870158"/>
                <a:gd name="connsiteY580" fmla="*/ 1091149 h 1766146"/>
                <a:gd name="connsiteX581" fmla="*/ 1649384 w 1870158"/>
                <a:gd name="connsiteY581" fmla="*/ 1096224 h 1766146"/>
                <a:gd name="connsiteX582" fmla="*/ 1641772 w 1870158"/>
                <a:gd name="connsiteY582" fmla="*/ 1098761 h 1766146"/>
                <a:gd name="connsiteX583" fmla="*/ 1636696 w 1870158"/>
                <a:gd name="connsiteY583" fmla="*/ 1101299 h 1766146"/>
                <a:gd name="connsiteX584" fmla="*/ 1636696 w 1870158"/>
                <a:gd name="connsiteY584" fmla="*/ 1103837 h 1766146"/>
                <a:gd name="connsiteX585" fmla="*/ 1644309 w 1870158"/>
                <a:gd name="connsiteY585" fmla="*/ 1108912 h 1766146"/>
                <a:gd name="connsiteX586" fmla="*/ 1651922 w 1870158"/>
                <a:gd name="connsiteY586" fmla="*/ 1111450 h 1766146"/>
                <a:gd name="connsiteX587" fmla="*/ 1659535 w 1870158"/>
                <a:gd name="connsiteY587" fmla="*/ 1108912 h 1766146"/>
                <a:gd name="connsiteX588" fmla="*/ 1669686 w 1870158"/>
                <a:gd name="connsiteY588" fmla="*/ 1108912 h 1766146"/>
                <a:gd name="connsiteX589" fmla="*/ 1674761 w 1870158"/>
                <a:gd name="connsiteY589" fmla="*/ 1106374 h 1766146"/>
                <a:gd name="connsiteX590" fmla="*/ 1682374 w 1870158"/>
                <a:gd name="connsiteY590" fmla="*/ 1108912 h 1766146"/>
                <a:gd name="connsiteX591" fmla="*/ 1684911 w 1870158"/>
                <a:gd name="connsiteY591" fmla="*/ 1121600 h 1766146"/>
                <a:gd name="connsiteX592" fmla="*/ 1687449 w 1870158"/>
                <a:gd name="connsiteY592" fmla="*/ 1136826 h 1766146"/>
                <a:gd name="connsiteX593" fmla="*/ 1689987 w 1870158"/>
                <a:gd name="connsiteY593" fmla="*/ 1146976 h 1766146"/>
                <a:gd name="connsiteX594" fmla="*/ 1697600 w 1870158"/>
                <a:gd name="connsiteY594" fmla="*/ 1154589 h 1766146"/>
                <a:gd name="connsiteX595" fmla="*/ 1707750 w 1870158"/>
                <a:gd name="connsiteY595" fmla="*/ 1157127 h 1766146"/>
                <a:gd name="connsiteX596" fmla="*/ 1715363 w 1870158"/>
                <a:gd name="connsiteY596" fmla="*/ 1164740 h 1766146"/>
                <a:gd name="connsiteX597" fmla="*/ 1717901 w 1870158"/>
                <a:gd name="connsiteY597" fmla="*/ 1169815 h 1766146"/>
                <a:gd name="connsiteX598" fmla="*/ 1722976 w 1870158"/>
                <a:gd name="connsiteY598" fmla="*/ 1169815 h 1766146"/>
                <a:gd name="connsiteX599" fmla="*/ 1725513 w 1870158"/>
                <a:gd name="connsiteY599" fmla="*/ 1172353 h 1766146"/>
                <a:gd name="connsiteX600" fmla="*/ 1722976 w 1870158"/>
                <a:gd name="connsiteY600" fmla="*/ 1174890 h 1766146"/>
                <a:gd name="connsiteX601" fmla="*/ 1725513 w 1870158"/>
                <a:gd name="connsiteY601" fmla="*/ 1182503 h 1766146"/>
                <a:gd name="connsiteX602" fmla="*/ 1728051 w 1870158"/>
                <a:gd name="connsiteY602" fmla="*/ 1187578 h 1766146"/>
                <a:gd name="connsiteX603" fmla="*/ 1735664 w 1870158"/>
                <a:gd name="connsiteY603" fmla="*/ 1200267 h 1766146"/>
                <a:gd name="connsiteX604" fmla="*/ 1743277 w 1870158"/>
                <a:gd name="connsiteY604" fmla="*/ 1210417 h 1766146"/>
                <a:gd name="connsiteX605" fmla="*/ 1748352 w 1870158"/>
                <a:gd name="connsiteY605" fmla="*/ 1215492 h 1766146"/>
                <a:gd name="connsiteX606" fmla="*/ 1750890 w 1870158"/>
                <a:gd name="connsiteY606" fmla="*/ 1215492 h 1766146"/>
                <a:gd name="connsiteX607" fmla="*/ 1753427 w 1870158"/>
                <a:gd name="connsiteY607" fmla="*/ 1218030 h 1766146"/>
                <a:gd name="connsiteX608" fmla="*/ 1750890 w 1870158"/>
                <a:gd name="connsiteY608" fmla="*/ 1223105 h 1766146"/>
                <a:gd name="connsiteX609" fmla="*/ 1745814 w 1870158"/>
                <a:gd name="connsiteY609" fmla="*/ 1223105 h 1766146"/>
                <a:gd name="connsiteX610" fmla="*/ 1745814 w 1870158"/>
                <a:gd name="connsiteY610" fmla="*/ 1228181 h 1766146"/>
                <a:gd name="connsiteX611" fmla="*/ 1750890 w 1870158"/>
                <a:gd name="connsiteY611" fmla="*/ 1225643 h 1766146"/>
                <a:gd name="connsiteX612" fmla="*/ 1753427 w 1870158"/>
                <a:gd name="connsiteY612" fmla="*/ 1225643 h 1766146"/>
                <a:gd name="connsiteX613" fmla="*/ 1753427 w 1870158"/>
                <a:gd name="connsiteY613" fmla="*/ 1230718 h 1766146"/>
                <a:gd name="connsiteX614" fmla="*/ 1750890 w 1870158"/>
                <a:gd name="connsiteY614" fmla="*/ 1233256 h 1766146"/>
                <a:gd name="connsiteX615" fmla="*/ 1750890 w 1870158"/>
                <a:gd name="connsiteY615" fmla="*/ 1235793 h 1766146"/>
                <a:gd name="connsiteX616" fmla="*/ 1753427 w 1870158"/>
                <a:gd name="connsiteY616" fmla="*/ 1235793 h 1766146"/>
                <a:gd name="connsiteX617" fmla="*/ 1755965 w 1870158"/>
                <a:gd name="connsiteY617" fmla="*/ 1233256 h 1766146"/>
                <a:gd name="connsiteX618" fmla="*/ 1758502 w 1870158"/>
                <a:gd name="connsiteY618" fmla="*/ 1235793 h 1766146"/>
                <a:gd name="connsiteX619" fmla="*/ 1758502 w 1870158"/>
                <a:gd name="connsiteY619" fmla="*/ 1238331 h 1766146"/>
                <a:gd name="connsiteX620" fmla="*/ 1761040 w 1870158"/>
                <a:gd name="connsiteY620" fmla="*/ 1238331 h 1766146"/>
                <a:gd name="connsiteX621" fmla="*/ 1763578 w 1870158"/>
                <a:gd name="connsiteY621" fmla="*/ 1235793 h 1766146"/>
                <a:gd name="connsiteX622" fmla="*/ 1763578 w 1870158"/>
                <a:gd name="connsiteY622" fmla="*/ 1238331 h 1766146"/>
                <a:gd name="connsiteX623" fmla="*/ 1766115 w 1870158"/>
                <a:gd name="connsiteY623" fmla="*/ 1240869 h 1766146"/>
                <a:gd name="connsiteX624" fmla="*/ 1766115 w 1870158"/>
                <a:gd name="connsiteY624" fmla="*/ 1243406 h 1766146"/>
                <a:gd name="connsiteX625" fmla="*/ 1763578 w 1870158"/>
                <a:gd name="connsiteY625" fmla="*/ 1245944 h 1766146"/>
                <a:gd name="connsiteX626" fmla="*/ 1763578 w 1870158"/>
                <a:gd name="connsiteY626" fmla="*/ 1248481 h 1766146"/>
                <a:gd name="connsiteX627" fmla="*/ 1768653 w 1870158"/>
                <a:gd name="connsiteY627" fmla="*/ 1248481 h 1766146"/>
                <a:gd name="connsiteX628" fmla="*/ 1768653 w 1870158"/>
                <a:gd name="connsiteY628" fmla="*/ 1238331 h 1766146"/>
                <a:gd name="connsiteX629" fmla="*/ 1778804 w 1870158"/>
                <a:gd name="connsiteY629" fmla="*/ 1238331 h 1766146"/>
                <a:gd name="connsiteX630" fmla="*/ 1781341 w 1870158"/>
                <a:gd name="connsiteY630" fmla="*/ 1240869 h 1766146"/>
                <a:gd name="connsiteX631" fmla="*/ 1786416 w 1870158"/>
                <a:gd name="connsiteY631" fmla="*/ 1243406 h 1766146"/>
                <a:gd name="connsiteX632" fmla="*/ 1791492 w 1870158"/>
                <a:gd name="connsiteY632" fmla="*/ 1245944 h 1766146"/>
                <a:gd name="connsiteX633" fmla="*/ 1796567 w 1870158"/>
                <a:gd name="connsiteY633" fmla="*/ 1243406 h 1766146"/>
                <a:gd name="connsiteX634" fmla="*/ 1801642 w 1870158"/>
                <a:gd name="connsiteY634" fmla="*/ 1240869 h 1766146"/>
                <a:gd name="connsiteX635" fmla="*/ 1809255 w 1870158"/>
                <a:gd name="connsiteY635" fmla="*/ 1240869 h 1766146"/>
                <a:gd name="connsiteX636" fmla="*/ 1816868 w 1870158"/>
                <a:gd name="connsiteY636" fmla="*/ 1243406 h 1766146"/>
                <a:gd name="connsiteX637" fmla="*/ 1819406 w 1870158"/>
                <a:gd name="connsiteY637" fmla="*/ 1248481 h 1766146"/>
                <a:gd name="connsiteX638" fmla="*/ 1819406 w 1870158"/>
                <a:gd name="connsiteY638" fmla="*/ 1256094 h 1766146"/>
                <a:gd name="connsiteX639" fmla="*/ 1814330 w 1870158"/>
                <a:gd name="connsiteY639" fmla="*/ 1261170 h 1766146"/>
                <a:gd name="connsiteX640" fmla="*/ 1806718 w 1870158"/>
                <a:gd name="connsiteY640" fmla="*/ 1261170 h 1766146"/>
                <a:gd name="connsiteX641" fmla="*/ 1801642 w 1870158"/>
                <a:gd name="connsiteY641" fmla="*/ 1263707 h 1766146"/>
                <a:gd name="connsiteX642" fmla="*/ 1796567 w 1870158"/>
                <a:gd name="connsiteY642" fmla="*/ 1268783 h 1766146"/>
                <a:gd name="connsiteX643" fmla="*/ 1796567 w 1870158"/>
                <a:gd name="connsiteY643" fmla="*/ 1306837 h 1766146"/>
                <a:gd name="connsiteX644" fmla="*/ 1799105 w 1870158"/>
                <a:gd name="connsiteY644" fmla="*/ 1314449 h 1766146"/>
                <a:gd name="connsiteX645" fmla="*/ 1799105 w 1870158"/>
                <a:gd name="connsiteY645" fmla="*/ 1319525 h 1766146"/>
                <a:gd name="connsiteX646" fmla="*/ 1796567 w 1870158"/>
                <a:gd name="connsiteY646" fmla="*/ 1324600 h 1766146"/>
                <a:gd name="connsiteX647" fmla="*/ 1791492 w 1870158"/>
                <a:gd name="connsiteY647" fmla="*/ 1329675 h 1766146"/>
                <a:gd name="connsiteX648" fmla="*/ 1786416 w 1870158"/>
                <a:gd name="connsiteY648" fmla="*/ 1337288 h 1766146"/>
                <a:gd name="connsiteX649" fmla="*/ 1786416 w 1870158"/>
                <a:gd name="connsiteY649" fmla="*/ 1339826 h 1766146"/>
                <a:gd name="connsiteX650" fmla="*/ 1791492 w 1870158"/>
                <a:gd name="connsiteY650" fmla="*/ 1347438 h 1766146"/>
                <a:gd name="connsiteX651" fmla="*/ 1799105 w 1870158"/>
                <a:gd name="connsiteY651" fmla="*/ 1347438 h 1766146"/>
                <a:gd name="connsiteX652" fmla="*/ 1806718 w 1870158"/>
                <a:gd name="connsiteY652" fmla="*/ 1349976 h 1766146"/>
                <a:gd name="connsiteX653" fmla="*/ 1811793 w 1870158"/>
                <a:gd name="connsiteY653" fmla="*/ 1347438 h 1766146"/>
                <a:gd name="connsiteX654" fmla="*/ 1814330 w 1870158"/>
                <a:gd name="connsiteY654" fmla="*/ 1339826 h 1766146"/>
                <a:gd name="connsiteX655" fmla="*/ 1819406 w 1870158"/>
                <a:gd name="connsiteY655" fmla="*/ 1334750 h 1766146"/>
                <a:gd name="connsiteX656" fmla="*/ 1827018 w 1870158"/>
                <a:gd name="connsiteY656" fmla="*/ 1334750 h 1766146"/>
                <a:gd name="connsiteX657" fmla="*/ 1829556 w 1870158"/>
                <a:gd name="connsiteY657" fmla="*/ 1337288 h 1766146"/>
                <a:gd name="connsiteX658" fmla="*/ 1832094 w 1870158"/>
                <a:gd name="connsiteY658" fmla="*/ 1342363 h 1766146"/>
                <a:gd name="connsiteX659" fmla="*/ 1834631 w 1870158"/>
                <a:gd name="connsiteY659" fmla="*/ 1347438 h 1766146"/>
                <a:gd name="connsiteX660" fmla="*/ 1839707 w 1870158"/>
                <a:gd name="connsiteY660" fmla="*/ 1349976 h 1766146"/>
                <a:gd name="connsiteX661" fmla="*/ 1842244 w 1870158"/>
                <a:gd name="connsiteY661" fmla="*/ 1347438 h 1766146"/>
                <a:gd name="connsiteX662" fmla="*/ 1847319 w 1870158"/>
                <a:gd name="connsiteY662" fmla="*/ 1342363 h 1766146"/>
                <a:gd name="connsiteX663" fmla="*/ 1854932 w 1870158"/>
                <a:gd name="connsiteY663" fmla="*/ 1342363 h 1766146"/>
                <a:gd name="connsiteX664" fmla="*/ 1860008 w 1870158"/>
                <a:gd name="connsiteY664" fmla="*/ 1344901 h 1766146"/>
                <a:gd name="connsiteX665" fmla="*/ 1865083 w 1870158"/>
                <a:gd name="connsiteY665" fmla="*/ 1347438 h 1766146"/>
                <a:gd name="connsiteX666" fmla="*/ 1870158 w 1870158"/>
                <a:gd name="connsiteY666" fmla="*/ 1349976 h 1766146"/>
                <a:gd name="connsiteX667" fmla="*/ 1867621 w 1870158"/>
                <a:gd name="connsiteY667" fmla="*/ 1362664 h 1766146"/>
                <a:gd name="connsiteX668" fmla="*/ 1862545 w 1870158"/>
                <a:gd name="connsiteY668" fmla="*/ 1365202 h 1766146"/>
                <a:gd name="connsiteX669" fmla="*/ 1857470 w 1870158"/>
                <a:gd name="connsiteY669" fmla="*/ 1370277 h 1766146"/>
                <a:gd name="connsiteX670" fmla="*/ 1857470 w 1870158"/>
                <a:gd name="connsiteY670" fmla="*/ 1382965 h 1766146"/>
                <a:gd name="connsiteX671" fmla="*/ 1854932 w 1870158"/>
                <a:gd name="connsiteY671" fmla="*/ 1390578 h 1766146"/>
                <a:gd name="connsiteX672" fmla="*/ 1849857 w 1870158"/>
                <a:gd name="connsiteY672" fmla="*/ 1395654 h 1766146"/>
                <a:gd name="connsiteX673" fmla="*/ 1844782 w 1870158"/>
                <a:gd name="connsiteY673" fmla="*/ 1403266 h 1766146"/>
                <a:gd name="connsiteX674" fmla="*/ 1839707 w 1870158"/>
                <a:gd name="connsiteY674" fmla="*/ 1413417 h 1766146"/>
                <a:gd name="connsiteX675" fmla="*/ 1832094 w 1870158"/>
                <a:gd name="connsiteY675" fmla="*/ 1423567 h 1766146"/>
                <a:gd name="connsiteX676" fmla="*/ 1827018 w 1870158"/>
                <a:gd name="connsiteY676" fmla="*/ 1431180 h 1766146"/>
                <a:gd name="connsiteX677" fmla="*/ 1827018 w 1870158"/>
                <a:gd name="connsiteY677" fmla="*/ 1433718 h 1766146"/>
                <a:gd name="connsiteX678" fmla="*/ 1829556 w 1870158"/>
                <a:gd name="connsiteY678" fmla="*/ 1436255 h 1766146"/>
                <a:gd name="connsiteX679" fmla="*/ 1829556 w 1870158"/>
                <a:gd name="connsiteY679" fmla="*/ 1438793 h 1766146"/>
                <a:gd name="connsiteX680" fmla="*/ 1832094 w 1870158"/>
                <a:gd name="connsiteY680" fmla="*/ 1443868 h 1766146"/>
                <a:gd name="connsiteX681" fmla="*/ 1834631 w 1870158"/>
                <a:gd name="connsiteY681" fmla="*/ 1443868 h 1766146"/>
                <a:gd name="connsiteX682" fmla="*/ 1837169 w 1870158"/>
                <a:gd name="connsiteY682" fmla="*/ 1448943 h 1766146"/>
                <a:gd name="connsiteX683" fmla="*/ 1839707 w 1870158"/>
                <a:gd name="connsiteY683" fmla="*/ 1451481 h 1766146"/>
                <a:gd name="connsiteX684" fmla="*/ 1842244 w 1870158"/>
                <a:gd name="connsiteY684" fmla="*/ 1454019 h 1766146"/>
                <a:gd name="connsiteX685" fmla="*/ 1842244 w 1870158"/>
                <a:gd name="connsiteY685" fmla="*/ 1456557 h 1766146"/>
                <a:gd name="connsiteX686" fmla="*/ 1839707 w 1870158"/>
                <a:gd name="connsiteY686" fmla="*/ 1459094 h 1766146"/>
                <a:gd name="connsiteX687" fmla="*/ 1837169 w 1870158"/>
                <a:gd name="connsiteY687" fmla="*/ 1461632 h 1766146"/>
                <a:gd name="connsiteX688" fmla="*/ 1834631 w 1870158"/>
                <a:gd name="connsiteY688" fmla="*/ 1464169 h 1766146"/>
                <a:gd name="connsiteX689" fmla="*/ 1829556 w 1870158"/>
                <a:gd name="connsiteY689" fmla="*/ 1464169 h 1766146"/>
                <a:gd name="connsiteX690" fmla="*/ 1829556 w 1870158"/>
                <a:gd name="connsiteY690" fmla="*/ 1471782 h 1766146"/>
                <a:gd name="connsiteX691" fmla="*/ 1827018 w 1870158"/>
                <a:gd name="connsiteY691" fmla="*/ 1474320 h 1766146"/>
                <a:gd name="connsiteX692" fmla="*/ 1821943 w 1870158"/>
                <a:gd name="connsiteY692" fmla="*/ 1476857 h 1766146"/>
                <a:gd name="connsiteX693" fmla="*/ 1816868 w 1870158"/>
                <a:gd name="connsiteY693" fmla="*/ 1479395 h 1766146"/>
                <a:gd name="connsiteX694" fmla="*/ 1814330 w 1870158"/>
                <a:gd name="connsiteY694" fmla="*/ 1481933 h 1766146"/>
                <a:gd name="connsiteX695" fmla="*/ 1809255 w 1870158"/>
                <a:gd name="connsiteY695" fmla="*/ 1484471 h 1766146"/>
                <a:gd name="connsiteX696" fmla="*/ 1804180 w 1870158"/>
                <a:gd name="connsiteY696" fmla="*/ 1484471 h 1766146"/>
                <a:gd name="connsiteX697" fmla="*/ 1796567 w 1870158"/>
                <a:gd name="connsiteY697" fmla="*/ 1489545 h 1766146"/>
                <a:gd name="connsiteX698" fmla="*/ 1788954 w 1870158"/>
                <a:gd name="connsiteY698" fmla="*/ 1497159 h 1766146"/>
                <a:gd name="connsiteX699" fmla="*/ 1783879 w 1870158"/>
                <a:gd name="connsiteY699" fmla="*/ 1504771 h 1766146"/>
                <a:gd name="connsiteX700" fmla="*/ 1778804 w 1870158"/>
                <a:gd name="connsiteY700" fmla="*/ 1509847 h 1766146"/>
                <a:gd name="connsiteX701" fmla="*/ 1773728 w 1870158"/>
                <a:gd name="connsiteY701" fmla="*/ 1507309 h 1766146"/>
                <a:gd name="connsiteX702" fmla="*/ 1768653 w 1870158"/>
                <a:gd name="connsiteY702" fmla="*/ 1504771 h 1766146"/>
                <a:gd name="connsiteX703" fmla="*/ 1766115 w 1870158"/>
                <a:gd name="connsiteY703" fmla="*/ 1502234 h 1766146"/>
                <a:gd name="connsiteX704" fmla="*/ 1758502 w 1870158"/>
                <a:gd name="connsiteY704" fmla="*/ 1499696 h 1766146"/>
                <a:gd name="connsiteX705" fmla="*/ 1748352 w 1870158"/>
                <a:gd name="connsiteY705" fmla="*/ 1497159 h 1766146"/>
                <a:gd name="connsiteX706" fmla="*/ 1738201 w 1870158"/>
                <a:gd name="connsiteY706" fmla="*/ 1494621 h 1766146"/>
                <a:gd name="connsiteX707" fmla="*/ 1730589 w 1870158"/>
                <a:gd name="connsiteY707" fmla="*/ 1487008 h 1766146"/>
                <a:gd name="connsiteX708" fmla="*/ 1722976 w 1870158"/>
                <a:gd name="connsiteY708" fmla="*/ 1484471 h 1766146"/>
                <a:gd name="connsiteX709" fmla="*/ 1715363 w 1870158"/>
                <a:gd name="connsiteY709" fmla="*/ 1476857 h 1766146"/>
                <a:gd name="connsiteX710" fmla="*/ 1705212 w 1870158"/>
                <a:gd name="connsiteY710" fmla="*/ 1474320 h 1766146"/>
                <a:gd name="connsiteX711" fmla="*/ 1695062 w 1870158"/>
                <a:gd name="connsiteY711" fmla="*/ 1474320 h 1766146"/>
                <a:gd name="connsiteX712" fmla="*/ 1682374 w 1870158"/>
                <a:gd name="connsiteY712" fmla="*/ 1471782 h 1766146"/>
                <a:gd name="connsiteX713" fmla="*/ 1674761 w 1870158"/>
                <a:gd name="connsiteY713" fmla="*/ 1466707 h 1766146"/>
                <a:gd name="connsiteX714" fmla="*/ 1667148 w 1870158"/>
                <a:gd name="connsiteY714" fmla="*/ 1464169 h 1766146"/>
                <a:gd name="connsiteX715" fmla="*/ 1662073 w 1870158"/>
                <a:gd name="connsiteY715" fmla="*/ 1456557 h 1766146"/>
                <a:gd name="connsiteX716" fmla="*/ 1656997 w 1870158"/>
                <a:gd name="connsiteY716" fmla="*/ 1451481 h 1766146"/>
                <a:gd name="connsiteX717" fmla="*/ 1656997 w 1870158"/>
                <a:gd name="connsiteY717" fmla="*/ 1428643 h 1766146"/>
                <a:gd name="connsiteX718" fmla="*/ 1654460 w 1870158"/>
                <a:gd name="connsiteY718" fmla="*/ 1423567 h 1766146"/>
                <a:gd name="connsiteX719" fmla="*/ 1654460 w 1870158"/>
                <a:gd name="connsiteY719" fmla="*/ 1400729 h 1766146"/>
                <a:gd name="connsiteX720" fmla="*/ 1651922 w 1870158"/>
                <a:gd name="connsiteY720" fmla="*/ 1395654 h 1766146"/>
                <a:gd name="connsiteX721" fmla="*/ 1651922 w 1870158"/>
                <a:gd name="connsiteY721" fmla="*/ 1388040 h 1766146"/>
                <a:gd name="connsiteX722" fmla="*/ 1649384 w 1870158"/>
                <a:gd name="connsiteY722" fmla="*/ 1388040 h 1766146"/>
                <a:gd name="connsiteX723" fmla="*/ 1649384 w 1870158"/>
                <a:gd name="connsiteY723" fmla="*/ 1395654 h 1766146"/>
                <a:gd name="connsiteX724" fmla="*/ 1646847 w 1870158"/>
                <a:gd name="connsiteY724" fmla="*/ 1395654 h 1766146"/>
                <a:gd name="connsiteX725" fmla="*/ 1644309 w 1870158"/>
                <a:gd name="connsiteY725" fmla="*/ 1393116 h 1766146"/>
                <a:gd name="connsiteX726" fmla="*/ 1644309 w 1870158"/>
                <a:gd name="connsiteY726" fmla="*/ 1390578 h 1766146"/>
                <a:gd name="connsiteX727" fmla="*/ 1641772 w 1870158"/>
                <a:gd name="connsiteY727" fmla="*/ 1390578 h 1766146"/>
                <a:gd name="connsiteX728" fmla="*/ 1639234 w 1870158"/>
                <a:gd name="connsiteY728" fmla="*/ 1393116 h 1766146"/>
                <a:gd name="connsiteX729" fmla="*/ 1641772 w 1870158"/>
                <a:gd name="connsiteY729" fmla="*/ 1398191 h 1766146"/>
                <a:gd name="connsiteX730" fmla="*/ 1639234 w 1870158"/>
                <a:gd name="connsiteY730" fmla="*/ 1400729 h 1766146"/>
                <a:gd name="connsiteX731" fmla="*/ 1636696 w 1870158"/>
                <a:gd name="connsiteY731" fmla="*/ 1400729 h 1766146"/>
                <a:gd name="connsiteX732" fmla="*/ 1634159 w 1870158"/>
                <a:gd name="connsiteY732" fmla="*/ 1398191 h 1766146"/>
                <a:gd name="connsiteX733" fmla="*/ 1631621 w 1870158"/>
                <a:gd name="connsiteY733" fmla="*/ 1395654 h 1766146"/>
                <a:gd name="connsiteX734" fmla="*/ 1631621 w 1870158"/>
                <a:gd name="connsiteY734" fmla="*/ 1400729 h 1766146"/>
                <a:gd name="connsiteX735" fmla="*/ 1629084 w 1870158"/>
                <a:gd name="connsiteY735" fmla="*/ 1405804 h 1766146"/>
                <a:gd name="connsiteX736" fmla="*/ 1624008 w 1870158"/>
                <a:gd name="connsiteY736" fmla="*/ 1410879 h 1766146"/>
                <a:gd name="connsiteX737" fmla="*/ 1621471 w 1870158"/>
                <a:gd name="connsiteY737" fmla="*/ 1410879 h 1766146"/>
                <a:gd name="connsiteX738" fmla="*/ 1613858 w 1870158"/>
                <a:gd name="connsiteY738" fmla="*/ 1415954 h 1766146"/>
                <a:gd name="connsiteX739" fmla="*/ 1611320 w 1870158"/>
                <a:gd name="connsiteY739" fmla="*/ 1415954 h 1766146"/>
                <a:gd name="connsiteX740" fmla="*/ 1608782 w 1870158"/>
                <a:gd name="connsiteY740" fmla="*/ 1410879 h 1766146"/>
                <a:gd name="connsiteX741" fmla="*/ 1606245 w 1870158"/>
                <a:gd name="connsiteY741" fmla="*/ 1410879 h 1766146"/>
                <a:gd name="connsiteX742" fmla="*/ 1603707 w 1870158"/>
                <a:gd name="connsiteY742" fmla="*/ 1415954 h 1766146"/>
                <a:gd name="connsiteX743" fmla="*/ 1603707 w 1870158"/>
                <a:gd name="connsiteY743" fmla="*/ 1426105 h 1766146"/>
                <a:gd name="connsiteX744" fmla="*/ 1596094 w 1870158"/>
                <a:gd name="connsiteY744" fmla="*/ 1426105 h 1766146"/>
                <a:gd name="connsiteX745" fmla="*/ 1593557 w 1870158"/>
                <a:gd name="connsiteY745" fmla="*/ 1421030 h 1766146"/>
                <a:gd name="connsiteX746" fmla="*/ 1591019 w 1870158"/>
                <a:gd name="connsiteY746" fmla="*/ 1421030 h 1766146"/>
                <a:gd name="connsiteX747" fmla="*/ 1583406 w 1870158"/>
                <a:gd name="connsiteY747" fmla="*/ 1423567 h 1766146"/>
                <a:gd name="connsiteX748" fmla="*/ 1575793 w 1870158"/>
                <a:gd name="connsiteY748" fmla="*/ 1421030 h 1766146"/>
                <a:gd name="connsiteX749" fmla="*/ 1573256 w 1870158"/>
                <a:gd name="connsiteY749" fmla="*/ 1415954 h 1766146"/>
                <a:gd name="connsiteX750" fmla="*/ 1568180 w 1870158"/>
                <a:gd name="connsiteY750" fmla="*/ 1415954 h 1766146"/>
                <a:gd name="connsiteX751" fmla="*/ 1563105 w 1870158"/>
                <a:gd name="connsiteY751" fmla="*/ 1413417 h 1766146"/>
                <a:gd name="connsiteX752" fmla="*/ 1558030 w 1870158"/>
                <a:gd name="connsiteY752" fmla="*/ 1410879 h 1766146"/>
                <a:gd name="connsiteX753" fmla="*/ 1552955 w 1870158"/>
                <a:gd name="connsiteY753" fmla="*/ 1413417 h 1766146"/>
                <a:gd name="connsiteX754" fmla="*/ 1542804 w 1870158"/>
                <a:gd name="connsiteY754" fmla="*/ 1413417 h 1766146"/>
                <a:gd name="connsiteX755" fmla="*/ 1540266 w 1870158"/>
                <a:gd name="connsiteY755" fmla="*/ 1418492 h 1766146"/>
                <a:gd name="connsiteX756" fmla="*/ 1537729 w 1870158"/>
                <a:gd name="connsiteY756" fmla="*/ 1431180 h 1766146"/>
                <a:gd name="connsiteX757" fmla="*/ 1535191 w 1870158"/>
                <a:gd name="connsiteY757" fmla="*/ 1441331 h 1766146"/>
                <a:gd name="connsiteX758" fmla="*/ 1532654 w 1870158"/>
                <a:gd name="connsiteY758" fmla="*/ 1446406 h 1766146"/>
                <a:gd name="connsiteX759" fmla="*/ 1525041 w 1870158"/>
                <a:gd name="connsiteY759" fmla="*/ 1446406 h 1766146"/>
                <a:gd name="connsiteX760" fmla="*/ 1522503 w 1870158"/>
                <a:gd name="connsiteY760" fmla="*/ 1451481 h 1766146"/>
                <a:gd name="connsiteX761" fmla="*/ 1525041 w 1870158"/>
                <a:gd name="connsiteY761" fmla="*/ 1459094 h 1766146"/>
                <a:gd name="connsiteX762" fmla="*/ 1527578 w 1870158"/>
                <a:gd name="connsiteY762" fmla="*/ 1466707 h 1766146"/>
                <a:gd name="connsiteX763" fmla="*/ 1532654 w 1870158"/>
                <a:gd name="connsiteY763" fmla="*/ 1479395 h 1766146"/>
                <a:gd name="connsiteX764" fmla="*/ 1535191 w 1870158"/>
                <a:gd name="connsiteY764" fmla="*/ 1492083 h 1766146"/>
                <a:gd name="connsiteX765" fmla="*/ 1535191 w 1870158"/>
                <a:gd name="connsiteY765" fmla="*/ 1507309 h 1766146"/>
                <a:gd name="connsiteX766" fmla="*/ 1540266 w 1870158"/>
                <a:gd name="connsiteY766" fmla="*/ 1522535 h 1766146"/>
                <a:gd name="connsiteX767" fmla="*/ 1542804 w 1870158"/>
                <a:gd name="connsiteY767" fmla="*/ 1537760 h 1766146"/>
                <a:gd name="connsiteX768" fmla="*/ 1545342 w 1870158"/>
                <a:gd name="connsiteY768" fmla="*/ 1550449 h 1766146"/>
                <a:gd name="connsiteX769" fmla="*/ 1542804 w 1870158"/>
                <a:gd name="connsiteY769" fmla="*/ 1560599 h 1766146"/>
                <a:gd name="connsiteX770" fmla="*/ 1542804 w 1870158"/>
                <a:gd name="connsiteY770" fmla="*/ 1583438 h 1766146"/>
                <a:gd name="connsiteX771" fmla="*/ 1547879 w 1870158"/>
                <a:gd name="connsiteY771" fmla="*/ 1591051 h 1766146"/>
                <a:gd name="connsiteX772" fmla="*/ 1547879 w 1870158"/>
                <a:gd name="connsiteY772" fmla="*/ 1601201 h 1766146"/>
                <a:gd name="connsiteX773" fmla="*/ 1545342 w 1870158"/>
                <a:gd name="connsiteY773" fmla="*/ 1608814 h 1766146"/>
                <a:gd name="connsiteX774" fmla="*/ 1547879 w 1870158"/>
                <a:gd name="connsiteY774" fmla="*/ 1616427 h 1766146"/>
                <a:gd name="connsiteX775" fmla="*/ 1545342 w 1870158"/>
                <a:gd name="connsiteY775" fmla="*/ 1624040 h 1766146"/>
                <a:gd name="connsiteX776" fmla="*/ 1542804 w 1870158"/>
                <a:gd name="connsiteY776" fmla="*/ 1631653 h 1766146"/>
                <a:gd name="connsiteX777" fmla="*/ 1540266 w 1870158"/>
                <a:gd name="connsiteY777" fmla="*/ 1636728 h 1766146"/>
                <a:gd name="connsiteX778" fmla="*/ 1535191 w 1870158"/>
                <a:gd name="connsiteY778" fmla="*/ 1644341 h 1766146"/>
                <a:gd name="connsiteX779" fmla="*/ 1527578 w 1870158"/>
                <a:gd name="connsiteY779" fmla="*/ 1646879 h 1766146"/>
                <a:gd name="connsiteX780" fmla="*/ 1509815 w 1870158"/>
                <a:gd name="connsiteY780" fmla="*/ 1646879 h 1766146"/>
                <a:gd name="connsiteX781" fmla="*/ 1502202 w 1870158"/>
                <a:gd name="connsiteY781" fmla="*/ 1644341 h 1766146"/>
                <a:gd name="connsiteX782" fmla="*/ 1494589 w 1870158"/>
                <a:gd name="connsiteY782" fmla="*/ 1639266 h 1766146"/>
                <a:gd name="connsiteX783" fmla="*/ 1492052 w 1870158"/>
                <a:gd name="connsiteY783" fmla="*/ 1634190 h 1766146"/>
                <a:gd name="connsiteX784" fmla="*/ 1484439 w 1870158"/>
                <a:gd name="connsiteY784" fmla="*/ 1631653 h 1766146"/>
                <a:gd name="connsiteX785" fmla="*/ 1479363 w 1870158"/>
                <a:gd name="connsiteY785" fmla="*/ 1626577 h 1766146"/>
                <a:gd name="connsiteX786" fmla="*/ 1476826 w 1870158"/>
                <a:gd name="connsiteY786" fmla="*/ 1621502 h 1766146"/>
                <a:gd name="connsiteX787" fmla="*/ 1471751 w 1870158"/>
                <a:gd name="connsiteY787" fmla="*/ 1616427 h 1766146"/>
                <a:gd name="connsiteX788" fmla="*/ 1469213 w 1870158"/>
                <a:gd name="connsiteY788" fmla="*/ 1611352 h 1766146"/>
                <a:gd name="connsiteX789" fmla="*/ 1466675 w 1870158"/>
                <a:gd name="connsiteY789" fmla="*/ 1611352 h 1766146"/>
                <a:gd name="connsiteX790" fmla="*/ 1466675 w 1870158"/>
                <a:gd name="connsiteY790" fmla="*/ 1606276 h 1766146"/>
                <a:gd name="connsiteX791" fmla="*/ 1464138 w 1870158"/>
                <a:gd name="connsiteY791" fmla="*/ 1606276 h 1766146"/>
                <a:gd name="connsiteX792" fmla="*/ 1464138 w 1870158"/>
                <a:gd name="connsiteY792" fmla="*/ 1603739 h 1766146"/>
                <a:gd name="connsiteX793" fmla="*/ 1461600 w 1870158"/>
                <a:gd name="connsiteY793" fmla="*/ 1603739 h 1766146"/>
                <a:gd name="connsiteX794" fmla="*/ 1459062 w 1870158"/>
                <a:gd name="connsiteY794" fmla="*/ 1601201 h 1766146"/>
                <a:gd name="connsiteX795" fmla="*/ 1464138 w 1870158"/>
                <a:gd name="connsiteY795" fmla="*/ 1606276 h 1766146"/>
                <a:gd name="connsiteX796" fmla="*/ 1461600 w 1870158"/>
                <a:gd name="connsiteY796" fmla="*/ 1603739 h 1766146"/>
                <a:gd name="connsiteX797" fmla="*/ 1459062 w 1870158"/>
                <a:gd name="connsiteY797" fmla="*/ 1603739 h 1766146"/>
                <a:gd name="connsiteX798" fmla="*/ 1459062 w 1870158"/>
                <a:gd name="connsiteY798" fmla="*/ 1601201 h 1766146"/>
                <a:gd name="connsiteX799" fmla="*/ 1453987 w 1870158"/>
                <a:gd name="connsiteY799" fmla="*/ 1601201 h 1766146"/>
                <a:gd name="connsiteX800" fmla="*/ 1451449 w 1870158"/>
                <a:gd name="connsiteY800" fmla="*/ 1598664 h 1766146"/>
                <a:gd name="connsiteX801" fmla="*/ 1446374 w 1870158"/>
                <a:gd name="connsiteY801" fmla="*/ 1598664 h 1766146"/>
                <a:gd name="connsiteX802" fmla="*/ 1443837 w 1870158"/>
                <a:gd name="connsiteY802" fmla="*/ 1596126 h 1766146"/>
                <a:gd name="connsiteX803" fmla="*/ 1441299 w 1870158"/>
                <a:gd name="connsiteY803" fmla="*/ 1593588 h 1766146"/>
                <a:gd name="connsiteX804" fmla="*/ 1438761 w 1870158"/>
                <a:gd name="connsiteY804" fmla="*/ 1593588 h 1766146"/>
                <a:gd name="connsiteX805" fmla="*/ 1436224 w 1870158"/>
                <a:gd name="connsiteY805" fmla="*/ 1591051 h 1766146"/>
                <a:gd name="connsiteX806" fmla="*/ 1433686 w 1870158"/>
                <a:gd name="connsiteY806" fmla="*/ 1591051 h 1766146"/>
                <a:gd name="connsiteX807" fmla="*/ 1431149 w 1870158"/>
                <a:gd name="connsiteY807" fmla="*/ 1588513 h 1766146"/>
                <a:gd name="connsiteX808" fmla="*/ 1426073 w 1870158"/>
                <a:gd name="connsiteY808" fmla="*/ 1588513 h 1766146"/>
                <a:gd name="connsiteX809" fmla="*/ 1423536 w 1870158"/>
                <a:gd name="connsiteY809" fmla="*/ 1585976 h 1766146"/>
                <a:gd name="connsiteX810" fmla="*/ 1420998 w 1870158"/>
                <a:gd name="connsiteY810" fmla="*/ 1585976 h 1766146"/>
                <a:gd name="connsiteX811" fmla="*/ 1418460 w 1870158"/>
                <a:gd name="connsiteY811" fmla="*/ 1583438 h 1766146"/>
                <a:gd name="connsiteX812" fmla="*/ 1415923 w 1870158"/>
                <a:gd name="connsiteY812" fmla="*/ 1583438 h 1766146"/>
                <a:gd name="connsiteX813" fmla="*/ 1415923 w 1870158"/>
                <a:gd name="connsiteY813" fmla="*/ 1580900 h 1766146"/>
                <a:gd name="connsiteX814" fmla="*/ 1413385 w 1870158"/>
                <a:gd name="connsiteY814" fmla="*/ 1580900 h 1766146"/>
                <a:gd name="connsiteX815" fmla="*/ 1410847 w 1870158"/>
                <a:gd name="connsiteY815" fmla="*/ 1578362 h 1766146"/>
                <a:gd name="connsiteX816" fmla="*/ 1405772 w 1870158"/>
                <a:gd name="connsiteY816" fmla="*/ 1578362 h 1766146"/>
                <a:gd name="connsiteX817" fmla="*/ 1405772 w 1870158"/>
                <a:gd name="connsiteY817" fmla="*/ 1580900 h 1766146"/>
                <a:gd name="connsiteX818" fmla="*/ 1395622 w 1870158"/>
                <a:gd name="connsiteY818" fmla="*/ 1580900 h 1766146"/>
                <a:gd name="connsiteX819" fmla="*/ 1393084 w 1870158"/>
                <a:gd name="connsiteY819" fmla="*/ 1578362 h 1766146"/>
                <a:gd name="connsiteX820" fmla="*/ 1390546 w 1870158"/>
                <a:gd name="connsiteY820" fmla="*/ 1578362 h 1766146"/>
                <a:gd name="connsiteX821" fmla="*/ 1390546 w 1870158"/>
                <a:gd name="connsiteY821" fmla="*/ 1575825 h 1766146"/>
                <a:gd name="connsiteX822" fmla="*/ 1388009 w 1870158"/>
                <a:gd name="connsiteY822" fmla="*/ 1575825 h 1766146"/>
                <a:gd name="connsiteX823" fmla="*/ 1388009 w 1870158"/>
                <a:gd name="connsiteY823" fmla="*/ 1573288 h 1766146"/>
                <a:gd name="connsiteX824" fmla="*/ 1382934 w 1870158"/>
                <a:gd name="connsiteY824" fmla="*/ 1573288 h 1766146"/>
                <a:gd name="connsiteX825" fmla="*/ 1380396 w 1870158"/>
                <a:gd name="connsiteY825" fmla="*/ 1570750 h 1766146"/>
                <a:gd name="connsiteX826" fmla="*/ 1370245 w 1870158"/>
                <a:gd name="connsiteY826" fmla="*/ 1570750 h 1766146"/>
                <a:gd name="connsiteX827" fmla="*/ 1367708 w 1870158"/>
                <a:gd name="connsiteY827" fmla="*/ 1573288 h 1766146"/>
                <a:gd name="connsiteX828" fmla="*/ 1365170 w 1870158"/>
                <a:gd name="connsiteY828" fmla="*/ 1573288 h 1766146"/>
                <a:gd name="connsiteX829" fmla="*/ 1362632 w 1870158"/>
                <a:gd name="connsiteY829" fmla="*/ 1570750 h 1766146"/>
                <a:gd name="connsiteX830" fmla="*/ 1355020 w 1870158"/>
                <a:gd name="connsiteY830" fmla="*/ 1570750 h 1766146"/>
                <a:gd name="connsiteX831" fmla="*/ 1352482 w 1870158"/>
                <a:gd name="connsiteY831" fmla="*/ 1573288 h 1766146"/>
                <a:gd name="connsiteX832" fmla="*/ 1334729 w 1870158"/>
                <a:gd name="connsiteY832" fmla="*/ 1573288 h 1766146"/>
                <a:gd name="connsiteX833" fmla="*/ 1332192 w 1870158"/>
                <a:gd name="connsiteY833" fmla="*/ 1575825 h 1766146"/>
                <a:gd name="connsiteX834" fmla="*/ 1329654 w 1870158"/>
                <a:gd name="connsiteY834" fmla="*/ 1575825 h 1766146"/>
                <a:gd name="connsiteX835" fmla="*/ 1327116 w 1870158"/>
                <a:gd name="connsiteY835" fmla="*/ 1578362 h 1766146"/>
                <a:gd name="connsiteX836" fmla="*/ 1322041 w 1870158"/>
                <a:gd name="connsiteY836" fmla="*/ 1578362 h 1766146"/>
                <a:gd name="connsiteX837" fmla="*/ 1319503 w 1870158"/>
                <a:gd name="connsiteY837" fmla="*/ 1580900 h 1766146"/>
                <a:gd name="connsiteX838" fmla="*/ 1314428 w 1870158"/>
                <a:gd name="connsiteY838" fmla="*/ 1580900 h 1766146"/>
                <a:gd name="connsiteX839" fmla="*/ 1314428 w 1870158"/>
                <a:gd name="connsiteY839" fmla="*/ 1583438 h 1766146"/>
                <a:gd name="connsiteX840" fmla="*/ 1304278 w 1870158"/>
                <a:gd name="connsiteY840" fmla="*/ 1583438 h 1766146"/>
                <a:gd name="connsiteX841" fmla="*/ 1301740 w 1870158"/>
                <a:gd name="connsiteY841" fmla="*/ 1585976 h 1766146"/>
                <a:gd name="connsiteX842" fmla="*/ 1268761 w 1870158"/>
                <a:gd name="connsiteY842" fmla="*/ 1585976 h 1766146"/>
                <a:gd name="connsiteX843" fmla="*/ 1268761 w 1870158"/>
                <a:gd name="connsiteY843" fmla="*/ 1583438 h 1766146"/>
                <a:gd name="connsiteX844" fmla="*/ 1248471 w 1870158"/>
                <a:gd name="connsiteY844" fmla="*/ 1583438 h 1766146"/>
                <a:gd name="connsiteX845" fmla="*/ 1243396 w 1870158"/>
                <a:gd name="connsiteY845" fmla="*/ 1585976 h 1766146"/>
                <a:gd name="connsiteX846" fmla="*/ 1240858 w 1870158"/>
                <a:gd name="connsiteY846" fmla="*/ 1585976 h 1766146"/>
                <a:gd name="connsiteX847" fmla="*/ 1238320 w 1870158"/>
                <a:gd name="connsiteY847" fmla="*/ 1583438 h 1766146"/>
                <a:gd name="connsiteX848" fmla="*/ 1212955 w 1870158"/>
                <a:gd name="connsiteY848" fmla="*/ 1583438 h 1766146"/>
                <a:gd name="connsiteX849" fmla="*/ 1212955 w 1870158"/>
                <a:gd name="connsiteY849" fmla="*/ 1588513 h 1766146"/>
                <a:gd name="connsiteX850" fmla="*/ 1210417 w 1870158"/>
                <a:gd name="connsiteY850" fmla="*/ 1588513 h 1766146"/>
                <a:gd name="connsiteX851" fmla="*/ 1210417 w 1870158"/>
                <a:gd name="connsiteY851" fmla="*/ 1593588 h 1766146"/>
                <a:gd name="connsiteX852" fmla="*/ 1207879 w 1870158"/>
                <a:gd name="connsiteY852" fmla="*/ 1593588 h 1766146"/>
                <a:gd name="connsiteX853" fmla="*/ 1207879 w 1870158"/>
                <a:gd name="connsiteY853" fmla="*/ 1598664 h 1766146"/>
                <a:gd name="connsiteX854" fmla="*/ 1205342 w 1870158"/>
                <a:gd name="connsiteY854" fmla="*/ 1601201 h 1766146"/>
                <a:gd name="connsiteX855" fmla="*/ 1205342 w 1870158"/>
                <a:gd name="connsiteY855" fmla="*/ 1608814 h 1766146"/>
                <a:gd name="connsiteX856" fmla="*/ 1202804 w 1870158"/>
                <a:gd name="connsiteY856" fmla="*/ 1608814 h 1766146"/>
                <a:gd name="connsiteX857" fmla="*/ 1202804 w 1870158"/>
                <a:gd name="connsiteY857" fmla="*/ 1613889 h 1766146"/>
                <a:gd name="connsiteX858" fmla="*/ 1200267 w 1870158"/>
                <a:gd name="connsiteY858" fmla="*/ 1616427 h 1766146"/>
                <a:gd name="connsiteX859" fmla="*/ 1197729 w 1870158"/>
                <a:gd name="connsiteY859" fmla="*/ 1618965 h 1766146"/>
                <a:gd name="connsiteX860" fmla="*/ 1195191 w 1870158"/>
                <a:gd name="connsiteY860" fmla="*/ 1618965 h 1766146"/>
                <a:gd name="connsiteX861" fmla="*/ 1192654 w 1870158"/>
                <a:gd name="connsiteY861" fmla="*/ 1621502 h 1766146"/>
                <a:gd name="connsiteX862" fmla="*/ 1174901 w 1870158"/>
                <a:gd name="connsiteY862" fmla="*/ 1621502 h 1766146"/>
                <a:gd name="connsiteX863" fmla="*/ 1172363 w 1870158"/>
                <a:gd name="connsiteY863" fmla="*/ 1618965 h 1766146"/>
                <a:gd name="connsiteX864" fmla="*/ 1164750 w 1870158"/>
                <a:gd name="connsiteY864" fmla="*/ 1618965 h 1766146"/>
                <a:gd name="connsiteX865" fmla="*/ 1162213 w 1870158"/>
                <a:gd name="connsiteY865" fmla="*/ 1616427 h 1766146"/>
                <a:gd name="connsiteX866" fmla="*/ 1157137 w 1870158"/>
                <a:gd name="connsiteY866" fmla="*/ 1616427 h 1766146"/>
                <a:gd name="connsiteX867" fmla="*/ 1154600 w 1870158"/>
                <a:gd name="connsiteY867" fmla="*/ 1613889 h 1766146"/>
                <a:gd name="connsiteX868" fmla="*/ 1152062 w 1870158"/>
                <a:gd name="connsiteY868" fmla="*/ 1613889 h 1766146"/>
                <a:gd name="connsiteX869" fmla="*/ 1149525 w 1870158"/>
                <a:gd name="connsiteY869" fmla="*/ 1611352 h 1766146"/>
                <a:gd name="connsiteX870" fmla="*/ 1144449 w 1870158"/>
                <a:gd name="connsiteY870" fmla="*/ 1611352 h 1766146"/>
                <a:gd name="connsiteX871" fmla="*/ 1144449 w 1870158"/>
                <a:gd name="connsiteY871" fmla="*/ 1608814 h 1766146"/>
                <a:gd name="connsiteX872" fmla="*/ 1139374 w 1870158"/>
                <a:gd name="connsiteY872" fmla="*/ 1608814 h 1766146"/>
                <a:gd name="connsiteX873" fmla="*/ 1136836 w 1870158"/>
                <a:gd name="connsiteY873" fmla="*/ 1606276 h 1766146"/>
                <a:gd name="connsiteX874" fmla="*/ 1131761 w 1870158"/>
                <a:gd name="connsiteY874" fmla="*/ 1606276 h 1766146"/>
                <a:gd name="connsiteX875" fmla="*/ 1131761 w 1870158"/>
                <a:gd name="connsiteY875" fmla="*/ 1603739 h 1766146"/>
                <a:gd name="connsiteX876" fmla="*/ 1126686 w 1870158"/>
                <a:gd name="connsiteY876" fmla="*/ 1603739 h 1766146"/>
                <a:gd name="connsiteX877" fmla="*/ 1124148 w 1870158"/>
                <a:gd name="connsiteY877" fmla="*/ 1601201 h 1766146"/>
                <a:gd name="connsiteX878" fmla="*/ 1121611 w 1870158"/>
                <a:gd name="connsiteY878" fmla="*/ 1601201 h 1766146"/>
                <a:gd name="connsiteX879" fmla="*/ 1116535 w 1870158"/>
                <a:gd name="connsiteY879" fmla="*/ 1598664 h 1766146"/>
                <a:gd name="connsiteX880" fmla="*/ 1113998 w 1870158"/>
                <a:gd name="connsiteY880" fmla="*/ 1596126 h 1766146"/>
                <a:gd name="connsiteX881" fmla="*/ 1108923 w 1870158"/>
                <a:gd name="connsiteY881" fmla="*/ 1596126 h 1766146"/>
                <a:gd name="connsiteX882" fmla="*/ 1108923 w 1870158"/>
                <a:gd name="connsiteY882" fmla="*/ 1593588 h 1766146"/>
                <a:gd name="connsiteX883" fmla="*/ 1101310 w 1870158"/>
                <a:gd name="connsiteY883" fmla="*/ 1593588 h 1766146"/>
                <a:gd name="connsiteX884" fmla="*/ 1101310 w 1870158"/>
                <a:gd name="connsiteY884" fmla="*/ 1591051 h 1766146"/>
                <a:gd name="connsiteX885" fmla="*/ 1096234 w 1870158"/>
                <a:gd name="connsiteY885" fmla="*/ 1591051 h 1766146"/>
                <a:gd name="connsiteX886" fmla="*/ 1093697 w 1870158"/>
                <a:gd name="connsiteY886" fmla="*/ 1588513 h 1766146"/>
                <a:gd name="connsiteX887" fmla="*/ 1091159 w 1870158"/>
                <a:gd name="connsiteY887" fmla="*/ 1588513 h 1766146"/>
                <a:gd name="connsiteX888" fmla="*/ 1091159 w 1870158"/>
                <a:gd name="connsiteY888" fmla="*/ 1585976 h 1766146"/>
                <a:gd name="connsiteX889" fmla="*/ 1086084 w 1870158"/>
                <a:gd name="connsiteY889" fmla="*/ 1585976 h 1766146"/>
                <a:gd name="connsiteX890" fmla="*/ 1086084 w 1870158"/>
                <a:gd name="connsiteY890" fmla="*/ 1583438 h 1766146"/>
                <a:gd name="connsiteX891" fmla="*/ 1083546 w 1870158"/>
                <a:gd name="connsiteY891" fmla="*/ 1583438 h 1766146"/>
                <a:gd name="connsiteX892" fmla="*/ 1081009 w 1870158"/>
                <a:gd name="connsiteY892" fmla="*/ 1580900 h 1766146"/>
                <a:gd name="connsiteX893" fmla="*/ 1078471 w 1870158"/>
                <a:gd name="connsiteY893" fmla="*/ 1578362 h 1766146"/>
                <a:gd name="connsiteX894" fmla="*/ 1075933 w 1870158"/>
                <a:gd name="connsiteY894" fmla="*/ 1575825 h 1766146"/>
                <a:gd name="connsiteX895" fmla="*/ 1073396 w 1870158"/>
                <a:gd name="connsiteY895" fmla="*/ 1575825 h 1766146"/>
                <a:gd name="connsiteX896" fmla="*/ 1073396 w 1870158"/>
                <a:gd name="connsiteY896" fmla="*/ 1573288 h 1766146"/>
                <a:gd name="connsiteX897" fmla="*/ 1070858 w 1870158"/>
                <a:gd name="connsiteY897" fmla="*/ 1573288 h 1766146"/>
                <a:gd name="connsiteX898" fmla="*/ 1068320 w 1870158"/>
                <a:gd name="connsiteY898" fmla="*/ 1570750 h 1766146"/>
                <a:gd name="connsiteX899" fmla="*/ 1065783 w 1870158"/>
                <a:gd name="connsiteY899" fmla="*/ 1568212 h 1766146"/>
                <a:gd name="connsiteX900" fmla="*/ 1065783 w 1870158"/>
                <a:gd name="connsiteY900" fmla="*/ 1565674 h 1766146"/>
                <a:gd name="connsiteX901" fmla="*/ 1063245 w 1870158"/>
                <a:gd name="connsiteY901" fmla="*/ 1563137 h 1766146"/>
                <a:gd name="connsiteX902" fmla="*/ 1063245 w 1870158"/>
                <a:gd name="connsiteY902" fmla="*/ 1560599 h 1766146"/>
                <a:gd name="connsiteX903" fmla="*/ 1060708 w 1870158"/>
                <a:gd name="connsiteY903" fmla="*/ 1560599 h 1766146"/>
                <a:gd name="connsiteX904" fmla="*/ 1060708 w 1870158"/>
                <a:gd name="connsiteY904" fmla="*/ 1558062 h 1766146"/>
                <a:gd name="connsiteX905" fmla="*/ 1058170 w 1870158"/>
                <a:gd name="connsiteY905" fmla="*/ 1558062 h 1766146"/>
                <a:gd name="connsiteX906" fmla="*/ 1058170 w 1870158"/>
                <a:gd name="connsiteY906" fmla="*/ 1555524 h 1766146"/>
                <a:gd name="connsiteX907" fmla="*/ 1055632 w 1870158"/>
                <a:gd name="connsiteY907" fmla="*/ 1552986 h 1766146"/>
                <a:gd name="connsiteX908" fmla="*/ 1053095 w 1870158"/>
                <a:gd name="connsiteY908" fmla="*/ 1550449 h 1766146"/>
                <a:gd name="connsiteX909" fmla="*/ 1048019 w 1870158"/>
                <a:gd name="connsiteY909" fmla="*/ 1542836 h 1766146"/>
                <a:gd name="connsiteX910" fmla="*/ 1045482 w 1870158"/>
                <a:gd name="connsiteY910" fmla="*/ 1542836 h 1766146"/>
                <a:gd name="connsiteX911" fmla="*/ 1045482 w 1870158"/>
                <a:gd name="connsiteY911" fmla="*/ 1540298 h 1766146"/>
                <a:gd name="connsiteX912" fmla="*/ 1042944 w 1870158"/>
                <a:gd name="connsiteY912" fmla="*/ 1537760 h 1766146"/>
                <a:gd name="connsiteX913" fmla="*/ 1040407 w 1870158"/>
                <a:gd name="connsiteY913" fmla="*/ 1537760 h 1766146"/>
                <a:gd name="connsiteX914" fmla="*/ 1040407 w 1870158"/>
                <a:gd name="connsiteY914" fmla="*/ 1535223 h 1766146"/>
                <a:gd name="connsiteX915" fmla="*/ 1037869 w 1870158"/>
                <a:gd name="connsiteY915" fmla="*/ 1535223 h 1766146"/>
                <a:gd name="connsiteX916" fmla="*/ 1037869 w 1870158"/>
                <a:gd name="connsiteY916" fmla="*/ 1532685 h 1766146"/>
                <a:gd name="connsiteX917" fmla="*/ 1035331 w 1870158"/>
                <a:gd name="connsiteY917" fmla="*/ 1532685 h 1766146"/>
                <a:gd name="connsiteX918" fmla="*/ 1035331 w 1870158"/>
                <a:gd name="connsiteY918" fmla="*/ 1530148 h 1766146"/>
                <a:gd name="connsiteX919" fmla="*/ 1032794 w 1870158"/>
                <a:gd name="connsiteY919" fmla="*/ 1530148 h 1766146"/>
                <a:gd name="connsiteX920" fmla="*/ 1032794 w 1870158"/>
                <a:gd name="connsiteY920" fmla="*/ 1527610 h 1766146"/>
                <a:gd name="connsiteX921" fmla="*/ 1030256 w 1870158"/>
                <a:gd name="connsiteY921" fmla="*/ 1525072 h 1766146"/>
                <a:gd name="connsiteX922" fmla="*/ 1030256 w 1870158"/>
                <a:gd name="connsiteY922" fmla="*/ 1517460 h 1766146"/>
                <a:gd name="connsiteX923" fmla="*/ 1027718 w 1870158"/>
                <a:gd name="connsiteY923" fmla="*/ 1517460 h 1766146"/>
                <a:gd name="connsiteX924" fmla="*/ 1027718 w 1870158"/>
                <a:gd name="connsiteY924" fmla="*/ 1514922 h 1766146"/>
                <a:gd name="connsiteX925" fmla="*/ 1025181 w 1870158"/>
                <a:gd name="connsiteY925" fmla="*/ 1514922 h 1766146"/>
                <a:gd name="connsiteX926" fmla="*/ 1025181 w 1870158"/>
                <a:gd name="connsiteY926" fmla="*/ 1512384 h 1766146"/>
                <a:gd name="connsiteX927" fmla="*/ 1022643 w 1870158"/>
                <a:gd name="connsiteY927" fmla="*/ 1512384 h 1766146"/>
                <a:gd name="connsiteX928" fmla="*/ 1022643 w 1870158"/>
                <a:gd name="connsiteY928" fmla="*/ 1509847 h 1766146"/>
                <a:gd name="connsiteX929" fmla="*/ 1020105 w 1870158"/>
                <a:gd name="connsiteY929" fmla="*/ 1509847 h 1766146"/>
                <a:gd name="connsiteX930" fmla="*/ 1020105 w 1870158"/>
                <a:gd name="connsiteY930" fmla="*/ 1497159 h 1766146"/>
                <a:gd name="connsiteX931" fmla="*/ 1017568 w 1870158"/>
                <a:gd name="connsiteY931" fmla="*/ 1497159 h 1766146"/>
                <a:gd name="connsiteX932" fmla="*/ 1015030 w 1870158"/>
                <a:gd name="connsiteY932" fmla="*/ 1494621 h 1766146"/>
                <a:gd name="connsiteX933" fmla="*/ 994740 w 1870158"/>
                <a:gd name="connsiteY933" fmla="*/ 1494621 h 1766146"/>
                <a:gd name="connsiteX934" fmla="*/ 992202 w 1870158"/>
                <a:gd name="connsiteY934" fmla="*/ 1497159 h 1766146"/>
                <a:gd name="connsiteX935" fmla="*/ 989665 w 1870158"/>
                <a:gd name="connsiteY935" fmla="*/ 1497159 h 1766146"/>
                <a:gd name="connsiteX936" fmla="*/ 987127 w 1870158"/>
                <a:gd name="connsiteY936" fmla="*/ 1499696 h 1766146"/>
                <a:gd name="connsiteX937" fmla="*/ 984589 w 1870158"/>
                <a:gd name="connsiteY937" fmla="*/ 1499696 h 1766146"/>
                <a:gd name="connsiteX938" fmla="*/ 984589 w 1870158"/>
                <a:gd name="connsiteY938" fmla="*/ 1502234 h 1766146"/>
                <a:gd name="connsiteX939" fmla="*/ 982052 w 1870158"/>
                <a:gd name="connsiteY939" fmla="*/ 1502234 h 1766146"/>
                <a:gd name="connsiteX940" fmla="*/ 979514 w 1870158"/>
                <a:gd name="connsiteY940" fmla="*/ 1504771 h 1766146"/>
                <a:gd name="connsiteX941" fmla="*/ 979514 w 1870158"/>
                <a:gd name="connsiteY941" fmla="*/ 1507309 h 1766146"/>
                <a:gd name="connsiteX942" fmla="*/ 974439 w 1870158"/>
                <a:gd name="connsiteY942" fmla="*/ 1507309 h 1766146"/>
                <a:gd name="connsiteX943" fmla="*/ 974439 w 1870158"/>
                <a:gd name="connsiteY943" fmla="*/ 1509847 h 1766146"/>
                <a:gd name="connsiteX944" fmla="*/ 971901 w 1870158"/>
                <a:gd name="connsiteY944" fmla="*/ 1509847 h 1766146"/>
                <a:gd name="connsiteX945" fmla="*/ 971901 w 1870158"/>
                <a:gd name="connsiteY945" fmla="*/ 1507309 h 1766146"/>
                <a:gd name="connsiteX946" fmla="*/ 966826 w 1870158"/>
                <a:gd name="connsiteY946" fmla="*/ 1507309 h 1766146"/>
                <a:gd name="connsiteX947" fmla="*/ 966826 w 1870158"/>
                <a:gd name="connsiteY947" fmla="*/ 1504771 h 1766146"/>
                <a:gd name="connsiteX948" fmla="*/ 959213 w 1870158"/>
                <a:gd name="connsiteY948" fmla="*/ 1504771 h 1766146"/>
                <a:gd name="connsiteX949" fmla="*/ 956675 w 1870158"/>
                <a:gd name="connsiteY949" fmla="*/ 1507309 h 1766146"/>
                <a:gd name="connsiteX950" fmla="*/ 954138 w 1870158"/>
                <a:gd name="connsiteY950" fmla="*/ 1507309 h 1766146"/>
                <a:gd name="connsiteX951" fmla="*/ 949062 w 1870158"/>
                <a:gd name="connsiteY951" fmla="*/ 1509847 h 1766146"/>
                <a:gd name="connsiteX952" fmla="*/ 946525 w 1870158"/>
                <a:gd name="connsiteY952" fmla="*/ 1509847 h 1766146"/>
                <a:gd name="connsiteX953" fmla="*/ 943987 w 1870158"/>
                <a:gd name="connsiteY953" fmla="*/ 1512384 h 1766146"/>
                <a:gd name="connsiteX954" fmla="*/ 931299 w 1870158"/>
                <a:gd name="connsiteY954" fmla="*/ 1512384 h 1766146"/>
                <a:gd name="connsiteX955" fmla="*/ 928762 w 1870158"/>
                <a:gd name="connsiteY955" fmla="*/ 1514922 h 1766146"/>
                <a:gd name="connsiteX956" fmla="*/ 923686 w 1870158"/>
                <a:gd name="connsiteY956" fmla="*/ 1514922 h 1766146"/>
                <a:gd name="connsiteX957" fmla="*/ 921149 w 1870158"/>
                <a:gd name="connsiteY957" fmla="*/ 1517460 h 1766146"/>
                <a:gd name="connsiteX958" fmla="*/ 918611 w 1870158"/>
                <a:gd name="connsiteY958" fmla="*/ 1517460 h 1766146"/>
                <a:gd name="connsiteX959" fmla="*/ 916073 w 1870158"/>
                <a:gd name="connsiteY959" fmla="*/ 1519997 h 1766146"/>
                <a:gd name="connsiteX960" fmla="*/ 913536 w 1870158"/>
                <a:gd name="connsiteY960" fmla="*/ 1522535 h 1766146"/>
                <a:gd name="connsiteX961" fmla="*/ 910998 w 1870158"/>
                <a:gd name="connsiteY961" fmla="*/ 1522535 h 1766146"/>
                <a:gd name="connsiteX962" fmla="*/ 910998 w 1870158"/>
                <a:gd name="connsiteY962" fmla="*/ 1525072 h 1766146"/>
                <a:gd name="connsiteX963" fmla="*/ 908460 w 1870158"/>
                <a:gd name="connsiteY963" fmla="*/ 1525072 h 1766146"/>
                <a:gd name="connsiteX964" fmla="*/ 905923 w 1870158"/>
                <a:gd name="connsiteY964" fmla="*/ 1527610 h 1766146"/>
                <a:gd name="connsiteX965" fmla="*/ 903385 w 1870158"/>
                <a:gd name="connsiteY965" fmla="*/ 1527610 h 1766146"/>
                <a:gd name="connsiteX966" fmla="*/ 900847 w 1870158"/>
                <a:gd name="connsiteY966" fmla="*/ 1530148 h 1766146"/>
                <a:gd name="connsiteX967" fmla="*/ 895772 w 1870158"/>
                <a:gd name="connsiteY967" fmla="*/ 1530148 h 1766146"/>
                <a:gd name="connsiteX968" fmla="*/ 893235 w 1870158"/>
                <a:gd name="connsiteY968" fmla="*/ 1532685 h 1766146"/>
                <a:gd name="connsiteX969" fmla="*/ 890697 w 1870158"/>
                <a:gd name="connsiteY969" fmla="*/ 1532685 h 1766146"/>
                <a:gd name="connsiteX970" fmla="*/ 888159 w 1870158"/>
                <a:gd name="connsiteY970" fmla="*/ 1535223 h 1766146"/>
                <a:gd name="connsiteX971" fmla="*/ 885622 w 1870158"/>
                <a:gd name="connsiteY971" fmla="*/ 1535223 h 1766146"/>
                <a:gd name="connsiteX972" fmla="*/ 885622 w 1870158"/>
                <a:gd name="connsiteY972" fmla="*/ 1537760 h 1766146"/>
                <a:gd name="connsiteX973" fmla="*/ 880547 w 1870158"/>
                <a:gd name="connsiteY973" fmla="*/ 1537760 h 1766146"/>
                <a:gd name="connsiteX974" fmla="*/ 878009 w 1870158"/>
                <a:gd name="connsiteY974" fmla="*/ 1540298 h 1766146"/>
                <a:gd name="connsiteX975" fmla="*/ 875471 w 1870158"/>
                <a:gd name="connsiteY975" fmla="*/ 1540298 h 1766146"/>
                <a:gd name="connsiteX976" fmla="*/ 872934 w 1870158"/>
                <a:gd name="connsiteY976" fmla="*/ 1542836 h 1766146"/>
                <a:gd name="connsiteX977" fmla="*/ 870396 w 1870158"/>
                <a:gd name="connsiteY977" fmla="*/ 1545374 h 1766146"/>
                <a:gd name="connsiteX978" fmla="*/ 867858 w 1870158"/>
                <a:gd name="connsiteY978" fmla="*/ 1545374 h 1766146"/>
                <a:gd name="connsiteX979" fmla="*/ 862783 w 1870158"/>
                <a:gd name="connsiteY979" fmla="*/ 1547911 h 1766146"/>
                <a:gd name="connsiteX980" fmla="*/ 857708 w 1870158"/>
                <a:gd name="connsiteY980" fmla="*/ 1547911 h 1766146"/>
                <a:gd name="connsiteX981" fmla="*/ 855170 w 1870158"/>
                <a:gd name="connsiteY981" fmla="*/ 1550449 h 1766146"/>
                <a:gd name="connsiteX982" fmla="*/ 850095 w 1870158"/>
                <a:gd name="connsiteY982" fmla="*/ 1550449 h 1766146"/>
                <a:gd name="connsiteX983" fmla="*/ 850095 w 1870158"/>
                <a:gd name="connsiteY983" fmla="*/ 1558062 h 1766146"/>
                <a:gd name="connsiteX984" fmla="*/ 852633 w 1870158"/>
                <a:gd name="connsiteY984" fmla="*/ 1560599 h 1766146"/>
                <a:gd name="connsiteX985" fmla="*/ 855170 w 1870158"/>
                <a:gd name="connsiteY985" fmla="*/ 1563137 h 1766146"/>
                <a:gd name="connsiteX986" fmla="*/ 855170 w 1870158"/>
                <a:gd name="connsiteY986" fmla="*/ 1565674 h 1766146"/>
                <a:gd name="connsiteX987" fmla="*/ 852633 w 1870158"/>
                <a:gd name="connsiteY987" fmla="*/ 1565674 h 1766146"/>
                <a:gd name="connsiteX988" fmla="*/ 852633 w 1870158"/>
                <a:gd name="connsiteY988" fmla="*/ 1568212 h 1766146"/>
                <a:gd name="connsiteX989" fmla="*/ 850095 w 1870158"/>
                <a:gd name="connsiteY989" fmla="*/ 1568212 h 1766146"/>
                <a:gd name="connsiteX990" fmla="*/ 850095 w 1870158"/>
                <a:gd name="connsiteY990" fmla="*/ 1570750 h 1766146"/>
                <a:gd name="connsiteX991" fmla="*/ 847557 w 1870158"/>
                <a:gd name="connsiteY991" fmla="*/ 1570750 h 1766146"/>
                <a:gd name="connsiteX992" fmla="*/ 847557 w 1870158"/>
                <a:gd name="connsiteY992" fmla="*/ 1575825 h 1766146"/>
                <a:gd name="connsiteX993" fmla="*/ 850095 w 1870158"/>
                <a:gd name="connsiteY993" fmla="*/ 1578362 h 1766146"/>
                <a:gd name="connsiteX994" fmla="*/ 850095 w 1870158"/>
                <a:gd name="connsiteY994" fmla="*/ 1580900 h 1766146"/>
                <a:gd name="connsiteX995" fmla="*/ 852633 w 1870158"/>
                <a:gd name="connsiteY995" fmla="*/ 1583438 h 1766146"/>
                <a:gd name="connsiteX996" fmla="*/ 852633 w 1870158"/>
                <a:gd name="connsiteY996" fmla="*/ 1585976 h 1766146"/>
                <a:gd name="connsiteX997" fmla="*/ 855170 w 1870158"/>
                <a:gd name="connsiteY997" fmla="*/ 1588513 h 1766146"/>
                <a:gd name="connsiteX998" fmla="*/ 855170 w 1870158"/>
                <a:gd name="connsiteY998" fmla="*/ 1591051 h 1766146"/>
                <a:gd name="connsiteX999" fmla="*/ 857708 w 1870158"/>
                <a:gd name="connsiteY999" fmla="*/ 1593588 h 1766146"/>
                <a:gd name="connsiteX1000" fmla="*/ 860245 w 1870158"/>
                <a:gd name="connsiteY1000" fmla="*/ 1596126 h 1766146"/>
                <a:gd name="connsiteX1001" fmla="*/ 860245 w 1870158"/>
                <a:gd name="connsiteY1001" fmla="*/ 1598664 h 1766146"/>
                <a:gd name="connsiteX1002" fmla="*/ 862783 w 1870158"/>
                <a:gd name="connsiteY1002" fmla="*/ 1601201 h 1766146"/>
                <a:gd name="connsiteX1003" fmla="*/ 865321 w 1870158"/>
                <a:gd name="connsiteY1003" fmla="*/ 1603739 h 1766146"/>
                <a:gd name="connsiteX1004" fmla="*/ 865321 w 1870158"/>
                <a:gd name="connsiteY1004" fmla="*/ 1606276 h 1766146"/>
                <a:gd name="connsiteX1005" fmla="*/ 867858 w 1870158"/>
                <a:gd name="connsiteY1005" fmla="*/ 1608814 h 1766146"/>
                <a:gd name="connsiteX1006" fmla="*/ 867858 w 1870158"/>
                <a:gd name="connsiteY1006" fmla="*/ 1613889 h 1766146"/>
                <a:gd name="connsiteX1007" fmla="*/ 870396 w 1870158"/>
                <a:gd name="connsiteY1007" fmla="*/ 1616427 h 1766146"/>
                <a:gd name="connsiteX1008" fmla="*/ 875471 w 1870158"/>
                <a:gd name="connsiteY1008" fmla="*/ 1616427 h 1766146"/>
                <a:gd name="connsiteX1009" fmla="*/ 875471 w 1870158"/>
                <a:gd name="connsiteY1009" fmla="*/ 1613889 h 1766146"/>
                <a:gd name="connsiteX1010" fmla="*/ 878009 w 1870158"/>
                <a:gd name="connsiteY1010" fmla="*/ 1616427 h 1766146"/>
                <a:gd name="connsiteX1011" fmla="*/ 880547 w 1870158"/>
                <a:gd name="connsiteY1011" fmla="*/ 1616427 h 1766146"/>
                <a:gd name="connsiteX1012" fmla="*/ 880547 w 1870158"/>
                <a:gd name="connsiteY1012" fmla="*/ 1618965 h 1766146"/>
                <a:gd name="connsiteX1013" fmla="*/ 883084 w 1870158"/>
                <a:gd name="connsiteY1013" fmla="*/ 1618965 h 1766146"/>
                <a:gd name="connsiteX1014" fmla="*/ 883084 w 1870158"/>
                <a:gd name="connsiteY1014" fmla="*/ 1626577 h 1766146"/>
                <a:gd name="connsiteX1015" fmla="*/ 885622 w 1870158"/>
                <a:gd name="connsiteY1015" fmla="*/ 1626577 h 1766146"/>
                <a:gd name="connsiteX1016" fmla="*/ 885622 w 1870158"/>
                <a:gd name="connsiteY1016" fmla="*/ 1631653 h 1766146"/>
                <a:gd name="connsiteX1017" fmla="*/ 888159 w 1870158"/>
                <a:gd name="connsiteY1017" fmla="*/ 1634190 h 1766146"/>
                <a:gd name="connsiteX1018" fmla="*/ 888159 w 1870158"/>
                <a:gd name="connsiteY1018" fmla="*/ 1639266 h 1766146"/>
                <a:gd name="connsiteX1019" fmla="*/ 885622 w 1870158"/>
                <a:gd name="connsiteY1019" fmla="*/ 1639266 h 1766146"/>
                <a:gd name="connsiteX1020" fmla="*/ 885622 w 1870158"/>
                <a:gd name="connsiteY1020" fmla="*/ 1641803 h 1766146"/>
                <a:gd name="connsiteX1021" fmla="*/ 880547 w 1870158"/>
                <a:gd name="connsiteY1021" fmla="*/ 1641803 h 1766146"/>
                <a:gd name="connsiteX1022" fmla="*/ 880547 w 1870158"/>
                <a:gd name="connsiteY1022" fmla="*/ 1644341 h 1766146"/>
                <a:gd name="connsiteX1023" fmla="*/ 875471 w 1870158"/>
                <a:gd name="connsiteY1023" fmla="*/ 1644341 h 1766146"/>
                <a:gd name="connsiteX1024" fmla="*/ 872934 w 1870158"/>
                <a:gd name="connsiteY1024" fmla="*/ 1646879 h 1766146"/>
                <a:gd name="connsiteX1025" fmla="*/ 870396 w 1870158"/>
                <a:gd name="connsiteY1025" fmla="*/ 1649416 h 1766146"/>
                <a:gd name="connsiteX1026" fmla="*/ 870396 w 1870158"/>
                <a:gd name="connsiteY1026" fmla="*/ 1654491 h 1766146"/>
                <a:gd name="connsiteX1027" fmla="*/ 867858 w 1870158"/>
                <a:gd name="connsiteY1027" fmla="*/ 1657029 h 1766146"/>
                <a:gd name="connsiteX1028" fmla="*/ 867858 w 1870158"/>
                <a:gd name="connsiteY1028" fmla="*/ 1662104 h 1766146"/>
                <a:gd name="connsiteX1029" fmla="*/ 865321 w 1870158"/>
                <a:gd name="connsiteY1029" fmla="*/ 1664642 h 1766146"/>
                <a:gd name="connsiteX1030" fmla="*/ 865321 w 1870158"/>
                <a:gd name="connsiteY1030" fmla="*/ 1674793 h 1766146"/>
                <a:gd name="connsiteX1031" fmla="*/ 862783 w 1870158"/>
                <a:gd name="connsiteY1031" fmla="*/ 1674793 h 1766146"/>
                <a:gd name="connsiteX1032" fmla="*/ 862783 w 1870158"/>
                <a:gd name="connsiteY1032" fmla="*/ 1677330 h 1766146"/>
                <a:gd name="connsiteX1033" fmla="*/ 860245 w 1870158"/>
                <a:gd name="connsiteY1033" fmla="*/ 1679868 h 1766146"/>
                <a:gd name="connsiteX1034" fmla="*/ 860245 w 1870158"/>
                <a:gd name="connsiteY1034" fmla="*/ 1695093 h 1766146"/>
                <a:gd name="connsiteX1035" fmla="*/ 862783 w 1870158"/>
                <a:gd name="connsiteY1035" fmla="*/ 1695093 h 1766146"/>
                <a:gd name="connsiteX1036" fmla="*/ 862783 w 1870158"/>
                <a:gd name="connsiteY1036" fmla="*/ 1700169 h 1766146"/>
                <a:gd name="connsiteX1037" fmla="*/ 860245 w 1870158"/>
                <a:gd name="connsiteY1037" fmla="*/ 1700169 h 1766146"/>
                <a:gd name="connsiteX1038" fmla="*/ 860245 w 1870158"/>
                <a:gd name="connsiteY1038" fmla="*/ 1702706 h 1766146"/>
                <a:gd name="connsiteX1039" fmla="*/ 857708 w 1870158"/>
                <a:gd name="connsiteY1039" fmla="*/ 1705244 h 1766146"/>
                <a:gd name="connsiteX1040" fmla="*/ 855170 w 1870158"/>
                <a:gd name="connsiteY1040" fmla="*/ 1710319 h 1766146"/>
                <a:gd name="connsiteX1041" fmla="*/ 855170 w 1870158"/>
                <a:gd name="connsiteY1041" fmla="*/ 1712857 h 1766146"/>
                <a:gd name="connsiteX1042" fmla="*/ 852633 w 1870158"/>
                <a:gd name="connsiteY1042" fmla="*/ 1715394 h 1766146"/>
                <a:gd name="connsiteX1043" fmla="*/ 850095 w 1870158"/>
                <a:gd name="connsiteY1043" fmla="*/ 1717932 h 1766146"/>
                <a:gd name="connsiteX1044" fmla="*/ 847557 w 1870158"/>
                <a:gd name="connsiteY1044" fmla="*/ 1720470 h 1766146"/>
                <a:gd name="connsiteX1045" fmla="*/ 847557 w 1870158"/>
                <a:gd name="connsiteY1045" fmla="*/ 1723007 h 1766146"/>
                <a:gd name="connsiteX1046" fmla="*/ 845020 w 1870158"/>
                <a:gd name="connsiteY1046" fmla="*/ 1725545 h 1766146"/>
                <a:gd name="connsiteX1047" fmla="*/ 842482 w 1870158"/>
                <a:gd name="connsiteY1047" fmla="*/ 1728083 h 1766146"/>
                <a:gd name="connsiteX1048" fmla="*/ 842482 w 1870158"/>
                <a:gd name="connsiteY1048" fmla="*/ 1730620 h 1766146"/>
                <a:gd name="connsiteX1049" fmla="*/ 839944 w 1870158"/>
                <a:gd name="connsiteY1049" fmla="*/ 1733158 h 1766146"/>
                <a:gd name="connsiteX1050" fmla="*/ 839944 w 1870158"/>
                <a:gd name="connsiteY1050" fmla="*/ 1740771 h 1766146"/>
                <a:gd name="connsiteX1051" fmla="*/ 837407 w 1870158"/>
                <a:gd name="connsiteY1051" fmla="*/ 1743308 h 1766146"/>
                <a:gd name="connsiteX1052" fmla="*/ 837407 w 1870158"/>
                <a:gd name="connsiteY1052" fmla="*/ 1745846 h 1766146"/>
                <a:gd name="connsiteX1053" fmla="*/ 834869 w 1870158"/>
                <a:gd name="connsiteY1053" fmla="*/ 1743308 h 1766146"/>
                <a:gd name="connsiteX1054" fmla="*/ 819643 w 1870158"/>
                <a:gd name="connsiteY1054" fmla="*/ 1743308 h 1766146"/>
                <a:gd name="connsiteX1055" fmla="*/ 817106 w 1870158"/>
                <a:gd name="connsiteY1055" fmla="*/ 1745846 h 1766146"/>
                <a:gd name="connsiteX1056" fmla="*/ 814568 w 1870158"/>
                <a:gd name="connsiteY1056" fmla="*/ 1748384 h 1766146"/>
                <a:gd name="connsiteX1057" fmla="*/ 814568 w 1870158"/>
                <a:gd name="connsiteY1057" fmla="*/ 1750921 h 1766146"/>
                <a:gd name="connsiteX1058" fmla="*/ 809493 w 1870158"/>
                <a:gd name="connsiteY1058" fmla="*/ 1761072 h 1766146"/>
                <a:gd name="connsiteX1059" fmla="*/ 806955 w 1870158"/>
                <a:gd name="connsiteY1059" fmla="*/ 1763610 h 1766146"/>
                <a:gd name="connsiteX1060" fmla="*/ 806955 w 1870158"/>
                <a:gd name="connsiteY1060" fmla="*/ 1766147 h 1766146"/>
                <a:gd name="connsiteX1061" fmla="*/ 804418 w 1870158"/>
                <a:gd name="connsiteY1061" fmla="*/ 1763610 h 1766146"/>
                <a:gd name="connsiteX1062" fmla="*/ 801880 w 1870158"/>
                <a:gd name="connsiteY1062" fmla="*/ 1761072 h 1766146"/>
                <a:gd name="connsiteX1063" fmla="*/ 799342 w 1870158"/>
                <a:gd name="connsiteY1063" fmla="*/ 1758534 h 1766146"/>
                <a:gd name="connsiteX1064" fmla="*/ 796805 w 1870158"/>
                <a:gd name="connsiteY1064" fmla="*/ 1758534 h 1766146"/>
                <a:gd name="connsiteX1065" fmla="*/ 796805 w 1870158"/>
                <a:gd name="connsiteY1065" fmla="*/ 1755996 h 1766146"/>
                <a:gd name="connsiteX1066" fmla="*/ 794267 w 1870158"/>
                <a:gd name="connsiteY1066" fmla="*/ 1755996 h 1766146"/>
                <a:gd name="connsiteX1067" fmla="*/ 791730 w 1870158"/>
                <a:gd name="connsiteY1067" fmla="*/ 1750921 h 1766146"/>
                <a:gd name="connsiteX1068" fmla="*/ 786654 w 1870158"/>
                <a:gd name="connsiteY1068" fmla="*/ 1743308 h 1766146"/>
                <a:gd name="connsiteX1069" fmla="*/ 779041 w 1870158"/>
                <a:gd name="connsiteY1069" fmla="*/ 1730620 h 1766146"/>
                <a:gd name="connsiteX1070" fmla="*/ 776504 w 1870158"/>
                <a:gd name="connsiteY1070" fmla="*/ 1723007 h 1766146"/>
                <a:gd name="connsiteX1071" fmla="*/ 773966 w 1870158"/>
                <a:gd name="connsiteY1071" fmla="*/ 1723007 h 1766146"/>
                <a:gd name="connsiteX1072" fmla="*/ 773966 w 1870158"/>
                <a:gd name="connsiteY1072" fmla="*/ 1720470 h 1766146"/>
                <a:gd name="connsiteX1073" fmla="*/ 771428 w 1870158"/>
                <a:gd name="connsiteY1073" fmla="*/ 1717932 h 1766146"/>
                <a:gd name="connsiteX1074" fmla="*/ 768891 w 1870158"/>
                <a:gd name="connsiteY1074" fmla="*/ 1717932 h 1766146"/>
                <a:gd name="connsiteX1075" fmla="*/ 768891 w 1870158"/>
                <a:gd name="connsiteY1075" fmla="*/ 1715394 h 1766146"/>
                <a:gd name="connsiteX1076" fmla="*/ 766353 w 1870158"/>
                <a:gd name="connsiteY1076" fmla="*/ 1715394 h 1766146"/>
                <a:gd name="connsiteX1077" fmla="*/ 763816 w 1870158"/>
                <a:gd name="connsiteY1077" fmla="*/ 1712857 h 1766146"/>
                <a:gd name="connsiteX1078" fmla="*/ 761278 w 1870158"/>
                <a:gd name="connsiteY1078" fmla="*/ 1710319 h 1766146"/>
                <a:gd name="connsiteX1079" fmla="*/ 758740 w 1870158"/>
                <a:gd name="connsiteY1079" fmla="*/ 1705244 h 1766146"/>
                <a:gd name="connsiteX1080" fmla="*/ 756203 w 1870158"/>
                <a:gd name="connsiteY1080" fmla="*/ 1700169 h 1766146"/>
                <a:gd name="connsiteX1081" fmla="*/ 753665 w 1870158"/>
                <a:gd name="connsiteY1081" fmla="*/ 1697631 h 1766146"/>
                <a:gd name="connsiteX1082" fmla="*/ 751127 w 1870158"/>
                <a:gd name="connsiteY1082" fmla="*/ 1695093 h 1766146"/>
                <a:gd name="connsiteX1083" fmla="*/ 740977 w 1870158"/>
                <a:gd name="connsiteY1083" fmla="*/ 1692556 h 1766146"/>
                <a:gd name="connsiteX1084" fmla="*/ 738439 w 1870158"/>
                <a:gd name="connsiteY1084" fmla="*/ 1692556 h 1766146"/>
                <a:gd name="connsiteX1085" fmla="*/ 735902 w 1870158"/>
                <a:gd name="connsiteY1085" fmla="*/ 1690018 h 1766146"/>
                <a:gd name="connsiteX1086" fmla="*/ 733364 w 1870158"/>
                <a:gd name="connsiteY1086" fmla="*/ 1687481 h 1766146"/>
                <a:gd name="connsiteX1087" fmla="*/ 730826 w 1870158"/>
                <a:gd name="connsiteY1087" fmla="*/ 1687481 h 1766146"/>
                <a:gd name="connsiteX1088" fmla="*/ 728289 w 1870158"/>
                <a:gd name="connsiteY1088" fmla="*/ 1684943 h 1766146"/>
                <a:gd name="connsiteX1089" fmla="*/ 725751 w 1870158"/>
                <a:gd name="connsiteY1089" fmla="*/ 1684943 h 1766146"/>
                <a:gd name="connsiteX1090" fmla="*/ 723214 w 1870158"/>
                <a:gd name="connsiteY1090" fmla="*/ 1682405 h 1766146"/>
                <a:gd name="connsiteX1091" fmla="*/ 720676 w 1870158"/>
                <a:gd name="connsiteY1091" fmla="*/ 1679868 h 1766146"/>
                <a:gd name="connsiteX1092" fmla="*/ 720676 w 1870158"/>
                <a:gd name="connsiteY1092" fmla="*/ 1672255 h 1766146"/>
                <a:gd name="connsiteX1093" fmla="*/ 718138 w 1870158"/>
                <a:gd name="connsiteY1093" fmla="*/ 1667179 h 1766146"/>
                <a:gd name="connsiteX1094" fmla="*/ 718138 w 1870158"/>
                <a:gd name="connsiteY1094" fmla="*/ 1659567 h 1766146"/>
                <a:gd name="connsiteX1095" fmla="*/ 720676 w 1870158"/>
                <a:gd name="connsiteY1095" fmla="*/ 1659567 h 1766146"/>
                <a:gd name="connsiteX1096" fmla="*/ 720676 w 1870158"/>
                <a:gd name="connsiteY1096" fmla="*/ 1654491 h 1766146"/>
                <a:gd name="connsiteX1097" fmla="*/ 718138 w 1870158"/>
                <a:gd name="connsiteY1097" fmla="*/ 1651954 h 1766146"/>
                <a:gd name="connsiteX1098" fmla="*/ 718138 w 1870158"/>
                <a:gd name="connsiteY1098" fmla="*/ 1646879 h 1766146"/>
                <a:gd name="connsiteX1099" fmla="*/ 707988 w 1870158"/>
                <a:gd name="connsiteY1099" fmla="*/ 1646879 h 1766146"/>
                <a:gd name="connsiteX1100" fmla="*/ 702913 w 1870158"/>
                <a:gd name="connsiteY1100" fmla="*/ 1644341 h 1766146"/>
                <a:gd name="connsiteX1101" fmla="*/ 700375 w 1870158"/>
                <a:gd name="connsiteY1101" fmla="*/ 1644341 h 1766146"/>
                <a:gd name="connsiteX1102" fmla="*/ 697837 w 1870158"/>
                <a:gd name="connsiteY1102" fmla="*/ 1641803 h 1766146"/>
                <a:gd name="connsiteX1103" fmla="*/ 697837 w 1870158"/>
                <a:gd name="connsiteY1103" fmla="*/ 1639266 h 1766146"/>
                <a:gd name="connsiteX1104" fmla="*/ 695300 w 1870158"/>
                <a:gd name="connsiteY1104" fmla="*/ 1639266 h 1766146"/>
                <a:gd name="connsiteX1105" fmla="*/ 695300 w 1870158"/>
                <a:gd name="connsiteY1105" fmla="*/ 1636728 h 1766146"/>
                <a:gd name="connsiteX1106" fmla="*/ 692762 w 1870158"/>
                <a:gd name="connsiteY1106" fmla="*/ 1636728 h 1766146"/>
                <a:gd name="connsiteX1107" fmla="*/ 692762 w 1870158"/>
                <a:gd name="connsiteY1107" fmla="*/ 1631653 h 1766146"/>
                <a:gd name="connsiteX1108" fmla="*/ 687687 w 1870158"/>
                <a:gd name="connsiteY1108" fmla="*/ 1631653 h 1766146"/>
                <a:gd name="connsiteX1109" fmla="*/ 687687 w 1870158"/>
                <a:gd name="connsiteY1109" fmla="*/ 1629115 h 1766146"/>
                <a:gd name="connsiteX1110" fmla="*/ 672461 w 1870158"/>
                <a:gd name="connsiteY1110" fmla="*/ 1629115 h 1766146"/>
                <a:gd name="connsiteX1111" fmla="*/ 672461 w 1870158"/>
                <a:gd name="connsiteY1111" fmla="*/ 1631653 h 1766146"/>
                <a:gd name="connsiteX1112" fmla="*/ 664848 w 1870158"/>
                <a:gd name="connsiteY1112" fmla="*/ 1631653 h 1766146"/>
                <a:gd name="connsiteX1113" fmla="*/ 662310 w 1870158"/>
                <a:gd name="connsiteY1113" fmla="*/ 1629115 h 1766146"/>
                <a:gd name="connsiteX1114" fmla="*/ 662310 w 1870158"/>
                <a:gd name="connsiteY1114" fmla="*/ 1624040 h 1766146"/>
                <a:gd name="connsiteX1115" fmla="*/ 659773 w 1870158"/>
                <a:gd name="connsiteY1115" fmla="*/ 1621502 h 1766146"/>
                <a:gd name="connsiteX1116" fmla="*/ 657235 w 1870158"/>
                <a:gd name="connsiteY1116" fmla="*/ 1621502 h 1766146"/>
                <a:gd name="connsiteX1117" fmla="*/ 657235 w 1870158"/>
                <a:gd name="connsiteY1117" fmla="*/ 1616427 h 1766146"/>
                <a:gd name="connsiteX1118" fmla="*/ 659773 w 1870158"/>
                <a:gd name="connsiteY1118" fmla="*/ 1613889 h 1766146"/>
                <a:gd name="connsiteX1119" fmla="*/ 662310 w 1870158"/>
                <a:gd name="connsiteY1119" fmla="*/ 1613889 h 1766146"/>
                <a:gd name="connsiteX1120" fmla="*/ 664848 w 1870158"/>
                <a:gd name="connsiteY1120" fmla="*/ 1611352 h 1766146"/>
                <a:gd name="connsiteX1121" fmla="*/ 664848 w 1870158"/>
                <a:gd name="connsiteY1121" fmla="*/ 1613889 h 1766146"/>
                <a:gd name="connsiteX1122" fmla="*/ 667386 w 1870158"/>
                <a:gd name="connsiteY1122" fmla="*/ 1611352 h 1766146"/>
                <a:gd name="connsiteX1123" fmla="*/ 667386 w 1870158"/>
                <a:gd name="connsiteY1123" fmla="*/ 1598664 h 1766146"/>
                <a:gd name="connsiteX1124" fmla="*/ 669923 w 1870158"/>
                <a:gd name="connsiteY1124" fmla="*/ 1598664 h 1766146"/>
                <a:gd name="connsiteX1125" fmla="*/ 669923 w 1870158"/>
                <a:gd name="connsiteY1125" fmla="*/ 1596126 h 1766146"/>
                <a:gd name="connsiteX1126" fmla="*/ 667386 w 1870158"/>
                <a:gd name="connsiteY1126" fmla="*/ 1593588 h 1766146"/>
                <a:gd name="connsiteX1127" fmla="*/ 657235 w 1870158"/>
                <a:gd name="connsiteY1127" fmla="*/ 1593588 h 1766146"/>
                <a:gd name="connsiteX1128" fmla="*/ 654698 w 1870158"/>
                <a:gd name="connsiteY1128" fmla="*/ 1591051 h 1766146"/>
                <a:gd name="connsiteX1129" fmla="*/ 652160 w 1870158"/>
                <a:gd name="connsiteY1129" fmla="*/ 1591051 h 1766146"/>
                <a:gd name="connsiteX1130" fmla="*/ 652160 w 1870158"/>
                <a:gd name="connsiteY1130" fmla="*/ 1588513 h 1766146"/>
                <a:gd name="connsiteX1131" fmla="*/ 649622 w 1870158"/>
                <a:gd name="connsiteY1131" fmla="*/ 1588513 h 1766146"/>
                <a:gd name="connsiteX1132" fmla="*/ 649622 w 1870158"/>
                <a:gd name="connsiteY1132" fmla="*/ 1583438 h 1766146"/>
                <a:gd name="connsiteX1133" fmla="*/ 647085 w 1870158"/>
                <a:gd name="connsiteY1133" fmla="*/ 1583438 h 1766146"/>
                <a:gd name="connsiteX1134" fmla="*/ 647085 w 1870158"/>
                <a:gd name="connsiteY1134" fmla="*/ 1580900 h 1766146"/>
                <a:gd name="connsiteX1135" fmla="*/ 644547 w 1870158"/>
                <a:gd name="connsiteY1135" fmla="*/ 1580900 h 1766146"/>
                <a:gd name="connsiteX1136" fmla="*/ 644547 w 1870158"/>
                <a:gd name="connsiteY1136" fmla="*/ 1578362 h 1766146"/>
                <a:gd name="connsiteX1137" fmla="*/ 639472 w 1870158"/>
                <a:gd name="connsiteY1137" fmla="*/ 1578362 h 1766146"/>
                <a:gd name="connsiteX1138" fmla="*/ 639472 w 1870158"/>
                <a:gd name="connsiteY1138" fmla="*/ 1575825 h 1766146"/>
                <a:gd name="connsiteX1139" fmla="*/ 634397 w 1870158"/>
                <a:gd name="connsiteY1139" fmla="*/ 1575825 h 1766146"/>
                <a:gd name="connsiteX1140" fmla="*/ 634397 w 1870158"/>
                <a:gd name="connsiteY1140" fmla="*/ 1580900 h 1766146"/>
                <a:gd name="connsiteX1141" fmla="*/ 629321 w 1870158"/>
                <a:gd name="connsiteY1141" fmla="*/ 1580900 h 1766146"/>
                <a:gd name="connsiteX1142" fmla="*/ 629321 w 1870158"/>
                <a:gd name="connsiteY1142" fmla="*/ 1565674 h 1766146"/>
                <a:gd name="connsiteX1143" fmla="*/ 626784 w 1870158"/>
                <a:gd name="connsiteY1143" fmla="*/ 1565674 h 1766146"/>
                <a:gd name="connsiteX1144" fmla="*/ 624246 w 1870158"/>
                <a:gd name="connsiteY1144" fmla="*/ 1563137 h 1766146"/>
                <a:gd name="connsiteX1145" fmla="*/ 621708 w 1870158"/>
                <a:gd name="connsiteY1145" fmla="*/ 1563137 h 1766146"/>
                <a:gd name="connsiteX1146" fmla="*/ 621708 w 1870158"/>
                <a:gd name="connsiteY1146" fmla="*/ 1560599 h 1766146"/>
                <a:gd name="connsiteX1147" fmla="*/ 619171 w 1870158"/>
                <a:gd name="connsiteY1147" fmla="*/ 1560599 h 1766146"/>
                <a:gd name="connsiteX1148" fmla="*/ 619171 w 1870158"/>
                <a:gd name="connsiteY1148" fmla="*/ 1558062 h 1766146"/>
                <a:gd name="connsiteX1149" fmla="*/ 614096 w 1870158"/>
                <a:gd name="connsiteY1149" fmla="*/ 1558062 h 1766146"/>
                <a:gd name="connsiteX1150" fmla="*/ 614096 w 1870158"/>
                <a:gd name="connsiteY1150" fmla="*/ 1550449 h 1766146"/>
                <a:gd name="connsiteX1151" fmla="*/ 616633 w 1870158"/>
                <a:gd name="connsiteY1151" fmla="*/ 1550449 h 1766146"/>
                <a:gd name="connsiteX1152" fmla="*/ 616633 w 1870158"/>
                <a:gd name="connsiteY1152" fmla="*/ 1542836 h 1766146"/>
                <a:gd name="connsiteX1153" fmla="*/ 611558 w 1870158"/>
                <a:gd name="connsiteY1153" fmla="*/ 1542836 h 1766146"/>
                <a:gd name="connsiteX1154" fmla="*/ 609020 w 1870158"/>
                <a:gd name="connsiteY1154" fmla="*/ 1540298 h 1766146"/>
                <a:gd name="connsiteX1155" fmla="*/ 606483 w 1870158"/>
                <a:gd name="connsiteY1155" fmla="*/ 1540298 h 1766146"/>
                <a:gd name="connsiteX1156" fmla="*/ 606483 w 1870158"/>
                <a:gd name="connsiteY1156" fmla="*/ 1542836 h 1766146"/>
                <a:gd name="connsiteX1157" fmla="*/ 603945 w 1870158"/>
                <a:gd name="connsiteY1157" fmla="*/ 1542836 h 1766146"/>
                <a:gd name="connsiteX1158" fmla="*/ 603945 w 1870158"/>
                <a:gd name="connsiteY1158" fmla="*/ 1545374 h 1766146"/>
                <a:gd name="connsiteX1159" fmla="*/ 593795 w 1870158"/>
                <a:gd name="connsiteY1159" fmla="*/ 1545374 h 1766146"/>
                <a:gd name="connsiteX1160" fmla="*/ 593795 w 1870158"/>
                <a:gd name="connsiteY1160" fmla="*/ 1542836 h 1766146"/>
                <a:gd name="connsiteX1161" fmla="*/ 591257 w 1870158"/>
                <a:gd name="connsiteY1161" fmla="*/ 1542836 h 1766146"/>
                <a:gd name="connsiteX1162" fmla="*/ 588719 w 1870158"/>
                <a:gd name="connsiteY1162" fmla="*/ 1540298 h 1766146"/>
                <a:gd name="connsiteX1163" fmla="*/ 586182 w 1870158"/>
                <a:gd name="connsiteY1163" fmla="*/ 1540298 h 1766146"/>
                <a:gd name="connsiteX1164" fmla="*/ 586182 w 1870158"/>
                <a:gd name="connsiteY1164" fmla="*/ 1537760 h 1766146"/>
                <a:gd name="connsiteX1165" fmla="*/ 583644 w 1870158"/>
                <a:gd name="connsiteY1165" fmla="*/ 1537760 h 1766146"/>
                <a:gd name="connsiteX1166" fmla="*/ 583644 w 1870158"/>
                <a:gd name="connsiteY1166" fmla="*/ 1535223 h 1766146"/>
                <a:gd name="connsiteX1167" fmla="*/ 581106 w 1870158"/>
                <a:gd name="connsiteY1167" fmla="*/ 1535223 h 1766146"/>
                <a:gd name="connsiteX1168" fmla="*/ 578569 w 1870158"/>
                <a:gd name="connsiteY1168" fmla="*/ 1532685 h 1766146"/>
                <a:gd name="connsiteX1169" fmla="*/ 578569 w 1870158"/>
                <a:gd name="connsiteY1169" fmla="*/ 1530148 h 1766146"/>
                <a:gd name="connsiteX1170" fmla="*/ 576031 w 1870158"/>
                <a:gd name="connsiteY1170" fmla="*/ 1530148 h 1766146"/>
                <a:gd name="connsiteX1171" fmla="*/ 576031 w 1870158"/>
                <a:gd name="connsiteY1171" fmla="*/ 1527610 h 1766146"/>
                <a:gd name="connsiteX1172" fmla="*/ 573493 w 1870158"/>
                <a:gd name="connsiteY1172" fmla="*/ 1527610 h 1766146"/>
                <a:gd name="connsiteX1173" fmla="*/ 570956 w 1870158"/>
                <a:gd name="connsiteY1173" fmla="*/ 1525072 h 1766146"/>
                <a:gd name="connsiteX1174" fmla="*/ 568418 w 1870158"/>
                <a:gd name="connsiteY1174" fmla="*/ 1525072 h 1766146"/>
                <a:gd name="connsiteX1175" fmla="*/ 568418 w 1870158"/>
                <a:gd name="connsiteY1175" fmla="*/ 1527610 h 1766146"/>
                <a:gd name="connsiteX1176" fmla="*/ 565881 w 1870158"/>
                <a:gd name="connsiteY1176" fmla="*/ 1527610 h 1766146"/>
                <a:gd name="connsiteX1177" fmla="*/ 565881 w 1870158"/>
                <a:gd name="connsiteY1177" fmla="*/ 1530148 h 1766146"/>
                <a:gd name="connsiteX1178" fmla="*/ 568418 w 1870158"/>
                <a:gd name="connsiteY1178" fmla="*/ 1530148 h 1766146"/>
                <a:gd name="connsiteX1179" fmla="*/ 568418 w 1870158"/>
                <a:gd name="connsiteY1179" fmla="*/ 1532685 h 1766146"/>
                <a:gd name="connsiteX1180" fmla="*/ 565881 w 1870158"/>
                <a:gd name="connsiteY1180" fmla="*/ 1532685 h 1766146"/>
                <a:gd name="connsiteX1181" fmla="*/ 565881 w 1870158"/>
                <a:gd name="connsiteY1181" fmla="*/ 1535223 h 1766146"/>
                <a:gd name="connsiteX1182" fmla="*/ 560805 w 1870158"/>
                <a:gd name="connsiteY1182" fmla="*/ 1535223 h 1766146"/>
                <a:gd name="connsiteX1183" fmla="*/ 558268 w 1870158"/>
                <a:gd name="connsiteY1183" fmla="*/ 1532685 h 1766146"/>
                <a:gd name="connsiteX1184" fmla="*/ 555730 w 1870158"/>
                <a:gd name="connsiteY1184" fmla="*/ 1530148 h 1766146"/>
                <a:gd name="connsiteX1185" fmla="*/ 553192 w 1870158"/>
                <a:gd name="connsiteY1185" fmla="*/ 1527610 h 1766146"/>
                <a:gd name="connsiteX1186" fmla="*/ 550655 w 1870158"/>
                <a:gd name="connsiteY1186" fmla="*/ 1525072 h 1766146"/>
                <a:gd name="connsiteX1187" fmla="*/ 540504 w 1870158"/>
                <a:gd name="connsiteY1187" fmla="*/ 1525072 h 1766146"/>
                <a:gd name="connsiteX1188" fmla="*/ 540504 w 1870158"/>
                <a:gd name="connsiteY1188" fmla="*/ 1522535 h 1766146"/>
                <a:gd name="connsiteX1189" fmla="*/ 537967 w 1870158"/>
                <a:gd name="connsiteY1189" fmla="*/ 1522535 h 1766146"/>
                <a:gd name="connsiteX1190" fmla="*/ 537967 w 1870158"/>
                <a:gd name="connsiteY1190" fmla="*/ 1519997 h 1766146"/>
                <a:gd name="connsiteX1191" fmla="*/ 535429 w 1870158"/>
                <a:gd name="connsiteY1191" fmla="*/ 1517460 h 1766146"/>
                <a:gd name="connsiteX1192" fmla="*/ 535429 w 1870158"/>
                <a:gd name="connsiteY1192" fmla="*/ 1514922 h 1766146"/>
                <a:gd name="connsiteX1193" fmla="*/ 532891 w 1870158"/>
                <a:gd name="connsiteY1193" fmla="*/ 1512384 h 1766146"/>
                <a:gd name="connsiteX1194" fmla="*/ 530354 w 1870158"/>
                <a:gd name="connsiteY1194" fmla="*/ 1509847 h 1766146"/>
                <a:gd name="connsiteX1195" fmla="*/ 527816 w 1870158"/>
                <a:gd name="connsiteY1195" fmla="*/ 1509847 h 1766146"/>
                <a:gd name="connsiteX1196" fmla="*/ 525279 w 1870158"/>
                <a:gd name="connsiteY1196" fmla="*/ 1507309 h 1766146"/>
                <a:gd name="connsiteX1197" fmla="*/ 522741 w 1870158"/>
                <a:gd name="connsiteY1197" fmla="*/ 1504771 h 1766146"/>
                <a:gd name="connsiteX1198" fmla="*/ 522741 w 1870158"/>
                <a:gd name="connsiteY1198" fmla="*/ 1502234 h 1766146"/>
                <a:gd name="connsiteX1199" fmla="*/ 515128 w 1870158"/>
                <a:gd name="connsiteY1199" fmla="*/ 1502234 h 1766146"/>
                <a:gd name="connsiteX1200" fmla="*/ 515128 w 1870158"/>
                <a:gd name="connsiteY1200" fmla="*/ 1499696 h 1766146"/>
                <a:gd name="connsiteX1201" fmla="*/ 512590 w 1870158"/>
                <a:gd name="connsiteY1201" fmla="*/ 1497159 h 1766146"/>
                <a:gd name="connsiteX1202" fmla="*/ 510053 w 1870158"/>
                <a:gd name="connsiteY1202" fmla="*/ 1494621 h 1766146"/>
                <a:gd name="connsiteX1203" fmla="*/ 504978 w 1870158"/>
                <a:gd name="connsiteY1203" fmla="*/ 1492083 h 1766146"/>
                <a:gd name="connsiteX1204" fmla="*/ 504978 w 1870158"/>
                <a:gd name="connsiteY1204" fmla="*/ 1489545 h 1766146"/>
                <a:gd name="connsiteX1205" fmla="*/ 502440 w 1870158"/>
                <a:gd name="connsiteY1205" fmla="*/ 1489545 h 1766146"/>
                <a:gd name="connsiteX1206" fmla="*/ 502440 w 1870158"/>
                <a:gd name="connsiteY1206" fmla="*/ 1487008 h 1766146"/>
                <a:gd name="connsiteX1207" fmla="*/ 494827 w 1870158"/>
                <a:gd name="connsiteY1207" fmla="*/ 1489545 h 1766146"/>
                <a:gd name="connsiteX1208" fmla="*/ 492289 w 1870158"/>
                <a:gd name="connsiteY1208" fmla="*/ 1489545 h 1766146"/>
                <a:gd name="connsiteX1209" fmla="*/ 489752 w 1870158"/>
                <a:gd name="connsiteY1209" fmla="*/ 1487008 h 1766146"/>
                <a:gd name="connsiteX1210" fmla="*/ 489752 w 1870158"/>
                <a:gd name="connsiteY1210" fmla="*/ 1484471 h 1766146"/>
                <a:gd name="connsiteX1211" fmla="*/ 487214 w 1870158"/>
                <a:gd name="connsiteY1211" fmla="*/ 1484471 h 1766146"/>
                <a:gd name="connsiteX1212" fmla="*/ 484676 w 1870158"/>
                <a:gd name="connsiteY1212" fmla="*/ 1481933 h 1766146"/>
                <a:gd name="connsiteX1213" fmla="*/ 482139 w 1870158"/>
                <a:gd name="connsiteY1213" fmla="*/ 1479395 h 1766146"/>
                <a:gd name="connsiteX1214" fmla="*/ 479601 w 1870158"/>
                <a:gd name="connsiteY1214" fmla="*/ 1479395 h 1766146"/>
                <a:gd name="connsiteX1215" fmla="*/ 477064 w 1870158"/>
                <a:gd name="connsiteY1215" fmla="*/ 1476857 h 1766146"/>
                <a:gd name="connsiteX1216" fmla="*/ 456763 w 1870158"/>
                <a:gd name="connsiteY1216" fmla="*/ 1476857 h 1766146"/>
                <a:gd name="connsiteX1217" fmla="*/ 454225 w 1870158"/>
                <a:gd name="connsiteY1217" fmla="*/ 1474320 h 1766146"/>
                <a:gd name="connsiteX1218" fmla="*/ 454225 w 1870158"/>
                <a:gd name="connsiteY1218" fmla="*/ 1471782 h 1766146"/>
                <a:gd name="connsiteX1219" fmla="*/ 438999 w 1870158"/>
                <a:gd name="connsiteY1219" fmla="*/ 1471782 h 1766146"/>
                <a:gd name="connsiteX1220" fmla="*/ 438999 w 1870158"/>
                <a:gd name="connsiteY1220" fmla="*/ 1469245 h 1766146"/>
                <a:gd name="connsiteX1221" fmla="*/ 436462 w 1870158"/>
                <a:gd name="connsiteY1221" fmla="*/ 1469245 h 1766146"/>
                <a:gd name="connsiteX1222" fmla="*/ 433924 w 1870158"/>
                <a:gd name="connsiteY1222" fmla="*/ 1464169 h 1766146"/>
                <a:gd name="connsiteX1223" fmla="*/ 431386 w 1870158"/>
                <a:gd name="connsiteY1223" fmla="*/ 1464169 h 1766146"/>
                <a:gd name="connsiteX1224" fmla="*/ 431386 w 1870158"/>
                <a:gd name="connsiteY1224" fmla="*/ 1451481 h 1766146"/>
                <a:gd name="connsiteX1225" fmla="*/ 428849 w 1870158"/>
                <a:gd name="connsiteY1225" fmla="*/ 1448943 h 1766146"/>
                <a:gd name="connsiteX1226" fmla="*/ 428849 w 1870158"/>
                <a:gd name="connsiteY1226" fmla="*/ 1443868 h 1766146"/>
                <a:gd name="connsiteX1227" fmla="*/ 426311 w 1870158"/>
                <a:gd name="connsiteY1227" fmla="*/ 1441331 h 1766146"/>
                <a:gd name="connsiteX1228" fmla="*/ 426311 w 1870158"/>
                <a:gd name="connsiteY1228" fmla="*/ 1436255 h 1766146"/>
                <a:gd name="connsiteX1229" fmla="*/ 423773 w 1870158"/>
                <a:gd name="connsiteY1229" fmla="*/ 1433718 h 1766146"/>
                <a:gd name="connsiteX1230" fmla="*/ 421236 w 1870158"/>
                <a:gd name="connsiteY1230" fmla="*/ 1428643 h 1766146"/>
                <a:gd name="connsiteX1231" fmla="*/ 418698 w 1870158"/>
                <a:gd name="connsiteY1231" fmla="*/ 1423567 h 1766146"/>
                <a:gd name="connsiteX1232" fmla="*/ 418698 w 1870158"/>
                <a:gd name="connsiteY1232" fmla="*/ 1415954 h 1766146"/>
                <a:gd name="connsiteX1233" fmla="*/ 416160 w 1870158"/>
                <a:gd name="connsiteY1233" fmla="*/ 1415954 h 1766146"/>
                <a:gd name="connsiteX1234" fmla="*/ 416160 w 1870158"/>
                <a:gd name="connsiteY1234" fmla="*/ 1413417 h 1766146"/>
                <a:gd name="connsiteX1235" fmla="*/ 418698 w 1870158"/>
                <a:gd name="connsiteY1235" fmla="*/ 1405804 h 1766146"/>
                <a:gd name="connsiteX1236" fmla="*/ 418698 w 1870158"/>
                <a:gd name="connsiteY1236" fmla="*/ 1377890 h 1766146"/>
                <a:gd name="connsiteX1237" fmla="*/ 413623 w 1870158"/>
                <a:gd name="connsiteY1237" fmla="*/ 1377890 h 1766146"/>
                <a:gd name="connsiteX1238" fmla="*/ 413623 w 1870158"/>
                <a:gd name="connsiteY1238" fmla="*/ 1375352 h 1766146"/>
                <a:gd name="connsiteX1239" fmla="*/ 411085 w 1870158"/>
                <a:gd name="connsiteY1239" fmla="*/ 1377890 h 1766146"/>
                <a:gd name="connsiteX1240" fmla="*/ 398397 w 1870158"/>
                <a:gd name="connsiteY1240" fmla="*/ 1377890 h 1766146"/>
                <a:gd name="connsiteX1241" fmla="*/ 398397 w 1870158"/>
                <a:gd name="connsiteY1241" fmla="*/ 1380428 h 1766146"/>
                <a:gd name="connsiteX1242" fmla="*/ 395859 w 1870158"/>
                <a:gd name="connsiteY1242" fmla="*/ 1380428 h 1766146"/>
                <a:gd name="connsiteX1243" fmla="*/ 395859 w 1870158"/>
                <a:gd name="connsiteY1243" fmla="*/ 1382965 h 1766146"/>
                <a:gd name="connsiteX1244" fmla="*/ 393322 w 1870158"/>
                <a:gd name="connsiteY1244" fmla="*/ 1385503 h 1766146"/>
                <a:gd name="connsiteX1245" fmla="*/ 390784 w 1870158"/>
                <a:gd name="connsiteY1245" fmla="*/ 1388040 h 1766146"/>
                <a:gd name="connsiteX1246" fmla="*/ 388247 w 1870158"/>
                <a:gd name="connsiteY1246" fmla="*/ 1388040 h 1766146"/>
                <a:gd name="connsiteX1247" fmla="*/ 383171 w 1870158"/>
                <a:gd name="connsiteY1247" fmla="*/ 1393116 h 1766146"/>
                <a:gd name="connsiteX1248" fmla="*/ 380634 w 1870158"/>
                <a:gd name="connsiteY1248" fmla="*/ 1393116 h 1766146"/>
                <a:gd name="connsiteX1249" fmla="*/ 380634 w 1870158"/>
                <a:gd name="connsiteY1249" fmla="*/ 1395654 h 1766146"/>
                <a:gd name="connsiteX1250" fmla="*/ 378096 w 1870158"/>
                <a:gd name="connsiteY1250" fmla="*/ 1398191 h 1766146"/>
                <a:gd name="connsiteX1251" fmla="*/ 378096 w 1870158"/>
                <a:gd name="connsiteY1251" fmla="*/ 1400729 h 1766146"/>
                <a:gd name="connsiteX1252" fmla="*/ 375558 w 1870158"/>
                <a:gd name="connsiteY1252" fmla="*/ 1403266 h 1766146"/>
                <a:gd name="connsiteX1253" fmla="*/ 365408 w 1870158"/>
                <a:gd name="connsiteY1253" fmla="*/ 1403266 h 1766146"/>
                <a:gd name="connsiteX1254" fmla="*/ 362870 w 1870158"/>
                <a:gd name="connsiteY1254" fmla="*/ 1405804 h 1766146"/>
                <a:gd name="connsiteX1255" fmla="*/ 357795 w 1870158"/>
                <a:gd name="connsiteY1255" fmla="*/ 1405804 h 1766146"/>
                <a:gd name="connsiteX1256" fmla="*/ 352720 w 1870158"/>
                <a:gd name="connsiteY1256" fmla="*/ 1408342 h 1766146"/>
                <a:gd name="connsiteX1257" fmla="*/ 347645 w 1870158"/>
                <a:gd name="connsiteY1257" fmla="*/ 1410879 h 1766146"/>
                <a:gd name="connsiteX1258" fmla="*/ 345107 w 1870158"/>
                <a:gd name="connsiteY1258" fmla="*/ 1410879 h 1766146"/>
                <a:gd name="connsiteX1259" fmla="*/ 345107 w 1870158"/>
                <a:gd name="connsiteY1259" fmla="*/ 1408342 h 1766146"/>
                <a:gd name="connsiteX1260" fmla="*/ 342569 w 1870158"/>
                <a:gd name="connsiteY1260" fmla="*/ 1408342 h 1766146"/>
                <a:gd name="connsiteX1261" fmla="*/ 342569 w 1870158"/>
                <a:gd name="connsiteY1261" fmla="*/ 1405804 h 1766146"/>
                <a:gd name="connsiteX1262" fmla="*/ 340032 w 1870158"/>
                <a:gd name="connsiteY1262" fmla="*/ 1403266 h 1766146"/>
                <a:gd name="connsiteX1263" fmla="*/ 342569 w 1870158"/>
                <a:gd name="connsiteY1263" fmla="*/ 1400729 h 1766146"/>
                <a:gd name="connsiteX1264" fmla="*/ 342569 w 1870158"/>
                <a:gd name="connsiteY1264" fmla="*/ 1395654 h 1766146"/>
                <a:gd name="connsiteX1265" fmla="*/ 340032 w 1870158"/>
                <a:gd name="connsiteY1265" fmla="*/ 1393116 h 1766146"/>
                <a:gd name="connsiteX1266" fmla="*/ 340032 w 1870158"/>
                <a:gd name="connsiteY1266" fmla="*/ 1385503 h 1766146"/>
                <a:gd name="connsiteX1267" fmla="*/ 337494 w 1870158"/>
                <a:gd name="connsiteY1267" fmla="*/ 1380428 h 1766146"/>
                <a:gd name="connsiteX1268" fmla="*/ 337494 w 1870158"/>
                <a:gd name="connsiteY1268" fmla="*/ 1377890 h 1766146"/>
                <a:gd name="connsiteX1269" fmla="*/ 340032 w 1870158"/>
                <a:gd name="connsiteY1269" fmla="*/ 1377890 h 1766146"/>
                <a:gd name="connsiteX1270" fmla="*/ 340032 w 1870158"/>
                <a:gd name="connsiteY1270" fmla="*/ 1375352 h 1766146"/>
                <a:gd name="connsiteX1271" fmla="*/ 342569 w 1870158"/>
                <a:gd name="connsiteY1271" fmla="*/ 1370277 h 1766146"/>
                <a:gd name="connsiteX1272" fmla="*/ 342569 w 1870158"/>
                <a:gd name="connsiteY1272" fmla="*/ 1365202 h 1766146"/>
                <a:gd name="connsiteX1273" fmla="*/ 337494 w 1870158"/>
                <a:gd name="connsiteY1273" fmla="*/ 1362664 h 1766146"/>
                <a:gd name="connsiteX1274" fmla="*/ 332419 w 1870158"/>
                <a:gd name="connsiteY1274" fmla="*/ 1360126 h 1766146"/>
                <a:gd name="connsiteX1275" fmla="*/ 329881 w 1870158"/>
                <a:gd name="connsiteY1275" fmla="*/ 1355051 h 1766146"/>
                <a:gd name="connsiteX1276" fmla="*/ 327344 w 1870158"/>
                <a:gd name="connsiteY1276" fmla="*/ 1352514 h 1766146"/>
                <a:gd name="connsiteX1277" fmla="*/ 327344 w 1870158"/>
                <a:gd name="connsiteY1277" fmla="*/ 1347438 h 1766146"/>
                <a:gd name="connsiteX1278" fmla="*/ 324806 w 1870158"/>
                <a:gd name="connsiteY1278" fmla="*/ 1344901 h 1766146"/>
                <a:gd name="connsiteX1279" fmla="*/ 324806 w 1870158"/>
                <a:gd name="connsiteY1279" fmla="*/ 1337288 h 1766146"/>
                <a:gd name="connsiteX1280" fmla="*/ 322268 w 1870158"/>
                <a:gd name="connsiteY1280" fmla="*/ 1334750 h 1766146"/>
                <a:gd name="connsiteX1281" fmla="*/ 322268 w 1870158"/>
                <a:gd name="connsiteY1281" fmla="*/ 1332213 h 1766146"/>
                <a:gd name="connsiteX1282" fmla="*/ 317193 w 1870158"/>
                <a:gd name="connsiteY1282" fmla="*/ 1332213 h 1766146"/>
                <a:gd name="connsiteX1283" fmla="*/ 312118 w 1870158"/>
                <a:gd name="connsiteY1283" fmla="*/ 1329675 h 1766146"/>
                <a:gd name="connsiteX1284" fmla="*/ 307042 w 1870158"/>
                <a:gd name="connsiteY1284" fmla="*/ 1329675 h 1766146"/>
                <a:gd name="connsiteX1285" fmla="*/ 307042 w 1870158"/>
                <a:gd name="connsiteY1285" fmla="*/ 1332213 h 1766146"/>
                <a:gd name="connsiteX1286" fmla="*/ 304505 w 1870158"/>
                <a:gd name="connsiteY1286" fmla="*/ 1332213 h 1766146"/>
                <a:gd name="connsiteX1287" fmla="*/ 304505 w 1870158"/>
                <a:gd name="connsiteY1287" fmla="*/ 1334750 h 1766146"/>
                <a:gd name="connsiteX1288" fmla="*/ 301967 w 1870158"/>
                <a:gd name="connsiteY1288" fmla="*/ 1339826 h 1766146"/>
                <a:gd name="connsiteX1289" fmla="*/ 301967 w 1870158"/>
                <a:gd name="connsiteY1289" fmla="*/ 1342363 h 1766146"/>
                <a:gd name="connsiteX1290" fmla="*/ 299430 w 1870158"/>
                <a:gd name="connsiteY1290" fmla="*/ 1342363 h 1766146"/>
                <a:gd name="connsiteX1291" fmla="*/ 299430 w 1870158"/>
                <a:gd name="connsiteY1291" fmla="*/ 1344901 h 1766146"/>
                <a:gd name="connsiteX1292" fmla="*/ 294354 w 1870158"/>
                <a:gd name="connsiteY1292" fmla="*/ 1344901 h 1766146"/>
                <a:gd name="connsiteX1293" fmla="*/ 291817 w 1870158"/>
                <a:gd name="connsiteY1293" fmla="*/ 1347438 h 1766146"/>
                <a:gd name="connsiteX1294" fmla="*/ 289279 w 1870158"/>
                <a:gd name="connsiteY1294" fmla="*/ 1349976 h 1766146"/>
                <a:gd name="connsiteX1295" fmla="*/ 286741 w 1870158"/>
                <a:gd name="connsiteY1295" fmla="*/ 1355051 h 1766146"/>
                <a:gd name="connsiteX1296" fmla="*/ 286741 w 1870158"/>
                <a:gd name="connsiteY1296" fmla="*/ 1362664 h 1766146"/>
                <a:gd name="connsiteX1297" fmla="*/ 284204 w 1870158"/>
                <a:gd name="connsiteY1297" fmla="*/ 1365202 h 1766146"/>
                <a:gd name="connsiteX1298" fmla="*/ 281666 w 1870158"/>
                <a:gd name="connsiteY1298" fmla="*/ 1367740 h 1766146"/>
                <a:gd name="connsiteX1299" fmla="*/ 279129 w 1870158"/>
                <a:gd name="connsiteY1299" fmla="*/ 1370277 h 1766146"/>
                <a:gd name="connsiteX1300" fmla="*/ 274053 w 1870158"/>
                <a:gd name="connsiteY1300" fmla="*/ 1370277 h 1766146"/>
                <a:gd name="connsiteX1301" fmla="*/ 274053 w 1870158"/>
                <a:gd name="connsiteY1301" fmla="*/ 1372815 h 1766146"/>
                <a:gd name="connsiteX1302" fmla="*/ 271516 w 1870158"/>
                <a:gd name="connsiteY1302" fmla="*/ 1372815 h 1766146"/>
                <a:gd name="connsiteX1303" fmla="*/ 271516 w 1870158"/>
                <a:gd name="connsiteY1303" fmla="*/ 1375352 h 1766146"/>
                <a:gd name="connsiteX1304" fmla="*/ 268978 w 1870158"/>
                <a:gd name="connsiteY1304" fmla="*/ 1375352 h 1766146"/>
                <a:gd name="connsiteX1305" fmla="*/ 266440 w 1870158"/>
                <a:gd name="connsiteY1305" fmla="*/ 1377890 h 1766146"/>
                <a:gd name="connsiteX1306" fmla="*/ 263903 w 1870158"/>
                <a:gd name="connsiteY1306" fmla="*/ 1377890 h 1766146"/>
                <a:gd name="connsiteX1307" fmla="*/ 258828 w 1870158"/>
                <a:gd name="connsiteY1307" fmla="*/ 1382965 h 1766146"/>
                <a:gd name="connsiteX1308" fmla="*/ 248677 w 1870158"/>
                <a:gd name="connsiteY1308" fmla="*/ 1382965 h 1766146"/>
                <a:gd name="connsiteX1309" fmla="*/ 235989 w 1870158"/>
                <a:gd name="connsiteY1309" fmla="*/ 1390578 h 1766146"/>
                <a:gd name="connsiteX1310" fmla="*/ 233451 w 1870158"/>
                <a:gd name="connsiteY1310" fmla="*/ 1393116 h 1766146"/>
                <a:gd name="connsiteX1311" fmla="*/ 233451 w 1870158"/>
                <a:gd name="connsiteY1311" fmla="*/ 1395654 h 1766146"/>
                <a:gd name="connsiteX1312" fmla="*/ 230914 w 1870158"/>
                <a:gd name="connsiteY1312" fmla="*/ 1395654 h 1766146"/>
                <a:gd name="connsiteX1313" fmla="*/ 230914 w 1870158"/>
                <a:gd name="connsiteY1313" fmla="*/ 1400729 h 1766146"/>
                <a:gd name="connsiteX1314" fmla="*/ 233451 w 1870158"/>
                <a:gd name="connsiteY1314" fmla="*/ 1403266 h 1766146"/>
                <a:gd name="connsiteX1315" fmla="*/ 233451 w 1870158"/>
                <a:gd name="connsiteY1315" fmla="*/ 1405804 h 1766146"/>
                <a:gd name="connsiteX1316" fmla="*/ 230914 w 1870158"/>
                <a:gd name="connsiteY1316" fmla="*/ 1405804 h 1766146"/>
                <a:gd name="connsiteX1317" fmla="*/ 230914 w 1870158"/>
                <a:gd name="connsiteY1317" fmla="*/ 1408342 h 1766146"/>
                <a:gd name="connsiteX1318" fmla="*/ 228376 w 1870158"/>
                <a:gd name="connsiteY1318" fmla="*/ 1408342 h 1766146"/>
                <a:gd name="connsiteX1319" fmla="*/ 225838 w 1870158"/>
                <a:gd name="connsiteY1319" fmla="*/ 1410879 h 1766146"/>
                <a:gd name="connsiteX1320" fmla="*/ 223301 w 1870158"/>
                <a:gd name="connsiteY1320" fmla="*/ 1410879 h 1766146"/>
                <a:gd name="connsiteX1321" fmla="*/ 220763 w 1870158"/>
                <a:gd name="connsiteY1321" fmla="*/ 1413417 h 1766146"/>
                <a:gd name="connsiteX1322" fmla="*/ 218225 w 1870158"/>
                <a:gd name="connsiteY1322" fmla="*/ 1413417 h 1766146"/>
                <a:gd name="connsiteX1323" fmla="*/ 218225 w 1870158"/>
                <a:gd name="connsiteY1323" fmla="*/ 1410879 h 1766146"/>
                <a:gd name="connsiteX1324" fmla="*/ 215688 w 1870158"/>
                <a:gd name="connsiteY1324" fmla="*/ 1408342 h 1766146"/>
                <a:gd name="connsiteX1325" fmla="*/ 213150 w 1870158"/>
                <a:gd name="connsiteY1325" fmla="*/ 1408342 h 1766146"/>
                <a:gd name="connsiteX1326" fmla="*/ 210613 w 1870158"/>
                <a:gd name="connsiteY1326" fmla="*/ 1410879 h 1766146"/>
                <a:gd name="connsiteX1327" fmla="*/ 208075 w 1870158"/>
                <a:gd name="connsiteY1327" fmla="*/ 1415954 h 1766146"/>
                <a:gd name="connsiteX1328" fmla="*/ 205537 w 1870158"/>
                <a:gd name="connsiteY1328" fmla="*/ 1423567 h 1766146"/>
                <a:gd name="connsiteX1329" fmla="*/ 203000 w 1870158"/>
                <a:gd name="connsiteY1329" fmla="*/ 1433718 h 1766146"/>
                <a:gd name="connsiteX1330" fmla="*/ 200462 w 1870158"/>
                <a:gd name="connsiteY1330" fmla="*/ 1438793 h 1766146"/>
                <a:gd name="connsiteX1331" fmla="*/ 200462 w 1870158"/>
                <a:gd name="connsiteY1331" fmla="*/ 1441331 h 1766146"/>
                <a:gd name="connsiteX1332" fmla="*/ 203000 w 1870158"/>
                <a:gd name="connsiteY1332" fmla="*/ 1446406 h 1766146"/>
                <a:gd name="connsiteX1333" fmla="*/ 205537 w 1870158"/>
                <a:gd name="connsiteY1333" fmla="*/ 1446406 h 1766146"/>
                <a:gd name="connsiteX1334" fmla="*/ 203000 w 1870158"/>
                <a:gd name="connsiteY1334" fmla="*/ 1448943 h 1766146"/>
                <a:gd name="connsiteX1335" fmla="*/ 203000 w 1870158"/>
                <a:gd name="connsiteY1335" fmla="*/ 1454019 h 1766146"/>
                <a:gd name="connsiteX1336" fmla="*/ 205537 w 1870158"/>
                <a:gd name="connsiteY1336" fmla="*/ 1456557 h 1766146"/>
                <a:gd name="connsiteX1337" fmla="*/ 208075 w 1870158"/>
                <a:gd name="connsiteY1337" fmla="*/ 1464169 h 1766146"/>
                <a:gd name="connsiteX1338" fmla="*/ 208075 w 1870158"/>
                <a:gd name="connsiteY1338" fmla="*/ 1471782 h 1766146"/>
                <a:gd name="connsiteX1339" fmla="*/ 205537 w 1870158"/>
                <a:gd name="connsiteY1339" fmla="*/ 1469245 h 1766146"/>
                <a:gd name="connsiteX1340" fmla="*/ 203000 w 1870158"/>
                <a:gd name="connsiteY1340" fmla="*/ 1469245 h 1766146"/>
                <a:gd name="connsiteX1341" fmla="*/ 203000 w 1870158"/>
                <a:gd name="connsiteY1341" fmla="*/ 1466707 h 1766146"/>
                <a:gd name="connsiteX1342" fmla="*/ 200462 w 1870158"/>
                <a:gd name="connsiteY1342" fmla="*/ 1461632 h 1766146"/>
                <a:gd name="connsiteX1343" fmla="*/ 197924 w 1870158"/>
                <a:gd name="connsiteY1343" fmla="*/ 1456557 h 1766146"/>
                <a:gd name="connsiteX1344" fmla="*/ 192849 w 1870158"/>
                <a:gd name="connsiteY1344" fmla="*/ 1448943 h 1766146"/>
                <a:gd name="connsiteX1345" fmla="*/ 190312 w 1870158"/>
                <a:gd name="connsiteY1345" fmla="*/ 1443868 h 1766146"/>
                <a:gd name="connsiteX1346" fmla="*/ 170021 w 1870158"/>
                <a:gd name="connsiteY1346" fmla="*/ 1418503 h 1766146"/>
                <a:gd name="connsiteX1347" fmla="*/ 149720 w 1870158"/>
                <a:gd name="connsiteY1347" fmla="*/ 1390589 h 1766146"/>
                <a:gd name="connsiteX1348" fmla="*/ 149720 w 1870158"/>
                <a:gd name="connsiteY1348" fmla="*/ 1388051 h 1766146"/>
                <a:gd name="connsiteX1349" fmla="*/ 147182 w 1870158"/>
                <a:gd name="connsiteY1349" fmla="*/ 1385513 h 1766146"/>
                <a:gd name="connsiteX1350" fmla="*/ 147182 w 1870158"/>
                <a:gd name="connsiteY1350" fmla="*/ 1370288 h 1766146"/>
                <a:gd name="connsiteX1351" fmla="*/ 144645 w 1870158"/>
                <a:gd name="connsiteY1351" fmla="*/ 1367750 h 1766146"/>
                <a:gd name="connsiteX1352" fmla="*/ 142107 w 1870158"/>
                <a:gd name="connsiteY1352" fmla="*/ 1365212 h 1766146"/>
                <a:gd name="connsiteX1353" fmla="*/ 142107 w 1870158"/>
                <a:gd name="connsiteY1353" fmla="*/ 1362675 h 1766146"/>
                <a:gd name="connsiteX1354" fmla="*/ 139570 w 1870158"/>
                <a:gd name="connsiteY1354" fmla="*/ 1360137 h 1766146"/>
                <a:gd name="connsiteX1355" fmla="*/ 137032 w 1870158"/>
                <a:gd name="connsiteY1355" fmla="*/ 1360137 h 1766146"/>
                <a:gd name="connsiteX1356" fmla="*/ 137032 w 1870158"/>
                <a:gd name="connsiteY1356" fmla="*/ 1357600 h 1766146"/>
                <a:gd name="connsiteX1357" fmla="*/ 124344 w 1870158"/>
                <a:gd name="connsiteY1357" fmla="*/ 1357600 h 1766146"/>
                <a:gd name="connsiteX1358" fmla="*/ 124344 w 1870158"/>
                <a:gd name="connsiteY1358" fmla="*/ 1355062 h 1766146"/>
                <a:gd name="connsiteX1359" fmla="*/ 119269 w 1870158"/>
                <a:gd name="connsiteY1359" fmla="*/ 1355062 h 1766146"/>
                <a:gd name="connsiteX1360" fmla="*/ 119269 w 1870158"/>
                <a:gd name="connsiteY1360" fmla="*/ 1349987 h 1766146"/>
                <a:gd name="connsiteX1361" fmla="*/ 101505 w 1870158"/>
                <a:gd name="connsiteY1361" fmla="*/ 1324621 h 1766146"/>
                <a:gd name="connsiteX1362" fmla="*/ 101505 w 1870158"/>
                <a:gd name="connsiteY1362" fmla="*/ 1322083 h 1766146"/>
                <a:gd name="connsiteX1363" fmla="*/ 98968 w 1870158"/>
                <a:gd name="connsiteY1363" fmla="*/ 1322083 h 1766146"/>
                <a:gd name="connsiteX1364" fmla="*/ 101505 w 1870158"/>
                <a:gd name="connsiteY1364" fmla="*/ 1319546 h 1766146"/>
                <a:gd name="connsiteX1365" fmla="*/ 98968 w 1870158"/>
                <a:gd name="connsiteY1365" fmla="*/ 1319546 h 1766146"/>
                <a:gd name="connsiteX1366" fmla="*/ 98968 w 1870158"/>
                <a:gd name="connsiteY1366" fmla="*/ 1317008 h 1766146"/>
                <a:gd name="connsiteX1367" fmla="*/ 88817 w 1870158"/>
                <a:gd name="connsiteY1367" fmla="*/ 1317008 h 1766146"/>
                <a:gd name="connsiteX1368" fmla="*/ 88817 w 1870158"/>
                <a:gd name="connsiteY1368" fmla="*/ 1306857 h 1766146"/>
                <a:gd name="connsiteX1369" fmla="*/ 86279 w 1870158"/>
                <a:gd name="connsiteY1369" fmla="*/ 1306857 h 1766146"/>
                <a:gd name="connsiteX1370" fmla="*/ 83742 w 1870158"/>
                <a:gd name="connsiteY1370" fmla="*/ 1304320 h 1766146"/>
                <a:gd name="connsiteX1371" fmla="*/ 76129 w 1870158"/>
                <a:gd name="connsiteY1371" fmla="*/ 1304320 h 1766146"/>
                <a:gd name="connsiteX1372" fmla="*/ 73591 w 1870158"/>
                <a:gd name="connsiteY1372" fmla="*/ 1301782 h 1766146"/>
                <a:gd name="connsiteX1373" fmla="*/ 73591 w 1870158"/>
                <a:gd name="connsiteY1373" fmla="*/ 1299245 h 1766146"/>
                <a:gd name="connsiteX1374" fmla="*/ 71054 w 1870158"/>
                <a:gd name="connsiteY1374" fmla="*/ 1299245 h 1766146"/>
                <a:gd name="connsiteX1375" fmla="*/ 68516 w 1870158"/>
                <a:gd name="connsiteY1375" fmla="*/ 1296707 h 1766146"/>
                <a:gd name="connsiteX1376" fmla="*/ 63441 w 1870158"/>
                <a:gd name="connsiteY1376" fmla="*/ 1296707 h 1766146"/>
                <a:gd name="connsiteX1377" fmla="*/ 60903 w 1870158"/>
                <a:gd name="connsiteY1377" fmla="*/ 1294169 h 1766146"/>
                <a:gd name="connsiteX1378" fmla="*/ 60903 w 1870158"/>
                <a:gd name="connsiteY1378" fmla="*/ 1291632 h 1766146"/>
                <a:gd name="connsiteX1379" fmla="*/ 58365 w 1870158"/>
                <a:gd name="connsiteY1379" fmla="*/ 1291632 h 1766146"/>
                <a:gd name="connsiteX1380" fmla="*/ 55828 w 1870158"/>
                <a:gd name="connsiteY1380" fmla="*/ 1289094 h 1766146"/>
                <a:gd name="connsiteX1381" fmla="*/ 53290 w 1870158"/>
                <a:gd name="connsiteY1381" fmla="*/ 1289094 h 1766146"/>
                <a:gd name="connsiteX1382" fmla="*/ 53290 w 1870158"/>
                <a:gd name="connsiteY1382" fmla="*/ 1284019 h 1766146"/>
                <a:gd name="connsiteX1383" fmla="*/ 50753 w 1870158"/>
                <a:gd name="connsiteY1383" fmla="*/ 1281481 h 1766146"/>
                <a:gd name="connsiteX1384" fmla="*/ 50753 w 1870158"/>
                <a:gd name="connsiteY1384" fmla="*/ 1273868 h 1766146"/>
                <a:gd name="connsiteX1385" fmla="*/ 48215 w 1870158"/>
                <a:gd name="connsiteY1385" fmla="*/ 1271331 h 1766146"/>
                <a:gd name="connsiteX1386" fmla="*/ 43140 w 1870158"/>
                <a:gd name="connsiteY1386" fmla="*/ 1271331 h 1766146"/>
                <a:gd name="connsiteX1387" fmla="*/ 43140 w 1870158"/>
                <a:gd name="connsiteY1387" fmla="*/ 1273868 h 1766146"/>
                <a:gd name="connsiteX1388" fmla="*/ 40602 w 1870158"/>
                <a:gd name="connsiteY1388" fmla="*/ 1276406 h 1766146"/>
                <a:gd name="connsiteX1389" fmla="*/ 35527 w 1870158"/>
                <a:gd name="connsiteY1389" fmla="*/ 1276406 h 1766146"/>
                <a:gd name="connsiteX1390" fmla="*/ 35527 w 1870158"/>
                <a:gd name="connsiteY1390" fmla="*/ 1278944 h 1766146"/>
                <a:gd name="connsiteX1391" fmla="*/ 30452 w 1870158"/>
                <a:gd name="connsiteY1391" fmla="*/ 1278944 h 1766146"/>
                <a:gd name="connsiteX1392" fmla="*/ 30452 w 1870158"/>
                <a:gd name="connsiteY1392" fmla="*/ 1276406 h 1766146"/>
                <a:gd name="connsiteX1393" fmla="*/ 22839 w 1870158"/>
                <a:gd name="connsiteY1393" fmla="*/ 1276406 h 1766146"/>
                <a:gd name="connsiteX1394" fmla="*/ 22839 w 1870158"/>
                <a:gd name="connsiteY1394" fmla="*/ 1273868 h 1766146"/>
                <a:gd name="connsiteX1395" fmla="*/ 20301 w 1870158"/>
                <a:gd name="connsiteY1395" fmla="*/ 1273868 h 1766146"/>
                <a:gd name="connsiteX1396" fmla="*/ 17763 w 1870158"/>
                <a:gd name="connsiteY1396" fmla="*/ 1271331 h 1766146"/>
                <a:gd name="connsiteX1397" fmla="*/ 15226 w 1870158"/>
                <a:gd name="connsiteY1397" fmla="*/ 1268793 h 1766146"/>
                <a:gd name="connsiteX1398" fmla="*/ 12688 w 1870158"/>
                <a:gd name="connsiteY1398" fmla="*/ 1266256 h 1766146"/>
                <a:gd name="connsiteX1399" fmla="*/ 12688 w 1870158"/>
                <a:gd name="connsiteY1399" fmla="*/ 1263718 h 1766146"/>
                <a:gd name="connsiteX1400" fmla="*/ 10151 w 1870158"/>
                <a:gd name="connsiteY1400" fmla="*/ 1263718 h 1766146"/>
                <a:gd name="connsiteX1401" fmla="*/ 10151 w 1870158"/>
                <a:gd name="connsiteY1401" fmla="*/ 1258642 h 1766146"/>
                <a:gd name="connsiteX1402" fmla="*/ 7613 w 1870158"/>
                <a:gd name="connsiteY1402" fmla="*/ 1258642 h 1766146"/>
                <a:gd name="connsiteX1403" fmla="*/ 10151 w 1870158"/>
                <a:gd name="connsiteY1403" fmla="*/ 1258642 h 1766146"/>
                <a:gd name="connsiteX1404" fmla="*/ 10151 w 1870158"/>
                <a:gd name="connsiteY1404" fmla="*/ 1238342 h 1766146"/>
                <a:gd name="connsiteX1405" fmla="*/ 7613 w 1870158"/>
                <a:gd name="connsiteY1405" fmla="*/ 1235804 h 1766146"/>
                <a:gd name="connsiteX1406" fmla="*/ 7613 w 1870158"/>
                <a:gd name="connsiteY1406" fmla="*/ 1233266 h 1766146"/>
                <a:gd name="connsiteX1407" fmla="*/ 2538 w 1870158"/>
                <a:gd name="connsiteY1407" fmla="*/ 1233266 h 1766146"/>
                <a:gd name="connsiteX1408" fmla="*/ 2538 w 1870158"/>
                <a:gd name="connsiteY1408" fmla="*/ 1230729 h 1766146"/>
                <a:gd name="connsiteX1409" fmla="*/ 0 w 1870158"/>
                <a:gd name="connsiteY1409" fmla="*/ 1230729 h 1766146"/>
                <a:gd name="connsiteX1410" fmla="*/ 0 w 1870158"/>
                <a:gd name="connsiteY1410" fmla="*/ 1225653 h 1766146"/>
                <a:gd name="connsiteX1411" fmla="*/ 5075 w 1870158"/>
                <a:gd name="connsiteY1411" fmla="*/ 1225653 h 1766146"/>
                <a:gd name="connsiteX1412" fmla="*/ 5075 w 1870158"/>
                <a:gd name="connsiteY1412" fmla="*/ 1223116 h 1766146"/>
                <a:gd name="connsiteX1413" fmla="*/ 2538 w 1870158"/>
                <a:gd name="connsiteY1413" fmla="*/ 1220578 h 1766146"/>
                <a:gd name="connsiteX1414" fmla="*/ 0 w 1870158"/>
                <a:gd name="connsiteY1414" fmla="*/ 1218040 h 1766146"/>
                <a:gd name="connsiteX1415" fmla="*/ 0 w 1870158"/>
                <a:gd name="connsiteY1415" fmla="*/ 1215503 h 1766146"/>
                <a:gd name="connsiteX1416" fmla="*/ 2538 w 1870158"/>
                <a:gd name="connsiteY1416" fmla="*/ 1215503 h 1766146"/>
                <a:gd name="connsiteX1417" fmla="*/ 2538 w 1870158"/>
                <a:gd name="connsiteY1417" fmla="*/ 1212965 h 1766146"/>
                <a:gd name="connsiteX1418" fmla="*/ 5075 w 1870158"/>
                <a:gd name="connsiteY1418" fmla="*/ 1210428 h 1766146"/>
                <a:gd name="connsiteX1419" fmla="*/ 5075 w 1870158"/>
                <a:gd name="connsiteY1419" fmla="*/ 1207890 h 1766146"/>
                <a:gd name="connsiteX1420" fmla="*/ 7613 w 1870158"/>
                <a:gd name="connsiteY1420" fmla="*/ 1207890 h 1766146"/>
                <a:gd name="connsiteX1421" fmla="*/ 10151 w 1870158"/>
                <a:gd name="connsiteY1421" fmla="*/ 1205352 h 1766146"/>
                <a:gd name="connsiteX1422" fmla="*/ 12688 w 1870158"/>
                <a:gd name="connsiteY1422" fmla="*/ 1202815 h 1766146"/>
                <a:gd name="connsiteX1423" fmla="*/ 12688 w 1870158"/>
                <a:gd name="connsiteY1423" fmla="*/ 1200277 h 1766146"/>
                <a:gd name="connsiteX1424" fmla="*/ 25376 w 1870158"/>
                <a:gd name="connsiteY1424" fmla="*/ 1200277 h 1766146"/>
                <a:gd name="connsiteX1425" fmla="*/ 25376 w 1870158"/>
                <a:gd name="connsiteY1425" fmla="*/ 1197739 h 1766146"/>
                <a:gd name="connsiteX1426" fmla="*/ 27914 w 1870158"/>
                <a:gd name="connsiteY1426" fmla="*/ 1197739 h 1766146"/>
                <a:gd name="connsiteX1427" fmla="*/ 27914 w 1870158"/>
                <a:gd name="connsiteY1427" fmla="*/ 1195202 h 1766146"/>
                <a:gd name="connsiteX1428" fmla="*/ 30452 w 1870158"/>
                <a:gd name="connsiteY1428" fmla="*/ 1192664 h 1766146"/>
                <a:gd name="connsiteX1429" fmla="*/ 40602 w 1870158"/>
                <a:gd name="connsiteY1429" fmla="*/ 1192664 h 1766146"/>
                <a:gd name="connsiteX1430" fmla="*/ 40602 w 1870158"/>
                <a:gd name="connsiteY1430" fmla="*/ 1195202 h 1766146"/>
                <a:gd name="connsiteX1431" fmla="*/ 43140 w 1870158"/>
                <a:gd name="connsiteY1431" fmla="*/ 1195202 h 1766146"/>
                <a:gd name="connsiteX1432" fmla="*/ 43140 w 1870158"/>
                <a:gd name="connsiteY1432" fmla="*/ 1192664 h 1766146"/>
                <a:gd name="connsiteX1433" fmla="*/ 45677 w 1870158"/>
                <a:gd name="connsiteY1433" fmla="*/ 1192664 h 1766146"/>
                <a:gd name="connsiteX1434" fmla="*/ 45677 w 1870158"/>
                <a:gd name="connsiteY1434" fmla="*/ 1185051 h 1766146"/>
                <a:gd name="connsiteX1435" fmla="*/ 43140 w 1870158"/>
                <a:gd name="connsiteY1435" fmla="*/ 1182514 h 1766146"/>
                <a:gd name="connsiteX1436" fmla="*/ 40602 w 1870158"/>
                <a:gd name="connsiteY1436" fmla="*/ 1179976 h 1766146"/>
                <a:gd name="connsiteX1437" fmla="*/ 40602 w 1870158"/>
                <a:gd name="connsiteY1437" fmla="*/ 1174901 h 1766146"/>
                <a:gd name="connsiteX1438" fmla="*/ 43140 w 1870158"/>
                <a:gd name="connsiteY1438" fmla="*/ 1172363 h 1766146"/>
                <a:gd name="connsiteX1439" fmla="*/ 43140 w 1870158"/>
                <a:gd name="connsiteY1439" fmla="*/ 1167288 h 1766146"/>
                <a:gd name="connsiteX1440" fmla="*/ 45677 w 1870158"/>
                <a:gd name="connsiteY1440" fmla="*/ 1167288 h 1766146"/>
                <a:gd name="connsiteX1441" fmla="*/ 45677 w 1870158"/>
                <a:gd name="connsiteY1441" fmla="*/ 1164751 h 1766146"/>
                <a:gd name="connsiteX1442" fmla="*/ 48215 w 1870158"/>
                <a:gd name="connsiteY1442" fmla="*/ 1164751 h 1766146"/>
                <a:gd name="connsiteX1443" fmla="*/ 48215 w 1870158"/>
                <a:gd name="connsiteY1443" fmla="*/ 1162213 h 1766146"/>
                <a:gd name="connsiteX1444" fmla="*/ 50753 w 1870158"/>
                <a:gd name="connsiteY1444" fmla="*/ 1159675 h 1766146"/>
                <a:gd name="connsiteX1445" fmla="*/ 53290 w 1870158"/>
                <a:gd name="connsiteY1445" fmla="*/ 1157137 h 1766146"/>
                <a:gd name="connsiteX1446" fmla="*/ 55828 w 1870158"/>
                <a:gd name="connsiteY1446" fmla="*/ 1157137 h 1766146"/>
                <a:gd name="connsiteX1447" fmla="*/ 55828 w 1870158"/>
                <a:gd name="connsiteY1447" fmla="*/ 1154600 h 1766146"/>
                <a:gd name="connsiteX1448" fmla="*/ 63441 w 1870158"/>
                <a:gd name="connsiteY1448" fmla="*/ 1154600 h 1766146"/>
                <a:gd name="connsiteX1449" fmla="*/ 65978 w 1870158"/>
                <a:gd name="connsiteY1449" fmla="*/ 1152062 h 1766146"/>
                <a:gd name="connsiteX1450" fmla="*/ 65978 w 1870158"/>
                <a:gd name="connsiteY1450" fmla="*/ 1149525 h 1766146"/>
                <a:gd name="connsiteX1451" fmla="*/ 63441 w 1870158"/>
                <a:gd name="connsiteY1451" fmla="*/ 1146987 h 1766146"/>
                <a:gd name="connsiteX1452" fmla="*/ 60903 w 1870158"/>
                <a:gd name="connsiteY1452" fmla="*/ 1144449 h 1766146"/>
                <a:gd name="connsiteX1453" fmla="*/ 60903 w 1870158"/>
                <a:gd name="connsiteY1453" fmla="*/ 1136837 h 1766146"/>
                <a:gd name="connsiteX1454" fmla="*/ 63441 w 1870158"/>
                <a:gd name="connsiteY1454" fmla="*/ 1134299 h 1766146"/>
                <a:gd name="connsiteX1455" fmla="*/ 65978 w 1870158"/>
                <a:gd name="connsiteY1455" fmla="*/ 1134299 h 1766146"/>
                <a:gd name="connsiteX1456" fmla="*/ 68516 w 1870158"/>
                <a:gd name="connsiteY1456" fmla="*/ 1131761 h 1766146"/>
                <a:gd name="connsiteX1457" fmla="*/ 68516 w 1870158"/>
                <a:gd name="connsiteY1457" fmla="*/ 1126686 h 1766146"/>
                <a:gd name="connsiteX1458" fmla="*/ 71054 w 1870158"/>
                <a:gd name="connsiteY1458" fmla="*/ 1124148 h 1766146"/>
                <a:gd name="connsiteX1459" fmla="*/ 73591 w 1870158"/>
                <a:gd name="connsiteY1459" fmla="*/ 1121611 h 1766146"/>
                <a:gd name="connsiteX1460" fmla="*/ 73591 w 1870158"/>
                <a:gd name="connsiteY1460" fmla="*/ 1119073 h 1766146"/>
                <a:gd name="connsiteX1461" fmla="*/ 76129 w 1870158"/>
                <a:gd name="connsiteY1461" fmla="*/ 1116535 h 1766146"/>
                <a:gd name="connsiteX1462" fmla="*/ 78666 w 1870158"/>
                <a:gd name="connsiteY1462" fmla="*/ 1116535 h 1766146"/>
                <a:gd name="connsiteX1463" fmla="*/ 78666 w 1870158"/>
                <a:gd name="connsiteY1463" fmla="*/ 1113998 h 1766146"/>
                <a:gd name="connsiteX1464" fmla="*/ 81204 w 1870158"/>
                <a:gd name="connsiteY1464" fmla="*/ 1113998 h 1766146"/>
                <a:gd name="connsiteX1465" fmla="*/ 81204 w 1870158"/>
                <a:gd name="connsiteY1465" fmla="*/ 1108923 h 1766146"/>
                <a:gd name="connsiteX1466" fmla="*/ 78666 w 1870158"/>
                <a:gd name="connsiteY1466" fmla="*/ 1106385 h 1766146"/>
                <a:gd name="connsiteX1467" fmla="*/ 78666 w 1870158"/>
                <a:gd name="connsiteY1467" fmla="*/ 1103847 h 1766146"/>
                <a:gd name="connsiteX1468" fmla="*/ 81204 w 1870158"/>
                <a:gd name="connsiteY1468" fmla="*/ 1103847 h 1766146"/>
                <a:gd name="connsiteX1469" fmla="*/ 81204 w 1870158"/>
                <a:gd name="connsiteY1469" fmla="*/ 1101310 h 1766146"/>
                <a:gd name="connsiteX1470" fmla="*/ 88817 w 1870158"/>
                <a:gd name="connsiteY1470" fmla="*/ 1101310 h 1766146"/>
                <a:gd name="connsiteX1471" fmla="*/ 88817 w 1870158"/>
                <a:gd name="connsiteY1471" fmla="*/ 1093697 h 1766146"/>
                <a:gd name="connsiteX1472" fmla="*/ 91355 w 1870158"/>
                <a:gd name="connsiteY1472" fmla="*/ 1091159 h 1766146"/>
                <a:gd name="connsiteX1473" fmla="*/ 93892 w 1870158"/>
                <a:gd name="connsiteY1473" fmla="*/ 1091159 h 1766146"/>
                <a:gd name="connsiteX1474" fmla="*/ 93892 w 1870158"/>
                <a:gd name="connsiteY1474" fmla="*/ 1088622 h 1766146"/>
                <a:gd name="connsiteX1475" fmla="*/ 96430 w 1870158"/>
                <a:gd name="connsiteY1475" fmla="*/ 1088622 h 1766146"/>
                <a:gd name="connsiteX1476" fmla="*/ 96430 w 1870158"/>
                <a:gd name="connsiteY1476" fmla="*/ 1086084 h 1766146"/>
                <a:gd name="connsiteX1477" fmla="*/ 101505 w 1870158"/>
                <a:gd name="connsiteY1477" fmla="*/ 1086084 h 1766146"/>
                <a:gd name="connsiteX1478" fmla="*/ 101505 w 1870158"/>
                <a:gd name="connsiteY1478" fmla="*/ 1083546 h 1766146"/>
                <a:gd name="connsiteX1479" fmla="*/ 106580 w 1870158"/>
                <a:gd name="connsiteY1479" fmla="*/ 1083546 h 1766146"/>
                <a:gd name="connsiteX1480" fmla="*/ 106580 w 1870158"/>
                <a:gd name="connsiteY1480" fmla="*/ 1086084 h 1766146"/>
                <a:gd name="connsiteX1481" fmla="*/ 109118 w 1870158"/>
                <a:gd name="connsiteY1481" fmla="*/ 1086084 h 1766146"/>
                <a:gd name="connsiteX1482" fmla="*/ 109118 w 1870158"/>
                <a:gd name="connsiteY1482" fmla="*/ 1083546 h 1766146"/>
                <a:gd name="connsiteX1483" fmla="*/ 111656 w 1870158"/>
                <a:gd name="connsiteY1483" fmla="*/ 1083546 h 1766146"/>
                <a:gd name="connsiteX1484" fmla="*/ 111656 w 1870158"/>
                <a:gd name="connsiteY1484" fmla="*/ 1063256 h 1766146"/>
                <a:gd name="connsiteX1485" fmla="*/ 109118 w 1870158"/>
                <a:gd name="connsiteY1485" fmla="*/ 1063256 h 1766146"/>
                <a:gd name="connsiteX1486" fmla="*/ 104043 w 1870158"/>
                <a:gd name="connsiteY1486" fmla="*/ 1060718 h 1766146"/>
                <a:gd name="connsiteX1487" fmla="*/ 101505 w 1870158"/>
                <a:gd name="connsiteY1487" fmla="*/ 1060718 h 1766146"/>
                <a:gd name="connsiteX1488" fmla="*/ 98968 w 1870158"/>
                <a:gd name="connsiteY1488" fmla="*/ 1058181 h 1766146"/>
                <a:gd name="connsiteX1489" fmla="*/ 98968 w 1870158"/>
                <a:gd name="connsiteY1489" fmla="*/ 1055643 h 1766146"/>
                <a:gd name="connsiteX1490" fmla="*/ 91355 w 1870158"/>
                <a:gd name="connsiteY1490" fmla="*/ 1055643 h 1766146"/>
                <a:gd name="connsiteX1491" fmla="*/ 91355 w 1870158"/>
                <a:gd name="connsiteY1491" fmla="*/ 1053105 h 1766146"/>
                <a:gd name="connsiteX1492" fmla="*/ 88817 w 1870158"/>
                <a:gd name="connsiteY1492" fmla="*/ 1053105 h 1766146"/>
                <a:gd name="connsiteX1493" fmla="*/ 88817 w 1870158"/>
                <a:gd name="connsiteY1493" fmla="*/ 1048030 h 1766146"/>
                <a:gd name="connsiteX1494" fmla="*/ 91355 w 1870158"/>
                <a:gd name="connsiteY1494" fmla="*/ 1048030 h 1766146"/>
                <a:gd name="connsiteX1495" fmla="*/ 93892 w 1870158"/>
                <a:gd name="connsiteY1495" fmla="*/ 1045492 h 1766146"/>
                <a:gd name="connsiteX1496" fmla="*/ 93892 w 1870158"/>
                <a:gd name="connsiteY1496" fmla="*/ 1032804 h 1766146"/>
                <a:gd name="connsiteX1497" fmla="*/ 91355 w 1870158"/>
                <a:gd name="connsiteY1497" fmla="*/ 1032804 h 1766146"/>
                <a:gd name="connsiteX1498" fmla="*/ 91355 w 1870158"/>
                <a:gd name="connsiteY1498" fmla="*/ 1030267 h 1766146"/>
                <a:gd name="connsiteX1499" fmla="*/ 88817 w 1870158"/>
                <a:gd name="connsiteY1499" fmla="*/ 1030267 h 1766146"/>
                <a:gd name="connsiteX1500" fmla="*/ 88817 w 1870158"/>
                <a:gd name="connsiteY1500" fmla="*/ 1025191 h 1766146"/>
                <a:gd name="connsiteX1501" fmla="*/ 86279 w 1870158"/>
                <a:gd name="connsiteY1501" fmla="*/ 1022654 h 1766146"/>
                <a:gd name="connsiteX1502" fmla="*/ 83742 w 1870158"/>
                <a:gd name="connsiteY1502" fmla="*/ 1022654 h 1766146"/>
                <a:gd name="connsiteX1503" fmla="*/ 83742 w 1870158"/>
                <a:gd name="connsiteY1503" fmla="*/ 1015041 h 1766146"/>
                <a:gd name="connsiteX1504" fmla="*/ 81204 w 1870158"/>
                <a:gd name="connsiteY1504" fmla="*/ 1015041 h 1766146"/>
                <a:gd name="connsiteX1505" fmla="*/ 78666 w 1870158"/>
                <a:gd name="connsiteY1505" fmla="*/ 1012503 h 1766146"/>
                <a:gd name="connsiteX1506" fmla="*/ 76129 w 1870158"/>
                <a:gd name="connsiteY1506" fmla="*/ 1012503 h 1766146"/>
                <a:gd name="connsiteX1507" fmla="*/ 76129 w 1870158"/>
                <a:gd name="connsiteY1507" fmla="*/ 1004890 h 1766146"/>
                <a:gd name="connsiteX1508" fmla="*/ 78666 w 1870158"/>
                <a:gd name="connsiteY1508" fmla="*/ 1002353 h 1766146"/>
                <a:gd name="connsiteX1509" fmla="*/ 78666 w 1870158"/>
                <a:gd name="connsiteY1509" fmla="*/ 999815 h 1766146"/>
                <a:gd name="connsiteX1510" fmla="*/ 81204 w 1870158"/>
                <a:gd name="connsiteY1510" fmla="*/ 999815 h 1766146"/>
                <a:gd name="connsiteX1511" fmla="*/ 81204 w 1870158"/>
                <a:gd name="connsiteY1511" fmla="*/ 997278 h 1766146"/>
                <a:gd name="connsiteX1512" fmla="*/ 86279 w 1870158"/>
                <a:gd name="connsiteY1512" fmla="*/ 997278 h 1766146"/>
                <a:gd name="connsiteX1513" fmla="*/ 86279 w 1870158"/>
                <a:gd name="connsiteY1513" fmla="*/ 994740 h 1766146"/>
                <a:gd name="connsiteX1514" fmla="*/ 83742 w 1870158"/>
                <a:gd name="connsiteY1514" fmla="*/ 994740 h 1766146"/>
                <a:gd name="connsiteX1515" fmla="*/ 83742 w 1870158"/>
                <a:gd name="connsiteY1515" fmla="*/ 989664 h 1766146"/>
                <a:gd name="connsiteX1516" fmla="*/ 86279 w 1870158"/>
                <a:gd name="connsiteY1516" fmla="*/ 989664 h 1766146"/>
                <a:gd name="connsiteX1517" fmla="*/ 86279 w 1870158"/>
                <a:gd name="connsiteY1517" fmla="*/ 987127 h 1766146"/>
                <a:gd name="connsiteX1518" fmla="*/ 81204 w 1870158"/>
                <a:gd name="connsiteY1518" fmla="*/ 987127 h 1766146"/>
                <a:gd name="connsiteX1519" fmla="*/ 81204 w 1870158"/>
                <a:gd name="connsiteY1519" fmla="*/ 989664 h 1766146"/>
                <a:gd name="connsiteX1520" fmla="*/ 78666 w 1870158"/>
                <a:gd name="connsiteY1520" fmla="*/ 987127 h 1766146"/>
                <a:gd name="connsiteX1521" fmla="*/ 78666 w 1870158"/>
                <a:gd name="connsiteY1521" fmla="*/ 984589 h 1766146"/>
                <a:gd name="connsiteX1522" fmla="*/ 76129 w 1870158"/>
                <a:gd name="connsiteY1522" fmla="*/ 984589 h 1766146"/>
                <a:gd name="connsiteX1523" fmla="*/ 76129 w 1870158"/>
                <a:gd name="connsiteY1523" fmla="*/ 982052 h 1766146"/>
                <a:gd name="connsiteX1524" fmla="*/ 73591 w 1870158"/>
                <a:gd name="connsiteY1524" fmla="*/ 979514 h 1766146"/>
                <a:gd name="connsiteX1525" fmla="*/ 73591 w 1870158"/>
                <a:gd name="connsiteY1525" fmla="*/ 974439 h 1766146"/>
                <a:gd name="connsiteX1526" fmla="*/ 76129 w 1870158"/>
                <a:gd name="connsiteY1526" fmla="*/ 974439 h 1766146"/>
                <a:gd name="connsiteX1527" fmla="*/ 76129 w 1870158"/>
                <a:gd name="connsiteY1527" fmla="*/ 966826 h 1766146"/>
                <a:gd name="connsiteX1528" fmla="*/ 73591 w 1870158"/>
                <a:gd name="connsiteY1528" fmla="*/ 966826 h 1766146"/>
                <a:gd name="connsiteX1529" fmla="*/ 73591 w 1870158"/>
                <a:gd name="connsiteY1529" fmla="*/ 961751 h 1766146"/>
                <a:gd name="connsiteX1530" fmla="*/ 76129 w 1870158"/>
                <a:gd name="connsiteY1530" fmla="*/ 959213 h 1766146"/>
                <a:gd name="connsiteX1531" fmla="*/ 76129 w 1870158"/>
                <a:gd name="connsiteY1531" fmla="*/ 956675 h 1766146"/>
                <a:gd name="connsiteX1532" fmla="*/ 73591 w 1870158"/>
                <a:gd name="connsiteY1532" fmla="*/ 956675 h 1766146"/>
                <a:gd name="connsiteX1533" fmla="*/ 73591 w 1870158"/>
                <a:gd name="connsiteY1533" fmla="*/ 954138 h 1766146"/>
                <a:gd name="connsiteX1534" fmla="*/ 76129 w 1870158"/>
                <a:gd name="connsiteY1534" fmla="*/ 954138 h 1766146"/>
                <a:gd name="connsiteX1535" fmla="*/ 76129 w 1870158"/>
                <a:gd name="connsiteY1535" fmla="*/ 951600 h 1766146"/>
                <a:gd name="connsiteX1536" fmla="*/ 78666 w 1870158"/>
                <a:gd name="connsiteY1536" fmla="*/ 951600 h 1766146"/>
                <a:gd name="connsiteX1537" fmla="*/ 76129 w 1870158"/>
                <a:gd name="connsiteY1537" fmla="*/ 951600 h 1766146"/>
                <a:gd name="connsiteX1538" fmla="*/ 76129 w 1870158"/>
                <a:gd name="connsiteY1538" fmla="*/ 943987 h 1766146"/>
                <a:gd name="connsiteX1539" fmla="*/ 78666 w 1870158"/>
                <a:gd name="connsiteY1539" fmla="*/ 941450 h 1766146"/>
                <a:gd name="connsiteX1540" fmla="*/ 81204 w 1870158"/>
                <a:gd name="connsiteY1540" fmla="*/ 941450 h 1766146"/>
                <a:gd name="connsiteX1541" fmla="*/ 81204 w 1870158"/>
                <a:gd name="connsiteY1541" fmla="*/ 933837 h 1766146"/>
                <a:gd name="connsiteX1542" fmla="*/ 88817 w 1870158"/>
                <a:gd name="connsiteY1542" fmla="*/ 933837 h 1766146"/>
                <a:gd name="connsiteX1543" fmla="*/ 88817 w 1870158"/>
                <a:gd name="connsiteY1543" fmla="*/ 926224 h 1766146"/>
                <a:gd name="connsiteX1544" fmla="*/ 86279 w 1870158"/>
                <a:gd name="connsiteY1544" fmla="*/ 923686 h 1766146"/>
                <a:gd name="connsiteX1545" fmla="*/ 86279 w 1870158"/>
                <a:gd name="connsiteY1545" fmla="*/ 921149 h 1766146"/>
                <a:gd name="connsiteX1546" fmla="*/ 81204 w 1870158"/>
                <a:gd name="connsiteY1546" fmla="*/ 921149 h 1766146"/>
                <a:gd name="connsiteX1547" fmla="*/ 81204 w 1870158"/>
                <a:gd name="connsiteY1547" fmla="*/ 908461 h 1766146"/>
                <a:gd name="connsiteX1548" fmla="*/ 83742 w 1870158"/>
                <a:gd name="connsiteY1548" fmla="*/ 905923 h 1766146"/>
                <a:gd name="connsiteX1549" fmla="*/ 83742 w 1870158"/>
                <a:gd name="connsiteY1549" fmla="*/ 903385 h 1766146"/>
                <a:gd name="connsiteX1550" fmla="*/ 76129 w 1870158"/>
                <a:gd name="connsiteY1550" fmla="*/ 903385 h 1766146"/>
                <a:gd name="connsiteX1551" fmla="*/ 76129 w 1870158"/>
                <a:gd name="connsiteY1551" fmla="*/ 898310 h 1766146"/>
                <a:gd name="connsiteX1552" fmla="*/ 78666 w 1870158"/>
                <a:gd name="connsiteY1552" fmla="*/ 895772 h 1766146"/>
                <a:gd name="connsiteX1553" fmla="*/ 78666 w 1870158"/>
                <a:gd name="connsiteY1553" fmla="*/ 890697 h 1766146"/>
                <a:gd name="connsiteX1554" fmla="*/ 76129 w 1870158"/>
                <a:gd name="connsiteY1554" fmla="*/ 888159 h 1766146"/>
                <a:gd name="connsiteX1555" fmla="*/ 76129 w 1870158"/>
                <a:gd name="connsiteY1555" fmla="*/ 880547 h 1766146"/>
                <a:gd name="connsiteX1556" fmla="*/ 78666 w 1870158"/>
                <a:gd name="connsiteY1556" fmla="*/ 880547 h 1766146"/>
                <a:gd name="connsiteX1557" fmla="*/ 78666 w 1870158"/>
                <a:gd name="connsiteY1557" fmla="*/ 872934 h 1766146"/>
                <a:gd name="connsiteX1558" fmla="*/ 76129 w 1870158"/>
                <a:gd name="connsiteY1558" fmla="*/ 870396 h 1766146"/>
                <a:gd name="connsiteX1559" fmla="*/ 76129 w 1870158"/>
                <a:gd name="connsiteY1559" fmla="*/ 867858 h 1766146"/>
                <a:gd name="connsiteX1560" fmla="*/ 73591 w 1870158"/>
                <a:gd name="connsiteY1560" fmla="*/ 867858 h 1766146"/>
                <a:gd name="connsiteX1561" fmla="*/ 73591 w 1870158"/>
                <a:gd name="connsiteY1561" fmla="*/ 860245 h 1766146"/>
                <a:gd name="connsiteX1562" fmla="*/ 71054 w 1870158"/>
                <a:gd name="connsiteY1562" fmla="*/ 860245 h 1766146"/>
                <a:gd name="connsiteX1563" fmla="*/ 71054 w 1870158"/>
                <a:gd name="connsiteY1563" fmla="*/ 857708 h 1766146"/>
                <a:gd name="connsiteX1564" fmla="*/ 73591 w 1870158"/>
                <a:gd name="connsiteY1564" fmla="*/ 857708 h 1766146"/>
                <a:gd name="connsiteX1565" fmla="*/ 73591 w 1870158"/>
                <a:gd name="connsiteY1565" fmla="*/ 855170 h 1766146"/>
                <a:gd name="connsiteX1566" fmla="*/ 76129 w 1870158"/>
                <a:gd name="connsiteY1566" fmla="*/ 855170 h 1766146"/>
                <a:gd name="connsiteX1567" fmla="*/ 76129 w 1870158"/>
                <a:gd name="connsiteY1567" fmla="*/ 847557 h 1766146"/>
                <a:gd name="connsiteX1568" fmla="*/ 73591 w 1870158"/>
                <a:gd name="connsiteY1568" fmla="*/ 845020 h 1766146"/>
                <a:gd name="connsiteX1569" fmla="*/ 73591 w 1870158"/>
                <a:gd name="connsiteY1569" fmla="*/ 839944 h 1766146"/>
                <a:gd name="connsiteX1570" fmla="*/ 71054 w 1870158"/>
                <a:gd name="connsiteY1570" fmla="*/ 839944 h 1766146"/>
                <a:gd name="connsiteX1571" fmla="*/ 68516 w 1870158"/>
                <a:gd name="connsiteY1571" fmla="*/ 837407 h 1766146"/>
                <a:gd name="connsiteX1572" fmla="*/ 68516 w 1870158"/>
                <a:gd name="connsiteY1572" fmla="*/ 834869 h 1766146"/>
                <a:gd name="connsiteX1573" fmla="*/ 65978 w 1870158"/>
                <a:gd name="connsiteY1573" fmla="*/ 832332 h 1766146"/>
                <a:gd name="connsiteX1574" fmla="*/ 65978 w 1870158"/>
                <a:gd name="connsiteY1574" fmla="*/ 822181 h 1766146"/>
                <a:gd name="connsiteX1575" fmla="*/ 63441 w 1870158"/>
                <a:gd name="connsiteY1575" fmla="*/ 819644 h 1766146"/>
                <a:gd name="connsiteX1576" fmla="*/ 55828 w 1870158"/>
                <a:gd name="connsiteY1576" fmla="*/ 819644 h 1766146"/>
                <a:gd name="connsiteX1577" fmla="*/ 55828 w 1870158"/>
                <a:gd name="connsiteY1577" fmla="*/ 817106 h 1766146"/>
                <a:gd name="connsiteX1578" fmla="*/ 58365 w 1870158"/>
                <a:gd name="connsiteY1578" fmla="*/ 817106 h 1766146"/>
                <a:gd name="connsiteX1579" fmla="*/ 58365 w 1870158"/>
                <a:gd name="connsiteY1579" fmla="*/ 814568 h 1766146"/>
                <a:gd name="connsiteX1580" fmla="*/ 60903 w 1870158"/>
                <a:gd name="connsiteY1580" fmla="*/ 812030 h 1766146"/>
                <a:gd name="connsiteX1581" fmla="*/ 60903 w 1870158"/>
                <a:gd name="connsiteY1581" fmla="*/ 804418 h 1766146"/>
                <a:gd name="connsiteX1582" fmla="*/ 58365 w 1870158"/>
                <a:gd name="connsiteY1582" fmla="*/ 804418 h 1766146"/>
                <a:gd name="connsiteX1583" fmla="*/ 58365 w 1870158"/>
                <a:gd name="connsiteY1583" fmla="*/ 801880 h 1766146"/>
                <a:gd name="connsiteX1584" fmla="*/ 55828 w 1870158"/>
                <a:gd name="connsiteY1584" fmla="*/ 799342 h 1766146"/>
                <a:gd name="connsiteX1585" fmla="*/ 58365 w 1870158"/>
                <a:gd name="connsiteY1585" fmla="*/ 799342 h 1766146"/>
                <a:gd name="connsiteX1586" fmla="*/ 58365 w 1870158"/>
                <a:gd name="connsiteY1586" fmla="*/ 796805 h 1766146"/>
                <a:gd name="connsiteX1587" fmla="*/ 60903 w 1870158"/>
                <a:gd name="connsiteY1587" fmla="*/ 794267 h 1766146"/>
                <a:gd name="connsiteX1588" fmla="*/ 60903 w 1870158"/>
                <a:gd name="connsiteY1588" fmla="*/ 779041 h 1766146"/>
                <a:gd name="connsiteX1589" fmla="*/ 63441 w 1870158"/>
                <a:gd name="connsiteY1589" fmla="*/ 779041 h 1766146"/>
                <a:gd name="connsiteX1590" fmla="*/ 63441 w 1870158"/>
                <a:gd name="connsiteY1590" fmla="*/ 761288 h 1766146"/>
                <a:gd name="connsiteX1591" fmla="*/ 65978 w 1870158"/>
                <a:gd name="connsiteY1591" fmla="*/ 761288 h 1766146"/>
                <a:gd name="connsiteX1592" fmla="*/ 65978 w 1870158"/>
                <a:gd name="connsiteY1592" fmla="*/ 756213 h 1766146"/>
                <a:gd name="connsiteX1593" fmla="*/ 68516 w 1870158"/>
                <a:gd name="connsiteY1593" fmla="*/ 756213 h 1766146"/>
                <a:gd name="connsiteX1594" fmla="*/ 68516 w 1870158"/>
                <a:gd name="connsiteY1594" fmla="*/ 753676 h 1766146"/>
                <a:gd name="connsiteX1595" fmla="*/ 71054 w 1870158"/>
                <a:gd name="connsiteY1595" fmla="*/ 753676 h 1766146"/>
                <a:gd name="connsiteX1596" fmla="*/ 71054 w 1870158"/>
                <a:gd name="connsiteY1596" fmla="*/ 751138 h 1766146"/>
                <a:gd name="connsiteX1597" fmla="*/ 68516 w 1870158"/>
                <a:gd name="connsiteY1597" fmla="*/ 748600 h 1766146"/>
                <a:gd name="connsiteX1598" fmla="*/ 68516 w 1870158"/>
                <a:gd name="connsiteY1598" fmla="*/ 751138 h 1766146"/>
                <a:gd name="connsiteX1599" fmla="*/ 63441 w 1870158"/>
                <a:gd name="connsiteY1599" fmla="*/ 751138 h 1766146"/>
                <a:gd name="connsiteX1600" fmla="*/ 63441 w 1870158"/>
                <a:gd name="connsiteY1600" fmla="*/ 748600 h 1766146"/>
                <a:gd name="connsiteX1601" fmla="*/ 60903 w 1870158"/>
                <a:gd name="connsiteY1601" fmla="*/ 748600 h 1766146"/>
                <a:gd name="connsiteX1602" fmla="*/ 60903 w 1870158"/>
                <a:gd name="connsiteY1602" fmla="*/ 746063 h 1766146"/>
                <a:gd name="connsiteX1603" fmla="*/ 63441 w 1870158"/>
                <a:gd name="connsiteY1603" fmla="*/ 740988 h 1766146"/>
                <a:gd name="connsiteX1604" fmla="*/ 63441 w 1870158"/>
                <a:gd name="connsiteY1604" fmla="*/ 738450 h 1766146"/>
                <a:gd name="connsiteX1605" fmla="*/ 60903 w 1870158"/>
                <a:gd name="connsiteY1605" fmla="*/ 733374 h 1766146"/>
                <a:gd name="connsiteX1606" fmla="*/ 60903 w 1870158"/>
                <a:gd name="connsiteY1606" fmla="*/ 730837 h 1766146"/>
                <a:gd name="connsiteX1607" fmla="*/ 58365 w 1870158"/>
                <a:gd name="connsiteY1607" fmla="*/ 725762 h 1766146"/>
                <a:gd name="connsiteX1608" fmla="*/ 55828 w 1870158"/>
                <a:gd name="connsiteY1608" fmla="*/ 723224 h 1766146"/>
                <a:gd name="connsiteX1609" fmla="*/ 53290 w 1870158"/>
                <a:gd name="connsiteY1609" fmla="*/ 723224 h 1766146"/>
                <a:gd name="connsiteX1610" fmla="*/ 53290 w 1870158"/>
                <a:gd name="connsiteY1610" fmla="*/ 720686 h 1766146"/>
                <a:gd name="connsiteX1611" fmla="*/ 55828 w 1870158"/>
                <a:gd name="connsiteY1611" fmla="*/ 720686 h 1766146"/>
                <a:gd name="connsiteX1612" fmla="*/ 55828 w 1870158"/>
                <a:gd name="connsiteY1612" fmla="*/ 718149 h 1766146"/>
                <a:gd name="connsiteX1613" fmla="*/ 53290 w 1870158"/>
                <a:gd name="connsiteY1613" fmla="*/ 718149 h 1766146"/>
                <a:gd name="connsiteX1614" fmla="*/ 53290 w 1870158"/>
                <a:gd name="connsiteY1614" fmla="*/ 715611 h 1766146"/>
                <a:gd name="connsiteX1615" fmla="*/ 50753 w 1870158"/>
                <a:gd name="connsiteY1615" fmla="*/ 715611 h 1766146"/>
                <a:gd name="connsiteX1616" fmla="*/ 50753 w 1870158"/>
                <a:gd name="connsiteY1616" fmla="*/ 707998 h 1766146"/>
                <a:gd name="connsiteX1617" fmla="*/ 43140 w 1870158"/>
                <a:gd name="connsiteY1617" fmla="*/ 707998 h 1766146"/>
                <a:gd name="connsiteX1618" fmla="*/ 43140 w 1870158"/>
                <a:gd name="connsiteY1618" fmla="*/ 705461 h 1766146"/>
                <a:gd name="connsiteX1619" fmla="*/ 45677 w 1870158"/>
                <a:gd name="connsiteY1619" fmla="*/ 705461 h 1766146"/>
                <a:gd name="connsiteX1620" fmla="*/ 45677 w 1870158"/>
                <a:gd name="connsiteY1620" fmla="*/ 700386 h 1766146"/>
                <a:gd name="connsiteX1621" fmla="*/ 48215 w 1870158"/>
                <a:gd name="connsiteY1621" fmla="*/ 697848 h 1766146"/>
                <a:gd name="connsiteX1622" fmla="*/ 45677 w 1870158"/>
                <a:gd name="connsiteY1622" fmla="*/ 697848 h 1766146"/>
                <a:gd name="connsiteX1623" fmla="*/ 45677 w 1870158"/>
                <a:gd name="connsiteY1623" fmla="*/ 692773 h 1766146"/>
                <a:gd name="connsiteX1624" fmla="*/ 38064 w 1870158"/>
                <a:gd name="connsiteY1624" fmla="*/ 692773 h 1766146"/>
                <a:gd name="connsiteX1625" fmla="*/ 38064 w 1870158"/>
                <a:gd name="connsiteY1625" fmla="*/ 690235 h 1766146"/>
                <a:gd name="connsiteX1626" fmla="*/ 40602 w 1870158"/>
                <a:gd name="connsiteY1626" fmla="*/ 690235 h 1766146"/>
                <a:gd name="connsiteX1627" fmla="*/ 40602 w 1870158"/>
                <a:gd name="connsiteY1627" fmla="*/ 675009 h 1766146"/>
                <a:gd name="connsiteX1628" fmla="*/ 30452 w 1870158"/>
                <a:gd name="connsiteY1628" fmla="*/ 675009 h 1766146"/>
                <a:gd name="connsiteX1629" fmla="*/ 30452 w 1870158"/>
                <a:gd name="connsiteY1629" fmla="*/ 672472 h 1766146"/>
                <a:gd name="connsiteX1630" fmla="*/ 27914 w 1870158"/>
                <a:gd name="connsiteY1630" fmla="*/ 672472 h 1766146"/>
                <a:gd name="connsiteX1631" fmla="*/ 27914 w 1870158"/>
                <a:gd name="connsiteY1631" fmla="*/ 662321 h 1766146"/>
                <a:gd name="connsiteX1632" fmla="*/ 17763 w 1870158"/>
                <a:gd name="connsiteY1632" fmla="*/ 662321 h 1766146"/>
                <a:gd name="connsiteX1633" fmla="*/ 15226 w 1870158"/>
                <a:gd name="connsiteY1633" fmla="*/ 659783 h 1766146"/>
                <a:gd name="connsiteX1634" fmla="*/ 15226 w 1870158"/>
                <a:gd name="connsiteY1634" fmla="*/ 657246 h 1766146"/>
                <a:gd name="connsiteX1635" fmla="*/ 12688 w 1870158"/>
                <a:gd name="connsiteY1635" fmla="*/ 657246 h 1766146"/>
                <a:gd name="connsiteX1636" fmla="*/ 12688 w 1870158"/>
                <a:gd name="connsiteY1636" fmla="*/ 654708 h 1766146"/>
                <a:gd name="connsiteX1637" fmla="*/ 15226 w 1870158"/>
                <a:gd name="connsiteY1637" fmla="*/ 652171 h 1766146"/>
                <a:gd name="connsiteX1638" fmla="*/ 17763 w 1870158"/>
                <a:gd name="connsiteY1638" fmla="*/ 652171 h 1766146"/>
                <a:gd name="connsiteX1639" fmla="*/ 17763 w 1870158"/>
                <a:gd name="connsiteY1639" fmla="*/ 649633 h 1766146"/>
                <a:gd name="connsiteX1640" fmla="*/ 20301 w 1870158"/>
                <a:gd name="connsiteY1640" fmla="*/ 649633 h 1766146"/>
                <a:gd name="connsiteX1641" fmla="*/ 20301 w 1870158"/>
                <a:gd name="connsiteY1641" fmla="*/ 647095 h 1766146"/>
                <a:gd name="connsiteX1642" fmla="*/ 22839 w 1870158"/>
                <a:gd name="connsiteY1642" fmla="*/ 647095 h 1766146"/>
                <a:gd name="connsiteX1643" fmla="*/ 22839 w 1870158"/>
                <a:gd name="connsiteY1643" fmla="*/ 644557 h 1766146"/>
                <a:gd name="connsiteX1644" fmla="*/ 20301 w 1870158"/>
                <a:gd name="connsiteY1644" fmla="*/ 644557 h 1766146"/>
                <a:gd name="connsiteX1645" fmla="*/ 20301 w 1870158"/>
                <a:gd name="connsiteY1645" fmla="*/ 639483 h 1766146"/>
                <a:gd name="connsiteX1646" fmla="*/ 17763 w 1870158"/>
                <a:gd name="connsiteY1646" fmla="*/ 639483 h 1766146"/>
                <a:gd name="connsiteX1647" fmla="*/ 15226 w 1870158"/>
                <a:gd name="connsiteY1647" fmla="*/ 636945 h 1766146"/>
                <a:gd name="connsiteX1648" fmla="*/ 15226 w 1870158"/>
                <a:gd name="connsiteY1648" fmla="*/ 634407 h 1766146"/>
                <a:gd name="connsiteX1649" fmla="*/ 17763 w 1870158"/>
                <a:gd name="connsiteY1649" fmla="*/ 631869 h 1766146"/>
                <a:gd name="connsiteX1650" fmla="*/ 15226 w 1870158"/>
                <a:gd name="connsiteY1650" fmla="*/ 629332 h 1766146"/>
                <a:gd name="connsiteX1651" fmla="*/ 15226 w 1870158"/>
                <a:gd name="connsiteY1651" fmla="*/ 624257 h 1766146"/>
                <a:gd name="connsiteX1652" fmla="*/ 10151 w 1870158"/>
                <a:gd name="connsiteY1652" fmla="*/ 624257 h 1766146"/>
                <a:gd name="connsiteX1653" fmla="*/ 10151 w 1870158"/>
                <a:gd name="connsiteY1653" fmla="*/ 621719 h 1766146"/>
                <a:gd name="connsiteX1654" fmla="*/ 7613 w 1870158"/>
                <a:gd name="connsiteY1654" fmla="*/ 621719 h 1766146"/>
                <a:gd name="connsiteX1655" fmla="*/ 7613 w 1870158"/>
                <a:gd name="connsiteY1655" fmla="*/ 619181 h 1766146"/>
                <a:gd name="connsiteX1656" fmla="*/ 10151 w 1870158"/>
                <a:gd name="connsiteY1656" fmla="*/ 619181 h 1766146"/>
                <a:gd name="connsiteX1657" fmla="*/ 10151 w 1870158"/>
                <a:gd name="connsiteY1657" fmla="*/ 616644 h 1766146"/>
                <a:gd name="connsiteX1658" fmla="*/ 12688 w 1870158"/>
                <a:gd name="connsiteY1658" fmla="*/ 616644 h 1766146"/>
                <a:gd name="connsiteX1659" fmla="*/ 12688 w 1870158"/>
                <a:gd name="connsiteY1659" fmla="*/ 614106 h 1766146"/>
                <a:gd name="connsiteX1660" fmla="*/ 15226 w 1870158"/>
                <a:gd name="connsiteY1660" fmla="*/ 614106 h 1766146"/>
                <a:gd name="connsiteX1661" fmla="*/ 15226 w 1870158"/>
                <a:gd name="connsiteY1661" fmla="*/ 611569 h 1766146"/>
                <a:gd name="connsiteX1662" fmla="*/ 20301 w 1870158"/>
                <a:gd name="connsiteY1662" fmla="*/ 611569 h 1766146"/>
                <a:gd name="connsiteX1663" fmla="*/ 20301 w 1870158"/>
                <a:gd name="connsiteY1663" fmla="*/ 614106 h 1766146"/>
                <a:gd name="connsiteX1664" fmla="*/ 25376 w 1870158"/>
                <a:gd name="connsiteY1664" fmla="*/ 614106 h 1766146"/>
                <a:gd name="connsiteX1665" fmla="*/ 27914 w 1870158"/>
                <a:gd name="connsiteY1665" fmla="*/ 611569 h 1766146"/>
                <a:gd name="connsiteX1666" fmla="*/ 25376 w 1870158"/>
                <a:gd name="connsiteY1666" fmla="*/ 611569 h 1766146"/>
                <a:gd name="connsiteX1667" fmla="*/ 25376 w 1870158"/>
                <a:gd name="connsiteY1667" fmla="*/ 609031 h 1766146"/>
                <a:gd name="connsiteX1668" fmla="*/ 27914 w 1870158"/>
                <a:gd name="connsiteY1668" fmla="*/ 606493 h 1766146"/>
                <a:gd name="connsiteX1669" fmla="*/ 27914 w 1870158"/>
                <a:gd name="connsiteY1669" fmla="*/ 603956 h 1766146"/>
                <a:gd name="connsiteX1670" fmla="*/ 30452 w 1870158"/>
                <a:gd name="connsiteY1670" fmla="*/ 601418 h 1766146"/>
                <a:gd name="connsiteX1671" fmla="*/ 32989 w 1870158"/>
                <a:gd name="connsiteY1671" fmla="*/ 598880 h 1766146"/>
                <a:gd name="connsiteX1672" fmla="*/ 32989 w 1870158"/>
                <a:gd name="connsiteY1672" fmla="*/ 596343 h 1766146"/>
                <a:gd name="connsiteX1673" fmla="*/ 35527 w 1870158"/>
                <a:gd name="connsiteY1673" fmla="*/ 593805 h 1766146"/>
                <a:gd name="connsiteX1674" fmla="*/ 35527 w 1870158"/>
                <a:gd name="connsiteY1674" fmla="*/ 586192 h 1766146"/>
                <a:gd name="connsiteX1675" fmla="*/ 32989 w 1870158"/>
                <a:gd name="connsiteY1675" fmla="*/ 583655 h 1766146"/>
                <a:gd name="connsiteX1676" fmla="*/ 25376 w 1870158"/>
                <a:gd name="connsiteY1676" fmla="*/ 583655 h 1766146"/>
                <a:gd name="connsiteX1677" fmla="*/ 25376 w 1870158"/>
                <a:gd name="connsiteY1677" fmla="*/ 578579 h 1766146"/>
                <a:gd name="connsiteX1678" fmla="*/ 27914 w 1870158"/>
                <a:gd name="connsiteY1678" fmla="*/ 578579 h 1766146"/>
                <a:gd name="connsiteX1679" fmla="*/ 27914 w 1870158"/>
                <a:gd name="connsiteY1679" fmla="*/ 576042 h 1766146"/>
                <a:gd name="connsiteX1680" fmla="*/ 30452 w 1870158"/>
                <a:gd name="connsiteY1680" fmla="*/ 576042 h 1766146"/>
                <a:gd name="connsiteX1681" fmla="*/ 32989 w 1870158"/>
                <a:gd name="connsiteY1681" fmla="*/ 573504 h 1766146"/>
                <a:gd name="connsiteX1682" fmla="*/ 32989 w 1870158"/>
                <a:gd name="connsiteY1682" fmla="*/ 565891 h 1766146"/>
                <a:gd name="connsiteX1683" fmla="*/ 35527 w 1870158"/>
                <a:gd name="connsiteY1683" fmla="*/ 565891 h 1766146"/>
                <a:gd name="connsiteX1684" fmla="*/ 35527 w 1870158"/>
                <a:gd name="connsiteY1684" fmla="*/ 563354 h 1766146"/>
                <a:gd name="connsiteX1685" fmla="*/ 38064 w 1870158"/>
                <a:gd name="connsiteY1685" fmla="*/ 560816 h 1766146"/>
                <a:gd name="connsiteX1686" fmla="*/ 35527 w 1870158"/>
                <a:gd name="connsiteY1686" fmla="*/ 558278 h 1766146"/>
                <a:gd name="connsiteX1687" fmla="*/ 35527 w 1870158"/>
                <a:gd name="connsiteY1687" fmla="*/ 555741 h 1766146"/>
                <a:gd name="connsiteX1688" fmla="*/ 32989 w 1870158"/>
                <a:gd name="connsiteY1688" fmla="*/ 555741 h 1766146"/>
                <a:gd name="connsiteX1689" fmla="*/ 32989 w 1870158"/>
                <a:gd name="connsiteY1689" fmla="*/ 553203 h 1766146"/>
                <a:gd name="connsiteX1690" fmla="*/ 30452 w 1870158"/>
                <a:gd name="connsiteY1690" fmla="*/ 553203 h 1766146"/>
                <a:gd name="connsiteX1691" fmla="*/ 30452 w 1870158"/>
                <a:gd name="connsiteY1691" fmla="*/ 548128 h 1766146"/>
                <a:gd name="connsiteX1692" fmla="*/ 27914 w 1870158"/>
                <a:gd name="connsiteY1692" fmla="*/ 548128 h 1766146"/>
                <a:gd name="connsiteX1693" fmla="*/ 27914 w 1870158"/>
                <a:gd name="connsiteY1693" fmla="*/ 545590 h 1766146"/>
                <a:gd name="connsiteX1694" fmla="*/ 22839 w 1870158"/>
                <a:gd name="connsiteY1694" fmla="*/ 545590 h 1766146"/>
                <a:gd name="connsiteX1695" fmla="*/ 20301 w 1870158"/>
                <a:gd name="connsiteY1695" fmla="*/ 543052 h 1766146"/>
                <a:gd name="connsiteX1696" fmla="*/ 17763 w 1870158"/>
                <a:gd name="connsiteY1696" fmla="*/ 540515 h 1766146"/>
                <a:gd name="connsiteX1697" fmla="*/ 17763 w 1870158"/>
                <a:gd name="connsiteY1697" fmla="*/ 537977 h 1766146"/>
                <a:gd name="connsiteX1698" fmla="*/ 20301 w 1870158"/>
                <a:gd name="connsiteY1698" fmla="*/ 537977 h 1766146"/>
                <a:gd name="connsiteX1699" fmla="*/ 20301 w 1870158"/>
                <a:gd name="connsiteY1699" fmla="*/ 532902 h 1766146"/>
                <a:gd name="connsiteX1700" fmla="*/ 17763 w 1870158"/>
                <a:gd name="connsiteY1700" fmla="*/ 530364 h 1766146"/>
                <a:gd name="connsiteX1701" fmla="*/ 17763 w 1870158"/>
                <a:gd name="connsiteY1701" fmla="*/ 527827 h 1766146"/>
                <a:gd name="connsiteX1702" fmla="*/ 22839 w 1870158"/>
                <a:gd name="connsiteY1702" fmla="*/ 527827 h 1766146"/>
                <a:gd name="connsiteX1703" fmla="*/ 25376 w 1870158"/>
                <a:gd name="connsiteY1703" fmla="*/ 530364 h 1766146"/>
                <a:gd name="connsiteX1704" fmla="*/ 27914 w 1870158"/>
                <a:gd name="connsiteY1704" fmla="*/ 530364 h 1766146"/>
                <a:gd name="connsiteX1705" fmla="*/ 30452 w 1870158"/>
                <a:gd name="connsiteY1705" fmla="*/ 527827 h 1766146"/>
                <a:gd name="connsiteX1706" fmla="*/ 30452 w 1870158"/>
                <a:gd name="connsiteY1706" fmla="*/ 525289 h 1766146"/>
                <a:gd name="connsiteX1707" fmla="*/ 32989 w 1870158"/>
                <a:gd name="connsiteY1707" fmla="*/ 522752 h 1766146"/>
                <a:gd name="connsiteX1708" fmla="*/ 38064 w 1870158"/>
                <a:gd name="connsiteY1708" fmla="*/ 522752 h 1766146"/>
                <a:gd name="connsiteX1709" fmla="*/ 38064 w 1870158"/>
                <a:gd name="connsiteY1709" fmla="*/ 525289 h 1766146"/>
                <a:gd name="connsiteX1710" fmla="*/ 40602 w 1870158"/>
                <a:gd name="connsiteY1710" fmla="*/ 525289 h 1766146"/>
                <a:gd name="connsiteX1711" fmla="*/ 40602 w 1870158"/>
                <a:gd name="connsiteY1711" fmla="*/ 527827 h 1766146"/>
                <a:gd name="connsiteX1712" fmla="*/ 43140 w 1870158"/>
                <a:gd name="connsiteY1712" fmla="*/ 527827 h 1766146"/>
                <a:gd name="connsiteX1713" fmla="*/ 43140 w 1870158"/>
                <a:gd name="connsiteY1713" fmla="*/ 530364 h 1766146"/>
                <a:gd name="connsiteX1714" fmla="*/ 48215 w 1870158"/>
                <a:gd name="connsiteY1714" fmla="*/ 530364 h 1766146"/>
                <a:gd name="connsiteX1715" fmla="*/ 48215 w 1870158"/>
                <a:gd name="connsiteY1715" fmla="*/ 527827 h 1766146"/>
                <a:gd name="connsiteX1716" fmla="*/ 50753 w 1870158"/>
                <a:gd name="connsiteY1716" fmla="*/ 527827 h 1766146"/>
                <a:gd name="connsiteX1717" fmla="*/ 50753 w 1870158"/>
                <a:gd name="connsiteY1717" fmla="*/ 520214 h 1766146"/>
                <a:gd name="connsiteX1718" fmla="*/ 48215 w 1870158"/>
                <a:gd name="connsiteY1718" fmla="*/ 520214 h 1766146"/>
                <a:gd name="connsiteX1719" fmla="*/ 45677 w 1870158"/>
                <a:gd name="connsiteY1719" fmla="*/ 517676 h 1766146"/>
                <a:gd name="connsiteX1720" fmla="*/ 45677 w 1870158"/>
                <a:gd name="connsiteY1720" fmla="*/ 512601 h 1766146"/>
                <a:gd name="connsiteX1721" fmla="*/ 48215 w 1870158"/>
                <a:gd name="connsiteY1721" fmla="*/ 510063 h 1766146"/>
                <a:gd name="connsiteX1722" fmla="*/ 48215 w 1870158"/>
                <a:gd name="connsiteY1722" fmla="*/ 502450 h 1766146"/>
                <a:gd name="connsiteX1723" fmla="*/ 48215 w 1870158"/>
                <a:gd name="connsiteY1723" fmla="*/ 502450 h 176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</a:cxnLst>
              <a:rect l="l" t="t" r="r" b="b"/>
              <a:pathLst>
                <a:path w="1870158" h="1766146">
                  <a:moveTo>
                    <a:pt x="48162" y="502430"/>
                  </a:moveTo>
                  <a:lnTo>
                    <a:pt x="48162" y="504967"/>
                  </a:lnTo>
                  <a:lnTo>
                    <a:pt x="50700" y="504967"/>
                  </a:lnTo>
                  <a:lnTo>
                    <a:pt x="50700" y="507504"/>
                  </a:lnTo>
                  <a:lnTo>
                    <a:pt x="53237" y="507504"/>
                  </a:lnTo>
                  <a:lnTo>
                    <a:pt x="53237" y="510042"/>
                  </a:lnTo>
                  <a:lnTo>
                    <a:pt x="63388" y="510042"/>
                  </a:lnTo>
                  <a:lnTo>
                    <a:pt x="63388" y="512580"/>
                  </a:lnTo>
                  <a:lnTo>
                    <a:pt x="71001" y="512580"/>
                  </a:lnTo>
                  <a:lnTo>
                    <a:pt x="73538" y="515118"/>
                  </a:lnTo>
                  <a:lnTo>
                    <a:pt x="76076" y="517655"/>
                  </a:lnTo>
                  <a:lnTo>
                    <a:pt x="83689" y="517655"/>
                  </a:lnTo>
                  <a:lnTo>
                    <a:pt x="83689" y="515118"/>
                  </a:lnTo>
                  <a:lnTo>
                    <a:pt x="86226" y="515118"/>
                  </a:lnTo>
                  <a:lnTo>
                    <a:pt x="86226" y="512580"/>
                  </a:lnTo>
                  <a:lnTo>
                    <a:pt x="88764" y="510042"/>
                  </a:lnTo>
                  <a:lnTo>
                    <a:pt x="88764" y="507504"/>
                  </a:lnTo>
                  <a:lnTo>
                    <a:pt x="93839" y="507504"/>
                  </a:lnTo>
                  <a:lnTo>
                    <a:pt x="93839" y="510042"/>
                  </a:lnTo>
                  <a:lnTo>
                    <a:pt x="103990" y="510042"/>
                  </a:lnTo>
                  <a:lnTo>
                    <a:pt x="103990" y="512580"/>
                  </a:lnTo>
                  <a:lnTo>
                    <a:pt x="106528" y="512580"/>
                  </a:lnTo>
                  <a:lnTo>
                    <a:pt x="106528" y="520193"/>
                  </a:lnTo>
                  <a:lnTo>
                    <a:pt x="109065" y="520193"/>
                  </a:lnTo>
                  <a:lnTo>
                    <a:pt x="109065" y="522730"/>
                  </a:lnTo>
                  <a:lnTo>
                    <a:pt x="111603" y="525268"/>
                  </a:lnTo>
                  <a:lnTo>
                    <a:pt x="111603" y="532881"/>
                  </a:lnTo>
                  <a:lnTo>
                    <a:pt x="109065" y="532881"/>
                  </a:lnTo>
                  <a:lnTo>
                    <a:pt x="109065" y="535418"/>
                  </a:lnTo>
                  <a:lnTo>
                    <a:pt x="111603" y="535418"/>
                  </a:lnTo>
                  <a:lnTo>
                    <a:pt x="111603" y="537956"/>
                  </a:lnTo>
                  <a:lnTo>
                    <a:pt x="114140" y="537956"/>
                  </a:lnTo>
                  <a:lnTo>
                    <a:pt x="116678" y="540494"/>
                  </a:lnTo>
                  <a:lnTo>
                    <a:pt x="119216" y="540494"/>
                  </a:lnTo>
                  <a:lnTo>
                    <a:pt x="124291" y="543031"/>
                  </a:lnTo>
                  <a:lnTo>
                    <a:pt x="126829" y="545569"/>
                  </a:lnTo>
                  <a:lnTo>
                    <a:pt x="129366" y="548107"/>
                  </a:lnTo>
                  <a:lnTo>
                    <a:pt x="136979" y="548107"/>
                  </a:lnTo>
                  <a:lnTo>
                    <a:pt x="136979" y="558257"/>
                  </a:lnTo>
                  <a:lnTo>
                    <a:pt x="139517" y="558257"/>
                  </a:lnTo>
                  <a:lnTo>
                    <a:pt x="142054" y="560795"/>
                  </a:lnTo>
                  <a:lnTo>
                    <a:pt x="144592" y="560795"/>
                  </a:lnTo>
                  <a:lnTo>
                    <a:pt x="144592" y="568408"/>
                  </a:lnTo>
                  <a:lnTo>
                    <a:pt x="149667" y="568408"/>
                  </a:lnTo>
                  <a:lnTo>
                    <a:pt x="149667" y="570945"/>
                  </a:lnTo>
                  <a:lnTo>
                    <a:pt x="152205" y="570945"/>
                  </a:lnTo>
                  <a:lnTo>
                    <a:pt x="154742" y="573483"/>
                  </a:lnTo>
                  <a:lnTo>
                    <a:pt x="154742" y="576021"/>
                  </a:lnTo>
                  <a:lnTo>
                    <a:pt x="157280" y="576021"/>
                  </a:lnTo>
                  <a:lnTo>
                    <a:pt x="157280" y="581096"/>
                  </a:lnTo>
                  <a:lnTo>
                    <a:pt x="159818" y="581096"/>
                  </a:lnTo>
                  <a:lnTo>
                    <a:pt x="159818" y="583633"/>
                  </a:lnTo>
                  <a:lnTo>
                    <a:pt x="162355" y="583633"/>
                  </a:lnTo>
                  <a:lnTo>
                    <a:pt x="162355" y="586171"/>
                  </a:lnTo>
                  <a:lnTo>
                    <a:pt x="164893" y="586171"/>
                  </a:lnTo>
                  <a:lnTo>
                    <a:pt x="167431" y="583633"/>
                  </a:lnTo>
                  <a:lnTo>
                    <a:pt x="167431" y="578558"/>
                  </a:lnTo>
                  <a:lnTo>
                    <a:pt x="169968" y="578558"/>
                  </a:lnTo>
                  <a:lnTo>
                    <a:pt x="169968" y="576021"/>
                  </a:lnTo>
                  <a:lnTo>
                    <a:pt x="172506" y="578558"/>
                  </a:lnTo>
                  <a:lnTo>
                    <a:pt x="177581" y="578558"/>
                  </a:lnTo>
                  <a:lnTo>
                    <a:pt x="180119" y="581096"/>
                  </a:lnTo>
                  <a:lnTo>
                    <a:pt x="182656" y="583633"/>
                  </a:lnTo>
                  <a:lnTo>
                    <a:pt x="187732" y="583633"/>
                  </a:lnTo>
                  <a:lnTo>
                    <a:pt x="187732" y="581096"/>
                  </a:lnTo>
                  <a:lnTo>
                    <a:pt x="190269" y="581096"/>
                  </a:lnTo>
                  <a:lnTo>
                    <a:pt x="190269" y="578558"/>
                  </a:lnTo>
                  <a:lnTo>
                    <a:pt x="195345" y="578558"/>
                  </a:lnTo>
                  <a:lnTo>
                    <a:pt x="195345" y="581096"/>
                  </a:lnTo>
                  <a:lnTo>
                    <a:pt x="197882" y="581096"/>
                  </a:lnTo>
                  <a:lnTo>
                    <a:pt x="200420" y="583633"/>
                  </a:lnTo>
                  <a:lnTo>
                    <a:pt x="202957" y="586171"/>
                  </a:lnTo>
                  <a:lnTo>
                    <a:pt x="208033" y="586171"/>
                  </a:lnTo>
                  <a:lnTo>
                    <a:pt x="210570" y="583633"/>
                  </a:lnTo>
                  <a:lnTo>
                    <a:pt x="213108" y="583633"/>
                  </a:lnTo>
                  <a:lnTo>
                    <a:pt x="213108" y="581096"/>
                  </a:lnTo>
                  <a:lnTo>
                    <a:pt x="215646" y="578558"/>
                  </a:lnTo>
                  <a:lnTo>
                    <a:pt x="218183" y="578558"/>
                  </a:lnTo>
                  <a:lnTo>
                    <a:pt x="218183" y="576021"/>
                  </a:lnTo>
                  <a:lnTo>
                    <a:pt x="220721" y="576021"/>
                  </a:lnTo>
                  <a:lnTo>
                    <a:pt x="223258" y="578558"/>
                  </a:lnTo>
                  <a:lnTo>
                    <a:pt x="225796" y="581096"/>
                  </a:lnTo>
                  <a:lnTo>
                    <a:pt x="225796" y="583633"/>
                  </a:lnTo>
                  <a:lnTo>
                    <a:pt x="243559" y="583633"/>
                  </a:lnTo>
                  <a:lnTo>
                    <a:pt x="246097" y="586171"/>
                  </a:lnTo>
                  <a:lnTo>
                    <a:pt x="248635" y="586171"/>
                  </a:lnTo>
                  <a:lnTo>
                    <a:pt x="248635" y="588709"/>
                  </a:lnTo>
                  <a:lnTo>
                    <a:pt x="253710" y="588709"/>
                  </a:lnTo>
                  <a:lnTo>
                    <a:pt x="256248" y="586171"/>
                  </a:lnTo>
                  <a:lnTo>
                    <a:pt x="258785" y="583633"/>
                  </a:lnTo>
                  <a:lnTo>
                    <a:pt x="266398" y="583633"/>
                  </a:lnTo>
                  <a:lnTo>
                    <a:pt x="268936" y="586171"/>
                  </a:lnTo>
                  <a:lnTo>
                    <a:pt x="271473" y="586171"/>
                  </a:lnTo>
                  <a:lnTo>
                    <a:pt x="274011" y="588709"/>
                  </a:lnTo>
                  <a:lnTo>
                    <a:pt x="274011" y="591246"/>
                  </a:lnTo>
                  <a:lnTo>
                    <a:pt x="281624" y="591246"/>
                  </a:lnTo>
                  <a:lnTo>
                    <a:pt x="281624" y="588709"/>
                  </a:lnTo>
                  <a:lnTo>
                    <a:pt x="284162" y="588709"/>
                  </a:lnTo>
                  <a:lnTo>
                    <a:pt x="284162" y="586171"/>
                  </a:lnTo>
                  <a:lnTo>
                    <a:pt x="286699" y="586171"/>
                  </a:lnTo>
                  <a:lnTo>
                    <a:pt x="286699" y="583633"/>
                  </a:lnTo>
                  <a:lnTo>
                    <a:pt x="291774" y="583633"/>
                  </a:lnTo>
                  <a:lnTo>
                    <a:pt x="291774" y="581096"/>
                  </a:lnTo>
                  <a:lnTo>
                    <a:pt x="309538" y="581096"/>
                  </a:lnTo>
                  <a:lnTo>
                    <a:pt x="309538" y="578558"/>
                  </a:lnTo>
                  <a:lnTo>
                    <a:pt x="312075" y="581096"/>
                  </a:lnTo>
                  <a:lnTo>
                    <a:pt x="317151" y="581096"/>
                  </a:lnTo>
                  <a:lnTo>
                    <a:pt x="319688" y="583633"/>
                  </a:lnTo>
                  <a:lnTo>
                    <a:pt x="324764" y="583633"/>
                  </a:lnTo>
                  <a:lnTo>
                    <a:pt x="324764" y="581096"/>
                  </a:lnTo>
                  <a:lnTo>
                    <a:pt x="327301" y="581096"/>
                  </a:lnTo>
                  <a:lnTo>
                    <a:pt x="327301" y="578558"/>
                  </a:lnTo>
                  <a:lnTo>
                    <a:pt x="329839" y="578558"/>
                  </a:lnTo>
                  <a:lnTo>
                    <a:pt x="329839" y="560805"/>
                  </a:lnTo>
                  <a:lnTo>
                    <a:pt x="327301" y="558268"/>
                  </a:lnTo>
                  <a:lnTo>
                    <a:pt x="327301" y="555730"/>
                  </a:lnTo>
                  <a:lnTo>
                    <a:pt x="329839" y="555730"/>
                  </a:lnTo>
                  <a:lnTo>
                    <a:pt x="329839" y="545580"/>
                  </a:lnTo>
                  <a:lnTo>
                    <a:pt x="327301" y="543042"/>
                  </a:lnTo>
                  <a:lnTo>
                    <a:pt x="327301" y="540505"/>
                  </a:lnTo>
                  <a:lnTo>
                    <a:pt x="329839" y="537967"/>
                  </a:lnTo>
                  <a:lnTo>
                    <a:pt x="332376" y="535429"/>
                  </a:lnTo>
                  <a:lnTo>
                    <a:pt x="339989" y="535429"/>
                  </a:lnTo>
                  <a:lnTo>
                    <a:pt x="342527" y="537967"/>
                  </a:lnTo>
                  <a:lnTo>
                    <a:pt x="345065" y="543042"/>
                  </a:lnTo>
                  <a:lnTo>
                    <a:pt x="347602" y="545580"/>
                  </a:lnTo>
                  <a:lnTo>
                    <a:pt x="350140" y="550655"/>
                  </a:lnTo>
                  <a:lnTo>
                    <a:pt x="350140" y="558268"/>
                  </a:lnTo>
                  <a:lnTo>
                    <a:pt x="352677" y="560805"/>
                  </a:lnTo>
                  <a:lnTo>
                    <a:pt x="352677" y="563343"/>
                  </a:lnTo>
                  <a:lnTo>
                    <a:pt x="355215" y="563343"/>
                  </a:lnTo>
                  <a:lnTo>
                    <a:pt x="355215" y="565881"/>
                  </a:lnTo>
                  <a:lnTo>
                    <a:pt x="360290" y="565881"/>
                  </a:lnTo>
                  <a:lnTo>
                    <a:pt x="360290" y="568418"/>
                  </a:lnTo>
                  <a:lnTo>
                    <a:pt x="362828" y="568418"/>
                  </a:lnTo>
                  <a:lnTo>
                    <a:pt x="365366" y="565881"/>
                  </a:lnTo>
                  <a:lnTo>
                    <a:pt x="370441" y="565881"/>
                  </a:lnTo>
                  <a:lnTo>
                    <a:pt x="372979" y="563343"/>
                  </a:lnTo>
                  <a:lnTo>
                    <a:pt x="380591" y="560805"/>
                  </a:lnTo>
                  <a:lnTo>
                    <a:pt x="385667" y="555730"/>
                  </a:lnTo>
                  <a:lnTo>
                    <a:pt x="388204" y="550655"/>
                  </a:lnTo>
                  <a:lnTo>
                    <a:pt x="393280" y="545580"/>
                  </a:lnTo>
                  <a:lnTo>
                    <a:pt x="395817" y="540505"/>
                  </a:lnTo>
                  <a:lnTo>
                    <a:pt x="398355" y="535429"/>
                  </a:lnTo>
                  <a:lnTo>
                    <a:pt x="398355" y="530354"/>
                  </a:lnTo>
                  <a:lnTo>
                    <a:pt x="400892" y="527816"/>
                  </a:lnTo>
                  <a:lnTo>
                    <a:pt x="400892" y="525279"/>
                  </a:lnTo>
                  <a:lnTo>
                    <a:pt x="398355" y="522741"/>
                  </a:lnTo>
                  <a:lnTo>
                    <a:pt x="398355" y="504977"/>
                  </a:lnTo>
                  <a:lnTo>
                    <a:pt x="400892" y="504977"/>
                  </a:lnTo>
                  <a:lnTo>
                    <a:pt x="400892" y="502440"/>
                  </a:lnTo>
                  <a:lnTo>
                    <a:pt x="408505" y="502440"/>
                  </a:lnTo>
                  <a:lnTo>
                    <a:pt x="408505" y="494827"/>
                  </a:lnTo>
                  <a:lnTo>
                    <a:pt x="411043" y="492289"/>
                  </a:lnTo>
                  <a:lnTo>
                    <a:pt x="413581" y="492289"/>
                  </a:lnTo>
                  <a:lnTo>
                    <a:pt x="416118" y="494827"/>
                  </a:lnTo>
                  <a:lnTo>
                    <a:pt x="418656" y="494827"/>
                  </a:lnTo>
                  <a:lnTo>
                    <a:pt x="418656" y="497365"/>
                  </a:lnTo>
                  <a:lnTo>
                    <a:pt x="421193" y="494827"/>
                  </a:lnTo>
                  <a:lnTo>
                    <a:pt x="426269" y="494827"/>
                  </a:lnTo>
                  <a:lnTo>
                    <a:pt x="428806" y="492289"/>
                  </a:lnTo>
                  <a:lnTo>
                    <a:pt x="449107" y="492289"/>
                  </a:lnTo>
                  <a:lnTo>
                    <a:pt x="451645" y="489752"/>
                  </a:lnTo>
                  <a:lnTo>
                    <a:pt x="454183" y="487214"/>
                  </a:lnTo>
                  <a:lnTo>
                    <a:pt x="456720" y="487214"/>
                  </a:lnTo>
                  <a:lnTo>
                    <a:pt x="459258" y="489752"/>
                  </a:lnTo>
                  <a:lnTo>
                    <a:pt x="466871" y="489752"/>
                  </a:lnTo>
                  <a:lnTo>
                    <a:pt x="469408" y="492289"/>
                  </a:lnTo>
                  <a:lnTo>
                    <a:pt x="474484" y="489752"/>
                  </a:lnTo>
                  <a:lnTo>
                    <a:pt x="479559" y="489752"/>
                  </a:lnTo>
                  <a:lnTo>
                    <a:pt x="482097" y="487214"/>
                  </a:lnTo>
                  <a:lnTo>
                    <a:pt x="487172" y="484677"/>
                  </a:lnTo>
                  <a:lnTo>
                    <a:pt x="492247" y="482139"/>
                  </a:lnTo>
                  <a:lnTo>
                    <a:pt x="494785" y="477064"/>
                  </a:lnTo>
                  <a:lnTo>
                    <a:pt x="499860" y="471988"/>
                  </a:lnTo>
                  <a:lnTo>
                    <a:pt x="502398" y="466913"/>
                  </a:lnTo>
                  <a:lnTo>
                    <a:pt x="504935" y="461838"/>
                  </a:lnTo>
                  <a:lnTo>
                    <a:pt x="507473" y="456763"/>
                  </a:lnTo>
                  <a:lnTo>
                    <a:pt x="510010" y="454225"/>
                  </a:lnTo>
                  <a:lnTo>
                    <a:pt x="512548" y="451687"/>
                  </a:lnTo>
                  <a:lnTo>
                    <a:pt x="515086" y="449150"/>
                  </a:lnTo>
                  <a:lnTo>
                    <a:pt x="515086" y="446612"/>
                  </a:lnTo>
                  <a:lnTo>
                    <a:pt x="517623" y="446612"/>
                  </a:lnTo>
                  <a:lnTo>
                    <a:pt x="517623" y="441537"/>
                  </a:lnTo>
                  <a:lnTo>
                    <a:pt x="515086" y="438999"/>
                  </a:lnTo>
                  <a:lnTo>
                    <a:pt x="512548" y="438999"/>
                  </a:lnTo>
                  <a:lnTo>
                    <a:pt x="512548" y="436462"/>
                  </a:lnTo>
                  <a:lnTo>
                    <a:pt x="510010" y="433924"/>
                  </a:lnTo>
                  <a:lnTo>
                    <a:pt x="510010" y="431386"/>
                  </a:lnTo>
                  <a:lnTo>
                    <a:pt x="507473" y="428849"/>
                  </a:lnTo>
                  <a:lnTo>
                    <a:pt x="507473" y="423774"/>
                  </a:lnTo>
                  <a:lnTo>
                    <a:pt x="504935" y="418698"/>
                  </a:lnTo>
                  <a:lnTo>
                    <a:pt x="502398" y="416160"/>
                  </a:lnTo>
                  <a:lnTo>
                    <a:pt x="502398" y="408548"/>
                  </a:lnTo>
                  <a:lnTo>
                    <a:pt x="504935" y="406010"/>
                  </a:lnTo>
                  <a:lnTo>
                    <a:pt x="504935" y="403472"/>
                  </a:lnTo>
                  <a:lnTo>
                    <a:pt x="507473" y="400935"/>
                  </a:lnTo>
                  <a:lnTo>
                    <a:pt x="510010" y="398397"/>
                  </a:lnTo>
                  <a:lnTo>
                    <a:pt x="510010" y="395860"/>
                  </a:lnTo>
                  <a:lnTo>
                    <a:pt x="537914" y="395860"/>
                  </a:lnTo>
                  <a:lnTo>
                    <a:pt x="540451" y="393322"/>
                  </a:lnTo>
                  <a:lnTo>
                    <a:pt x="542989" y="390784"/>
                  </a:lnTo>
                  <a:lnTo>
                    <a:pt x="542989" y="388247"/>
                  </a:lnTo>
                  <a:lnTo>
                    <a:pt x="545527" y="385709"/>
                  </a:lnTo>
                  <a:lnTo>
                    <a:pt x="545527" y="378096"/>
                  </a:lnTo>
                  <a:lnTo>
                    <a:pt x="548064" y="378096"/>
                  </a:lnTo>
                  <a:lnTo>
                    <a:pt x="548064" y="375559"/>
                  </a:lnTo>
                  <a:lnTo>
                    <a:pt x="553140" y="370483"/>
                  </a:lnTo>
                  <a:lnTo>
                    <a:pt x="560752" y="367946"/>
                  </a:lnTo>
                  <a:lnTo>
                    <a:pt x="568365" y="362870"/>
                  </a:lnTo>
                  <a:lnTo>
                    <a:pt x="573441" y="357795"/>
                  </a:lnTo>
                  <a:lnTo>
                    <a:pt x="583591" y="352720"/>
                  </a:lnTo>
                  <a:lnTo>
                    <a:pt x="591204" y="347645"/>
                  </a:lnTo>
                  <a:lnTo>
                    <a:pt x="598817" y="345107"/>
                  </a:lnTo>
                  <a:lnTo>
                    <a:pt x="606430" y="340032"/>
                  </a:lnTo>
                  <a:lnTo>
                    <a:pt x="614043" y="334957"/>
                  </a:lnTo>
                  <a:lnTo>
                    <a:pt x="624193" y="332419"/>
                  </a:lnTo>
                  <a:lnTo>
                    <a:pt x="631806" y="329881"/>
                  </a:lnTo>
                  <a:lnTo>
                    <a:pt x="641957" y="324806"/>
                  </a:lnTo>
                  <a:lnTo>
                    <a:pt x="652107" y="322268"/>
                  </a:lnTo>
                  <a:lnTo>
                    <a:pt x="690161" y="294365"/>
                  </a:lnTo>
                  <a:lnTo>
                    <a:pt x="695236" y="291827"/>
                  </a:lnTo>
                  <a:lnTo>
                    <a:pt x="702849" y="286752"/>
                  </a:lnTo>
                  <a:lnTo>
                    <a:pt x="707924" y="279139"/>
                  </a:lnTo>
                  <a:lnTo>
                    <a:pt x="713000" y="271526"/>
                  </a:lnTo>
                  <a:lnTo>
                    <a:pt x="718075" y="263913"/>
                  </a:lnTo>
                  <a:lnTo>
                    <a:pt x="723150" y="258838"/>
                  </a:lnTo>
                  <a:lnTo>
                    <a:pt x="728225" y="253763"/>
                  </a:lnTo>
                  <a:lnTo>
                    <a:pt x="730763" y="248687"/>
                  </a:lnTo>
                  <a:lnTo>
                    <a:pt x="733301" y="243612"/>
                  </a:lnTo>
                  <a:lnTo>
                    <a:pt x="738376" y="235999"/>
                  </a:lnTo>
                  <a:lnTo>
                    <a:pt x="743451" y="228387"/>
                  </a:lnTo>
                  <a:lnTo>
                    <a:pt x="745989" y="223311"/>
                  </a:lnTo>
                  <a:lnTo>
                    <a:pt x="748526" y="220774"/>
                  </a:lnTo>
                  <a:lnTo>
                    <a:pt x="751064" y="215699"/>
                  </a:lnTo>
                  <a:lnTo>
                    <a:pt x="753602" y="213161"/>
                  </a:lnTo>
                  <a:lnTo>
                    <a:pt x="756139" y="208086"/>
                  </a:lnTo>
                  <a:lnTo>
                    <a:pt x="758677" y="205548"/>
                  </a:lnTo>
                  <a:lnTo>
                    <a:pt x="761215" y="200473"/>
                  </a:lnTo>
                  <a:lnTo>
                    <a:pt x="763752" y="197935"/>
                  </a:lnTo>
                  <a:lnTo>
                    <a:pt x="766290" y="197935"/>
                  </a:lnTo>
                  <a:lnTo>
                    <a:pt x="766290" y="195398"/>
                  </a:lnTo>
                  <a:lnTo>
                    <a:pt x="776440" y="195398"/>
                  </a:lnTo>
                  <a:lnTo>
                    <a:pt x="778978" y="197935"/>
                  </a:lnTo>
                  <a:lnTo>
                    <a:pt x="784053" y="197935"/>
                  </a:lnTo>
                  <a:lnTo>
                    <a:pt x="786591" y="200473"/>
                  </a:lnTo>
                  <a:lnTo>
                    <a:pt x="791666" y="200473"/>
                  </a:lnTo>
                  <a:lnTo>
                    <a:pt x="794204" y="197935"/>
                  </a:lnTo>
                  <a:lnTo>
                    <a:pt x="796741" y="197935"/>
                  </a:lnTo>
                  <a:lnTo>
                    <a:pt x="796741" y="190322"/>
                  </a:lnTo>
                  <a:lnTo>
                    <a:pt x="799279" y="190322"/>
                  </a:lnTo>
                  <a:lnTo>
                    <a:pt x="799279" y="187785"/>
                  </a:lnTo>
                  <a:lnTo>
                    <a:pt x="804354" y="187785"/>
                  </a:lnTo>
                  <a:lnTo>
                    <a:pt x="804354" y="185247"/>
                  </a:lnTo>
                  <a:lnTo>
                    <a:pt x="806892" y="182709"/>
                  </a:lnTo>
                  <a:lnTo>
                    <a:pt x="809430" y="182709"/>
                  </a:lnTo>
                  <a:lnTo>
                    <a:pt x="811967" y="180172"/>
                  </a:lnTo>
                  <a:lnTo>
                    <a:pt x="814505" y="177634"/>
                  </a:lnTo>
                  <a:lnTo>
                    <a:pt x="817042" y="175096"/>
                  </a:lnTo>
                  <a:lnTo>
                    <a:pt x="824655" y="175096"/>
                  </a:lnTo>
                  <a:lnTo>
                    <a:pt x="827193" y="172559"/>
                  </a:lnTo>
                  <a:lnTo>
                    <a:pt x="829730" y="172559"/>
                  </a:lnTo>
                  <a:lnTo>
                    <a:pt x="832268" y="170021"/>
                  </a:lnTo>
                  <a:lnTo>
                    <a:pt x="837343" y="170021"/>
                  </a:lnTo>
                  <a:lnTo>
                    <a:pt x="839881" y="167484"/>
                  </a:lnTo>
                  <a:lnTo>
                    <a:pt x="839881" y="164946"/>
                  </a:lnTo>
                  <a:lnTo>
                    <a:pt x="842419" y="164946"/>
                  </a:lnTo>
                  <a:lnTo>
                    <a:pt x="842419" y="162408"/>
                  </a:lnTo>
                  <a:lnTo>
                    <a:pt x="852569" y="162408"/>
                  </a:lnTo>
                  <a:lnTo>
                    <a:pt x="852569" y="159871"/>
                  </a:lnTo>
                  <a:lnTo>
                    <a:pt x="860182" y="159871"/>
                  </a:lnTo>
                  <a:lnTo>
                    <a:pt x="862720" y="157333"/>
                  </a:lnTo>
                  <a:lnTo>
                    <a:pt x="867795" y="157333"/>
                  </a:lnTo>
                  <a:lnTo>
                    <a:pt x="870333" y="154795"/>
                  </a:lnTo>
                  <a:lnTo>
                    <a:pt x="872870" y="154795"/>
                  </a:lnTo>
                  <a:lnTo>
                    <a:pt x="877945" y="152258"/>
                  </a:lnTo>
                  <a:lnTo>
                    <a:pt x="883021" y="152258"/>
                  </a:lnTo>
                  <a:lnTo>
                    <a:pt x="883021" y="149720"/>
                  </a:lnTo>
                  <a:lnTo>
                    <a:pt x="885558" y="147182"/>
                  </a:lnTo>
                  <a:lnTo>
                    <a:pt x="885558" y="144645"/>
                  </a:lnTo>
                  <a:lnTo>
                    <a:pt x="888096" y="142107"/>
                  </a:lnTo>
                  <a:lnTo>
                    <a:pt x="888096" y="139570"/>
                  </a:lnTo>
                  <a:lnTo>
                    <a:pt x="890634" y="137032"/>
                  </a:lnTo>
                  <a:lnTo>
                    <a:pt x="893171" y="134494"/>
                  </a:lnTo>
                  <a:lnTo>
                    <a:pt x="893171" y="124344"/>
                  </a:lnTo>
                  <a:lnTo>
                    <a:pt x="890634" y="124344"/>
                  </a:lnTo>
                  <a:lnTo>
                    <a:pt x="890634" y="121806"/>
                  </a:lnTo>
                  <a:lnTo>
                    <a:pt x="885558" y="121806"/>
                  </a:lnTo>
                  <a:lnTo>
                    <a:pt x="885558" y="119269"/>
                  </a:lnTo>
                  <a:lnTo>
                    <a:pt x="888096" y="116731"/>
                  </a:lnTo>
                  <a:lnTo>
                    <a:pt x="888096" y="104043"/>
                  </a:lnTo>
                  <a:lnTo>
                    <a:pt x="885558" y="101505"/>
                  </a:lnTo>
                  <a:lnTo>
                    <a:pt x="883021" y="98968"/>
                  </a:lnTo>
                  <a:lnTo>
                    <a:pt x="883021" y="91355"/>
                  </a:lnTo>
                  <a:lnTo>
                    <a:pt x="893171" y="91355"/>
                  </a:lnTo>
                  <a:lnTo>
                    <a:pt x="893171" y="83742"/>
                  </a:lnTo>
                  <a:lnTo>
                    <a:pt x="890634" y="83742"/>
                  </a:lnTo>
                  <a:lnTo>
                    <a:pt x="890634" y="68516"/>
                  </a:lnTo>
                  <a:lnTo>
                    <a:pt x="888096" y="65978"/>
                  </a:lnTo>
                  <a:lnTo>
                    <a:pt x="888096" y="63441"/>
                  </a:lnTo>
                  <a:lnTo>
                    <a:pt x="885558" y="63441"/>
                  </a:lnTo>
                  <a:lnTo>
                    <a:pt x="885558" y="45677"/>
                  </a:lnTo>
                  <a:lnTo>
                    <a:pt x="883021" y="43140"/>
                  </a:lnTo>
                  <a:lnTo>
                    <a:pt x="883021" y="40602"/>
                  </a:lnTo>
                  <a:lnTo>
                    <a:pt x="880483" y="38064"/>
                  </a:lnTo>
                  <a:lnTo>
                    <a:pt x="880483" y="17764"/>
                  </a:lnTo>
                  <a:lnTo>
                    <a:pt x="877945" y="15226"/>
                  </a:lnTo>
                  <a:lnTo>
                    <a:pt x="877945" y="10151"/>
                  </a:lnTo>
                  <a:lnTo>
                    <a:pt x="875408" y="7613"/>
                  </a:lnTo>
                  <a:lnTo>
                    <a:pt x="875408" y="2538"/>
                  </a:lnTo>
                  <a:lnTo>
                    <a:pt x="872870" y="0"/>
                  </a:lnTo>
                  <a:lnTo>
                    <a:pt x="883021" y="0"/>
                  </a:lnTo>
                  <a:lnTo>
                    <a:pt x="893171" y="5075"/>
                  </a:lnTo>
                  <a:lnTo>
                    <a:pt x="900784" y="7613"/>
                  </a:lnTo>
                  <a:lnTo>
                    <a:pt x="903322" y="10151"/>
                  </a:lnTo>
                  <a:lnTo>
                    <a:pt x="908397" y="22839"/>
                  </a:lnTo>
                  <a:lnTo>
                    <a:pt x="910935" y="32989"/>
                  </a:lnTo>
                  <a:lnTo>
                    <a:pt x="918547" y="38064"/>
                  </a:lnTo>
                  <a:lnTo>
                    <a:pt x="921085" y="40602"/>
                  </a:lnTo>
                  <a:lnTo>
                    <a:pt x="921085" y="55828"/>
                  </a:lnTo>
                  <a:lnTo>
                    <a:pt x="926160" y="65978"/>
                  </a:lnTo>
                  <a:lnTo>
                    <a:pt x="926160" y="71054"/>
                  </a:lnTo>
                  <a:lnTo>
                    <a:pt x="936311" y="81204"/>
                  </a:lnTo>
                  <a:lnTo>
                    <a:pt x="946461" y="88817"/>
                  </a:lnTo>
                  <a:lnTo>
                    <a:pt x="951537" y="91355"/>
                  </a:lnTo>
                  <a:lnTo>
                    <a:pt x="959150" y="96430"/>
                  </a:lnTo>
                  <a:lnTo>
                    <a:pt x="961687" y="101505"/>
                  </a:lnTo>
                  <a:lnTo>
                    <a:pt x="964225" y="106581"/>
                  </a:lnTo>
                  <a:lnTo>
                    <a:pt x="964225" y="121806"/>
                  </a:lnTo>
                  <a:lnTo>
                    <a:pt x="966762" y="129419"/>
                  </a:lnTo>
                  <a:lnTo>
                    <a:pt x="969300" y="131957"/>
                  </a:lnTo>
                  <a:lnTo>
                    <a:pt x="971838" y="134494"/>
                  </a:lnTo>
                  <a:lnTo>
                    <a:pt x="974375" y="137032"/>
                  </a:lnTo>
                  <a:lnTo>
                    <a:pt x="976913" y="137032"/>
                  </a:lnTo>
                  <a:lnTo>
                    <a:pt x="976913" y="134494"/>
                  </a:lnTo>
                  <a:lnTo>
                    <a:pt x="981988" y="134494"/>
                  </a:lnTo>
                  <a:lnTo>
                    <a:pt x="981988" y="137032"/>
                  </a:lnTo>
                  <a:lnTo>
                    <a:pt x="984526" y="139570"/>
                  </a:lnTo>
                  <a:lnTo>
                    <a:pt x="989601" y="142107"/>
                  </a:lnTo>
                  <a:lnTo>
                    <a:pt x="997214" y="149720"/>
                  </a:lnTo>
                  <a:lnTo>
                    <a:pt x="1002289" y="152258"/>
                  </a:lnTo>
                  <a:lnTo>
                    <a:pt x="1002289" y="162408"/>
                  </a:lnTo>
                  <a:lnTo>
                    <a:pt x="1004827" y="170021"/>
                  </a:lnTo>
                  <a:lnTo>
                    <a:pt x="1004827" y="180172"/>
                  </a:lnTo>
                  <a:lnTo>
                    <a:pt x="1007365" y="187785"/>
                  </a:lnTo>
                  <a:lnTo>
                    <a:pt x="1014977" y="195398"/>
                  </a:lnTo>
                  <a:lnTo>
                    <a:pt x="1017515" y="197935"/>
                  </a:lnTo>
                  <a:lnTo>
                    <a:pt x="1022590" y="200473"/>
                  </a:lnTo>
                  <a:lnTo>
                    <a:pt x="1025128" y="203010"/>
                  </a:lnTo>
                  <a:lnTo>
                    <a:pt x="1030203" y="203010"/>
                  </a:lnTo>
                  <a:lnTo>
                    <a:pt x="1032741" y="200473"/>
                  </a:lnTo>
                  <a:lnTo>
                    <a:pt x="1045429" y="200473"/>
                  </a:lnTo>
                  <a:lnTo>
                    <a:pt x="1047967" y="203010"/>
                  </a:lnTo>
                  <a:lnTo>
                    <a:pt x="1053042" y="205548"/>
                  </a:lnTo>
                  <a:lnTo>
                    <a:pt x="1055580" y="208086"/>
                  </a:lnTo>
                  <a:lnTo>
                    <a:pt x="1058117" y="210623"/>
                  </a:lnTo>
                  <a:lnTo>
                    <a:pt x="1058117" y="213161"/>
                  </a:lnTo>
                  <a:lnTo>
                    <a:pt x="1063192" y="215699"/>
                  </a:lnTo>
                  <a:lnTo>
                    <a:pt x="1070805" y="218236"/>
                  </a:lnTo>
                  <a:lnTo>
                    <a:pt x="1073343" y="218236"/>
                  </a:lnTo>
                  <a:lnTo>
                    <a:pt x="1078418" y="220774"/>
                  </a:lnTo>
                  <a:lnTo>
                    <a:pt x="1083493" y="223311"/>
                  </a:lnTo>
                  <a:lnTo>
                    <a:pt x="1091106" y="225849"/>
                  </a:lnTo>
                  <a:lnTo>
                    <a:pt x="1096182" y="223311"/>
                  </a:lnTo>
                  <a:lnTo>
                    <a:pt x="1101257" y="223311"/>
                  </a:lnTo>
                  <a:lnTo>
                    <a:pt x="1108870" y="220774"/>
                  </a:lnTo>
                  <a:lnTo>
                    <a:pt x="1116483" y="220774"/>
                  </a:lnTo>
                  <a:lnTo>
                    <a:pt x="1124095" y="218236"/>
                  </a:lnTo>
                  <a:lnTo>
                    <a:pt x="1126633" y="215699"/>
                  </a:lnTo>
                  <a:lnTo>
                    <a:pt x="1129171" y="213161"/>
                  </a:lnTo>
                  <a:lnTo>
                    <a:pt x="1134246" y="208086"/>
                  </a:lnTo>
                  <a:lnTo>
                    <a:pt x="1136784" y="205548"/>
                  </a:lnTo>
                  <a:lnTo>
                    <a:pt x="1139321" y="200473"/>
                  </a:lnTo>
                  <a:lnTo>
                    <a:pt x="1144396" y="197935"/>
                  </a:lnTo>
                  <a:lnTo>
                    <a:pt x="1146934" y="195398"/>
                  </a:lnTo>
                  <a:lnTo>
                    <a:pt x="1154547" y="192860"/>
                  </a:lnTo>
                  <a:lnTo>
                    <a:pt x="1164697" y="192860"/>
                  </a:lnTo>
                  <a:lnTo>
                    <a:pt x="1172310" y="190322"/>
                  </a:lnTo>
                  <a:lnTo>
                    <a:pt x="1174848" y="187785"/>
                  </a:lnTo>
                  <a:lnTo>
                    <a:pt x="1179923" y="185247"/>
                  </a:lnTo>
                  <a:lnTo>
                    <a:pt x="1182461" y="182709"/>
                  </a:lnTo>
                  <a:lnTo>
                    <a:pt x="1190074" y="180172"/>
                  </a:lnTo>
                  <a:lnTo>
                    <a:pt x="1192611" y="177634"/>
                  </a:lnTo>
                  <a:lnTo>
                    <a:pt x="1195149" y="177634"/>
                  </a:lnTo>
                  <a:lnTo>
                    <a:pt x="1200224" y="175096"/>
                  </a:lnTo>
                  <a:lnTo>
                    <a:pt x="1202762" y="172559"/>
                  </a:lnTo>
                  <a:lnTo>
                    <a:pt x="1212912" y="172559"/>
                  </a:lnTo>
                  <a:lnTo>
                    <a:pt x="1212912" y="175096"/>
                  </a:lnTo>
                  <a:lnTo>
                    <a:pt x="1215450" y="175096"/>
                  </a:lnTo>
                  <a:lnTo>
                    <a:pt x="1215450" y="177634"/>
                  </a:lnTo>
                  <a:lnTo>
                    <a:pt x="1217988" y="180172"/>
                  </a:lnTo>
                  <a:lnTo>
                    <a:pt x="1220525" y="180172"/>
                  </a:lnTo>
                  <a:lnTo>
                    <a:pt x="1223063" y="182709"/>
                  </a:lnTo>
                  <a:lnTo>
                    <a:pt x="1225601" y="187785"/>
                  </a:lnTo>
                  <a:lnTo>
                    <a:pt x="1228138" y="187785"/>
                  </a:lnTo>
                  <a:lnTo>
                    <a:pt x="1228138" y="190322"/>
                  </a:lnTo>
                  <a:lnTo>
                    <a:pt x="1230676" y="192860"/>
                  </a:lnTo>
                  <a:lnTo>
                    <a:pt x="1235751" y="195398"/>
                  </a:lnTo>
                  <a:lnTo>
                    <a:pt x="1238289" y="195398"/>
                  </a:lnTo>
                  <a:lnTo>
                    <a:pt x="1240826" y="200473"/>
                  </a:lnTo>
                  <a:lnTo>
                    <a:pt x="1243364" y="203010"/>
                  </a:lnTo>
                  <a:lnTo>
                    <a:pt x="1245902" y="205548"/>
                  </a:lnTo>
                  <a:lnTo>
                    <a:pt x="1248439" y="208086"/>
                  </a:lnTo>
                  <a:lnTo>
                    <a:pt x="1248439" y="210623"/>
                  </a:lnTo>
                  <a:lnTo>
                    <a:pt x="1250977" y="213161"/>
                  </a:lnTo>
                  <a:lnTo>
                    <a:pt x="1250977" y="230924"/>
                  </a:lnTo>
                  <a:lnTo>
                    <a:pt x="1248439" y="235999"/>
                  </a:lnTo>
                  <a:lnTo>
                    <a:pt x="1248439" y="243612"/>
                  </a:lnTo>
                  <a:lnTo>
                    <a:pt x="1245902" y="246150"/>
                  </a:lnTo>
                  <a:lnTo>
                    <a:pt x="1243364" y="251225"/>
                  </a:lnTo>
                  <a:lnTo>
                    <a:pt x="1243364" y="261376"/>
                  </a:lnTo>
                  <a:lnTo>
                    <a:pt x="1240826" y="271526"/>
                  </a:lnTo>
                  <a:lnTo>
                    <a:pt x="1238289" y="279139"/>
                  </a:lnTo>
                  <a:lnTo>
                    <a:pt x="1235751" y="286752"/>
                  </a:lnTo>
                  <a:lnTo>
                    <a:pt x="1233213" y="294365"/>
                  </a:lnTo>
                  <a:lnTo>
                    <a:pt x="1233213" y="322268"/>
                  </a:lnTo>
                  <a:lnTo>
                    <a:pt x="1230676" y="329881"/>
                  </a:lnTo>
                  <a:lnTo>
                    <a:pt x="1230676" y="337494"/>
                  </a:lnTo>
                  <a:lnTo>
                    <a:pt x="1228138" y="342569"/>
                  </a:lnTo>
                  <a:lnTo>
                    <a:pt x="1228138" y="345107"/>
                  </a:lnTo>
                  <a:lnTo>
                    <a:pt x="1225601" y="352720"/>
                  </a:lnTo>
                  <a:lnTo>
                    <a:pt x="1225601" y="357795"/>
                  </a:lnTo>
                  <a:lnTo>
                    <a:pt x="1223063" y="365408"/>
                  </a:lnTo>
                  <a:lnTo>
                    <a:pt x="1220525" y="373021"/>
                  </a:lnTo>
                  <a:lnTo>
                    <a:pt x="1215450" y="375559"/>
                  </a:lnTo>
                  <a:lnTo>
                    <a:pt x="1215450" y="378096"/>
                  </a:lnTo>
                  <a:lnTo>
                    <a:pt x="1212912" y="378096"/>
                  </a:lnTo>
                  <a:lnTo>
                    <a:pt x="1207837" y="383171"/>
                  </a:lnTo>
                  <a:lnTo>
                    <a:pt x="1207837" y="388247"/>
                  </a:lnTo>
                  <a:lnTo>
                    <a:pt x="1205300" y="393322"/>
                  </a:lnTo>
                  <a:lnTo>
                    <a:pt x="1205300" y="403472"/>
                  </a:lnTo>
                  <a:lnTo>
                    <a:pt x="1207837" y="411085"/>
                  </a:lnTo>
                  <a:lnTo>
                    <a:pt x="1207837" y="416160"/>
                  </a:lnTo>
                  <a:lnTo>
                    <a:pt x="1210375" y="418698"/>
                  </a:lnTo>
                  <a:lnTo>
                    <a:pt x="1212912" y="418698"/>
                  </a:lnTo>
                  <a:lnTo>
                    <a:pt x="1215450" y="421236"/>
                  </a:lnTo>
                  <a:lnTo>
                    <a:pt x="1223063" y="421236"/>
                  </a:lnTo>
                  <a:lnTo>
                    <a:pt x="1228138" y="423774"/>
                  </a:lnTo>
                  <a:lnTo>
                    <a:pt x="1235751" y="426311"/>
                  </a:lnTo>
                  <a:lnTo>
                    <a:pt x="1238289" y="426311"/>
                  </a:lnTo>
                  <a:lnTo>
                    <a:pt x="1243364" y="428849"/>
                  </a:lnTo>
                  <a:lnTo>
                    <a:pt x="1248439" y="431386"/>
                  </a:lnTo>
                  <a:lnTo>
                    <a:pt x="1253514" y="433924"/>
                  </a:lnTo>
                  <a:lnTo>
                    <a:pt x="1256052" y="436462"/>
                  </a:lnTo>
                  <a:lnTo>
                    <a:pt x="1263665" y="441537"/>
                  </a:lnTo>
                  <a:lnTo>
                    <a:pt x="1289031" y="441537"/>
                  </a:lnTo>
                  <a:lnTo>
                    <a:pt x="1296644" y="444074"/>
                  </a:lnTo>
                  <a:lnTo>
                    <a:pt x="1296644" y="446612"/>
                  </a:lnTo>
                  <a:lnTo>
                    <a:pt x="1299181" y="446612"/>
                  </a:lnTo>
                  <a:lnTo>
                    <a:pt x="1301719" y="449150"/>
                  </a:lnTo>
                  <a:lnTo>
                    <a:pt x="1301719" y="451687"/>
                  </a:lnTo>
                  <a:lnTo>
                    <a:pt x="1304257" y="456763"/>
                  </a:lnTo>
                  <a:lnTo>
                    <a:pt x="1304257" y="459300"/>
                  </a:lnTo>
                  <a:lnTo>
                    <a:pt x="1306794" y="466913"/>
                  </a:lnTo>
                  <a:lnTo>
                    <a:pt x="1309332" y="471988"/>
                  </a:lnTo>
                  <a:lnTo>
                    <a:pt x="1309332" y="477064"/>
                  </a:lnTo>
                  <a:lnTo>
                    <a:pt x="1314407" y="479601"/>
                  </a:lnTo>
                  <a:lnTo>
                    <a:pt x="1327095" y="479601"/>
                  </a:lnTo>
                  <a:lnTo>
                    <a:pt x="1332170" y="482139"/>
                  </a:lnTo>
                  <a:lnTo>
                    <a:pt x="1334708" y="487214"/>
                  </a:lnTo>
                  <a:lnTo>
                    <a:pt x="1337246" y="487214"/>
                  </a:lnTo>
                  <a:lnTo>
                    <a:pt x="1337246" y="489752"/>
                  </a:lnTo>
                  <a:lnTo>
                    <a:pt x="1347396" y="489752"/>
                  </a:lnTo>
                  <a:lnTo>
                    <a:pt x="1352471" y="487214"/>
                  </a:lnTo>
                  <a:lnTo>
                    <a:pt x="1362622" y="484677"/>
                  </a:lnTo>
                  <a:lnTo>
                    <a:pt x="1387988" y="484677"/>
                  </a:lnTo>
                  <a:lnTo>
                    <a:pt x="1387988" y="487214"/>
                  </a:lnTo>
                  <a:lnTo>
                    <a:pt x="1390525" y="489752"/>
                  </a:lnTo>
                  <a:lnTo>
                    <a:pt x="1393063" y="492289"/>
                  </a:lnTo>
                  <a:lnTo>
                    <a:pt x="1398138" y="494827"/>
                  </a:lnTo>
                  <a:lnTo>
                    <a:pt x="1400676" y="497365"/>
                  </a:lnTo>
                  <a:lnTo>
                    <a:pt x="1403213" y="499902"/>
                  </a:lnTo>
                  <a:lnTo>
                    <a:pt x="1403213" y="502440"/>
                  </a:lnTo>
                  <a:lnTo>
                    <a:pt x="1410826" y="504977"/>
                  </a:lnTo>
                  <a:lnTo>
                    <a:pt x="1413364" y="507515"/>
                  </a:lnTo>
                  <a:lnTo>
                    <a:pt x="1418439" y="507515"/>
                  </a:lnTo>
                  <a:lnTo>
                    <a:pt x="1423514" y="510053"/>
                  </a:lnTo>
                  <a:lnTo>
                    <a:pt x="1426052" y="515128"/>
                  </a:lnTo>
                  <a:lnTo>
                    <a:pt x="1428590" y="522741"/>
                  </a:lnTo>
                  <a:lnTo>
                    <a:pt x="1431127" y="530354"/>
                  </a:lnTo>
                  <a:lnTo>
                    <a:pt x="1431127" y="537967"/>
                  </a:lnTo>
                  <a:lnTo>
                    <a:pt x="1428590" y="543042"/>
                  </a:lnTo>
                  <a:lnTo>
                    <a:pt x="1428590" y="550655"/>
                  </a:lnTo>
                  <a:lnTo>
                    <a:pt x="1426052" y="555730"/>
                  </a:lnTo>
                  <a:lnTo>
                    <a:pt x="1428590" y="565881"/>
                  </a:lnTo>
                  <a:lnTo>
                    <a:pt x="1431127" y="573494"/>
                  </a:lnTo>
                  <a:lnTo>
                    <a:pt x="1433665" y="586182"/>
                  </a:lnTo>
                  <a:lnTo>
                    <a:pt x="1438740" y="596332"/>
                  </a:lnTo>
                  <a:lnTo>
                    <a:pt x="1438740" y="606482"/>
                  </a:lnTo>
                  <a:lnTo>
                    <a:pt x="1441278" y="614096"/>
                  </a:lnTo>
                  <a:lnTo>
                    <a:pt x="1441278" y="619171"/>
                  </a:lnTo>
                  <a:lnTo>
                    <a:pt x="1443815" y="621708"/>
                  </a:lnTo>
                  <a:lnTo>
                    <a:pt x="1446353" y="624246"/>
                  </a:lnTo>
                  <a:lnTo>
                    <a:pt x="1451428" y="626784"/>
                  </a:lnTo>
                  <a:lnTo>
                    <a:pt x="1461579" y="624246"/>
                  </a:lnTo>
                  <a:lnTo>
                    <a:pt x="1474267" y="621708"/>
                  </a:lnTo>
                  <a:lnTo>
                    <a:pt x="1484418" y="619171"/>
                  </a:lnTo>
                  <a:lnTo>
                    <a:pt x="1497106" y="616633"/>
                  </a:lnTo>
                  <a:lnTo>
                    <a:pt x="1507256" y="614096"/>
                  </a:lnTo>
                  <a:lnTo>
                    <a:pt x="1525020" y="614096"/>
                  </a:lnTo>
                  <a:lnTo>
                    <a:pt x="1532632" y="619171"/>
                  </a:lnTo>
                  <a:lnTo>
                    <a:pt x="1540245" y="624246"/>
                  </a:lnTo>
                  <a:lnTo>
                    <a:pt x="1542783" y="626784"/>
                  </a:lnTo>
                  <a:lnTo>
                    <a:pt x="1550396" y="631859"/>
                  </a:lnTo>
                  <a:lnTo>
                    <a:pt x="1558009" y="642010"/>
                  </a:lnTo>
                  <a:lnTo>
                    <a:pt x="1563084" y="647085"/>
                  </a:lnTo>
                  <a:lnTo>
                    <a:pt x="1565622" y="654698"/>
                  </a:lnTo>
                  <a:lnTo>
                    <a:pt x="1568159" y="659773"/>
                  </a:lnTo>
                  <a:lnTo>
                    <a:pt x="1573235" y="664848"/>
                  </a:lnTo>
                  <a:lnTo>
                    <a:pt x="1585923" y="669923"/>
                  </a:lnTo>
                  <a:lnTo>
                    <a:pt x="1593536" y="672461"/>
                  </a:lnTo>
                  <a:lnTo>
                    <a:pt x="1601148" y="674999"/>
                  </a:lnTo>
                  <a:lnTo>
                    <a:pt x="1613837" y="682611"/>
                  </a:lnTo>
                  <a:lnTo>
                    <a:pt x="1618912" y="685149"/>
                  </a:lnTo>
                  <a:lnTo>
                    <a:pt x="1626525" y="690224"/>
                  </a:lnTo>
                  <a:lnTo>
                    <a:pt x="1631600" y="692762"/>
                  </a:lnTo>
                  <a:lnTo>
                    <a:pt x="1639213" y="695299"/>
                  </a:lnTo>
                  <a:lnTo>
                    <a:pt x="1641750" y="695299"/>
                  </a:lnTo>
                  <a:lnTo>
                    <a:pt x="1644288" y="697837"/>
                  </a:lnTo>
                  <a:lnTo>
                    <a:pt x="1651901" y="702913"/>
                  </a:lnTo>
                  <a:lnTo>
                    <a:pt x="1662052" y="710525"/>
                  </a:lnTo>
                  <a:lnTo>
                    <a:pt x="1672202" y="718139"/>
                  </a:lnTo>
                  <a:lnTo>
                    <a:pt x="1679815" y="723213"/>
                  </a:lnTo>
                  <a:lnTo>
                    <a:pt x="1682352" y="728289"/>
                  </a:lnTo>
                  <a:lnTo>
                    <a:pt x="1687428" y="730827"/>
                  </a:lnTo>
                  <a:lnTo>
                    <a:pt x="1695041" y="738439"/>
                  </a:lnTo>
                  <a:lnTo>
                    <a:pt x="1702654" y="743515"/>
                  </a:lnTo>
                  <a:lnTo>
                    <a:pt x="1710266" y="746052"/>
                  </a:lnTo>
                  <a:lnTo>
                    <a:pt x="1717879" y="753665"/>
                  </a:lnTo>
                  <a:lnTo>
                    <a:pt x="1725492" y="761278"/>
                  </a:lnTo>
                  <a:lnTo>
                    <a:pt x="1730568" y="768891"/>
                  </a:lnTo>
                  <a:lnTo>
                    <a:pt x="1735643" y="773966"/>
                  </a:lnTo>
                  <a:lnTo>
                    <a:pt x="1740718" y="779041"/>
                  </a:lnTo>
                  <a:lnTo>
                    <a:pt x="1748331" y="784117"/>
                  </a:lnTo>
                  <a:lnTo>
                    <a:pt x="1755944" y="789192"/>
                  </a:lnTo>
                  <a:lnTo>
                    <a:pt x="1761019" y="796805"/>
                  </a:lnTo>
                  <a:lnTo>
                    <a:pt x="1766094" y="804418"/>
                  </a:lnTo>
                  <a:lnTo>
                    <a:pt x="1768632" y="806955"/>
                  </a:lnTo>
                  <a:lnTo>
                    <a:pt x="1776245" y="812030"/>
                  </a:lnTo>
                  <a:lnTo>
                    <a:pt x="1783858" y="817106"/>
                  </a:lnTo>
                  <a:lnTo>
                    <a:pt x="1791470" y="822181"/>
                  </a:lnTo>
                  <a:lnTo>
                    <a:pt x="1799083" y="827256"/>
                  </a:lnTo>
                  <a:lnTo>
                    <a:pt x="1804159" y="832332"/>
                  </a:lnTo>
                  <a:lnTo>
                    <a:pt x="1811772" y="842482"/>
                  </a:lnTo>
                  <a:lnTo>
                    <a:pt x="1816847" y="847557"/>
                  </a:lnTo>
                  <a:lnTo>
                    <a:pt x="1819384" y="855170"/>
                  </a:lnTo>
                  <a:lnTo>
                    <a:pt x="1821922" y="860245"/>
                  </a:lnTo>
                  <a:lnTo>
                    <a:pt x="1826997" y="862783"/>
                  </a:lnTo>
                  <a:lnTo>
                    <a:pt x="1791481" y="908450"/>
                  </a:lnTo>
                  <a:lnTo>
                    <a:pt x="1745814" y="893224"/>
                  </a:lnTo>
                  <a:lnTo>
                    <a:pt x="1743277" y="898299"/>
                  </a:lnTo>
                  <a:lnTo>
                    <a:pt x="1743277" y="913525"/>
                  </a:lnTo>
                  <a:lnTo>
                    <a:pt x="1738201" y="923676"/>
                  </a:lnTo>
                  <a:lnTo>
                    <a:pt x="1735664" y="931289"/>
                  </a:lnTo>
                  <a:lnTo>
                    <a:pt x="1735664" y="936364"/>
                  </a:lnTo>
                  <a:lnTo>
                    <a:pt x="1733126" y="938901"/>
                  </a:lnTo>
                  <a:lnTo>
                    <a:pt x="1730589" y="938901"/>
                  </a:lnTo>
                  <a:lnTo>
                    <a:pt x="1722976" y="931289"/>
                  </a:lnTo>
                  <a:lnTo>
                    <a:pt x="1717901" y="928751"/>
                  </a:lnTo>
                  <a:lnTo>
                    <a:pt x="1712825" y="931289"/>
                  </a:lnTo>
                  <a:lnTo>
                    <a:pt x="1710288" y="936364"/>
                  </a:lnTo>
                  <a:lnTo>
                    <a:pt x="1702675" y="938901"/>
                  </a:lnTo>
                  <a:lnTo>
                    <a:pt x="1695062" y="941439"/>
                  </a:lnTo>
                  <a:lnTo>
                    <a:pt x="1687449" y="946514"/>
                  </a:lnTo>
                  <a:lnTo>
                    <a:pt x="1682374" y="951589"/>
                  </a:lnTo>
                  <a:lnTo>
                    <a:pt x="1682374" y="964278"/>
                  </a:lnTo>
                  <a:lnTo>
                    <a:pt x="1677298" y="971891"/>
                  </a:lnTo>
                  <a:lnTo>
                    <a:pt x="1674761" y="976966"/>
                  </a:lnTo>
                  <a:lnTo>
                    <a:pt x="1674761" y="1004869"/>
                  </a:lnTo>
                  <a:lnTo>
                    <a:pt x="1667148" y="1020095"/>
                  </a:lnTo>
                  <a:lnTo>
                    <a:pt x="1664610" y="1030245"/>
                  </a:lnTo>
                  <a:lnTo>
                    <a:pt x="1659535" y="1042933"/>
                  </a:lnTo>
                  <a:lnTo>
                    <a:pt x="1656997" y="1053084"/>
                  </a:lnTo>
                  <a:lnTo>
                    <a:pt x="1656997" y="1063235"/>
                  </a:lnTo>
                  <a:lnTo>
                    <a:pt x="1659535" y="1065772"/>
                  </a:lnTo>
                  <a:lnTo>
                    <a:pt x="1662073" y="1070847"/>
                  </a:lnTo>
                  <a:lnTo>
                    <a:pt x="1667148" y="1078460"/>
                  </a:lnTo>
                  <a:lnTo>
                    <a:pt x="1669686" y="1083536"/>
                  </a:lnTo>
                  <a:lnTo>
                    <a:pt x="1669686" y="1086073"/>
                  </a:lnTo>
                  <a:lnTo>
                    <a:pt x="1664610" y="1088611"/>
                  </a:lnTo>
                  <a:lnTo>
                    <a:pt x="1656997" y="1091149"/>
                  </a:lnTo>
                  <a:lnTo>
                    <a:pt x="1649384" y="1096224"/>
                  </a:lnTo>
                  <a:lnTo>
                    <a:pt x="1641772" y="1098761"/>
                  </a:lnTo>
                  <a:lnTo>
                    <a:pt x="1636696" y="1101299"/>
                  </a:lnTo>
                  <a:lnTo>
                    <a:pt x="1636696" y="1103837"/>
                  </a:lnTo>
                  <a:lnTo>
                    <a:pt x="1644309" y="1108912"/>
                  </a:lnTo>
                  <a:lnTo>
                    <a:pt x="1651922" y="1111450"/>
                  </a:lnTo>
                  <a:lnTo>
                    <a:pt x="1659535" y="1108912"/>
                  </a:lnTo>
                  <a:lnTo>
                    <a:pt x="1669686" y="1108912"/>
                  </a:lnTo>
                  <a:lnTo>
                    <a:pt x="1674761" y="1106374"/>
                  </a:lnTo>
                  <a:lnTo>
                    <a:pt x="1682374" y="1108912"/>
                  </a:lnTo>
                  <a:lnTo>
                    <a:pt x="1684911" y="1121600"/>
                  </a:lnTo>
                  <a:lnTo>
                    <a:pt x="1687449" y="1136826"/>
                  </a:lnTo>
                  <a:lnTo>
                    <a:pt x="1689987" y="1146976"/>
                  </a:lnTo>
                  <a:lnTo>
                    <a:pt x="1697600" y="1154589"/>
                  </a:lnTo>
                  <a:lnTo>
                    <a:pt x="1707750" y="1157127"/>
                  </a:lnTo>
                  <a:lnTo>
                    <a:pt x="1715363" y="1164740"/>
                  </a:lnTo>
                  <a:lnTo>
                    <a:pt x="1717901" y="1169815"/>
                  </a:lnTo>
                  <a:lnTo>
                    <a:pt x="1722976" y="1169815"/>
                  </a:lnTo>
                  <a:lnTo>
                    <a:pt x="1725513" y="1172353"/>
                  </a:lnTo>
                  <a:lnTo>
                    <a:pt x="1722976" y="1174890"/>
                  </a:lnTo>
                  <a:lnTo>
                    <a:pt x="1725513" y="1182503"/>
                  </a:lnTo>
                  <a:lnTo>
                    <a:pt x="1728051" y="1187578"/>
                  </a:lnTo>
                  <a:lnTo>
                    <a:pt x="1735664" y="1200267"/>
                  </a:lnTo>
                  <a:lnTo>
                    <a:pt x="1743277" y="1210417"/>
                  </a:lnTo>
                  <a:lnTo>
                    <a:pt x="1748352" y="1215492"/>
                  </a:lnTo>
                  <a:lnTo>
                    <a:pt x="1750890" y="1215492"/>
                  </a:lnTo>
                  <a:lnTo>
                    <a:pt x="1753427" y="1218030"/>
                  </a:lnTo>
                  <a:lnTo>
                    <a:pt x="1750890" y="1223105"/>
                  </a:lnTo>
                  <a:lnTo>
                    <a:pt x="1745814" y="1223105"/>
                  </a:lnTo>
                  <a:lnTo>
                    <a:pt x="1745814" y="1228181"/>
                  </a:lnTo>
                  <a:lnTo>
                    <a:pt x="1750890" y="1225643"/>
                  </a:lnTo>
                  <a:lnTo>
                    <a:pt x="1753427" y="1225643"/>
                  </a:lnTo>
                  <a:lnTo>
                    <a:pt x="1753427" y="1230718"/>
                  </a:lnTo>
                  <a:lnTo>
                    <a:pt x="1750890" y="1233256"/>
                  </a:lnTo>
                  <a:lnTo>
                    <a:pt x="1750890" y="1235793"/>
                  </a:lnTo>
                  <a:lnTo>
                    <a:pt x="1753427" y="1235793"/>
                  </a:lnTo>
                  <a:lnTo>
                    <a:pt x="1755965" y="1233256"/>
                  </a:lnTo>
                  <a:lnTo>
                    <a:pt x="1758502" y="1235793"/>
                  </a:lnTo>
                  <a:lnTo>
                    <a:pt x="1758502" y="1238331"/>
                  </a:lnTo>
                  <a:lnTo>
                    <a:pt x="1761040" y="1238331"/>
                  </a:lnTo>
                  <a:lnTo>
                    <a:pt x="1763578" y="1235793"/>
                  </a:lnTo>
                  <a:lnTo>
                    <a:pt x="1763578" y="1238331"/>
                  </a:lnTo>
                  <a:lnTo>
                    <a:pt x="1766115" y="1240869"/>
                  </a:lnTo>
                  <a:lnTo>
                    <a:pt x="1766115" y="1243406"/>
                  </a:lnTo>
                  <a:lnTo>
                    <a:pt x="1763578" y="1245944"/>
                  </a:lnTo>
                  <a:lnTo>
                    <a:pt x="1763578" y="1248481"/>
                  </a:lnTo>
                  <a:lnTo>
                    <a:pt x="1768653" y="1248481"/>
                  </a:lnTo>
                  <a:lnTo>
                    <a:pt x="1768653" y="1238331"/>
                  </a:lnTo>
                  <a:lnTo>
                    <a:pt x="1778804" y="1238331"/>
                  </a:lnTo>
                  <a:lnTo>
                    <a:pt x="1781341" y="1240869"/>
                  </a:lnTo>
                  <a:lnTo>
                    <a:pt x="1786416" y="1243406"/>
                  </a:lnTo>
                  <a:lnTo>
                    <a:pt x="1791492" y="1245944"/>
                  </a:lnTo>
                  <a:lnTo>
                    <a:pt x="1796567" y="1243406"/>
                  </a:lnTo>
                  <a:lnTo>
                    <a:pt x="1801642" y="1240869"/>
                  </a:lnTo>
                  <a:lnTo>
                    <a:pt x="1809255" y="1240869"/>
                  </a:lnTo>
                  <a:lnTo>
                    <a:pt x="1816868" y="1243406"/>
                  </a:lnTo>
                  <a:lnTo>
                    <a:pt x="1819406" y="1248481"/>
                  </a:lnTo>
                  <a:lnTo>
                    <a:pt x="1819406" y="1256094"/>
                  </a:lnTo>
                  <a:lnTo>
                    <a:pt x="1814330" y="1261170"/>
                  </a:lnTo>
                  <a:lnTo>
                    <a:pt x="1806718" y="1261170"/>
                  </a:lnTo>
                  <a:lnTo>
                    <a:pt x="1801642" y="1263707"/>
                  </a:lnTo>
                  <a:lnTo>
                    <a:pt x="1796567" y="1268783"/>
                  </a:lnTo>
                  <a:lnTo>
                    <a:pt x="1796567" y="1306837"/>
                  </a:lnTo>
                  <a:lnTo>
                    <a:pt x="1799105" y="1314449"/>
                  </a:lnTo>
                  <a:lnTo>
                    <a:pt x="1799105" y="1319525"/>
                  </a:lnTo>
                  <a:lnTo>
                    <a:pt x="1796567" y="1324600"/>
                  </a:lnTo>
                  <a:lnTo>
                    <a:pt x="1791492" y="1329675"/>
                  </a:lnTo>
                  <a:lnTo>
                    <a:pt x="1786416" y="1337288"/>
                  </a:lnTo>
                  <a:lnTo>
                    <a:pt x="1786416" y="1339826"/>
                  </a:lnTo>
                  <a:lnTo>
                    <a:pt x="1791492" y="1347438"/>
                  </a:lnTo>
                  <a:lnTo>
                    <a:pt x="1799105" y="1347438"/>
                  </a:lnTo>
                  <a:lnTo>
                    <a:pt x="1806718" y="1349976"/>
                  </a:lnTo>
                  <a:lnTo>
                    <a:pt x="1811793" y="1347438"/>
                  </a:lnTo>
                  <a:lnTo>
                    <a:pt x="1814330" y="1339826"/>
                  </a:lnTo>
                  <a:lnTo>
                    <a:pt x="1819406" y="1334750"/>
                  </a:lnTo>
                  <a:lnTo>
                    <a:pt x="1827018" y="1334750"/>
                  </a:lnTo>
                  <a:lnTo>
                    <a:pt x="1829556" y="1337288"/>
                  </a:lnTo>
                  <a:lnTo>
                    <a:pt x="1832094" y="1342363"/>
                  </a:lnTo>
                  <a:lnTo>
                    <a:pt x="1834631" y="1347438"/>
                  </a:lnTo>
                  <a:lnTo>
                    <a:pt x="1839707" y="1349976"/>
                  </a:lnTo>
                  <a:lnTo>
                    <a:pt x="1842244" y="1347438"/>
                  </a:lnTo>
                  <a:lnTo>
                    <a:pt x="1847319" y="1342363"/>
                  </a:lnTo>
                  <a:lnTo>
                    <a:pt x="1854932" y="1342363"/>
                  </a:lnTo>
                  <a:lnTo>
                    <a:pt x="1860008" y="1344901"/>
                  </a:lnTo>
                  <a:lnTo>
                    <a:pt x="1865083" y="1347438"/>
                  </a:lnTo>
                  <a:lnTo>
                    <a:pt x="1870158" y="1349976"/>
                  </a:lnTo>
                  <a:lnTo>
                    <a:pt x="1867621" y="1362664"/>
                  </a:lnTo>
                  <a:lnTo>
                    <a:pt x="1862545" y="1365202"/>
                  </a:lnTo>
                  <a:lnTo>
                    <a:pt x="1857470" y="1370277"/>
                  </a:lnTo>
                  <a:lnTo>
                    <a:pt x="1857470" y="1382965"/>
                  </a:lnTo>
                  <a:lnTo>
                    <a:pt x="1854932" y="1390578"/>
                  </a:lnTo>
                  <a:lnTo>
                    <a:pt x="1849857" y="1395654"/>
                  </a:lnTo>
                  <a:lnTo>
                    <a:pt x="1844782" y="1403266"/>
                  </a:lnTo>
                  <a:lnTo>
                    <a:pt x="1839707" y="1413417"/>
                  </a:lnTo>
                  <a:lnTo>
                    <a:pt x="1832094" y="1423567"/>
                  </a:lnTo>
                  <a:lnTo>
                    <a:pt x="1827018" y="1431180"/>
                  </a:lnTo>
                  <a:lnTo>
                    <a:pt x="1827018" y="1433718"/>
                  </a:lnTo>
                  <a:lnTo>
                    <a:pt x="1829556" y="1436255"/>
                  </a:lnTo>
                  <a:lnTo>
                    <a:pt x="1829556" y="1438793"/>
                  </a:lnTo>
                  <a:lnTo>
                    <a:pt x="1832094" y="1443868"/>
                  </a:lnTo>
                  <a:lnTo>
                    <a:pt x="1834631" y="1443868"/>
                  </a:lnTo>
                  <a:lnTo>
                    <a:pt x="1837169" y="1448943"/>
                  </a:lnTo>
                  <a:lnTo>
                    <a:pt x="1839707" y="1451481"/>
                  </a:lnTo>
                  <a:lnTo>
                    <a:pt x="1842244" y="1454019"/>
                  </a:lnTo>
                  <a:lnTo>
                    <a:pt x="1842244" y="1456557"/>
                  </a:lnTo>
                  <a:lnTo>
                    <a:pt x="1839707" y="1459094"/>
                  </a:lnTo>
                  <a:lnTo>
                    <a:pt x="1837169" y="1461632"/>
                  </a:lnTo>
                  <a:lnTo>
                    <a:pt x="1834631" y="1464169"/>
                  </a:lnTo>
                  <a:lnTo>
                    <a:pt x="1829556" y="1464169"/>
                  </a:lnTo>
                  <a:lnTo>
                    <a:pt x="1829556" y="1471782"/>
                  </a:lnTo>
                  <a:lnTo>
                    <a:pt x="1827018" y="1474320"/>
                  </a:lnTo>
                  <a:lnTo>
                    <a:pt x="1821943" y="1476857"/>
                  </a:lnTo>
                  <a:lnTo>
                    <a:pt x="1816868" y="1479395"/>
                  </a:lnTo>
                  <a:lnTo>
                    <a:pt x="1814330" y="1481933"/>
                  </a:lnTo>
                  <a:lnTo>
                    <a:pt x="1809255" y="1484471"/>
                  </a:lnTo>
                  <a:lnTo>
                    <a:pt x="1804180" y="1484471"/>
                  </a:lnTo>
                  <a:lnTo>
                    <a:pt x="1796567" y="1489545"/>
                  </a:lnTo>
                  <a:lnTo>
                    <a:pt x="1788954" y="1497159"/>
                  </a:lnTo>
                  <a:lnTo>
                    <a:pt x="1783879" y="1504771"/>
                  </a:lnTo>
                  <a:lnTo>
                    <a:pt x="1778804" y="1509847"/>
                  </a:lnTo>
                  <a:lnTo>
                    <a:pt x="1773728" y="1507309"/>
                  </a:lnTo>
                  <a:lnTo>
                    <a:pt x="1768653" y="1504771"/>
                  </a:lnTo>
                  <a:lnTo>
                    <a:pt x="1766115" y="1502234"/>
                  </a:lnTo>
                  <a:lnTo>
                    <a:pt x="1758502" y="1499696"/>
                  </a:lnTo>
                  <a:lnTo>
                    <a:pt x="1748352" y="1497159"/>
                  </a:lnTo>
                  <a:lnTo>
                    <a:pt x="1738201" y="1494621"/>
                  </a:lnTo>
                  <a:lnTo>
                    <a:pt x="1730589" y="1487008"/>
                  </a:lnTo>
                  <a:lnTo>
                    <a:pt x="1722976" y="1484471"/>
                  </a:lnTo>
                  <a:lnTo>
                    <a:pt x="1715363" y="1476857"/>
                  </a:lnTo>
                  <a:lnTo>
                    <a:pt x="1705212" y="1474320"/>
                  </a:lnTo>
                  <a:lnTo>
                    <a:pt x="1695062" y="1474320"/>
                  </a:lnTo>
                  <a:lnTo>
                    <a:pt x="1682374" y="1471782"/>
                  </a:lnTo>
                  <a:lnTo>
                    <a:pt x="1674761" y="1466707"/>
                  </a:lnTo>
                  <a:lnTo>
                    <a:pt x="1667148" y="1464169"/>
                  </a:lnTo>
                  <a:lnTo>
                    <a:pt x="1662073" y="1456557"/>
                  </a:lnTo>
                  <a:lnTo>
                    <a:pt x="1656997" y="1451481"/>
                  </a:lnTo>
                  <a:lnTo>
                    <a:pt x="1656997" y="1428643"/>
                  </a:lnTo>
                  <a:lnTo>
                    <a:pt x="1654460" y="1423567"/>
                  </a:lnTo>
                  <a:lnTo>
                    <a:pt x="1654460" y="1400729"/>
                  </a:lnTo>
                  <a:lnTo>
                    <a:pt x="1651922" y="1395654"/>
                  </a:lnTo>
                  <a:lnTo>
                    <a:pt x="1651922" y="1388040"/>
                  </a:lnTo>
                  <a:lnTo>
                    <a:pt x="1649384" y="1388040"/>
                  </a:lnTo>
                  <a:lnTo>
                    <a:pt x="1649384" y="1395654"/>
                  </a:lnTo>
                  <a:lnTo>
                    <a:pt x="1646847" y="1395654"/>
                  </a:lnTo>
                  <a:lnTo>
                    <a:pt x="1644309" y="1393116"/>
                  </a:lnTo>
                  <a:lnTo>
                    <a:pt x="1644309" y="1390578"/>
                  </a:lnTo>
                  <a:lnTo>
                    <a:pt x="1641772" y="1390578"/>
                  </a:lnTo>
                  <a:lnTo>
                    <a:pt x="1639234" y="1393116"/>
                  </a:lnTo>
                  <a:lnTo>
                    <a:pt x="1641772" y="1398191"/>
                  </a:lnTo>
                  <a:lnTo>
                    <a:pt x="1639234" y="1400729"/>
                  </a:lnTo>
                  <a:lnTo>
                    <a:pt x="1636696" y="1400729"/>
                  </a:lnTo>
                  <a:lnTo>
                    <a:pt x="1634159" y="1398191"/>
                  </a:lnTo>
                  <a:lnTo>
                    <a:pt x="1631621" y="1395654"/>
                  </a:lnTo>
                  <a:lnTo>
                    <a:pt x="1631621" y="1400729"/>
                  </a:lnTo>
                  <a:lnTo>
                    <a:pt x="1629084" y="1405804"/>
                  </a:lnTo>
                  <a:lnTo>
                    <a:pt x="1624008" y="1410879"/>
                  </a:lnTo>
                  <a:lnTo>
                    <a:pt x="1621471" y="1410879"/>
                  </a:lnTo>
                  <a:lnTo>
                    <a:pt x="1613858" y="1415954"/>
                  </a:lnTo>
                  <a:lnTo>
                    <a:pt x="1611320" y="1415954"/>
                  </a:lnTo>
                  <a:lnTo>
                    <a:pt x="1608782" y="1410879"/>
                  </a:lnTo>
                  <a:lnTo>
                    <a:pt x="1606245" y="1410879"/>
                  </a:lnTo>
                  <a:lnTo>
                    <a:pt x="1603707" y="1415954"/>
                  </a:lnTo>
                  <a:lnTo>
                    <a:pt x="1603707" y="1426105"/>
                  </a:lnTo>
                  <a:lnTo>
                    <a:pt x="1596094" y="1426105"/>
                  </a:lnTo>
                  <a:lnTo>
                    <a:pt x="1593557" y="1421030"/>
                  </a:lnTo>
                  <a:lnTo>
                    <a:pt x="1591019" y="1421030"/>
                  </a:lnTo>
                  <a:lnTo>
                    <a:pt x="1583406" y="1423567"/>
                  </a:lnTo>
                  <a:lnTo>
                    <a:pt x="1575793" y="1421030"/>
                  </a:lnTo>
                  <a:lnTo>
                    <a:pt x="1573256" y="1415954"/>
                  </a:lnTo>
                  <a:lnTo>
                    <a:pt x="1568180" y="1415954"/>
                  </a:lnTo>
                  <a:lnTo>
                    <a:pt x="1563105" y="1413417"/>
                  </a:lnTo>
                  <a:lnTo>
                    <a:pt x="1558030" y="1410879"/>
                  </a:lnTo>
                  <a:lnTo>
                    <a:pt x="1552955" y="1413417"/>
                  </a:lnTo>
                  <a:lnTo>
                    <a:pt x="1542804" y="1413417"/>
                  </a:lnTo>
                  <a:lnTo>
                    <a:pt x="1540266" y="1418492"/>
                  </a:lnTo>
                  <a:lnTo>
                    <a:pt x="1537729" y="1431180"/>
                  </a:lnTo>
                  <a:lnTo>
                    <a:pt x="1535191" y="1441331"/>
                  </a:lnTo>
                  <a:lnTo>
                    <a:pt x="1532654" y="1446406"/>
                  </a:lnTo>
                  <a:lnTo>
                    <a:pt x="1525041" y="1446406"/>
                  </a:lnTo>
                  <a:lnTo>
                    <a:pt x="1522503" y="1451481"/>
                  </a:lnTo>
                  <a:lnTo>
                    <a:pt x="1525041" y="1459094"/>
                  </a:lnTo>
                  <a:lnTo>
                    <a:pt x="1527578" y="1466707"/>
                  </a:lnTo>
                  <a:lnTo>
                    <a:pt x="1532654" y="1479395"/>
                  </a:lnTo>
                  <a:lnTo>
                    <a:pt x="1535191" y="1492083"/>
                  </a:lnTo>
                  <a:lnTo>
                    <a:pt x="1535191" y="1507309"/>
                  </a:lnTo>
                  <a:lnTo>
                    <a:pt x="1540266" y="1522535"/>
                  </a:lnTo>
                  <a:lnTo>
                    <a:pt x="1542804" y="1537760"/>
                  </a:lnTo>
                  <a:lnTo>
                    <a:pt x="1545342" y="1550449"/>
                  </a:lnTo>
                  <a:lnTo>
                    <a:pt x="1542804" y="1560599"/>
                  </a:lnTo>
                  <a:lnTo>
                    <a:pt x="1542804" y="1583438"/>
                  </a:lnTo>
                  <a:lnTo>
                    <a:pt x="1547879" y="1591051"/>
                  </a:lnTo>
                  <a:lnTo>
                    <a:pt x="1547879" y="1601201"/>
                  </a:lnTo>
                  <a:lnTo>
                    <a:pt x="1545342" y="1608814"/>
                  </a:lnTo>
                  <a:lnTo>
                    <a:pt x="1547879" y="1616427"/>
                  </a:lnTo>
                  <a:lnTo>
                    <a:pt x="1545342" y="1624040"/>
                  </a:lnTo>
                  <a:lnTo>
                    <a:pt x="1542804" y="1631653"/>
                  </a:lnTo>
                  <a:lnTo>
                    <a:pt x="1540266" y="1636728"/>
                  </a:lnTo>
                  <a:lnTo>
                    <a:pt x="1535191" y="1644341"/>
                  </a:lnTo>
                  <a:lnTo>
                    <a:pt x="1527578" y="1646879"/>
                  </a:lnTo>
                  <a:lnTo>
                    <a:pt x="1509815" y="1646879"/>
                  </a:lnTo>
                  <a:lnTo>
                    <a:pt x="1502202" y="1644341"/>
                  </a:lnTo>
                  <a:lnTo>
                    <a:pt x="1494589" y="1639266"/>
                  </a:lnTo>
                  <a:lnTo>
                    <a:pt x="1492052" y="1634190"/>
                  </a:lnTo>
                  <a:lnTo>
                    <a:pt x="1484439" y="1631653"/>
                  </a:lnTo>
                  <a:lnTo>
                    <a:pt x="1479363" y="1626577"/>
                  </a:lnTo>
                  <a:lnTo>
                    <a:pt x="1476826" y="1621502"/>
                  </a:lnTo>
                  <a:lnTo>
                    <a:pt x="1471751" y="1616427"/>
                  </a:lnTo>
                  <a:lnTo>
                    <a:pt x="1469213" y="1611352"/>
                  </a:lnTo>
                  <a:lnTo>
                    <a:pt x="1466675" y="1611352"/>
                  </a:lnTo>
                  <a:lnTo>
                    <a:pt x="1466675" y="1606276"/>
                  </a:lnTo>
                  <a:lnTo>
                    <a:pt x="1464138" y="1606276"/>
                  </a:lnTo>
                  <a:lnTo>
                    <a:pt x="1464138" y="1603739"/>
                  </a:lnTo>
                  <a:lnTo>
                    <a:pt x="1461600" y="1603739"/>
                  </a:lnTo>
                  <a:lnTo>
                    <a:pt x="1459062" y="1601201"/>
                  </a:lnTo>
                  <a:lnTo>
                    <a:pt x="1464138" y="1606276"/>
                  </a:lnTo>
                  <a:lnTo>
                    <a:pt x="1461600" y="1603739"/>
                  </a:lnTo>
                  <a:lnTo>
                    <a:pt x="1459062" y="1603739"/>
                  </a:lnTo>
                  <a:lnTo>
                    <a:pt x="1459062" y="1601201"/>
                  </a:lnTo>
                  <a:lnTo>
                    <a:pt x="1453987" y="1601201"/>
                  </a:lnTo>
                  <a:lnTo>
                    <a:pt x="1451449" y="1598664"/>
                  </a:lnTo>
                  <a:lnTo>
                    <a:pt x="1446374" y="1598664"/>
                  </a:lnTo>
                  <a:lnTo>
                    <a:pt x="1443837" y="1596126"/>
                  </a:lnTo>
                  <a:lnTo>
                    <a:pt x="1441299" y="1593588"/>
                  </a:lnTo>
                  <a:lnTo>
                    <a:pt x="1438761" y="1593588"/>
                  </a:lnTo>
                  <a:lnTo>
                    <a:pt x="1436224" y="1591051"/>
                  </a:lnTo>
                  <a:lnTo>
                    <a:pt x="1433686" y="1591051"/>
                  </a:lnTo>
                  <a:lnTo>
                    <a:pt x="1431149" y="1588513"/>
                  </a:lnTo>
                  <a:lnTo>
                    <a:pt x="1426073" y="1588513"/>
                  </a:lnTo>
                  <a:lnTo>
                    <a:pt x="1423536" y="1585976"/>
                  </a:lnTo>
                  <a:lnTo>
                    <a:pt x="1420998" y="1585976"/>
                  </a:lnTo>
                  <a:lnTo>
                    <a:pt x="1418460" y="1583438"/>
                  </a:lnTo>
                  <a:lnTo>
                    <a:pt x="1415923" y="1583438"/>
                  </a:lnTo>
                  <a:lnTo>
                    <a:pt x="1415923" y="1580900"/>
                  </a:lnTo>
                  <a:lnTo>
                    <a:pt x="1413385" y="1580900"/>
                  </a:lnTo>
                  <a:lnTo>
                    <a:pt x="1410847" y="1578362"/>
                  </a:lnTo>
                  <a:lnTo>
                    <a:pt x="1405772" y="1578362"/>
                  </a:lnTo>
                  <a:lnTo>
                    <a:pt x="1405772" y="1580900"/>
                  </a:lnTo>
                  <a:lnTo>
                    <a:pt x="1395622" y="1580900"/>
                  </a:lnTo>
                  <a:lnTo>
                    <a:pt x="1393084" y="1578362"/>
                  </a:lnTo>
                  <a:lnTo>
                    <a:pt x="1390546" y="1578362"/>
                  </a:lnTo>
                  <a:lnTo>
                    <a:pt x="1390546" y="1575825"/>
                  </a:lnTo>
                  <a:lnTo>
                    <a:pt x="1388009" y="1575825"/>
                  </a:lnTo>
                  <a:lnTo>
                    <a:pt x="1388009" y="1573288"/>
                  </a:lnTo>
                  <a:lnTo>
                    <a:pt x="1382934" y="1573288"/>
                  </a:lnTo>
                  <a:lnTo>
                    <a:pt x="1380396" y="1570750"/>
                  </a:lnTo>
                  <a:lnTo>
                    <a:pt x="1370245" y="1570750"/>
                  </a:lnTo>
                  <a:lnTo>
                    <a:pt x="1367708" y="1573288"/>
                  </a:lnTo>
                  <a:lnTo>
                    <a:pt x="1365170" y="1573288"/>
                  </a:lnTo>
                  <a:lnTo>
                    <a:pt x="1362632" y="1570750"/>
                  </a:lnTo>
                  <a:lnTo>
                    <a:pt x="1355020" y="1570750"/>
                  </a:lnTo>
                  <a:lnTo>
                    <a:pt x="1352482" y="1573288"/>
                  </a:lnTo>
                  <a:lnTo>
                    <a:pt x="1334729" y="1573288"/>
                  </a:lnTo>
                  <a:lnTo>
                    <a:pt x="1332192" y="1575825"/>
                  </a:lnTo>
                  <a:lnTo>
                    <a:pt x="1329654" y="1575825"/>
                  </a:lnTo>
                  <a:lnTo>
                    <a:pt x="1327116" y="1578362"/>
                  </a:lnTo>
                  <a:lnTo>
                    <a:pt x="1322041" y="1578362"/>
                  </a:lnTo>
                  <a:lnTo>
                    <a:pt x="1319503" y="1580900"/>
                  </a:lnTo>
                  <a:lnTo>
                    <a:pt x="1314428" y="1580900"/>
                  </a:lnTo>
                  <a:lnTo>
                    <a:pt x="1314428" y="1583438"/>
                  </a:lnTo>
                  <a:lnTo>
                    <a:pt x="1304278" y="1583438"/>
                  </a:lnTo>
                  <a:lnTo>
                    <a:pt x="1301740" y="1585976"/>
                  </a:lnTo>
                  <a:lnTo>
                    <a:pt x="1268761" y="1585976"/>
                  </a:lnTo>
                  <a:lnTo>
                    <a:pt x="1268761" y="1583438"/>
                  </a:lnTo>
                  <a:lnTo>
                    <a:pt x="1248471" y="1583438"/>
                  </a:lnTo>
                  <a:lnTo>
                    <a:pt x="1243396" y="1585976"/>
                  </a:lnTo>
                  <a:lnTo>
                    <a:pt x="1240858" y="1585976"/>
                  </a:lnTo>
                  <a:lnTo>
                    <a:pt x="1238320" y="1583438"/>
                  </a:lnTo>
                  <a:lnTo>
                    <a:pt x="1212955" y="1583438"/>
                  </a:lnTo>
                  <a:lnTo>
                    <a:pt x="1212955" y="1588513"/>
                  </a:lnTo>
                  <a:lnTo>
                    <a:pt x="1210417" y="1588513"/>
                  </a:lnTo>
                  <a:lnTo>
                    <a:pt x="1210417" y="1593588"/>
                  </a:lnTo>
                  <a:lnTo>
                    <a:pt x="1207879" y="1593588"/>
                  </a:lnTo>
                  <a:lnTo>
                    <a:pt x="1207879" y="1598664"/>
                  </a:lnTo>
                  <a:lnTo>
                    <a:pt x="1205342" y="1601201"/>
                  </a:lnTo>
                  <a:lnTo>
                    <a:pt x="1205342" y="1608814"/>
                  </a:lnTo>
                  <a:lnTo>
                    <a:pt x="1202804" y="1608814"/>
                  </a:lnTo>
                  <a:lnTo>
                    <a:pt x="1202804" y="1613889"/>
                  </a:lnTo>
                  <a:lnTo>
                    <a:pt x="1200267" y="1616427"/>
                  </a:lnTo>
                  <a:lnTo>
                    <a:pt x="1197729" y="1618965"/>
                  </a:lnTo>
                  <a:lnTo>
                    <a:pt x="1195191" y="1618965"/>
                  </a:lnTo>
                  <a:lnTo>
                    <a:pt x="1192654" y="1621502"/>
                  </a:lnTo>
                  <a:lnTo>
                    <a:pt x="1174901" y="1621502"/>
                  </a:lnTo>
                  <a:lnTo>
                    <a:pt x="1172363" y="1618965"/>
                  </a:lnTo>
                  <a:lnTo>
                    <a:pt x="1164750" y="1618965"/>
                  </a:lnTo>
                  <a:lnTo>
                    <a:pt x="1162213" y="1616427"/>
                  </a:lnTo>
                  <a:lnTo>
                    <a:pt x="1157137" y="1616427"/>
                  </a:lnTo>
                  <a:lnTo>
                    <a:pt x="1154600" y="1613889"/>
                  </a:lnTo>
                  <a:lnTo>
                    <a:pt x="1152062" y="1613889"/>
                  </a:lnTo>
                  <a:lnTo>
                    <a:pt x="1149525" y="1611352"/>
                  </a:lnTo>
                  <a:lnTo>
                    <a:pt x="1144449" y="1611352"/>
                  </a:lnTo>
                  <a:lnTo>
                    <a:pt x="1144449" y="1608814"/>
                  </a:lnTo>
                  <a:lnTo>
                    <a:pt x="1139374" y="1608814"/>
                  </a:lnTo>
                  <a:lnTo>
                    <a:pt x="1136836" y="1606276"/>
                  </a:lnTo>
                  <a:lnTo>
                    <a:pt x="1131761" y="1606276"/>
                  </a:lnTo>
                  <a:lnTo>
                    <a:pt x="1131761" y="1603739"/>
                  </a:lnTo>
                  <a:lnTo>
                    <a:pt x="1126686" y="1603739"/>
                  </a:lnTo>
                  <a:lnTo>
                    <a:pt x="1124148" y="1601201"/>
                  </a:lnTo>
                  <a:lnTo>
                    <a:pt x="1121611" y="1601201"/>
                  </a:lnTo>
                  <a:lnTo>
                    <a:pt x="1116535" y="1598664"/>
                  </a:lnTo>
                  <a:lnTo>
                    <a:pt x="1113998" y="1596126"/>
                  </a:lnTo>
                  <a:lnTo>
                    <a:pt x="1108923" y="1596126"/>
                  </a:lnTo>
                  <a:lnTo>
                    <a:pt x="1108923" y="1593588"/>
                  </a:lnTo>
                  <a:lnTo>
                    <a:pt x="1101310" y="1593588"/>
                  </a:lnTo>
                  <a:lnTo>
                    <a:pt x="1101310" y="1591051"/>
                  </a:lnTo>
                  <a:lnTo>
                    <a:pt x="1096234" y="1591051"/>
                  </a:lnTo>
                  <a:lnTo>
                    <a:pt x="1093697" y="1588513"/>
                  </a:lnTo>
                  <a:lnTo>
                    <a:pt x="1091159" y="1588513"/>
                  </a:lnTo>
                  <a:lnTo>
                    <a:pt x="1091159" y="1585976"/>
                  </a:lnTo>
                  <a:lnTo>
                    <a:pt x="1086084" y="1585976"/>
                  </a:lnTo>
                  <a:lnTo>
                    <a:pt x="1086084" y="1583438"/>
                  </a:lnTo>
                  <a:lnTo>
                    <a:pt x="1083546" y="1583438"/>
                  </a:lnTo>
                  <a:lnTo>
                    <a:pt x="1081009" y="1580900"/>
                  </a:lnTo>
                  <a:lnTo>
                    <a:pt x="1078471" y="1578362"/>
                  </a:lnTo>
                  <a:lnTo>
                    <a:pt x="1075933" y="1575825"/>
                  </a:lnTo>
                  <a:lnTo>
                    <a:pt x="1073396" y="1575825"/>
                  </a:lnTo>
                  <a:lnTo>
                    <a:pt x="1073396" y="1573288"/>
                  </a:lnTo>
                  <a:lnTo>
                    <a:pt x="1070858" y="1573288"/>
                  </a:lnTo>
                  <a:lnTo>
                    <a:pt x="1068320" y="1570750"/>
                  </a:lnTo>
                  <a:lnTo>
                    <a:pt x="1065783" y="1568212"/>
                  </a:lnTo>
                  <a:lnTo>
                    <a:pt x="1065783" y="1565674"/>
                  </a:lnTo>
                  <a:lnTo>
                    <a:pt x="1063245" y="1563137"/>
                  </a:lnTo>
                  <a:lnTo>
                    <a:pt x="1063245" y="1560599"/>
                  </a:lnTo>
                  <a:lnTo>
                    <a:pt x="1060708" y="1560599"/>
                  </a:lnTo>
                  <a:lnTo>
                    <a:pt x="1060708" y="1558062"/>
                  </a:lnTo>
                  <a:lnTo>
                    <a:pt x="1058170" y="1558062"/>
                  </a:lnTo>
                  <a:lnTo>
                    <a:pt x="1058170" y="1555524"/>
                  </a:lnTo>
                  <a:lnTo>
                    <a:pt x="1055632" y="1552986"/>
                  </a:lnTo>
                  <a:lnTo>
                    <a:pt x="1053095" y="1550449"/>
                  </a:lnTo>
                  <a:lnTo>
                    <a:pt x="1048019" y="1542836"/>
                  </a:lnTo>
                  <a:lnTo>
                    <a:pt x="1045482" y="1542836"/>
                  </a:lnTo>
                  <a:lnTo>
                    <a:pt x="1045482" y="1540298"/>
                  </a:lnTo>
                  <a:lnTo>
                    <a:pt x="1042944" y="1537760"/>
                  </a:lnTo>
                  <a:lnTo>
                    <a:pt x="1040407" y="1537760"/>
                  </a:lnTo>
                  <a:lnTo>
                    <a:pt x="1040407" y="1535223"/>
                  </a:lnTo>
                  <a:lnTo>
                    <a:pt x="1037869" y="1535223"/>
                  </a:lnTo>
                  <a:lnTo>
                    <a:pt x="1037869" y="1532685"/>
                  </a:lnTo>
                  <a:lnTo>
                    <a:pt x="1035331" y="1532685"/>
                  </a:lnTo>
                  <a:lnTo>
                    <a:pt x="1035331" y="1530148"/>
                  </a:lnTo>
                  <a:lnTo>
                    <a:pt x="1032794" y="1530148"/>
                  </a:lnTo>
                  <a:lnTo>
                    <a:pt x="1032794" y="1527610"/>
                  </a:lnTo>
                  <a:lnTo>
                    <a:pt x="1030256" y="1525072"/>
                  </a:lnTo>
                  <a:lnTo>
                    <a:pt x="1030256" y="1517460"/>
                  </a:lnTo>
                  <a:lnTo>
                    <a:pt x="1027718" y="1517460"/>
                  </a:lnTo>
                  <a:lnTo>
                    <a:pt x="1027718" y="1514922"/>
                  </a:lnTo>
                  <a:lnTo>
                    <a:pt x="1025181" y="1514922"/>
                  </a:lnTo>
                  <a:lnTo>
                    <a:pt x="1025181" y="1512384"/>
                  </a:lnTo>
                  <a:lnTo>
                    <a:pt x="1022643" y="1512384"/>
                  </a:lnTo>
                  <a:lnTo>
                    <a:pt x="1022643" y="1509847"/>
                  </a:lnTo>
                  <a:lnTo>
                    <a:pt x="1020105" y="1509847"/>
                  </a:lnTo>
                  <a:lnTo>
                    <a:pt x="1020105" y="1497159"/>
                  </a:lnTo>
                  <a:lnTo>
                    <a:pt x="1017568" y="1497159"/>
                  </a:lnTo>
                  <a:lnTo>
                    <a:pt x="1015030" y="1494621"/>
                  </a:lnTo>
                  <a:lnTo>
                    <a:pt x="994740" y="1494621"/>
                  </a:lnTo>
                  <a:lnTo>
                    <a:pt x="992202" y="1497159"/>
                  </a:lnTo>
                  <a:lnTo>
                    <a:pt x="989665" y="1497159"/>
                  </a:lnTo>
                  <a:lnTo>
                    <a:pt x="987127" y="1499696"/>
                  </a:lnTo>
                  <a:lnTo>
                    <a:pt x="984589" y="1499696"/>
                  </a:lnTo>
                  <a:lnTo>
                    <a:pt x="984589" y="1502234"/>
                  </a:lnTo>
                  <a:lnTo>
                    <a:pt x="982052" y="1502234"/>
                  </a:lnTo>
                  <a:lnTo>
                    <a:pt x="979514" y="1504771"/>
                  </a:lnTo>
                  <a:lnTo>
                    <a:pt x="979514" y="1507309"/>
                  </a:lnTo>
                  <a:lnTo>
                    <a:pt x="974439" y="1507309"/>
                  </a:lnTo>
                  <a:lnTo>
                    <a:pt x="974439" y="1509847"/>
                  </a:lnTo>
                  <a:lnTo>
                    <a:pt x="971901" y="1509847"/>
                  </a:lnTo>
                  <a:lnTo>
                    <a:pt x="971901" y="1507309"/>
                  </a:lnTo>
                  <a:lnTo>
                    <a:pt x="966826" y="1507309"/>
                  </a:lnTo>
                  <a:lnTo>
                    <a:pt x="966826" y="1504771"/>
                  </a:lnTo>
                  <a:lnTo>
                    <a:pt x="959213" y="1504771"/>
                  </a:lnTo>
                  <a:lnTo>
                    <a:pt x="956675" y="1507309"/>
                  </a:lnTo>
                  <a:lnTo>
                    <a:pt x="954138" y="1507309"/>
                  </a:lnTo>
                  <a:lnTo>
                    <a:pt x="949062" y="1509847"/>
                  </a:lnTo>
                  <a:lnTo>
                    <a:pt x="946525" y="1509847"/>
                  </a:lnTo>
                  <a:lnTo>
                    <a:pt x="943987" y="1512384"/>
                  </a:lnTo>
                  <a:lnTo>
                    <a:pt x="931299" y="1512384"/>
                  </a:lnTo>
                  <a:lnTo>
                    <a:pt x="928762" y="1514922"/>
                  </a:lnTo>
                  <a:lnTo>
                    <a:pt x="923686" y="1514922"/>
                  </a:lnTo>
                  <a:lnTo>
                    <a:pt x="921149" y="1517460"/>
                  </a:lnTo>
                  <a:lnTo>
                    <a:pt x="918611" y="1517460"/>
                  </a:lnTo>
                  <a:lnTo>
                    <a:pt x="916073" y="1519997"/>
                  </a:lnTo>
                  <a:lnTo>
                    <a:pt x="913536" y="1522535"/>
                  </a:lnTo>
                  <a:lnTo>
                    <a:pt x="910998" y="1522535"/>
                  </a:lnTo>
                  <a:lnTo>
                    <a:pt x="910998" y="1525072"/>
                  </a:lnTo>
                  <a:lnTo>
                    <a:pt x="908460" y="1525072"/>
                  </a:lnTo>
                  <a:lnTo>
                    <a:pt x="905923" y="1527610"/>
                  </a:lnTo>
                  <a:lnTo>
                    <a:pt x="903385" y="1527610"/>
                  </a:lnTo>
                  <a:lnTo>
                    <a:pt x="900847" y="1530148"/>
                  </a:lnTo>
                  <a:lnTo>
                    <a:pt x="895772" y="1530148"/>
                  </a:lnTo>
                  <a:lnTo>
                    <a:pt x="893235" y="1532685"/>
                  </a:lnTo>
                  <a:lnTo>
                    <a:pt x="890697" y="1532685"/>
                  </a:lnTo>
                  <a:lnTo>
                    <a:pt x="888159" y="1535223"/>
                  </a:lnTo>
                  <a:lnTo>
                    <a:pt x="885622" y="1535223"/>
                  </a:lnTo>
                  <a:lnTo>
                    <a:pt x="885622" y="1537760"/>
                  </a:lnTo>
                  <a:lnTo>
                    <a:pt x="880547" y="1537760"/>
                  </a:lnTo>
                  <a:lnTo>
                    <a:pt x="878009" y="1540298"/>
                  </a:lnTo>
                  <a:lnTo>
                    <a:pt x="875471" y="1540298"/>
                  </a:lnTo>
                  <a:lnTo>
                    <a:pt x="872934" y="1542836"/>
                  </a:lnTo>
                  <a:lnTo>
                    <a:pt x="870396" y="1545374"/>
                  </a:lnTo>
                  <a:lnTo>
                    <a:pt x="867858" y="1545374"/>
                  </a:lnTo>
                  <a:lnTo>
                    <a:pt x="862783" y="1547911"/>
                  </a:lnTo>
                  <a:lnTo>
                    <a:pt x="857708" y="1547911"/>
                  </a:lnTo>
                  <a:lnTo>
                    <a:pt x="855170" y="1550449"/>
                  </a:lnTo>
                  <a:lnTo>
                    <a:pt x="850095" y="1550449"/>
                  </a:lnTo>
                  <a:lnTo>
                    <a:pt x="850095" y="1558062"/>
                  </a:lnTo>
                  <a:lnTo>
                    <a:pt x="852633" y="1560599"/>
                  </a:lnTo>
                  <a:lnTo>
                    <a:pt x="855170" y="1563137"/>
                  </a:lnTo>
                  <a:lnTo>
                    <a:pt x="855170" y="1565674"/>
                  </a:lnTo>
                  <a:lnTo>
                    <a:pt x="852633" y="1565674"/>
                  </a:lnTo>
                  <a:lnTo>
                    <a:pt x="852633" y="1568212"/>
                  </a:lnTo>
                  <a:lnTo>
                    <a:pt x="850095" y="1568212"/>
                  </a:lnTo>
                  <a:lnTo>
                    <a:pt x="850095" y="1570750"/>
                  </a:lnTo>
                  <a:lnTo>
                    <a:pt x="847557" y="1570750"/>
                  </a:lnTo>
                  <a:lnTo>
                    <a:pt x="847557" y="1575825"/>
                  </a:lnTo>
                  <a:lnTo>
                    <a:pt x="850095" y="1578362"/>
                  </a:lnTo>
                  <a:lnTo>
                    <a:pt x="850095" y="1580900"/>
                  </a:lnTo>
                  <a:lnTo>
                    <a:pt x="852633" y="1583438"/>
                  </a:lnTo>
                  <a:lnTo>
                    <a:pt x="852633" y="1585976"/>
                  </a:lnTo>
                  <a:lnTo>
                    <a:pt x="855170" y="1588513"/>
                  </a:lnTo>
                  <a:lnTo>
                    <a:pt x="855170" y="1591051"/>
                  </a:lnTo>
                  <a:lnTo>
                    <a:pt x="857708" y="1593588"/>
                  </a:lnTo>
                  <a:lnTo>
                    <a:pt x="860245" y="1596126"/>
                  </a:lnTo>
                  <a:lnTo>
                    <a:pt x="860245" y="1598664"/>
                  </a:lnTo>
                  <a:lnTo>
                    <a:pt x="862783" y="1601201"/>
                  </a:lnTo>
                  <a:lnTo>
                    <a:pt x="865321" y="1603739"/>
                  </a:lnTo>
                  <a:lnTo>
                    <a:pt x="865321" y="1606276"/>
                  </a:lnTo>
                  <a:lnTo>
                    <a:pt x="867858" y="1608814"/>
                  </a:lnTo>
                  <a:lnTo>
                    <a:pt x="867858" y="1613889"/>
                  </a:lnTo>
                  <a:lnTo>
                    <a:pt x="870396" y="1616427"/>
                  </a:lnTo>
                  <a:lnTo>
                    <a:pt x="875471" y="1616427"/>
                  </a:lnTo>
                  <a:lnTo>
                    <a:pt x="875471" y="1613889"/>
                  </a:lnTo>
                  <a:lnTo>
                    <a:pt x="878009" y="1616427"/>
                  </a:lnTo>
                  <a:lnTo>
                    <a:pt x="880547" y="1616427"/>
                  </a:lnTo>
                  <a:lnTo>
                    <a:pt x="880547" y="1618965"/>
                  </a:lnTo>
                  <a:lnTo>
                    <a:pt x="883084" y="1618965"/>
                  </a:lnTo>
                  <a:lnTo>
                    <a:pt x="883084" y="1626577"/>
                  </a:lnTo>
                  <a:lnTo>
                    <a:pt x="885622" y="1626577"/>
                  </a:lnTo>
                  <a:lnTo>
                    <a:pt x="885622" y="1631653"/>
                  </a:lnTo>
                  <a:lnTo>
                    <a:pt x="888159" y="1634190"/>
                  </a:lnTo>
                  <a:lnTo>
                    <a:pt x="888159" y="1639266"/>
                  </a:lnTo>
                  <a:lnTo>
                    <a:pt x="885622" y="1639266"/>
                  </a:lnTo>
                  <a:lnTo>
                    <a:pt x="885622" y="1641803"/>
                  </a:lnTo>
                  <a:lnTo>
                    <a:pt x="880547" y="1641803"/>
                  </a:lnTo>
                  <a:lnTo>
                    <a:pt x="880547" y="1644341"/>
                  </a:lnTo>
                  <a:lnTo>
                    <a:pt x="875471" y="1644341"/>
                  </a:lnTo>
                  <a:lnTo>
                    <a:pt x="872934" y="1646879"/>
                  </a:lnTo>
                  <a:lnTo>
                    <a:pt x="870396" y="1649416"/>
                  </a:lnTo>
                  <a:lnTo>
                    <a:pt x="870396" y="1654491"/>
                  </a:lnTo>
                  <a:lnTo>
                    <a:pt x="867858" y="1657029"/>
                  </a:lnTo>
                  <a:lnTo>
                    <a:pt x="867858" y="1662104"/>
                  </a:lnTo>
                  <a:lnTo>
                    <a:pt x="865321" y="1664642"/>
                  </a:lnTo>
                  <a:lnTo>
                    <a:pt x="865321" y="1674793"/>
                  </a:lnTo>
                  <a:lnTo>
                    <a:pt x="862783" y="1674793"/>
                  </a:lnTo>
                  <a:lnTo>
                    <a:pt x="862783" y="1677330"/>
                  </a:lnTo>
                  <a:lnTo>
                    <a:pt x="860245" y="1679868"/>
                  </a:lnTo>
                  <a:lnTo>
                    <a:pt x="860245" y="1695093"/>
                  </a:lnTo>
                  <a:lnTo>
                    <a:pt x="862783" y="1695093"/>
                  </a:lnTo>
                  <a:lnTo>
                    <a:pt x="862783" y="1700169"/>
                  </a:lnTo>
                  <a:lnTo>
                    <a:pt x="860245" y="1700169"/>
                  </a:lnTo>
                  <a:lnTo>
                    <a:pt x="860245" y="1702706"/>
                  </a:lnTo>
                  <a:lnTo>
                    <a:pt x="857708" y="1705244"/>
                  </a:lnTo>
                  <a:lnTo>
                    <a:pt x="855170" y="1710319"/>
                  </a:lnTo>
                  <a:lnTo>
                    <a:pt x="855170" y="1712857"/>
                  </a:lnTo>
                  <a:lnTo>
                    <a:pt x="852633" y="1715394"/>
                  </a:lnTo>
                  <a:lnTo>
                    <a:pt x="850095" y="1717932"/>
                  </a:lnTo>
                  <a:lnTo>
                    <a:pt x="847557" y="1720470"/>
                  </a:lnTo>
                  <a:lnTo>
                    <a:pt x="847557" y="1723007"/>
                  </a:lnTo>
                  <a:lnTo>
                    <a:pt x="845020" y="1725545"/>
                  </a:lnTo>
                  <a:lnTo>
                    <a:pt x="842482" y="1728083"/>
                  </a:lnTo>
                  <a:lnTo>
                    <a:pt x="842482" y="1730620"/>
                  </a:lnTo>
                  <a:lnTo>
                    <a:pt x="839944" y="1733158"/>
                  </a:lnTo>
                  <a:lnTo>
                    <a:pt x="839944" y="1740771"/>
                  </a:lnTo>
                  <a:lnTo>
                    <a:pt x="837407" y="1743308"/>
                  </a:lnTo>
                  <a:lnTo>
                    <a:pt x="837407" y="1745846"/>
                  </a:lnTo>
                  <a:lnTo>
                    <a:pt x="834869" y="1743308"/>
                  </a:lnTo>
                  <a:lnTo>
                    <a:pt x="819643" y="1743308"/>
                  </a:lnTo>
                  <a:lnTo>
                    <a:pt x="817106" y="1745846"/>
                  </a:lnTo>
                  <a:lnTo>
                    <a:pt x="814568" y="1748384"/>
                  </a:lnTo>
                  <a:lnTo>
                    <a:pt x="814568" y="1750921"/>
                  </a:lnTo>
                  <a:lnTo>
                    <a:pt x="809493" y="1761072"/>
                  </a:lnTo>
                  <a:lnTo>
                    <a:pt x="806955" y="1763610"/>
                  </a:lnTo>
                  <a:lnTo>
                    <a:pt x="806955" y="1766147"/>
                  </a:lnTo>
                  <a:lnTo>
                    <a:pt x="804418" y="1763610"/>
                  </a:lnTo>
                  <a:lnTo>
                    <a:pt x="801880" y="1761072"/>
                  </a:lnTo>
                  <a:lnTo>
                    <a:pt x="799342" y="1758534"/>
                  </a:lnTo>
                  <a:lnTo>
                    <a:pt x="796805" y="1758534"/>
                  </a:lnTo>
                  <a:lnTo>
                    <a:pt x="796805" y="1755996"/>
                  </a:lnTo>
                  <a:lnTo>
                    <a:pt x="794267" y="1755996"/>
                  </a:lnTo>
                  <a:lnTo>
                    <a:pt x="791730" y="1750921"/>
                  </a:lnTo>
                  <a:lnTo>
                    <a:pt x="786654" y="1743308"/>
                  </a:lnTo>
                  <a:lnTo>
                    <a:pt x="779041" y="1730620"/>
                  </a:lnTo>
                  <a:lnTo>
                    <a:pt x="776504" y="1723007"/>
                  </a:lnTo>
                  <a:lnTo>
                    <a:pt x="773966" y="1723007"/>
                  </a:lnTo>
                  <a:lnTo>
                    <a:pt x="773966" y="1720470"/>
                  </a:lnTo>
                  <a:lnTo>
                    <a:pt x="771428" y="1717932"/>
                  </a:lnTo>
                  <a:lnTo>
                    <a:pt x="768891" y="1717932"/>
                  </a:lnTo>
                  <a:lnTo>
                    <a:pt x="768891" y="1715394"/>
                  </a:lnTo>
                  <a:lnTo>
                    <a:pt x="766353" y="1715394"/>
                  </a:lnTo>
                  <a:lnTo>
                    <a:pt x="763816" y="1712857"/>
                  </a:lnTo>
                  <a:lnTo>
                    <a:pt x="761278" y="1710319"/>
                  </a:lnTo>
                  <a:lnTo>
                    <a:pt x="758740" y="1705244"/>
                  </a:lnTo>
                  <a:lnTo>
                    <a:pt x="756203" y="1700169"/>
                  </a:lnTo>
                  <a:lnTo>
                    <a:pt x="753665" y="1697631"/>
                  </a:lnTo>
                  <a:lnTo>
                    <a:pt x="751127" y="1695093"/>
                  </a:lnTo>
                  <a:lnTo>
                    <a:pt x="740977" y="1692556"/>
                  </a:lnTo>
                  <a:lnTo>
                    <a:pt x="738439" y="1692556"/>
                  </a:lnTo>
                  <a:lnTo>
                    <a:pt x="735902" y="1690018"/>
                  </a:lnTo>
                  <a:lnTo>
                    <a:pt x="733364" y="1687481"/>
                  </a:lnTo>
                  <a:lnTo>
                    <a:pt x="730826" y="1687481"/>
                  </a:lnTo>
                  <a:lnTo>
                    <a:pt x="728289" y="1684943"/>
                  </a:lnTo>
                  <a:lnTo>
                    <a:pt x="725751" y="1684943"/>
                  </a:lnTo>
                  <a:lnTo>
                    <a:pt x="723214" y="1682405"/>
                  </a:lnTo>
                  <a:lnTo>
                    <a:pt x="720676" y="1679868"/>
                  </a:lnTo>
                  <a:lnTo>
                    <a:pt x="720676" y="1672255"/>
                  </a:lnTo>
                  <a:lnTo>
                    <a:pt x="718138" y="1667179"/>
                  </a:lnTo>
                  <a:lnTo>
                    <a:pt x="718138" y="1659567"/>
                  </a:lnTo>
                  <a:lnTo>
                    <a:pt x="720676" y="1659567"/>
                  </a:lnTo>
                  <a:lnTo>
                    <a:pt x="720676" y="1654491"/>
                  </a:lnTo>
                  <a:lnTo>
                    <a:pt x="718138" y="1651954"/>
                  </a:lnTo>
                  <a:lnTo>
                    <a:pt x="718138" y="1646879"/>
                  </a:lnTo>
                  <a:lnTo>
                    <a:pt x="707988" y="1646879"/>
                  </a:lnTo>
                  <a:lnTo>
                    <a:pt x="702913" y="1644341"/>
                  </a:lnTo>
                  <a:lnTo>
                    <a:pt x="700375" y="1644341"/>
                  </a:lnTo>
                  <a:lnTo>
                    <a:pt x="697837" y="1641803"/>
                  </a:lnTo>
                  <a:lnTo>
                    <a:pt x="697837" y="1639266"/>
                  </a:lnTo>
                  <a:lnTo>
                    <a:pt x="695300" y="1639266"/>
                  </a:lnTo>
                  <a:lnTo>
                    <a:pt x="695300" y="1636728"/>
                  </a:lnTo>
                  <a:lnTo>
                    <a:pt x="692762" y="1636728"/>
                  </a:lnTo>
                  <a:lnTo>
                    <a:pt x="692762" y="1631653"/>
                  </a:lnTo>
                  <a:lnTo>
                    <a:pt x="687687" y="1631653"/>
                  </a:lnTo>
                  <a:lnTo>
                    <a:pt x="687687" y="1629115"/>
                  </a:lnTo>
                  <a:lnTo>
                    <a:pt x="672461" y="1629115"/>
                  </a:lnTo>
                  <a:lnTo>
                    <a:pt x="672461" y="1631653"/>
                  </a:lnTo>
                  <a:lnTo>
                    <a:pt x="664848" y="1631653"/>
                  </a:lnTo>
                  <a:lnTo>
                    <a:pt x="662310" y="1629115"/>
                  </a:lnTo>
                  <a:lnTo>
                    <a:pt x="662310" y="1624040"/>
                  </a:lnTo>
                  <a:lnTo>
                    <a:pt x="659773" y="1621502"/>
                  </a:lnTo>
                  <a:lnTo>
                    <a:pt x="657235" y="1621502"/>
                  </a:lnTo>
                  <a:lnTo>
                    <a:pt x="657235" y="1616427"/>
                  </a:lnTo>
                  <a:lnTo>
                    <a:pt x="659773" y="1613889"/>
                  </a:lnTo>
                  <a:lnTo>
                    <a:pt x="662310" y="1613889"/>
                  </a:lnTo>
                  <a:lnTo>
                    <a:pt x="664848" y="1611352"/>
                  </a:lnTo>
                  <a:lnTo>
                    <a:pt x="664848" y="1613889"/>
                  </a:lnTo>
                  <a:lnTo>
                    <a:pt x="667386" y="1611352"/>
                  </a:lnTo>
                  <a:lnTo>
                    <a:pt x="667386" y="1598664"/>
                  </a:lnTo>
                  <a:lnTo>
                    <a:pt x="669923" y="1598664"/>
                  </a:lnTo>
                  <a:lnTo>
                    <a:pt x="669923" y="1596126"/>
                  </a:lnTo>
                  <a:lnTo>
                    <a:pt x="667386" y="1593588"/>
                  </a:lnTo>
                  <a:lnTo>
                    <a:pt x="657235" y="1593588"/>
                  </a:lnTo>
                  <a:lnTo>
                    <a:pt x="654698" y="1591051"/>
                  </a:lnTo>
                  <a:lnTo>
                    <a:pt x="652160" y="1591051"/>
                  </a:lnTo>
                  <a:lnTo>
                    <a:pt x="652160" y="1588513"/>
                  </a:lnTo>
                  <a:lnTo>
                    <a:pt x="649622" y="1588513"/>
                  </a:lnTo>
                  <a:lnTo>
                    <a:pt x="649622" y="1583438"/>
                  </a:lnTo>
                  <a:lnTo>
                    <a:pt x="647085" y="1583438"/>
                  </a:lnTo>
                  <a:lnTo>
                    <a:pt x="647085" y="1580900"/>
                  </a:lnTo>
                  <a:lnTo>
                    <a:pt x="644547" y="1580900"/>
                  </a:lnTo>
                  <a:lnTo>
                    <a:pt x="644547" y="1578362"/>
                  </a:lnTo>
                  <a:lnTo>
                    <a:pt x="639472" y="1578362"/>
                  </a:lnTo>
                  <a:lnTo>
                    <a:pt x="639472" y="1575825"/>
                  </a:lnTo>
                  <a:lnTo>
                    <a:pt x="634397" y="1575825"/>
                  </a:lnTo>
                  <a:lnTo>
                    <a:pt x="634397" y="1580900"/>
                  </a:lnTo>
                  <a:lnTo>
                    <a:pt x="629321" y="1580900"/>
                  </a:lnTo>
                  <a:lnTo>
                    <a:pt x="629321" y="1565674"/>
                  </a:lnTo>
                  <a:lnTo>
                    <a:pt x="626784" y="1565674"/>
                  </a:lnTo>
                  <a:lnTo>
                    <a:pt x="624246" y="1563137"/>
                  </a:lnTo>
                  <a:lnTo>
                    <a:pt x="621708" y="1563137"/>
                  </a:lnTo>
                  <a:lnTo>
                    <a:pt x="621708" y="1560599"/>
                  </a:lnTo>
                  <a:lnTo>
                    <a:pt x="619171" y="1560599"/>
                  </a:lnTo>
                  <a:lnTo>
                    <a:pt x="619171" y="1558062"/>
                  </a:lnTo>
                  <a:lnTo>
                    <a:pt x="614096" y="1558062"/>
                  </a:lnTo>
                  <a:lnTo>
                    <a:pt x="614096" y="1550449"/>
                  </a:lnTo>
                  <a:lnTo>
                    <a:pt x="616633" y="1550449"/>
                  </a:lnTo>
                  <a:lnTo>
                    <a:pt x="616633" y="1542836"/>
                  </a:lnTo>
                  <a:lnTo>
                    <a:pt x="611558" y="1542836"/>
                  </a:lnTo>
                  <a:lnTo>
                    <a:pt x="609020" y="1540298"/>
                  </a:lnTo>
                  <a:lnTo>
                    <a:pt x="606483" y="1540298"/>
                  </a:lnTo>
                  <a:lnTo>
                    <a:pt x="606483" y="1542836"/>
                  </a:lnTo>
                  <a:lnTo>
                    <a:pt x="603945" y="1542836"/>
                  </a:lnTo>
                  <a:lnTo>
                    <a:pt x="603945" y="1545374"/>
                  </a:lnTo>
                  <a:lnTo>
                    <a:pt x="593795" y="1545374"/>
                  </a:lnTo>
                  <a:lnTo>
                    <a:pt x="593795" y="1542836"/>
                  </a:lnTo>
                  <a:lnTo>
                    <a:pt x="591257" y="1542836"/>
                  </a:lnTo>
                  <a:lnTo>
                    <a:pt x="588719" y="1540298"/>
                  </a:lnTo>
                  <a:lnTo>
                    <a:pt x="586182" y="1540298"/>
                  </a:lnTo>
                  <a:lnTo>
                    <a:pt x="586182" y="1537760"/>
                  </a:lnTo>
                  <a:lnTo>
                    <a:pt x="583644" y="1537760"/>
                  </a:lnTo>
                  <a:lnTo>
                    <a:pt x="583644" y="1535223"/>
                  </a:lnTo>
                  <a:lnTo>
                    <a:pt x="581106" y="1535223"/>
                  </a:lnTo>
                  <a:lnTo>
                    <a:pt x="578569" y="1532685"/>
                  </a:lnTo>
                  <a:lnTo>
                    <a:pt x="578569" y="1530148"/>
                  </a:lnTo>
                  <a:lnTo>
                    <a:pt x="576031" y="1530148"/>
                  </a:lnTo>
                  <a:lnTo>
                    <a:pt x="576031" y="1527610"/>
                  </a:lnTo>
                  <a:lnTo>
                    <a:pt x="573493" y="1527610"/>
                  </a:lnTo>
                  <a:lnTo>
                    <a:pt x="570956" y="1525072"/>
                  </a:lnTo>
                  <a:lnTo>
                    <a:pt x="568418" y="1525072"/>
                  </a:lnTo>
                  <a:lnTo>
                    <a:pt x="568418" y="1527610"/>
                  </a:lnTo>
                  <a:lnTo>
                    <a:pt x="565881" y="1527610"/>
                  </a:lnTo>
                  <a:lnTo>
                    <a:pt x="565881" y="1530148"/>
                  </a:lnTo>
                  <a:lnTo>
                    <a:pt x="568418" y="1530148"/>
                  </a:lnTo>
                  <a:lnTo>
                    <a:pt x="568418" y="1532685"/>
                  </a:lnTo>
                  <a:lnTo>
                    <a:pt x="565881" y="1532685"/>
                  </a:lnTo>
                  <a:lnTo>
                    <a:pt x="565881" y="1535223"/>
                  </a:lnTo>
                  <a:lnTo>
                    <a:pt x="560805" y="1535223"/>
                  </a:lnTo>
                  <a:lnTo>
                    <a:pt x="558268" y="1532685"/>
                  </a:lnTo>
                  <a:lnTo>
                    <a:pt x="555730" y="1530148"/>
                  </a:lnTo>
                  <a:lnTo>
                    <a:pt x="553192" y="1527610"/>
                  </a:lnTo>
                  <a:lnTo>
                    <a:pt x="550655" y="1525072"/>
                  </a:lnTo>
                  <a:lnTo>
                    <a:pt x="540504" y="1525072"/>
                  </a:lnTo>
                  <a:lnTo>
                    <a:pt x="540504" y="1522535"/>
                  </a:lnTo>
                  <a:lnTo>
                    <a:pt x="537967" y="1522535"/>
                  </a:lnTo>
                  <a:lnTo>
                    <a:pt x="537967" y="1519997"/>
                  </a:lnTo>
                  <a:lnTo>
                    <a:pt x="535429" y="1517460"/>
                  </a:lnTo>
                  <a:lnTo>
                    <a:pt x="535429" y="1514922"/>
                  </a:lnTo>
                  <a:lnTo>
                    <a:pt x="532891" y="1512384"/>
                  </a:lnTo>
                  <a:lnTo>
                    <a:pt x="530354" y="1509847"/>
                  </a:lnTo>
                  <a:lnTo>
                    <a:pt x="527816" y="1509847"/>
                  </a:lnTo>
                  <a:lnTo>
                    <a:pt x="525279" y="1507309"/>
                  </a:lnTo>
                  <a:lnTo>
                    <a:pt x="522741" y="1504771"/>
                  </a:lnTo>
                  <a:lnTo>
                    <a:pt x="522741" y="1502234"/>
                  </a:lnTo>
                  <a:lnTo>
                    <a:pt x="515128" y="1502234"/>
                  </a:lnTo>
                  <a:lnTo>
                    <a:pt x="515128" y="1499696"/>
                  </a:lnTo>
                  <a:lnTo>
                    <a:pt x="512590" y="1497159"/>
                  </a:lnTo>
                  <a:lnTo>
                    <a:pt x="510053" y="1494621"/>
                  </a:lnTo>
                  <a:lnTo>
                    <a:pt x="504978" y="1492083"/>
                  </a:lnTo>
                  <a:lnTo>
                    <a:pt x="504978" y="1489545"/>
                  </a:lnTo>
                  <a:lnTo>
                    <a:pt x="502440" y="1489545"/>
                  </a:lnTo>
                  <a:lnTo>
                    <a:pt x="502440" y="1487008"/>
                  </a:lnTo>
                  <a:lnTo>
                    <a:pt x="494827" y="1489545"/>
                  </a:lnTo>
                  <a:lnTo>
                    <a:pt x="492289" y="1489545"/>
                  </a:lnTo>
                  <a:lnTo>
                    <a:pt x="489752" y="1487008"/>
                  </a:lnTo>
                  <a:lnTo>
                    <a:pt x="489752" y="1484471"/>
                  </a:lnTo>
                  <a:lnTo>
                    <a:pt x="487214" y="1484471"/>
                  </a:lnTo>
                  <a:lnTo>
                    <a:pt x="484676" y="1481933"/>
                  </a:lnTo>
                  <a:lnTo>
                    <a:pt x="482139" y="1479395"/>
                  </a:lnTo>
                  <a:lnTo>
                    <a:pt x="479601" y="1479395"/>
                  </a:lnTo>
                  <a:lnTo>
                    <a:pt x="477064" y="1476857"/>
                  </a:lnTo>
                  <a:lnTo>
                    <a:pt x="456763" y="1476857"/>
                  </a:lnTo>
                  <a:lnTo>
                    <a:pt x="454225" y="1474320"/>
                  </a:lnTo>
                  <a:lnTo>
                    <a:pt x="454225" y="1471782"/>
                  </a:lnTo>
                  <a:lnTo>
                    <a:pt x="438999" y="1471782"/>
                  </a:lnTo>
                  <a:lnTo>
                    <a:pt x="438999" y="1469245"/>
                  </a:lnTo>
                  <a:lnTo>
                    <a:pt x="436462" y="1469245"/>
                  </a:lnTo>
                  <a:lnTo>
                    <a:pt x="433924" y="1464169"/>
                  </a:lnTo>
                  <a:lnTo>
                    <a:pt x="431386" y="1464169"/>
                  </a:lnTo>
                  <a:lnTo>
                    <a:pt x="431386" y="1451481"/>
                  </a:lnTo>
                  <a:lnTo>
                    <a:pt x="428849" y="1448943"/>
                  </a:lnTo>
                  <a:lnTo>
                    <a:pt x="428849" y="1443868"/>
                  </a:lnTo>
                  <a:lnTo>
                    <a:pt x="426311" y="1441331"/>
                  </a:lnTo>
                  <a:lnTo>
                    <a:pt x="426311" y="1436255"/>
                  </a:lnTo>
                  <a:lnTo>
                    <a:pt x="423773" y="1433718"/>
                  </a:lnTo>
                  <a:lnTo>
                    <a:pt x="421236" y="1428643"/>
                  </a:lnTo>
                  <a:lnTo>
                    <a:pt x="418698" y="1423567"/>
                  </a:lnTo>
                  <a:lnTo>
                    <a:pt x="418698" y="1415954"/>
                  </a:lnTo>
                  <a:lnTo>
                    <a:pt x="416160" y="1415954"/>
                  </a:lnTo>
                  <a:lnTo>
                    <a:pt x="416160" y="1413417"/>
                  </a:lnTo>
                  <a:lnTo>
                    <a:pt x="418698" y="1405804"/>
                  </a:lnTo>
                  <a:lnTo>
                    <a:pt x="418698" y="1377890"/>
                  </a:lnTo>
                  <a:lnTo>
                    <a:pt x="413623" y="1377890"/>
                  </a:lnTo>
                  <a:lnTo>
                    <a:pt x="413623" y="1375352"/>
                  </a:lnTo>
                  <a:lnTo>
                    <a:pt x="411085" y="1377890"/>
                  </a:lnTo>
                  <a:lnTo>
                    <a:pt x="398397" y="1377890"/>
                  </a:lnTo>
                  <a:lnTo>
                    <a:pt x="398397" y="1380428"/>
                  </a:lnTo>
                  <a:lnTo>
                    <a:pt x="395859" y="1380428"/>
                  </a:lnTo>
                  <a:lnTo>
                    <a:pt x="395859" y="1382965"/>
                  </a:lnTo>
                  <a:lnTo>
                    <a:pt x="393322" y="1385503"/>
                  </a:lnTo>
                  <a:lnTo>
                    <a:pt x="390784" y="1388040"/>
                  </a:lnTo>
                  <a:lnTo>
                    <a:pt x="388247" y="1388040"/>
                  </a:lnTo>
                  <a:lnTo>
                    <a:pt x="383171" y="1393116"/>
                  </a:lnTo>
                  <a:lnTo>
                    <a:pt x="380634" y="1393116"/>
                  </a:lnTo>
                  <a:lnTo>
                    <a:pt x="380634" y="1395654"/>
                  </a:lnTo>
                  <a:lnTo>
                    <a:pt x="378096" y="1398191"/>
                  </a:lnTo>
                  <a:lnTo>
                    <a:pt x="378096" y="1400729"/>
                  </a:lnTo>
                  <a:lnTo>
                    <a:pt x="375558" y="1403266"/>
                  </a:lnTo>
                  <a:lnTo>
                    <a:pt x="365408" y="1403266"/>
                  </a:lnTo>
                  <a:lnTo>
                    <a:pt x="362870" y="1405804"/>
                  </a:lnTo>
                  <a:lnTo>
                    <a:pt x="357795" y="1405804"/>
                  </a:lnTo>
                  <a:lnTo>
                    <a:pt x="352720" y="1408342"/>
                  </a:lnTo>
                  <a:lnTo>
                    <a:pt x="347645" y="1410879"/>
                  </a:lnTo>
                  <a:lnTo>
                    <a:pt x="345107" y="1410879"/>
                  </a:lnTo>
                  <a:lnTo>
                    <a:pt x="345107" y="1408342"/>
                  </a:lnTo>
                  <a:lnTo>
                    <a:pt x="342569" y="1408342"/>
                  </a:lnTo>
                  <a:lnTo>
                    <a:pt x="342569" y="1405804"/>
                  </a:lnTo>
                  <a:lnTo>
                    <a:pt x="340032" y="1403266"/>
                  </a:lnTo>
                  <a:lnTo>
                    <a:pt x="342569" y="1400729"/>
                  </a:lnTo>
                  <a:lnTo>
                    <a:pt x="342569" y="1395654"/>
                  </a:lnTo>
                  <a:lnTo>
                    <a:pt x="340032" y="1393116"/>
                  </a:lnTo>
                  <a:lnTo>
                    <a:pt x="340032" y="1385503"/>
                  </a:lnTo>
                  <a:lnTo>
                    <a:pt x="337494" y="1380428"/>
                  </a:lnTo>
                  <a:lnTo>
                    <a:pt x="337494" y="1377890"/>
                  </a:lnTo>
                  <a:lnTo>
                    <a:pt x="340032" y="1377890"/>
                  </a:lnTo>
                  <a:lnTo>
                    <a:pt x="340032" y="1375352"/>
                  </a:lnTo>
                  <a:lnTo>
                    <a:pt x="342569" y="1370277"/>
                  </a:lnTo>
                  <a:lnTo>
                    <a:pt x="342569" y="1365202"/>
                  </a:lnTo>
                  <a:lnTo>
                    <a:pt x="337494" y="1362664"/>
                  </a:lnTo>
                  <a:lnTo>
                    <a:pt x="332419" y="1360126"/>
                  </a:lnTo>
                  <a:lnTo>
                    <a:pt x="329881" y="1355051"/>
                  </a:lnTo>
                  <a:lnTo>
                    <a:pt x="327344" y="1352514"/>
                  </a:lnTo>
                  <a:lnTo>
                    <a:pt x="327344" y="1347438"/>
                  </a:lnTo>
                  <a:lnTo>
                    <a:pt x="324806" y="1344901"/>
                  </a:lnTo>
                  <a:lnTo>
                    <a:pt x="324806" y="1337288"/>
                  </a:lnTo>
                  <a:lnTo>
                    <a:pt x="322268" y="1334750"/>
                  </a:lnTo>
                  <a:lnTo>
                    <a:pt x="322268" y="1332213"/>
                  </a:lnTo>
                  <a:lnTo>
                    <a:pt x="317193" y="1332213"/>
                  </a:lnTo>
                  <a:lnTo>
                    <a:pt x="312118" y="1329675"/>
                  </a:lnTo>
                  <a:lnTo>
                    <a:pt x="307042" y="1329675"/>
                  </a:lnTo>
                  <a:lnTo>
                    <a:pt x="307042" y="1332213"/>
                  </a:lnTo>
                  <a:lnTo>
                    <a:pt x="304505" y="1332213"/>
                  </a:lnTo>
                  <a:lnTo>
                    <a:pt x="304505" y="1334750"/>
                  </a:lnTo>
                  <a:lnTo>
                    <a:pt x="301967" y="1339826"/>
                  </a:lnTo>
                  <a:lnTo>
                    <a:pt x="301967" y="1342363"/>
                  </a:lnTo>
                  <a:lnTo>
                    <a:pt x="299430" y="1342363"/>
                  </a:lnTo>
                  <a:lnTo>
                    <a:pt x="299430" y="1344901"/>
                  </a:lnTo>
                  <a:lnTo>
                    <a:pt x="294354" y="1344901"/>
                  </a:lnTo>
                  <a:lnTo>
                    <a:pt x="291817" y="1347438"/>
                  </a:lnTo>
                  <a:lnTo>
                    <a:pt x="289279" y="1349976"/>
                  </a:lnTo>
                  <a:lnTo>
                    <a:pt x="286741" y="1355051"/>
                  </a:lnTo>
                  <a:lnTo>
                    <a:pt x="286741" y="1362664"/>
                  </a:lnTo>
                  <a:lnTo>
                    <a:pt x="284204" y="1365202"/>
                  </a:lnTo>
                  <a:lnTo>
                    <a:pt x="281666" y="1367740"/>
                  </a:lnTo>
                  <a:lnTo>
                    <a:pt x="279129" y="1370277"/>
                  </a:lnTo>
                  <a:lnTo>
                    <a:pt x="274053" y="1370277"/>
                  </a:lnTo>
                  <a:lnTo>
                    <a:pt x="274053" y="1372815"/>
                  </a:lnTo>
                  <a:lnTo>
                    <a:pt x="271516" y="1372815"/>
                  </a:lnTo>
                  <a:lnTo>
                    <a:pt x="271516" y="1375352"/>
                  </a:lnTo>
                  <a:lnTo>
                    <a:pt x="268978" y="1375352"/>
                  </a:lnTo>
                  <a:lnTo>
                    <a:pt x="266440" y="1377890"/>
                  </a:lnTo>
                  <a:lnTo>
                    <a:pt x="263903" y="1377890"/>
                  </a:lnTo>
                  <a:lnTo>
                    <a:pt x="258828" y="1382965"/>
                  </a:lnTo>
                  <a:lnTo>
                    <a:pt x="248677" y="1382965"/>
                  </a:lnTo>
                  <a:lnTo>
                    <a:pt x="235989" y="1390578"/>
                  </a:lnTo>
                  <a:lnTo>
                    <a:pt x="233451" y="1393116"/>
                  </a:lnTo>
                  <a:lnTo>
                    <a:pt x="233451" y="1395654"/>
                  </a:lnTo>
                  <a:lnTo>
                    <a:pt x="230914" y="1395654"/>
                  </a:lnTo>
                  <a:lnTo>
                    <a:pt x="230914" y="1400729"/>
                  </a:lnTo>
                  <a:lnTo>
                    <a:pt x="233451" y="1403266"/>
                  </a:lnTo>
                  <a:lnTo>
                    <a:pt x="233451" y="1405804"/>
                  </a:lnTo>
                  <a:lnTo>
                    <a:pt x="230914" y="1405804"/>
                  </a:lnTo>
                  <a:lnTo>
                    <a:pt x="230914" y="1408342"/>
                  </a:lnTo>
                  <a:lnTo>
                    <a:pt x="228376" y="1408342"/>
                  </a:lnTo>
                  <a:lnTo>
                    <a:pt x="225838" y="1410879"/>
                  </a:lnTo>
                  <a:lnTo>
                    <a:pt x="223301" y="1410879"/>
                  </a:lnTo>
                  <a:lnTo>
                    <a:pt x="220763" y="1413417"/>
                  </a:lnTo>
                  <a:lnTo>
                    <a:pt x="218225" y="1413417"/>
                  </a:lnTo>
                  <a:lnTo>
                    <a:pt x="218225" y="1410879"/>
                  </a:lnTo>
                  <a:lnTo>
                    <a:pt x="215688" y="1408342"/>
                  </a:lnTo>
                  <a:lnTo>
                    <a:pt x="213150" y="1408342"/>
                  </a:lnTo>
                  <a:lnTo>
                    <a:pt x="210613" y="1410879"/>
                  </a:lnTo>
                  <a:lnTo>
                    <a:pt x="208075" y="1415954"/>
                  </a:lnTo>
                  <a:lnTo>
                    <a:pt x="205537" y="1423567"/>
                  </a:lnTo>
                  <a:lnTo>
                    <a:pt x="203000" y="1433718"/>
                  </a:lnTo>
                  <a:lnTo>
                    <a:pt x="200462" y="1438793"/>
                  </a:lnTo>
                  <a:lnTo>
                    <a:pt x="200462" y="1441331"/>
                  </a:lnTo>
                  <a:lnTo>
                    <a:pt x="203000" y="1446406"/>
                  </a:lnTo>
                  <a:lnTo>
                    <a:pt x="205537" y="1446406"/>
                  </a:lnTo>
                  <a:lnTo>
                    <a:pt x="203000" y="1448943"/>
                  </a:lnTo>
                  <a:lnTo>
                    <a:pt x="203000" y="1454019"/>
                  </a:lnTo>
                  <a:lnTo>
                    <a:pt x="205537" y="1456557"/>
                  </a:lnTo>
                  <a:lnTo>
                    <a:pt x="208075" y="1464169"/>
                  </a:lnTo>
                  <a:lnTo>
                    <a:pt x="208075" y="1471782"/>
                  </a:lnTo>
                  <a:lnTo>
                    <a:pt x="205537" y="1469245"/>
                  </a:lnTo>
                  <a:lnTo>
                    <a:pt x="203000" y="1469245"/>
                  </a:lnTo>
                  <a:lnTo>
                    <a:pt x="203000" y="1466707"/>
                  </a:lnTo>
                  <a:lnTo>
                    <a:pt x="200462" y="1461632"/>
                  </a:lnTo>
                  <a:lnTo>
                    <a:pt x="197924" y="1456557"/>
                  </a:lnTo>
                  <a:lnTo>
                    <a:pt x="192849" y="1448943"/>
                  </a:lnTo>
                  <a:lnTo>
                    <a:pt x="190312" y="1443868"/>
                  </a:lnTo>
                  <a:lnTo>
                    <a:pt x="170021" y="1418503"/>
                  </a:lnTo>
                  <a:lnTo>
                    <a:pt x="149720" y="1390589"/>
                  </a:lnTo>
                  <a:lnTo>
                    <a:pt x="149720" y="1388051"/>
                  </a:lnTo>
                  <a:lnTo>
                    <a:pt x="147182" y="1385513"/>
                  </a:lnTo>
                  <a:lnTo>
                    <a:pt x="147182" y="1370288"/>
                  </a:lnTo>
                  <a:lnTo>
                    <a:pt x="144645" y="1367750"/>
                  </a:lnTo>
                  <a:lnTo>
                    <a:pt x="142107" y="1365212"/>
                  </a:lnTo>
                  <a:lnTo>
                    <a:pt x="142107" y="1362675"/>
                  </a:lnTo>
                  <a:lnTo>
                    <a:pt x="139570" y="1360137"/>
                  </a:lnTo>
                  <a:lnTo>
                    <a:pt x="137032" y="1360137"/>
                  </a:lnTo>
                  <a:lnTo>
                    <a:pt x="137032" y="1357600"/>
                  </a:lnTo>
                  <a:lnTo>
                    <a:pt x="124344" y="1357600"/>
                  </a:lnTo>
                  <a:lnTo>
                    <a:pt x="124344" y="1355062"/>
                  </a:lnTo>
                  <a:lnTo>
                    <a:pt x="119269" y="1355062"/>
                  </a:lnTo>
                  <a:lnTo>
                    <a:pt x="119269" y="1349987"/>
                  </a:lnTo>
                  <a:lnTo>
                    <a:pt x="101505" y="1324621"/>
                  </a:lnTo>
                  <a:lnTo>
                    <a:pt x="101505" y="1322083"/>
                  </a:lnTo>
                  <a:lnTo>
                    <a:pt x="98968" y="1322083"/>
                  </a:lnTo>
                  <a:lnTo>
                    <a:pt x="101505" y="1319546"/>
                  </a:lnTo>
                  <a:lnTo>
                    <a:pt x="98968" y="1319546"/>
                  </a:lnTo>
                  <a:lnTo>
                    <a:pt x="98968" y="1317008"/>
                  </a:lnTo>
                  <a:lnTo>
                    <a:pt x="88817" y="1317008"/>
                  </a:lnTo>
                  <a:lnTo>
                    <a:pt x="88817" y="1306857"/>
                  </a:lnTo>
                  <a:lnTo>
                    <a:pt x="86279" y="1306857"/>
                  </a:lnTo>
                  <a:lnTo>
                    <a:pt x="83742" y="1304320"/>
                  </a:lnTo>
                  <a:lnTo>
                    <a:pt x="76129" y="1304320"/>
                  </a:lnTo>
                  <a:lnTo>
                    <a:pt x="73591" y="1301782"/>
                  </a:lnTo>
                  <a:lnTo>
                    <a:pt x="73591" y="1299245"/>
                  </a:lnTo>
                  <a:lnTo>
                    <a:pt x="71054" y="1299245"/>
                  </a:lnTo>
                  <a:lnTo>
                    <a:pt x="68516" y="1296707"/>
                  </a:lnTo>
                  <a:lnTo>
                    <a:pt x="63441" y="1296707"/>
                  </a:lnTo>
                  <a:lnTo>
                    <a:pt x="60903" y="1294169"/>
                  </a:lnTo>
                  <a:lnTo>
                    <a:pt x="60903" y="1291632"/>
                  </a:lnTo>
                  <a:lnTo>
                    <a:pt x="58365" y="1291632"/>
                  </a:lnTo>
                  <a:lnTo>
                    <a:pt x="55828" y="1289094"/>
                  </a:lnTo>
                  <a:lnTo>
                    <a:pt x="53290" y="1289094"/>
                  </a:lnTo>
                  <a:lnTo>
                    <a:pt x="53290" y="1284019"/>
                  </a:lnTo>
                  <a:lnTo>
                    <a:pt x="50753" y="1281481"/>
                  </a:lnTo>
                  <a:lnTo>
                    <a:pt x="50753" y="1273868"/>
                  </a:lnTo>
                  <a:lnTo>
                    <a:pt x="48215" y="1271331"/>
                  </a:lnTo>
                  <a:lnTo>
                    <a:pt x="43140" y="1271331"/>
                  </a:lnTo>
                  <a:lnTo>
                    <a:pt x="43140" y="1273868"/>
                  </a:lnTo>
                  <a:lnTo>
                    <a:pt x="40602" y="1276406"/>
                  </a:lnTo>
                  <a:lnTo>
                    <a:pt x="35527" y="1276406"/>
                  </a:lnTo>
                  <a:lnTo>
                    <a:pt x="35527" y="1278944"/>
                  </a:lnTo>
                  <a:lnTo>
                    <a:pt x="30452" y="1278944"/>
                  </a:lnTo>
                  <a:lnTo>
                    <a:pt x="30452" y="1276406"/>
                  </a:lnTo>
                  <a:lnTo>
                    <a:pt x="22839" y="1276406"/>
                  </a:lnTo>
                  <a:lnTo>
                    <a:pt x="22839" y="1273868"/>
                  </a:lnTo>
                  <a:lnTo>
                    <a:pt x="20301" y="1273868"/>
                  </a:lnTo>
                  <a:lnTo>
                    <a:pt x="17763" y="1271331"/>
                  </a:lnTo>
                  <a:lnTo>
                    <a:pt x="15226" y="1268793"/>
                  </a:lnTo>
                  <a:lnTo>
                    <a:pt x="12688" y="1266256"/>
                  </a:lnTo>
                  <a:lnTo>
                    <a:pt x="12688" y="1263718"/>
                  </a:lnTo>
                  <a:lnTo>
                    <a:pt x="10151" y="1263718"/>
                  </a:lnTo>
                  <a:lnTo>
                    <a:pt x="10151" y="1258642"/>
                  </a:lnTo>
                  <a:lnTo>
                    <a:pt x="7613" y="1258642"/>
                  </a:lnTo>
                  <a:lnTo>
                    <a:pt x="10151" y="1258642"/>
                  </a:lnTo>
                  <a:lnTo>
                    <a:pt x="10151" y="1238342"/>
                  </a:lnTo>
                  <a:lnTo>
                    <a:pt x="7613" y="1235804"/>
                  </a:lnTo>
                  <a:lnTo>
                    <a:pt x="7613" y="1233266"/>
                  </a:lnTo>
                  <a:lnTo>
                    <a:pt x="2538" y="1233266"/>
                  </a:lnTo>
                  <a:lnTo>
                    <a:pt x="2538" y="1230729"/>
                  </a:lnTo>
                  <a:lnTo>
                    <a:pt x="0" y="1230729"/>
                  </a:lnTo>
                  <a:lnTo>
                    <a:pt x="0" y="1225653"/>
                  </a:lnTo>
                  <a:lnTo>
                    <a:pt x="5075" y="1225653"/>
                  </a:lnTo>
                  <a:lnTo>
                    <a:pt x="5075" y="1223116"/>
                  </a:lnTo>
                  <a:lnTo>
                    <a:pt x="2538" y="1220578"/>
                  </a:lnTo>
                  <a:lnTo>
                    <a:pt x="0" y="1218040"/>
                  </a:lnTo>
                  <a:lnTo>
                    <a:pt x="0" y="1215503"/>
                  </a:lnTo>
                  <a:lnTo>
                    <a:pt x="2538" y="1215503"/>
                  </a:lnTo>
                  <a:lnTo>
                    <a:pt x="2538" y="1212965"/>
                  </a:lnTo>
                  <a:lnTo>
                    <a:pt x="5075" y="1210428"/>
                  </a:lnTo>
                  <a:lnTo>
                    <a:pt x="5075" y="1207890"/>
                  </a:lnTo>
                  <a:lnTo>
                    <a:pt x="7613" y="1207890"/>
                  </a:lnTo>
                  <a:lnTo>
                    <a:pt x="10151" y="1205352"/>
                  </a:lnTo>
                  <a:lnTo>
                    <a:pt x="12688" y="1202815"/>
                  </a:lnTo>
                  <a:lnTo>
                    <a:pt x="12688" y="1200277"/>
                  </a:lnTo>
                  <a:lnTo>
                    <a:pt x="25376" y="1200277"/>
                  </a:lnTo>
                  <a:lnTo>
                    <a:pt x="25376" y="1197739"/>
                  </a:lnTo>
                  <a:lnTo>
                    <a:pt x="27914" y="1197739"/>
                  </a:lnTo>
                  <a:lnTo>
                    <a:pt x="27914" y="1195202"/>
                  </a:lnTo>
                  <a:lnTo>
                    <a:pt x="30452" y="1192664"/>
                  </a:lnTo>
                  <a:lnTo>
                    <a:pt x="40602" y="1192664"/>
                  </a:lnTo>
                  <a:lnTo>
                    <a:pt x="40602" y="1195202"/>
                  </a:lnTo>
                  <a:lnTo>
                    <a:pt x="43140" y="1195202"/>
                  </a:lnTo>
                  <a:lnTo>
                    <a:pt x="43140" y="1192664"/>
                  </a:lnTo>
                  <a:lnTo>
                    <a:pt x="45677" y="1192664"/>
                  </a:lnTo>
                  <a:lnTo>
                    <a:pt x="45677" y="1185051"/>
                  </a:lnTo>
                  <a:lnTo>
                    <a:pt x="43140" y="1182514"/>
                  </a:lnTo>
                  <a:lnTo>
                    <a:pt x="40602" y="1179976"/>
                  </a:lnTo>
                  <a:lnTo>
                    <a:pt x="40602" y="1174901"/>
                  </a:lnTo>
                  <a:lnTo>
                    <a:pt x="43140" y="1172363"/>
                  </a:lnTo>
                  <a:lnTo>
                    <a:pt x="43140" y="1167288"/>
                  </a:lnTo>
                  <a:lnTo>
                    <a:pt x="45677" y="1167288"/>
                  </a:lnTo>
                  <a:lnTo>
                    <a:pt x="45677" y="1164751"/>
                  </a:lnTo>
                  <a:lnTo>
                    <a:pt x="48215" y="1164751"/>
                  </a:lnTo>
                  <a:lnTo>
                    <a:pt x="48215" y="1162213"/>
                  </a:lnTo>
                  <a:lnTo>
                    <a:pt x="50753" y="1159675"/>
                  </a:lnTo>
                  <a:lnTo>
                    <a:pt x="53290" y="1157137"/>
                  </a:lnTo>
                  <a:lnTo>
                    <a:pt x="55828" y="1157137"/>
                  </a:lnTo>
                  <a:lnTo>
                    <a:pt x="55828" y="1154600"/>
                  </a:lnTo>
                  <a:lnTo>
                    <a:pt x="63441" y="1154600"/>
                  </a:lnTo>
                  <a:lnTo>
                    <a:pt x="65978" y="1152062"/>
                  </a:lnTo>
                  <a:lnTo>
                    <a:pt x="65978" y="1149525"/>
                  </a:lnTo>
                  <a:lnTo>
                    <a:pt x="63441" y="1146987"/>
                  </a:lnTo>
                  <a:lnTo>
                    <a:pt x="60903" y="1144449"/>
                  </a:lnTo>
                  <a:lnTo>
                    <a:pt x="60903" y="1136837"/>
                  </a:lnTo>
                  <a:lnTo>
                    <a:pt x="63441" y="1134299"/>
                  </a:lnTo>
                  <a:lnTo>
                    <a:pt x="65978" y="1134299"/>
                  </a:lnTo>
                  <a:lnTo>
                    <a:pt x="68516" y="1131761"/>
                  </a:lnTo>
                  <a:lnTo>
                    <a:pt x="68516" y="1126686"/>
                  </a:lnTo>
                  <a:lnTo>
                    <a:pt x="71054" y="1124148"/>
                  </a:lnTo>
                  <a:lnTo>
                    <a:pt x="73591" y="1121611"/>
                  </a:lnTo>
                  <a:lnTo>
                    <a:pt x="73591" y="1119073"/>
                  </a:lnTo>
                  <a:lnTo>
                    <a:pt x="76129" y="1116535"/>
                  </a:lnTo>
                  <a:lnTo>
                    <a:pt x="78666" y="1116535"/>
                  </a:lnTo>
                  <a:lnTo>
                    <a:pt x="78666" y="1113998"/>
                  </a:lnTo>
                  <a:lnTo>
                    <a:pt x="81204" y="1113998"/>
                  </a:lnTo>
                  <a:lnTo>
                    <a:pt x="81204" y="1108923"/>
                  </a:lnTo>
                  <a:lnTo>
                    <a:pt x="78666" y="1106385"/>
                  </a:lnTo>
                  <a:lnTo>
                    <a:pt x="78666" y="1103847"/>
                  </a:lnTo>
                  <a:lnTo>
                    <a:pt x="81204" y="1103847"/>
                  </a:lnTo>
                  <a:lnTo>
                    <a:pt x="81204" y="1101310"/>
                  </a:lnTo>
                  <a:lnTo>
                    <a:pt x="88817" y="1101310"/>
                  </a:lnTo>
                  <a:lnTo>
                    <a:pt x="88817" y="1093697"/>
                  </a:lnTo>
                  <a:lnTo>
                    <a:pt x="91355" y="1091159"/>
                  </a:lnTo>
                  <a:lnTo>
                    <a:pt x="93892" y="1091159"/>
                  </a:lnTo>
                  <a:lnTo>
                    <a:pt x="93892" y="1088622"/>
                  </a:lnTo>
                  <a:lnTo>
                    <a:pt x="96430" y="1088622"/>
                  </a:lnTo>
                  <a:lnTo>
                    <a:pt x="96430" y="1086084"/>
                  </a:lnTo>
                  <a:lnTo>
                    <a:pt x="101505" y="1086084"/>
                  </a:lnTo>
                  <a:lnTo>
                    <a:pt x="101505" y="1083546"/>
                  </a:lnTo>
                  <a:lnTo>
                    <a:pt x="106580" y="1083546"/>
                  </a:lnTo>
                  <a:lnTo>
                    <a:pt x="106580" y="1086084"/>
                  </a:lnTo>
                  <a:lnTo>
                    <a:pt x="109118" y="1086084"/>
                  </a:lnTo>
                  <a:lnTo>
                    <a:pt x="109118" y="1083546"/>
                  </a:lnTo>
                  <a:lnTo>
                    <a:pt x="111656" y="1083546"/>
                  </a:lnTo>
                  <a:lnTo>
                    <a:pt x="111656" y="1063256"/>
                  </a:lnTo>
                  <a:lnTo>
                    <a:pt x="109118" y="1063256"/>
                  </a:lnTo>
                  <a:lnTo>
                    <a:pt x="104043" y="1060718"/>
                  </a:lnTo>
                  <a:lnTo>
                    <a:pt x="101505" y="1060718"/>
                  </a:lnTo>
                  <a:lnTo>
                    <a:pt x="98968" y="1058181"/>
                  </a:lnTo>
                  <a:lnTo>
                    <a:pt x="98968" y="1055643"/>
                  </a:lnTo>
                  <a:lnTo>
                    <a:pt x="91355" y="1055643"/>
                  </a:lnTo>
                  <a:lnTo>
                    <a:pt x="91355" y="1053105"/>
                  </a:lnTo>
                  <a:lnTo>
                    <a:pt x="88817" y="1053105"/>
                  </a:lnTo>
                  <a:lnTo>
                    <a:pt x="88817" y="1048030"/>
                  </a:lnTo>
                  <a:lnTo>
                    <a:pt x="91355" y="1048030"/>
                  </a:lnTo>
                  <a:lnTo>
                    <a:pt x="93892" y="1045492"/>
                  </a:lnTo>
                  <a:lnTo>
                    <a:pt x="93892" y="1032804"/>
                  </a:lnTo>
                  <a:lnTo>
                    <a:pt x="91355" y="1032804"/>
                  </a:lnTo>
                  <a:lnTo>
                    <a:pt x="91355" y="1030267"/>
                  </a:lnTo>
                  <a:lnTo>
                    <a:pt x="88817" y="1030267"/>
                  </a:lnTo>
                  <a:lnTo>
                    <a:pt x="88817" y="1025191"/>
                  </a:lnTo>
                  <a:lnTo>
                    <a:pt x="86279" y="1022654"/>
                  </a:lnTo>
                  <a:lnTo>
                    <a:pt x="83742" y="1022654"/>
                  </a:lnTo>
                  <a:lnTo>
                    <a:pt x="83742" y="1015041"/>
                  </a:lnTo>
                  <a:lnTo>
                    <a:pt x="81204" y="1015041"/>
                  </a:lnTo>
                  <a:lnTo>
                    <a:pt x="78666" y="1012503"/>
                  </a:lnTo>
                  <a:lnTo>
                    <a:pt x="76129" y="1012503"/>
                  </a:lnTo>
                  <a:lnTo>
                    <a:pt x="76129" y="1004890"/>
                  </a:lnTo>
                  <a:lnTo>
                    <a:pt x="78666" y="1002353"/>
                  </a:lnTo>
                  <a:lnTo>
                    <a:pt x="78666" y="999815"/>
                  </a:lnTo>
                  <a:lnTo>
                    <a:pt x="81204" y="999815"/>
                  </a:lnTo>
                  <a:lnTo>
                    <a:pt x="81204" y="997278"/>
                  </a:lnTo>
                  <a:lnTo>
                    <a:pt x="86279" y="997278"/>
                  </a:lnTo>
                  <a:lnTo>
                    <a:pt x="86279" y="994740"/>
                  </a:lnTo>
                  <a:lnTo>
                    <a:pt x="83742" y="994740"/>
                  </a:lnTo>
                  <a:lnTo>
                    <a:pt x="83742" y="989664"/>
                  </a:lnTo>
                  <a:lnTo>
                    <a:pt x="86279" y="989664"/>
                  </a:lnTo>
                  <a:lnTo>
                    <a:pt x="86279" y="987127"/>
                  </a:lnTo>
                  <a:lnTo>
                    <a:pt x="81204" y="987127"/>
                  </a:lnTo>
                  <a:lnTo>
                    <a:pt x="81204" y="989664"/>
                  </a:lnTo>
                  <a:lnTo>
                    <a:pt x="78666" y="987127"/>
                  </a:lnTo>
                  <a:lnTo>
                    <a:pt x="78666" y="984589"/>
                  </a:lnTo>
                  <a:lnTo>
                    <a:pt x="76129" y="984589"/>
                  </a:lnTo>
                  <a:lnTo>
                    <a:pt x="76129" y="982052"/>
                  </a:lnTo>
                  <a:lnTo>
                    <a:pt x="73591" y="979514"/>
                  </a:lnTo>
                  <a:lnTo>
                    <a:pt x="73591" y="974439"/>
                  </a:lnTo>
                  <a:lnTo>
                    <a:pt x="76129" y="974439"/>
                  </a:lnTo>
                  <a:lnTo>
                    <a:pt x="76129" y="966826"/>
                  </a:lnTo>
                  <a:lnTo>
                    <a:pt x="73591" y="966826"/>
                  </a:lnTo>
                  <a:lnTo>
                    <a:pt x="73591" y="961751"/>
                  </a:lnTo>
                  <a:lnTo>
                    <a:pt x="76129" y="959213"/>
                  </a:lnTo>
                  <a:lnTo>
                    <a:pt x="76129" y="956675"/>
                  </a:lnTo>
                  <a:lnTo>
                    <a:pt x="73591" y="956675"/>
                  </a:lnTo>
                  <a:lnTo>
                    <a:pt x="73591" y="954138"/>
                  </a:lnTo>
                  <a:lnTo>
                    <a:pt x="76129" y="954138"/>
                  </a:lnTo>
                  <a:lnTo>
                    <a:pt x="76129" y="951600"/>
                  </a:lnTo>
                  <a:lnTo>
                    <a:pt x="78666" y="951600"/>
                  </a:lnTo>
                  <a:lnTo>
                    <a:pt x="76129" y="951600"/>
                  </a:lnTo>
                  <a:lnTo>
                    <a:pt x="76129" y="943987"/>
                  </a:lnTo>
                  <a:lnTo>
                    <a:pt x="78666" y="941450"/>
                  </a:lnTo>
                  <a:lnTo>
                    <a:pt x="81204" y="941450"/>
                  </a:lnTo>
                  <a:lnTo>
                    <a:pt x="81204" y="933837"/>
                  </a:lnTo>
                  <a:lnTo>
                    <a:pt x="88817" y="933837"/>
                  </a:lnTo>
                  <a:lnTo>
                    <a:pt x="88817" y="926224"/>
                  </a:lnTo>
                  <a:lnTo>
                    <a:pt x="86279" y="923686"/>
                  </a:lnTo>
                  <a:lnTo>
                    <a:pt x="86279" y="921149"/>
                  </a:lnTo>
                  <a:lnTo>
                    <a:pt x="81204" y="921149"/>
                  </a:lnTo>
                  <a:lnTo>
                    <a:pt x="81204" y="908461"/>
                  </a:lnTo>
                  <a:lnTo>
                    <a:pt x="83742" y="905923"/>
                  </a:lnTo>
                  <a:lnTo>
                    <a:pt x="83742" y="903385"/>
                  </a:lnTo>
                  <a:lnTo>
                    <a:pt x="76129" y="903385"/>
                  </a:lnTo>
                  <a:lnTo>
                    <a:pt x="76129" y="898310"/>
                  </a:lnTo>
                  <a:lnTo>
                    <a:pt x="78666" y="895772"/>
                  </a:lnTo>
                  <a:lnTo>
                    <a:pt x="78666" y="890697"/>
                  </a:lnTo>
                  <a:lnTo>
                    <a:pt x="76129" y="888159"/>
                  </a:lnTo>
                  <a:lnTo>
                    <a:pt x="76129" y="880547"/>
                  </a:lnTo>
                  <a:lnTo>
                    <a:pt x="78666" y="880547"/>
                  </a:lnTo>
                  <a:lnTo>
                    <a:pt x="78666" y="872934"/>
                  </a:lnTo>
                  <a:lnTo>
                    <a:pt x="76129" y="870396"/>
                  </a:lnTo>
                  <a:lnTo>
                    <a:pt x="76129" y="867858"/>
                  </a:lnTo>
                  <a:lnTo>
                    <a:pt x="73591" y="867858"/>
                  </a:lnTo>
                  <a:lnTo>
                    <a:pt x="73591" y="860245"/>
                  </a:lnTo>
                  <a:lnTo>
                    <a:pt x="71054" y="860245"/>
                  </a:lnTo>
                  <a:lnTo>
                    <a:pt x="71054" y="857708"/>
                  </a:lnTo>
                  <a:lnTo>
                    <a:pt x="73591" y="857708"/>
                  </a:lnTo>
                  <a:lnTo>
                    <a:pt x="73591" y="855170"/>
                  </a:lnTo>
                  <a:lnTo>
                    <a:pt x="76129" y="855170"/>
                  </a:lnTo>
                  <a:lnTo>
                    <a:pt x="76129" y="847557"/>
                  </a:lnTo>
                  <a:lnTo>
                    <a:pt x="73591" y="845020"/>
                  </a:lnTo>
                  <a:lnTo>
                    <a:pt x="73591" y="839944"/>
                  </a:lnTo>
                  <a:lnTo>
                    <a:pt x="71054" y="839944"/>
                  </a:lnTo>
                  <a:lnTo>
                    <a:pt x="68516" y="837407"/>
                  </a:lnTo>
                  <a:lnTo>
                    <a:pt x="68516" y="834869"/>
                  </a:lnTo>
                  <a:lnTo>
                    <a:pt x="65978" y="832332"/>
                  </a:lnTo>
                  <a:lnTo>
                    <a:pt x="65978" y="822181"/>
                  </a:lnTo>
                  <a:lnTo>
                    <a:pt x="63441" y="819644"/>
                  </a:lnTo>
                  <a:lnTo>
                    <a:pt x="55828" y="819644"/>
                  </a:lnTo>
                  <a:lnTo>
                    <a:pt x="55828" y="817106"/>
                  </a:lnTo>
                  <a:lnTo>
                    <a:pt x="58365" y="817106"/>
                  </a:lnTo>
                  <a:lnTo>
                    <a:pt x="58365" y="814568"/>
                  </a:lnTo>
                  <a:lnTo>
                    <a:pt x="60903" y="812030"/>
                  </a:lnTo>
                  <a:lnTo>
                    <a:pt x="60903" y="804418"/>
                  </a:lnTo>
                  <a:lnTo>
                    <a:pt x="58365" y="804418"/>
                  </a:lnTo>
                  <a:lnTo>
                    <a:pt x="58365" y="801880"/>
                  </a:lnTo>
                  <a:lnTo>
                    <a:pt x="55828" y="799342"/>
                  </a:lnTo>
                  <a:lnTo>
                    <a:pt x="58365" y="799342"/>
                  </a:lnTo>
                  <a:lnTo>
                    <a:pt x="58365" y="796805"/>
                  </a:lnTo>
                  <a:lnTo>
                    <a:pt x="60903" y="794267"/>
                  </a:lnTo>
                  <a:lnTo>
                    <a:pt x="60903" y="779041"/>
                  </a:lnTo>
                  <a:lnTo>
                    <a:pt x="63441" y="779041"/>
                  </a:lnTo>
                  <a:lnTo>
                    <a:pt x="63441" y="761288"/>
                  </a:lnTo>
                  <a:lnTo>
                    <a:pt x="65978" y="761288"/>
                  </a:lnTo>
                  <a:lnTo>
                    <a:pt x="65978" y="756213"/>
                  </a:lnTo>
                  <a:lnTo>
                    <a:pt x="68516" y="756213"/>
                  </a:lnTo>
                  <a:lnTo>
                    <a:pt x="68516" y="753676"/>
                  </a:lnTo>
                  <a:lnTo>
                    <a:pt x="71054" y="753676"/>
                  </a:lnTo>
                  <a:lnTo>
                    <a:pt x="71054" y="751138"/>
                  </a:lnTo>
                  <a:lnTo>
                    <a:pt x="68516" y="748600"/>
                  </a:lnTo>
                  <a:lnTo>
                    <a:pt x="68516" y="751138"/>
                  </a:lnTo>
                  <a:lnTo>
                    <a:pt x="63441" y="751138"/>
                  </a:lnTo>
                  <a:lnTo>
                    <a:pt x="63441" y="748600"/>
                  </a:lnTo>
                  <a:lnTo>
                    <a:pt x="60903" y="748600"/>
                  </a:lnTo>
                  <a:lnTo>
                    <a:pt x="60903" y="746063"/>
                  </a:lnTo>
                  <a:lnTo>
                    <a:pt x="63441" y="740988"/>
                  </a:lnTo>
                  <a:lnTo>
                    <a:pt x="63441" y="738450"/>
                  </a:lnTo>
                  <a:lnTo>
                    <a:pt x="60903" y="733374"/>
                  </a:lnTo>
                  <a:lnTo>
                    <a:pt x="60903" y="730837"/>
                  </a:lnTo>
                  <a:lnTo>
                    <a:pt x="58365" y="725762"/>
                  </a:lnTo>
                  <a:lnTo>
                    <a:pt x="55828" y="723224"/>
                  </a:lnTo>
                  <a:lnTo>
                    <a:pt x="53290" y="723224"/>
                  </a:lnTo>
                  <a:lnTo>
                    <a:pt x="53290" y="720686"/>
                  </a:lnTo>
                  <a:lnTo>
                    <a:pt x="55828" y="720686"/>
                  </a:lnTo>
                  <a:lnTo>
                    <a:pt x="55828" y="718149"/>
                  </a:lnTo>
                  <a:lnTo>
                    <a:pt x="53290" y="718149"/>
                  </a:lnTo>
                  <a:lnTo>
                    <a:pt x="53290" y="715611"/>
                  </a:lnTo>
                  <a:lnTo>
                    <a:pt x="50753" y="715611"/>
                  </a:lnTo>
                  <a:lnTo>
                    <a:pt x="50753" y="707998"/>
                  </a:lnTo>
                  <a:lnTo>
                    <a:pt x="43140" y="707998"/>
                  </a:lnTo>
                  <a:lnTo>
                    <a:pt x="43140" y="705461"/>
                  </a:lnTo>
                  <a:lnTo>
                    <a:pt x="45677" y="705461"/>
                  </a:lnTo>
                  <a:lnTo>
                    <a:pt x="45677" y="700386"/>
                  </a:lnTo>
                  <a:lnTo>
                    <a:pt x="48215" y="697848"/>
                  </a:lnTo>
                  <a:lnTo>
                    <a:pt x="45677" y="697848"/>
                  </a:lnTo>
                  <a:lnTo>
                    <a:pt x="45677" y="692773"/>
                  </a:lnTo>
                  <a:lnTo>
                    <a:pt x="38064" y="692773"/>
                  </a:lnTo>
                  <a:lnTo>
                    <a:pt x="38064" y="690235"/>
                  </a:lnTo>
                  <a:lnTo>
                    <a:pt x="40602" y="690235"/>
                  </a:lnTo>
                  <a:lnTo>
                    <a:pt x="40602" y="675009"/>
                  </a:lnTo>
                  <a:lnTo>
                    <a:pt x="30452" y="675009"/>
                  </a:lnTo>
                  <a:lnTo>
                    <a:pt x="30452" y="672472"/>
                  </a:lnTo>
                  <a:lnTo>
                    <a:pt x="27914" y="672472"/>
                  </a:lnTo>
                  <a:lnTo>
                    <a:pt x="27914" y="662321"/>
                  </a:lnTo>
                  <a:lnTo>
                    <a:pt x="17763" y="662321"/>
                  </a:lnTo>
                  <a:lnTo>
                    <a:pt x="15226" y="659783"/>
                  </a:lnTo>
                  <a:lnTo>
                    <a:pt x="15226" y="657246"/>
                  </a:lnTo>
                  <a:lnTo>
                    <a:pt x="12688" y="657246"/>
                  </a:lnTo>
                  <a:lnTo>
                    <a:pt x="12688" y="654708"/>
                  </a:lnTo>
                  <a:lnTo>
                    <a:pt x="15226" y="652171"/>
                  </a:lnTo>
                  <a:lnTo>
                    <a:pt x="17763" y="652171"/>
                  </a:lnTo>
                  <a:lnTo>
                    <a:pt x="17763" y="649633"/>
                  </a:lnTo>
                  <a:lnTo>
                    <a:pt x="20301" y="649633"/>
                  </a:lnTo>
                  <a:lnTo>
                    <a:pt x="20301" y="647095"/>
                  </a:lnTo>
                  <a:lnTo>
                    <a:pt x="22839" y="647095"/>
                  </a:lnTo>
                  <a:lnTo>
                    <a:pt x="22839" y="644557"/>
                  </a:lnTo>
                  <a:lnTo>
                    <a:pt x="20301" y="644557"/>
                  </a:lnTo>
                  <a:lnTo>
                    <a:pt x="20301" y="639483"/>
                  </a:lnTo>
                  <a:lnTo>
                    <a:pt x="17763" y="639483"/>
                  </a:lnTo>
                  <a:lnTo>
                    <a:pt x="15226" y="636945"/>
                  </a:lnTo>
                  <a:lnTo>
                    <a:pt x="15226" y="634407"/>
                  </a:lnTo>
                  <a:lnTo>
                    <a:pt x="17763" y="631869"/>
                  </a:lnTo>
                  <a:lnTo>
                    <a:pt x="15226" y="629332"/>
                  </a:lnTo>
                  <a:lnTo>
                    <a:pt x="15226" y="624257"/>
                  </a:lnTo>
                  <a:lnTo>
                    <a:pt x="10151" y="624257"/>
                  </a:lnTo>
                  <a:lnTo>
                    <a:pt x="10151" y="621719"/>
                  </a:lnTo>
                  <a:lnTo>
                    <a:pt x="7613" y="621719"/>
                  </a:lnTo>
                  <a:lnTo>
                    <a:pt x="7613" y="619181"/>
                  </a:lnTo>
                  <a:lnTo>
                    <a:pt x="10151" y="619181"/>
                  </a:lnTo>
                  <a:lnTo>
                    <a:pt x="10151" y="616644"/>
                  </a:lnTo>
                  <a:lnTo>
                    <a:pt x="12688" y="616644"/>
                  </a:lnTo>
                  <a:lnTo>
                    <a:pt x="12688" y="614106"/>
                  </a:lnTo>
                  <a:lnTo>
                    <a:pt x="15226" y="614106"/>
                  </a:lnTo>
                  <a:lnTo>
                    <a:pt x="15226" y="611569"/>
                  </a:lnTo>
                  <a:lnTo>
                    <a:pt x="20301" y="611569"/>
                  </a:lnTo>
                  <a:lnTo>
                    <a:pt x="20301" y="614106"/>
                  </a:lnTo>
                  <a:lnTo>
                    <a:pt x="25376" y="614106"/>
                  </a:lnTo>
                  <a:lnTo>
                    <a:pt x="27914" y="611569"/>
                  </a:lnTo>
                  <a:lnTo>
                    <a:pt x="25376" y="611569"/>
                  </a:lnTo>
                  <a:lnTo>
                    <a:pt x="25376" y="609031"/>
                  </a:lnTo>
                  <a:lnTo>
                    <a:pt x="27914" y="606493"/>
                  </a:lnTo>
                  <a:lnTo>
                    <a:pt x="27914" y="603956"/>
                  </a:lnTo>
                  <a:lnTo>
                    <a:pt x="30452" y="601418"/>
                  </a:lnTo>
                  <a:lnTo>
                    <a:pt x="32989" y="598880"/>
                  </a:lnTo>
                  <a:lnTo>
                    <a:pt x="32989" y="596343"/>
                  </a:lnTo>
                  <a:lnTo>
                    <a:pt x="35527" y="593805"/>
                  </a:lnTo>
                  <a:lnTo>
                    <a:pt x="35527" y="586192"/>
                  </a:lnTo>
                  <a:lnTo>
                    <a:pt x="32989" y="583655"/>
                  </a:lnTo>
                  <a:lnTo>
                    <a:pt x="25376" y="583655"/>
                  </a:lnTo>
                  <a:lnTo>
                    <a:pt x="25376" y="578579"/>
                  </a:lnTo>
                  <a:lnTo>
                    <a:pt x="27914" y="578579"/>
                  </a:lnTo>
                  <a:lnTo>
                    <a:pt x="27914" y="576042"/>
                  </a:lnTo>
                  <a:lnTo>
                    <a:pt x="30452" y="576042"/>
                  </a:lnTo>
                  <a:lnTo>
                    <a:pt x="32989" y="573504"/>
                  </a:lnTo>
                  <a:lnTo>
                    <a:pt x="32989" y="565891"/>
                  </a:lnTo>
                  <a:lnTo>
                    <a:pt x="35527" y="565891"/>
                  </a:lnTo>
                  <a:lnTo>
                    <a:pt x="35527" y="563354"/>
                  </a:lnTo>
                  <a:lnTo>
                    <a:pt x="38064" y="560816"/>
                  </a:lnTo>
                  <a:lnTo>
                    <a:pt x="35527" y="558278"/>
                  </a:lnTo>
                  <a:lnTo>
                    <a:pt x="35527" y="555741"/>
                  </a:lnTo>
                  <a:lnTo>
                    <a:pt x="32989" y="555741"/>
                  </a:lnTo>
                  <a:lnTo>
                    <a:pt x="32989" y="553203"/>
                  </a:lnTo>
                  <a:lnTo>
                    <a:pt x="30452" y="553203"/>
                  </a:lnTo>
                  <a:lnTo>
                    <a:pt x="30452" y="548128"/>
                  </a:lnTo>
                  <a:lnTo>
                    <a:pt x="27914" y="548128"/>
                  </a:lnTo>
                  <a:lnTo>
                    <a:pt x="27914" y="545590"/>
                  </a:lnTo>
                  <a:lnTo>
                    <a:pt x="22839" y="545590"/>
                  </a:lnTo>
                  <a:lnTo>
                    <a:pt x="20301" y="543052"/>
                  </a:lnTo>
                  <a:lnTo>
                    <a:pt x="17763" y="540515"/>
                  </a:lnTo>
                  <a:lnTo>
                    <a:pt x="17763" y="537977"/>
                  </a:lnTo>
                  <a:lnTo>
                    <a:pt x="20301" y="537977"/>
                  </a:lnTo>
                  <a:lnTo>
                    <a:pt x="20301" y="532902"/>
                  </a:lnTo>
                  <a:lnTo>
                    <a:pt x="17763" y="530364"/>
                  </a:lnTo>
                  <a:lnTo>
                    <a:pt x="17763" y="527827"/>
                  </a:lnTo>
                  <a:lnTo>
                    <a:pt x="22839" y="527827"/>
                  </a:lnTo>
                  <a:lnTo>
                    <a:pt x="25376" y="530364"/>
                  </a:lnTo>
                  <a:lnTo>
                    <a:pt x="27914" y="530364"/>
                  </a:lnTo>
                  <a:lnTo>
                    <a:pt x="30452" y="527827"/>
                  </a:lnTo>
                  <a:lnTo>
                    <a:pt x="30452" y="525289"/>
                  </a:lnTo>
                  <a:lnTo>
                    <a:pt x="32989" y="522752"/>
                  </a:lnTo>
                  <a:lnTo>
                    <a:pt x="38064" y="522752"/>
                  </a:lnTo>
                  <a:lnTo>
                    <a:pt x="38064" y="525289"/>
                  </a:lnTo>
                  <a:lnTo>
                    <a:pt x="40602" y="525289"/>
                  </a:lnTo>
                  <a:lnTo>
                    <a:pt x="40602" y="527827"/>
                  </a:lnTo>
                  <a:lnTo>
                    <a:pt x="43140" y="527827"/>
                  </a:lnTo>
                  <a:lnTo>
                    <a:pt x="43140" y="530364"/>
                  </a:lnTo>
                  <a:lnTo>
                    <a:pt x="48215" y="530364"/>
                  </a:lnTo>
                  <a:lnTo>
                    <a:pt x="48215" y="527827"/>
                  </a:lnTo>
                  <a:lnTo>
                    <a:pt x="50753" y="527827"/>
                  </a:lnTo>
                  <a:lnTo>
                    <a:pt x="50753" y="520214"/>
                  </a:lnTo>
                  <a:lnTo>
                    <a:pt x="48215" y="520214"/>
                  </a:lnTo>
                  <a:lnTo>
                    <a:pt x="45677" y="517676"/>
                  </a:lnTo>
                  <a:lnTo>
                    <a:pt x="45677" y="512601"/>
                  </a:lnTo>
                  <a:lnTo>
                    <a:pt x="48215" y="510063"/>
                  </a:lnTo>
                  <a:lnTo>
                    <a:pt x="48215" y="502450"/>
                  </a:lnTo>
                  <a:lnTo>
                    <a:pt x="48215" y="502450"/>
                  </a:lnTo>
                </a:path>
              </a:pathLst>
            </a:custGeom>
            <a:solidFill>
              <a:schemeClr val="accent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33A567-2857-6948-80F3-7499B38AE27D}"/>
                </a:ext>
              </a:extLst>
            </p:cNvPr>
            <p:cNvSpPr/>
            <p:nvPr/>
          </p:nvSpPr>
          <p:spPr>
            <a:xfrm>
              <a:off x="6430417" y="4316026"/>
              <a:ext cx="743525" cy="893223"/>
            </a:xfrm>
            <a:custGeom>
              <a:avLst/>
              <a:gdLst>
                <a:gd name="connsiteX0" fmla="*/ 15226 w 743525"/>
                <a:gd name="connsiteY0" fmla="*/ 634365 h 893223"/>
                <a:gd name="connsiteX1" fmla="*/ 17763 w 743525"/>
                <a:gd name="connsiteY1" fmla="*/ 631827 h 893223"/>
                <a:gd name="connsiteX2" fmla="*/ 17763 w 743525"/>
                <a:gd name="connsiteY2" fmla="*/ 624214 h 893223"/>
                <a:gd name="connsiteX3" fmla="*/ 15226 w 743525"/>
                <a:gd name="connsiteY3" fmla="*/ 616601 h 893223"/>
                <a:gd name="connsiteX4" fmla="*/ 15226 w 743525"/>
                <a:gd name="connsiteY4" fmla="*/ 611526 h 893223"/>
                <a:gd name="connsiteX5" fmla="*/ 12688 w 743525"/>
                <a:gd name="connsiteY5" fmla="*/ 606451 h 893223"/>
                <a:gd name="connsiteX6" fmla="*/ 12688 w 743525"/>
                <a:gd name="connsiteY6" fmla="*/ 601376 h 893223"/>
                <a:gd name="connsiteX7" fmla="*/ 10151 w 743525"/>
                <a:gd name="connsiteY7" fmla="*/ 598838 h 893223"/>
                <a:gd name="connsiteX8" fmla="*/ 10151 w 743525"/>
                <a:gd name="connsiteY8" fmla="*/ 581074 h 893223"/>
                <a:gd name="connsiteX9" fmla="*/ 12688 w 743525"/>
                <a:gd name="connsiteY9" fmla="*/ 575999 h 893223"/>
                <a:gd name="connsiteX10" fmla="*/ 12688 w 743525"/>
                <a:gd name="connsiteY10" fmla="*/ 565849 h 893223"/>
                <a:gd name="connsiteX11" fmla="*/ 10151 w 743525"/>
                <a:gd name="connsiteY11" fmla="*/ 560774 h 893223"/>
                <a:gd name="connsiteX12" fmla="*/ 7613 w 743525"/>
                <a:gd name="connsiteY12" fmla="*/ 553160 h 893223"/>
                <a:gd name="connsiteX13" fmla="*/ 2538 w 743525"/>
                <a:gd name="connsiteY13" fmla="*/ 548086 h 893223"/>
                <a:gd name="connsiteX14" fmla="*/ 0 w 743525"/>
                <a:gd name="connsiteY14" fmla="*/ 540472 h 893223"/>
                <a:gd name="connsiteX15" fmla="*/ 0 w 743525"/>
                <a:gd name="connsiteY15" fmla="*/ 527784 h 893223"/>
                <a:gd name="connsiteX16" fmla="*/ 2538 w 743525"/>
                <a:gd name="connsiteY16" fmla="*/ 525247 h 893223"/>
                <a:gd name="connsiteX17" fmla="*/ 5075 w 743525"/>
                <a:gd name="connsiteY17" fmla="*/ 517634 h 893223"/>
                <a:gd name="connsiteX18" fmla="*/ 7613 w 743525"/>
                <a:gd name="connsiteY18" fmla="*/ 512559 h 893223"/>
                <a:gd name="connsiteX19" fmla="*/ 7613 w 743525"/>
                <a:gd name="connsiteY19" fmla="*/ 504946 h 893223"/>
                <a:gd name="connsiteX20" fmla="*/ 10151 w 743525"/>
                <a:gd name="connsiteY20" fmla="*/ 497333 h 893223"/>
                <a:gd name="connsiteX21" fmla="*/ 12688 w 743525"/>
                <a:gd name="connsiteY21" fmla="*/ 492257 h 893223"/>
                <a:gd name="connsiteX22" fmla="*/ 15226 w 743525"/>
                <a:gd name="connsiteY22" fmla="*/ 489720 h 893223"/>
                <a:gd name="connsiteX23" fmla="*/ 17763 w 743525"/>
                <a:gd name="connsiteY23" fmla="*/ 487182 h 893223"/>
                <a:gd name="connsiteX24" fmla="*/ 17763 w 743525"/>
                <a:gd name="connsiteY24" fmla="*/ 484645 h 893223"/>
                <a:gd name="connsiteX25" fmla="*/ 22839 w 743525"/>
                <a:gd name="connsiteY25" fmla="*/ 477032 h 893223"/>
                <a:gd name="connsiteX26" fmla="*/ 25376 w 743525"/>
                <a:gd name="connsiteY26" fmla="*/ 469419 h 893223"/>
                <a:gd name="connsiteX27" fmla="*/ 30452 w 743525"/>
                <a:gd name="connsiteY27" fmla="*/ 464343 h 893223"/>
                <a:gd name="connsiteX28" fmla="*/ 35527 w 743525"/>
                <a:gd name="connsiteY28" fmla="*/ 459269 h 893223"/>
                <a:gd name="connsiteX29" fmla="*/ 43140 w 743525"/>
                <a:gd name="connsiteY29" fmla="*/ 456731 h 893223"/>
                <a:gd name="connsiteX30" fmla="*/ 48215 w 743525"/>
                <a:gd name="connsiteY30" fmla="*/ 456731 h 893223"/>
                <a:gd name="connsiteX31" fmla="*/ 58366 w 743525"/>
                <a:gd name="connsiteY31" fmla="*/ 454193 h 893223"/>
                <a:gd name="connsiteX32" fmla="*/ 81204 w 743525"/>
                <a:gd name="connsiteY32" fmla="*/ 454193 h 893223"/>
                <a:gd name="connsiteX33" fmla="*/ 81204 w 743525"/>
                <a:gd name="connsiteY33" fmla="*/ 451655 h 893223"/>
                <a:gd name="connsiteX34" fmla="*/ 83742 w 743525"/>
                <a:gd name="connsiteY34" fmla="*/ 449118 h 893223"/>
                <a:gd name="connsiteX35" fmla="*/ 88817 w 743525"/>
                <a:gd name="connsiteY35" fmla="*/ 446580 h 893223"/>
                <a:gd name="connsiteX36" fmla="*/ 88817 w 743525"/>
                <a:gd name="connsiteY36" fmla="*/ 444043 h 893223"/>
                <a:gd name="connsiteX37" fmla="*/ 91355 w 743525"/>
                <a:gd name="connsiteY37" fmla="*/ 438967 h 893223"/>
                <a:gd name="connsiteX38" fmla="*/ 91355 w 743525"/>
                <a:gd name="connsiteY38" fmla="*/ 426279 h 893223"/>
                <a:gd name="connsiteX39" fmla="*/ 88817 w 743525"/>
                <a:gd name="connsiteY39" fmla="*/ 418666 h 893223"/>
                <a:gd name="connsiteX40" fmla="*/ 86280 w 743525"/>
                <a:gd name="connsiteY40" fmla="*/ 411053 h 893223"/>
                <a:gd name="connsiteX41" fmla="*/ 86280 w 743525"/>
                <a:gd name="connsiteY41" fmla="*/ 395828 h 893223"/>
                <a:gd name="connsiteX42" fmla="*/ 83742 w 743525"/>
                <a:gd name="connsiteY42" fmla="*/ 390752 h 893223"/>
                <a:gd name="connsiteX43" fmla="*/ 81204 w 743525"/>
                <a:gd name="connsiteY43" fmla="*/ 383140 h 893223"/>
                <a:gd name="connsiteX44" fmla="*/ 76129 w 743525"/>
                <a:gd name="connsiteY44" fmla="*/ 378064 h 893223"/>
                <a:gd name="connsiteX45" fmla="*/ 73591 w 743525"/>
                <a:gd name="connsiteY45" fmla="*/ 372989 h 893223"/>
                <a:gd name="connsiteX46" fmla="*/ 71054 w 743525"/>
                <a:gd name="connsiteY46" fmla="*/ 367914 h 893223"/>
                <a:gd name="connsiteX47" fmla="*/ 68516 w 743525"/>
                <a:gd name="connsiteY47" fmla="*/ 365376 h 893223"/>
                <a:gd name="connsiteX48" fmla="*/ 63441 w 743525"/>
                <a:gd name="connsiteY48" fmla="*/ 360301 h 893223"/>
                <a:gd name="connsiteX49" fmla="*/ 60903 w 743525"/>
                <a:gd name="connsiteY49" fmla="*/ 352688 h 893223"/>
                <a:gd name="connsiteX50" fmla="*/ 58366 w 743525"/>
                <a:gd name="connsiteY50" fmla="*/ 342538 h 893223"/>
                <a:gd name="connsiteX51" fmla="*/ 58366 w 743525"/>
                <a:gd name="connsiteY51" fmla="*/ 340000 h 893223"/>
                <a:gd name="connsiteX52" fmla="*/ 55828 w 743525"/>
                <a:gd name="connsiteY52" fmla="*/ 329849 h 893223"/>
                <a:gd name="connsiteX53" fmla="*/ 55828 w 743525"/>
                <a:gd name="connsiteY53" fmla="*/ 319699 h 893223"/>
                <a:gd name="connsiteX54" fmla="*/ 58366 w 743525"/>
                <a:gd name="connsiteY54" fmla="*/ 309548 h 893223"/>
                <a:gd name="connsiteX55" fmla="*/ 60903 w 743525"/>
                <a:gd name="connsiteY55" fmla="*/ 289258 h 893223"/>
                <a:gd name="connsiteX56" fmla="*/ 65978 w 743525"/>
                <a:gd name="connsiteY56" fmla="*/ 263892 h 893223"/>
                <a:gd name="connsiteX57" fmla="*/ 63441 w 743525"/>
                <a:gd name="connsiteY57" fmla="*/ 246129 h 893223"/>
                <a:gd name="connsiteX58" fmla="*/ 60903 w 743525"/>
                <a:gd name="connsiteY58" fmla="*/ 235978 h 893223"/>
                <a:gd name="connsiteX59" fmla="*/ 58366 w 743525"/>
                <a:gd name="connsiteY59" fmla="*/ 230903 h 893223"/>
                <a:gd name="connsiteX60" fmla="*/ 55828 w 743525"/>
                <a:gd name="connsiteY60" fmla="*/ 223290 h 893223"/>
                <a:gd name="connsiteX61" fmla="*/ 58366 w 743525"/>
                <a:gd name="connsiteY61" fmla="*/ 220752 h 893223"/>
                <a:gd name="connsiteX62" fmla="*/ 58366 w 743525"/>
                <a:gd name="connsiteY62" fmla="*/ 215677 h 893223"/>
                <a:gd name="connsiteX63" fmla="*/ 63441 w 743525"/>
                <a:gd name="connsiteY63" fmla="*/ 213140 h 893223"/>
                <a:gd name="connsiteX64" fmla="*/ 71054 w 743525"/>
                <a:gd name="connsiteY64" fmla="*/ 210602 h 893223"/>
                <a:gd name="connsiteX65" fmla="*/ 76129 w 743525"/>
                <a:gd name="connsiteY65" fmla="*/ 205527 h 893223"/>
                <a:gd name="connsiteX66" fmla="*/ 78666 w 743525"/>
                <a:gd name="connsiteY66" fmla="*/ 197914 h 893223"/>
                <a:gd name="connsiteX67" fmla="*/ 76129 w 743525"/>
                <a:gd name="connsiteY67" fmla="*/ 190301 h 893223"/>
                <a:gd name="connsiteX68" fmla="*/ 71054 w 743525"/>
                <a:gd name="connsiteY68" fmla="*/ 182688 h 893223"/>
                <a:gd name="connsiteX69" fmla="*/ 71054 w 743525"/>
                <a:gd name="connsiteY69" fmla="*/ 180150 h 893223"/>
                <a:gd name="connsiteX70" fmla="*/ 68516 w 743525"/>
                <a:gd name="connsiteY70" fmla="*/ 175075 h 893223"/>
                <a:gd name="connsiteX71" fmla="*/ 71054 w 743525"/>
                <a:gd name="connsiteY71" fmla="*/ 170000 h 893223"/>
                <a:gd name="connsiteX72" fmla="*/ 73591 w 743525"/>
                <a:gd name="connsiteY72" fmla="*/ 162387 h 893223"/>
                <a:gd name="connsiteX73" fmla="*/ 83742 w 743525"/>
                <a:gd name="connsiteY73" fmla="*/ 144623 h 893223"/>
                <a:gd name="connsiteX74" fmla="*/ 98968 w 743525"/>
                <a:gd name="connsiteY74" fmla="*/ 121785 h 893223"/>
                <a:gd name="connsiteX75" fmla="*/ 109118 w 743525"/>
                <a:gd name="connsiteY75" fmla="*/ 96419 h 893223"/>
                <a:gd name="connsiteX76" fmla="*/ 114193 w 743525"/>
                <a:gd name="connsiteY76" fmla="*/ 78666 h 893223"/>
                <a:gd name="connsiteX77" fmla="*/ 119269 w 743525"/>
                <a:gd name="connsiteY77" fmla="*/ 63441 h 893223"/>
                <a:gd name="connsiteX78" fmla="*/ 126882 w 743525"/>
                <a:gd name="connsiteY78" fmla="*/ 45677 h 893223"/>
                <a:gd name="connsiteX79" fmla="*/ 131957 w 743525"/>
                <a:gd name="connsiteY79" fmla="*/ 30452 h 893223"/>
                <a:gd name="connsiteX80" fmla="*/ 137032 w 743525"/>
                <a:gd name="connsiteY80" fmla="*/ 17763 h 893223"/>
                <a:gd name="connsiteX81" fmla="*/ 142107 w 743525"/>
                <a:gd name="connsiteY81" fmla="*/ 12688 h 893223"/>
                <a:gd name="connsiteX82" fmla="*/ 154795 w 743525"/>
                <a:gd name="connsiteY82" fmla="*/ 10150 h 893223"/>
                <a:gd name="connsiteX83" fmla="*/ 167483 w 743525"/>
                <a:gd name="connsiteY83" fmla="*/ 12688 h 893223"/>
                <a:gd name="connsiteX84" fmla="*/ 177634 w 743525"/>
                <a:gd name="connsiteY84" fmla="*/ 12688 h 893223"/>
                <a:gd name="connsiteX85" fmla="*/ 185247 w 743525"/>
                <a:gd name="connsiteY85" fmla="*/ 10150 h 893223"/>
                <a:gd name="connsiteX86" fmla="*/ 190322 w 743525"/>
                <a:gd name="connsiteY86" fmla="*/ 5075 h 893223"/>
                <a:gd name="connsiteX87" fmla="*/ 192860 w 743525"/>
                <a:gd name="connsiteY87" fmla="*/ 0 h 893223"/>
                <a:gd name="connsiteX88" fmla="*/ 192860 w 743525"/>
                <a:gd name="connsiteY88" fmla="*/ 2538 h 893223"/>
                <a:gd name="connsiteX89" fmla="*/ 190322 w 743525"/>
                <a:gd name="connsiteY89" fmla="*/ 7613 h 893223"/>
                <a:gd name="connsiteX90" fmla="*/ 190322 w 743525"/>
                <a:gd name="connsiteY90" fmla="*/ 20301 h 893223"/>
                <a:gd name="connsiteX91" fmla="*/ 192860 w 743525"/>
                <a:gd name="connsiteY91" fmla="*/ 25376 h 893223"/>
                <a:gd name="connsiteX92" fmla="*/ 192860 w 743525"/>
                <a:gd name="connsiteY92" fmla="*/ 30452 h 893223"/>
                <a:gd name="connsiteX93" fmla="*/ 195397 w 743525"/>
                <a:gd name="connsiteY93" fmla="*/ 32989 h 893223"/>
                <a:gd name="connsiteX94" fmla="*/ 197935 w 743525"/>
                <a:gd name="connsiteY94" fmla="*/ 35527 h 893223"/>
                <a:gd name="connsiteX95" fmla="*/ 200473 w 743525"/>
                <a:gd name="connsiteY95" fmla="*/ 38064 h 893223"/>
                <a:gd name="connsiteX96" fmla="*/ 205548 w 743525"/>
                <a:gd name="connsiteY96" fmla="*/ 38064 h 893223"/>
                <a:gd name="connsiteX97" fmla="*/ 210623 w 743525"/>
                <a:gd name="connsiteY97" fmla="*/ 40602 h 893223"/>
                <a:gd name="connsiteX98" fmla="*/ 210623 w 743525"/>
                <a:gd name="connsiteY98" fmla="*/ 50753 h 893223"/>
                <a:gd name="connsiteX99" fmla="*/ 213161 w 743525"/>
                <a:gd name="connsiteY99" fmla="*/ 58365 h 893223"/>
                <a:gd name="connsiteX100" fmla="*/ 215699 w 743525"/>
                <a:gd name="connsiteY100" fmla="*/ 63441 h 893223"/>
                <a:gd name="connsiteX101" fmla="*/ 220774 w 743525"/>
                <a:gd name="connsiteY101" fmla="*/ 68516 h 893223"/>
                <a:gd name="connsiteX102" fmla="*/ 225849 w 743525"/>
                <a:gd name="connsiteY102" fmla="*/ 73591 h 893223"/>
                <a:gd name="connsiteX103" fmla="*/ 230924 w 743525"/>
                <a:gd name="connsiteY103" fmla="*/ 78666 h 893223"/>
                <a:gd name="connsiteX104" fmla="*/ 238537 w 743525"/>
                <a:gd name="connsiteY104" fmla="*/ 81204 h 893223"/>
                <a:gd name="connsiteX105" fmla="*/ 243612 w 743525"/>
                <a:gd name="connsiteY105" fmla="*/ 81204 h 893223"/>
                <a:gd name="connsiteX106" fmla="*/ 251225 w 743525"/>
                <a:gd name="connsiteY106" fmla="*/ 86279 h 893223"/>
                <a:gd name="connsiteX107" fmla="*/ 256300 w 743525"/>
                <a:gd name="connsiteY107" fmla="*/ 91355 h 893223"/>
                <a:gd name="connsiteX108" fmla="*/ 258838 w 743525"/>
                <a:gd name="connsiteY108" fmla="*/ 93892 h 893223"/>
                <a:gd name="connsiteX109" fmla="*/ 263914 w 743525"/>
                <a:gd name="connsiteY109" fmla="*/ 96430 h 893223"/>
                <a:gd name="connsiteX110" fmla="*/ 268988 w 743525"/>
                <a:gd name="connsiteY110" fmla="*/ 98967 h 893223"/>
                <a:gd name="connsiteX111" fmla="*/ 271526 w 743525"/>
                <a:gd name="connsiteY111" fmla="*/ 101505 h 893223"/>
                <a:gd name="connsiteX112" fmla="*/ 274064 w 743525"/>
                <a:gd name="connsiteY112" fmla="*/ 104043 h 893223"/>
                <a:gd name="connsiteX113" fmla="*/ 276602 w 743525"/>
                <a:gd name="connsiteY113" fmla="*/ 106580 h 893223"/>
                <a:gd name="connsiteX114" fmla="*/ 279139 w 743525"/>
                <a:gd name="connsiteY114" fmla="*/ 104043 h 893223"/>
                <a:gd name="connsiteX115" fmla="*/ 284214 w 743525"/>
                <a:gd name="connsiteY115" fmla="*/ 101505 h 893223"/>
                <a:gd name="connsiteX116" fmla="*/ 289290 w 743525"/>
                <a:gd name="connsiteY116" fmla="*/ 101505 h 893223"/>
                <a:gd name="connsiteX117" fmla="*/ 291828 w 743525"/>
                <a:gd name="connsiteY117" fmla="*/ 96430 h 893223"/>
                <a:gd name="connsiteX118" fmla="*/ 296902 w 743525"/>
                <a:gd name="connsiteY118" fmla="*/ 96430 h 893223"/>
                <a:gd name="connsiteX119" fmla="*/ 299440 w 743525"/>
                <a:gd name="connsiteY119" fmla="*/ 93892 h 893223"/>
                <a:gd name="connsiteX120" fmla="*/ 301978 w 743525"/>
                <a:gd name="connsiteY120" fmla="*/ 88817 h 893223"/>
                <a:gd name="connsiteX121" fmla="*/ 304516 w 743525"/>
                <a:gd name="connsiteY121" fmla="*/ 83742 h 893223"/>
                <a:gd name="connsiteX122" fmla="*/ 307053 w 743525"/>
                <a:gd name="connsiteY122" fmla="*/ 76129 h 893223"/>
                <a:gd name="connsiteX123" fmla="*/ 309591 w 743525"/>
                <a:gd name="connsiteY123" fmla="*/ 73591 h 893223"/>
                <a:gd name="connsiteX124" fmla="*/ 317204 w 743525"/>
                <a:gd name="connsiteY124" fmla="*/ 73591 h 893223"/>
                <a:gd name="connsiteX125" fmla="*/ 317204 w 743525"/>
                <a:gd name="connsiteY125" fmla="*/ 65978 h 893223"/>
                <a:gd name="connsiteX126" fmla="*/ 319741 w 743525"/>
                <a:gd name="connsiteY126" fmla="*/ 58365 h 893223"/>
                <a:gd name="connsiteX127" fmla="*/ 329892 w 743525"/>
                <a:gd name="connsiteY127" fmla="*/ 50753 h 893223"/>
                <a:gd name="connsiteX128" fmla="*/ 337505 w 743525"/>
                <a:gd name="connsiteY128" fmla="*/ 50753 h 893223"/>
                <a:gd name="connsiteX129" fmla="*/ 345117 w 743525"/>
                <a:gd name="connsiteY129" fmla="*/ 48215 h 893223"/>
                <a:gd name="connsiteX130" fmla="*/ 350193 w 743525"/>
                <a:gd name="connsiteY130" fmla="*/ 45677 h 893223"/>
                <a:gd name="connsiteX131" fmla="*/ 357806 w 743525"/>
                <a:gd name="connsiteY131" fmla="*/ 45677 h 893223"/>
                <a:gd name="connsiteX132" fmla="*/ 360343 w 743525"/>
                <a:gd name="connsiteY132" fmla="*/ 43140 h 893223"/>
                <a:gd name="connsiteX133" fmla="*/ 365419 w 743525"/>
                <a:gd name="connsiteY133" fmla="*/ 40602 h 893223"/>
                <a:gd name="connsiteX134" fmla="*/ 367956 w 743525"/>
                <a:gd name="connsiteY134" fmla="*/ 38064 h 893223"/>
                <a:gd name="connsiteX135" fmla="*/ 373031 w 743525"/>
                <a:gd name="connsiteY135" fmla="*/ 30452 h 893223"/>
                <a:gd name="connsiteX136" fmla="*/ 380645 w 743525"/>
                <a:gd name="connsiteY136" fmla="*/ 27914 h 893223"/>
                <a:gd name="connsiteX137" fmla="*/ 385719 w 743525"/>
                <a:gd name="connsiteY137" fmla="*/ 25376 h 893223"/>
                <a:gd name="connsiteX138" fmla="*/ 388257 w 743525"/>
                <a:gd name="connsiteY138" fmla="*/ 25376 h 893223"/>
                <a:gd name="connsiteX139" fmla="*/ 390795 w 743525"/>
                <a:gd name="connsiteY139" fmla="*/ 22839 h 893223"/>
                <a:gd name="connsiteX140" fmla="*/ 395870 w 743525"/>
                <a:gd name="connsiteY140" fmla="*/ 20301 h 893223"/>
                <a:gd name="connsiteX141" fmla="*/ 400945 w 743525"/>
                <a:gd name="connsiteY141" fmla="*/ 12688 h 893223"/>
                <a:gd name="connsiteX142" fmla="*/ 406021 w 743525"/>
                <a:gd name="connsiteY142" fmla="*/ 7613 h 893223"/>
                <a:gd name="connsiteX143" fmla="*/ 408558 w 743525"/>
                <a:gd name="connsiteY143" fmla="*/ 5075 h 893223"/>
                <a:gd name="connsiteX144" fmla="*/ 421246 w 743525"/>
                <a:gd name="connsiteY144" fmla="*/ 5075 h 893223"/>
                <a:gd name="connsiteX145" fmla="*/ 423784 w 743525"/>
                <a:gd name="connsiteY145" fmla="*/ 2538 h 893223"/>
                <a:gd name="connsiteX146" fmla="*/ 426322 w 743525"/>
                <a:gd name="connsiteY146" fmla="*/ 2538 h 893223"/>
                <a:gd name="connsiteX147" fmla="*/ 426322 w 743525"/>
                <a:gd name="connsiteY147" fmla="*/ 5075 h 893223"/>
                <a:gd name="connsiteX148" fmla="*/ 428859 w 743525"/>
                <a:gd name="connsiteY148" fmla="*/ 12688 h 893223"/>
                <a:gd name="connsiteX149" fmla="*/ 428859 w 743525"/>
                <a:gd name="connsiteY149" fmla="*/ 17763 h 893223"/>
                <a:gd name="connsiteX150" fmla="*/ 431397 w 743525"/>
                <a:gd name="connsiteY150" fmla="*/ 20301 h 893223"/>
                <a:gd name="connsiteX151" fmla="*/ 433934 w 743525"/>
                <a:gd name="connsiteY151" fmla="*/ 22839 h 893223"/>
                <a:gd name="connsiteX152" fmla="*/ 439010 w 743525"/>
                <a:gd name="connsiteY152" fmla="*/ 27914 h 893223"/>
                <a:gd name="connsiteX153" fmla="*/ 441547 w 743525"/>
                <a:gd name="connsiteY153" fmla="*/ 30452 h 893223"/>
                <a:gd name="connsiteX154" fmla="*/ 444085 w 743525"/>
                <a:gd name="connsiteY154" fmla="*/ 35527 h 893223"/>
                <a:gd name="connsiteX155" fmla="*/ 449160 w 743525"/>
                <a:gd name="connsiteY155" fmla="*/ 38064 h 893223"/>
                <a:gd name="connsiteX156" fmla="*/ 459311 w 743525"/>
                <a:gd name="connsiteY156" fmla="*/ 38064 h 893223"/>
                <a:gd name="connsiteX157" fmla="*/ 471999 w 743525"/>
                <a:gd name="connsiteY157" fmla="*/ 32989 h 893223"/>
                <a:gd name="connsiteX158" fmla="*/ 484687 w 743525"/>
                <a:gd name="connsiteY158" fmla="*/ 27914 h 893223"/>
                <a:gd name="connsiteX159" fmla="*/ 494838 w 743525"/>
                <a:gd name="connsiteY159" fmla="*/ 20301 h 893223"/>
                <a:gd name="connsiteX160" fmla="*/ 499913 w 743525"/>
                <a:gd name="connsiteY160" fmla="*/ 15226 h 893223"/>
                <a:gd name="connsiteX161" fmla="*/ 504988 w 743525"/>
                <a:gd name="connsiteY161" fmla="*/ 10150 h 893223"/>
                <a:gd name="connsiteX162" fmla="*/ 510063 w 743525"/>
                <a:gd name="connsiteY162" fmla="*/ 5075 h 893223"/>
                <a:gd name="connsiteX163" fmla="*/ 515139 w 743525"/>
                <a:gd name="connsiteY163" fmla="*/ 2538 h 893223"/>
                <a:gd name="connsiteX164" fmla="*/ 517676 w 743525"/>
                <a:gd name="connsiteY164" fmla="*/ 2538 h 893223"/>
                <a:gd name="connsiteX165" fmla="*/ 520214 w 743525"/>
                <a:gd name="connsiteY165" fmla="*/ 5075 h 893223"/>
                <a:gd name="connsiteX166" fmla="*/ 522751 w 743525"/>
                <a:gd name="connsiteY166" fmla="*/ 7613 h 893223"/>
                <a:gd name="connsiteX167" fmla="*/ 527827 w 743525"/>
                <a:gd name="connsiteY167" fmla="*/ 10150 h 893223"/>
                <a:gd name="connsiteX168" fmla="*/ 530364 w 743525"/>
                <a:gd name="connsiteY168" fmla="*/ 10150 h 893223"/>
                <a:gd name="connsiteX169" fmla="*/ 532902 w 743525"/>
                <a:gd name="connsiteY169" fmla="*/ 15226 h 893223"/>
                <a:gd name="connsiteX170" fmla="*/ 532902 w 743525"/>
                <a:gd name="connsiteY170" fmla="*/ 20301 h 893223"/>
                <a:gd name="connsiteX171" fmla="*/ 535440 w 743525"/>
                <a:gd name="connsiteY171" fmla="*/ 22839 h 893223"/>
                <a:gd name="connsiteX172" fmla="*/ 537977 w 743525"/>
                <a:gd name="connsiteY172" fmla="*/ 27914 h 893223"/>
                <a:gd name="connsiteX173" fmla="*/ 540515 w 743525"/>
                <a:gd name="connsiteY173" fmla="*/ 32989 h 893223"/>
                <a:gd name="connsiteX174" fmla="*/ 543053 w 743525"/>
                <a:gd name="connsiteY174" fmla="*/ 38064 h 893223"/>
                <a:gd name="connsiteX175" fmla="*/ 548128 w 743525"/>
                <a:gd name="connsiteY175" fmla="*/ 43140 h 893223"/>
                <a:gd name="connsiteX176" fmla="*/ 550665 w 743525"/>
                <a:gd name="connsiteY176" fmla="*/ 48215 h 893223"/>
                <a:gd name="connsiteX177" fmla="*/ 555741 w 743525"/>
                <a:gd name="connsiteY177" fmla="*/ 50753 h 893223"/>
                <a:gd name="connsiteX178" fmla="*/ 558278 w 743525"/>
                <a:gd name="connsiteY178" fmla="*/ 53290 h 893223"/>
                <a:gd name="connsiteX179" fmla="*/ 563353 w 743525"/>
                <a:gd name="connsiteY179" fmla="*/ 50753 h 893223"/>
                <a:gd name="connsiteX180" fmla="*/ 570967 w 743525"/>
                <a:gd name="connsiteY180" fmla="*/ 45677 h 893223"/>
                <a:gd name="connsiteX181" fmla="*/ 578579 w 743525"/>
                <a:gd name="connsiteY181" fmla="*/ 43140 h 893223"/>
                <a:gd name="connsiteX182" fmla="*/ 583655 w 743525"/>
                <a:gd name="connsiteY182" fmla="*/ 43140 h 893223"/>
                <a:gd name="connsiteX183" fmla="*/ 588730 w 743525"/>
                <a:gd name="connsiteY183" fmla="*/ 40602 h 893223"/>
                <a:gd name="connsiteX184" fmla="*/ 593805 w 743525"/>
                <a:gd name="connsiteY184" fmla="*/ 38064 h 893223"/>
                <a:gd name="connsiteX185" fmla="*/ 601418 w 743525"/>
                <a:gd name="connsiteY185" fmla="*/ 40602 h 893223"/>
                <a:gd name="connsiteX186" fmla="*/ 606493 w 743525"/>
                <a:gd name="connsiteY186" fmla="*/ 43140 h 893223"/>
                <a:gd name="connsiteX187" fmla="*/ 611569 w 743525"/>
                <a:gd name="connsiteY187" fmla="*/ 43140 h 893223"/>
                <a:gd name="connsiteX188" fmla="*/ 614106 w 743525"/>
                <a:gd name="connsiteY188" fmla="*/ 45677 h 893223"/>
                <a:gd name="connsiteX189" fmla="*/ 629332 w 743525"/>
                <a:gd name="connsiteY189" fmla="*/ 45677 h 893223"/>
                <a:gd name="connsiteX190" fmla="*/ 636945 w 743525"/>
                <a:gd name="connsiteY190" fmla="*/ 53290 h 893223"/>
                <a:gd name="connsiteX191" fmla="*/ 642020 w 743525"/>
                <a:gd name="connsiteY191" fmla="*/ 58365 h 893223"/>
                <a:gd name="connsiteX192" fmla="*/ 644558 w 743525"/>
                <a:gd name="connsiteY192" fmla="*/ 63441 h 893223"/>
                <a:gd name="connsiteX193" fmla="*/ 647095 w 743525"/>
                <a:gd name="connsiteY193" fmla="*/ 68516 h 893223"/>
                <a:gd name="connsiteX194" fmla="*/ 649633 w 743525"/>
                <a:gd name="connsiteY194" fmla="*/ 71053 h 893223"/>
                <a:gd name="connsiteX195" fmla="*/ 649633 w 743525"/>
                <a:gd name="connsiteY195" fmla="*/ 73591 h 893223"/>
                <a:gd name="connsiteX196" fmla="*/ 644558 w 743525"/>
                <a:gd name="connsiteY196" fmla="*/ 73591 h 893223"/>
                <a:gd name="connsiteX197" fmla="*/ 642020 w 743525"/>
                <a:gd name="connsiteY197" fmla="*/ 78666 h 893223"/>
                <a:gd name="connsiteX198" fmla="*/ 634407 w 743525"/>
                <a:gd name="connsiteY198" fmla="*/ 81204 h 893223"/>
                <a:gd name="connsiteX199" fmla="*/ 629332 w 743525"/>
                <a:gd name="connsiteY199" fmla="*/ 91355 h 893223"/>
                <a:gd name="connsiteX200" fmla="*/ 621719 w 743525"/>
                <a:gd name="connsiteY200" fmla="*/ 101505 h 893223"/>
                <a:gd name="connsiteX201" fmla="*/ 614106 w 743525"/>
                <a:gd name="connsiteY201" fmla="*/ 114193 h 893223"/>
                <a:gd name="connsiteX202" fmla="*/ 611569 w 743525"/>
                <a:gd name="connsiteY202" fmla="*/ 124344 h 893223"/>
                <a:gd name="connsiteX203" fmla="*/ 611569 w 743525"/>
                <a:gd name="connsiteY203" fmla="*/ 147172 h 893223"/>
                <a:gd name="connsiteX204" fmla="*/ 609031 w 743525"/>
                <a:gd name="connsiteY204" fmla="*/ 159860 h 893223"/>
                <a:gd name="connsiteX205" fmla="*/ 609031 w 743525"/>
                <a:gd name="connsiteY205" fmla="*/ 170010 h 893223"/>
                <a:gd name="connsiteX206" fmla="*/ 606493 w 743525"/>
                <a:gd name="connsiteY206" fmla="*/ 180161 h 893223"/>
                <a:gd name="connsiteX207" fmla="*/ 603956 w 743525"/>
                <a:gd name="connsiteY207" fmla="*/ 185236 h 893223"/>
                <a:gd name="connsiteX208" fmla="*/ 596343 w 743525"/>
                <a:gd name="connsiteY208" fmla="*/ 187774 h 893223"/>
                <a:gd name="connsiteX209" fmla="*/ 591267 w 743525"/>
                <a:gd name="connsiteY209" fmla="*/ 190312 h 893223"/>
                <a:gd name="connsiteX210" fmla="*/ 591267 w 743525"/>
                <a:gd name="connsiteY210" fmla="*/ 208075 h 893223"/>
                <a:gd name="connsiteX211" fmla="*/ 593805 w 743525"/>
                <a:gd name="connsiteY211" fmla="*/ 215688 h 893223"/>
                <a:gd name="connsiteX212" fmla="*/ 601418 w 743525"/>
                <a:gd name="connsiteY212" fmla="*/ 225838 h 893223"/>
                <a:gd name="connsiteX213" fmla="*/ 601418 w 743525"/>
                <a:gd name="connsiteY213" fmla="*/ 251204 h 893223"/>
                <a:gd name="connsiteX214" fmla="*/ 603956 w 743525"/>
                <a:gd name="connsiteY214" fmla="*/ 258817 h 893223"/>
                <a:gd name="connsiteX215" fmla="*/ 606493 w 743525"/>
                <a:gd name="connsiteY215" fmla="*/ 266430 h 893223"/>
                <a:gd name="connsiteX216" fmla="*/ 614106 w 743525"/>
                <a:gd name="connsiteY216" fmla="*/ 274043 h 893223"/>
                <a:gd name="connsiteX217" fmla="*/ 621719 w 743525"/>
                <a:gd name="connsiteY217" fmla="*/ 284193 h 893223"/>
                <a:gd name="connsiteX218" fmla="*/ 626794 w 743525"/>
                <a:gd name="connsiteY218" fmla="*/ 294344 h 893223"/>
                <a:gd name="connsiteX219" fmla="*/ 634407 w 743525"/>
                <a:gd name="connsiteY219" fmla="*/ 299419 h 893223"/>
                <a:gd name="connsiteX220" fmla="*/ 642020 w 743525"/>
                <a:gd name="connsiteY220" fmla="*/ 301957 h 893223"/>
                <a:gd name="connsiteX221" fmla="*/ 647095 w 743525"/>
                <a:gd name="connsiteY221" fmla="*/ 307032 h 893223"/>
                <a:gd name="connsiteX222" fmla="*/ 654708 w 743525"/>
                <a:gd name="connsiteY222" fmla="*/ 314645 h 893223"/>
                <a:gd name="connsiteX223" fmla="*/ 659784 w 743525"/>
                <a:gd name="connsiteY223" fmla="*/ 312107 h 893223"/>
                <a:gd name="connsiteX224" fmla="*/ 664859 w 743525"/>
                <a:gd name="connsiteY224" fmla="*/ 314645 h 893223"/>
                <a:gd name="connsiteX225" fmla="*/ 672472 w 743525"/>
                <a:gd name="connsiteY225" fmla="*/ 314645 h 893223"/>
                <a:gd name="connsiteX226" fmla="*/ 677547 w 743525"/>
                <a:gd name="connsiteY226" fmla="*/ 317182 h 893223"/>
                <a:gd name="connsiteX227" fmla="*/ 682622 w 743525"/>
                <a:gd name="connsiteY227" fmla="*/ 314645 h 893223"/>
                <a:gd name="connsiteX228" fmla="*/ 687698 w 743525"/>
                <a:gd name="connsiteY228" fmla="*/ 312107 h 893223"/>
                <a:gd name="connsiteX229" fmla="*/ 692773 w 743525"/>
                <a:gd name="connsiteY229" fmla="*/ 314645 h 893223"/>
                <a:gd name="connsiteX230" fmla="*/ 695310 w 743525"/>
                <a:gd name="connsiteY230" fmla="*/ 317182 h 893223"/>
                <a:gd name="connsiteX231" fmla="*/ 695310 w 743525"/>
                <a:gd name="connsiteY231" fmla="*/ 319720 h 893223"/>
                <a:gd name="connsiteX232" fmla="*/ 697848 w 743525"/>
                <a:gd name="connsiteY232" fmla="*/ 317182 h 893223"/>
                <a:gd name="connsiteX233" fmla="*/ 700386 w 743525"/>
                <a:gd name="connsiteY233" fmla="*/ 317182 h 893223"/>
                <a:gd name="connsiteX234" fmla="*/ 702923 w 743525"/>
                <a:gd name="connsiteY234" fmla="*/ 319720 h 893223"/>
                <a:gd name="connsiteX235" fmla="*/ 705461 w 743525"/>
                <a:gd name="connsiteY235" fmla="*/ 322257 h 893223"/>
                <a:gd name="connsiteX236" fmla="*/ 715611 w 743525"/>
                <a:gd name="connsiteY236" fmla="*/ 322257 h 893223"/>
                <a:gd name="connsiteX237" fmla="*/ 720687 w 743525"/>
                <a:gd name="connsiteY237" fmla="*/ 327333 h 893223"/>
                <a:gd name="connsiteX238" fmla="*/ 725762 w 743525"/>
                <a:gd name="connsiteY238" fmla="*/ 327333 h 893223"/>
                <a:gd name="connsiteX239" fmla="*/ 730837 w 743525"/>
                <a:gd name="connsiteY239" fmla="*/ 329871 h 893223"/>
                <a:gd name="connsiteX240" fmla="*/ 730837 w 743525"/>
                <a:gd name="connsiteY240" fmla="*/ 337483 h 893223"/>
                <a:gd name="connsiteX241" fmla="*/ 728299 w 743525"/>
                <a:gd name="connsiteY241" fmla="*/ 342559 h 893223"/>
                <a:gd name="connsiteX242" fmla="*/ 728299 w 743525"/>
                <a:gd name="connsiteY242" fmla="*/ 352709 h 893223"/>
                <a:gd name="connsiteX243" fmla="*/ 725762 w 743525"/>
                <a:gd name="connsiteY243" fmla="*/ 355247 h 893223"/>
                <a:gd name="connsiteX244" fmla="*/ 723224 w 743525"/>
                <a:gd name="connsiteY244" fmla="*/ 362860 h 893223"/>
                <a:gd name="connsiteX245" fmla="*/ 720687 w 743525"/>
                <a:gd name="connsiteY245" fmla="*/ 373010 h 893223"/>
                <a:gd name="connsiteX246" fmla="*/ 718149 w 743525"/>
                <a:gd name="connsiteY246" fmla="*/ 378085 h 893223"/>
                <a:gd name="connsiteX247" fmla="*/ 718149 w 743525"/>
                <a:gd name="connsiteY247" fmla="*/ 388236 h 893223"/>
                <a:gd name="connsiteX248" fmla="*/ 720687 w 743525"/>
                <a:gd name="connsiteY248" fmla="*/ 395849 h 893223"/>
                <a:gd name="connsiteX249" fmla="*/ 723224 w 743525"/>
                <a:gd name="connsiteY249" fmla="*/ 408537 h 893223"/>
                <a:gd name="connsiteX250" fmla="*/ 723224 w 743525"/>
                <a:gd name="connsiteY250" fmla="*/ 418688 h 893223"/>
                <a:gd name="connsiteX251" fmla="*/ 720687 w 743525"/>
                <a:gd name="connsiteY251" fmla="*/ 431376 h 893223"/>
                <a:gd name="connsiteX252" fmla="*/ 715611 w 743525"/>
                <a:gd name="connsiteY252" fmla="*/ 441526 h 893223"/>
                <a:gd name="connsiteX253" fmla="*/ 710536 w 743525"/>
                <a:gd name="connsiteY253" fmla="*/ 454214 h 893223"/>
                <a:gd name="connsiteX254" fmla="*/ 707998 w 743525"/>
                <a:gd name="connsiteY254" fmla="*/ 464365 h 893223"/>
                <a:gd name="connsiteX255" fmla="*/ 707998 w 743525"/>
                <a:gd name="connsiteY255" fmla="*/ 477053 h 893223"/>
                <a:gd name="connsiteX256" fmla="*/ 710536 w 743525"/>
                <a:gd name="connsiteY256" fmla="*/ 487203 h 893223"/>
                <a:gd name="connsiteX257" fmla="*/ 710536 w 743525"/>
                <a:gd name="connsiteY257" fmla="*/ 494816 h 893223"/>
                <a:gd name="connsiteX258" fmla="*/ 707998 w 743525"/>
                <a:gd name="connsiteY258" fmla="*/ 504967 h 893223"/>
                <a:gd name="connsiteX259" fmla="*/ 705461 w 743525"/>
                <a:gd name="connsiteY259" fmla="*/ 510042 h 893223"/>
                <a:gd name="connsiteX260" fmla="*/ 700386 w 743525"/>
                <a:gd name="connsiteY260" fmla="*/ 512580 h 893223"/>
                <a:gd name="connsiteX261" fmla="*/ 695310 w 743525"/>
                <a:gd name="connsiteY261" fmla="*/ 517655 h 893223"/>
                <a:gd name="connsiteX262" fmla="*/ 690235 w 743525"/>
                <a:gd name="connsiteY262" fmla="*/ 522730 h 893223"/>
                <a:gd name="connsiteX263" fmla="*/ 690235 w 743525"/>
                <a:gd name="connsiteY263" fmla="*/ 530343 h 893223"/>
                <a:gd name="connsiteX264" fmla="*/ 695310 w 743525"/>
                <a:gd name="connsiteY264" fmla="*/ 535419 h 893223"/>
                <a:gd name="connsiteX265" fmla="*/ 697848 w 743525"/>
                <a:gd name="connsiteY265" fmla="*/ 543031 h 893223"/>
                <a:gd name="connsiteX266" fmla="*/ 697848 w 743525"/>
                <a:gd name="connsiteY266" fmla="*/ 550644 h 893223"/>
                <a:gd name="connsiteX267" fmla="*/ 695310 w 743525"/>
                <a:gd name="connsiteY267" fmla="*/ 555719 h 893223"/>
                <a:gd name="connsiteX268" fmla="*/ 692773 w 743525"/>
                <a:gd name="connsiteY268" fmla="*/ 565870 h 893223"/>
                <a:gd name="connsiteX269" fmla="*/ 692773 w 743525"/>
                <a:gd name="connsiteY269" fmla="*/ 576020 h 893223"/>
                <a:gd name="connsiteX270" fmla="*/ 695310 w 743525"/>
                <a:gd name="connsiteY270" fmla="*/ 583633 h 893223"/>
                <a:gd name="connsiteX271" fmla="*/ 697848 w 743525"/>
                <a:gd name="connsiteY271" fmla="*/ 593784 h 893223"/>
                <a:gd name="connsiteX272" fmla="*/ 700386 w 743525"/>
                <a:gd name="connsiteY272" fmla="*/ 606472 h 893223"/>
                <a:gd name="connsiteX273" fmla="*/ 705461 w 743525"/>
                <a:gd name="connsiteY273" fmla="*/ 619160 h 893223"/>
                <a:gd name="connsiteX274" fmla="*/ 710536 w 743525"/>
                <a:gd name="connsiteY274" fmla="*/ 631848 h 893223"/>
                <a:gd name="connsiteX275" fmla="*/ 713074 w 743525"/>
                <a:gd name="connsiteY275" fmla="*/ 647074 h 893223"/>
                <a:gd name="connsiteX276" fmla="*/ 715611 w 743525"/>
                <a:gd name="connsiteY276" fmla="*/ 654687 h 893223"/>
                <a:gd name="connsiteX277" fmla="*/ 715611 w 743525"/>
                <a:gd name="connsiteY277" fmla="*/ 664837 h 893223"/>
                <a:gd name="connsiteX278" fmla="*/ 718149 w 743525"/>
                <a:gd name="connsiteY278" fmla="*/ 672450 h 893223"/>
                <a:gd name="connsiteX279" fmla="*/ 718149 w 743525"/>
                <a:gd name="connsiteY279" fmla="*/ 680063 h 893223"/>
                <a:gd name="connsiteX280" fmla="*/ 720687 w 743525"/>
                <a:gd name="connsiteY280" fmla="*/ 692751 h 893223"/>
                <a:gd name="connsiteX281" fmla="*/ 725762 w 743525"/>
                <a:gd name="connsiteY281" fmla="*/ 705439 h 893223"/>
                <a:gd name="connsiteX282" fmla="*/ 730837 w 743525"/>
                <a:gd name="connsiteY282" fmla="*/ 720665 h 893223"/>
                <a:gd name="connsiteX283" fmla="*/ 733375 w 743525"/>
                <a:gd name="connsiteY283" fmla="*/ 733353 h 893223"/>
                <a:gd name="connsiteX284" fmla="*/ 738450 w 743525"/>
                <a:gd name="connsiteY284" fmla="*/ 746042 h 893223"/>
                <a:gd name="connsiteX285" fmla="*/ 740987 w 743525"/>
                <a:gd name="connsiteY285" fmla="*/ 756192 h 893223"/>
                <a:gd name="connsiteX286" fmla="*/ 743525 w 743525"/>
                <a:gd name="connsiteY286" fmla="*/ 766342 h 893223"/>
                <a:gd name="connsiteX287" fmla="*/ 743525 w 743525"/>
                <a:gd name="connsiteY287" fmla="*/ 779031 h 893223"/>
                <a:gd name="connsiteX288" fmla="*/ 740987 w 743525"/>
                <a:gd name="connsiteY288" fmla="*/ 794256 h 893223"/>
                <a:gd name="connsiteX289" fmla="*/ 738450 w 743525"/>
                <a:gd name="connsiteY289" fmla="*/ 806944 h 893223"/>
                <a:gd name="connsiteX290" fmla="*/ 730837 w 743525"/>
                <a:gd name="connsiteY290" fmla="*/ 819633 h 893223"/>
                <a:gd name="connsiteX291" fmla="*/ 725762 w 743525"/>
                <a:gd name="connsiteY291" fmla="*/ 832321 h 893223"/>
                <a:gd name="connsiteX292" fmla="*/ 723224 w 743525"/>
                <a:gd name="connsiteY292" fmla="*/ 845009 h 893223"/>
                <a:gd name="connsiteX293" fmla="*/ 639503 w 743525"/>
                <a:gd name="connsiteY293" fmla="*/ 862772 h 893223"/>
                <a:gd name="connsiteX294" fmla="*/ 634429 w 743525"/>
                <a:gd name="connsiteY294" fmla="*/ 865310 h 893223"/>
                <a:gd name="connsiteX295" fmla="*/ 629353 w 743525"/>
                <a:gd name="connsiteY295" fmla="*/ 867848 h 893223"/>
                <a:gd name="connsiteX296" fmla="*/ 619203 w 743525"/>
                <a:gd name="connsiteY296" fmla="*/ 872923 h 893223"/>
                <a:gd name="connsiteX297" fmla="*/ 611589 w 743525"/>
                <a:gd name="connsiteY297" fmla="*/ 875461 h 893223"/>
                <a:gd name="connsiteX298" fmla="*/ 598901 w 743525"/>
                <a:gd name="connsiteY298" fmla="*/ 880536 h 893223"/>
                <a:gd name="connsiteX299" fmla="*/ 586213 w 743525"/>
                <a:gd name="connsiteY299" fmla="*/ 883073 h 893223"/>
                <a:gd name="connsiteX300" fmla="*/ 578601 w 743525"/>
                <a:gd name="connsiteY300" fmla="*/ 885611 h 893223"/>
                <a:gd name="connsiteX301" fmla="*/ 568450 w 743525"/>
                <a:gd name="connsiteY301" fmla="*/ 888149 h 893223"/>
                <a:gd name="connsiteX302" fmla="*/ 560837 w 743525"/>
                <a:gd name="connsiteY302" fmla="*/ 893224 h 893223"/>
                <a:gd name="connsiteX303" fmla="*/ 545612 w 743525"/>
                <a:gd name="connsiteY303" fmla="*/ 893224 h 893223"/>
                <a:gd name="connsiteX304" fmla="*/ 530386 w 743525"/>
                <a:gd name="connsiteY304" fmla="*/ 890687 h 893223"/>
                <a:gd name="connsiteX305" fmla="*/ 525310 w 743525"/>
                <a:gd name="connsiteY305" fmla="*/ 890687 h 893223"/>
                <a:gd name="connsiteX306" fmla="*/ 515160 w 743525"/>
                <a:gd name="connsiteY306" fmla="*/ 888149 h 893223"/>
                <a:gd name="connsiteX307" fmla="*/ 505009 w 743525"/>
                <a:gd name="connsiteY307" fmla="*/ 888149 h 893223"/>
                <a:gd name="connsiteX308" fmla="*/ 492321 w 743525"/>
                <a:gd name="connsiteY308" fmla="*/ 885611 h 893223"/>
                <a:gd name="connsiteX309" fmla="*/ 477095 w 743525"/>
                <a:gd name="connsiteY309" fmla="*/ 885611 h 893223"/>
                <a:gd name="connsiteX310" fmla="*/ 461870 w 743525"/>
                <a:gd name="connsiteY310" fmla="*/ 883073 h 893223"/>
                <a:gd name="connsiteX311" fmla="*/ 444106 w 743525"/>
                <a:gd name="connsiteY311" fmla="*/ 880536 h 893223"/>
                <a:gd name="connsiteX312" fmla="*/ 428881 w 743525"/>
                <a:gd name="connsiteY312" fmla="*/ 877998 h 893223"/>
                <a:gd name="connsiteX313" fmla="*/ 413655 w 743525"/>
                <a:gd name="connsiteY313" fmla="*/ 872923 h 893223"/>
                <a:gd name="connsiteX314" fmla="*/ 400967 w 743525"/>
                <a:gd name="connsiteY314" fmla="*/ 867848 h 893223"/>
                <a:gd name="connsiteX315" fmla="*/ 385741 w 743525"/>
                <a:gd name="connsiteY315" fmla="*/ 862772 h 893223"/>
                <a:gd name="connsiteX316" fmla="*/ 378128 w 743525"/>
                <a:gd name="connsiteY316" fmla="*/ 857697 h 893223"/>
                <a:gd name="connsiteX317" fmla="*/ 370515 w 743525"/>
                <a:gd name="connsiteY317" fmla="*/ 852622 h 893223"/>
                <a:gd name="connsiteX318" fmla="*/ 365440 w 743525"/>
                <a:gd name="connsiteY318" fmla="*/ 845009 h 893223"/>
                <a:gd name="connsiteX319" fmla="*/ 362902 w 743525"/>
                <a:gd name="connsiteY319" fmla="*/ 837396 h 893223"/>
                <a:gd name="connsiteX320" fmla="*/ 362902 w 743525"/>
                <a:gd name="connsiteY320" fmla="*/ 829783 h 893223"/>
                <a:gd name="connsiteX321" fmla="*/ 360364 w 743525"/>
                <a:gd name="connsiteY321" fmla="*/ 822170 h 893223"/>
                <a:gd name="connsiteX322" fmla="*/ 357827 w 743525"/>
                <a:gd name="connsiteY322" fmla="*/ 814558 h 893223"/>
                <a:gd name="connsiteX323" fmla="*/ 355289 w 743525"/>
                <a:gd name="connsiteY323" fmla="*/ 809482 h 893223"/>
                <a:gd name="connsiteX324" fmla="*/ 350214 w 743525"/>
                <a:gd name="connsiteY324" fmla="*/ 809482 h 893223"/>
                <a:gd name="connsiteX325" fmla="*/ 350214 w 743525"/>
                <a:gd name="connsiteY325" fmla="*/ 812020 h 893223"/>
                <a:gd name="connsiteX326" fmla="*/ 347676 w 743525"/>
                <a:gd name="connsiteY326" fmla="*/ 812020 h 893223"/>
                <a:gd name="connsiteX327" fmla="*/ 342601 w 743525"/>
                <a:gd name="connsiteY327" fmla="*/ 817095 h 893223"/>
                <a:gd name="connsiteX328" fmla="*/ 337526 w 743525"/>
                <a:gd name="connsiteY328" fmla="*/ 822170 h 893223"/>
                <a:gd name="connsiteX329" fmla="*/ 332450 w 743525"/>
                <a:gd name="connsiteY329" fmla="*/ 829783 h 893223"/>
                <a:gd name="connsiteX330" fmla="*/ 322300 w 743525"/>
                <a:gd name="connsiteY330" fmla="*/ 839934 h 893223"/>
                <a:gd name="connsiteX331" fmla="*/ 314687 w 743525"/>
                <a:gd name="connsiteY331" fmla="*/ 847547 h 893223"/>
                <a:gd name="connsiteX332" fmla="*/ 304537 w 743525"/>
                <a:gd name="connsiteY332" fmla="*/ 852622 h 893223"/>
                <a:gd name="connsiteX333" fmla="*/ 291848 w 743525"/>
                <a:gd name="connsiteY333" fmla="*/ 860235 h 893223"/>
                <a:gd name="connsiteX334" fmla="*/ 279160 w 743525"/>
                <a:gd name="connsiteY334" fmla="*/ 867848 h 893223"/>
                <a:gd name="connsiteX335" fmla="*/ 263935 w 743525"/>
                <a:gd name="connsiteY335" fmla="*/ 872923 h 893223"/>
                <a:gd name="connsiteX336" fmla="*/ 251247 w 743525"/>
                <a:gd name="connsiteY336" fmla="*/ 877998 h 893223"/>
                <a:gd name="connsiteX337" fmla="*/ 243633 w 743525"/>
                <a:gd name="connsiteY337" fmla="*/ 877998 h 893223"/>
                <a:gd name="connsiteX338" fmla="*/ 230945 w 743525"/>
                <a:gd name="connsiteY338" fmla="*/ 880536 h 893223"/>
                <a:gd name="connsiteX339" fmla="*/ 208117 w 743525"/>
                <a:gd name="connsiteY339" fmla="*/ 880536 h 893223"/>
                <a:gd name="connsiteX340" fmla="*/ 197967 w 743525"/>
                <a:gd name="connsiteY340" fmla="*/ 877998 h 893223"/>
                <a:gd name="connsiteX341" fmla="*/ 185279 w 743525"/>
                <a:gd name="connsiteY341" fmla="*/ 875461 h 893223"/>
                <a:gd name="connsiteX342" fmla="*/ 177666 w 743525"/>
                <a:gd name="connsiteY342" fmla="*/ 872923 h 893223"/>
                <a:gd name="connsiteX343" fmla="*/ 167515 w 743525"/>
                <a:gd name="connsiteY343" fmla="*/ 867848 h 893223"/>
                <a:gd name="connsiteX344" fmla="*/ 157365 w 743525"/>
                <a:gd name="connsiteY344" fmla="*/ 865310 h 893223"/>
                <a:gd name="connsiteX345" fmla="*/ 147214 w 743525"/>
                <a:gd name="connsiteY345" fmla="*/ 860235 h 893223"/>
                <a:gd name="connsiteX346" fmla="*/ 137064 w 743525"/>
                <a:gd name="connsiteY346" fmla="*/ 857697 h 893223"/>
                <a:gd name="connsiteX347" fmla="*/ 124376 w 743525"/>
                <a:gd name="connsiteY347" fmla="*/ 855159 h 893223"/>
                <a:gd name="connsiteX348" fmla="*/ 111687 w 743525"/>
                <a:gd name="connsiteY348" fmla="*/ 850084 h 893223"/>
                <a:gd name="connsiteX349" fmla="*/ 96462 w 743525"/>
                <a:gd name="connsiteY349" fmla="*/ 847547 h 893223"/>
                <a:gd name="connsiteX350" fmla="*/ 83774 w 743525"/>
                <a:gd name="connsiteY350" fmla="*/ 845009 h 893223"/>
                <a:gd name="connsiteX351" fmla="*/ 68548 w 743525"/>
                <a:gd name="connsiteY351" fmla="*/ 839934 h 893223"/>
                <a:gd name="connsiteX352" fmla="*/ 60935 w 743525"/>
                <a:gd name="connsiteY352" fmla="*/ 834858 h 893223"/>
                <a:gd name="connsiteX353" fmla="*/ 60935 w 743525"/>
                <a:gd name="connsiteY353" fmla="*/ 827246 h 893223"/>
                <a:gd name="connsiteX354" fmla="*/ 58397 w 743525"/>
                <a:gd name="connsiteY354" fmla="*/ 822170 h 893223"/>
                <a:gd name="connsiteX355" fmla="*/ 58397 w 743525"/>
                <a:gd name="connsiteY355" fmla="*/ 814558 h 893223"/>
                <a:gd name="connsiteX356" fmla="*/ 60935 w 743525"/>
                <a:gd name="connsiteY356" fmla="*/ 809482 h 893223"/>
                <a:gd name="connsiteX357" fmla="*/ 60935 w 743525"/>
                <a:gd name="connsiteY357" fmla="*/ 786654 h 893223"/>
                <a:gd name="connsiteX358" fmla="*/ 58397 w 743525"/>
                <a:gd name="connsiteY358" fmla="*/ 776504 h 893223"/>
                <a:gd name="connsiteX359" fmla="*/ 58397 w 743525"/>
                <a:gd name="connsiteY359" fmla="*/ 766353 h 893223"/>
                <a:gd name="connsiteX360" fmla="*/ 55860 w 743525"/>
                <a:gd name="connsiteY360" fmla="*/ 758740 h 893223"/>
                <a:gd name="connsiteX361" fmla="*/ 50784 w 743525"/>
                <a:gd name="connsiteY361" fmla="*/ 751128 h 893223"/>
                <a:gd name="connsiteX362" fmla="*/ 45709 w 743525"/>
                <a:gd name="connsiteY362" fmla="*/ 743514 h 893223"/>
                <a:gd name="connsiteX363" fmla="*/ 40634 w 743525"/>
                <a:gd name="connsiteY363" fmla="*/ 738439 h 893223"/>
                <a:gd name="connsiteX364" fmla="*/ 35559 w 743525"/>
                <a:gd name="connsiteY364" fmla="*/ 733364 h 893223"/>
                <a:gd name="connsiteX365" fmla="*/ 27946 w 743525"/>
                <a:gd name="connsiteY365" fmla="*/ 730826 h 893223"/>
                <a:gd name="connsiteX366" fmla="*/ 22870 w 743525"/>
                <a:gd name="connsiteY366" fmla="*/ 725751 h 893223"/>
                <a:gd name="connsiteX367" fmla="*/ 17795 w 743525"/>
                <a:gd name="connsiteY367" fmla="*/ 720676 h 893223"/>
                <a:gd name="connsiteX368" fmla="*/ 15258 w 743525"/>
                <a:gd name="connsiteY368" fmla="*/ 715600 h 893223"/>
                <a:gd name="connsiteX369" fmla="*/ 12720 w 743525"/>
                <a:gd name="connsiteY369" fmla="*/ 713063 h 893223"/>
                <a:gd name="connsiteX370" fmla="*/ 10182 w 743525"/>
                <a:gd name="connsiteY370" fmla="*/ 705450 h 893223"/>
                <a:gd name="connsiteX371" fmla="*/ 10182 w 743525"/>
                <a:gd name="connsiteY371" fmla="*/ 700375 h 893223"/>
                <a:gd name="connsiteX372" fmla="*/ 7645 w 743525"/>
                <a:gd name="connsiteY372" fmla="*/ 695300 h 893223"/>
                <a:gd name="connsiteX373" fmla="*/ 7645 w 743525"/>
                <a:gd name="connsiteY373" fmla="*/ 682611 h 893223"/>
                <a:gd name="connsiteX374" fmla="*/ 10182 w 743525"/>
                <a:gd name="connsiteY374" fmla="*/ 674999 h 893223"/>
                <a:gd name="connsiteX375" fmla="*/ 10182 w 743525"/>
                <a:gd name="connsiteY375" fmla="*/ 669923 h 893223"/>
                <a:gd name="connsiteX376" fmla="*/ 12720 w 743525"/>
                <a:gd name="connsiteY376" fmla="*/ 664848 h 893223"/>
                <a:gd name="connsiteX377" fmla="*/ 12720 w 743525"/>
                <a:gd name="connsiteY377" fmla="*/ 652160 h 893223"/>
                <a:gd name="connsiteX378" fmla="*/ 15258 w 743525"/>
                <a:gd name="connsiteY378" fmla="*/ 644547 h 893223"/>
                <a:gd name="connsiteX379" fmla="*/ 15258 w 743525"/>
                <a:gd name="connsiteY379" fmla="*/ 634397 h 893223"/>
                <a:gd name="connsiteX380" fmla="*/ 15258 w 743525"/>
                <a:gd name="connsiteY380" fmla="*/ 634397 h 89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743525" h="893223">
                  <a:moveTo>
                    <a:pt x="15226" y="634365"/>
                  </a:moveTo>
                  <a:lnTo>
                    <a:pt x="17763" y="631827"/>
                  </a:lnTo>
                  <a:lnTo>
                    <a:pt x="17763" y="624214"/>
                  </a:lnTo>
                  <a:lnTo>
                    <a:pt x="15226" y="616601"/>
                  </a:lnTo>
                  <a:lnTo>
                    <a:pt x="15226" y="611526"/>
                  </a:lnTo>
                  <a:lnTo>
                    <a:pt x="12688" y="606451"/>
                  </a:lnTo>
                  <a:lnTo>
                    <a:pt x="12688" y="601376"/>
                  </a:lnTo>
                  <a:lnTo>
                    <a:pt x="10151" y="598838"/>
                  </a:lnTo>
                  <a:lnTo>
                    <a:pt x="10151" y="581074"/>
                  </a:lnTo>
                  <a:lnTo>
                    <a:pt x="12688" y="575999"/>
                  </a:lnTo>
                  <a:lnTo>
                    <a:pt x="12688" y="565849"/>
                  </a:lnTo>
                  <a:lnTo>
                    <a:pt x="10151" y="560774"/>
                  </a:lnTo>
                  <a:lnTo>
                    <a:pt x="7613" y="553160"/>
                  </a:lnTo>
                  <a:lnTo>
                    <a:pt x="2538" y="548086"/>
                  </a:lnTo>
                  <a:lnTo>
                    <a:pt x="0" y="540472"/>
                  </a:lnTo>
                  <a:lnTo>
                    <a:pt x="0" y="527784"/>
                  </a:lnTo>
                  <a:lnTo>
                    <a:pt x="2538" y="525247"/>
                  </a:lnTo>
                  <a:lnTo>
                    <a:pt x="5075" y="517634"/>
                  </a:lnTo>
                  <a:lnTo>
                    <a:pt x="7613" y="512559"/>
                  </a:lnTo>
                  <a:lnTo>
                    <a:pt x="7613" y="504946"/>
                  </a:lnTo>
                  <a:lnTo>
                    <a:pt x="10151" y="497333"/>
                  </a:lnTo>
                  <a:lnTo>
                    <a:pt x="12688" y="492257"/>
                  </a:lnTo>
                  <a:lnTo>
                    <a:pt x="15226" y="489720"/>
                  </a:lnTo>
                  <a:lnTo>
                    <a:pt x="17763" y="487182"/>
                  </a:lnTo>
                  <a:lnTo>
                    <a:pt x="17763" y="484645"/>
                  </a:lnTo>
                  <a:lnTo>
                    <a:pt x="22839" y="477032"/>
                  </a:lnTo>
                  <a:lnTo>
                    <a:pt x="25376" y="469419"/>
                  </a:lnTo>
                  <a:lnTo>
                    <a:pt x="30452" y="464343"/>
                  </a:lnTo>
                  <a:lnTo>
                    <a:pt x="35527" y="459269"/>
                  </a:lnTo>
                  <a:lnTo>
                    <a:pt x="43140" y="456731"/>
                  </a:lnTo>
                  <a:lnTo>
                    <a:pt x="48215" y="456731"/>
                  </a:lnTo>
                  <a:lnTo>
                    <a:pt x="58366" y="454193"/>
                  </a:lnTo>
                  <a:lnTo>
                    <a:pt x="81204" y="454193"/>
                  </a:lnTo>
                  <a:lnTo>
                    <a:pt x="81204" y="451655"/>
                  </a:lnTo>
                  <a:lnTo>
                    <a:pt x="83742" y="449118"/>
                  </a:lnTo>
                  <a:lnTo>
                    <a:pt x="88817" y="446580"/>
                  </a:lnTo>
                  <a:lnTo>
                    <a:pt x="88817" y="444043"/>
                  </a:lnTo>
                  <a:lnTo>
                    <a:pt x="91355" y="438967"/>
                  </a:lnTo>
                  <a:lnTo>
                    <a:pt x="91355" y="426279"/>
                  </a:lnTo>
                  <a:lnTo>
                    <a:pt x="88817" y="418666"/>
                  </a:lnTo>
                  <a:lnTo>
                    <a:pt x="86280" y="411053"/>
                  </a:lnTo>
                  <a:lnTo>
                    <a:pt x="86280" y="395828"/>
                  </a:lnTo>
                  <a:lnTo>
                    <a:pt x="83742" y="390752"/>
                  </a:lnTo>
                  <a:lnTo>
                    <a:pt x="81204" y="383140"/>
                  </a:lnTo>
                  <a:lnTo>
                    <a:pt x="76129" y="378064"/>
                  </a:lnTo>
                  <a:lnTo>
                    <a:pt x="73591" y="372989"/>
                  </a:lnTo>
                  <a:lnTo>
                    <a:pt x="71054" y="367914"/>
                  </a:lnTo>
                  <a:lnTo>
                    <a:pt x="68516" y="365376"/>
                  </a:lnTo>
                  <a:lnTo>
                    <a:pt x="63441" y="360301"/>
                  </a:lnTo>
                  <a:lnTo>
                    <a:pt x="60903" y="352688"/>
                  </a:lnTo>
                  <a:lnTo>
                    <a:pt x="58366" y="342538"/>
                  </a:lnTo>
                  <a:lnTo>
                    <a:pt x="58366" y="340000"/>
                  </a:lnTo>
                  <a:lnTo>
                    <a:pt x="55828" y="329849"/>
                  </a:lnTo>
                  <a:lnTo>
                    <a:pt x="55828" y="319699"/>
                  </a:lnTo>
                  <a:lnTo>
                    <a:pt x="58366" y="309548"/>
                  </a:lnTo>
                  <a:lnTo>
                    <a:pt x="60903" y="289258"/>
                  </a:lnTo>
                  <a:lnTo>
                    <a:pt x="65978" y="263892"/>
                  </a:lnTo>
                  <a:lnTo>
                    <a:pt x="63441" y="246129"/>
                  </a:lnTo>
                  <a:lnTo>
                    <a:pt x="60903" y="235978"/>
                  </a:lnTo>
                  <a:lnTo>
                    <a:pt x="58366" y="230903"/>
                  </a:lnTo>
                  <a:lnTo>
                    <a:pt x="55828" y="223290"/>
                  </a:lnTo>
                  <a:lnTo>
                    <a:pt x="58366" y="220752"/>
                  </a:lnTo>
                  <a:lnTo>
                    <a:pt x="58366" y="215677"/>
                  </a:lnTo>
                  <a:lnTo>
                    <a:pt x="63441" y="213140"/>
                  </a:lnTo>
                  <a:lnTo>
                    <a:pt x="71054" y="210602"/>
                  </a:lnTo>
                  <a:lnTo>
                    <a:pt x="76129" y="205527"/>
                  </a:lnTo>
                  <a:lnTo>
                    <a:pt x="78666" y="197914"/>
                  </a:lnTo>
                  <a:lnTo>
                    <a:pt x="76129" y="190301"/>
                  </a:lnTo>
                  <a:lnTo>
                    <a:pt x="71054" y="182688"/>
                  </a:lnTo>
                  <a:lnTo>
                    <a:pt x="71054" y="180150"/>
                  </a:lnTo>
                  <a:lnTo>
                    <a:pt x="68516" y="175075"/>
                  </a:lnTo>
                  <a:lnTo>
                    <a:pt x="71054" y="170000"/>
                  </a:lnTo>
                  <a:lnTo>
                    <a:pt x="73591" y="162387"/>
                  </a:lnTo>
                  <a:lnTo>
                    <a:pt x="83742" y="144623"/>
                  </a:lnTo>
                  <a:lnTo>
                    <a:pt x="98968" y="121785"/>
                  </a:lnTo>
                  <a:lnTo>
                    <a:pt x="109118" y="96419"/>
                  </a:lnTo>
                  <a:lnTo>
                    <a:pt x="114193" y="78666"/>
                  </a:lnTo>
                  <a:lnTo>
                    <a:pt x="119269" y="63441"/>
                  </a:lnTo>
                  <a:lnTo>
                    <a:pt x="126882" y="45677"/>
                  </a:lnTo>
                  <a:lnTo>
                    <a:pt x="131957" y="30452"/>
                  </a:lnTo>
                  <a:lnTo>
                    <a:pt x="137032" y="17763"/>
                  </a:lnTo>
                  <a:lnTo>
                    <a:pt x="142107" y="12688"/>
                  </a:lnTo>
                  <a:lnTo>
                    <a:pt x="154795" y="10150"/>
                  </a:lnTo>
                  <a:lnTo>
                    <a:pt x="167483" y="12688"/>
                  </a:lnTo>
                  <a:lnTo>
                    <a:pt x="177634" y="12688"/>
                  </a:lnTo>
                  <a:lnTo>
                    <a:pt x="185247" y="10150"/>
                  </a:lnTo>
                  <a:lnTo>
                    <a:pt x="190322" y="5075"/>
                  </a:lnTo>
                  <a:lnTo>
                    <a:pt x="192860" y="0"/>
                  </a:lnTo>
                  <a:lnTo>
                    <a:pt x="192860" y="2538"/>
                  </a:lnTo>
                  <a:lnTo>
                    <a:pt x="190322" y="7613"/>
                  </a:lnTo>
                  <a:lnTo>
                    <a:pt x="190322" y="20301"/>
                  </a:lnTo>
                  <a:lnTo>
                    <a:pt x="192860" y="25376"/>
                  </a:lnTo>
                  <a:lnTo>
                    <a:pt x="192860" y="30452"/>
                  </a:lnTo>
                  <a:lnTo>
                    <a:pt x="195397" y="32989"/>
                  </a:lnTo>
                  <a:lnTo>
                    <a:pt x="197935" y="35527"/>
                  </a:lnTo>
                  <a:lnTo>
                    <a:pt x="200473" y="38064"/>
                  </a:lnTo>
                  <a:lnTo>
                    <a:pt x="205548" y="38064"/>
                  </a:lnTo>
                  <a:lnTo>
                    <a:pt x="210623" y="40602"/>
                  </a:lnTo>
                  <a:lnTo>
                    <a:pt x="210623" y="50753"/>
                  </a:lnTo>
                  <a:lnTo>
                    <a:pt x="213161" y="58365"/>
                  </a:lnTo>
                  <a:lnTo>
                    <a:pt x="215699" y="63441"/>
                  </a:lnTo>
                  <a:lnTo>
                    <a:pt x="220774" y="68516"/>
                  </a:lnTo>
                  <a:lnTo>
                    <a:pt x="225849" y="73591"/>
                  </a:lnTo>
                  <a:lnTo>
                    <a:pt x="230924" y="78666"/>
                  </a:lnTo>
                  <a:lnTo>
                    <a:pt x="238537" y="81204"/>
                  </a:lnTo>
                  <a:lnTo>
                    <a:pt x="243612" y="81204"/>
                  </a:lnTo>
                  <a:lnTo>
                    <a:pt x="251225" y="86279"/>
                  </a:lnTo>
                  <a:lnTo>
                    <a:pt x="256300" y="91355"/>
                  </a:lnTo>
                  <a:lnTo>
                    <a:pt x="258838" y="93892"/>
                  </a:lnTo>
                  <a:lnTo>
                    <a:pt x="263914" y="96430"/>
                  </a:lnTo>
                  <a:lnTo>
                    <a:pt x="268988" y="98967"/>
                  </a:lnTo>
                  <a:lnTo>
                    <a:pt x="271526" y="101505"/>
                  </a:lnTo>
                  <a:lnTo>
                    <a:pt x="274064" y="104043"/>
                  </a:lnTo>
                  <a:lnTo>
                    <a:pt x="276602" y="106580"/>
                  </a:lnTo>
                  <a:lnTo>
                    <a:pt x="279139" y="104043"/>
                  </a:lnTo>
                  <a:lnTo>
                    <a:pt x="284214" y="101505"/>
                  </a:lnTo>
                  <a:lnTo>
                    <a:pt x="289290" y="101505"/>
                  </a:lnTo>
                  <a:lnTo>
                    <a:pt x="291828" y="96430"/>
                  </a:lnTo>
                  <a:lnTo>
                    <a:pt x="296902" y="96430"/>
                  </a:lnTo>
                  <a:lnTo>
                    <a:pt x="299440" y="93892"/>
                  </a:lnTo>
                  <a:lnTo>
                    <a:pt x="301978" y="88817"/>
                  </a:lnTo>
                  <a:lnTo>
                    <a:pt x="304516" y="83742"/>
                  </a:lnTo>
                  <a:lnTo>
                    <a:pt x="307053" y="76129"/>
                  </a:lnTo>
                  <a:lnTo>
                    <a:pt x="309591" y="73591"/>
                  </a:lnTo>
                  <a:lnTo>
                    <a:pt x="317204" y="73591"/>
                  </a:lnTo>
                  <a:lnTo>
                    <a:pt x="317204" y="65978"/>
                  </a:lnTo>
                  <a:lnTo>
                    <a:pt x="319741" y="58365"/>
                  </a:lnTo>
                  <a:lnTo>
                    <a:pt x="329892" y="50753"/>
                  </a:lnTo>
                  <a:lnTo>
                    <a:pt x="337505" y="50753"/>
                  </a:lnTo>
                  <a:lnTo>
                    <a:pt x="345117" y="48215"/>
                  </a:lnTo>
                  <a:lnTo>
                    <a:pt x="350193" y="45677"/>
                  </a:lnTo>
                  <a:lnTo>
                    <a:pt x="357806" y="45677"/>
                  </a:lnTo>
                  <a:lnTo>
                    <a:pt x="360343" y="43140"/>
                  </a:lnTo>
                  <a:lnTo>
                    <a:pt x="365419" y="40602"/>
                  </a:lnTo>
                  <a:lnTo>
                    <a:pt x="367956" y="38064"/>
                  </a:lnTo>
                  <a:lnTo>
                    <a:pt x="373031" y="30452"/>
                  </a:lnTo>
                  <a:lnTo>
                    <a:pt x="380645" y="27914"/>
                  </a:lnTo>
                  <a:lnTo>
                    <a:pt x="385719" y="25376"/>
                  </a:lnTo>
                  <a:lnTo>
                    <a:pt x="388257" y="25376"/>
                  </a:lnTo>
                  <a:lnTo>
                    <a:pt x="390795" y="22839"/>
                  </a:lnTo>
                  <a:lnTo>
                    <a:pt x="395870" y="20301"/>
                  </a:lnTo>
                  <a:lnTo>
                    <a:pt x="400945" y="12688"/>
                  </a:lnTo>
                  <a:lnTo>
                    <a:pt x="406021" y="7613"/>
                  </a:lnTo>
                  <a:lnTo>
                    <a:pt x="408558" y="5075"/>
                  </a:lnTo>
                  <a:lnTo>
                    <a:pt x="421246" y="5075"/>
                  </a:lnTo>
                  <a:lnTo>
                    <a:pt x="423784" y="2538"/>
                  </a:lnTo>
                  <a:lnTo>
                    <a:pt x="426322" y="2538"/>
                  </a:lnTo>
                  <a:lnTo>
                    <a:pt x="426322" y="5075"/>
                  </a:lnTo>
                  <a:lnTo>
                    <a:pt x="428859" y="12688"/>
                  </a:lnTo>
                  <a:lnTo>
                    <a:pt x="428859" y="17763"/>
                  </a:lnTo>
                  <a:lnTo>
                    <a:pt x="431397" y="20301"/>
                  </a:lnTo>
                  <a:lnTo>
                    <a:pt x="433934" y="22839"/>
                  </a:lnTo>
                  <a:lnTo>
                    <a:pt x="439010" y="27914"/>
                  </a:lnTo>
                  <a:lnTo>
                    <a:pt x="441547" y="30452"/>
                  </a:lnTo>
                  <a:lnTo>
                    <a:pt x="444085" y="35527"/>
                  </a:lnTo>
                  <a:lnTo>
                    <a:pt x="449160" y="38064"/>
                  </a:lnTo>
                  <a:lnTo>
                    <a:pt x="459311" y="38064"/>
                  </a:lnTo>
                  <a:lnTo>
                    <a:pt x="471999" y="32989"/>
                  </a:lnTo>
                  <a:lnTo>
                    <a:pt x="484687" y="27914"/>
                  </a:lnTo>
                  <a:lnTo>
                    <a:pt x="494838" y="20301"/>
                  </a:lnTo>
                  <a:lnTo>
                    <a:pt x="499913" y="15226"/>
                  </a:lnTo>
                  <a:lnTo>
                    <a:pt x="504988" y="10150"/>
                  </a:lnTo>
                  <a:lnTo>
                    <a:pt x="510063" y="5075"/>
                  </a:lnTo>
                  <a:lnTo>
                    <a:pt x="515139" y="2538"/>
                  </a:lnTo>
                  <a:lnTo>
                    <a:pt x="517676" y="2538"/>
                  </a:lnTo>
                  <a:lnTo>
                    <a:pt x="520214" y="5075"/>
                  </a:lnTo>
                  <a:lnTo>
                    <a:pt x="522751" y="7613"/>
                  </a:lnTo>
                  <a:lnTo>
                    <a:pt x="527827" y="10150"/>
                  </a:lnTo>
                  <a:lnTo>
                    <a:pt x="530364" y="10150"/>
                  </a:lnTo>
                  <a:lnTo>
                    <a:pt x="532902" y="15226"/>
                  </a:lnTo>
                  <a:lnTo>
                    <a:pt x="532902" y="20301"/>
                  </a:lnTo>
                  <a:lnTo>
                    <a:pt x="535440" y="22839"/>
                  </a:lnTo>
                  <a:lnTo>
                    <a:pt x="537977" y="27914"/>
                  </a:lnTo>
                  <a:lnTo>
                    <a:pt x="540515" y="32989"/>
                  </a:lnTo>
                  <a:lnTo>
                    <a:pt x="543053" y="38064"/>
                  </a:lnTo>
                  <a:lnTo>
                    <a:pt x="548128" y="43140"/>
                  </a:lnTo>
                  <a:lnTo>
                    <a:pt x="550665" y="48215"/>
                  </a:lnTo>
                  <a:lnTo>
                    <a:pt x="555741" y="50753"/>
                  </a:lnTo>
                  <a:lnTo>
                    <a:pt x="558278" y="53290"/>
                  </a:lnTo>
                  <a:lnTo>
                    <a:pt x="563353" y="50753"/>
                  </a:lnTo>
                  <a:lnTo>
                    <a:pt x="570967" y="45677"/>
                  </a:lnTo>
                  <a:lnTo>
                    <a:pt x="578579" y="43140"/>
                  </a:lnTo>
                  <a:lnTo>
                    <a:pt x="583655" y="43140"/>
                  </a:lnTo>
                  <a:lnTo>
                    <a:pt x="588730" y="40602"/>
                  </a:lnTo>
                  <a:lnTo>
                    <a:pt x="593805" y="38064"/>
                  </a:lnTo>
                  <a:lnTo>
                    <a:pt x="601418" y="40602"/>
                  </a:lnTo>
                  <a:lnTo>
                    <a:pt x="606493" y="43140"/>
                  </a:lnTo>
                  <a:lnTo>
                    <a:pt x="611569" y="43140"/>
                  </a:lnTo>
                  <a:lnTo>
                    <a:pt x="614106" y="45677"/>
                  </a:lnTo>
                  <a:lnTo>
                    <a:pt x="629332" y="45677"/>
                  </a:lnTo>
                  <a:lnTo>
                    <a:pt x="636945" y="53290"/>
                  </a:lnTo>
                  <a:lnTo>
                    <a:pt x="642020" y="58365"/>
                  </a:lnTo>
                  <a:lnTo>
                    <a:pt x="644558" y="63441"/>
                  </a:lnTo>
                  <a:lnTo>
                    <a:pt x="647095" y="68516"/>
                  </a:lnTo>
                  <a:lnTo>
                    <a:pt x="649633" y="71053"/>
                  </a:lnTo>
                  <a:lnTo>
                    <a:pt x="649633" y="73591"/>
                  </a:lnTo>
                  <a:lnTo>
                    <a:pt x="644558" y="73591"/>
                  </a:lnTo>
                  <a:lnTo>
                    <a:pt x="642020" y="78666"/>
                  </a:lnTo>
                  <a:lnTo>
                    <a:pt x="634407" y="81204"/>
                  </a:lnTo>
                  <a:lnTo>
                    <a:pt x="629332" y="91355"/>
                  </a:lnTo>
                  <a:lnTo>
                    <a:pt x="621719" y="101505"/>
                  </a:lnTo>
                  <a:lnTo>
                    <a:pt x="614106" y="114193"/>
                  </a:lnTo>
                  <a:lnTo>
                    <a:pt x="611569" y="124344"/>
                  </a:lnTo>
                  <a:lnTo>
                    <a:pt x="611569" y="147172"/>
                  </a:lnTo>
                  <a:lnTo>
                    <a:pt x="609031" y="159860"/>
                  </a:lnTo>
                  <a:lnTo>
                    <a:pt x="609031" y="170010"/>
                  </a:lnTo>
                  <a:lnTo>
                    <a:pt x="606493" y="180161"/>
                  </a:lnTo>
                  <a:lnTo>
                    <a:pt x="603956" y="185236"/>
                  </a:lnTo>
                  <a:lnTo>
                    <a:pt x="596343" y="187774"/>
                  </a:lnTo>
                  <a:lnTo>
                    <a:pt x="591267" y="190312"/>
                  </a:lnTo>
                  <a:lnTo>
                    <a:pt x="591267" y="208075"/>
                  </a:lnTo>
                  <a:lnTo>
                    <a:pt x="593805" y="215688"/>
                  </a:lnTo>
                  <a:lnTo>
                    <a:pt x="601418" y="225838"/>
                  </a:lnTo>
                  <a:lnTo>
                    <a:pt x="601418" y="251204"/>
                  </a:lnTo>
                  <a:lnTo>
                    <a:pt x="603956" y="258817"/>
                  </a:lnTo>
                  <a:lnTo>
                    <a:pt x="606493" y="266430"/>
                  </a:lnTo>
                  <a:lnTo>
                    <a:pt x="614106" y="274043"/>
                  </a:lnTo>
                  <a:lnTo>
                    <a:pt x="621719" y="284193"/>
                  </a:lnTo>
                  <a:lnTo>
                    <a:pt x="626794" y="294344"/>
                  </a:lnTo>
                  <a:lnTo>
                    <a:pt x="634407" y="299419"/>
                  </a:lnTo>
                  <a:lnTo>
                    <a:pt x="642020" y="301957"/>
                  </a:lnTo>
                  <a:lnTo>
                    <a:pt x="647095" y="307032"/>
                  </a:lnTo>
                  <a:lnTo>
                    <a:pt x="654708" y="314645"/>
                  </a:lnTo>
                  <a:lnTo>
                    <a:pt x="659784" y="312107"/>
                  </a:lnTo>
                  <a:lnTo>
                    <a:pt x="664859" y="314645"/>
                  </a:lnTo>
                  <a:lnTo>
                    <a:pt x="672472" y="314645"/>
                  </a:lnTo>
                  <a:lnTo>
                    <a:pt x="677547" y="317182"/>
                  </a:lnTo>
                  <a:lnTo>
                    <a:pt x="682622" y="314645"/>
                  </a:lnTo>
                  <a:lnTo>
                    <a:pt x="687698" y="312107"/>
                  </a:lnTo>
                  <a:lnTo>
                    <a:pt x="692773" y="314645"/>
                  </a:lnTo>
                  <a:lnTo>
                    <a:pt x="695310" y="317182"/>
                  </a:lnTo>
                  <a:lnTo>
                    <a:pt x="695310" y="319720"/>
                  </a:lnTo>
                  <a:lnTo>
                    <a:pt x="697848" y="317182"/>
                  </a:lnTo>
                  <a:lnTo>
                    <a:pt x="700386" y="317182"/>
                  </a:lnTo>
                  <a:lnTo>
                    <a:pt x="702923" y="319720"/>
                  </a:lnTo>
                  <a:lnTo>
                    <a:pt x="705461" y="322257"/>
                  </a:lnTo>
                  <a:lnTo>
                    <a:pt x="715611" y="322257"/>
                  </a:lnTo>
                  <a:lnTo>
                    <a:pt x="720687" y="327333"/>
                  </a:lnTo>
                  <a:lnTo>
                    <a:pt x="725762" y="327333"/>
                  </a:lnTo>
                  <a:lnTo>
                    <a:pt x="730837" y="329871"/>
                  </a:lnTo>
                  <a:lnTo>
                    <a:pt x="730837" y="337483"/>
                  </a:lnTo>
                  <a:lnTo>
                    <a:pt x="728299" y="342559"/>
                  </a:lnTo>
                  <a:lnTo>
                    <a:pt x="728299" y="352709"/>
                  </a:lnTo>
                  <a:lnTo>
                    <a:pt x="725762" y="355247"/>
                  </a:lnTo>
                  <a:lnTo>
                    <a:pt x="723224" y="362860"/>
                  </a:lnTo>
                  <a:lnTo>
                    <a:pt x="720687" y="373010"/>
                  </a:lnTo>
                  <a:lnTo>
                    <a:pt x="718149" y="378085"/>
                  </a:lnTo>
                  <a:lnTo>
                    <a:pt x="718149" y="388236"/>
                  </a:lnTo>
                  <a:lnTo>
                    <a:pt x="720687" y="395849"/>
                  </a:lnTo>
                  <a:lnTo>
                    <a:pt x="723224" y="408537"/>
                  </a:lnTo>
                  <a:lnTo>
                    <a:pt x="723224" y="418688"/>
                  </a:lnTo>
                  <a:lnTo>
                    <a:pt x="720687" y="431376"/>
                  </a:lnTo>
                  <a:lnTo>
                    <a:pt x="715611" y="441526"/>
                  </a:lnTo>
                  <a:lnTo>
                    <a:pt x="710536" y="454214"/>
                  </a:lnTo>
                  <a:lnTo>
                    <a:pt x="707998" y="464365"/>
                  </a:lnTo>
                  <a:lnTo>
                    <a:pt x="707998" y="477053"/>
                  </a:lnTo>
                  <a:lnTo>
                    <a:pt x="710536" y="487203"/>
                  </a:lnTo>
                  <a:lnTo>
                    <a:pt x="710536" y="494816"/>
                  </a:lnTo>
                  <a:lnTo>
                    <a:pt x="707998" y="504967"/>
                  </a:lnTo>
                  <a:lnTo>
                    <a:pt x="705461" y="510042"/>
                  </a:lnTo>
                  <a:lnTo>
                    <a:pt x="700386" y="512580"/>
                  </a:lnTo>
                  <a:lnTo>
                    <a:pt x="695310" y="517655"/>
                  </a:lnTo>
                  <a:lnTo>
                    <a:pt x="690235" y="522730"/>
                  </a:lnTo>
                  <a:lnTo>
                    <a:pt x="690235" y="530343"/>
                  </a:lnTo>
                  <a:lnTo>
                    <a:pt x="695310" y="535419"/>
                  </a:lnTo>
                  <a:lnTo>
                    <a:pt x="697848" y="543031"/>
                  </a:lnTo>
                  <a:lnTo>
                    <a:pt x="697848" y="550644"/>
                  </a:lnTo>
                  <a:lnTo>
                    <a:pt x="695310" y="555719"/>
                  </a:lnTo>
                  <a:lnTo>
                    <a:pt x="692773" y="565870"/>
                  </a:lnTo>
                  <a:lnTo>
                    <a:pt x="692773" y="576020"/>
                  </a:lnTo>
                  <a:lnTo>
                    <a:pt x="695310" y="583633"/>
                  </a:lnTo>
                  <a:lnTo>
                    <a:pt x="697848" y="593784"/>
                  </a:lnTo>
                  <a:lnTo>
                    <a:pt x="700386" y="606472"/>
                  </a:lnTo>
                  <a:lnTo>
                    <a:pt x="705461" y="619160"/>
                  </a:lnTo>
                  <a:lnTo>
                    <a:pt x="710536" y="631848"/>
                  </a:lnTo>
                  <a:lnTo>
                    <a:pt x="713074" y="647074"/>
                  </a:lnTo>
                  <a:lnTo>
                    <a:pt x="715611" y="654687"/>
                  </a:lnTo>
                  <a:lnTo>
                    <a:pt x="715611" y="664837"/>
                  </a:lnTo>
                  <a:lnTo>
                    <a:pt x="718149" y="672450"/>
                  </a:lnTo>
                  <a:lnTo>
                    <a:pt x="718149" y="680063"/>
                  </a:lnTo>
                  <a:lnTo>
                    <a:pt x="720687" y="692751"/>
                  </a:lnTo>
                  <a:lnTo>
                    <a:pt x="725762" y="705439"/>
                  </a:lnTo>
                  <a:lnTo>
                    <a:pt x="730837" y="720665"/>
                  </a:lnTo>
                  <a:lnTo>
                    <a:pt x="733375" y="733353"/>
                  </a:lnTo>
                  <a:lnTo>
                    <a:pt x="738450" y="746042"/>
                  </a:lnTo>
                  <a:lnTo>
                    <a:pt x="740987" y="756192"/>
                  </a:lnTo>
                  <a:lnTo>
                    <a:pt x="743525" y="766342"/>
                  </a:lnTo>
                  <a:lnTo>
                    <a:pt x="743525" y="779031"/>
                  </a:lnTo>
                  <a:lnTo>
                    <a:pt x="740987" y="794256"/>
                  </a:lnTo>
                  <a:lnTo>
                    <a:pt x="738450" y="806944"/>
                  </a:lnTo>
                  <a:lnTo>
                    <a:pt x="730837" y="819633"/>
                  </a:lnTo>
                  <a:lnTo>
                    <a:pt x="725762" y="832321"/>
                  </a:lnTo>
                  <a:lnTo>
                    <a:pt x="723224" y="845009"/>
                  </a:lnTo>
                  <a:lnTo>
                    <a:pt x="639503" y="862772"/>
                  </a:lnTo>
                  <a:lnTo>
                    <a:pt x="634429" y="865310"/>
                  </a:lnTo>
                  <a:lnTo>
                    <a:pt x="629353" y="867848"/>
                  </a:lnTo>
                  <a:lnTo>
                    <a:pt x="619203" y="872923"/>
                  </a:lnTo>
                  <a:lnTo>
                    <a:pt x="611589" y="875461"/>
                  </a:lnTo>
                  <a:lnTo>
                    <a:pt x="598901" y="880536"/>
                  </a:lnTo>
                  <a:lnTo>
                    <a:pt x="586213" y="883073"/>
                  </a:lnTo>
                  <a:lnTo>
                    <a:pt x="578601" y="885611"/>
                  </a:lnTo>
                  <a:lnTo>
                    <a:pt x="568450" y="888149"/>
                  </a:lnTo>
                  <a:lnTo>
                    <a:pt x="560837" y="893224"/>
                  </a:lnTo>
                  <a:lnTo>
                    <a:pt x="545612" y="893224"/>
                  </a:lnTo>
                  <a:lnTo>
                    <a:pt x="530386" y="890687"/>
                  </a:lnTo>
                  <a:lnTo>
                    <a:pt x="525310" y="890687"/>
                  </a:lnTo>
                  <a:lnTo>
                    <a:pt x="515160" y="888149"/>
                  </a:lnTo>
                  <a:lnTo>
                    <a:pt x="505009" y="888149"/>
                  </a:lnTo>
                  <a:lnTo>
                    <a:pt x="492321" y="885611"/>
                  </a:lnTo>
                  <a:lnTo>
                    <a:pt x="477095" y="885611"/>
                  </a:lnTo>
                  <a:lnTo>
                    <a:pt x="461870" y="883073"/>
                  </a:lnTo>
                  <a:lnTo>
                    <a:pt x="444106" y="880536"/>
                  </a:lnTo>
                  <a:lnTo>
                    <a:pt x="428881" y="877998"/>
                  </a:lnTo>
                  <a:lnTo>
                    <a:pt x="413655" y="872923"/>
                  </a:lnTo>
                  <a:lnTo>
                    <a:pt x="400967" y="867848"/>
                  </a:lnTo>
                  <a:lnTo>
                    <a:pt x="385741" y="862772"/>
                  </a:lnTo>
                  <a:lnTo>
                    <a:pt x="378128" y="857697"/>
                  </a:lnTo>
                  <a:lnTo>
                    <a:pt x="370515" y="852622"/>
                  </a:lnTo>
                  <a:lnTo>
                    <a:pt x="365440" y="845009"/>
                  </a:lnTo>
                  <a:lnTo>
                    <a:pt x="362902" y="837396"/>
                  </a:lnTo>
                  <a:lnTo>
                    <a:pt x="362902" y="829783"/>
                  </a:lnTo>
                  <a:lnTo>
                    <a:pt x="360364" y="822170"/>
                  </a:lnTo>
                  <a:lnTo>
                    <a:pt x="357827" y="814558"/>
                  </a:lnTo>
                  <a:lnTo>
                    <a:pt x="355289" y="809482"/>
                  </a:lnTo>
                  <a:lnTo>
                    <a:pt x="350214" y="809482"/>
                  </a:lnTo>
                  <a:lnTo>
                    <a:pt x="350214" y="812020"/>
                  </a:lnTo>
                  <a:lnTo>
                    <a:pt x="347676" y="812020"/>
                  </a:lnTo>
                  <a:lnTo>
                    <a:pt x="342601" y="817095"/>
                  </a:lnTo>
                  <a:lnTo>
                    <a:pt x="337526" y="822170"/>
                  </a:lnTo>
                  <a:lnTo>
                    <a:pt x="332450" y="829783"/>
                  </a:lnTo>
                  <a:lnTo>
                    <a:pt x="322300" y="839934"/>
                  </a:lnTo>
                  <a:lnTo>
                    <a:pt x="314687" y="847547"/>
                  </a:lnTo>
                  <a:lnTo>
                    <a:pt x="304537" y="852622"/>
                  </a:lnTo>
                  <a:lnTo>
                    <a:pt x="291848" y="860235"/>
                  </a:lnTo>
                  <a:lnTo>
                    <a:pt x="279160" y="867848"/>
                  </a:lnTo>
                  <a:lnTo>
                    <a:pt x="263935" y="872923"/>
                  </a:lnTo>
                  <a:lnTo>
                    <a:pt x="251247" y="877998"/>
                  </a:lnTo>
                  <a:lnTo>
                    <a:pt x="243633" y="877998"/>
                  </a:lnTo>
                  <a:lnTo>
                    <a:pt x="230945" y="880536"/>
                  </a:lnTo>
                  <a:lnTo>
                    <a:pt x="208117" y="880536"/>
                  </a:lnTo>
                  <a:lnTo>
                    <a:pt x="197967" y="877998"/>
                  </a:lnTo>
                  <a:lnTo>
                    <a:pt x="185279" y="875461"/>
                  </a:lnTo>
                  <a:lnTo>
                    <a:pt x="177666" y="872923"/>
                  </a:lnTo>
                  <a:lnTo>
                    <a:pt x="167515" y="867848"/>
                  </a:lnTo>
                  <a:lnTo>
                    <a:pt x="157365" y="865310"/>
                  </a:lnTo>
                  <a:lnTo>
                    <a:pt x="147214" y="860235"/>
                  </a:lnTo>
                  <a:lnTo>
                    <a:pt x="137064" y="857697"/>
                  </a:lnTo>
                  <a:lnTo>
                    <a:pt x="124376" y="855159"/>
                  </a:lnTo>
                  <a:lnTo>
                    <a:pt x="111687" y="850084"/>
                  </a:lnTo>
                  <a:lnTo>
                    <a:pt x="96462" y="847547"/>
                  </a:lnTo>
                  <a:lnTo>
                    <a:pt x="83774" y="845009"/>
                  </a:lnTo>
                  <a:lnTo>
                    <a:pt x="68548" y="839934"/>
                  </a:lnTo>
                  <a:lnTo>
                    <a:pt x="60935" y="834858"/>
                  </a:lnTo>
                  <a:lnTo>
                    <a:pt x="60935" y="827246"/>
                  </a:lnTo>
                  <a:lnTo>
                    <a:pt x="58397" y="822170"/>
                  </a:lnTo>
                  <a:lnTo>
                    <a:pt x="58397" y="814558"/>
                  </a:lnTo>
                  <a:lnTo>
                    <a:pt x="60935" y="809482"/>
                  </a:lnTo>
                  <a:lnTo>
                    <a:pt x="60935" y="786654"/>
                  </a:lnTo>
                  <a:lnTo>
                    <a:pt x="58397" y="776504"/>
                  </a:lnTo>
                  <a:lnTo>
                    <a:pt x="58397" y="766353"/>
                  </a:lnTo>
                  <a:lnTo>
                    <a:pt x="55860" y="758740"/>
                  </a:lnTo>
                  <a:lnTo>
                    <a:pt x="50784" y="751128"/>
                  </a:lnTo>
                  <a:lnTo>
                    <a:pt x="45709" y="743514"/>
                  </a:lnTo>
                  <a:lnTo>
                    <a:pt x="40634" y="738439"/>
                  </a:lnTo>
                  <a:lnTo>
                    <a:pt x="35559" y="733364"/>
                  </a:lnTo>
                  <a:lnTo>
                    <a:pt x="27946" y="730826"/>
                  </a:lnTo>
                  <a:lnTo>
                    <a:pt x="22870" y="725751"/>
                  </a:lnTo>
                  <a:lnTo>
                    <a:pt x="17795" y="720676"/>
                  </a:lnTo>
                  <a:lnTo>
                    <a:pt x="15258" y="715600"/>
                  </a:lnTo>
                  <a:lnTo>
                    <a:pt x="12720" y="713063"/>
                  </a:lnTo>
                  <a:lnTo>
                    <a:pt x="10182" y="705450"/>
                  </a:lnTo>
                  <a:lnTo>
                    <a:pt x="10182" y="700375"/>
                  </a:lnTo>
                  <a:lnTo>
                    <a:pt x="7645" y="695300"/>
                  </a:lnTo>
                  <a:lnTo>
                    <a:pt x="7645" y="682611"/>
                  </a:lnTo>
                  <a:lnTo>
                    <a:pt x="10182" y="674999"/>
                  </a:lnTo>
                  <a:lnTo>
                    <a:pt x="10182" y="669923"/>
                  </a:lnTo>
                  <a:lnTo>
                    <a:pt x="12720" y="664848"/>
                  </a:lnTo>
                  <a:lnTo>
                    <a:pt x="12720" y="652160"/>
                  </a:lnTo>
                  <a:lnTo>
                    <a:pt x="15258" y="644547"/>
                  </a:lnTo>
                  <a:lnTo>
                    <a:pt x="15258" y="634397"/>
                  </a:lnTo>
                  <a:lnTo>
                    <a:pt x="15258" y="634397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5C164D-3B73-EDD4-A131-4AE218BCC428}"/>
                </a:ext>
              </a:extLst>
            </p:cNvPr>
            <p:cNvSpPr/>
            <p:nvPr/>
          </p:nvSpPr>
          <p:spPr>
            <a:xfrm>
              <a:off x="5912899" y="1081491"/>
              <a:ext cx="801827" cy="690192"/>
            </a:xfrm>
            <a:custGeom>
              <a:avLst/>
              <a:gdLst>
                <a:gd name="connsiteX0" fmla="*/ 106527 w 801827"/>
                <a:gd name="connsiteY0" fmla="*/ 319731 h 690192"/>
                <a:gd name="connsiteX1" fmla="*/ 109065 w 801827"/>
                <a:gd name="connsiteY1" fmla="*/ 317193 h 690192"/>
                <a:gd name="connsiteX2" fmla="*/ 106527 w 801827"/>
                <a:gd name="connsiteY2" fmla="*/ 312118 h 690192"/>
                <a:gd name="connsiteX3" fmla="*/ 106527 w 801827"/>
                <a:gd name="connsiteY3" fmla="*/ 309580 h 690192"/>
                <a:gd name="connsiteX4" fmla="*/ 103990 w 801827"/>
                <a:gd name="connsiteY4" fmla="*/ 307042 h 690192"/>
                <a:gd name="connsiteX5" fmla="*/ 101452 w 801827"/>
                <a:gd name="connsiteY5" fmla="*/ 304505 h 690192"/>
                <a:gd name="connsiteX6" fmla="*/ 101452 w 801827"/>
                <a:gd name="connsiteY6" fmla="*/ 296892 h 690192"/>
                <a:gd name="connsiteX7" fmla="*/ 109065 w 801827"/>
                <a:gd name="connsiteY7" fmla="*/ 296892 h 690192"/>
                <a:gd name="connsiteX8" fmla="*/ 109065 w 801827"/>
                <a:gd name="connsiteY8" fmla="*/ 307042 h 690192"/>
                <a:gd name="connsiteX9" fmla="*/ 111603 w 801827"/>
                <a:gd name="connsiteY9" fmla="*/ 309580 h 690192"/>
                <a:gd name="connsiteX10" fmla="*/ 114140 w 801827"/>
                <a:gd name="connsiteY10" fmla="*/ 309580 h 690192"/>
                <a:gd name="connsiteX11" fmla="*/ 114140 w 801827"/>
                <a:gd name="connsiteY11" fmla="*/ 307042 h 690192"/>
                <a:gd name="connsiteX12" fmla="*/ 116678 w 801827"/>
                <a:gd name="connsiteY12" fmla="*/ 304505 h 690192"/>
                <a:gd name="connsiteX13" fmla="*/ 116678 w 801827"/>
                <a:gd name="connsiteY13" fmla="*/ 301967 h 690192"/>
                <a:gd name="connsiteX14" fmla="*/ 119216 w 801827"/>
                <a:gd name="connsiteY14" fmla="*/ 299430 h 690192"/>
                <a:gd name="connsiteX15" fmla="*/ 119216 w 801827"/>
                <a:gd name="connsiteY15" fmla="*/ 291817 h 690192"/>
                <a:gd name="connsiteX16" fmla="*/ 116678 w 801827"/>
                <a:gd name="connsiteY16" fmla="*/ 291817 h 690192"/>
                <a:gd name="connsiteX17" fmla="*/ 116678 w 801827"/>
                <a:gd name="connsiteY17" fmla="*/ 289279 h 690192"/>
                <a:gd name="connsiteX18" fmla="*/ 111603 w 801827"/>
                <a:gd name="connsiteY18" fmla="*/ 289279 h 690192"/>
                <a:gd name="connsiteX19" fmla="*/ 109065 w 801827"/>
                <a:gd name="connsiteY19" fmla="*/ 286741 h 690192"/>
                <a:gd name="connsiteX20" fmla="*/ 109065 w 801827"/>
                <a:gd name="connsiteY20" fmla="*/ 281666 h 690192"/>
                <a:gd name="connsiteX21" fmla="*/ 114140 w 801827"/>
                <a:gd name="connsiteY21" fmla="*/ 281666 h 690192"/>
                <a:gd name="connsiteX22" fmla="*/ 116678 w 801827"/>
                <a:gd name="connsiteY22" fmla="*/ 284204 h 690192"/>
                <a:gd name="connsiteX23" fmla="*/ 116678 w 801827"/>
                <a:gd name="connsiteY23" fmla="*/ 286741 h 690192"/>
                <a:gd name="connsiteX24" fmla="*/ 119216 w 801827"/>
                <a:gd name="connsiteY24" fmla="*/ 289279 h 690192"/>
                <a:gd name="connsiteX25" fmla="*/ 121753 w 801827"/>
                <a:gd name="connsiteY25" fmla="*/ 289279 h 690192"/>
                <a:gd name="connsiteX26" fmla="*/ 126828 w 801827"/>
                <a:gd name="connsiteY26" fmla="*/ 284204 h 690192"/>
                <a:gd name="connsiteX27" fmla="*/ 134441 w 801827"/>
                <a:gd name="connsiteY27" fmla="*/ 284204 h 690192"/>
                <a:gd name="connsiteX28" fmla="*/ 136979 w 801827"/>
                <a:gd name="connsiteY28" fmla="*/ 281666 h 690192"/>
                <a:gd name="connsiteX29" fmla="*/ 139517 w 801827"/>
                <a:gd name="connsiteY29" fmla="*/ 279129 h 690192"/>
                <a:gd name="connsiteX30" fmla="*/ 139517 w 801827"/>
                <a:gd name="connsiteY30" fmla="*/ 271516 h 690192"/>
                <a:gd name="connsiteX31" fmla="*/ 134441 w 801827"/>
                <a:gd name="connsiteY31" fmla="*/ 268978 h 690192"/>
                <a:gd name="connsiteX32" fmla="*/ 131904 w 801827"/>
                <a:gd name="connsiteY32" fmla="*/ 266440 h 690192"/>
                <a:gd name="connsiteX33" fmla="*/ 129366 w 801827"/>
                <a:gd name="connsiteY33" fmla="*/ 266440 h 690192"/>
                <a:gd name="connsiteX34" fmla="*/ 124291 w 801827"/>
                <a:gd name="connsiteY34" fmla="*/ 268978 h 690192"/>
                <a:gd name="connsiteX35" fmla="*/ 124291 w 801827"/>
                <a:gd name="connsiteY35" fmla="*/ 271516 h 690192"/>
                <a:gd name="connsiteX36" fmla="*/ 119216 w 801827"/>
                <a:gd name="connsiteY36" fmla="*/ 268978 h 690192"/>
                <a:gd name="connsiteX37" fmla="*/ 116678 w 801827"/>
                <a:gd name="connsiteY37" fmla="*/ 268978 h 690192"/>
                <a:gd name="connsiteX38" fmla="*/ 116678 w 801827"/>
                <a:gd name="connsiteY38" fmla="*/ 263903 h 690192"/>
                <a:gd name="connsiteX39" fmla="*/ 119216 w 801827"/>
                <a:gd name="connsiteY39" fmla="*/ 263903 h 690192"/>
                <a:gd name="connsiteX40" fmla="*/ 116678 w 801827"/>
                <a:gd name="connsiteY40" fmla="*/ 261365 h 690192"/>
                <a:gd name="connsiteX41" fmla="*/ 114140 w 801827"/>
                <a:gd name="connsiteY41" fmla="*/ 258828 h 690192"/>
                <a:gd name="connsiteX42" fmla="*/ 114140 w 801827"/>
                <a:gd name="connsiteY42" fmla="*/ 256290 h 690192"/>
                <a:gd name="connsiteX43" fmla="*/ 119216 w 801827"/>
                <a:gd name="connsiteY43" fmla="*/ 256290 h 690192"/>
                <a:gd name="connsiteX44" fmla="*/ 121753 w 801827"/>
                <a:gd name="connsiteY44" fmla="*/ 253752 h 690192"/>
                <a:gd name="connsiteX45" fmla="*/ 121753 w 801827"/>
                <a:gd name="connsiteY45" fmla="*/ 251215 h 690192"/>
                <a:gd name="connsiteX46" fmla="*/ 119216 w 801827"/>
                <a:gd name="connsiteY46" fmla="*/ 248677 h 690192"/>
                <a:gd name="connsiteX47" fmla="*/ 119216 w 801827"/>
                <a:gd name="connsiteY47" fmla="*/ 241064 h 690192"/>
                <a:gd name="connsiteX48" fmla="*/ 116678 w 801827"/>
                <a:gd name="connsiteY48" fmla="*/ 238526 h 690192"/>
                <a:gd name="connsiteX49" fmla="*/ 116678 w 801827"/>
                <a:gd name="connsiteY49" fmla="*/ 228376 h 690192"/>
                <a:gd name="connsiteX50" fmla="*/ 124291 w 801827"/>
                <a:gd name="connsiteY50" fmla="*/ 228376 h 690192"/>
                <a:gd name="connsiteX51" fmla="*/ 126828 w 801827"/>
                <a:gd name="connsiteY51" fmla="*/ 230914 h 690192"/>
                <a:gd name="connsiteX52" fmla="*/ 129366 w 801827"/>
                <a:gd name="connsiteY52" fmla="*/ 233451 h 690192"/>
                <a:gd name="connsiteX53" fmla="*/ 131904 w 801827"/>
                <a:gd name="connsiteY53" fmla="*/ 233451 h 690192"/>
                <a:gd name="connsiteX54" fmla="*/ 136979 w 801827"/>
                <a:gd name="connsiteY54" fmla="*/ 230914 h 690192"/>
                <a:gd name="connsiteX55" fmla="*/ 139517 w 801827"/>
                <a:gd name="connsiteY55" fmla="*/ 233451 h 690192"/>
                <a:gd name="connsiteX56" fmla="*/ 139517 w 801827"/>
                <a:gd name="connsiteY56" fmla="*/ 238526 h 690192"/>
                <a:gd name="connsiteX57" fmla="*/ 136979 w 801827"/>
                <a:gd name="connsiteY57" fmla="*/ 241064 h 690192"/>
                <a:gd name="connsiteX58" fmla="*/ 139517 w 801827"/>
                <a:gd name="connsiteY58" fmla="*/ 241064 h 690192"/>
                <a:gd name="connsiteX59" fmla="*/ 139517 w 801827"/>
                <a:gd name="connsiteY59" fmla="*/ 243602 h 690192"/>
                <a:gd name="connsiteX60" fmla="*/ 142054 w 801827"/>
                <a:gd name="connsiteY60" fmla="*/ 241064 h 690192"/>
                <a:gd name="connsiteX61" fmla="*/ 144592 w 801827"/>
                <a:gd name="connsiteY61" fmla="*/ 235989 h 690192"/>
                <a:gd name="connsiteX62" fmla="*/ 147129 w 801827"/>
                <a:gd name="connsiteY62" fmla="*/ 233451 h 690192"/>
                <a:gd name="connsiteX63" fmla="*/ 149667 w 801827"/>
                <a:gd name="connsiteY63" fmla="*/ 228376 h 690192"/>
                <a:gd name="connsiteX64" fmla="*/ 147129 w 801827"/>
                <a:gd name="connsiteY64" fmla="*/ 225838 h 690192"/>
                <a:gd name="connsiteX65" fmla="*/ 144592 w 801827"/>
                <a:gd name="connsiteY65" fmla="*/ 225838 h 690192"/>
                <a:gd name="connsiteX66" fmla="*/ 139517 w 801827"/>
                <a:gd name="connsiteY66" fmla="*/ 223301 h 690192"/>
                <a:gd name="connsiteX67" fmla="*/ 139517 w 801827"/>
                <a:gd name="connsiteY67" fmla="*/ 220763 h 690192"/>
                <a:gd name="connsiteX68" fmla="*/ 142054 w 801827"/>
                <a:gd name="connsiteY68" fmla="*/ 218225 h 690192"/>
                <a:gd name="connsiteX69" fmla="*/ 152205 w 801827"/>
                <a:gd name="connsiteY69" fmla="*/ 218225 h 690192"/>
                <a:gd name="connsiteX70" fmla="*/ 154742 w 801827"/>
                <a:gd name="connsiteY70" fmla="*/ 220763 h 690192"/>
                <a:gd name="connsiteX71" fmla="*/ 172495 w 801827"/>
                <a:gd name="connsiteY71" fmla="*/ 220763 h 690192"/>
                <a:gd name="connsiteX72" fmla="*/ 175033 w 801827"/>
                <a:gd name="connsiteY72" fmla="*/ 218225 h 690192"/>
                <a:gd name="connsiteX73" fmla="*/ 177571 w 801827"/>
                <a:gd name="connsiteY73" fmla="*/ 215688 h 690192"/>
                <a:gd name="connsiteX74" fmla="*/ 180108 w 801827"/>
                <a:gd name="connsiteY74" fmla="*/ 213150 h 690192"/>
                <a:gd name="connsiteX75" fmla="*/ 180108 w 801827"/>
                <a:gd name="connsiteY75" fmla="*/ 210613 h 690192"/>
                <a:gd name="connsiteX76" fmla="*/ 182646 w 801827"/>
                <a:gd name="connsiteY76" fmla="*/ 210613 h 690192"/>
                <a:gd name="connsiteX77" fmla="*/ 185183 w 801827"/>
                <a:gd name="connsiteY77" fmla="*/ 213150 h 690192"/>
                <a:gd name="connsiteX78" fmla="*/ 185183 w 801827"/>
                <a:gd name="connsiteY78" fmla="*/ 215688 h 690192"/>
                <a:gd name="connsiteX79" fmla="*/ 187721 w 801827"/>
                <a:gd name="connsiteY79" fmla="*/ 218225 h 690192"/>
                <a:gd name="connsiteX80" fmla="*/ 190259 w 801827"/>
                <a:gd name="connsiteY80" fmla="*/ 218225 h 690192"/>
                <a:gd name="connsiteX81" fmla="*/ 190259 w 801827"/>
                <a:gd name="connsiteY81" fmla="*/ 215688 h 690192"/>
                <a:gd name="connsiteX82" fmla="*/ 192796 w 801827"/>
                <a:gd name="connsiteY82" fmla="*/ 208075 h 690192"/>
                <a:gd name="connsiteX83" fmla="*/ 192796 w 801827"/>
                <a:gd name="connsiteY83" fmla="*/ 205537 h 690192"/>
                <a:gd name="connsiteX84" fmla="*/ 195334 w 801827"/>
                <a:gd name="connsiteY84" fmla="*/ 205537 h 690192"/>
                <a:gd name="connsiteX85" fmla="*/ 195334 w 801827"/>
                <a:gd name="connsiteY85" fmla="*/ 208075 h 690192"/>
                <a:gd name="connsiteX86" fmla="*/ 197871 w 801827"/>
                <a:gd name="connsiteY86" fmla="*/ 210613 h 690192"/>
                <a:gd name="connsiteX87" fmla="*/ 197871 w 801827"/>
                <a:gd name="connsiteY87" fmla="*/ 215688 h 690192"/>
                <a:gd name="connsiteX88" fmla="*/ 200409 w 801827"/>
                <a:gd name="connsiteY88" fmla="*/ 215688 h 690192"/>
                <a:gd name="connsiteX89" fmla="*/ 202947 w 801827"/>
                <a:gd name="connsiteY89" fmla="*/ 213150 h 690192"/>
                <a:gd name="connsiteX90" fmla="*/ 210560 w 801827"/>
                <a:gd name="connsiteY90" fmla="*/ 208075 h 690192"/>
                <a:gd name="connsiteX91" fmla="*/ 213097 w 801827"/>
                <a:gd name="connsiteY91" fmla="*/ 205537 h 690192"/>
                <a:gd name="connsiteX92" fmla="*/ 215635 w 801827"/>
                <a:gd name="connsiteY92" fmla="*/ 208075 h 690192"/>
                <a:gd name="connsiteX93" fmla="*/ 218173 w 801827"/>
                <a:gd name="connsiteY93" fmla="*/ 208075 h 690192"/>
                <a:gd name="connsiteX94" fmla="*/ 218173 w 801827"/>
                <a:gd name="connsiteY94" fmla="*/ 210613 h 690192"/>
                <a:gd name="connsiteX95" fmla="*/ 213097 w 801827"/>
                <a:gd name="connsiteY95" fmla="*/ 213150 h 690192"/>
                <a:gd name="connsiteX96" fmla="*/ 208022 w 801827"/>
                <a:gd name="connsiteY96" fmla="*/ 215688 h 690192"/>
                <a:gd name="connsiteX97" fmla="*/ 205484 w 801827"/>
                <a:gd name="connsiteY97" fmla="*/ 218225 h 690192"/>
                <a:gd name="connsiteX98" fmla="*/ 205484 w 801827"/>
                <a:gd name="connsiteY98" fmla="*/ 225838 h 690192"/>
                <a:gd name="connsiteX99" fmla="*/ 208022 w 801827"/>
                <a:gd name="connsiteY99" fmla="*/ 228376 h 690192"/>
                <a:gd name="connsiteX100" fmla="*/ 210560 w 801827"/>
                <a:gd name="connsiteY100" fmla="*/ 230914 h 690192"/>
                <a:gd name="connsiteX101" fmla="*/ 215635 w 801827"/>
                <a:gd name="connsiteY101" fmla="*/ 230914 h 690192"/>
                <a:gd name="connsiteX102" fmla="*/ 218173 w 801827"/>
                <a:gd name="connsiteY102" fmla="*/ 228376 h 690192"/>
                <a:gd name="connsiteX103" fmla="*/ 220710 w 801827"/>
                <a:gd name="connsiteY103" fmla="*/ 228376 h 690192"/>
                <a:gd name="connsiteX104" fmla="*/ 220710 w 801827"/>
                <a:gd name="connsiteY104" fmla="*/ 233451 h 690192"/>
                <a:gd name="connsiteX105" fmla="*/ 223248 w 801827"/>
                <a:gd name="connsiteY105" fmla="*/ 238526 h 690192"/>
                <a:gd name="connsiteX106" fmla="*/ 225785 w 801827"/>
                <a:gd name="connsiteY106" fmla="*/ 235989 h 690192"/>
                <a:gd name="connsiteX107" fmla="*/ 230861 w 801827"/>
                <a:gd name="connsiteY107" fmla="*/ 235989 h 690192"/>
                <a:gd name="connsiteX108" fmla="*/ 235936 w 801827"/>
                <a:gd name="connsiteY108" fmla="*/ 233451 h 690192"/>
                <a:gd name="connsiteX109" fmla="*/ 235936 w 801827"/>
                <a:gd name="connsiteY109" fmla="*/ 228376 h 690192"/>
                <a:gd name="connsiteX110" fmla="*/ 238474 w 801827"/>
                <a:gd name="connsiteY110" fmla="*/ 228376 h 690192"/>
                <a:gd name="connsiteX111" fmla="*/ 238474 w 801827"/>
                <a:gd name="connsiteY111" fmla="*/ 225838 h 690192"/>
                <a:gd name="connsiteX112" fmla="*/ 241011 w 801827"/>
                <a:gd name="connsiteY112" fmla="*/ 225838 h 690192"/>
                <a:gd name="connsiteX113" fmla="*/ 243549 w 801827"/>
                <a:gd name="connsiteY113" fmla="*/ 228376 h 690192"/>
                <a:gd name="connsiteX114" fmla="*/ 246087 w 801827"/>
                <a:gd name="connsiteY114" fmla="*/ 230914 h 690192"/>
                <a:gd name="connsiteX115" fmla="*/ 248624 w 801827"/>
                <a:gd name="connsiteY115" fmla="*/ 233451 h 690192"/>
                <a:gd name="connsiteX116" fmla="*/ 253699 w 801827"/>
                <a:gd name="connsiteY116" fmla="*/ 233451 h 690192"/>
                <a:gd name="connsiteX117" fmla="*/ 256237 w 801827"/>
                <a:gd name="connsiteY117" fmla="*/ 230914 h 690192"/>
                <a:gd name="connsiteX118" fmla="*/ 261312 w 801827"/>
                <a:gd name="connsiteY118" fmla="*/ 230914 h 690192"/>
                <a:gd name="connsiteX119" fmla="*/ 263850 w 801827"/>
                <a:gd name="connsiteY119" fmla="*/ 233451 h 690192"/>
                <a:gd name="connsiteX120" fmla="*/ 268925 w 801827"/>
                <a:gd name="connsiteY120" fmla="*/ 230914 h 690192"/>
                <a:gd name="connsiteX121" fmla="*/ 266388 w 801827"/>
                <a:gd name="connsiteY121" fmla="*/ 230914 h 690192"/>
                <a:gd name="connsiteX122" fmla="*/ 268925 w 801827"/>
                <a:gd name="connsiteY122" fmla="*/ 220763 h 690192"/>
                <a:gd name="connsiteX123" fmla="*/ 268925 w 801827"/>
                <a:gd name="connsiteY123" fmla="*/ 218225 h 690192"/>
                <a:gd name="connsiteX124" fmla="*/ 274000 w 801827"/>
                <a:gd name="connsiteY124" fmla="*/ 210613 h 690192"/>
                <a:gd name="connsiteX125" fmla="*/ 276538 w 801827"/>
                <a:gd name="connsiteY125" fmla="*/ 208075 h 690192"/>
                <a:gd name="connsiteX126" fmla="*/ 276538 w 801827"/>
                <a:gd name="connsiteY126" fmla="*/ 205537 h 690192"/>
                <a:gd name="connsiteX127" fmla="*/ 274000 w 801827"/>
                <a:gd name="connsiteY127" fmla="*/ 203000 h 690192"/>
                <a:gd name="connsiteX128" fmla="*/ 274000 w 801827"/>
                <a:gd name="connsiteY128" fmla="*/ 197924 h 690192"/>
                <a:gd name="connsiteX129" fmla="*/ 271463 w 801827"/>
                <a:gd name="connsiteY129" fmla="*/ 187774 h 690192"/>
                <a:gd name="connsiteX130" fmla="*/ 271463 w 801827"/>
                <a:gd name="connsiteY130" fmla="*/ 180161 h 690192"/>
                <a:gd name="connsiteX131" fmla="*/ 276538 w 801827"/>
                <a:gd name="connsiteY131" fmla="*/ 177623 h 690192"/>
                <a:gd name="connsiteX132" fmla="*/ 276538 w 801827"/>
                <a:gd name="connsiteY132" fmla="*/ 180161 h 690192"/>
                <a:gd name="connsiteX133" fmla="*/ 279076 w 801827"/>
                <a:gd name="connsiteY133" fmla="*/ 182699 h 690192"/>
                <a:gd name="connsiteX134" fmla="*/ 281613 w 801827"/>
                <a:gd name="connsiteY134" fmla="*/ 185236 h 690192"/>
                <a:gd name="connsiteX135" fmla="*/ 281613 w 801827"/>
                <a:gd name="connsiteY135" fmla="*/ 187774 h 690192"/>
                <a:gd name="connsiteX136" fmla="*/ 286688 w 801827"/>
                <a:gd name="connsiteY136" fmla="*/ 187774 h 690192"/>
                <a:gd name="connsiteX137" fmla="*/ 289226 w 801827"/>
                <a:gd name="connsiteY137" fmla="*/ 185236 h 690192"/>
                <a:gd name="connsiteX138" fmla="*/ 304452 w 801827"/>
                <a:gd name="connsiteY138" fmla="*/ 185236 h 690192"/>
                <a:gd name="connsiteX139" fmla="*/ 304452 w 801827"/>
                <a:gd name="connsiteY139" fmla="*/ 187774 h 690192"/>
                <a:gd name="connsiteX140" fmla="*/ 306989 w 801827"/>
                <a:gd name="connsiteY140" fmla="*/ 187774 h 690192"/>
                <a:gd name="connsiteX141" fmla="*/ 306989 w 801827"/>
                <a:gd name="connsiteY141" fmla="*/ 190312 h 690192"/>
                <a:gd name="connsiteX142" fmla="*/ 309527 w 801827"/>
                <a:gd name="connsiteY142" fmla="*/ 190312 h 690192"/>
                <a:gd name="connsiteX143" fmla="*/ 309527 w 801827"/>
                <a:gd name="connsiteY143" fmla="*/ 200462 h 690192"/>
                <a:gd name="connsiteX144" fmla="*/ 314603 w 801827"/>
                <a:gd name="connsiteY144" fmla="*/ 200462 h 690192"/>
                <a:gd name="connsiteX145" fmla="*/ 317140 w 801827"/>
                <a:gd name="connsiteY145" fmla="*/ 197924 h 690192"/>
                <a:gd name="connsiteX146" fmla="*/ 317140 w 801827"/>
                <a:gd name="connsiteY146" fmla="*/ 195387 h 690192"/>
                <a:gd name="connsiteX147" fmla="*/ 319677 w 801827"/>
                <a:gd name="connsiteY147" fmla="*/ 192849 h 690192"/>
                <a:gd name="connsiteX148" fmla="*/ 324753 w 801827"/>
                <a:gd name="connsiteY148" fmla="*/ 192849 h 690192"/>
                <a:gd name="connsiteX149" fmla="*/ 327291 w 801827"/>
                <a:gd name="connsiteY149" fmla="*/ 195387 h 690192"/>
                <a:gd name="connsiteX150" fmla="*/ 329828 w 801827"/>
                <a:gd name="connsiteY150" fmla="*/ 195387 h 690192"/>
                <a:gd name="connsiteX151" fmla="*/ 329828 w 801827"/>
                <a:gd name="connsiteY151" fmla="*/ 197924 h 690192"/>
                <a:gd name="connsiteX152" fmla="*/ 327291 w 801827"/>
                <a:gd name="connsiteY152" fmla="*/ 197924 h 690192"/>
                <a:gd name="connsiteX153" fmla="*/ 324753 w 801827"/>
                <a:gd name="connsiteY153" fmla="*/ 200462 h 690192"/>
                <a:gd name="connsiteX154" fmla="*/ 324753 w 801827"/>
                <a:gd name="connsiteY154" fmla="*/ 203000 h 690192"/>
                <a:gd name="connsiteX155" fmla="*/ 327291 w 801827"/>
                <a:gd name="connsiteY155" fmla="*/ 205537 h 690192"/>
                <a:gd name="connsiteX156" fmla="*/ 332366 w 801827"/>
                <a:gd name="connsiteY156" fmla="*/ 203000 h 690192"/>
                <a:gd name="connsiteX157" fmla="*/ 339979 w 801827"/>
                <a:gd name="connsiteY157" fmla="*/ 200462 h 690192"/>
                <a:gd name="connsiteX158" fmla="*/ 347592 w 801827"/>
                <a:gd name="connsiteY158" fmla="*/ 197924 h 690192"/>
                <a:gd name="connsiteX159" fmla="*/ 352667 w 801827"/>
                <a:gd name="connsiteY159" fmla="*/ 200462 h 690192"/>
                <a:gd name="connsiteX160" fmla="*/ 352667 w 801827"/>
                <a:gd name="connsiteY160" fmla="*/ 208075 h 690192"/>
                <a:gd name="connsiteX161" fmla="*/ 362817 w 801827"/>
                <a:gd name="connsiteY161" fmla="*/ 208075 h 690192"/>
                <a:gd name="connsiteX162" fmla="*/ 362817 w 801827"/>
                <a:gd name="connsiteY162" fmla="*/ 210613 h 690192"/>
                <a:gd name="connsiteX163" fmla="*/ 365355 w 801827"/>
                <a:gd name="connsiteY163" fmla="*/ 215688 h 690192"/>
                <a:gd name="connsiteX164" fmla="*/ 367893 w 801827"/>
                <a:gd name="connsiteY164" fmla="*/ 213150 h 690192"/>
                <a:gd name="connsiteX165" fmla="*/ 372968 w 801827"/>
                <a:gd name="connsiteY165" fmla="*/ 210613 h 690192"/>
                <a:gd name="connsiteX166" fmla="*/ 375506 w 801827"/>
                <a:gd name="connsiteY166" fmla="*/ 208075 h 690192"/>
                <a:gd name="connsiteX167" fmla="*/ 378043 w 801827"/>
                <a:gd name="connsiteY167" fmla="*/ 208075 h 690192"/>
                <a:gd name="connsiteX168" fmla="*/ 380581 w 801827"/>
                <a:gd name="connsiteY168" fmla="*/ 205537 h 690192"/>
                <a:gd name="connsiteX169" fmla="*/ 380581 w 801827"/>
                <a:gd name="connsiteY169" fmla="*/ 200462 h 690192"/>
                <a:gd name="connsiteX170" fmla="*/ 383118 w 801827"/>
                <a:gd name="connsiteY170" fmla="*/ 197924 h 690192"/>
                <a:gd name="connsiteX171" fmla="*/ 385656 w 801827"/>
                <a:gd name="connsiteY171" fmla="*/ 195387 h 690192"/>
                <a:gd name="connsiteX172" fmla="*/ 393269 w 801827"/>
                <a:gd name="connsiteY172" fmla="*/ 195387 h 690192"/>
                <a:gd name="connsiteX173" fmla="*/ 405957 w 801827"/>
                <a:gd name="connsiteY173" fmla="*/ 190312 h 690192"/>
                <a:gd name="connsiteX174" fmla="*/ 416108 w 801827"/>
                <a:gd name="connsiteY174" fmla="*/ 185236 h 690192"/>
                <a:gd name="connsiteX175" fmla="*/ 416108 w 801827"/>
                <a:gd name="connsiteY175" fmla="*/ 177623 h 690192"/>
                <a:gd name="connsiteX176" fmla="*/ 418645 w 801827"/>
                <a:gd name="connsiteY176" fmla="*/ 172548 h 690192"/>
                <a:gd name="connsiteX177" fmla="*/ 418645 w 801827"/>
                <a:gd name="connsiteY177" fmla="*/ 170011 h 690192"/>
                <a:gd name="connsiteX178" fmla="*/ 423720 w 801827"/>
                <a:gd name="connsiteY178" fmla="*/ 167473 h 690192"/>
                <a:gd name="connsiteX179" fmla="*/ 426258 w 801827"/>
                <a:gd name="connsiteY179" fmla="*/ 167473 h 690192"/>
                <a:gd name="connsiteX180" fmla="*/ 433871 w 801827"/>
                <a:gd name="connsiteY180" fmla="*/ 170011 h 690192"/>
                <a:gd name="connsiteX181" fmla="*/ 436408 w 801827"/>
                <a:gd name="connsiteY181" fmla="*/ 167473 h 690192"/>
                <a:gd name="connsiteX182" fmla="*/ 436408 w 801827"/>
                <a:gd name="connsiteY182" fmla="*/ 162398 h 690192"/>
                <a:gd name="connsiteX183" fmla="*/ 431334 w 801827"/>
                <a:gd name="connsiteY183" fmla="*/ 159860 h 690192"/>
                <a:gd name="connsiteX184" fmla="*/ 431334 w 801827"/>
                <a:gd name="connsiteY184" fmla="*/ 154785 h 690192"/>
                <a:gd name="connsiteX185" fmla="*/ 433871 w 801827"/>
                <a:gd name="connsiteY185" fmla="*/ 149709 h 690192"/>
                <a:gd name="connsiteX186" fmla="*/ 433871 w 801827"/>
                <a:gd name="connsiteY186" fmla="*/ 139559 h 690192"/>
                <a:gd name="connsiteX187" fmla="*/ 431334 w 801827"/>
                <a:gd name="connsiteY187" fmla="*/ 137021 h 690192"/>
                <a:gd name="connsiteX188" fmla="*/ 433871 w 801827"/>
                <a:gd name="connsiteY188" fmla="*/ 134484 h 690192"/>
                <a:gd name="connsiteX189" fmla="*/ 436408 w 801827"/>
                <a:gd name="connsiteY189" fmla="*/ 131946 h 690192"/>
                <a:gd name="connsiteX190" fmla="*/ 438946 w 801827"/>
                <a:gd name="connsiteY190" fmla="*/ 131946 h 690192"/>
                <a:gd name="connsiteX191" fmla="*/ 444022 w 801827"/>
                <a:gd name="connsiteY191" fmla="*/ 129408 h 690192"/>
                <a:gd name="connsiteX192" fmla="*/ 449097 w 801827"/>
                <a:gd name="connsiteY192" fmla="*/ 129408 h 690192"/>
                <a:gd name="connsiteX193" fmla="*/ 451634 w 801827"/>
                <a:gd name="connsiteY193" fmla="*/ 124333 h 690192"/>
                <a:gd name="connsiteX194" fmla="*/ 451634 w 801827"/>
                <a:gd name="connsiteY194" fmla="*/ 121796 h 690192"/>
                <a:gd name="connsiteX195" fmla="*/ 449097 w 801827"/>
                <a:gd name="connsiteY195" fmla="*/ 119258 h 690192"/>
                <a:gd name="connsiteX196" fmla="*/ 446559 w 801827"/>
                <a:gd name="connsiteY196" fmla="*/ 114183 h 690192"/>
                <a:gd name="connsiteX197" fmla="*/ 446559 w 801827"/>
                <a:gd name="connsiteY197" fmla="*/ 106570 h 690192"/>
                <a:gd name="connsiteX198" fmla="*/ 444022 w 801827"/>
                <a:gd name="connsiteY198" fmla="*/ 101495 h 690192"/>
                <a:gd name="connsiteX199" fmla="*/ 444022 w 801827"/>
                <a:gd name="connsiteY199" fmla="*/ 93882 h 690192"/>
                <a:gd name="connsiteX200" fmla="*/ 456710 w 801827"/>
                <a:gd name="connsiteY200" fmla="*/ 93882 h 690192"/>
                <a:gd name="connsiteX201" fmla="*/ 459247 w 801827"/>
                <a:gd name="connsiteY201" fmla="*/ 91344 h 690192"/>
                <a:gd name="connsiteX202" fmla="*/ 461785 w 801827"/>
                <a:gd name="connsiteY202" fmla="*/ 91344 h 690192"/>
                <a:gd name="connsiteX203" fmla="*/ 461785 w 801827"/>
                <a:gd name="connsiteY203" fmla="*/ 88806 h 690192"/>
                <a:gd name="connsiteX204" fmla="*/ 466860 w 801827"/>
                <a:gd name="connsiteY204" fmla="*/ 88806 h 690192"/>
                <a:gd name="connsiteX205" fmla="*/ 469398 w 801827"/>
                <a:gd name="connsiteY205" fmla="*/ 91344 h 690192"/>
                <a:gd name="connsiteX206" fmla="*/ 471935 w 801827"/>
                <a:gd name="connsiteY206" fmla="*/ 91344 h 690192"/>
                <a:gd name="connsiteX207" fmla="*/ 474473 w 801827"/>
                <a:gd name="connsiteY207" fmla="*/ 88806 h 690192"/>
                <a:gd name="connsiteX208" fmla="*/ 477011 w 801827"/>
                <a:gd name="connsiteY208" fmla="*/ 86269 h 690192"/>
                <a:gd name="connsiteX209" fmla="*/ 482086 w 801827"/>
                <a:gd name="connsiteY209" fmla="*/ 86269 h 690192"/>
                <a:gd name="connsiteX210" fmla="*/ 482086 w 801827"/>
                <a:gd name="connsiteY210" fmla="*/ 88806 h 690192"/>
                <a:gd name="connsiteX211" fmla="*/ 484623 w 801827"/>
                <a:gd name="connsiteY211" fmla="*/ 88806 h 690192"/>
                <a:gd name="connsiteX212" fmla="*/ 487161 w 801827"/>
                <a:gd name="connsiteY212" fmla="*/ 81194 h 690192"/>
                <a:gd name="connsiteX213" fmla="*/ 492236 w 801827"/>
                <a:gd name="connsiteY213" fmla="*/ 78656 h 690192"/>
                <a:gd name="connsiteX214" fmla="*/ 494774 w 801827"/>
                <a:gd name="connsiteY214" fmla="*/ 81194 h 690192"/>
                <a:gd name="connsiteX215" fmla="*/ 497312 w 801827"/>
                <a:gd name="connsiteY215" fmla="*/ 83731 h 690192"/>
                <a:gd name="connsiteX216" fmla="*/ 499849 w 801827"/>
                <a:gd name="connsiteY216" fmla="*/ 86269 h 690192"/>
                <a:gd name="connsiteX217" fmla="*/ 502387 w 801827"/>
                <a:gd name="connsiteY217" fmla="*/ 88806 h 690192"/>
                <a:gd name="connsiteX218" fmla="*/ 504925 w 801827"/>
                <a:gd name="connsiteY218" fmla="*/ 91344 h 690192"/>
                <a:gd name="connsiteX219" fmla="*/ 507462 w 801827"/>
                <a:gd name="connsiteY219" fmla="*/ 91344 h 690192"/>
                <a:gd name="connsiteX220" fmla="*/ 507462 w 801827"/>
                <a:gd name="connsiteY220" fmla="*/ 93882 h 690192"/>
                <a:gd name="connsiteX221" fmla="*/ 512537 w 801827"/>
                <a:gd name="connsiteY221" fmla="*/ 93882 h 690192"/>
                <a:gd name="connsiteX222" fmla="*/ 517613 w 801827"/>
                <a:gd name="connsiteY222" fmla="*/ 88806 h 690192"/>
                <a:gd name="connsiteX223" fmla="*/ 520151 w 801827"/>
                <a:gd name="connsiteY223" fmla="*/ 83731 h 690192"/>
                <a:gd name="connsiteX224" fmla="*/ 522688 w 801827"/>
                <a:gd name="connsiteY224" fmla="*/ 83731 h 690192"/>
                <a:gd name="connsiteX225" fmla="*/ 522688 w 801827"/>
                <a:gd name="connsiteY225" fmla="*/ 81194 h 690192"/>
                <a:gd name="connsiteX226" fmla="*/ 525225 w 801827"/>
                <a:gd name="connsiteY226" fmla="*/ 81194 h 690192"/>
                <a:gd name="connsiteX227" fmla="*/ 525225 w 801827"/>
                <a:gd name="connsiteY227" fmla="*/ 83731 h 690192"/>
                <a:gd name="connsiteX228" fmla="*/ 527763 w 801827"/>
                <a:gd name="connsiteY228" fmla="*/ 83731 h 690192"/>
                <a:gd name="connsiteX229" fmla="*/ 530301 w 801827"/>
                <a:gd name="connsiteY229" fmla="*/ 86269 h 690192"/>
                <a:gd name="connsiteX230" fmla="*/ 537914 w 801827"/>
                <a:gd name="connsiteY230" fmla="*/ 86269 h 690192"/>
                <a:gd name="connsiteX231" fmla="*/ 540451 w 801827"/>
                <a:gd name="connsiteY231" fmla="*/ 83731 h 690192"/>
                <a:gd name="connsiteX232" fmla="*/ 540451 w 801827"/>
                <a:gd name="connsiteY232" fmla="*/ 81194 h 690192"/>
                <a:gd name="connsiteX233" fmla="*/ 537914 w 801827"/>
                <a:gd name="connsiteY233" fmla="*/ 78656 h 690192"/>
                <a:gd name="connsiteX234" fmla="*/ 537914 w 801827"/>
                <a:gd name="connsiteY234" fmla="*/ 71043 h 690192"/>
                <a:gd name="connsiteX235" fmla="*/ 553139 w 801827"/>
                <a:gd name="connsiteY235" fmla="*/ 71043 h 690192"/>
                <a:gd name="connsiteX236" fmla="*/ 555677 w 801827"/>
                <a:gd name="connsiteY236" fmla="*/ 73581 h 690192"/>
                <a:gd name="connsiteX237" fmla="*/ 558215 w 801827"/>
                <a:gd name="connsiteY237" fmla="*/ 76118 h 690192"/>
                <a:gd name="connsiteX238" fmla="*/ 558215 w 801827"/>
                <a:gd name="connsiteY238" fmla="*/ 78656 h 690192"/>
                <a:gd name="connsiteX239" fmla="*/ 563290 w 801827"/>
                <a:gd name="connsiteY239" fmla="*/ 78656 h 690192"/>
                <a:gd name="connsiteX240" fmla="*/ 565828 w 801827"/>
                <a:gd name="connsiteY240" fmla="*/ 76118 h 690192"/>
                <a:gd name="connsiteX241" fmla="*/ 568365 w 801827"/>
                <a:gd name="connsiteY241" fmla="*/ 76118 h 690192"/>
                <a:gd name="connsiteX242" fmla="*/ 570903 w 801827"/>
                <a:gd name="connsiteY242" fmla="*/ 71043 h 690192"/>
                <a:gd name="connsiteX243" fmla="*/ 573441 w 801827"/>
                <a:gd name="connsiteY243" fmla="*/ 65968 h 690192"/>
                <a:gd name="connsiteX244" fmla="*/ 588666 w 801827"/>
                <a:gd name="connsiteY244" fmla="*/ 65968 h 690192"/>
                <a:gd name="connsiteX245" fmla="*/ 591204 w 801827"/>
                <a:gd name="connsiteY245" fmla="*/ 63430 h 690192"/>
                <a:gd name="connsiteX246" fmla="*/ 598817 w 801827"/>
                <a:gd name="connsiteY246" fmla="*/ 60893 h 690192"/>
                <a:gd name="connsiteX247" fmla="*/ 601354 w 801827"/>
                <a:gd name="connsiteY247" fmla="*/ 58355 h 690192"/>
                <a:gd name="connsiteX248" fmla="*/ 601354 w 801827"/>
                <a:gd name="connsiteY248" fmla="*/ 55817 h 690192"/>
                <a:gd name="connsiteX249" fmla="*/ 598817 w 801827"/>
                <a:gd name="connsiteY249" fmla="*/ 53280 h 690192"/>
                <a:gd name="connsiteX250" fmla="*/ 598817 w 801827"/>
                <a:gd name="connsiteY250" fmla="*/ 50742 h 690192"/>
                <a:gd name="connsiteX251" fmla="*/ 601354 w 801827"/>
                <a:gd name="connsiteY251" fmla="*/ 50742 h 690192"/>
                <a:gd name="connsiteX252" fmla="*/ 601354 w 801827"/>
                <a:gd name="connsiteY252" fmla="*/ 48204 h 690192"/>
                <a:gd name="connsiteX253" fmla="*/ 603892 w 801827"/>
                <a:gd name="connsiteY253" fmla="*/ 48204 h 690192"/>
                <a:gd name="connsiteX254" fmla="*/ 606430 w 801827"/>
                <a:gd name="connsiteY254" fmla="*/ 50742 h 690192"/>
                <a:gd name="connsiteX255" fmla="*/ 608967 w 801827"/>
                <a:gd name="connsiteY255" fmla="*/ 53280 h 690192"/>
                <a:gd name="connsiteX256" fmla="*/ 611505 w 801827"/>
                <a:gd name="connsiteY256" fmla="*/ 53280 h 690192"/>
                <a:gd name="connsiteX257" fmla="*/ 614042 w 801827"/>
                <a:gd name="connsiteY257" fmla="*/ 50742 h 690192"/>
                <a:gd name="connsiteX258" fmla="*/ 614042 w 801827"/>
                <a:gd name="connsiteY258" fmla="*/ 25376 h 690192"/>
                <a:gd name="connsiteX259" fmla="*/ 616580 w 801827"/>
                <a:gd name="connsiteY259" fmla="*/ 22839 h 690192"/>
                <a:gd name="connsiteX260" fmla="*/ 619118 w 801827"/>
                <a:gd name="connsiteY260" fmla="*/ 22839 h 690192"/>
                <a:gd name="connsiteX261" fmla="*/ 621656 w 801827"/>
                <a:gd name="connsiteY261" fmla="*/ 27914 h 690192"/>
                <a:gd name="connsiteX262" fmla="*/ 626731 w 801827"/>
                <a:gd name="connsiteY262" fmla="*/ 27914 h 690192"/>
                <a:gd name="connsiteX263" fmla="*/ 629268 w 801827"/>
                <a:gd name="connsiteY263" fmla="*/ 25376 h 690192"/>
                <a:gd name="connsiteX264" fmla="*/ 629268 w 801827"/>
                <a:gd name="connsiteY264" fmla="*/ 17763 h 690192"/>
                <a:gd name="connsiteX265" fmla="*/ 626731 w 801827"/>
                <a:gd name="connsiteY265" fmla="*/ 12688 h 690192"/>
                <a:gd name="connsiteX266" fmla="*/ 626731 w 801827"/>
                <a:gd name="connsiteY266" fmla="*/ 7613 h 690192"/>
                <a:gd name="connsiteX267" fmla="*/ 629268 w 801827"/>
                <a:gd name="connsiteY267" fmla="*/ 2538 h 690192"/>
                <a:gd name="connsiteX268" fmla="*/ 639419 w 801827"/>
                <a:gd name="connsiteY268" fmla="*/ 2538 h 690192"/>
                <a:gd name="connsiteX269" fmla="*/ 644494 w 801827"/>
                <a:gd name="connsiteY269" fmla="*/ 0 h 690192"/>
                <a:gd name="connsiteX270" fmla="*/ 649569 w 801827"/>
                <a:gd name="connsiteY270" fmla="*/ 0 h 690192"/>
                <a:gd name="connsiteX271" fmla="*/ 649569 w 801827"/>
                <a:gd name="connsiteY271" fmla="*/ 10151 h 690192"/>
                <a:gd name="connsiteX272" fmla="*/ 654645 w 801827"/>
                <a:gd name="connsiteY272" fmla="*/ 10151 h 690192"/>
                <a:gd name="connsiteX273" fmla="*/ 659720 w 801827"/>
                <a:gd name="connsiteY273" fmla="*/ 7613 h 690192"/>
                <a:gd name="connsiteX274" fmla="*/ 664795 w 801827"/>
                <a:gd name="connsiteY274" fmla="*/ 10151 h 690192"/>
                <a:gd name="connsiteX275" fmla="*/ 669870 w 801827"/>
                <a:gd name="connsiteY275" fmla="*/ 10151 h 690192"/>
                <a:gd name="connsiteX276" fmla="*/ 669870 w 801827"/>
                <a:gd name="connsiteY276" fmla="*/ 12688 h 690192"/>
                <a:gd name="connsiteX277" fmla="*/ 667333 w 801827"/>
                <a:gd name="connsiteY277" fmla="*/ 15226 h 690192"/>
                <a:gd name="connsiteX278" fmla="*/ 667333 w 801827"/>
                <a:gd name="connsiteY278" fmla="*/ 17763 h 690192"/>
                <a:gd name="connsiteX279" fmla="*/ 669870 w 801827"/>
                <a:gd name="connsiteY279" fmla="*/ 20301 h 690192"/>
                <a:gd name="connsiteX280" fmla="*/ 672408 w 801827"/>
                <a:gd name="connsiteY280" fmla="*/ 20301 h 690192"/>
                <a:gd name="connsiteX281" fmla="*/ 674946 w 801827"/>
                <a:gd name="connsiteY281" fmla="*/ 17763 h 690192"/>
                <a:gd name="connsiteX282" fmla="*/ 677483 w 801827"/>
                <a:gd name="connsiteY282" fmla="*/ 15226 h 690192"/>
                <a:gd name="connsiteX283" fmla="*/ 680021 w 801827"/>
                <a:gd name="connsiteY283" fmla="*/ 15226 h 690192"/>
                <a:gd name="connsiteX284" fmla="*/ 682559 w 801827"/>
                <a:gd name="connsiteY284" fmla="*/ 17763 h 690192"/>
                <a:gd name="connsiteX285" fmla="*/ 685096 w 801827"/>
                <a:gd name="connsiteY285" fmla="*/ 20301 h 690192"/>
                <a:gd name="connsiteX286" fmla="*/ 685096 w 801827"/>
                <a:gd name="connsiteY286" fmla="*/ 22839 h 690192"/>
                <a:gd name="connsiteX287" fmla="*/ 687634 w 801827"/>
                <a:gd name="connsiteY287" fmla="*/ 22839 h 690192"/>
                <a:gd name="connsiteX288" fmla="*/ 687634 w 801827"/>
                <a:gd name="connsiteY288" fmla="*/ 25376 h 690192"/>
                <a:gd name="connsiteX289" fmla="*/ 690171 w 801827"/>
                <a:gd name="connsiteY289" fmla="*/ 27914 h 690192"/>
                <a:gd name="connsiteX290" fmla="*/ 690171 w 801827"/>
                <a:gd name="connsiteY290" fmla="*/ 30452 h 690192"/>
                <a:gd name="connsiteX291" fmla="*/ 692709 w 801827"/>
                <a:gd name="connsiteY291" fmla="*/ 30452 h 690192"/>
                <a:gd name="connsiteX292" fmla="*/ 692709 w 801827"/>
                <a:gd name="connsiteY292" fmla="*/ 32989 h 690192"/>
                <a:gd name="connsiteX293" fmla="*/ 695247 w 801827"/>
                <a:gd name="connsiteY293" fmla="*/ 35527 h 690192"/>
                <a:gd name="connsiteX294" fmla="*/ 695247 w 801827"/>
                <a:gd name="connsiteY294" fmla="*/ 40602 h 690192"/>
                <a:gd name="connsiteX295" fmla="*/ 697784 w 801827"/>
                <a:gd name="connsiteY295" fmla="*/ 43140 h 690192"/>
                <a:gd name="connsiteX296" fmla="*/ 700322 w 801827"/>
                <a:gd name="connsiteY296" fmla="*/ 45677 h 690192"/>
                <a:gd name="connsiteX297" fmla="*/ 700322 w 801827"/>
                <a:gd name="connsiteY297" fmla="*/ 50753 h 690192"/>
                <a:gd name="connsiteX298" fmla="*/ 702859 w 801827"/>
                <a:gd name="connsiteY298" fmla="*/ 50753 h 690192"/>
                <a:gd name="connsiteX299" fmla="*/ 702859 w 801827"/>
                <a:gd name="connsiteY299" fmla="*/ 55828 h 690192"/>
                <a:gd name="connsiteX300" fmla="*/ 705397 w 801827"/>
                <a:gd name="connsiteY300" fmla="*/ 58365 h 690192"/>
                <a:gd name="connsiteX301" fmla="*/ 707935 w 801827"/>
                <a:gd name="connsiteY301" fmla="*/ 60903 h 690192"/>
                <a:gd name="connsiteX302" fmla="*/ 710473 w 801827"/>
                <a:gd name="connsiteY302" fmla="*/ 63441 h 690192"/>
                <a:gd name="connsiteX303" fmla="*/ 710473 w 801827"/>
                <a:gd name="connsiteY303" fmla="*/ 65978 h 690192"/>
                <a:gd name="connsiteX304" fmla="*/ 713010 w 801827"/>
                <a:gd name="connsiteY304" fmla="*/ 68516 h 690192"/>
                <a:gd name="connsiteX305" fmla="*/ 715548 w 801827"/>
                <a:gd name="connsiteY305" fmla="*/ 71054 h 690192"/>
                <a:gd name="connsiteX306" fmla="*/ 715548 w 801827"/>
                <a:gd name="connsiteY306" fmla="*/ 73591 h 690192"/>
                <a:gd name="connsiteX307" fmla="*/ 718085 w 801827"/>
                <a:gd name="connsiteY307" fmla="*/ 73591 h 690192"/>
                <a:gd name="connsiteX308" fmla="*/ 720623 w 801827"/>
                <a:gd name="connsiteY308" fmla="*/ 78666 h 690192"/>
                <a:gd name="connsiteX309" fmla="*/ 723161 w 801827"/>
                <a:gd name="connsiteY309" fmla="*/ 78666 h 690192"/>
                <a:gd name="connsiteX310" fmla="*/ 723161 w 801827"/>
                <a:gd name="connsiteY310" fmla="*/ 81204 h 690192"/>
                <a:gd name="connsiteX311" fmla="*/ 725698 w 801827"/>
                <a:gd name="connsiteY311" fmla="*/ 81204 h 690192"/>
                <a:gd name="connsiteX312" fmla="*/ 725698 w 801827"/>
                <a:gd name="connsiteY312" fmla="*/ 83742 h 690192"/>
                <a:gd name="connsiteX313" fmla="*/ 728236 w 801827"/>
                <a:gd name="connsiteY313" fmla="*/ 86279 h 690192"/>
                <a:gd name="connsiteX314" fmla="*/ 730773 w 801827"/>
                <a:gd name="connsiteY314" fmla="*/ 88817 h 690192"/>
                <a:gd name="connsiteX315" fmla="*/ 733311 w 801827"/>
                <a:gd name="connsiteY315" fmla="*/ 91355 h 690192"/>
                <a:gd name="connsiteX316" fmla="*/ 733311 w 801827"/>
                <a:gd name="connsiteY316" fmla="*/ 93892 h 690192"/>
                <a:gd name="connsiteX317" fmla="*/ 735849 w 801827"/>
                <a:gd name="connsiteY317" fmla="*/ 96430 h 690192"/>
                <a:gd name="connsiteX318" fmla="*/ 738386 w 801827"/>
                <a:gd name="connsiteY318" fmla="*/ 96430 h 690192"/>
                <a:gd name="connsiteX319" fmla="*/ 738386 w 801827"/>
                <a:gd name="connsiteY319" fmla="*/ 98968 h 690192"/>
                <a:gd name="connsiteX320" fmla="*/ 740924 w 801827"/>
                <a:gd name="connsiteY320" fmla="*/ 98968 h 690192"/>
                <a:gd name="connsiteX321" fmla="*/ 743462 w 801827"/>
                <a:gd name="connsiteY321" fmla="*/ 101505 h 690192"/>
                <a:gd name="connsiteX322" fmla="*/ 743462 w 801827"/>
                <a:gd name="connsiteY322" fmla="*/ 104043 h 690192"/>
                <a:gd name="connsiteX323" fmla="*/ 745999 w 801827"/>
                <a:gd name="connsiteY323" fmla="*/ 104043 h 690192"/>
                <a:gd name="connsiteX324" fmla="*/ 748537 w 801827"/>
                <a:gd name="connsiteY324" fmla="*/ 106580 h 690192"/>
                <a:gd name="connsiteX325" fmla="*/ 751075 w 801827"/>
                <a:gd name="connsiteY325" fmla="*/ 106580 h 690192"/>
                <a:gd name="connsiteX326" fmla="*/ 753612 w 801827"/>
                <a:gd name="connsiteY326" fmla="*/ 109118 h 690192"/>
                <a:gd name="connsiteX327" fmla="*/ 756150 w 801827"/>
                <a:gd name="connsiteY327" fmla="*/ 111656 h 690192"/>
                <a:gd name="connsiteX328" fmla="*/ 758687 w 801827"/>
                <a:gd name="connsiteY328" fmla="*/ 114193 h 690192"/>
                <a:gd name="connsiteX329" fmla="*/ 761225 w 801827"/>
                <a:gd name="connsiteY329" fmla="*/ 114193 h 690192"/>
                <a:gd name="connsiteX330" fmla="*/ 761225 w 801827"/>
                <a:gd name="connsiteY330" fmla="*/ 116731 h 690192"/>
                <a:gd name="connsiteX331" fmla="*/ 766300 w 801827"/>
                <a:gd name="connsiteY331" fmla="*/ 116731 h 690192"/>
                <a:gd name="connsiteX332" fmla="*/ 766300 w 801827"/>
                <a:gd name="connsiteY332" fmla="*/ 121806 h 690192"/>
                <a:gd name="connsiteX333" fmla="*/ 773913 w 801827"/>
                <a:gd name="connsiteY333" fmla="*/ 121806 h 690192"/>
                <a:gd name="connsiteX334" fmla="*/ 773913 w 801827"/>
                <a:gd name="connsiteY334" fmla="*/ 124344 h 690192"/>
                <a:gd name="connsiteX335" fmla="*/ 776451 w 801827"/>
                <a:gd name="connsiteY335" fmla="*/ 124344 h 690192"/>
                <a:gd name="connsiteX336" fmla="*/ 776451 w 801827"/>
                <a:gd name="connsiteY336" fmla="*/ 131957 h 690192"/>
                <a:gd name="connsiteX337" fmla="*/ 789139 w 801827"/>
                <a:gd name="connsiteY337" fmla="*/ 131957 h 690192"/>
                <a:gd name="connsiteX338" fmla="*/ 789139 w 801827"/>
                <a:gd name="connsiteY338" fmla="*/ 134494 h 690192"/>
                <a:gd name="connsiteX339" fmla="*/ 796752 w 801827"/>
                <a:gd name="connsiteY339" fmla="*/ 134494 h 690192"/>
                <a:gd name="connsiteX340" fmla="*/ 796752 w 801827"/>
                <a:gd name="connsiteY340" fmla="*/ 137032 h 690192"/>
                <a:gd name="connsiteX341" fmla="*/ 799290 w 801827"/>
                <a:gd name="connsiteY341" fmla="*/ 137032 h 690192"/>
                <a:gd name="connsiteX342" fmla="*/ 799290 w 801827"/>
                <a:gd name="connsiteY342" fmla="*/ 142107 h 690192"/>
                <a:gd name="connsiteX343" fmla="*/ 801827 w 801827"/>
                <a:gd name="connsiteY343" fmla="*/ 142107 h 690192"/>
                <a:gd name="connsiteX344" fmla="*/ 801827 w 801827"/>
                <a:gd name="connsiteY344" fmla="*/ 144645 h 690192"/>
                <a:gd name="connsiteX345" fmla="*/ 799290 w 801827"/>
                <a:gd name="connsiteY345" fmla="*/ 147182 h 690192"/>
                <a:gd name="connsiteX346" fmla="*/ 796752 w 801827"/>
                <a:gd name="connsiteY346" fmla="*/ 147182 h 690192"/>
                <a:gd name="connsiteX347" fmla="*/ 796752 w 801827"/>
                <a:gd name="connsiteY347" fmla="*/ 152258 h 690192"/>
                <a:gd name="connsiteX348" fmla="*/ 799290 w 801827"/>
                <a:gd name="connsiteY348" fmla="*/ 154795 h 690192"/>
                <a:gd name="connsiteX349" fmla="*/ 799290 w 801827"/>
                <a:gd name="connsiteY349" fmla="*/ 159871 h 690192"/>
                <a:gd name="connsiteX350" fmla="*/ 796752 w 801827"/>
                <a:gd name="connsiteY350" fmla="*/ 159871 h 690192"/>
                <a:gd name="connsiteX351" fmla="*/ 796752 w 801827"/>
                <a:gd name="connsiteY351" fmla="*/ 162408 h 690192"/>
                <a:gd name="connsiteX352" fmla="*/ 789139 w 801827"/>
                <a:gd name="connsiteY352" fmla="*/ 162408 h 690192"/>
                <a:gd name="connsiteX353" fmla="*/ 789139 w 801827"/>
                <a:gd name="connsiteY353" fmla="*/ 167483 h 690192"/>
                <a:gd name="connsiteX354" fmla="*/ 791676 w 801827"/>
                <a:gd name="connsiteY354" fmla="*/ 170021 h 690192"/>
                <a:gd name="connsiteX355" fmla="*/ 791676 w 801827"/>
                <a:gd name="connsiteY355" fmla="*/ 175096 h 690192"/>
                <a:gd name="connsiteX356" fmla="*/ 794214 w 801827"/>
                <a:gd name="connsiteY356" fmla="*/ 175096 h 690192"/>
                <a:gd name="connsiteX357" fmla="*/ 794214 w 801827"/>
                <a:gd name="connsiteY357" fmla="*/ 180172 h 690192"/>
                <a:gd name="connsiteX358" fmla="*/ 791676 w 801827"/>
                <a:gd name="connsiteY358" fmla="*/ 180172 h 690192"/>
                <a:gd name="connsiteX359" fmla="*/ 791676 w 801827"/>
                <a:gd name="connsiteY359" fmla="*/ 182709 h 690192"/>
                <a:gd name="connsiteX360" fmla="*/ 794214 w 801827"/>
                <a:gd name="connsiteY360" fmla="*/ 185247 h 690192"/>
                <a:gd name="connsiteX361" fmla="*/ 791676 w 801827"/>
                <a:gd name="connsiteY361" fmla="*/ 190322 h 690192"/>
                <a:gd name="connsiteX362" fmla="*/ 791676 w 801827"/>
                <a:gd name="connsiteY362" fmla="*/ 195397 h 690192"/>
                <a:gd name="connsiteX363" fmla="*/ 789139 w 801827"/>
                <a:gd name="connsiteY363" fmla="*/ 195397 h 690192"/>
                <a:gd name="connsiteX364" fmla="*/ 789139 w 801827"/>
                <a:gd name="connsiteY364" fmla="*/ 200473 h 690192"/>
                <a:gd name="connsiteX365" fmla="*/ 786601 w 801827"/>
                <a:gd name="connsiteY365" fmla="*/ 200473 h 690192"/>
                <a:gd name="connsiteX366" fmla="*/ 786601 w 801827"/>
                <a:gd name="connsiteY366" fmla="*/ 203010 h 690192"/>
                <a:gd name="connsiteX367" fmla="*/ 784064 w 801827"/>
                <a:gd name="connsiteY367" fmla="*/ 203010 h 690192"/>
                <a:gd name="connsiteX368" fmla="*/ 784064 w 801827"/>
                <a:gd name="connsiteY368" fmla="*/ 218236 h 690192"/>
                <a:gd name="connsiteX369" fmla="*/ 781526 w 801827"/>
                <a:gd name="connsiteY369" fmla="*/ 218236 h 690192"/>
                <a:gd name="connsiteX370" fmla="*/ 781526 w 801827"/>
                <a:gd name="connsiteY370" fmla="*/ 223311 h 690192"/>
                <a:gd name="connsiteX371" fmla="*/ 778988 w 801827"/>
                <a:gd name="connsiteY371" fmla="*/ 225849 h 690192"/>
                <a:gd name="connsiteX372" fmla="*/ 778988 w 801827"/>
                <a:gd name="connsiteY372" fmla="*/ 235999 h 690192"/>
                <a:gd name="connsiteX373" fmla="*/ 781526 w 801827"/>
                <a:gd name="connsiteY373" fmla="*/ 235999 h 690192"/>
                <a:gd name="connsiteX374" fmla="*/ 781526 w 801827"/>
                <a:gd name="connsiteY374" fmla="*/ 238537 h 690192"/>
                <a:gd name="connsiteX375" fmla="*/ 784064 w 801827"/>
                <a:gd name="connsiteY375" fmla="*/ 241075 h 690192"/>
                <a:gd name="connsiteX376" fmla="*/ 784064 w 801827"/>
                <a:gd name="connsiteY376" fmla="*/ 248688 h 690192"/>
                <a:gd name="connsiteX377" fmla="*/ 786601 w 801827"/>
                <a:gd name="connsiteY377" fmla="*/ 251225 h 690192"/>
                <a:gd name="connsiteX378" fmla="*/ 789139 w 801827"/>
                <a:gd name="connsiteY378" fmla="*/ 253763 h 690192"/>
                <a:gd name="connsiteX379" fmla="*/ 789139 w 801827"/>
                <a:gd name="connsiteY379" fmla="*/ 256300 h 690192"/>
                <a:gd name="connsiteX380" fmla="*/ 791676 w 801827"/>
                <a:gd name="connsiteY380" fmla="*/ 256300 h 690192"/>
                <a:gd name="connsiteX381" fmla="*/ 791676 w 801827"/>
                <a:gd name="connsiteY381" fmla="*/ 261376 h 690192"/>
                <a:gd name="connsiteX382" fmla="*/ 794214 w 801827"/>
                <a:gd name="connsiteY382" fmla="*/ 261376 h 690192"/>
                <a:gd name="connsiteX383" fmla="*/ 796752 w 801827"/>
                <a:gd name="connsiteY383" fmla="*/ 271526 h 690192"/>
                <a:gd name="connsiteX384" fmla="*/ 799290 w 801827"/>
                <a:gd name="connsiteY384" fmla="*/ 276601 h 690192"/>
                <a:gd name="connsiteX385" fmla="*/ 799290 w 801827"/>
                <a:gd name="connsiteY385" fmla="*/ 291827 h 690192"/>
                <a:gd name="connsiteX386" fmla="*/ 796752 w 801827"/>
                <a:gd name="connsiteY386" fmla="*/ 299440 h 690192"/>
                <a:gd name="connsiteX387" fmla="*/ 794214 w 801827"/>
                <a:gd name="connsiteY387" fmla="*/ 309591 h 690192"/>
                <a:gd name="connsiteX388" fmla="*/ 789139 w 801827"/>
                <a:gd name="connsiteY388" fmla="*/ 317204 h 690192"/>
                <a:gd name="connsiteX389" fmla="*/ 789139 w 801827"/>
                <a:gd name="connsiteY389" fmla="*/ 329892 h 690192"/>
                <a:gd name="connsiteX390" fmla="*/ 786601 w 801827"/>
                <a:gd name="connsiteY390" fmla="*/ 337505 h 690192"/>
                <a:gd name="connsiteX391" fmla="*/ 778988 w 801827"/>
                <a:gd name="connsiteY391" fmla="*/ 342580 h 690192"/>
                <a:gd name="connsiteX392" fmla="*/ 773913 w 801827"/>
                <a:gd name="connsiteY392" fmla="*/ 347655 h 690192"/>
                <a:gd name="connsiteX393" fmla="*/ 753623 w 801827"/>
                <a:gd name="connsiteY393" fmla="*/ 347655 h 690192"/>
                <a:gd name="connsiteX394" fmla="*/ 748548 w 801827"/>
                <a:gd name="connsiteY394" fmla="*/ 352730 h 690192"/>
                <a:gd name="connsiteX395" fmla="*/ 748548 w 801827"/>
                <a:gd name="connsiteY395" fmla="*/ 357806 h 690192"/>
                <a:gd name="connsiteX396" fmla="*/ 746010 w 801827"/>
                <a:gd name="connsiteY396" fmla="*/ 362881 h 690192"/>
                <a:gd name="connsiteX397" fmla="*/ 743472 w 801827"/>
                <a:gd name="connsiteY397" fmla="*/ 365418 h 690192"/>
                <a:gd name="connsiteX398" fmla="*/ 735859 w 801827"/>
                <a:gd name="connsiteY398" fmla="*/ 367956 h 690192"/>
                <a:gd name="connsiteX399" fmla="*/ 718107 w 801827"/>
                <a:gd name="connsiteY399" fmla="*/ 367956 h 690192"/>
                <a:gd name="connsiteX400" fmla="*/ 707956 w 801827"/>
                <a:gd name="connsiteY400" fmla="*/ 373031 h 690192"/>
                <a:gd name="connsiteX401" fmla="*/ 702881 w 801827"/>
                <a:gd name="connsiteY401" fmla="*/ 378107 h 690192"/>
                <a:gd name="connsiteX402" fmla="*/ 695268 w 801827"/>
                <a:gd name="connsiteY402" fmla="*/ 385720 h 690192"/>
                <a:gd name="connsiteX403" fmla="*/ 690192 w 801827"/>
                <a:gd name="connsiteY403" fmla="*/ 390795 h 690192"/>
                <a:gd name="connsiteX404" fmla="*/ 685118 w 801827"/>
                <a:gd name="connsiteY404" fmla="*/ 395870 h 690192"/>
                <a:gd name="connsiteX405" fmla="*/ 674967 w 801827"/>
                <a:gd name="connsiteY405" fmla="*/ 400945 h 690192"/>
                <a:gd name="connsiteX406" fmla="*/ 667354 w 801827"/>
                <a:gd name="connsiteY406" fmla="*/ 400945 h 690192"/>
                <a:gd name="connsiteX407" fmla="*/ 659741 w 801827"/>
                <a:gd name="connsiteY407" fmla="*/ 398408 h 690192"/>
                <a:gd name="connsiteX408" fmla="*/ 649590 w 801827"/>
                <a:gd name="connsiteY408" fmla="*/ 393332 h 690192"/>
                <a:gd name="connsiteX409" fmla="*/ 644515 w 801827"/>
                <a:gd name="connsiteY409" fmla="*/ 390795 h 690192"/>
                <a:gd name="connsiteX410" fmla="*/ 639440 w 801827"/>
                <a:gd name="connsiteY410" fmla="*/ 393332 h 690192"/>
                <a:gd name="connsiteX411" fmla="*/ 636902 w 801827"/>
                <a:gd name="connsiteY411" fmla="*/ 395870 h 690192"/>
                <a:gd name="connsiteX412" fmla="*/ 631827 w 801827"/>
                <a:gd name="connsiteY412" fmla="*/ 400945 h 690192"/>
                <a:gd name="connsiteX413" fmla="*/ 624214 w 801827"/>
                <a:gd name="connsiteY413" fmla="*/ 411096 h 690192"/>
                <a:gd name="connsiteX414" fmla="*/ 616601 w 801827"/>
                <a:gd name="connsiteY414" fmla="*/ 418709 h 690192"/>
                <a:gd name="connsiteX415" fmla="*/ 606451 w 801827"/>
                <a:gd name="connsiteY415" fmla="*/ 431397 h 690192"/>
                <a:gd name="connsiteX416" fmla="*/ 601376 w 801827"/>
                <a:gd name="connsiteY416" fmla="*/ 439010 h 690192"/>
                <a:gd name="connsiteX417" fmla="*/ 601376 w 801827"/>
                <a:gd name="connsiteY417" fmla="*/ 446623 h 690192"/>
                <a:gd name="connsiteX418" fmla="*/ 608989 w 801827"/>
                <a:gd name="connsiteY418" fmla="*/ 454235 h 690192"/>
                <a:gd name="connsiteX419" fmla="*/ 619139 w 801827"/>
                <a:gd name="connsiteY419" fmla="*/ 464386 h 690192"/>
                <a:gd name="connsiteX420" fmla="*/ 621677 w 801827"/>
                <a:gd name="connsiteY420" fmla="*/ 471999 h 690192"/>
                <a:gd name="connsiteX421" fmla="*/ 624214 w 801827"/>
                <a:gd name="connsiteY421" fmla="*/ 471999 h 690192"/>
                <a:gd name="connsiteX422" fmla="*/ 621677 w 801827"/>
                <a:gd name="connsiteY422" fmla="*/ 474537 h 690192"/>
                <a:gd name="connsiteX423" fmla="*/ 619139 w 801827"/>
                <a:gd name="connsiteY423" fmla="*/ 477074 h 690192"/>
                <a:gd name="connsiteX424" fmla="*/ 611526 w 801827"/>
                <a:gd name="connsiteY424" fmla="*/ 492300 h 690192"/>
                <a:gd name="connsiteX425" fmla="*/ 596300 w 801827"/>
                <a:gd name="connsiteY425" fmla="*/ 512590 h 690192"/>
                <a:gd name="connsiteX426" fmla="*/ 581075 w 801827"/>
                <a:gd name="connsiteY426" fmla="*/ 527816 h 690192"/>
                <a:gd name="connsiteX427" fmla="*/ 570924 w 801827"/>
                <a:gd name="connsiteY427" fmla="*/ 530354 h 690192"/>
                <a:gd name="connsiteX428" fmla="*/ 565849 w 801827"/>
                <a:gd name="connsiteY428" fmla="*/ 532891 h 690192"/>
                <a:gd name="connsiteX429" fmla="*/ 558236 w 801827"/>
                <a:gd name="connsiteY429" fmla="*/ 535429 h 690192"/>
                <a:gd name="connsiteX430" fmla="*/ 555698 w 801827"/>
                <a:gd name="connsiteY430" fmla="*/ 537967 h 690192"/>
                <a:gd name="connsiteX431" fmla="*/ 418698 w 801827"/>
                <a:gd name="connsiteY431" fmla="*/ 667354 h 690192"/>
                <a:gd name="connsiteX432" fmla="*/ 416160 w 801827"/>
                <a:gd name="connsiteY432" fmla="*/ 669892 h 690192"/>
                <a:gd name="connsiteX433" fmla="*/ 413623 w 801827"/>
                <a:gd name="connsiteY433" fmla="*/ 672429 h 690192"/>
                <a:gd name="connsiteX434" fmla="*/ 411085 w 801827"/>
                <a:gd name="connsiteY434" fmla="*/ 674967 h 690192"/>
                <a:gd name="connsiteX435" fmla="*/ 408548 w 801827"/>
                <a:gd name="connsiteY435" fmla="*/ 677504 h 690192"/>
                <a:gd name="connsiteX436" fmla="*/ 403472 w 801827"/>
                <a:gd name="connsiteY436" fmla="*/ 682580 h 690192"/>
                <a:gd name="connsiteX437" fmla="*/ 398397 w 801827"/>
                <a:gd name="connsiteY437" fmla="*/ 687655 h 690192"/>
                <a:gd name="connsiteX438" fmla="*/ 383171 w 801827"/>
                <a:gd name="connsiteY438" fmla="*/ 687655 h 690192"/>
                <a:gd name="connsiteX439" fmla="*/ 378096 w 801827"/>
                <a:gd name="connsiteY439" fmla="*/ 690193 h 690192"/>
                <a:gd name="connsiteX440" fmla="*/ 378096 w 801827"/>
                <a:gd name="connsiteY440" fmla="*/ 687655 h 690192"/>
                <a:gd name="connsiteX441" fmla="*/ 375559 w 801827"/>
                <a:gd name="connsiteY441" fmla="*/ 682580 h 690192"/>
                <a:gd name="connsiteX442" fmla="*/ 370483 w 801827"/>
                <a:gd name="connsiteY442" fmla="*/ 677504 h 690192"/>
                <a:gd name="connsiteX443" fmla="*/ 367945 w 801827"/>
                <a:gd name="connsiteY443" fmla="*/ 672429 h 690192"/>
                <a:gd name="connsiteX444" fmla="*/ 365408 w 801827"/>
                <a:gd name="connsiteY444" fmla="*/ 669892 h 690192"/>
                <a:gd name="connsiteX445" fmla="*/ 360333 w 801827"/>
                <a:gd name="connsiteY445" fmla="*/ 667354 h 690192"/>
                <a:gd name="connsiteX446" fmla="*/ 352720 w 801827"/>
                <a:gd name="connsiteY446" fmla="*/ 664816 h 690192"/>
                <a:gd name="connsiteX447" fmla="*/ 345107 w 801827"/>
                <a:gd name="connsiteY447" fmla="*/ 664816 h 690192"/>
                <a:gd name="connsiteX448" fmla="*/ 340031 w 801827"/>
                <a:gd name="connsiteY448" fmla="*/ 662279 h 690192"/>
                <a:gd name="connsiteX449" fmla="*/ 332419 w 801827"/>
                <a:gd name="connsiteY449" fmla="*/ 659741 h 690192"/>
                <a:gd name="connsiteX450" fmla="*/ 322268 w 801827"/>
                <a:gd name="connsiteY450" fmla="*/ 657203 h 690192"/>
                <a:gd name="connsiteX451" fmla="*/ 284214 w 801827"/>
                <a:gd name="connsiteY451" fmla="*/ 657203 h 690192"/>
                <a:gd name="connsiteX452" fmla="*/ 274064 w 801827"/>
                <a:gd name="connsiteY452" fmla="*/ 654666 h 690192"/>
                <a:gd name="connsiteX453" fmla="*/ 263913 w 801827"/>
                <a:gd name="connsiteY453" fmla="*/ 657203 h 690192"/>
                <a:gd name="connsiteX454" fmla="*/ 248688 w 801827"/>
                <a:gd name="connsiteY454" fmla="*/ 662279 h 690192"/>
                <a:gd name="connsiteX455" fmla="*/ 235999 w 801827"/>
                <a:gd name="connsiteY455" fmla="*/ 664816 h 690192"/>
                <a:gd name="connsiteX456" fmla="*/ 225849 w 801827"/>
                <a:gd name="connsiteY456" fmla="*/ 664816 h 690192"/>
                <a:gd name="connsiteX457" fmla="*/ 215698 w 801827"/>
                <a:gd name="connsiteY457" fmla="*/ 662279 h 690192"/>
                <a:gd name="connsiteX458" fmla="*/ 208085 w 801827"/>
                <a:gd name="connsiteY458" fmla="*/ 657203 h 690192"/>
                <a:gd name="connsiteX459" fmla="*/ 203010 w 801827"/>
                <a:gd name="connsiteY459" fmla="*/ 654666 h 690192"/>
                <a:gd name="connsiteX460" fmla="*/ 192860 w 801827"/>
                <a:gd name="connsiteY460" fmla="*/ 649591 h 690192"/>
                <a:gd name="connsiteX461" fmla="*/ 177634 w 801827"/>
                <a:gd name="connsiteY461" fmla="*/ 641978 h 690192"/>
                <a:gd name="connsiteX462" fmla="*/ 167483 w 801827"/>
                <a:gd name="connsiteY462" fmla="*/ 636902 h 690192"/>
                <a:gd name="connsiteX463" fmla="*/ 157333 w 801827"/>
                <a:gd name="connsiteY463" fmla="*/ 626752 h 690192"/>
                <a:gd name="connsiteX464" fmla="*/ 144645 w 801827"/>
                <a:gd name="connsiteY464" fmla="*/ 619139 h 690192"/>
                <a:gd name="connsiteX465" fmla="*/ 137032 w 801827"/>
                <a:gd name="connsiteY465" fmla="*/ 614064 h 690192"/>
                <a:gd name="connsiteX466" fmla="*/ 134494 w 801827"/>
                <a:gd name="connsiteY466" fmla="*/ 611526 h 690192"/>
                <a:gd name="connsiteX467" fmla="*/ 129419 w 801827"/>
                <a:gd name="connsiteY467" fmla="*/ 608989 h 690192"/>
                <a:gd name="connsiteX468" fmla="*/ 121806 w 801827"/>
                <a:gd name="connsiteY468" fmla="*/ 603913 h 690192"/>
                <a:gd name="connsiteX469" fmla="*/ 111656 w 801827"/>
                <a:gd name="connsiteY469" fmla="*/ 601376 h 690192"/>
                <a:gd name="connsiteX470" fmla="*/ 104043 w 801827"/>
                <a:gd name="connsiteY470" fmla="*/ 596300 h 690192"/>
                <a:gd name="connsiteX471" fmla="*/ 98967 w 801827"/>
                <a:gd name="connsiteY471" fmla="*/ 591225 h 690192"/>
                <a:gd name="connsiteX472" fmla="*/ 91354 w 801827"/>
                <a:gd name="connsiteY472" fmla="*/ 586150 h 690192"/>
                <a:gd name="connsiteX473" fmla="*/ 81204 w 801827"/>
                <a:gd name="connsiteY473" fmla="*/ 581075 h 690192"/>
                <a:gd name="connsiteX474" fmla="*/ 68516 w 801827"/>
                <a:gd name="connsiteY474" fmla="*/ 578537 h 690192"/>
                <a:gd name="connsiteX475" fmla="*/ 53290 w 801827"/>
                <a:gd name="connsiteY475" fmla="*/ 573462 h 690192"/>
                <a:gd name="connsiteX476" fmla="*/ 40602 w 801827"/>
                <a:gd name="connsiteY476" fmla="*/ 570924 h 690192"/>
                <a:gd name="connsiteX477" fmla="*/ 27914 w 801827"/>
                <a:gd name="connsiteY477" fmla="*/ 568386 h 690192"/>
                <a:gd name="connsiteX478" fmla="*/ 15226 w 801827"/>
                <a:gd name="connsiteY478" fmla="*/ 565849 h 690192"/>
                <a:gd name="connsiteX479" fmla="*/ 5075 w 801827"/>
                <a:gd name="connsiteY479" fmla="*/ 565849 h 690192"/>
                <a:gd name="connsiteX480" fmla="*/ 5075 w 801827"/>
                <a:gd name="connsiteY480" fmla="*/ 555698 h 690192"/>
                <a:gd name="connsiteX481" fmla="*/ 7613 w 801827"/>
                <a:gd name="connsiteY481" fmla="*/ 550623 h 690192"/>
                <a:gd name="connsiteX482" fmla="*/ 7613 w 801827"/>
                <a:gd name="connsiteY482" fmla="*/ 545548 h 690192"/>
                <a:gd name="connsiteX483" fmla="*/ 2538 w 801827"/>
                <a:gd name="connsiteY483" fmla="*/ 545548 h 690192"/>
                <a:gd name="connsiteX484" fmla="*/ 0 w 801827"/>
                <a:gd name="connsiteY484" fmla="*/ 543010 h 690192"/>
                <a:gd name="connsiteX485" fmla="*/ 0 w 801827"/>
                <a:gd name="connsiteY485" fmla="*/ 540473 h 690192"/>
                <a:gd name="connsiteX486" fmla="*/ 5075 w 801827"/>
                <a:gd name="connsiteY486" fmla="*/ 540473 h 690192"/>
                <a:gd name="connsiteX487" fmla="*/ 7613 w 801827"/>
                <a:gd name="connsiteY487" fmla="*/ 537935 h 690192"/>
                <a:gd name="connsiteX488" fmla="*/ 10150 w 801827"/>
                <a:gd name="connsiteY488" fmla="*/ 537935 h 690192"/>
                <a:gd name="connsiteX489" fmla="*/ 10150 w 801827"/>
                <a:gd name="connsiteY489" fmla="*/ 535397 h 690192"/>
                <a:gd name="connsiteX490" fmla="*/ 12688 w 801827"/>
                <a:gd name="connsiteY490" fmla="*/ 532860 h 690192"/>
                <a:gd name="connsiteX491" fmla="*/ 15226 w 801827"/>
                <a:gd name="connsiteY491" fmla="*/ 535397 h 690192"/>
                <a:gd name="connsiteX492" fmla="*/ 15226 w 801827"/>
                <a:gd name="connsiteY492" fmla="*/ 540473 h 690192"/>
                <a:gd name="connsiteX493" fmla="*/ 20301 w 801827"/>
                <a:gd name="connsiteY493" fmla="*/ 540473 h 690192"/>
                <a:gd name="connsiteX494" fmla="*/ 20301 w 801827"/>
                <a:gd name="connsiteY494" fmla="*/ 543010 h 690192"/>
                <a:gd name="connsiteX495" fmla="*/ 22839 w 801827"/>
                <a:gd name="connsiteY495" fmla="*/ 543010 h 690192"/>
                <a:gd name="connsiteX496" fmla="*/ 22839 w 801827"/>
                <a:gd name="connsiteY496" fmla="*/ 545548 h 690192"/>
                <a:gd name="connsiteX497" fmla="*/ 25376 w 801827"/>
                <a:gd name="connsiteY497" fmla="*/ 545548 h 690192"/>
                <a:gd name="connsiteX498" fmla="*/ 25376 w 801827"/>
                <a:gd name="connsiteY498" fmla="*/ 548085 h 690192"/>
                <a:gd name="connsiteX499" fmla="*/ 27914 w 801827"/>
                <a:gd name="connsiteY499" fmla="*/ 548085 h 690192"/>
                <a:gd name="connsiteX500" fmla="*/ 27914 w 801827"/>
                <a:gd name="connsiteY500" fmla="*/ 545548 h 690192"/>
                <a:gd name="connsiteX501" fmla="*/ 30452 w 801827"/>
                <a:gd name="connsiteY501" fmla="*/ 540473 h 690192"/>
                <a:gd name="connsiteX502" fmla="*/ 30452 w 801827"/>
                <a:gd name="connsiteY502" fmla="*/ 515107 h 690192"/>
                <a:gd name="connsiteX503" fmla="*/ 27914 w 801827"/>
                <a:gd name="connsiteY503" fmla="*/ 515107 h 690192"/>
                <a:gd name="connsiteX504" fmla="*/ 25376 w 801827"/>
                <a:gd name="connsiteY504" fmla="*/ 517644 h 690192"/>
                <a:gd name="connsiteX505" fmla="*/ 22839 w 801827"/>
                <a:gd name="connsiteY505" fmla="*/ 520182 h 690192"/>
                <a:gd name="connsiteX506" fmla="*/ 20301 w 801827"/>
                <a:gd name="connsiteY506" fmla="*/ 517644 h 690192"/>
                <a:gd name="connsiteX507" fmla="*/ 17763 w 801827"/>
                <a:gd name="connsiteY507" fmla="*/ 512569 h 690192"/>
                <a:gd name="connsiteX508" fmla="*/ 15226 w 801827"/>
                <a:gd name="connsiteY508" fmla="*/ 510032 h 690192"/>
                <a:gd name="connsiteX509" fmla="*/ 15226 w 801827"/>
                <a:gd name="connsiteY509" fmla="*/ 504956 h 690192"/>
                <a:gd name="connsiteX510" fmla="*/ 25376 w 801827"/>
                <a:gd name="connsiteY510" fmla="*/ 504956 h 690192"/>
                <a:gd name="connsiteX511" fmla="*/ 27914 w 801827"/>
                <a:gd name="connsiteY511" fmla="*/ 502419 h 690192"/>
                <a:gd name="connsiteX512" fmla="*/ 25376 w 801827"/>
                <a:gd name="connsiteY512" fmla="*/ 499881 h 690192"/>
                <a:gd name="connsiteX513" fmla="*/ 22839 w 801827"/>
                <a:gd name="connsiteY513" fmla="*/ 497343 h 690192"/>
                <a:gd name="connsiteX514" fmla="*/ 20301 w 801827"/>
                <a:gd name="connsiteY514" fmla="*/ 494806 h 690192"/>
                <a:gd name="connsiteX515" fmla="*/ 25376 w 801827"/>
                <a:gd name="connsiteY515" fmla="*/ 494806 h 690192"/>
                <a:gd name="connsiteX516" fmla="*/ 25376 w 801827"/>
                <a:gd name="connsiteY516" fmla="*/ 497343 h 690192"/>
                <a:gd name="connsiteX517" fmla="*/ 30452 w 801827"/>
                <a:gd name="connsiteY517" fmla="*/ 497343 h 690192"/>
                <a:gd name="connsiteX518" fmla="*/ 30452 w 801827"/>
                <a:gd name="connsiteY518" fmla="*/ 492268 h 690192"/>
                <a:gd name="connsiteX519" fmla="*/ 32989 w 801827"/>
                <a:gd name="connsiteY519" fmla="*/ 492268 h 690192"/>
                <a:gd name="connsiteX520" fmla="*/ 32989 w 801827"/>
                <a:gd name="connsiteY520" fmla="*/ 489731 h 690192"/>
                <a:gd name="connsiteX521" fmla="*/ 35527 w 801827"/>
                <a:gd name="connsiteY521" fmla="*/ 489731 h 690192"/>
                <a:gd name="connsiteX522" fmla="*/ 35527 w 801827"/>
                <a:gd name="connsiteY522" fmla="*/ 492268 h 690192"/>
                <a:gd name="connsiteX523" fmla="*/ 40602 w 801827"/>
                <a:gd name="connsiteY523" fmla="*/ 492268 h 690192"/>
                <a:gd name="connsiteX524" fmla="*/ 40602 w 801827"/>
                <a:gd name="connsiteY524" fmla="*/ 487193 h 690192"/>
                <a:gd name="connsiteX525" fmla="*/ 38064 w 801827"/>
                <a:gd name="connsiteY525" fmla="*/ 484655 h 690192"/>
                <a:gd name="connsiteX526" fmla="*/ 32989 w 801827"/>
                <a:gd name="connsiteY526" fmla="*/ 482118 h 690192"/>
                <a:gd name="connsiteX527" fmla="*/ 30452 w 801827"/>
                <a:gd name="connsiteY527" fmla="*/ 479580 h 690192"/>
                <a:gd name="connsiteX528" fmla="*/ 27914 w 801827"/>
                <a:gd name="connsiteY528" fmla="*/ 479580 h 690192"/>
                <a:gd name="connsiteX529" fmla="*/ 27914 w 801827"/>
                <a:gd name="connsiteY529" fmla="*/ 477042 h 690192"/>
                <a:gd name="connsiteX530" fmla="*/ 38064 w 801827"/>
                <a:gd name="connsiteY530" fmla="*/ 477042 h 690192"/>
                <a:gd name="connsiteX531" fmla="*/ 38064 w 801827"/>
                <a:gd name="connsiteY531" fmla="*/ 474505 h 690192"/>
                <a:gd name="connsiteX532" fmla="*/ 40602 w 801827"/>
                <a:gd name="connsiteY532" fmla="*/ 474505 h 690192"/>
                <a:gd name="connsiteX533" fmla="*/ 43140 w 801827"/>
                <a:gd name="connsiteY533" fmla="*/ 469430 h 690192"/>
                <a:gd name="connsiteX534" fmla="*/ 40602 w 801827"/>
                <a:gd name="connsiteY534" fmla="*/ 466892 h 690192"/>
                <a:gd name="connsiteX535" fmla="*/ 40602 w 801827"/>
                <a:gd name="connsiteY535" fmla="*/ 464354 h 690192"/>
                <a:gd name="connsiteX536" fmla="*/ 50753 w 801827"/>
                <a:gd name="connsiteY536" fmla="*/ 464354 h 690192"/>
                <a:gd name="connsiteX537" fmla="*/ 50753 w 801827"/>
                <a:gd name="connsiteY537" fmla="*/ 466892 h 690192"/>
                <a:gd name="connsiteX538" fmla="*/ 53290 w 801827"/>
                <a:gd name="connsiteY538" fmla="*/ 469430 h 690192"/>
                <a:gd name="connsiteX539" fmla="*/ 50753 w 801827"/>
                <a:gd name="connsiteY539" fmla="*/ 469430 h 690192"/>
                <a:gd name="connsiteX540" fmla="*/ 50753 w 801827"/>
                <a:gd name="connsiteY540" fmla="*/ 477042 h 690192"/>
                <a:gd name="connsiteX541" fmla="*/ 55828 w 801827"/>
                <a:gd name="connsiteY541" fmla="*/ 474505 h 690192"/>
                <a:gd name="connsiteX542" fmla="*/ 58365 w 801827"/>
                <a:gd name="connsiteY542" fmla="*/ 471967 h 690192"/>
                <a:gd name="connsiteX543" fmla="*/ 60903 w 801827"/>
                <a:gd name="connsiteY543" fmla="*/ 469430 h 690192"/>
                <a:gd name="connsiteX544" fmla="*/ 60903 w 801827"/>
                <a:gd name="connsiteY544" fmla="*/ 466892 h 690192"/>
                <a:gd name="connsiteX545" fmla="*/ 65978 w 801827"/>
                <a:gd name="connsiteY545" fmla="*/ 464354 h 690192"/>
                <a:gd name="connsiteX546" fmla="*/ 68516 w 801827"/>
                <a:gd name="connsiteY546" fmla="*/ 461817 h 690192"/>
                <a:gd name="connsiteX547" fmla="*/ 68516 w 801827"/>
                <a:gd name="connsiteY547" fmla="*/ 456741 h 690192"/>
                <a:gd name="connsiteX548" fmla="*/ 71053 w 801827"/>
                <a:gd name="connsiteY548" fmla="*/ 454204 h 690192"/>
                <a:gd name="connsiteX549" fmla="*/ 73591 w 801827"/>
                <a:gd name="connsiteY549" fmla="*/ 454204 h 690192"/>
                <a:gd name="connsiteX550" fmla="*/ 73591 w 801827"/>
                <a:gd name="connsiteY550" fmla="*/ 456741 h 690192"/>
                <a:gd name="connsiteX551" fmla="*/ 76129 w 801827"/>
                <a:gd name="connsiteY551" fmla="*/ 456741 h 690192"/>
                <a:gd name="connsiteX552" fmla="*/ 76129 w 801827"/>
                <a:gd name="connsiteY552" fmla="*/ 451666 h 690192"/>
                <a:gd name="connsiteX553" fmla="*/ 73591 w 801827"/>
                <a:gd name="connsiteY553" fmla="*/ 449128 h 690192"/>
                <a:gd name="connsiteX554" fmla="*/ 71053 w 801827"/>
                <a:gd name="connsiteY554" fmla="*/ 449128 h 690192"/>
                <a:gd name="connsiteX555" fmla="*/ 71053 w 801827"/>
                <a:gd name="connsiteY555" fmla="*/ 446591 h 690192"/>
                <a:gd name="connsiteX556" fmla="*/ 83742 w 801827"/>
                <a:gd name="connsiteY556" fmla="*/ 446591 h 690192"/>
                <a:gd name="connsiteX557" fmla="*/ 83742 w 801827"/>
                <a:gd name="connsiteY557" fmla="*/ 444053 h 690192"/>
                <a:gd name="connsiteX558" fmla="*/ 81204 w 801827"/>
                <a:gd name="connsiteY558" fmla="*/ 444053 h 690192"/>
                <a:gd name="connsiteX559" fmla="*/ 78666 w 801827"/>
                <a:gd name="connsiteY559" fmla="*/ 441516 h 690192"/>
                <a:gd name="connsiteX560" fmla="*/ 78666 w 801827"/>
                <a:gd name="connsiteY560" fmla="*/ 433903 h 690192"/>
                <a:gd name="connsiteX561" fmla="*/ 81204 w 801827"/>
                <a:gd name="connsiteY561" fmla="*/ 433903 h 690192"/>
                <a:gd name="connsiteX562" fmla="*/ 83742 w 801827"/>
                <a:gd name="connsiteY562" fmla="*/ 431365 h 690192"/>
                <a:gd name="connsiteX563" fmla="*/ 88817 w 801827"/>
                <a:gd name="connsiteY563" fmla="*/ 431365 h 690192"/>
                <a:gd name="connsiteX564" fmla="*/ 88817 w 801827"/>
                <a:gd name="connsiteY564" fmla="*/ 428827 h 690192"/>
                <a:gd name="connsiteX565" fmla="*/ 91354 w 801827"/>
                <a:gd name="connsiteY565" fmla="*/ 426290 h 690192"/>
                <a:gd name="connsiteX566" fmla="*/ 88817 w 801827"/>
                <a:gd name="connsiteY566" fmla="*/ 426290 h 690192"/>
                <a:gd name="connsiteX567" fmla="*/ 86279 w 801827"/>
                <a:gd name="connsiteY567" fmla="*/ 423752 h 690192"/>
                <a:gd name="connsiteX568" fmla="*/ 83742 w 801827"/>
                <a:gd name="connsiteY568" fmla="*/ 421215 h 690192"/>
                <a:gd name="connsiteX569" fmla="*/ 81204 w 801827"/>
                <a:gd name="connsiteY569" fmla="*/ 418677 h 690192"/>
                <a:gd name="connsiteX570" fmla="*/ 81204 w 801827"/>
                <a:gd name="connsiteY570" fmla="*/ 408526 h 690192"/>
                <a:gd name="connsiteX571" fmla="*/ 78666 w 801827"/>
                <a:gd name="connsiteY571" fmla="*/ 403451 h 690192"/>
                <a:gd name="connsiteX572" fmla="*/ 78666 w 801827"/>
                <a:gd name="connsiteY572" fmla="*/ 388225 h 690192"/>
                <a:gd name="connsiteX573" fmla="*/ 76129 w 801827"/>
                <a:gd name="connsiteY573" fmla="*/ 385688 h 690192"/>
                <a:gd name="connsiteX574" fmla="*/ 78666 w 801827"/>
                <a:gd name="connsiteY574" fmla="*/ 383150 h 690192"/>
                <a:gd name="connsiteX575" fmla="*/ 81204 w 801827"/>
                <a:gd name="connsiteY575" fmla="*/ 378075 h 690192"/>
                <a:gd name="connsiteX576" fmla="*/ 81204 w 801827"/>
                <a:gd name="connsiteY576" fmla="*/ 375537 h 690192"/>
                <a:gd name="connsiteX577" fmla="*/ 78666 w 801827"/>
                <a:gd name="connsiteY577" fmla="*/ 365387 h 690192"/>
                <a:gd name="connsiteX578" fmla="*/ 76129 w 801827"/>
                <a:gd name="connsiteY578" fmla="*/ 357774 h 690192"/>
                <a:gd name="connsiteX579" fmla="*/ 76129 w 801827"/>
                <a:gd name="connsiteY579" fmla="*/ 350161 h 690192"/>
                <a:gd name="connsiteX580" fmla="*/ 78666 w 801827"/>
                <a:gd name="connsiteY580" fmla="*/ 350161 h 690192"/>
                <a:gd name="connsiteX581" fmla="*/ 83742 w 801827"/>
                <a:gd name="connsiteY581" fmla="*/ 352699 h 690192"/>
                <a:gd name="connsiteX582" fmla="*/ 86279 w 801827"/>
                <a:gd name="connsiteY582" fmla="*/ 352699 h 690192"/>
                <a:gd name="connsiteX583" fmla="*/ 91354 w 801827"/>
                <a:gd name="connsiteY583" fmla="*/ 355236 h 690192"/>
                <a:gd name="connsiteX584" fmla="*/ 93892 w 801827"/>
                <a:gd name="connsiteY584" fmla="*/ 352699 h 690192"/>
                <a:gd name="connsiteX585" fmla="*/ 96430 w 801827"/>
                <a:gd name="connsiteY585" fmla="*/ 350161 h 690192"/>
                <a:gd name="connsiteX586" fmla="*/ 98967 w 801827"/>
                <a:gd name="connsiteY586" fmla="*/ 345086 h 690192"/>
                <a:gd name="connsiteX587" fmla="*/ 96430 w 801827"/>
                <a:gd name="connsiteY587" fmla="*/ 342548 h 690192"/>
                <a:gd name="connsiteX588" fmla="*/ 88817 w 801827"/>
                <a:gd name="connsiteY588" fmla="*/ 342548 h 690192"/>
                <a:gd name="connsiteX589" fmla="*/ 88817 w 801827"/>
                <a:gd name="connsiteY589" fmla="*/ 337473 h 690192"/>
                <a:gd name="connsiteX590" fmla="*/ 93892 w 801827"/>
                <a:gd name="connsiteY590" fmla="*/ 337473 h 690192"/>
                <a:gd name="connsiteX591" fmla="*/ 98967 w 801827"/>
                <a:gd name="connsiteY591" fmla="*/ 340010 h 690192"/>
                <a:gd name="connsiteX592" fmla="*/ 101505 w 801827"/>
                <a:gd name="connsiteY592" fmla="*/ 340010 h 690192"/>
                <a:gd name="connsiteX593" fmla="*/ 101505 w 801827"/>
                <a:gd name="connsiteY593" fmla="*/ 334935 h 690192"/>
                <a:gd name="connsiteX594" fmla="*/ 98967 w 801827"/>
                <a:gd name="connsiteY594" fmla="*/ 332398 h 690192"/>
                <a:gd name="connsiteX595" fmla="*/ 98967 w 801827"/>
                <a:gd name="connsiteY595" fmla="*/ 329860 h 690192"/>
                <a:gd name="connsiteX596" fmla="*/ 101505 w 801827"/>
                <a:gd name="connsiteY596" fmla="*/ 329860 h 690192"/>
                <a:gd name="connsiteX597" fmla="*/ 104043 w 801827"/>
                <a:gd name="connsiteY597" fmla="*/ 327322 h 690192"/>
                <a:gd name="connsiteX598" fmla="*/ 104043 w 801827"/>
                <a:gd name="connsiteY598" fmla="*/ 319709 h 690192"/>
                <a:gd name="connsiteX599" fmla="*/ 106580 w 801827"/>
                <a:gd name="connsiteY599" fmla="*/ 319709 h 69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</a:cxnLst>
              <a:rect l="l" t="t" r="r" b="b"/>
              <a:pathLst>
                <a:path w="801827" h="690192">
                  <a:moveTo>
                    <a:pt x="106527" y="319731"/>
                  </a:moveTo>
                  <a:lnTo>
                    <a:pt x="109065" y="317193"/>
                  </a:lnTo>
                  <a:lnTo>
                    <a:pt x="106527" y="312118"/>
                  </a:lnTo>
                  <a:lnTo>
                    <a:pt x="106527" y="309580"/>
                  </a:lnTo>
                  <a:lnTo>
                    <a:pt x="103990" y="307042"/>
                  </a:lnTo>
                  <a:lnTo>
                    <a:pt x="101452" y="304505"/>
                  </a:lnTo>
                  <a:lnTo>
                    <a:pt x="101452" y="296892"/>
                  </a:lnTo>
                  <a:lnTo>
                    <a:pt x="109065" y="296892"/>
                  </a:lnTo>
                  <a:lnTo>
                    <a:pt x="109065" y="307042"/>
                  </a:lnTo>
                  <a:lnTo>
                    <a:pt x="111603" y="309580"/>
                  </a:lnTo>
                  <a:lnTo>
                    <a:pt x="114140" y="309580"/>
                  </a:lnTo>
                  <a:lnTo>
                    <a:pt x="114140" y="307042"/>
                  </a:lnTo>
                  <a:lnTo>
                    <a:pt x="116678" y="304505"/>
                  </a:lnTo>
                  <a:lnTo>
                    <a:pt x="116678" y="301967"/>
                  </a:lnTo>
                  <a:lnTo>
                    <a:pt x="119216" y="299430"/>
                  </a:lnTo>
                  <a:lnTo>
                    <a:pt x="119216" y="291817"/>
                  </a:lnTo>
                  <a:lnTo>
                    <a:pt x="116678" y="291817"/>
                  </a:lnTo>
                  <a:lnTo>
                    <a:pt x="116678" y="289279"/>
                  </a:lnTo>
                  <a:lnTo>
                    <a:pt x="111603" y="289279"/>
                  </a:lnTo>
                  <a:lnTo>
                    <a:pt x="109065" y="286741"/>
                  </a:lnTo>
                  <a:lnTo>
                    <a:pt x="109065" y="281666"/>
                  </a:lnTo>
                  <a:lnTo>
                    <a:pt x="114140" y="281666"/>
                  </a:lnTo>
                  <a:lnTo>
                    <a:pt x="116678" y="284204"/>
                  </a:lnTo>
                  <a:lnTo>
                    <a:pt x="116678" y="286741"/>
                  </a:lnTo>
                  <a:lnTo>
                    <a:pt x="119216" y="289279"/>
                  </a:lnTo>
                  <a:lnTo>
                    <a:pt x="121753" y="289279"/>
                  </a:lnTo>
                  <a:lnTo>
                    <a:pt x="126828" y="284204"/>
                  </a:lnTo>
                  <a:lnTo>
                    <a:pt x="134441" y="284204"/>
                  </a:lnTo>
                  <a:lnTo>
                    <a:pt x="136979" y="281666"/>
                  </a:lnTo>
                  <a:lnTo>
                    <a:pt x="139517" y="279129"/>
                  </a:lnTo>
                  <a:lnTo>
                    <a:pt x="139517" y="271516"/>
                  </a:lnTo>
                  <a:lnTo>
                    <a:pt x="134441" y="268978"/>
                  </a:lnTo>
                  <a:lnTo>
                    <a:pt x="131904" y="266440"/>
                  </a:lnTo>
                  <a:lnTo>
                    <a:pt x="129366" y="266440"/>
                  </a:lnTo>
                  <a:lnTo>
                    <a:pt x="124291" y="268978"/>
                  </a:lnTo>
                  <a:lnTo>
                    <a:pt x="124291" y="271516"/>
                  </a:lnTo>
                  <a:lnTo>
                    <a:pt x="119216" y="268978"/>
                  </a:lnTo>
                  <a:lnTo>
                    <a:pt x="116678" y="268978"/>
                  </a:lnTo>
                  <a:lnTo>
                    <a:pt x="116678" y="263903"/>
                  </a:lnTo>
                  <a:lnTo>
                    <a:pt x="119216" y="263903"/>
                  </a:lnTo>
                  <a:lnTo>
                    <a:pt x="116678" y="261365"/>
                  </a:lnTo>
                  <a:lnTo>
                    <a:pt x="114140" y="258828"/>
                  </a:lnTo>
                  <a:lnTo>
                    <a:pt x="114140" y="256290"/>
                  </a:lnTo>
                  <a:lnTo>
                    <a:pt x="119216" y="256290"/>
                  </a:lnTo>
                  <a:lnTo>
                    <a:pt x="121753" y="253752"/>
                  </a:lnTo>
                  <a:lnTo>
                    <a:pt x="121753" y="251215"/>
                  </a:lnTo>
                  <a:lnTo>
                    <a:pt x="119216" y="248677"/>
                  </a:lnTo>
                  <a:lnTo>
                    <a:pt x="119216" y="241064"/>
                  </a:lnTo>
                  <a:lnTo>
                    <a:pt x="116678" y="238526"/>
                  </a:lnTo>
                  <a:lnTo>
                    <a:pt x="116678" y="228376"/>
                  </a:lnTo>
                  <a:lnTo>
                    <a:pt x="124291" y="228376"/>
                  </a:lnTo>
                  <a:lnTo>
                    <a:pt x="126828" y="230914"/>
                  </a:lnTo>
                  <a:lnTo>
                    <a:pt x="129366" y="233451"/>
                  </a:lnTo>
                  <a:lnTo>
                    <a:pt x="131904" y="233451"/>
                  </a:lnTo>
                  <a:lnTo>
                    <a:pt x="136979" y="230914"/>
                  </a:lnTo>
                  <a:lnTo>
                    <a:pt x="139517" y="233451"/>
                  </a:lnTo>
                  <a:lnTo>
                    <a:pt x="139517" y="238526"/>
                  </a:lnTo>
                  <a:lnTo>
                    <a:pt x="136979" y="241064"/>
                  </a:lnTo>
                  <a:lnTo>
                    <a:pt x="139517" y="241064"/>
                  </a:lnTo>
                  <a:lnTo>
                    <a:pt x="139517" y="243602"/>
                  </a:lnTo>
                  <a:lnTo>
                    <a:pt x="142054" y="241064"/>
                  </a:lnTo>
                  <a:lnTo>
                    <a:pt x="144592" y="235989"/>
                  </a:lnTo>
                  <a:lnTo>
                    <a:pt x="147129" y="233451"/>
                  </a:lnTo>
                  <a:lnTo>
                    <a:pt x="149667" y="228376"/>
                  </a:lnTo>
                  <a:lnTo>
                    <a:pt x="147129" y="225838"/>
                  </a:lnTo>
                  <a:lnTo>
                    <a:pt x="144592" y="225838"/>
                  </a:lnTo>
                  <a:lnTo>
                    <a:pt x="139517" y="223301"/>
                  </a:lnTo>
                  <a:lnTo>
                    <a:pt x="139517" y="220763"/>
                  </a:lnTo>
                  <a:lnTo>
                    <a:pt x="142054" y="218225"/>
                  </a:lnTo>
                  <a:lnTo>
                    <a:pt x="152205" y="218225"/>
                  </a:lnTo>
                  <a:lnTo>
                    <a:pt x="154742" y="220763"/>
                  </a:lnTo>
                  <a:lnTo>
                    <a:pt x="172495" y="220763"/>
                  </a:lnTo>
                  <a:lnTo>
                    <a:pt x="175033" y="218225"/>
                  </a:lnTo>
                  <a:lnTo>
                    <a:pt x="177571" y="215688"/>
                  </a:lnTo>
                  <a:lnTo>
                    <a:pt x="180108" y="213150"/>
                  </a:lnTo>
                  <a:lnTo>
                    <a:pt x="180108" y="210613"/>
                  </a:lnTo>
                  <a:lnTo>
                    <a:pt x="182646" y="210613"/>
                  </a:lnTo>
                  <a:lnTo>
                    <a:pt x="185183" y="213150"/>
                  </a:lnTo>
                  <a:lnTo>
                    <a:pt x="185183" y="215688"/>
                  </a:lnTo>
                  <a:lnTo>
                    <a:pt x="187721" y="218225"/>
                  </a:lnTo>
                  <a:lnTo>
                    <a:pt x="190259" y="218225"/>
                  </a:lnTo>
                  <a:lnTo>
                    <a:pt x="190259" y="215688"/>
                  </a:lnTo>
                  <a:lnTo>
                    <a:pt x="192796" y="208075"/>
                  </a:lnTo>
                  <a:lnTo>
                    <a:pt x="192796" y="205537"/>
                  </a:lnTo>
                  <a:lnTo>
                    <a:pt x="195334" y="205537"/>
                  </a:lnTo>
                  <a:lnTo>
                    <a:pt x="195334" y="208075"/>
                  </a:lnTo>
                  <a:lnTo>
                    <a:pt x="197871" y="210613"/>
                  </a:lnTo>
                  <a:lnTo>
                    <a:pt x="197871" y="215688"/>
                  </a:lnTo>
                  <a:lnTo>
                    <a:pt x="200409" y="215688"/>
                  </a:lnTo>
                  <a:lnTo>
                    <a:pt x="202947" y="213150"/>
                  </a:lnTo>
                  <a:lnTo>
                    <a:pt x="210560" y="208075"/>
                  </a:lnTo>
                  <a:lnTo>
                    <a:pt x="213097" y="205537"/>
                  </a:lnTo>
                  <a:lnTo>
                    <a:pt x="215635" y="208075"/>
                  </a:lnTo>
                  <a:lnTo>
                    <a:pt x="218173" y="208075"/>
                  </a:lnTo>
                  <a:lnTo>
                    <a:pt x="218173" y="210613"/>
                  </a:lnTo>
                  <a:lnTo>
                    <a:pt x="213097" y="213150"/>
                  </a:lnTo>
                  <a:lnTo>
                    <a:pt x="208022" y="215688"/>
                  </a:lnTo>
                  <a:lnTo>
                    <a:pt x="205484" y="218225"/>
                  </a:lnTo>
                  <a:lnTo>
                    <a:pt x="205484" y="225838"/>
                  </a:lnTo>
                  <a:lnTo>
                    <a:pt x="208022" y="228376"/>
                  </a:lnTo>
                  <a:lnTo>
                    <a:pt x="210560" y="230914"/>
                  </a:lnTo>
                  <a:lnTo>
                    <a:pt x="215635" y="230914"/>
                  </a:lnTo>
                  <a:lnTo>
                    <a:pt x="218173" y="228376"/>
                  </a:lnTo>
                  <a:lnTo>
                    <a:pt x="220710" y="228376"/>
                  </a:lnTo>
                  <a:lnTo>
                    <a:pt x="220710" y="233451"/>
                  </a:lnTo>
                  <a:lnTo>
                    <a:pt x="223248" y="238526"/>
                  </a:lnTo>
                  <a:lnTo>
                    <a:pt x="225785" y="235989"/>
                  </a:lnTo>
                  <a:lnTo>
                    <a:pt x="230861" y="235989"/>
                  </a:lnTo>
                  <a:lnTo>
                    <a:pt x="235936" y="233451"/>
                  </a:lnTo>
                  <a:lnTo>
                    <a:pt x="235936" y="228376"/>
                  </a:lnTo>
                  <a:lnTo>
                    <a:pt x="238474" y="228376"/>
                  </a:lnTo>
                  <a:lnTo>
                    <a:pt x="238474" y="225838"/>
                  </a:lnTo>
                  <a:lnTo>
                    <a:pt x="241011" y="225838"/>
                  </a:lnTo>
                  <a:lnTo>
                    <a:pt x="243549" y="228376"/>
                  </a:lnTo>
                  <a:lnTo>
                    <a:pt x="246087" y="230914"/>
                  </a:lnTo>
                  <a:lnTo>
                    <a:pt x="248624" y="233451"/>
                  </a:lnTo>
                  <a:lnTo>
                    <a:pt x="253699" y="233451"/>
                  </a:lnTo>
                  <a:lnTo>
                    <a:pt x="256237" y="230914"/>
                  </a:lnTo>
                  <a:lnTo>
                    <a:pt x="261312" y="230914"/>
                  </a:lnTo>
                  <a:lnTo>
                    <a:pt x="263850" y="233451"/>
                  </a:lnTo>
                  <a:lnTo>
                    <a:pt x="268925" y="230914"/>
                  </a:lnTo>
                  <a:lnTo>
                    <a:pt x="266388" y="230914"/>
                  </a:lnTo>
                  <a:lnTo>
                    <a:pt x="268925" y="220763"/>
                  </a:lnTo>
                  <a:lnTo>
                    <a:pt x="268925" y="218225"/>
                  </a:lnTo>
                  <a:lnTo>
                    <a:pt x="274000" y="210613"/>
                  </a:lnTo>
                  <a:lnTo>
                    <a:pt x="276538" y="208075"/>
                  </a:lnTo>
                  <a:lnTo>
                    <a:pt x="276538" y="205537"/>
                  </a:lnTo>
                  <a:lnTo>
                    <a:pt x="274000" y="203000"/>
                  </a:lnTo>
                  <a:lnTo>
                    <a:pt x="274000" y="197924"/>
                  </a:lnTo>
                  <a:lnTo>
                    <a:pt x="271463" y="187774"/>
                  </a:lnTo>
                  <a:lnTo>
                    <a:pt x="271463" y="180161"/>
                  </a:lnTo>
                  <a:lnTo>
                    <a:pt x="276538" y="177623"/>
                  </a:lnTo>
                  <a:lnTo>
                    <a:pt x="276538" y="180161"/>
                  </a:lnTo>
                  <a:lnTo>
                    <a:pt x="279076" y="182699"/>
                  </a:lnTo>
                  <a:lnTo>
                    <a:pt x="281613" y="185236"/>
                  </a:lnTo>
                  <a:lnTo>
                    <a:pt x="281613" y="187774"/>
                  </a:lnTo>
                  <a:lnTo>
                    <a:pt x="286688" y="187774"/>
                  </a:lnTo>
                  <a:lnTo>
                    <a:pt x="289226" y="185236"/>
                  </a:lnTo>
                  <a:lnTo>
                    <a:pt x="304452" y="185236"/>
                  </a:lnTo>
                  <a:lnTo>
                    <a:pt x="304452" y="187774"/>
                  </a:lnTo>
                  <a:lnTo>
                    <a:pt x="306989" y="187774"/>
                  </a:lnTo>
                  <a:lnTo>
                    <a:pt x="306989" y="190312"/>
                  </a:lnTo>
                  <a:lnTo>
                    <a:pt x="309527" y="190312"/>
                  </a:lnTo>
                  <a:lnTo>
                    <a:pt x="309527" y="200462"/>
                  </a:lnTo>
                  <a:lnTo>
                    <a:pt x="314603" y="200462"/>
                  </a:lnTo>
                  <a:lnTo>
                    <a:pt x="317140" y="197924"/>
                  </a:lnTo>
                  <a:lnTo>
                    <a:pt x="317140" y="195387"/>
                  </a:lnTo>
                  <a:lnTo>
                    <a:pt x="319677" y="192849"/>
                  </a:lnTo>
                  <a:lnTo>
                    <a:pt x="324753" y="192849"/>
                  </a:lnTo>
                  <a:lnTo>
                    <a:pt x="327291" y="195387"/>
                  </a:lnTo>
                  <a:lnTo>
                    <a:pt x="329828" y="195387"/>
                  </a:lnTo>
                  <a:lnTo>
                    <a:pt x="329828" y="197924"/>
                  </a:lnTo>
                  <a:lnTo>
                    <a:pt x="327291" y="197924"/>
                  </a:lnTo>
                  <a:lnTo>
                    <a:pt x="324753" y="200462"/>
                  </a:lnTo>
                  <a:lnTo>
                    <a:pt x="324753" y="203000"/>
                  </a:lnTo>
                  <a:lnTo>
                    <a:pt x="327291" y="205537"/>
                  </a:lnTo>
                  <a:lnTo>
                    <a:pt x="332366" y="203000"/>
                  </a:lnTo>
                  <a:lnTo>
                    <a:pt x="339979" y="200462"/>
                  </a:lnTo>
                  <a:lnTo>
                    <a:pt x="347592" y="197924"/>
                  </a:lnTo>
                  <a:lnTo>
                    <a:pt x="352667" y="200462"/>
                  </a:lnTo>
                  <a:lnTo>
                    <a:pt x="352667" y="208075"/>
                  </a:lnTo>
                  <a:lnTo>
                    <a:pt x="362817" y="208075"/>
                  </a:lnTo>
                  <a:lnTo>
                    <a:pt x="362817" y="210613"/>
                  </a:lnTo>
                  <a:lnTo>
                    <a:pt x="365355" y="215688"/>
                  </a:lnTo>
                  <a:lnTo>
                    <a:pt x="367893" y="213150"/>
                  </a:lnTo>
                  <a:lnTo>
                    <a:pt x="372968" y="210613"/>
                  </a:lnTo>
                  <a:lnTo>
                    <a:pt x="375506" y="208075"/>
                  </a:lnTo>
                  <a:lnTo>
                    <a:pt x="378043" y="208075"/>
                  </a:lnTo>
                  <a:lnTo>
                    <a:pt x="380581" y="205537"/>
                  </a:lnTo>
                  <a:lnTo>
                    <a:pt x="380581" y="200462"/>
                  </a:lnTo>
                  <a:lnTo>
                    <a:pt x="383118" y="197924"/>
                  </a:lnTo>
                  <a:lnTo>
                    <a:pt x="385656" y="195387"/>
                  </a:lnTo>
                  <a:lnTo>
                    <a:pt x="393269" y="195387"/>
                  </a:lnTo>
                  <a:lnTo>
                    <a:pt x="405957" y="190312"/>
                  </a:lnTo>
                  <a:lnTo>
                    <a:pt x="416108" y="185236"/>
                  </a:lnTo>
                  <a:lnTo>
                    <a:pt x="416108" y="177623"/>
                  </a:lnTo>
                  <a:lnTo>
                    <a:pt x="418645" y="172548"/>
                  </a:lnTo>
                  <a:lnTo>
                    <a:pt x="418645" y="170011"/>
                  </a:lnTo>
                  <a:lnTo>
                    <a:pt x="423720" y="167473"/>
                  </a:lnTo>
                  <a:lnTo>
                    <a:pt x="426258" y="167473"/>
                  </a:lnTo>
                  <a:lnTo>
                    <a:pt x="433871" y="170011"/>
                  </a:lnTo>
                  <a:lnTo>
                    <a:pt x="436408" y="167473"/>
                  </a:lnTo>
                  <a:lnTo>
                    <a:pt x="436408" y="162398"/>
                  </a:lnTo>
                  <a:lnTo>
                    <a:pt x="431334" y="159860"/>
                  </a:lnTo>
                  <a:lnTo>
                    <a:pt x="431334" y="154785"/>
                  </a:lnTo>
                  <a:lnTo>
                    <a:pt x="433871" y="149709"/>
                  </a:lnTo>
                  <a:lnTo>
                    <a:pt x="433871" y="139559"/>
                  </a:lnTo>
                  <a:lnTo>
                    <a:pt x="431334" y="137021"/>
                  </a:lnTo>
                  <a:lnTo>
                    <a:pt x="433871" y="134484"/>
                  </a:lnTo>
                  <a:lnTo>
                    <a:pt x="436408" y="131946"/>
                  </a:lnTo>
                  <a:lnTo>
                    <a:pt x="438946" y="131946"/>
                  </a:lnTo>
                  <a:lnTo>
                    <a:pt x="444022" y="129408"/>
                  </a:lnTo>
                  <a:lnTo>
                    <a:pt x="449097" y="129408"/>
                  </a:lnTo>
                  <a:lnTo>
                    <a:pt x="451634" y="124333"/>
                  </a:lnTo>
                  <a:lnTo>
                    <a:pt x="451634" y="121796"/>
                  </a:lnTo>
                  <a:lnTo>
                    <a:pt x="449097" y="119258"/>
                  </a:lnTo>
                  <a:lnTo>
                    <a:pt x="446559" y="114183"/>
                  </a:lnTo>
                  <a:lnTo>
                    <a:pt x="446559" y="106570"/>
                  </a:lnTo>
                  <a:lnTo>
                    <a:pt x="444022" y="101495"/>
                  </a:lnTo>
                  <a:lnTo>
                    <a:pt x="444022" y="93882"/>
                  </a:lnTo>
                  <a:lnTo>
                    <a:pt x="456710" y="93882"/>
                  </a:lnTo>
                  <a:lnTo>
                    <a:pt x="459247" y="91344"/>
                  </a:lnTo>
                  <a:lnTo>
                    <a:pt x="461785" y="91344"/>
                  </a:lnTo>
                  <a:lnTo>
                    <a:pt x="461785" y="88806"/>
                  </a:lnTo>
                  <a:lnTo>
                    <a:pt x="466860" y="88806"/>
                  </a:lnTo>
                  <a:lnTo>
                    <a:pt x="469398" y="91344"/>
                  </a:lnTo>
                  <a:lnTo>
                    <a:pt x="471935" y="91344"/>
                  </a:lnTo>
                  <a:lnTo>
                    <a:pt x="474473" y="88806"/>
                  </a:lnTo>
                  <a:lnTo>
                    <a:pt x="477011" y="86269"/>
                  </a:lnTo>
                  <a:lnTo>
                    <a:pt x="482086" y="86269"/>
                  </a:lnTo>
                  <a:lnTo>
                    <a:pt x="482086" y="88806"/>
                  </a:lnTo>
                  <a:lnTo>
                    <a:pt x="484623" y="88806"/>
                  </a:lnTo>
                  <a:lnTo>
                    <a:pt x="487161" y="81194"/>
                  </a:lnTo>
                  <a:lnTo>
                    <a:pt x="492236" y="78656"/>
                  </a:lnTo>
                  <a:lnTo>
                    <a:pt x="494774" y="81194"/>
                  </a:lnTo>
                  <a:lnTo>
                    <a:pt x="497312" y="83731"/>
                  </a:lnTo>
                  <a:lnTo>
                    <a:pt x="499849" y="86269"/>
                  </a:lnTo>
                  <a:lnTo>
                    <a:pt x="502387" y="88806"/>
                  </a:lnTo>
                  <a:lnTo>
                    <a:pt x="504925" y="91344"/>
                  </a:lnTo>
                  <a:lnTo>
                    <a:pt x="507462" y="91344"/>
                  </a:lnTo>
                  <a:lnTo>
                    <a:pt x="507462" y="93882"/>
                  </a:lnTo>
                  <a:lnTo>
                    <a:pt x="512537" y="93882"/>
                  </a:lnTo>
                  <a:lnTo>
                    <a:pt x="517613" y="88806"/>
                  </a:lnTo>
                  <a:lnTo>
                    <a:pt x="520151" y="83731"/>
                  </a:lnTo>
                  <a:lnTo>
                    <a:pt x="522688" y="83731"/>
                  </a:lnTo>
                  <a:lnTo>
                    <a:pt x="522688" y="81194"/>
                  </a:lnTo>
                  <a:lnTo>
                    <a:pt x="525225" y="81194"/>
                  </a:lnTo>
                  <a:lnTo>
                    <a:pt x="525225" y="83731"/>
                  </a:lnTo>
                  <a:lnTo>
                    <a:pt x="527763" y="83731"/>
                  </a:lnTo>
                  <a:lnTo>
                    <a:pt x="530301" y="86269"/>
                  </a:lnTo>
                  <a:lnTo>
                    <a:pt x="537914" y="86269"/>
                  </a:lnTo>
                  <a:lnTo>
                    <a:pt x="540451" y="83731"/>
                  </a:lnTo>
                  <a:lnTo>
                    <a:pt x="540451" y="81194"/>
                  </a:lnTo>
                  <a:lnTo>
                    <a:pt x="537914" y="78656"/>
                  </a:lnTo>
                  <a:lnTo>
                    <a:pt x="537914" y="71043"/>
                  </a:lnTo>
                  <a:lnTo>
                    <a:pt x="553139" y="71043"/>
                  </a:lnTo>
                  <a:lnTo>
                    <a:pt x="555677" y="73581"/>
                  </a:lnTo>
                  <a:lnTo>
                    <a:pt x="558215" y="76118"/>
                  </a:lnTo>
                  <a:lnTo>
                    <a:pt x="558215" y="78656"/>
                  </a:lnTo>
                  <a:lnTo>
                    <a:pt x="563290" y="78656"/>
                  </a:lnTo>
                  <a:lnTo>
                    <a:pt x="565828" y="76118"/>
                  </a:lnTo>
                  <a:lnTo>
                    <a:pt x="568365" y="76118"/>
                  </a:lnTo>
                  <a:lnTo>
                    <a:pt x="570903" y="71043"/>
                  </a:lnTo>
                  <a:lnTo>
                    <a:pt x="573441" y="65968"/>
                  </a:lnTo>
                  <a:lnTo>
                    <a:pt x="588666" y="65968"/>
                  </a:lnTo>
                  <a:lnTo>
                    <a:pt x="591204" y="63430"/>
                  </a:lnTo>
                  <a:lnTo>
                    <a:pt x="598817" y="60893"/>
                  </a:lnTo>
                  <a:lnTo>
                    <a:pt x="601354" y="58355"/>
                  </a:lnTo>
                  <a:lnTo>
                    <a:pt x="601354" y="55817"/>
                  </a:lnTo>
                  <a:lnTo>
                    <a:pt x="598817" y="53280"/>
                  </a:lnTo>
                  <a:lnTo>
                    <a:pt x="598817" y="50742"/>
                  </a:lnTo>
                  <a:lnTo>
                    <a:pt x="601354" y="50742"/>
                  </a:lnTo>
                  <a:lnTo>
                    <a:pt x="601354" y="48204"/>
                  </a:lnTo>
                  <a:lnTo>
                    <a:pt x="603892" y="48204"/>
                  </a:lnTo>
                  <a:lnTo>
                    <a:pt x="606430" y="50742"/>
                  </a:lnTo>
                  <a:lnTo>
                    <a:pt x="608967" y="53280"/>
                  </a:lnTo>
                  <a:lnTo>
                    <a:pt x="611505" y="53280"/>
                  </a:lnTo>
                  <a:lnTo>
                    <a:pt x="614042" y="50742"/>
                  </a:lnTo>
                  <a:lnTo>
                    <a:pt x="614042" y="25376"/>
                  </a:lnTo>
                  <a:lnTo>
                    <a:pt x="616580" y="22839"/>
                  </a:lnTo>
                  <a:lnTo>
                    <a:pt x="619118" y="22839"/>
                  </a:lnTo>
                  <a:lnTo>
                    <a:pt x="621656" y="27914"/>
                  </a:lnTo>
                  <a:lnTo>
                    <a:pt x="626731" y="27914"/>
                  </a:lnTo>
                  <a:lnTo>
                    <a:pt x="629268" y="25376"/>
                  </a:lnTo>
                  <a:lnTo>
                    <a:pt x="629268" y="17763"/>
                  </a:lnTo>
                  <a:lnTo>
                    <a:pt x="626731" y="12688"/>
                  </a:lnTo>
                  <a:lnTo>
                    <a:pt x="626731" y="7613"/>
                  </a:lnTo>
                  <a:lnTo>
                    <a:pt x="629268" y="2538"/>
                  </a:lnTo>
                  <a:lnTo>
                    <a:pt x="639419" y="2538"/>
                  </a:lnTo>
                  <a:lnTo>
                    <a:pt x="644494" y="0"/>
                  </a:lnTo>
                  <a:lnTo>
                    <a:pt x="649569" y="0"/>
                  </a:lnTo>
                  <a:lnTo>
                    <a:pt x="649569" y="10151"/>
                  </a:lnTo>
                  <a:lnTo>
                    <a:pt x="654645" y="10151"/>
                  </a:lnTo>
                  <a:lnTo>
                    <a:pt x="659720" y="7613"/>
                  </a:lnTo>
                  <a:lnTo>
                    <a:pt x="664795" y="10151"/>
                  </a:lnTo>
                  <a:lnTo>
                    <a:pt x="669870" y="10151"/>
                  </a:lnTo>
                  <a:lnTo>
                    <a:pt x="669870" y="12688"/>
                  </a:lnTo>
                  <a:lnTo>
                    <a:pt x="667333" y="15226"/>
                  </a:lnTo>
                  <a:lnTo>
                    <a:pt x="667333" y="17763"/>
                  </a:lnTo>
                  <a:lnTo>
                    <a:pt x="669870" y="20301"/>
                  </a:lnTo>
                  <a:lnTo>
                    <a:pt x="672408" y="20301"/>
                  </a:lnTo>
                  <a:lnTo>
                    <a:pt x="674946" y="17763"/>
                  </a:lnTo>
                  <a:lnTo>
                    <a:pt x="677483" y="15226"/>
                  </a:lnTo>
                  <a:lnTo>
                    <a:pt x="680021" y="15226"/>
                  </a:lnTo>
                  <a:lnTo>
                    <a:pt x="682559" y="17763"/>
                  </a:lnTo>
                  <a:lnTo>
                    <a:pt x="685096" y="20301"/>
                  </a:lnTo>
                  <a:lnTo>
                    <a:pt x="685096" y="22839"/>
                  </a:lnTo>
                  <a:lnTo>
                    <a:pt x="687634" y="22839"/>
                  </a:lnTo>
                  <a:lnTo>
                    <a:pt x="687634" y="25376"/>
                  </a:lnTo>
                  <a:lnTo>
                    <a:pt x="690171" y="27914"/>
                  </a:lnTo>
                  <a:lnTo>
                    <a:pt x="690171" y="30452"/>
                  </a:lnTo>
                  <a:lnTo>
                    <a:pt x="692709" y="30452"/>
                  </a:lnTo>
                  <a:lnTo>
                    <a:pt x="692709" y="32989"/>
                  </a:lnTo>
                  <a:lnTo>
                    <a:pt x="695247" y="35527"/>
                  </a:lnTo>
                  <a:lnTo>
                    <a:pt x="695247" y="40602"/>
                  </a:lnTo>
                  <a:lnTo>
                    <a:pt x="697784" y="43140"/>
                  </a:lnTo>
                  <a:lnTo>
                    <a:pt x="700322" y="45677"/>
                  </a:lnTo>
                  <a:lnTo>
                    <a:pt x="700322" y="50753"/>
                  </a:lnTo>
                  <a:lnTo>
                    <a:pt x="702859" y="50753"/>
                  </a:lnTo>
                  <a:lnTo>
                    <a:pt x="702859" y="55828"/>
                  </a:lnTo>
                  <a:lnTo>
                    <a:pt x="705397" y="58365"/>
                  </a:lnTo>
                  <a:lnTo>
                    <a:pt x="707935" y="60903"/>
                  </a:lnTo>
                  <a:lnTo>
                    <a:pt x="710473" y="63441"/>
                  </a:lnTo>
                  <a:lnTo>
                    <a:pt x="710473" y="65978"/>
                  </a:lnTo>
                  <a:lnTo>
                    <a:pt x="713010" y="68516"/>
                  </a:lnTo>
                  <a:lnTo>
                    <a:pt x="715548" y="71054"/>
                  </a:lnTo>
                  <a:lnTo>
                    <a:pt x="715548" y="73591"/>
                  </a:lnTo>
                  <a:lnTo>
                    <a:pt x="718085" y="73591"/>
                  </a:lnTo>
                  <a:lnTo>
                    <a:pt x="720623" y="78666"/>
                  </a:lnTo>
                  <a:lnTo>
                    <a:pt x="723161" y="78666"/>
                  </a:lnTo>
                  <a:lnTo>
                    <a:pt x="723161" y="81204"/>
                  </a:lnTo>
                  <a:lnTo>
                    <a:pt x="725698" y="81204"/>
                  </a:lnTo>
                  <a:lnTo>
                    <a:pt x="725698" y="83742"/>
                  </a:lnTo>
                  <a:lnTo>
                    <a:pt x="728236" y="86279"/>
                  </a:lnTo>
                  <a:lnTo>
                    <a:pt x="730773" y="88817"/>
                  </a:lnTo>
                  <a:lnTo>
                    <a:pt x="733311" y="91355"/>
                  </a:lnTo>
                  <a:lnTo>
                    <a:pt x="733311" y="93892"/>
                  </a:lnTo>
                  <a:lnTo>
                    <a:pt x="735849" y="96430"/>
                  </a:lnTo>
                  <a:lnTo>
                    <a:pt x="738386" y="96430"/>
                  </a:lnTo>
                  <a:lnTo>
                    <a:pt x="738386" y="98968"/>
                  </a:lnTo>
                  <a:lnTo>
                    <a:pt x="740924" y="98968"/>
                  </a:lnTo>
                  <a:lnTo>
                    <a:pt x="743462" y="101505"/>
                  </a:lnTo>
                  <a:lnTo>
                    <a:pt x="743462" y="104043"/>
                  </a:lnTo>
                  <a:lnTo>
                    <a:pt x="745999" y="104043"/>
                  </a:lnTo>
                  <a:lnTo>
                    <a:pt x="748537" y="106580"/>
                  </a:lnTo>
                  <a:lnTo>
                    <a:pt x="751075" y="106580"/>
                  </a:lnTo>
                  <a:lnTo>
                    <a:pt x="753612" y="109118"/>
                  </a:lnTo>
                  <a:lnTo>
                    <a:pt x="756150" y="111656"/>
                  </a:lnTo>
                  <a:lnTo>
                    <a:pt x="758687" y="114193"/>
                  </a:lnTo>
                  <a:lnTo>
                    <a:pt x="761225" y="114193"/>
                  </a:lnTo>
                  <a:lnTo>
                    <a:pt x="761225" y="116731"/>
                  </a:lnTo>
                  <a:lnTo>
                    <a:pt x="766300" y="116731"/>
                  </a:lnTo>
                  <a:lnTo>
                    <a:pt x="766300" y="121806"/>
                  </a:lnTo>
                  <a:lnTo>
                    <a:pt x="773913" y="121806"/>
                  </a:lnTo>
                  <a:lnTo>
                    <a:pt x="773913" y="124344"/>
                  </a:lnTo>
                  <a:lnTo>
                    <a:pt x="776451" y="124344"/>
                  </a:lnTo>
                  <a:lnTo>
                    <a:pt x="776451" y="131957"/>
                  </a:lnTo>
                  <a:lnTo>
                    <a:pt x="789139" y="131957"/>
                  </a:lnTo>
                  <a:lnTo>
                    <a:pt x="789139" y="134494"/>
                  </a:lnTo>
                  <a:lnTo>
                    <a:pt x="796752" y="134494"/>
                  </a:lnTo>
                  <a:lnTo>
                    <a:pt x="796752" y="137032"/>
                  </a:lnTo>
                  <a:lnTo>
                    <a:pt x="799290" y="137032"/>
                  </a:lnTo>
                  <a:lnTo>
                    <a:pt x="799290" y="142107"/>
                  </a:lnTo>
                  <a:lnTo>
                    <a:pt x="801827" y="142107"/>
                  </a:lnTo>
                  <a:lnTo>
                    <a:pt x="801827" y="144645"/>
                  </a:lnTo>
                  <a:lnTo>
                    <a:pt x="799290" y="147182"/>
                  </a:lnTo>
                  <a:lnTo>
                    <a:pt x="796752" y="147182"/>
                  </a:lnTo>
                  <a:lnTo>
                    <a:pt x="796752" y="152258"/>
                  </a:lnTo>
                  <a:lnTo>
                    <a:pt x="799290" y="154795"/>
                  </a:lnTo>
                  <a:lnTo>
                    <a:pt x="799290" y="159871"/>
                  </a:lnTo>
                  <a:lnTo>
                    <a:pt x="796752" y="159871"/>
                  </a:lnTo>
                  <a:lnTo>
                    <a:pt x="796752" y="162408"/>
                  </a:lnTo>
                  <a:lnTo>
                    <a:pt x="789139" y="162408"/>
                  </a:lnTo>
                  <a:lnTo>
                    <a:pt x="789139" y="167483"/>
                  </a:lnTo>
                  <a:lnTo>
                    <a:pt x="791676" y="170021"/>
                  </a:lnTo>
                  <a:lnTo>
                    <a:pt x="791676" y="175096"/>
                  </a:lnTo>
                  <a:lnTo>
                    <a:pt x="794214" y="175096"/>
                  </a:lnTo>
                  <a:lnTo>
                    <a:pt x="794214" y="180172"/>
                  </a:lnTo>
                  <a:lnTo>
                    <a:pt x="791676" y="180172"/>
                  </a:lnTo>
                  <a:lnTo>
                    <a:pt x="791676" y="182709"/>
                  </a:lnTo>
                  <a:lnTo>
                    <a:pt x="794214" y="185247"/>
                  </a:lnTo>
                  <a:lnTo>
                    <a:pt x="791676" y="190322"/>
                  </a:lnTo>
                  <a:lnTo>
                    <a:pt x="791676" y="195397"/>
                  </a:lnTo>
                  <a:lnTo>
                    <a:pt x="789139" y="195397"/>
                  </a:lnTo>
                  <a:lnTo>
                    <a:pt x="789139" y="200473"/>
                  </a:lnTo>
                  <a:lnTo>
                    <a:pt x="786601" y="200473"/>
                  </a:lnTo>
                  <a:lnTo>
                    <a:pt x="786601" y="203010"/>
                  </a:lnTo>
                  <a:lnTo>
                    <a:pt x="784064" y="203010"/>
                  </a:lnTo>
                  <a:lnTo>
                    <a:pt x="784064" y="218236"/>
                  </a:lnTo>
                  <a:lnTo>
                    <a:pt x="781526" y="218236"/>
                  </a:lnTo>
                  <a:lnTo>
                    <a:pt x="781526" y="223311"/>
                  </a:lnTo>
                  <a:lnTo>
                    <a:pt x="778988" y="225849"/>
                  </a:lnTo>
                  <a:lnTo>
                    <a:pt x="778988" y="235999"/>
                  </a:lnTo>
                  <a:lnTo>
                    <a:pt x="781526" y="235999"/>
                  </a:lnTo>
                  <a:lnTo>
                    <a:pt x="781526" y="238537"/>
                  </a:lnTo>
                  <a:lnTo>
                    <a:pt x="784064" y="241075"/>
                  </a:lnTo>
                  <a:lnTo>
                    <a:pt x="784064" y="248688"/>
                  </a:lnTo>
                  <a:lnTo>
                    <a:pt x="786601" y="251225"/>
                  </a:lnTo>
                  <a:lnTo>
                    <a:pt x="789139" y="253763"/>
                  </a:lnTo>
                  <a:lnTo>
                    <a:pt x="789139" y="256300"/>
                  </a:lnTo>
                  <a:lnTo>
                    <a:pt x="791676" y="256300"/>
                  </a:lnTo>
                  <a:lnTo>
                    <a:pt x="791676" y="261376"/>
                  </a:lnTo>
                  <a:lnTo>
                    <a:pt x="794214" y="261376"/>
                  </a:lnTo>
                  <a:lnTo>
                    <a:pt x="796752" y="271526"/>
                  </a:lnTo>
                  <a:lnTo>
                    <a:pt x="799290" y="276601"/>
                  </a:lnTo>
                  <a:lnTo>
                    <a:pt x="799290" y="291827"/>
                  </a:lnTo>
                  <a:lnTo>
                    <a:pt x="796752" y="299440"/>
                  </a:lnTo>
                  <a:lnTo>
                    <a:pt x="794214" y="309591"/>
                  </a:lnTo>
                  <a:lnTo>
                    <a:pt x="789139" y="317204"/>
                  </a:lnTo>
                  <a:lnTo>
                    <a:pt x="789139" y="329892"/>
                  </a:lnTo>
                  <a:lnTo>
                    <a:pt x="786601" y="337505"/>
                  </a:lnTo>
                  <a:lnTo>
                    <a:pt x="778988" y="342580"/>
                  </a:lnTo>
                  <a:lnTo>
                    <a:pt x="773913" y="347655"/>
                  </a:lnTo>
                  <a:lnTo>
                    <a:pt x="753623" y="347655"/>
                  </a:lnTo>
                  <a:lnTo>
                    <a:pt x="748548" y="352730"/>
                  </a:lnTo>
                  <a:lnTo>
                    <a:pt x="748548" y="357806"/>
                  </a:lnTo>
                  <a:lnTo>
                    <a:pt x="746010" y="362881"/>
                  </a:lnTo>
                  <a:lnTo>
                    <a:pt x="743472" y="365418"/>
                  </a:lnTo>
                  <a:lnTo>
                    <a:pt x="735859" y="367956"/>
                  </a:lnTo>
                  <a:lnTo>
                    <a:pt x="718107" y="367956"/>
                  </a:lnTo>
                  <a:lnTo>
                    <a:pt x="707956" y="373031"/>
                  </a:lnTo>
                  <a:lnTo>
                    <a:pt x="702881" y="378107"/>
                  </a:lnTo>
                  <a:lnTo>
                    <a:pt x="695268" y="385720"/>
                  </a:lnTo>
                  <a:lnTo>
                    <a:pt x="690192" y="390795"/>
                  </a:lnTo>
                  <a:lnTo>
                    <a:pt x="685118" y="395870"/>
                  </a:lnTo>
                  <a:lnTo>
                    <a:pt x="674967" y="400945"/>
                  </a:lnTo>
                  <a:lnTo>
                    <a:pt x="667354" y="400945"/>
                  </a:lnTo>
                  <a:lnTo>
                    <a:pt x="659741" y="398408"/>
                  </a:lnTo>
                  <a:lnTo>
                    <a:pt x="649590" y="393332"/>
                  </a:lnTo>
                  <a:lnTo>
                    <a:pt x="644515" y="390795"/>
                  </a:lnTo>
                  <a:lnTo>
                    <a:pt x="639440" y="393332"/>
                  </a:lnTo>
                  <a:lnTo>
                    <a:pt x="636902" y="395870"/>
                  </a:lnTo>
                  <a:lnTo>
                    <a:pt x="631827" y="400945"/>
                  </a:lnTo>
                  <a:lnTo>
                    <a:pt x="624214" y="411096"/>
                  </a:lnTo>
                  <a:lnTo>
                    <a:pt x="616601" y="418709"/>
                  </a:lnTo>
                  <a:lnTo>
                    <a:pt x="606451" y="431397"/>
                  </a:lnTo>
                  <a:lnTo>
                    <a:pt x="601376" y="439010"/>
                  </a:lnTo>
                  <a:lnTo>
                    <a:pt x="601376" y="446623"/>
                  </a:lnTo>
                  <a:lnTo>
                    <a:pt x="608989" y="454235"/>
                  </a:lnTo>
                  <a:lnTo>
                    <a:pt x="619139" y="464386"/>
                  </a:lnTo>
                  <a:lnTo>
                    <a:pt x="621677" y="471999"/>
                  </a:lnTo>
                  <a:lnTo>
                    <a:pt x="624214" y="471999"/>
                  </a:lnTo>
                  <a:lnTo>
                    <a:pt x="621677" y="474537"/>
                  </a:lnTo>
                  <a:lnTo>
                    <a:pt x="619139" y="477074"/>
                  </a:lnTo>
                  <a:lnTo>
                    <a:pt x="611526" y="492300"/>
                  </a:lnTo>
                  <a:lnTo>
                    <a:pt x="596300" y="512590"/>
                  </a:lnTo>
                  <a:lnTo>
                    <a:pt x="581075" y="527816"/>
                  </a:lnTo>
                  <a:lnTo>
                    <a:pt x="570924" y="530354"/>
                  </a:lnTo>
                  <a:lnTo>
                    <a:pt x="565849" y="532891"/>
                  </a:lnTo>
                  <a:lnTo>
                    <a:pt x="558236" y="535429"/>
                  </a:lnTo>
                  <a:lnTo>
                    <a:pt x="555698" y="537967"/>
                  </a:lnTo>
                  <a:lnTo>
                    <a:pt x="418698" y="667354"/>
                  </a:lnTo>
                  <a:lnTo>
                    <a:pt x="416160" y="669892"/>
                  </a:lnTo>
                  <a:lnTo>
                    <a:pt x="413623" y="672429"/>
                  </a:lnTo>
                  <a:lnTo>
                    <a:pt x="411085" y="674967"/>
                  </a:lnTo>
                  <a:lnTo>
                    <a:pt x="408548" y="677504"/>
                  </a:lnTo>
                  <a:lnTo>
                    <a:pt x="403472" y="682580"/>
                  </a:lnTo>
                  <a:lnTo>
                    <a:pt x="398397" y="687655"/>
                  </a:lnTo>
                  <a:lnTo>
                    <a:pt x="383171" y="687655"/>
                  </a:lnTo>
                  <a:lnTo>
                    <a:pt x="378096" y="690193"/>
                  </a:lnTo>
                  <a:lnTo>
                    <a:pt x="378096" y="687655"/>
                  </a:lnTo>
                  <a:lnTo>
                    <a:pt x="375559" y="682580"/>
                  </a:lnTo>
                  <a:lnTo>
                    <a:pt x="370483" y="677504"/>
                  </a:lnTo>
                  <a:lnTo>
                    <a:pt x="367945" y="672429"/>
                  </a:lnTo>
                  <a:lnTo>
                    <a:pt x="365408" y="669892"/>
                  </a:lnTo>
                  <a:lnTo>
                    <a:pt x="360333" y="667354"/>
                  </a:lnTo>
                  <a:lnTo>
                    <a:pt x="352720" y="664816"/>
                  </a:lnTo>
                  <a:lnTo>
                    <a:pt x="345107" y="664816"/>
                  </a:lnTo>
                  <a:lnTo>
                    <a:pt x="340031" y="662279"/>
                  </a:lnTo>
                  <a:lnTo>
                    <a:pt x="332419" y="659741"/>
                  </a:lnTo>
                  <a:lnTo>
                    <a:pt x="322268" y="657203"/>
                  </a:lnTo>
                  <a:lnTo>
                    <a:pt x="284214" y="657203"/>
                  </a:lnTo>
                  <a:lnTo>
                    <a:pt x="274064" y="654666"/>
                  </a:lnTo>
                  <a:lnTo>
                    <a:pt x="263913" y="657203"/>
                  </a:lnTo>
                  <a:lnTo>
                    <a:pt x="248688" y="662279"/>
                  </a:lnTo>
                  <a:lnTo>
                    <a:pt x="235999" y="664816"/>
                  </a:lnTo>
                  <a:lnTo>
                    <a:pt x="225849" y="664816"/>
                  </a:lnTo>
                  <a:lnTo>
                    <a:pt x="215698" y="662279"/>
                  </a:lnTo>
                  <a:lnTo>
                    <a:pt x="208085" y="657203"/>
                  </a:lnTo>
                  <a:lnTo>
                    <a:pt x="203010" y="654666"/>
                  </a:lnTo>
                  <a:lnTo>
                    <a:pt x="192860" y="649591"/>
                  </a:lnTo>
                  <a:lnTo>
                    <a:pt x="177634" y="641978"/>
                  </a:lnTo>
                  <a:lnTo>
                    <a:pt x="167483" y="636902"/>
                  </a:lnTo>
                  <a:lnTo>
                    <a:pt x="157333" y="626752"/>
                  </a:lnTo>
                  <a:lnTo>
                    <a:pt x="144645" y="619139"/>
                  </a:lnTo>
                  <a:lnTo>
                    <a:pt x="137032" y="614064"/>
                  </a:lnTo>
                  <a:lnTo>
                    <a:pt x="134494" y="611526"/>
                  </a:lnTo>
                  <a:lnTo>
                    <a:pt x="129419" y="608989"/>
                  </a:lnTo>
                  <a:lnTo>
                    <a:pt x="121806" y="603913"/>
                  </a:lnTo>
                  <a:lnTo>
                    <a:pt x="111656" y="601376"/>
                  </a:lnTo>
                  <a:lnTo>
                    <a:pt x="104043" y="596300"/>
                  </a:lnTo>
                  <a:lnTo>
                    <a:pt x="98967" y="591225"/>
                  </a:lnTo>
                  <a:lnTo>
                    <a:pt x="91354" y="586150"/>
                  </a:lnTo>
                  <a:lnTo>
                    <a:pt x="81204" y="581075"/>
                  </a:lnTo>
                  <a:lnTo>
                    <a:pt x="68516" y="578537"/>
                  </a:lnTo>
                  <a:lnTo>
                    <a:pt x="53290" y="573462"/>
                  </a:lnTo>
                  <a:lnTo>
                    <a:pt x="40602" y="570924"/>
                  </a:lnTo>
                  <a:lnTo>
                    <a:pt x="27914" y="568386"/>
                  </a:lnTo>
                  <a:lnTo>
                    <a:pt x="15226" y="565849"/>
                  </a:lnTo>
                  <a:lnTo>
                    <a:pt x="5075" y="565849"/>
                  </a:lnTo>
                  <a:lnTo>
                    <a:pt x="5075" y="555698"/>
                  </a:lnTo>
                  <a:lnTo>
                    <a:pt x="7613" y="550623"/>
                  </a:lnTo>
                  <a:lnTo>
                    <a:pt x="7613" y="545548"/>
                  </a:lnTo>
                  <a:lnTo>
                    <a:pt x="2538" y="545548"/>
                  </a:lnTo>
                  <a:lnTo>
                    <a:pt x="0" y="543010"/>
                  </a:lnTo>
                  <a:lnTo>
                    <a:pt x="0" y="540473"/>
                  </a:lnTo>
                  <a:lnTo>
                    <a:pt x="5075" y="540473"/>
                  </a:lnTo>
                  <a:lnTo>
                    <a:pt x="7613" y="537935"/>
                  </a:lnTo>
                  <a:lnTo>
                    <a:pt x="10150" y="537935"/>
                  </a:lnTo>
                  <a:lnTo>
                    <a:pt x="10150" y="535397"/>
                  </a:lnTo>
                  <a:lnTo>
                    <a:pt x="12688" y="532860"/>
                  </a:lnTo>
                  <a:lnTo>
                    <a:pt x="15226" y="535397"/>
                  </a:lnTo>
                  <a:lnTo>
                    <a:pt x="15226" y="540473"/>
                  </a:lnTo>
                  <a:lnTo>
                    <a:pt x="20301" y="540473"/>
                  </a:lnTo>
                  <a:lnTo>
                    <a:pt x="20301" y="543010"/>
                  </a:lnTo>
                  <a:lnTo>
                    <a:pt x="22839" y="543010"/>
                  </a:lnTo>
                  <a:lnTo>
                    <a:pt x="22839" y="545548"/>
                  </a:lnTo>
                  <a:lnTo>
                    <a:pt x="25376" y="545548"/>
                  </a:lnTo>
                  <a:lnTo>
                    <a:pt x="25376" y="548085"/>
                  </a:lnTo>
                  <a:lnTo>
                    <a:pt x="27914" y="548085"/>
                  </a:lnTo>
                  <a:lnTo>
                    <a:pt x="27914" y="545548"/>
                  </a:lnTo>
                  <a:lnTo>
                    <a:pt x="30452" y="540473"/>
                  </a:lnTo>
                  <a:lnTo>
                    <a:pt x="30452" y="515107"/>
                  </a:lnTo>
                  <a:lnTo>
                    <a:pt x="27914" y="515107"/>
                  </a:lnTo>
                  <a:lnTo>
                    <a:pt x="25376" y="517644"/>
                  </a:lnTo>
                  <a:lnTo>
                    <a:pt x="22839" y="520182"/>
                  </a:lnTo>
                  <a:lnTo>
                    <a:pt x="20301" y="517644"/>
                  </a:lnTo>
                  <a:lnTo>
                    <a:pt x="17763" y="512569"/>
                  </a:lnTo>
                  <a:lnTo>
                    <a:pt x="15226" y="510032"/>
                  </a:lnTo>
                  <a:lnTo>
                    <a:pt x="15226" y="504956"/>
                  </a:lnTo>
                  <a:lnTo>
                    <a:pt x="25376" y="504956"/>
                  </a:lnTo>
                  <a:lnTo>
                    <a:pt x="27914" y="502419"/>
                  </a:lnTo>
                  <a:lnTo>
                    <a:pt x="25376" y="499881"/>
                  </a:lnTo>
                  <a:lnTo>
                    <a:pt x="22839" y="497343"/>
                  </a:lnTo>
                  <a:lnTo>
                    <a:pt x="20301" y="494806"/>
                  </a:lnTo>
                  <a:lnTo>
                    <a:pt x="25376" y="494806"/>
                  </a:lnTo>
                  <a:lnTo>
                    <a:pt x="25376" y="497343"/>
                  </a:lnTo>
                  <a:lnTo>
                    <a:pt x="30452" y="497343"/>
                  </a:lnTo>
                  <a:lnTo>
                    <a:pt x="30452" y="492268"/>
                  </a:lnTo>
                  <a:lnTo>
                    <a:pt x="32989" y="492268"/>
                  </a:lnTo>
                  <a:lnTo>
                    <a:pt x="32989" y="489731"/>
                  </a:lnTo>
                  <a:lnTo>
                    <a:pt x="35527" y="489731"/>
                  </a:lnTo>
                  <a:lnTo>
                    <a:pt x="35527" y="492268"/>
                  </a:lnTo>
                  <a:lnTo>
                    <a:pt x="40602" y="492268"/>
                  </a:lnTo>
                  <a:lnTo>
                    <a:pt x="40602" y="487193"/>
                  </a:lnTo>
                  <a:lnTo>
                    <a:pt x="38064" y="484655"/>
                  </a:lnTo>
                  <a:lnTo>
                    <a:pt x="32989" y="482118"/>
                  </a:lnTo>
                  <a:lnTo>
                    <a:pt x="30452" y="479580"/>
                  </a:lnTo>
                  <a:lnTo>
                    <a:pt x="27914" y="479580"/>
                  </a:lnTo>
                  <a:lnTo>
                    <a:pt x="27914" y="477042"/>
                  </a:lnTo>
                  <a:lnTo>
                    <a:pt x="38064" y="477042"/>
                  </a:lnTo>
                  <a:lnTo>
                    <a:pt x="38064" y="474505"/>
                  </a:lnTo>
                  <a:lnTo>
                    <a:pt x="40602" y="474505"/>
                  </a:lnTo>
                  <a:lnTo>
                    <a:pt x="43140" y="469430"/>
                  </a:lnTo>
                  <a:lnTo>
                    <a:pt x="40602" y="466892"/>
                  </a:lnTo>
                  <a:lnTo>
                    <a:pt x="40602" y="464354"/>
                  </a:lnTo>
                  <a:lnTo>
                    <a:pt x="50753" y="464354"/>
                  </a:lnTo>
                  <a:lnTo>
                    <a:pt x="50753" y="466892"/>
                  </a:lnTo>
                  <a:lnTo>
                    <a:pt x="53290" y="469430"/>
                  </a:lnTo>
                  <a:lnTo>
                    <a:pt x="50753" y="469430"/>
                  </a:lnTo>
                  <a:lnTo>
                    <a:pt x="50753" y="477042"/>
                  </a:lnTo>
                  <a:lnTo>
                    <a:pt x="55828" y="474505"/>
                  </a:lnTo>
                  <a:lnTo>
                    <a:pt x="58365" y="471967"/>
                  </a:lnTo>
                  <a:lnTo>
                    <a:pt x="60903" y="469430"/>
                  </a:lnTo>
                  <a:lnTo>
                    <a:pt x="60903" y="466892"/>
                  </a:lnTo>
                  <a:lnTo>
                    <a:pt x="65978" y="464354"/>
                  </a:lnTo>
                  <a:lnTo>
                    <a:pt x="68516" y="461817"/>
                  </a:lnTo>
                  <a:lnTo>
                    <a:pt x="68516" y="456741"/>
                  </a:lnTo>
                  <a:lnTo>
                    <a:pt x="71053" y="454204"/>
                  </a:lnTo>
                  <a:lnTo>
                    <a:pt x="73591" y="454204"/>
                  </a:lnTo>
                  <a:lnTo>
                    <a:pt x="73591" y="456741"/>
                  </a:lnTo>
                  <a:lnTo>
                    <a:pt x="76129" y="456741"/>
                  </a:lnTo>
                  <a:lnTo>
                    <a:pt x="76129" y="451666"/>
                  </a:lnTo>
                  <a:lnTo>
                    <a:pt x="73591" y="449128"/>
                  </a:lnTo>
                  <a:lnTo>
                    <a:pt x="71053" y="449128"/>
                  </a:lnTo>
                  <a:lnTo>
                    <a:pt x="71053" y="446591"/>
                  </a:lnTo>
                  <a:lnTo>
                    <a:pt x="83742" y="446591"/>
                  </a:lnTo>
                  <a:lnTo>
                    <a:pt x="83742" y="444053"/>
                  </a:lnTo>
                  <a:lnTo>
                    <a:pt x="81204" y="444053"/>
                  </a:lnTo>
                  <a:lnTo>
                    <a:pt x="78666" y="441516"/>
                  </a:lnTo>
                  <a:lnTo>
                    <a:pt x="78666" y="433903"/>
                  </a:lnTo>
                  <a:lnTo>
                    <a:pt x="81204" y="433903"/>
                  </a:lnTo>
                  <a:lnTo>
                    <a:pt x="83742" y="431365"/>
                  </a:lnTo>
                  <a:lnTo>
                    <a:pt x="88817" y="431365"/>
                  </a:lnTo>
                  <a:lnTo>
                    <a:pt x="88817" y="428827"/>
                  </a:lnTo>
                  <a:lnTo>
                    <a:pt x="91354" y="426290"/>
                  </a:lnTo>
                  <a:lnTo>
                    <a:pt x="88817" y="426290"/>
                  </a:lnTo>
                  <a:lnTo>
                    <a:pt x="86279" y="423752"/>
                  </a:lnTo>
                  <a:lnTo>
                    <a:pt x="83742" y="421215"/>
                  </a:lnTo>
                  <a:lnTo>
                    <a:pt x="81204" y="418677"/>
                  </a:lnTo>
                  <a:lnTo>
                    <a:pt x="81204" y="408526"/>
                  </a:lnTo>
                  <a:lnTo>
                    <a:pt x="78666" y="403451"/>
                  </a:lnTo>
                  <a:lnTo>
                    <a:pt x="78666" y="388225"/>
                  </a:lnTo>
                  <a:lnTo>
                    <a:pt x="76129" y="385688"/>
                  </a:lnTo>
                  <a:lnTo>
                    <a:pt x="78666" y="383150"/>
                  </a:lnTo>
                  <a:lnTo>
                    <a:pt x="81204" y="378075"/>
                  </a:lnTo>
                  <a:lnTo>
                    <a:pt x="81204" y="375537"/>
                  </a:lnTo>
                  <a:lnTo>
                    <a:pt x="78666" y="365387"/>
                  </a:lnTo>
                  <a:lnTo>
                    <a:pt x="76129" y="357774"/>
                  </a:lnTo>
                  <a:lnTo>
                    <a:pt x="76129" y="350161"/>
                  </a:lnTo>
                  <a:lnTo>
                    <a:pt x="78666" y="350161"/>
                  </a:lnTo>
                  <a:lnTo>
                    <a:pt x="83742" y="352699"/>
                  </a:lnTo>
                  <a:lnTo>
                    <a:pt x="86279" y="352699"/>
                  </a:lnTo>
                  <a:lnTo>
                    <a:pt x="91354" y="355236"/>
                  </a:lnTo>
                  <a:lnTo>
                    <a:pt x="93892" y="352699"/>
                  </a:lnTo>
                  <a:lnTo>
                    <a:pt x="96430" y="350161"/>
                  </a:lnTo>
                  <a:lnTo>
                    <a:pt x="98967" y="345086"/>
                  </a:lnTo>
                  <a:lnTo>
                    <a:pt x="96430" y="342548"/>
                  </a:lnTo>
                  <a:lnTo>
                    <a:pt x="88817" y="342548"/>
                  </a:lnTo>
                  <a:lnTo>
                    <a:pt x="88817" y="337473"/>
                  </a:lnTo>
                  <a:lnTo>
                    <a:pt x="93892" y="337473"/>
                  </a:lnTo>
                  <a:lnTo>
                    <a:pt x="98967" y="340010"/>
                  </a:lnTo>
                  <a:lnTo>
                    <a:pt x="101505" y="340010"/>
                  </a:lnTo>
                  <a:lnTo>
                    <a:pt x="101505" y="334935"/>
                  </a:lnTo>
                  <a:lnTo>
                    <a:pt x="98967" y="332398"/>
                  </a:lnTo>
                  <a:lnTo>
                    <a:pt x="98967" y="329860"/>
                  </a:lnTo>
                  <a:lnTo>
                    <a:pt x="101505" y="329860"/>
                  </a:lnTo>
                  <a:lnTo>
                    <a:pt x="104043" y="327322"/>
                  </a:lnTo>
                  <a:lnTo>
                    <a:pt x="104043" y="319709"/>
                  </a:lnTo>
                  <a:lnTo>
                    <a:pt x="106580" y="319709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32F081B-13D0-7FB1-715B-22D63B14B6FA}"/>
                </a:ext>
              </a:extLst>
            </p:cNvPr>
            <p:cNvSpPr/>
            <p:nvPr/>
          </p:nvSpPr>
          <p:spPr>
            <a:xfrm>
              <a:off x="6958043" y="2007503"/>
              <a:ext cx="583622" cy="548127"/>
            </a:xfrm>
            <a:custGeom>
              <a:avLst/>
              <a:gdLst>
                <a:gd name="connsiteX0" fmla="*/ 205569 w 583622"/>
                <a:gd name="connsiteY0" fmla="*/ 213161 h 548127"/>
                <a:gd name="connsiteX1" fmla="*/ 210644 w 583622"/>
                <a:gd name="connsiteY1" fmla="*/ 215698 h 548127"/>
                <a:gd name="connsiteX2" fmla="*/ 215719 w 583622"/>
                <a:gd name="connsiteY2" fmla="*/ 213161 h 548127"/>
                <a:gd name="connsiteX3" fmla="*/ 220795 w 583622"/>
                <a:gd name="connsiteY3" fmla="*/ 210623 h 548127"/>
                <a:gd name="connsiteX4" fmla="*/ 225870 w 583622"/>
                <a:gd name="connsiteY4" fmla="*/ 208086 h 548127"/>
                <a:gd name="connsiteX5" fmla="*/ 233483 w 583622"/>
                <a:gd name="connsiteY5" fmla="*/ 208086 h 548127"/>
                <a:gd name="connsiteX6" fmla="*/ 236021 w 583622"/>
                <a:gd name="connsiteY6" fmla="*/ 210623 h 548127"/>
                <a:gd name="connsiteX7" fmla="*/ 241096 w 583622"/>
                <a:gd name="connsiteY7" fmla="*/ 208086 h 548127"/>
                <a:gd name="connsiteX8" fmla="*/ 243633 w 583622"/>
                <a:gd name="connsiteY8" fmla="*/ 208086 h 548127"/>
                <a:gd name="connsiteX9" fmla="*/ 251246 w 583622"/>
                <a:gd name="connsiteY9" fmla="*/ 213161 h 548127"/>
                <a:gd name="connsiteX10" fmla="*/ 256321 w 583622"/>
                <a:gd name="connsiteY10" fmla="*/ 215698 h 548127"/>
                <a:gd name="connsiteX11" fmla="*/ 258859 w 583622"/>
                <a:gd name="connsiteY11" fmla="*/ 215698 h 548127"/>
                <a:gd name="connsiteX12" fmla="*/ 261397 w 583622"/>
                <a:gd name="connsiteY12" fmla="*/ 218236 h 548127"/>
                <a:gd name="connsiteX13" fmla="*/ 263935 w 583622"/>
                <a:gd name="connsiteY13" fmla="*/ 220774 h 548127"/>
                <a:gd name="connsiteX14" fmla="*/ 269010 w 583622"/>
                <a:gd name="connsiteY14" fmla="*/ 225849 h 548127"/>
                <a:gd name="connsiteX15" fmla="*/ 274085 w 583622"/>
                <a:gd name="connsiteY15" fmla="*/ 230924 h 548127"/>
                <a:gd name="connsiteX16" fmla="*/ 279160 w 583622"/>
                <a:gd name="connsiteY16" fmla="*/ 233462 h 548127"/>
                <a:gd name="connsiteX17" fmla="*/ 284235 w 583622"/>
                <a:gd name="connsiteY17" fmla="*/ 233462 h 548127"/>
                <a:gd name="connsiteX18" fmla="*/ 284235 w 583622"/>
                <a:gd name="connsiteY18" fmla="*/ 228387 h 548127"/>
                <a:gd name="connsiteX19" fmla="*/ 289311 w 583622"/>
                <a:gd name="connsiteY19" fmla="*/ 228387 h 548127"/>
                <a:gd name="connsiteX20" fmla="*/ 291848 w 583622"/>
                <a:gd name="connsiteY20" fmla="*/ 230924 h 548127"/>
                <a:gd name="connsiteX21" fmla="*/ 296924 w 583622"/>
                <a:gd name="connsiteY21" fmla="*/ 235999 h 548127"/>
                <a:gd name="connsiteX22" fmla="*/ 299461 w 583622"/>
                <a:gd name="connsiteY22" fmla="*/ 238537 h 548127"/>
                <a:gd name="connsiteX23" fmla="*/ 301999 w 583622"/>
                <a:gd name="connsiteY23" fmla="*/ 238537 h 548127"/>
                <a:gd name="connsiteX24" fmla="*/ 301999 w 583622"/>
                <a:gd name="connsiteY24" fmla="*/ 241075 h 548127"/>
                <a:gd name="connsiteX25" fmla="*/ 301999 w 583622"/>
                <a:gd name="connsiteY25" fmla="*/ 238537 h 548127"/>
                <a:gd name="connsiteX26" fmla="*/ 304537 w 583622"/>
                <a:gd name="connsiteY26" fmla="*/ 235999 h 548127"/>
                <a:gd name="connsiteX27" fmla="*/ 307074 w 583622"/>
                <a:gd name="connsiteY27" fmla="*/ 230924 h 548127"/>
                <a:gd name="connsiteX28" fmla="*/ 307074 w 583622"/>
                <a:gd name="connsiteY28" fmla="*/ 210623 h 548127"/>
                <a:gd name="connsiteX29" fmla="*/ 304537 w 583622"/>
                <a:gd name="connsiteY29" fmla="*/ 205548 h 548127"/>
                <a:gd name="connsiteX30" fmla="*/ 304537 w 583622"/>
                <a:gd name="connsiteY30" fmla="*/ 185247 h 548127"/>
                <a:gd name="connsiteX31" fmla="*/ 307074 w 583622"/>
                <a:gd name="connsiteY31" fmla="*/ 182709 h 548127"/>
                <a:gd name="connsiteX32" fmla="*/ 307074 w 583622"/>
                <a:gd name="connsiteY32" fmla="*/ 180172 h 548127"/>
                <a:gd name="connsiteX33" fmla="*/ 309612 w 583622"/>
                <a:gd name="connsiteY33" fmla="*/ 177634 h 548127"/>
                <a:gd name="connsiteX34" fmla="*/ 314687 w 583622"/>
                <a:gd name="connsiteY34" fmla="*/ 172559 h 548127"/>
                <a:gd name="connsiteX35" fmla="*/ 317225 w 583622"/>
                <a:gd name="connsiteY35" fmla="*/ 172559 h 548127"/>
                <a:gd name="connsiteX36" fmla="*/ 322300 w 583622"/>
                <a:gd name="connsiteY36" fmla="*/ 170021 h 548127"/>
                <a:gd name="connsiteX37" fmla="*/ 327375 w 583622"/>
                <a:gd name="connsiteY37" fmla="*/ 164946 h 548127"/>
                <a:gd name="connsiteX38" fmla="*/ 327375 w 583622"/>
                <a:gd name="connsiteY38" fmla="*/ 162408 h 548127"/>
                <a:gd name="connsiteX39" fmla="*/ 329913 w 583622"/>
                <a:gd name="connsiteY39" fmla="*/ 154795 h 548127"/>
                <a:gd name="connsiteX40" fmla="*/ 332450 w 583622"/>
                <a:gd name="connsiteY40" fmla="*/ 149720 h 548127"/>
                <a:gd name="connsiteX41" fmla="*/ 337526 w 583622"/>
                <a:gd name="connsiteY41" fmla="*/ 147182 h 548127"/>
                <a:gd name="connsiteX42" fmla="*/ 334988 w 583622"/>
                <a:gd name="connsiteY42" fmla="*/ 142107 h 548127"/>
                <a:gd name="connsiteX43" fmla="*/ 334988 w 583622"/>
                <a:gd name="connsiteY43" fmla="*/ 134494 h 548127"/>
                <a:gd name="connsiteX44" fmla="*/ 337526 w 583622"/>
                <a:gd name="connsiteY44" fmla="*/ 131957 h 548127"/>
                <a:gd name="connsiteX45" fmla="*/ 342601 w 583622"/>
                <a:gd name="connsiteY45" fmla="*/ 126881 h 548127"/>
                <a:gd name="connsiteX46" fmla="*/ 342601 w 583622"/>
                <a:gd name="connsiteY46" fmla="*/ 121806 h 548127"/>
                <a:gd name="connsiteX47" fmla="*/ 340063 w 583622"/>
                <a:gd name="connsiteY47" fmla="*/ 116731 h 548127"/>
                <a:gd name="connsiteX48" fmla="*/ 337526 w 583622"/>
                <a:gd name="connsiteY48" fmla="*/ 111656 h 548127"/>
                <a:gd name="connsiteX49" fmla="*/ 337526 w 583622"/>
                <a:gd name="connsiteY49" fmla="*/ 109118 h 548127"/>
                <a:gd name="connsiteX50" fmla="*/ 332450 w 583622"/>
                <a:gd name="connsiteY50" fmla="*/ 98967 h 548127"/>
                <a:gd name="connsiteX51" fmla="*/ 334988 w 583622"/>
                <a:gd name="connsiteY51" fmla="*/ 98967 h 548127"/>
                <a:gd name="connsiteX52" fmla="*/ 337526 w 583622"/>
                <a:gd name="connsiteY52" fmla="*/ 93892 h 548127"/>
                <a:gd name="connsiteX53" fmla="*/ 342601 w 583622"/>
                <a:gd name="connsiteY53" fmla="*/ 88817 h 548127"/>
                <a:gd name="connsiteX54" fmla="*/ 345138 w 583622"/>
                <a:gd name="connsiteY54" fmla="*/ 86279 h 548127"/>
                <a:gd name="connsiteX55" fmla="*/ 345138 w 583622"/>
                <a:gd name="connsiteY55" fmla="*/ 78667 h 548127"/>
                <a:gd name="connsiteX56" fmla="*/ 347676 w 583622"/>
                <a:gd name="connsiteY56" fmla="*/ 76129 h 548127"/>
                <a:gd name="connsiteX57" fmla="*/ 347676 w 583622"/>
                <a:gd name="connsiteY57" fmla="*/ 71054 h 548127"/>
                <a:gd name="connsiteX58" fmla="*/ 350214 w 583622"/>
                <a:gd name="connsiteY58" fmla="*/ 68516 h 548127"/>
                <a:gd name="connsiteX59" fmla="*/ 352752 w 583622"/>
                <a:gd name="connsiteY59" fmla="*/ 63441 h 548127"/>
                <a:gd name="connsiteX60" fmla="*/ 350214 w 583622"/>
                <a:gd name="connsiteY60" fmla="*/ 60903 h 548127"/>
                <a:gd name="connsiteX61" fmla="*/ 352752 w 583622"/>
                <a:gd name="connsiteY61" fmla="*/ 50753 h 548127"/>
                <a:gd name="connsiteX62" fmla="*/ 350214 w 583622"/>
                <a:gd name="connsiteY62" fmla="*/ 45677 h 548127"/>
                <a:gd name="connsiteX63" fmla="*/ 347676 w 583622"/>
                <a:gd name="connsiteY63" fmla="*/ 43140 h 548127"/>
                <a:gd name="connsiteX64" fmla="*/ 345138 w 583622"/>
                <a:gd name="connsiteY64" fmla="*/ 40602 h 548127"/>
                <a:gd name="connsiteX65" fmla="*/ 345138 w 583622"/>
                <a:gd name="connsiteY65" fmla="*/ 38064 h 548127"/>
                <a:gd name="connsiteX66" fmla="*/ 342601 w 583622"/>
                <a:gd name="connsiteY66" fmla="*/ 32989 h 548127"/>
                <a:gd name="connsiteX67" fmla="*/ 340063 w 583622"/>
                <a:gd name="connsiteY67" fmla="*/ 27914 h 548127"/>
                <a:gd name="connsiteX68" fmla="*/ 342601 w 583622"/>
                <a:gd name="connsiteY68" fmla="*/ 22839 h 548127"/>
                <a:gd name="connsiteX69" fmla="*/ 342601 w 583622"/>
                <a:gd name="connsiteY69" fmla="*/ 20301 h 548127"/>
                <a:gd name="connsiteX70" fmla="*/ 340063 w 583622"/>
                <a:gd name="connsiteY70" fmla="*/ 17763 h 548127"/>
                <a:gd name="connsiteX71" fmla="*/ 337526 w 583622"/>
                <a:gd name="connsiteY71" fmla="*/ 15226 h 548127"/>
                <a:gd name="connsiteX72" fmla="*/ 340063 w 583622"/>
                <a:gd name="connsiteY72" fmla="*/ 12688 h 548127"/>
                <a:gd name="connsiteX73" fmla="*/ 342601 w 583622"/>
                <a:gd name="connsiteY73" fmla="*/ 10150 h 548127"/>
                <a:gd name="connsiteX74" fmla="*/ 393343 w 583622"/>
                <a:gd name="connsiteY74" fmla="*/ 10150 h 548127"/>
                <a:gd name="connsiteX75" fmla="*/ 408569 w 583622"/>
                <a:gd name="connsiteY75" fmla="*/ 7613 h 548127"/>
                <a:gd name="connsiteX76" fmla="*/ 444085 w 583622"/>
                <a:gd name="connsiteY76" fmla="*/ 7613 h 548127"/>
                <a:gd name="connsiteX77" fmla="*/ 449160 w 583622"/>
                <a:gd name="connsiteY77" fmla="*/ 10150 h 548127"/>
                <a:gd name="connsiteX78" fmla="*/ 474526 w 583622"/>
                <a:gd name="connsiteY78" fmla="*/ 10150 h 548127"/>
                <a:gd name="connsiteX79" fmla="*/ 482139 w 583622"/>
                <a:gd name="connsiteY79" fmla="*/ 7613 h 548127"/>
                <a:gd name="connsiteX80" fmla="*/ 484677 w 583622"/>
                <a:gd name="connsiteY80" fmla="*/ 7613 h 548127"/>
                <a:gd name="connsiteX81" fmla="*/ 494827 w 583622"/>
                <a:gd name="connsiteY81" fmla="*/ 5075 h 548127"/>
                <a:gd name="connsiteX82" fmla="*/ 553171 w 583622"/>
                <a:gd name="connsiteY82" fmla="*/ 5075 h 548127"/>
                <a:gd name="connsiteX83" fmla="*/ 563322 w 583622"/>
                <a:gd name="connsiteY83" fmla="*/ 0 h 548127"/>
                <a:gd name="connsiteX84" fmla="*/ 576010 w 583622"/>
                <a:gd name="connsiteY84" fmla="*/ 0 h 548127"/>
                <a:gd name="connsiteX85" fmla="*/ 570935 w 583622"/>
                <a:gd name="connsiteY85" fmla="*/ 2538 h 548127"/>
                <a:gd name="connsiteX86" fmla="*/ 570935 w 583622"/>
                <a:gd name="connsiteY86" fmla="*/ 5075 h 548127"/>
                <a:gd name="connsiteX87" fmla="*/ 565859 w 583622"/>
                <a:gd name="connsiteY87" fmla="*/ 12688 h 548127"/>
                <a:gd name="connsiteX88" fmla="*/ 565859 w 583622"/>
                <a:gd name="connsiteY88" fmla="*/ 17763 h 548127"/>
                <a:gd name="connsiteX89" fmla="*/ 563322 w 583622"/>
                <a:gd name="connsiteY89" fmla="*/ 22839 h 548127"/>
                <a:gd name="connsiteX90" fmla="*/ 560784 w 583622"/>
                <a:gd name="connsiteY90" fmla="*/ 27914 h 548127"/>
                <a:gd name="connsiteX91" fmla="*/ 558247 w 583622"/>
                <a:gd name="connsiteY91" fmla="*/ 30452 h 548127"/>
                <a:gd name="connsiteX92" fmla="*/ 555709 w 583622"/>
                <a:gd name="connsiteY92" fmla="*/ 35527 h 548127"/>
                <a:gd name="connsiteX93" fmla="*/ 553171 w 583622"/>
                <a:gd name="connsiteY93" fmla="*/ 38064 h 548127"/>
                <a:gd name="connsiteX94" fmla="*/ 550634 w 583622"/>
                <a:gd name="connsiteY94" fmla="*/ 40602 h 548127"/>
                <a:gd name="connsiteX95" fmla="*/ 543021 w 583622"/>
                <a:gd name="connsiteY95" fmla="*/ 45677 h 548127"/>
                <a:gd name="connsiteX96" fmla="*/ 540483 w 583622"/>
                <a:gd name="connsiteY96" fmla="*/ 48215 h 548127"/>
                <a:gd name="connsiteX97" fmla="*/ 535408 w 583622"/>
                <a:gd name="connsiteY97" fmla="*/ 50753 h 548127"/>
                <a:gd name="connsiteX98" fmla="*/ 532870 w 583622"/>
                <a:gd name="connsiteY98" fmla="*/ 53290 h 548127"/>
                <a:gd name="connsiteX99" fmla="*/ 530333 w 583622"/>
                <a:gd name="connsiteY99" fmla="*/ 55828 h 548127"/>
                <a:gd name="connsiteX100" fmla="*/ 530333 w 583622"/>
                <a:gd name="connsiteY100" fmla="*/ 58365 h 548127"/>
                <a:gd name="connsiteX101" fmla="*/ 532870 w 583622"/>
                <a:gd name="connsiteY101" fmla="*/ 60903 h 548127"/>
                <a:gd name="connsiteX102" fmla="*/ 535408 w 583622"/>
                <a:gd name="connsiteY102" fmla="*/ 65978 h 548127"/>
                <a:gd name="connsiteX103" fmla="*/ 535408 w 583622"/>
                <a:gd name="connsiteY103" fmla="*/ 71054 h 548127"/>
                <a:gd name="connsiteX104" fmla="*/ 537946 w 583622"/>
                <a:gd name="connsiteY104" fmla="*/ 76129 h 548127"/>
                <a:gd name="connsiteX105" fmla="*/ 537946 w 583622"/>
                <a:gd name="connsiteY105" fmla="*/ 83742 h 548127"/>
                <a:gd name="connsiteX106" fmla="*/ 535408 w 583622"/>
                <a:gd name="connsiteY106" fmla="*/ 86279 h 548127"/>
                <a:gd name="connsiteX107" fmla="*/ 530333 w 583622"/>
                <a:gd name="connsiteY107" fmla="*/ 96430 h 548127"/>
                <a:gd name="connsiteX108" fmla="*/ 525257 w 583622"/>
                <a:gd name="connsiteY108" fmla="*/ 106580 h 548127"/>
                <a:gd name="connsiteX109" fmla="*/ 525257 w 583622"/>
                <a:gd name="connsiteY109" fmla="*/ 124344 h 548127"/>
                <a:gd name="connsiteX110" fmla="*/ 522720 w 583622"/>
                <a:gd name="connsiteY110" fmla="*/ 126881 h 548127"/>
                <a:gd name="connsiteX111" fmla="*/ 522720 w 583622"/>
                <a:gd name="connsiteY111" fmla="*/ 129419 h 548127"/>
                <a:gd name="connsiteX112" fmla="*/ 520182 w 583622"/>
                <a:gd name="connsiteY112" fmla="*/ 131957 h 548127"/>
                <a:gd name="connsiteX113" fmla="*/ 522720 w 583622"/>
                <a:gd name="connsiteY113" fmla="*/ 137032 h 548127"/>
                <a:gd name="connsiteX114" fmla="*/ 525257 w 583622"/>
                <a:gd name="connsiteY114" fmla="*/ 142107 h 548127"/>
                <a:gd name="connsiteX115" fmla="*/ 527795 w 583622"/>
                <a:gd name="connsiteY115" fmla="*/ 144645 h 548127"/>
                <a:gd name="connsiteX116" fmla="*/ 527795 w 583622"/>
                <a:gd name="connsiteY116" fmla="*/ 152258 h 548127"/>
                <a:gd name="connsiteX117" fmla="*/ 525257 w 583622"/>
                <a:gd name="connsiteY117" fmla="*/ 159871 h 548127"/>
                <a:gd name="connsiteX118" fmla="*/ 522720 w 583622"/>
                <a:gd name="connsiteY118" fmla="*/ 164946 h 548127"/>
                <a:gd name="connsiteX119" fmla="*/ 522720 w 583622"/>
                <a:gd name="connsiteY119" fmla="*/ 167483 h 548127"/>
                <a:gd name="connsiteX120" fmla="*/ 525257 w 583622"/>
                <a:gd name="connsiteY120" fmla="*/ 172559 h 548127"/>
                <a:gd name="connsiteX121" fmla="*/ 527795 w 583622"/>
                <a:gd name="connsiteY121" fmla="*/ 177634 h 548127"/>
                <a:gd name="connsiteX122" fmla="*/ 530333 w 583622"/>
                <a:gd name="connsiteY122" fmla="*/ 180172 h 548127"/>
                <a:gd name="connsiteX123" fmla="*/ 530333 w 583622"/>
                <a:gd name="connsiteY123" fmla="*/ 182709 h 548127"/>
                <a:gd name="connsiteX124" fmla="*/ 532870 w 583622"/>
                <a:gd name="connsiteY124" fmla="*/ 185247 h 548127"/>
                <a:gd name="connsiteX125" fmla="*/ 535408 w 583622"/>
                <a:gd name="connsiteY125" fmla="*/ 190322 h 548127"/>
                <a:gd name="connsiteX126" fmla="*/ 535408 w 583622"/>
                <a:gd name="connsiteY126" fmla="*/ 197935 h 548127"/>
                <a:gd name="connsiteX127" fmla="*/ 532870 w 583622"/>
                <a:gd name="connsiteY127" fmla="*/ 203010 h 548127"/>
                <a:gd name="connsiteX128" fmla="*/ 532870 w 583622"/>
                <a:gd name="connsiteY128" fmla="*/ 225849 h 548127"/>
                <a:gd name="connsiteX129" fmla="*/ 535408 w 583622"/>
                <a:gd name="connsiteY129" fmla="*/ 230924 h 548127"/>
                <a:gd name="connsiteX130" fmla="*/ 535408 w 583622"/>
                <a:gd name="connsiteY130" fmla="*/ 233462 h 548127"/>
                <a:gd name="connsiteX131" fmla="*/ 532870 w 583622"/>
                <a:gd name="connsiteY131" fmla="*/ 235999 h 548127"/>
                <a:gd name="connsiteX132" fmla="*/ 530333 w 583622"/>
                <a:gd name="connsiteY132" fmla="*/ 241075 h 548127"/>
                <a:gd name="connsiteX133" fmla="*/ 527795 w 583622"/>
                <a:gd name="connsiteY133" fmla="*/ 243612 h 548127"/>
                <a:gd name="connsiteX134" fmla="*/ 527795 w 583622"/>
                <a:gd name="connsiteY134" fmla="*/ 253763 h 548127"/>
                <a:gd name="connsiteX135" fmla="*/ 532870 w 583622"/>
                <a:gd name="connsiteY135" fmla="*/ 261376 h 548127"/>
                <a:gd name="connsiteX136" fmla="*/ 537946 w 583622"/>
                <a:gd name="connsiteY136" fmla="*/ 266451 h 548127"/>
                <a:gd name="connsiteX137" fmla="*/ 537946 w 583622"/>
                <a:gd name="connsiteY137" fmla="*/ 268989 h 548127"/>
                <a:gd name="connsiteX138" fmla="*/ 543021 w 583622"/>
                <a:gd name="connsiteY138" fmla="*/ 279139 h 548127"/>
                <a:gd name="connsiteX139" fmla="*/ 545558 w 583622"/>
                <a:gd name="connsiteY139" fmla="*/ 286752 h 548127"/>
                <a:gd name="connsiteX140" fmla="*/ 545558 w 583622"/>
                <a:gd name="connsiteY140" fmla="*/ 289290 h 548127"/>
                <a:gd name="connsiteX141" fmla="*/ 548096 w 583622"/>
                <a:gd name="connsiteY141" fmla="*/ 299440 h 548127"/>
                <a:gd name="connsiteX142" fmla="*/ 548096 w 583622"/>
                <a:gd name="connsiteY142" fmla="*/ 304515 h 548127"/>
                <a:gd name="connsiteX143" fmla="*/ 550634 w 583622"/>
                <a:gd name="connsiteY143" fmla="*/ 307053 h 548127"/>
                <a:gd name="connsiteX144" fmla="*/ 553171 w 583622"/>
                <a:gd name="connsiteY144" fmla="*/ 307053 h 548127"/>
                <a:gd name="connsiteX145" fmla="*/ 558247 w 583622"/>
                <a:gd name="connsiteY145" fmla="*/ 304515 h 548127"/>
                <a:gd name="connsiteX146" fmla="*/ 560784 w 583622"/>
                <a:gd name="connsiteY146" fmla="*/ 304515 h 548127"/>
                <a:gd name="connsiteX147" fmla="*/ 563322 w 583622"/>
                <a:gd name="connsiteY147" fmla="*/ 301978 h 548127"/>
                <a:gd name="connsiteX148" fmla="*/ 565859 w 583622"/>
                <a:gd name="connsiteY148" fmla="*/ 299440 h 548127"/>
                <a:gd name="connsiteX149" fmla="*/ 570935 w 583622"/>
                <a:gd name="connsiteY149" fmla="*/ 296902 h 548127"/>
                <a:gd name="connsiteX150" fmla="*/ 576010 w 583622"/>
                <a:gd name="connsiteY150" fmla="*/ 294365 h 548127"/>
                <a:gd name="connsiteX151" fmla="*/ 578547 w 583622"/>
                <a:gd name="connsiteY151" fmla="*/ 289290 h 548127"/>
                <a:gd name="connsiteX152" fmla="*/ 578547 w 583622"/>
                <a:gd name="connsiteY152" fmla="*/ 299440 h 548127"/>
                <a:gd name="connsiteX153" fmla="*/ 581085 w 583622"/>
                <a:gd name="connsiteY153" fmla="*/ 301978 h 548127"/>
                <a:gd name="connsiteX154" fmla="*/ 581085 w 583622"/>
                <a:gd name="connsiteY154" fmla="*/ 309591 h 548127"/>
                <a:gd name="connsiteX155" fmla="*/ 583623 w 583622"/>
                <a:gd name="connsiteY155" fmla="*/ 314666 h 548127"/>
                <a:gd name="connsiteX156" fmla="*/ 583623 w 583622"/>
                <a:gd name="connsiteY156" fmla="*/ 317204 h 548127"/>
                <a:gd name="connsiteX157" fmla="*/ 581085 w 583622"/>
                <a:gd name="connsiteY157" fmla="*/ 322279 h 548127"/>
                <a:gd name="connsiteX158" fmla="*/ 581085 w 583622"/>
                <a:gd name="connsiteY158" fmla="*/ 324816 h 548127"/>
                <a:gd name="connsiteX159" fmla="*/ 576010 w 583622"/>
                <a:gd name="connsiteY159" fmla="*/ 324816 h 548127"/>
                <a:gd name="connsiteX160" fmla="*/ 573472 w 583622"/>
                <a:gd name="connsiteY160" fmla="*/ 327354 h 548127"/>
                <a:gd name="connsiteX161" fmla="*/ 570935 w 583622"/>
                <a:gd name="connsiteY161" fmla="*/ 329892 h 548127"/>
                <a:gd name="connsiteX162" fmla="*/ 570935 w 583622"/>
                <a:gd name="connsiteY162" fmla="*/ 345117 h 548127"/>
                <a:gd name="connsiteX163" fmla="*/ 573472 w 583622"/>
                <a:gd name="connsiteY163" fmla="*/ 347655 h 548127"/>
                <a:gd name="connsiteX164" fmla="*/ 573472 w 583622"/>
                <a:gd name="connsiteY164" fmla="*/ 355268 h 548127"/>
                <a:gd name="connsiteX165" fmla="*/ 576010 w 583622"/>
                <a:gd name="connsiteY165" fmla="*/ 355268 h 548127"/>
                <a:gd name="connsiteX166" fmla="*/ 576010 w 583622"/>
                <a:gd name="connsiteY166" fmla="*/ 357806 h 548127"/>
                <a:gd name="connsiteX167" fmla="*/ 578547 w 583622"/>
                <a:gd name="connsiteY167" fmla="*/ 357806 h 548127"/>
                <a:gd name="connsiteX168" fmla="*/ 576010 w 583622"/>
                <a:gd name="connsiteY168" fmla="*/ 360343 h 548127"/>
                <a:gd name="connsiteX169" fmla="*/ 570935 w 583622"/>
                <a:gd name="connsiteY169" fmla="*/ 360343 h 548127"/>
                <a:gd name="connsiteX170" fmla="*/ 568397 w 583622"/>
                <a:gd name="connsiteY170" fmla="*/ 362881 h 548127"/>
                <a:gd name="connsiteX171" fmla="*/ 560784 w 583622"/>
                <a:gd name="connsiteY171" fmla="*/ 362881 h 548127"/>
                <a:gd name="connsiteX172" fmla="*/ 560784 w 583622"/>
                <a:gd name="connsiteY172" fmla="*/ 365419 h 548127"/>
                <a:gd name="connsiteX173" fmla="*/ 563322 w 583622"/>
                <a:gd name="connsiteY173" fmla="*/ 367956 h 548127"/>
                <a:gd name="connsiteX174" fmla="*/ 563322 w 583622"/>
                <a:gd name="connsiteY174" fmla="*/ 370494 h 548127"/>
                <a:gd name="connsiteX175" fmla="*/ 555709 w 583622"/>
                <a:gd name="connsiteY175" fmla="*/ 370494 h 548127"/>
                <a:gd name="connsiteX176" fmla="*/ 553171 w 583622"/>
                <a:gd name="connsiteY176" fmla="*/ 373031 h 548127"/>
                <a:gd name="connsiteX177" fmla="*/ 553171 w 583622"/>
                <a:gd name="connsiteY177" fmla="*/ 375569 h 548127"/>
                <a:gd name="connsiteX178" fmla="*/ 555709 w 583622"/>
                <a:gd name="connsiteY178" fmla="*/ 375569 h 548127"/>
                <a:gd name="connsiteX179" fmla="*/ 553171 w 583622"/>
                <a:gd name="connsiteY179" fmla="*/ 378107 h 548127"/>
                <a:gd name="connsiteX180" fmla="*/ 548096 w 583622"/>
                <a:gd name="connsiteY180" fmla="*/ 378107 h 548127"/>
                <a:gd name="connsiteX181" fmla="*/ 548096 w 583622"/>
                <a:gd name="connsiteY181" fmla="*/ 380644 h 548127"/>
                <a:gd name="connsiteX182" fmla="*/ 550634 w 583622"/>
                <a:gd name="connsiteY182" fmla="*/ 380644 h 548127"/>
                <a:gd name="connsiteX183" fmla="*/ 548096 w 583622"/>
                <a:gd name="connsiteY183" fmla="*/ 383182 h 548127"/>
                <a:gd name="connsiteX184" fmla="*/ 548096 w 583622"/>
                <a:gd name="connsiteY184" fmla="*/ 385719 h 548127"/>
                <a:gd name="connsiteX185" fmla="*/ 545558 w 583622"/>
                <a:gd name="connsiteY185" fmla="*/ 385719 h 548127"/>
                <a:gd name="connsiteX186" fmla="*/ 545558 w 583622"/>
                <a:gd name="connsiteY186" fmla="*/ 388257 h 548127"/>
                <a:gd name="connsiteX187" fmla="*/ 537946 w 583622"/>
                <a:gd name="connsiteY187" fmla="*/ 388257 h 548127"/>
                <a:gd name="connsiteX188" fmla="*/ 535408 w 583622"/>
                <a:gd name="connsiteY188" fmla="*/ 385719 h 548127"/>
                <a:gd name="connsiteX189" fmla="*/ 532870 w 583622"/>
                <a:gd name="connsiteY189" fmla="*/ 385719 h 548127"/>
                <a:gd name="connsiteX190" fmla="*/ 532870 w 583622"/>
                <a:gd name="connsiteY190" fmla="*/ 383182 h 548127"/>
                <a:gd name="connsiteX191" fmla="*/ 530333 w 583622"/>
                <a:gd name="connsiteY191" fmla="*/ 383182 h 548127"/>
                <a:gd name="connsiteX192" fmla="*/ 527795 w 583622"/>
                <a:gd name="connsiteY192" fmla="*/ 385719 h 548127"/>
                <a:gd name="connsiteX193" fmla="*/ 525257 w 583622"/>
                <a:gd name="connsiteY193" fmla="*/ 385719 h 548127"/>
                <a:gd name="connsiteX194" fmla="*/ 525257 w 583622"/>
                <a:gd name="connsiteY194" fmla="*/ 388257 h 548127"/>
                <a:gd name="connsiteX195" fmla="*/ 522720 w 583622"/>
                <a:gd name="connsiteY195" fmla="*/ 388257 h 548127"/>
                <a:gd name="connsiteX196" fmla="*/ 522720 w 583622"/>
                <a:gd name="connsiteY196" fmla="*/ 390795 h 548127"/>
                <a:gd name="connsiteX197" fmla="*/ 520182 w 583622"/>
                <a:gd name="connsiteY197" fmla="*/ 390795 h 548127"/>
                <a:gd name="connsiteX198" fmla="*/ 520182 w 583622"/>
                <a:gd name="connsiteY198" fmla="*/ 393332 h 548127"/>
                <a:gd name="connsiteX199" fmla="*/ 517644 w 583622"/>
                <a:gd name="connsiteY199" fmla="*/ 390795 h 548127"/>
                <a:gd name="connsiteX200" fmla="*/ 512569 w 583622"/>
                <a:gd name="connsiteY200" fmla="*/ 390795 h 548127"/>
                <a:gd name="connsiteX201" fmla="*/ 507494 w 583622"/>
                <a:gd name="connsiteY201" fmla="*/ 393332 h 548127"/>
                <a:gd name="connsiteX202" fmla="*/ 504956 w 583622"/>
                <a:gd name="connsiteY202" fmla="*/ 390795 h 548127"/>
                <a:gd name="connsiteX203" fmla="*/ 497344 w 583622"/>
                <a:gd name="connsiteY203" fmla="*/ 390795 h 548127"/>
                <a:gd name="connsiteX204" fmla="*/ 494806 w 583622"/>
                <a:gd name="connsiteY204" fmla="*/ 388257 h 548127"/>
                <a:gd name="connsiteX205" fmla="*/ 494806 w 583622"/>
                <a:gd name="connsiteY205" fmla="*/ 385719 h 548127"/>
                <a:gd name="connsiteX206" fmla="*/ 492268 w 583622"/>
                <a:gd name="connsiteY206" fmla="*/ 383182 h 548127"/>
                <a:gd name="connsiteX207" fmla="*/ 489730 w 583622"/>
                <a:gd name="connsiteY207" fmla="*/ 380644 h 548127"/>
                <a:gd name="connsiteX208" fmla="*/ 489730 w 583622"/>
                <a:gd name="connsiteY208" fmla="*/ 378107 h 548127"/>
                <a:gd name="connsiteX209" fmla="*/ 477042 w 583622"/>
                <a:gd name="connsiteY209" fmla="*/ 378107 h 548127"/>
                <a:gd name="connsiteX210" fmla="*/ 477042 w 583622"/>
                <a:gd name="connsiteY210" fmla="*/ 383182 h 548127"/>
                <a:gd name="connsiteX211" fmla="*/ 474505 w 583622"/>
                <a:gd name="connsiteY211" fmla="*/ 383182 h 548127"/>
                <a:gd name="connsiteX212" fmla="*/ 471967 w 583622"/>
                <a:gd name="connsiteY212" fmla="*/ 385719 h 548127"/>
                <a:gd name="connsiteX213" fmla="*/ 474505 w 583622"/>
                <a:gd name="connsiteY213" fmla="*/ 385719 h 548127"/>
                <a:gd name="connsiteX214" fmla="*/ 474505 w 583622"/>
                <a:gd name="connsiteY214" fmla="*/ 388257 h 548127"/>
                <a:gd name="connsiteX215" fmla="*/ 471967 w 583622"/>
                <a:gd name="connsiteY215" fmla="*/ 390795 h 548127"/>
                <a:gd name="connsiteX216" fmla="*/ 469430 w 583622"/>
                <a:gd name="connsiteY216" fmla="*/ 393332 h 548127"/>
                <a:gd name="connsiteX217" fmla="*/ 466892 w 583622"/>
                <a:gd name="connsiteY217" fmla="*/ 395870 h 548127"/>
                <a:gd name="connsiteX218" fmla="*/ 464354 w 583622"/>
                <a:gd name="connsiteY218" fmla="*/ 398408 h 548127"/>
                <a:gd name="connsiteX219" fmla="*/ 461817 w 583622"/>
                <a:gd name="connsiteY219" fmla="*/ 403483 h 548127"/>
                <a:gd name="connsiteX220" fmla="*/ 459279 w 583622"/>
                <a:gd name="connsiteY220" fmla="*/ 403483 h 548127"/>
                <a:gd name="connsiteX221" fmla="*/ 456741 w 583622"/>
                <a:gd name="connsiteY221" fmla="*/ 408558 h 548127"/>
                <a:gd name="connsiteX222" fmla="*/ 454204 w 583622"/>
                <a:gd name="connsiteY222" fmla="*/ 413633 h 548127"/>
                <a:gd name="connsiteX223" fmla="*/ 451666 w 583622"/>
                <a:gd name="connsiteY223" fmla="*/ 418709 h 548127"/>
                <a:gd name="connsiteX224" fmla="*/ 449128 w 583622"/>
                <a:gd name="connsiteY224" fmla="*/ 421246 h 548127"/>
                <a:gd name="connsiteX225" fmla="*/ 446591 w 583622"/>
                <a:gd name="connsiteY225" fmla="*/ 421246 h 548127"/>
                <a:gd name="connsiteX226" fmla="*/ 446591 w 583622"/>
                <a:gd name="connsiteY226" fmla="*/ 423784 h 548127"/>
                <a:gd name="connsiteX227" fmla="*/ 444053 w 583622"/>
                <a:gd name="connsiteY227" fmla="*/ 426322 h 548127"/>
                <a:gd name="connsiteX228" fmla="*/ 444053 w 583622"/>
                <a:gd name="connsiteY228" fmla="*/ 428859 h 548127"/>
                <a:gd name="connsiteX229" fmla="*/ 441516 w 583622"/>
                <a:gd name="connsiteY229" fmla="*/ 431397 h 548127"/>
                <a:gd name="connsiteX230" fmla="*/ 438978 w 583622"/>
                <a:gd name="connsiteY230" fmla="*/ 436472 h 548127"/>
                <a:gd name="connsiteX231" fmla="*/ 436440 w 583622"/>
                <a:gd name="connsiteY231" fmla="*/ 439010 h 548127"/>
                <a:gd name="connsiteX232" fmla="*/ 433903 w 583622"/>
                <a:gd name="connsiteY232" fmla="*/ 441547 h 548127"/>
                <a:gd name="connsiteX233" fmla="*/ 426290 w 583622"/>
                <a:gd name="connsiteY233" fmla="*/ 446623 h 548127"/>
                <a:gd name="connsiteX234" fmla="*/ 421215 w 583622"/>
                <a:gd name="connsiteY234" fmla="*/ 451698 h 548127"/>
                <a:gd name="connsiteX235" fmla="*/ 421215 w 583622"/>
                <a:gd name="connsiteY235" fmla="*/ 454235 h 548127"/>
                <a:gd name="connsiteX236" fmla="*/ 416139 w 583622"/>
                <a:gd name="connsiteY236" fmla="*/ 459311 h 548127"/>
                <a:gd name="connsiteX237" fmla="*/ 408527 w 583622"/>
                <a:gd name="connsiteY237" fmla="*/ 464386 h 548127"/>
                <a:gd name="connsiteX238" fmla="*/ 405989 w 583622"/>
                <a:gd name="connsiteY238" fmla="*/ 466924 h 548127"/>
                <a:gd name="connsiteX239" fmla="*/ 403451 w 583622"/>
                <a:gd name="connsiteY239" fmla="*/ 469461 h 548127"/>
                <a:gd name="connsiteX240" fmla="*/ 400913 w 583622"/>
                <a:gd name="connsiteY240" fmla="*/ 471999 h 548127"/>
                <a:gd name="connsiteX241" fmla="*/ 398376 w 583622"/>
                <a:gd name="connsiteY241" fmla="*/ 474536 h 548127"/>
                <a:gd name="connsiteX242" fmla="*/ 395838 w 583622"/>
                <a:gd name="connsiteY242" fmla="*/ 477074 h 548127"/>
                <a:gd name="connsiteX243" fmla="*/ 390763 w 583622"/>
                <a:gd name="connsiteY243" fmla="*/ 482149 h 548127"/>
                <a:gd name="connsiteX244" fmla="*/ 388225 w 583622"/>
                <a:gd name="connsiteY244" fmla="*/ 487225 h 548127"/>
                <a:gd name="connsiteX245" fmla="*/ 385688 w 583622"/>
                <a:gd name="connsiteY245" fmla="*/ 492300 h 548127"/>
                <a:gd name="connsiteX246" fmla="*/ 383150 w 583622"/>
                <a:gd name="connsiteY246" fmla="*/ 494838 h 548127"/>
                <a:gd name="connsiteX247" fmla="*/ 380613 w 583622"/>
                <a:gd name="connsiteY247" fmla="*/ 497375 h 548127"/>
                <a:gd name="connsiteX248" fmla="*/ 380613 w 583622"/>
                <a:gd name="connsiteY248" fmla="*/ 499913 h 548127"/>
                <a:gd name="connsiteX249" fmla="*/ 378075 w 583622"/>
                <a:gd name="connsiteY249" fmla="*/ 504988 h 548127"/>
                <a:gd name="connsiteX250" fmla="*/ 373000 w 583622"/>
                <a:gd name="connsiteY250" fmla="*/ 510063 h 548127"/>
                <a:gd name="connsiteX251" fmla="*/ 370462 w 583622"/>
                <a:gd name="connsiteY251" fmla="*/ 512601 h 548127"/>
                <a:gd name="connsiteX252" fmla="*/ 370462 w 583622"/>
                <a:gd name="connsiteY252" fmla="*/ 515139 h 548127"/>
                <a:gd name="connsiteX253" fmla="*/ 373000 w 583622"/>
                <a:gd name="connsiteY253" fmla="*/ 520214 h 548127"/>
                <a:gd name="connsiteX254" fmla="*/ 375537 w 583622"/>
                <a:gd name="connsiteY254" fmla="*/ 522751 h 548127"/>
                <a:gd name="connsiteX255" fmla="*/ 373000 w 583622"/>
                <a:gd name="connsiteY255" fmla="*/ 517676 h 548127"/>
                <a:gd name="connsiteX256" fmla="*/ 375537 w 583622"/>
                <a:gd name="connsiteY256" fmla="*/ 517676 h 548127"/>
                <a:gd name="connsiteX257" fmla="*/ 375537 w 583622"/>
                <a:gd name="connsiteY257" fmla="*/ 527827 h 548127"/>
                <a:gd name="connsiteX258" fmla="*/ 373000 w 583622"/>
                <a:gd name="connsiteY258" fmla="*/ 530364 h 548127"/>
                <a:gd name="connsiteX259" fmla="*/ 370462 w 583622"/>
                <a:gd name="connsiteY259" fmla="*/ 530364 h 548127"/>
                <a:gd name="connsiteX260" fmla="*/ 367924 w 583622"/>
                <a:gd name="connsiteY260" fmla="*/ 532902 h 548127"/>
                <a:gd name="connsiteX261" fmla="*/ 367924 w 583622"/>
                <a:gd name="connsiteY261" fmla="*/ 535440 h 548127"/>
                <a:gd name="connsiteX262" fmla="*/ 365387 w 583622"/>
                <a:gd name="connsiteY262" fmla="*/ 535440 h 548127"/>
                <a:gd name="connsiteX263" fmla="*/ 365387 w 583622"/>
                <a:gd name="connsiteY263" fmla="*/ 540515 h 548127"/>
                <a:gd name="connsiteX264" fmla="*/ 357774 w 583622"/>
                <a:gd name="connsiteY264" fmla="*/ 540515 h 548127"/>
                <a:gd name="connsiteX265" fmla="*/ 357774 w 583622"/>
                <a:gd name="connsiteY265" fmla="*/ 545590 h 548127"/>
                <a:gd name="connsiteX266" fmla="*/ 352699 w 583622"/>
                <a:gd name="connsiteY266" fmla="*/ 545590 h 548127"/>
                <a:gd name="connsiteX267" fmla="*/ 352699 w 583622"/>
                <a:gd name="connsiteY267" fmla="*/ 543052 h 548127"/>
                <a:gd name="connsiteX268" fmla="*/ 345086 w 583622"/>
                <a:gd name="connsiteY268" fmla="*/ 543052 h 548127"/>
                <a:gd name="connsiteX269" fmla="*/ 342548 w 583622"/>
                <a:gd name="connsiteY269" fmla="*/ 540515 h 548127"/>
                <a:gd name="connsiteX270" fmla="*/ 340010 w 583622"/>
                <a:gd name="connsiteY270" fmla="*/ 540515 h 548127"/>
                <a:gd name="connsiteX271" fmla="*/ 340010 w 583622"/>
                <a:gd name="connsiteY271" fmla="*/ 543052 h 548127"/>
                <a:gd name="connsiteX272" fmla="*/ 337473 w 583622"/>
                <a:gd name="connsiteY272" fmla="*/ 543052 h 548127"/>
                <a:gd name="connsiteX273" fmla="*/ 337473 w 583622"/>
                <a:gd name="connsiteY273" fmla="*/ 540515 h 548127"/>
                <a:gd name="connsiteX274" fmla="*/ 334935 w 583622"/>
                <a:gd name="connsiteY274" fmla="*/ 540515 h 548127"/>
                <a:gd name="connsiteX275" fmla="*/ 334935 w 583622"/>
                <a:gd name="connsiteY275" fmla="*/ 545590 h 548127"/>
                <a:gd name="connsiteX276" fmla="*/ 329860 w 583622"/>
                <a:gd name="connsiteY276" fmla="*/ 545590 h 548127"/>
                <a:gd name="connsiteX277" fmla="*/ 327322 w 583622"/>
                <a:gd name="connsiteY277" fmla="*/ 543052 h 548127"/>
                <a:gd name="connsiteX278" fmla="*/ 324785 w 583622"/>
                <a:gd name="connsiteY278" fmla="*/ 545590 h 548127"/>
                <a:gd name="connsiteX279" fmla="*/ 324785 w 583622"/>
                <a:gd name="connsiteY279" fmla="*/ 548128 h 548127"/>
                <a:gd name="connsiteX280" fmla="*/ 319710 w 583622"/>
                <a:gd name="connsiteY280" fmla="*/ 548128 h 548127"/>
                <a:gd name="connsiteX281" fmla="*/ 317172 w 583622"/>
                <a:gd name="connsiteY281" fmla="*/ 545590 h 548127"/>
                <a:gd name="connsiteX282" fmla="*/ 317172 w 583622"/>
                <a:gd name="connsiteY282" fmla="*/ 543052 h 548127"/>
                <a:gd name="connsiteX283" fmla="*/ 314634 w 583622"/>
                <a:gd name="connsiteY283" fmla="*/ 540515 h 548127"/>
                <a:gd name="connsiteX284" fmla="*/ 314634 w 583622"/>
                <a:gd name="connsiteY284" fmla="*/ 537977 h 548127"/>
                <a:gd name="connsiteX285" fmla="*/ 312096 w 583622"/>
                <a:gd name="connsiteY285" fmla="*/ 532902 h 548127"/>
                <a:gd name="connsiteX286" fmla="*/ 312096 w 583622"/>
                <a:gd name="connsiteY286" fmla="*/ 525289 h 548127"/>
                <a:gd name="connsiteX287" fmla="*/ 309559 w 583622"/>
                <a:gd name="connsiteY287" fmla="*/ 522751 h 548127"/>
                <a:gd name="connsiteX288" fmla="*/ 307021 w 583622"/>
                <a:gd name="connsiteY288" fmla="*/ 522751 h 548127"/>
                <a:gd name="connsiteX289" fmla="*/ 304484 w 583622"/>
                <a:gd name="connsiteY289" fmla="*/ 520214 h 548127"/>
                <a:gd name="connsiteX290" fmla="*/ 301946 w 583622"/>
                <a:gd name="connsiteY290" fmla="*/ 517676 h 548127"/>
                <a:gd name="connsiteX291" fmla="*/ 299408 w 583622"/>
                <a:gd name="connsiteY291" fmla="*/ 515139 h 548127"/>
                <a:gd name="connsiteX292" fmla="*/ 291796 w 583622"/>
                <a:gd name="connsiteY292" fmla="*/ 512601 h 548127"/>
                <a:gd name="connsiteX293" fmla="*/ 289258 w 583622"/>
                <a:gd name="connsiteY293" fmla="*/ 510063 h 548127"/>
                <a:gd name="connsiteX294" fmla="*/ 281645 w 583622"/>
                <a:gd name="connsiteY294" fmla="*/ 507526 h 548127"/>
                <a:gd name="connsiteX295" fmla="*/ 281645 w 583622"/>
                <a:gd name="connsiteY295" fmla="*/ 504988 h 548127"/>
                <a:gd name="connsiteX296" fmla="*/ 279107 w 583622"/>
                <a:gd name="connsiteY296" fmla="*/ 502450 h 548127"/>
                <a:gd name="connsiteX297" fmla="*/ 274032 w 583622"/>
                <a:gd name="connsiteY297" fmla="*/ 499913 h 548127"/>
                <a:gd name="connsiteX298" fmla="*/ 268957 w 583622"/>
                <a:gd name="connsiteY298" fmla="*/ 494838 h 548127"/>
                <a:gd name="connsiteX299" fmla="*/ 266419 w 583622"/>
                <a:gd name="connsiteY299" fmla="*/ 492300 h 548127"/>
                <a:gd name="connsiteX300" fmla="*/ 263882 w 583622"/>
                <a:gd name="connsiteY300" fmla="*/ 489762 h 548127"/>
                <a:gd name="connsiteX301" fmla="*/ 253731 w 583622"/>
                <a:gd name="connsiteY301" fmla="*/ 482149 h 548127"/>
                <a:gd name="connsiteX302" fmla="*/ 251193 w 583622"/>
                <a:gd name="connsiteY302" fmla="*/ 482149 h 548127"/>
                <a:gd name="connsiteX303" fmla="*/ 246118 w 583622"/>
                <a:gd name="connsiteY303" fmla="*/ 477074 h 548127"/>
                <a:gd name="connsiteX304" fmla="*/ 241043 w 583622"/>
                <a:gd name="connsiteY304" fmla="*/ 474536 h 548127"/>
                <a:gd name="connsiteX305" fmla="*/ 235968 w 583622"/>
                <a:gd name="connsiteY305" fmla="*/ 471999 h 548127"/>
                <a:gd name="connsiteX306" fmla="*/ 228355 w 583622"/>
                <a:gd name="connsiteY306" fmla="*/ 469461 h 548127"/>
                <a:gd name="connsiteX307" fmla="*/ 223279 w 583622"/>
                <a:gd name="connsiteY307" fmla="*/ 466924 h 548127"/>
                <a:gd name="connsiteX308" fmla="*/ 218204 w 583622"/>
                <a:gd name="connsiteY308" fmla="*/ 464386 h 548127"/>
                <a:gd name="connsiteX309" fmla="*/ 213129 w 583622"/>
                <a:gd name="connsiteY309" fmla="*/ 461848 h 548127"/>
                <a:gd name="connsiteX310" fmla="*/ 144623 w 583622"/>
                <a:gd name="connsiteY310" fmla="*/ 446623 h 548127"/>
                <a:gd name="connsiteX311" fmla="*/ 131935 w 583622"/>
                <a:gd name="connsiteY311" fmla="*/ 439010 h 548127"/>
                <a:gd name="connsiteX312" fmla="*/ 119247 w 583622"/>
                <a:gd name="connsiteY312" fmla="*/ 431397 h 548127"/>
                <a:gd name="connsiteX313" fmla="*/ 106559 w 583622"/>
                <a:gd name="connsiteY313" fmla="*/ 421246 h 548127"/>
                <a:gd name="connsiteX314" fmla="*/ 93871 w 583622"/>
                <a:gd name="connsiteY314" fmla="*/ 413633 h 548127"/>
                <a:gd name="connsiteX315" fmla="*/ 22839 w 583622"/>
                <a:gd name="connsiteY315" fmla="*/ 466913 h 548127"/>
                <a:gd name="connsiteX316" fmla="*/ 12688 w 583622"/>
                <a:gd name="connsiteY316" fmla="*/ 471988 h 548127"/>
                <a:gd name="connsiteX317" fmla="*/ 7613 w 583622"/>
                <a:gd name="connsiteY317" fmla="*/ 469451 h 548127"/>
                <a:gd name="connsiteX318" fmla="*/ 7613 w 583622"/>
                <a:gd name="connsiteY318" fmla="*/ 466913 h 548127"/>
                <a:gd name="connsiteX319" fmla="*/ 5075 w 583622"/>
                <a:gd name="connsiteY319" fmla="*/ 459300 h 548127"/>
                <a:gd name="connsiteX320" fmla="*/ 0 w 583622"/>
                <a:gd name="connsiteY320" fmla="*/ 451687 h 548127"/>
                <a:gd name="connsiteX321" fmla="*/ 0 w 583622"/>
                <a:gd name="connsiteY321" fmla="*/ 446612 h 548127"/>
                <a:gd name="connsiteX322" fmla="*/ 2537 w 583622"/>
                <a:gd name="connsiteY322" fmla="*/ 441537 h 548127"/>
                <a:gd name="connsiteX323" fmla="*/ 5075 w 583622"/>
                <a:gd name="connsiteY323" fmla="*/ 438999 h 548127"/>
                <a:gd name="connsiteX324" fmla="*/ 7613 w 583622"/>
                <a:gd name="connsiteY324" fmla="*/ 431386 h 548127"/>
                <a:gd name="connsiteX325" fmla="*/ 121774 w 583622"/>
                <a:gd name="connsiteY325" fmla="*/ 261407 h 548127"/>
                <a:gd name="connsiteX326" fmla="*/ 121774 w 583622"/>
                <a:gd name="connsiteY326" fmla="*/ 256332 h 548127"/>
                <a:gd name="connsiteX327" fmla="*/ 129387 w 583622"/>
                <a:gd name="connsiteY327" fmla="*/ 256332 h 548127"/>
                <a:gd name="connsiteX328" fmla="*/ 131925 w 583622"/>
                <a:gd name="connsiteY328" fmla="*/ 253795 h 548127"/>
                <a:gd name="connsiteX329" fmla="*/ 134462 w 583622"/>
                <a:gd name="connsiteY329" fmla="*/ 251257 h 548127"/>
                <a:gd name="connsiteX330" fmla="*/ 139538 w 583622"/>
                <a:gd name="connsiteY330" fmla="*/ 241106 h 548127"/>
                <a:gd name="connsiteX331" fmla="*/ 144613 w 583622"/>
                <a:gd name="connsiteY331" fmla="*/ 236031 h 548127"/>
                <a:gd name="connsiteX332" fmla="*/ 147151 w 583622"/>
                <a:gd name="connsiteY332" fmla="*/ 233493 h 548127"/>
                <a:gd name="connsiteX333" fmla="*/ 149688 w 583622"/>
                <a:gd name="connsiteY333" fmla="*/ 233493 h 548127"/>
                <a:gd name="connsiteX334" fmla="*/ 152226 w 583622"/>
                <a:gd name="connsiteY334" fmla="*/ 230956 h 548127"/>
                <a:gd name="connsiteX335" fmla="*/ 152226 w 583622"/>
                <a:gd name="connsiteY335" fmla="*/ 220805 h 548127"/>
                <a:gd name="connsiteX336" fmla="*/ 154764 w 583622"/>
                <a:gd name="connsiteY336" fmla="*/ 215730 h 548127"/>
                <a:gd name="connsiteX337" fmla="*/ 159839 w 583622"/>
                <a:gd name="connsiteY337" fmla="*/ 215730 h 548127"/>
                <a:gd name="connsiteX338" fmla="*/ 164914 w 583622"/>
                <a:gd name="connsiteY338" fmla="*/ 218268 h 548127"/>
                <a:gd name="connsiteX339" fmla="*/ 167452 w 583622"/>
                <a:gd name="connsiteY339" fmla="*/ 220805 h 548127"/>
                <a:gd name="connsiteX340" fmla="*/ 172527 w 583622"/>
                <a:gd name="connsiteY340" fmla="*/ 218268 h 548127"/>
                <a:gd name="connsiteX341" fmla="*/ 177602 w 583622"/>
                <a:gd name="connsiteY341" fmla="*/ 215730 h 548127"/>
                <a:gd name="connsiteX342" fmla="*/ 182677 w 583622"/>
                <a:gd name="connsiteY342" fmla="*/ 213193 h 548127"/>
                <a:gd name="connsiteX343" fmla="*/ 205516 w 583622"/>
                <a:gd name="connsiteY343" fmla="*/ 213193 h 54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583622" h="548127">
                  <a:moveTo>
                    <a:pt x="205569" y="213161"/>
                  </a:moveTo>
                  <a:lnTo>
                    <a:pt x="210644" y="215698"/>
                  </a:lnTo>
                  <a:lnTo>
                    <a:pt x="215719" y="213161"/>
                  </a:lnTo>
                  <a:lnTo>
                    <a:pt x="220795" y="210623"/>
                  </a:lnTo>
                  <a:lnTo>
                    <a:pt x="225870" y="208086"/>
                  </a:lnTo>
                  <a:lnTo>
                    <a:pt x="233483" y="208086"/>
                  </a:lnTo>
                  <a:lnTo>
                    <a:pt x="236021" y="210623"/>
                  </a:lnTo>
                  <a:lnTo>
                    <a:pt x="241096" y="208086"/>
                  </a:lnTo>
                  <a:lnTo>
                    <a:pt x="243633" y="208086"/>
                  </a:lnTo>
                  <a:lnTo>
                    <a:pt x="251246" y="213161"/>
                  </a:lnTo>
                  <a:lnTo>
                    <a:pt x="256321" y="215698"/>
                  </a:lnTo>
                  <a:lnTo>
                    <a:pt x="258859" y="215698"/>
                  </a:lnTo>
                  <a:lnTo>
                    <a:pt x="261397" y="218236"/>
                  </a:lnTo>
                  <a:lnTo>
                    <a:pt x="263935" y="220774"/>
                  </a:lnTo>
                  <a:lnTo>
                    <a:pt x="269010" y="225849"/>
                  </a:lnTo>
                  <a:lnTo>
                    <a:pt x="274085" y="230924"/>
                  </a:lnTo>
                  <a:lnTo>
                    <a:pt x="279160" y="233462"/>
                  </a:lnTo>
                  <a:lnTo>
                    <a:pt x="284235" y="233462"/>
                  </a:lnTo>
                  <a:lnTo>
                    <a:pt x="284235" y="228387"/>
                  </a:lnTo>
                  <a:lnTo>
                    <a:pt x="289311" y="228387"/>
                  </a:lnTo>
                  <a:lnTo>
                    <a:pt x="291848" y="230924"/>
                  </a:lnTo>
                  <a:lnTo>
                    <a:pt x="296924" y="235999"/>
                  </a:lnTo>
                  <a:lnTo>
                    <a:pt x="299461" y="238537"/>
                  </a:lnTo>
                  <a:lnTo>
                    <a:pt x="301999" y="238537"/>
                  </a:lnTo>
                  <a:lnTo>
                    <a:pt x="301999" y="241075"/>
                  </a:lnTo>
                  <a:lnTo>
                    <a:pt x="301999" y="238537"/>
                  </a:lnTo>
                  <a:lnTo>
                    <a:pt x="304537" y="235999"/>
                  </a:lnTo>
                  <a:lnTo>
                    <a:pt x="307074" y="230924"/>
                  </a:lnTo>
                  <a:lnTo>
                    <a:pt x="307074" y="210623"/>
                  </a:lnTo>
                  <a:lnTo>
                    <a:pt x="304537" y="205548"/>
                  </a:lnTo>
                  <a:lnTo>
                    <a:pt x="304537" y="185247"/>
                  </a:lnTo>
                  <a:lnTo>
                    <a:pt x="307074" y="182709"/>
                  </a:lnTo>
                  <a:lnTo>
                    <a:pt x="307074" y="180172"/>
                  </a:lnTo>
                  <a:lnTo>
                    <a:pt x="309612" y="177634"/>
                  </a:lnTo>
                  <a:lnTo>
                    <a:pt x="314687" y="172559"/>
                  </a:lnTo>
                  <a:lnTo>
                    <a:pt x="317225" y="172559"/>
                  </a:lnTo>
                  <a:lnTo>
                    <a:pt x="322300" y="170021"/>
                  </a:lnTo>
                  <a:lnTo>
                    <a:pt x="327375" y="164946"/>
                  </a:lnTo>
                  <a:lnTo>
                    <a:pt x="327375" y="162408"/>
                  </a:lnTo>
                  <a:lnTo>
                    <a:pt x="329913" y="154795"/>
                  </a:lnTo>
                  <a:lnTo>
                    <a:pt x="332450" y="149720"/>
                  </a:lnTo>
                  <a:lnTo>
                    <a:pt x="337526" y="147182"/>
                  </a:lnTo>
                  <a:lnTo>
                    <a:pt x="334988" y="142107"/>
                  </a:lnTo>
                  <a:lnTo>
                    <a:pt x="334988" y="134494"/>
                  </a:lnTo>
                  <a:lnTo>
                    <a:pt x="337526" y="131957"/>
                  </a:lnTo>
                  <a:lnTo>
                    <a:pt x="342601" y="126881"/>
                  </a:lnTo>
                  <a:lnTo>
                    <a:pt x="342601" y="121806"/>
                  </a:lnTo>
                  <a:lnTo>
                    <a:pt x="340063" y="116731"/>
                  </a:lnTo>
                  <a:lnTo>
                    <a:pt x="337526" y="111656"/>
                  </a:lnTo>
                  <a:lnTo>
                    <a:pt x="337526" y="109118"/>
                  </a:lnTo>
                  <a:lnTo>
                    <a:pt x="332450" y="98967"/>
                  </a:lnTo>
                  <a:lnTo>
                    <a:pt x="334988" y="98967"/>
                  </a:lnTo>
                  <a:lnTo>
                    <a:pt x="337526" y="93892"/>
                  </a:lnTo>
                  <a:lnTo>
                    <a:pt x="342601" y="88817"/>
                  </a:lnTo>
                  <a:lnTo>
                    <a:pt x="345138" y="86279"/>
                  </a:lnTo>
                  <a:lnTo>
                    <a:pt x="345138" y="78667"/>
                  </a:lnTo>
                  <a:lnTo>
                    <a:pt x="347676" y="76129"/>
                  </a:lnTo>
                  <a:lnTo>
                    <a:pt x="347676" y="71054"/>
                  </a:lnTo>
                  <a:lnTo>
                    <a:pt x="350214" y="68516"/>
                  </a:lnTo>
                  <a:lnTo>
                    <a:pt x="352752" y="63441"/>
                  </a:lnTo>
                  <a:lnTo>
                    <a:pt x="350214" y="60903"/>
                  </a:lnTo>
                  <a:lnTo>
                    <a:pt x="352752" y="50753"/>
                  </a:lnTo>
                  <a:lnTo>
                    <a:pt x="350214" y="45677"/>
                  </a:lnTo>
                  <a:lnTo>
                    <a:pt x="347676" y="43140"/>
                  </a:lnTo>
                  <a:lnTo>
                    <a:pt x="345138" y="40602"/>
                  </a:lnTo>
                  <a:lnTo>
                    <a:pt x="345138" y="38064"/>
                  </a:lnTo>
                  <a:lnTo>
                    <a:pt x="342601" y="32989"/>
                  </a:lnTo>
                  <a:lnTo>
                    <a:pt x="340063" y="27914"/>
                  </a:lnTo>
                  <a:lnTo>
                    <a:pt x="342601" y="22839"/>
                  </a:lnTo>
                  <a:lnTo>
                    <a:pt x="342601" y="20301"/>
                  </a:lnTo>
                  <a:lnTo>
                    <a:pt x="340063" y="17763"/>
                  </a:lnTo>
                  <a:lnTo>
                    <a:pt x="337526" y="15226"/>
                  </a:lnTo>
                  <a:lnTo>
                    <a:pt x="340063" y="12688"/>
                  </a:lnTo>
                  <a:lnTo>
                    <a:pt x="342601" y="10150"/>
                  </a:lnTo>
                  <a:lnTo>
                    <a:pt x="393343" y="10150"/>
                  </a:lnTo>
                  <a:lnTo>
                    <a:pt x="408569" y="7613"/>
                  </a:lnTo>
                  <a:lnTo>
                    <a:pt x="444085" y="7613"/>
                  </a:lnTo>
                  <a:lnTo>
                    <a:pt x="449160" y="10150"/>
                  </a:lnTo>
                  <a:lnTo>
                    <a:pt x="474526" y="10150"/>
                  </a:lnTo>
                  <a:lnTo>
                    <a:pt x="482139" y="7613"/>
                  </a:lnTo>
                  <a:lnTo>
                    <a:pt x="484677" y="7613"/>
                  </a:lnTo>
                  <a:lnTo>
                    <a:pt x="494827" y="5075"/>
                  </a:lnTo>
                  <a:lnTo>
                    <a:pt x="553171" y="5075"/>
                  </a:lnTo>
                  <a:lnTo>
                    <a:pt x="563322" y="0"/>
                  </a:lnTo>
                  <a:lnTo>
                    <a:pt x="576010" y="0"/>
                  </a:lnTo>
                  <a:lnTo>
                    <a:pt x="570935" y="2538"/>
                  </a:lnTo>
                  <a:lnTo>
                    <a:pt x="570935" y="5075"/>
                  </a:lnTo>
                  <a:lnTo>
                    <a:pt x="565859" y="12688"/>
                  </a:lnTo>
                  <a:lnTo>
                    <a:pt x="565859" y="17763"/>
                  </a:lnTo>
                  <a:lnTo>
                    <a:pt x="563322" y="22839"/>
                  </a:lnTo>
                  <a:lnTo>
                    <a:pt x="560784" y="27914"/>
                  </a:lnTo>
                  <a:lnTo>
                    <a:pt x="558247" y="30452"/>
                  </a:lnTo>
                  <a:lnTo>
                    <a:pt x="555709" y="35527"/>
                  </a:lnTo>
                  <a:lnTo>
                    <a:pt x="553171" y="38064"/>
                  </a:lnTo>
                  <a:lnTo>
                    <a:pt x="550634" y="40602"/>
                  </a:lnTo>
                  <a:lnTo>
                    <a:pt x="543021" y="45677"/>
                  </a:lnTo>
                  <a:lnTo>
                    <a:pt x="540483" y="48215"/>
                  </a:lnTo>
                  <a:lnTo>
                    <a:pt x="535408" y="50753"/>
                  </a:lnTo>
                  <a:lnTo>
                    <a:pt x="532870" y="53290"/>
                  </a:lnTo>
                  <a:lnTo>
                    <a:pt x="530333" y="55828"/>
                  </a:lnTo>
                  <a:lnTo>
                    <a:pt x="530333" y="58365"/>
                  </a:lnTo>
                  <a:lnTo>
                    <a:pt x="532870" y="60903"/>
                  </a:lnTo>
                  <a:lnTo>
                    <a:pt x="535408" y="65978"/>
                  </a:lnTo>
                  <a:lnTo>
                    <a:pt x="535408" y="71054"/>
                  </a:lnTo>
                  <a:lnTo>
                    <a:pt x="537946" y="76129"/>
                  </a:lnTo>
                  <a:lnTo>
                    <a:pt x="537946" y="83742"/>
                  </a:lnTo>
                  <a:lnTo>
                    <a:pt x="535408" y="86279"/>
                  </a:lnTo>
                  <a:lnTo>
                    <a:pt x="530333" y="96430"/>
                  </a:lnTo>
                  <a:lnTo>
                    <a:pt x="525257" y="106580"/>
                  </a:lnTo>
                  <a:lnTo>
                    <a:pt x="525257" y="124344"/>
                  </a:lnTo>
                  <a:lnTo>
                    <a:pt x="522720" y="126881"/>
                  </a:lnTo>
                  <a:lnTo>
                    <a:pt x="522720" y="129419"/>
                  </a:lnTo>
                  <a:lnTo>
                    <a:pt x="520182" y="131957"/>
                  </a:lnTo>
                  <a:lnTo>
                    <a:pt x="522720" y="137032"/>
                  </a:lnTo>
                  <a:lnTo>
                    <a:pt x="525257" y="142107"/>
                  </a:lnTo>
                  <a:lnTo>
                    <a:pt x="527795" y="144645"/>
                  </a:lnTo>
                  <a:lnTo>
                    <a:pt x="527795" y="152258"/>
                  </a:lnTo>
                  <a:lnTo>
                    <a:pt x="525257" y="159871"/>
                  </a:lnTo>
                  <a:lnTo>
                    <a:pt x="522720" y="164946"/>
                  </a:lnTo>
                  <a:lnTo>
                    <a:pt x="522720" y="167483"/>
                  </a:lnTo>
                  <a:lnTo>
                    <a:pt x="525257" y="172559"/>
                  </a:lnTo>
                  <a:lnTo>
                    <a:pt x="527795" y="177634"/>
                  </a:lnTo>
                  <a:lnTo>
                    <a:pt x="530333" y="180172"/>
                  </a:lnTo>
                  <a:lnTo>
                    <a:pt x="530333" y="182709"/>
                  </a:lnTo>
                  <a:lnTo>
                    <a:pt x="532870" y="185247"/>
                  </a:lnTo>
                  <a:lnTo>
                    <a:pt x="535408" y="190322"/>
                  </a:lnTo>
                  <a:lnTo>
                    <a:pt x="535408" y="197935"/>
                  </a:lnTo>
                  <a:lnTo>
                    <a:pt x="532870" y="203010"/>
                  </a:lnTo>
                  <a:lnTo>
                    <a:pt x="532870" y="225849"/>
                  </a:lnTo>
                  <a:lnTo>
                    <a:pt x="535408" y="230924"/>
                  </a:lnTo>
                  <a:lnTo>
                    <a:pt x="535408" y="233462"/>
                  </a:lnTo>
                  <a:lnTo>
                    <a:pt x="532870" y="235999"/>
                  </a:lnTo>
                  <a:lnTo>
                    <a:pt x="530333" y="241075"/>
                  </a:lnTo>
                  <a:lnTo>
                    <a:pt x="527795" y="243612"/>
                  </a:lnTo>
                  <a:lnTo>
                    <a:pt x="527795" y="253763"/>
                  </a:lnTo>
                  <a:lnTo>
                    <a:pt x="532870" y="261376"/>
                  </a:lnTo>
                  <a:lnTo>
                    <a:pt x="537946" y="266451"/>
                  </a:lnTo>
                  <a:lnTo>
                    <a:pt x="537946" y="268989"/>
                  </a:lnTo>
                  <a:lnTo>
                    <a:pt x="543021" y="279139"/>
                  </a:lnTo>
                  <a:lnTo>
                    <a:pt x="545558" y="286752"/>
                  </a:lnTo>
                  <a:lnTo>
                    <a:pt x="545558" y="289290"/>
                  </a:lnTo>
                  <a:lnTo>
                    <a:pt x="548096" y="299440"/>
                  </a:lnTo>
                  <a:lnTo>
                    <a:pt x="548096" y="304515"/>
                  </a:lnTo>
                  <a:lnTo>
                    <a:pt x="550634" y="307053"/>
                  </a:lnTo>
                  <a:lnTo>
                    <a:pt x="553171" y="307053"/>
                  </a:lnTo>
                  <a:lnTo>
                    <a:pt x="558247" y="304515"/>
                  </a:lnTo>
                  <a:lnTo>
                    <a:pt x="560784" y="304515"/>
                  </a:lnTo>
                  <a:lnTo>
                    <a:pt x="563322" y="301978"/>
                  </a:lnTo>
                  <a:lnTo>
                    <a:pt x="565859" y="299440"/>
                  </a:lnTo>
                  <a:lnTo>
                    <a:pt x="570935" y="296902"/>
                  </a:lnTo>
                  <a:lnTo>
                    <a:pt x="576010" y="294365"/>
                  </a:lnTo>
                  <a:lnTo>
                    <a:pt x="578547" y="289290"/>
                  </a:lnTo>
                  <a:lnTo>
                    <a:pt x="578547" y="299440"/>
                  </a:lnTo>
                  <a:lnTo>
                    <a:pt x="581085" y="301978"/>
                  </a:lnTo>
                  <a:lnTo>
                    <a:pt x="581085" y="309591"/>
                  </a:lnTo>
                  <a:lnTo>
                    <a:pt x="583623" y="314666"/>
                  </a:lnTo>
                  <a:lnTo>
                    <a:pt x="583623" y="317204"/>
                  </a:lnTo>
                  <a:lnTo>
                    <a:pt x="581085" y="322279"/>
                  </a:lnTo>
                  <a:lnTo>
                    <a:pt x="581085" y="324816"/>
                  </a:lnTo>
                  <a:lnTo>
                    <a:pt x="576010" y="324816"/>
                  </a:lnTo>
                  <a:lnTo>
                    <a:pt x="573472" y="327354"/>
                  </a:lnTo>
                  <a:lnTo>
                    <a:pt x="570935" y="329892"/>
                  </a:lnTo>
                  <a:lnTo>
                    <a:pt x="570935" y="345117"/>
                  </a:lnTo>
                  <a:lnTo>
                    <a:pt x="573472" y="347655"/>
                  </a:lnTo>
                  <a:lnTo>
                    <a:pt x="573472" y="355268"/>
                  </a:lnTo>
                  <a:lnTo>
                    <a:pt x="576010" y="355268"/>
                  </a:lnTo>
                  <a:lnTo>
                    <a:pt x="576010" y="357806"/>
                  </a:lnTo>
                  <a:lnTo>
                    <a:pt x="578547" y="357806"/>
                  </a:lnTo>
                  <a:lnTo>
                    <a:pt x="576010" y="360343"/>
                  </a:lnTo>
                  <a:lnTo>
                    <a:pt x="570935" y="360343"/>
                  </a:lnTo>
                  <a:lnTo>
                    <a:pt x="568397" y="362881"/>
                  </a:lnTo>
                  <a:lnTo>
                    <a:pt x="560784" y="362881"/>
                  </a:lnTo>
                  <a:lnTo>
                    <a:pt x="560784" y="365419"/>
                  </a:lnTo>
                  <a:lnTo>
                    <a:pt x="563322" y="367956"/>
                  </a:lnTo>
                  <a:lnTo>
                    <a:pt x="563322" y="370494"/>
                  </a:lnTo>
                  <a:lnTo>
                    <a:pt x="555709" y="370494"/>
                  </a:lnTo>
                  <a:lnTo>
                    <a:pt x="553171" y="373031"/>
                  </a:lnTo>
                  <a:lnTo>
                    <a:pt x="553171" y="375569"/>
                  </a:lnTo>
                  <a:lnTo>
                    <a:pt x="555709" y="375569"/>
                  </a:lnTo>
                  <a:lnTo>
                    <a:pt x="553171" y="378107"/>
                  </a:lnTo>
                  <a:lnTo>
                    <a:pt x="548096" y="378107"/>
                  </a:lnTo>
                  <a:lnTo>
                    <a:pt x="548096" y="380644"/>
                  </a:lnTo>
                  <a:lnTo>
                    <a:pt x="550634" y="380644"/>
                  </a:lnTo>
                  <a:lnTo>
                    <a:pt x="548096" y="383182"/>
                  </a:lnTo>
                  <a:lnTo>
                    <a:pt x="548096" y="385719"/>
                  </a:lnTo>
                  <a:lnTo>
                    <a:pt x="545558" y="385719"/>
                  </a:lnTo>
                  <a:lnTo>
                    <a:pt x="545558" y="388257"/>
                  </a:lnTo>
                  <a:lnTo>
                    <a:pt x="537946" y="388257"/>
                  </a:lnTo>
                  <a:lnTo>
                    <a:pt x="535408" y="385719"/>
                  </a:lnTo>
                  <a:lnTo>
                    <a:pt x="532870" y="385719"/>
                  </a:lnTo>
                  <a:lnTo>
                    <a:pt x="532870" y="383182"/>
                  </a:lnTo>
                  <a:lnTo>
                    <a:pt x="530333" y="383182"/>
                  </a:lnTo>
                  <a:lnTo>
                    <a:pt x="527795" y="385719"/>
                  </a:lnTo>
                  <a:lnTo>
                    <a:pt x="525257" y="385719"/>
                  </a:lnTo>
                  <a:lnTo>
                    <a:pt x="525257" y="388257"/>
                  </a:lnTo>
                  <a:lnTo>
                    <a:pt x="522720" y="388257"/>
                  </a:lnTo>
                  <a:lnTo>
                    <a:pt x="522720" y="390795"/>
                  </a:lnTo>
                  <a:lnTo>
                    <a:pt x="520182" y="390795"/>
                  </a:lnTo>
                  <a:lnTo>
                    <a:pt x="520182" y="393332"/>
                  </a:lnTo>
                  <a:lnTo>
                    <a:pt x="517644" y="390795"/>
                  </a:lnTo>
                  <a:lnTo>
                    <a:pt x="512569" y="390795"/>
                  </a:lnTo>
                  <a:lnTo>
                    <a:pt x="507494" y="393332"/>
                  </a:lnTo>
                  <a:lnTo>
                    <a:pt x="504956" y="390795"/>
                  </a:lnTo>
                  <a:lnTo>
                    <a:pt x="497344" y="390795"/>
                  </a:lnTo>
                  <a:lnTo>
                    <a:pt x="494806" y="388257"/>
                  </a:lnTo>
                  <a:lnTo>
                    <a:pt x="494806" y="385719"/>
                  </a:lnTo>
                  <a:lnTo>
                    <a:pt x="492268" y="383182"/>
                  </a:lnTo>
                  <a:lnTo>
                    <a:pt x="489730" y="380644"/>
                  </a:lnTo>
                  <a:lnTo>
                    <a:pt x="489730" y="378107"/>
                  </a:lnTo>
                  <a:lnTo>
                    <a:pt x="477042" y="378107"/>
                  </a:lnTo>
                  <a:lnTo>
                    <a:pt x="477042" y="383182"/>
                  </a:lnTo>
                  <a:lnTo>
                    <a:pt x="474505" y="383182"/>
                  </a:lnTo>
                  <a:lnTo>
                    <a:pt x="471967" y="385719"/>
                  </a:lnTo>
                  <a:lnTo>
                    <a:pt x="474505" y="385719"/>
                  </a:lnTo>
                  <a:lnTo>
                    <a:pt x="474505" y="388257"/>
                  </a:lnTo>
                  <a:lnTo>
                    <a:pt x="471967" y="390795"/>
                  </a:lnTo>
                  <a:lnTo>
                    <a:pt x="469430" y="393332"/>
                  </a:lnTo>
                  <a:lnTo>
                    <a:pt x="466892" y="395870"/>
                  </a:lnTo>
                  <a:lnTo>
                    <a:pt x="464354" y="398408"/>
                  </a:lnTo>
                  <a:lnTo>
                    <a:pt x="461817" y="403483"/>
                  </a:lnTo>
                  <a:lnTo>
                    <a:pt x="459279" y="403483"/>
                  </a:lnTo>
                  <a:lnTo>
                    <a:pt x="456741" y="408558"/>
                  </a:lnTo>
                  <a:lnTo>
                    <a:pt x="454204" y="413633"/>
                  </a:lnTo>
                  <a:lnTo>
                    <a:pt x="451666" y="418709"/>
                  </a:lnTo>
                  <a:lnTo>
                    <a:pt x="449128" y="421246"/>
                  </a:lnTo>
                  <a:lnTo>
                    <a:pt x="446591" y="421246"/>
                  </a:lnTo>
                  <a:lnTo>
                    <a:pt x="446591" y="423784"/>
                  </a:lnTo>
                  <a:lnTo>
                    <a:pt x="444053" y="426322"/>
                  </a:lnTo>
                  <a:lnTo>
                    <a:pt x="444053" y="428859"/>
                  </a:lnTo>
                  <a:lnTo>
                    <a:pt x="441516" y="431397"/>
                  </a:lnTo>
                  <a:lnTo>
                    <a:pt x="438978" y="436472"/>
                  </a:lnTo>
                  <a:lnTo>
                    <a:pt x="436440" y="439010"/>
                  </a:lnTo>
                  <a:lnTo>
                    <a:pt x="433903" y="441547"/>
                  </a:lnTo>
                  <a:lnTo>
                    <a:pt x="426290" y="446623"/>
                  </a:lnTo>
                  <a:lnTo>
                    <a:pt x="421215" y="451698"/>
                  </a:lnTo>
                  <a:lnTo>
                    <a:pt x="421215" y="454235"/>
                  </a:lnTo>
                  <a:lnTo>
                    <a:pt x="416139" y="459311"/>
                  </a:lnTo>
                  <a:lnTo>
                    <a:pt x="408527" y="464386"/>
                  </a:lnTo>
                  <a:lnTo>
                    <a:pt x="405989" y="466924"/>
                  </a:lnTo>
                  <a:lnTo>
                    <a:pt x="403451" y="469461"/>
                  </a:lnTo>
                  <a:lnTo>
                    <a:pt x="400913" y="471999"/>
                  </a:lnTo>
                  <a:lnTo>
                    <a:pt x="398376" y="474536"/>
                  </a:lnTo>
                  <a:lnTo>
                    <a:pt x="395838" y="477074"/>
                  </a:lnTo>
                  <a:lnTo>
                    <a:pt x="390763" y="482149"/>
                  </a:lnTo>
                  <a:lnTo>
                    <a:pt x="388225" y="487225"/>
                  </a:lnTo>
                  <a:lnTo>
                    <a:pt x="385688" y="492300"/>
                  </a:lnTo>
                  <a:lnTo>
                    <a:pt x="383150" y="494838"/>
                  </a:lnTo>
                  <a:lnTo>
                    <a:pt x="380613" y="497375"/>
                  </a:lnTo>
                  <a:lnTo>
                    <a:pt x="380613" y="499913"/>
                  </a:lnTo>
                  <a:lnTo>
                    <a:pt x="378075" y="504988"/>
                  </a:lnTo>
                  <a:lnTo>
                    <a:pt x="373000" y="510063"/>
                  </a:lnTo>
                  <a:lnTo>
                    <a:pt x="370462" y="512601"/>
                  </a:lnTo>
                  <a:lnTo>
                    <a:pt x="370462" y="515139"/>
                  </a:lnTo>
                  <a:lnTo>
                    <a:pt x="373000" y="520214"/>
                  </a:lnTo>
                  <a:lnTo>
                    <a:pt x="375537" y="522751"/>
                  </a:lnTo>
                  <a:lnTo>
                    <a:pt x="373000" y="517676"/>
                  </a:lnTo>
                  <a:lnTo>
                    <a:pt x="375537" y="517676"/>
                  </a:lnTo>
                  <a:lnTo>
                    <a:pt x="375537" y="527827"/>
                  </a:lnTo>
                  <a:lnTo>
                    <a:pt x="373000" y="530364"/>
                  </a:lnTo>
                  <a:lnTo>
                    <a:pt x="370462" y="530364"/>
                  </a:lnTo>
                  <a:lnTo>
                    <a:pt x="367924" y="532902"/>
                  </a:lnTo>
                  <a:lnTo>
                    <a:pt x="367924" y="535440"/>
                  </a:lnTo>
                  <a:lnTo>
                    <a:pt x="365387" y="535440"/>
                  </a:lnTo>
                  <a:lnTo>
                    <a:pt x="365387" y="540515"/>
                  </a:lnTo>
                  <a:lnTo>
                    <a:pt x="357774" y="540515"/>
                  </a:lnTo>
                  <a:lnTo>
                    <a:pt x="357774" y="545590"/>
                  </a:lnTo>
                  <a:lnTo>
                    <a:pt x="352699" y="545590"/>
                  </a:lnTo>
                  <a:lnTo>
                    <a:pt x="352699" y="543052"/>
                  </a:lnTo>
                  <a:lnTo>
                    <a:pt x="345086" y="543052"/>
                  </a:lnTo>
                  <a:lnTo>
                    <a:pt x="342548" y="540515"/>
                  </a:lnTo>
                  <a:lnTo>
                    <a:pt x="340010" y="540515"/>
                  </a:lnTo>
                  <a:lnTo>
                    <a:pt x="340010" y="543052"/>
                  </a:lnTo>
                  <a:lnTo>
                    <a:pt x="337473" y="543052"/>
                  </a:lnTo>
                  <a:lnTo>
                    <a:pt x="337473" y="540515"/>
                  </a:lnTo>
                  <a:lnTo>
                    <a:pt x="334935" y="540515"/>
                  </a:lnTo>
                  <a:lnTo>
                    <a:pt x="334935" y="545590"/>
                  </a:lnTo>
                  <a:lnTo>
                    <a:pt x="329860" y="545590"/>
                  </a:lnTo>
                  <a:lnTo>
                    <a:pt x="327322" y="543052"/>
                  </a:lnTo>
                  <a:lnTo>
                    <a:pt x="324785" y="545590"/>
                  </a:lnTo>
                  <a:lnTo>
                    <a:pt x="324785" y="548128"/>
                  </a:lnTo>
                  <a:lnTo>
                    <a:pt x="319710" y="548128"/>
                  </a:lnTo>
                  <a:lnTo>
                    <a:pt x="317172" y="545590"/>
                  </a:lnTo>
                  <a:lnTo>
                    <a:pt x="317172" y="543052"/>
                  </a:lnTo>
                  <a:lnTo>
                    <a:pt x="314634" y="540515"/>
                  </a:lnTo>
                  <a:lnTo>
                    <a:pt x="314634" y="537977"/>
                  </a:lnTo>
                  <a:lnTo>
                    <a:pt x="312096" y="532902"/>
                  </a:lnTo>
                  <a:lnTo>
                    <a:pt x="312096" y="525289"/>
                  </a:lnTo>
                  <a:lnTo>
                    <a:pt x="309559" y="522751"/>
                  </a:lnTo>
                  <a:lnTo>
                    <a:pt x="307021" y="522751"/>
                  </a:lnTo>
                  <a:lnTo>
                    <a:pt x="304484" y="520214"/>
                  </a:lnTo>
                  <a:lnTo>
                    <a:pt x="301946" y="517676"/>
                  </a:lnTo>
                  <a:lnTo>
                    <a:pt x="299408" y="515139"/>
                  </a:lnTo>
                  <a:lnTo>
                    <a:pt x="291796" y="512601"/>
                  </a:lnTo>
                  <a:lnTo>
                    <a:pt x="289258" y="510063"/>
                  </a:lnTo>
                  <a:lnTo>
                    <a:pt x="281645" y="507526"/>
                  </a:lnTo>
                  <a:lnTo>
                    <a:pt x="281645" y="504988"/>
                  </a:lnTo>
                  <a:lnTo>
                    <a:pt x="279107" y="502450"/>
                  </a:lnTo>
                  <a:lnTo>
                    <a:pt x="274032" y="499913"/>
                  </a:lnTo>
                  <a:lnTo>
                    <a:pt x="268957" y="494838"/>
                  </a:lnTo>
                  <a:lnTo>
                    <a:pt x="266419" y="492300"/>
                  </a:lnTo>
                  <a:lnTo>
                    <a:pt x="263882" y="489762"/>
                  </a:lnTo>
                  <a:lnTo>
                    <a:pt x="253731" y="482149"/>
                  </a:lnTo>
                  <a:lnTo>
                    <a:pt x="251193" y="482149"/>
                  </a:lnTo>
                  <a:lnTo>
                    <a:pt x="246118" y="477074"/>
                  </a:lnTo>
                  <a:lnTo>
                    <a:pt x="241043" y="474536"/>
                  </a:lnTo>
                  <a:lnTo>
                    <a:pt x="235968" y="471999"/>
                  </a:lnTo>
                  <a:lnTo>
                    <a:pt x="228355" y="469461"/>
                  </a:lnTo>
                  <a:lnTo>
                    <a:pt x="223279" y="466924"/>
                  </a:lnTo>
                  <a:lnTo>
                    <a:pt x="218204" y="464386"/>
                  </a:lnTo>
                  <a:lnTo>
                    <a:pt x="213129" y="461848"/>
                  </a:lnTo>
                  <a:lnTo>
                    <a:pt x="144623" y="446623"/>
                  </a:lnTo>
                  <a:lnTo>
                    <a:pt x="131935" y="439010"/>
                  </a:lnTo>
                  <a:lnTo>
                    <a:pt x="119247" y="431397"/>
                  </a:lnTo>
                  <a:lnTo>
                    <a:pt x="106559" y="421246"/>
                  </a:lnTo>
                  <a:lnTo>
                    <a:pt x="93871" y="413633"/>
                  </a:lnTo>
                  <a:lnTo>
                    <a:pt x="22839" y="466913"/>
                  </a:lnTo>
                  <a:lnTo>
                    <a:pt x="12688" y="471988"/>
                  </a:lnTo>
                  <a:lnTo>
                    <a:pt x="7613" y="469451"/>
                  </a:lnTo>
                  <a:lnTo>
                    <a:pt x="7613" y="466913"/>
                  </a:lnTo>
                  <a:lnTo>
                    <a:pt x="5075" y="459300"/>
                  </a:lnTo>
                  <a:lnTo>
                    <a:pt x="0" y="451687"/>
                  </a:lnTo>
                  <a:lnTo>
                    <a:pt x="0" y="446612"/>
                  </a:lnTo>
                  <a:lnTo>
                    <a:pt x="2537" y="441537"/>
                  </a:lnTo>
                  <a:lnTo>
                    <a:pt x="5075" y="438999"/>
                  </a:lnTo>
                  <a:lnTo>
                    <a:pt x="7613" y="431386"/>
                  </a:lnTo>
                  <a:lnTo>
                    <a:pt x="121774" y="261407"/>
                  </a:lnTo>
                  <a:lnTo>
                    <a:pt x="121774" y="256332"/>
                  </a:lnTo>
                  <a:lnTo>
                    <a:pt x="129387" y="256332"/>
                  </a:lnTo>
                  <a:lnTo>
                    <a:pt x="131925" y="253795"/>
                  </a:lnTo>
                  <a:lnTo>
                    <a:pt x="134462" y="251257"/>
                  </a:lnTo>
                  <a:lnTo>
                    <a:pt x="139538" y="241106"/>
                  </a:lnTo>
                  <a:lnTo>
                    <a:pt x="144613" y="236031"/>
                  </a:lnTo>
                  <a:lnTo>
                    <a:pt x="147151" y="233493"/>
                  </a:lnTo>
                  <a:lnTo>
                    <a:pt x="149688" y="233493"/>
                  </a:lnTo>
                  <a:lnTo>
                    <a:pt x="152226" y="230956"/>
                  </a:lnTo>
                  <a:lnTo>
                    <a:pt x="152226" y="220805"/>
                  </a:lnTo>
                  <a:lnTo>
                    <a:pt x="154764" y="215730"/>
                  </a:lnTo>
                  <a:lnTo>
                    <a:pt x="159839" y="215730"/>
                  </a:lnTo>
                  <a:lnTo>
                    <a:pt x="164914" y="218268"/>
                  </a:lnTo>
                  <a:lnTo>
                    <a:pt x="167452" y="220805"/>
                  </a:lnTo>
                  <a:lnTo>
                    <a:pt x="172527" y="218268"/>
                  </a:lnTo>
                  <a:lnTo>
                    <a:pt x="177602" y="215730"/>
                  </a:lnTo>
                  <a:lnTo>
                    <a:pt x="182677" y="213193"/>
                  </a:lnTo>
                  <a:lnTo>
                    <a:pt x="205516" y="213193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FBD480-641D-DB1A-369F-B11C8962F0F6}"/>
                </a:ext>
              </a:extLst>
            </p:cNvPr>
            <p:cNvSpPr/>
            <p:nvPr/>
          </p:nvSpPr>
          <p:spPr>
            <a:xfrm>
              <a:off x="4309361" y="5067089"/>
              <a:ext cx="1502244" cy="1410879"/>
            </a:xfrm>
            <a:custGeom>
              <a:avLst/>
              <a:gdLst>
                <a:gd name="connsiteX0" fmla="*/ 373074 w 1502244"/>
                <a:gd name="connsiteY0" fmla="*/ 11 h 1410879"/>
                <a:gd name="connsiteX1" fmla="*/ 373074 w 1502244"/>
                <a:gd name="connsiteY1" fmla="*/ 2548 h 1410879"/>
                <a:gd name="connsiteX2" fmla="*/ 380687 w 1502244"/>
                <a:gd name="connsiteY2" fmla="*/ 5086 h 1410879"/>
                <a:gd name="connsiteX3" fmla="*/ 388299 w 1502244"/>
                <a:gd name="connsiteY3" fmla="*/ 7624 h 1410879"/>
                <a:gd name="connsiteX4" fmla="*/ 395912 w 1502244"/>
                <a:gd name="connsiteY4" fmla="*/ 10161 h 1410879"/>
                <a:gd name="connsiteX5" fmla="*/ 406063 w 1502244"/>
                <a:gd name="connsiteY5" fmla="*/ 12699 h 1410879"/>
                <a:gd name="connsiteX6" fmla="*/ 411138 w 1502244"/>
                <a:gd name="connsiteY6" fmla="*/ 17774 h 1410879"/>
                <a:gd name="connsiteX7" fmla="*/ 416213 w 1502244"/>
                <a:gd name="connsiteY7" fmla="*/ 22850 h 1410879"/>
                <a:gd name="connsiteX8" fmla="*/ 418751 w 1502244"/>
                <a:gd name="connsiteY8" fmla="*/ 30462 h 1410879"/>
                <a:gd name="connsiteX9" fmla="*/ 421289 w 1502244"/>
                <a:gd name="connsiteY9" fmla="*/ 33000 h 1410879"/>
                <a:gd name="connsiteX10" fmla="*/ 421289 w 1502244"/>
                <a:gd name="connsiteY10" fmla="*/ 38075 h 1410879"/>
                <a:gd name="connsiteX11" fmla="*/ 423826 w 1502244"/>
                <a:gd name="connsiteY11" fmla="*/ 45688 h 1410879"/>
                <a:gd name="connsiteX12" fmla="*/ 426364 w 1502244"/>
                <a:gd name="connsiteY12" fmla="*/ 50763 h 1410879"/>
                <a:gd name="connsiteX13" fmla="*/ 428902 w 1502244"/>
                <a:gd name="connsiteY13" fmla="*/ 55839 h 1410879"/>
                <a:gd name="connsiteX14" fmla="*/ 431439 w 1502244"/>
                <a:gd name="connsiteY14" fmla="*/ 58376 h 1410879"/>
                <a:gd name="connsiteX15" fmla="*/ 433977 w 1502244"/>
                <a:gd name="connsiteY15" fmla="*/ 60914 h 1410879"/>
                <a:gd name="connsiteX16" fmla="*/ 433977 w 1502244"/>
                <a:gd name="connsiteY16" fmla="*/ 76139 h 1410879"/>
                <a:gd name="connsiteX17" fmla="*/ 431439 w 1502244"/>
                <a:gd name="connsiteY17" fmla="*/ 81215 h 1410879"/>
                <a:gd name="connsiteX18" fmla="*/ 431439 w 1502244"/>
                <a:gd name="connsiteY18" fmla="*/ 83753 h 1410879"/>
                <a:gd name="connsiteX19" fmla="*/ 433977 w 1502244"/>
                <a:gd name="connsiteY19" fmla="*/ 86290 h 1410879"/>
                <a:gd name="connsiteX20" fmla="*/ 433977 w 1502244"/>
                <a:gd name="connsiteY20" fmla="*/ 96441 h 1410879"/>
                <a:gd name="connsiteX21" fmla="*/ 431439 w 1502244"/>
                <a:gd name="connsiteY21" fmla="*/ 98978 h 1410879"/>
                <a:gd name="connsiteX22" fmla="*/ 431439 w 1502244"/>
                <a:gd name="connsiteY22" fmla="*/ 124344 h 1410879"/>
                <a:gd name="connsiteX23" fmla="*/ 433977 w 1502244"/>
                <a:gd name="connsiteY23" fmla="*/ 126881 h 1410879"/>
                <a:gd name="connsiteX24" fmla="*/ 433977 w 1502244"/>
                <a:gd name="connsiteY24" fmla="*/ 129419 h 1410879"/>
                <a:gd name="connsiteX25" fmla="*/ 436514 w 1502244"/>
                <a:gd name="connsiteY25" fmla="*/ 131957 h 1410879"/>
                <a:gd name="connsiteX26" fmla="*/ 441590 w 1502244"/>
                <a:gd name="connsiteY26" fmla="*/ 131957 h 1410879"/>
                <a:gd name="connsiteX27" fmla="*/ 444127 w 1502244"/>
                <a:gd name="connsiteY27" fmla="*/ 134495 h 1410879"/>
                <a:gd name="connsiteX28" fmla="*/ 446665 w 1502244"/>
                <a:gd name="connsiteY28" fmla="*/ 134495 h 1410879"/>
                <a:gd name="connsiteX29" fmla="*/ 454278 w 1502244"/>
                <a:gd name="connsiteY29" fmla="*/ 137032 h 1410879"/>
                <a:gd name="connsiteX30" fmla="*/ 459353 w 1502244"/>
                <a:gd name="connsiteY30" fmla="*/ 139570 h 1410879"/>
                <a:gd name="connsiteX31" fmla="*/ 461891 w 1502244"/>
                <a:gd name="connsiteY31" fmla="*/ 142107 h 1410879"/>
                <a:gd name="connsiteX32" fmla="*/ 464428 w 1502244"/>
                <a:gd name="connsiteY32" fmla="*/ 144645 h 1410879"/>
                <a:gd name="connsiteX33" fmla="*/ 466966 w 1502244"/>
                <a:gd name="connsiteY33" fmla="*/ 147183 h 1410879"/>
                <a:gd name="connsiteX34" fmla="*/ 469504 w 1502244"/>
                <a:gd name="connsiteY34" fmla="*/ 147183 h 1410879"/>
                <a:gd name="connsiteX35" fmla="*/ 474579 w 1502244"/>
                <a:gd name="connsiteY35" fmla="*/ 149720 h 1410879"/>
                <a:gd name="connsiteX36" fmla="*/ 479654 w 1502244"/>
                <a:gd name="connsiteY36" fmla="*/ 152258 h 1410879"/>
                <a:gd name="connsiteX37" fmla="*/ 482192 w 1502244"/>
                <a:gd name="connsiteY37" fmla="*/ 154795 h 1410879"/>
                <a:gd name="connsiteX38" fmla="*/ 484729 w 1502244"/>
                <a:gd name="connsiteY38" fmla="*/ 154795 h 1410879"/>
                <a:gd name="connsiteX39" fmla="*/ 494880 w 1502244"/>
                <a:gd name="connsiteY39" fmla="*/ 149720 h 1410879"/>
                <a:gd name="connsiteX40" fmla="*/ 510106 w 1502244"/>
                <a:gd name="connsiteY40" fmla="*/ 149720 h 1410879"/>
                <a:gd name="connsiteX41" fmla="*/ 512643 w 1502244"/>
                <a:gd name="connsiteY41" fmla="*/ 147183 h 1410879"/>
                <a:gd name="connsiteX42" fmla="*/ 515181 w 1502244"/>
                <a:gd name="connsiteY42" fmla="*/ 144645 h 1410879"/>
                <a:gd name="connsiteX43" fmla="*/ 517719 w 1502244"/>
                <a:gd name="connsiteY43" fmla="*/ 147183 h 1410879"/>
                <a:gd name="connsiteX44" fmla="*/ 517719 w 1502244"/>
                <a:gd name="connsiteY44" fmla="*/ 144645 h 1410879"/>
                <a:gd name="connsiteX45" fmla="*/ 520256 w 1502244"/>
                <a:gd name="connsiteY45" fmla="*/ 144645 h 1410879"/>
                <a:gd name="connsiteX46" fmla="*/ 522794 w 1502244"/>
                <a:gd name="connsiteY46" fmla="*/ 142107 h 1410879"/>
                <a:gd name="connsiteX47" fmla="*/ 522794 w 1502244"/>
                <a:gd name="connsiteY47" fmla="*/ 139570 h 1410879"/>
                <a:gd name="connsiteX48" fmla="*/ 525332 w 1502244"/>
                <a:gd name="connsiteY48" fmla="*/ 139570 h 1410879"/>
                <a:gd name="connsiteX49" fmla="*/ 525332 w 1502244"/>
                <a:gd name="connsiteY49" fmla="*/ 137032 h 1410879"/>
                <a:gd name="connsiteX50" fmla="*/ 527869 w 1502244"/>
                <a:gd name="connsiteY50" fmla="*/ 142107 h 1410879"/>
                <a:gd name="connsiteX51" fmla="*/ 527869 w 1502244"/>
                <a:gd name="connsiteY51" fmla="*/ 159860 h 1410879"/>
                <a:gd name="connsiteX52" fmla="*/ 522794 w 1502244"/>
                <a:gd name="connsiteY52" fmla="*/ 162398 h 1410879"/>
                <a:gd name="connsiteX53" fmla="*/ 515181 w 1502244"/>
                <a:gd name="connsiteY53" fmla="*/ 172548 h 1410879"/>
                <a:gd name="connsiteX54" fmla="*/ 512643 w 1502244"/>
                <a:gd name="connsiteY54" fmla="*/ 175086 h 1410879"/>
                <a:gd name="connsiteX55" fmla="*/ 512643 w 1502244"/>
                <a:gd name="connsiteY55" fmla="*/ 208064 h 1410879"/>
                <a:gd name="connsiteX56" fmla="*/ 510106 w 1502244"/>
                <a:gd name="connsiteY56" fmla="*/ 220753 h 1410879"/>
                <a:gd name="connsiteX57" fmla="*/ 510106 w 1502244"/>
                <a:gd name="connsiteY57" fmla="*/ 233441 h 1410879"/>
                <a:gd name="connsiteX58" fmla="*/ 507568 w 1502244"/>
                <a:gd name="connsiteY58" fmla="*/ 238516 h 1410879"/>
                <a:gd name="connsiteX59" fmla="*/ 502493 w 1502244"/>
                <a:gd name="connsiteY59" fmla="*/ 243591 h 1410879"/>
                <a:gd name="connsiteX60" fmla="*/ 502493 w 1502244"/>
                <a:gd name="connsiteY60" fmla="*/ 246129 h 1410879"/>
                <a:gd name="connsiteX61" fmla="*/ 497418 w 1502244"/>
                <a:gd name="connsiteY61" fmla="*/ 248667 h 1410879"/>
                <a:gd name="connsiteX62" fmla="*/ 494880 w 1502244"/>
                <a:gd name="connsiteY62" fmla="*/ 251204 h 1410879"/>
                <a:gd name="connsiteX63" fmla="*/ 492342 w 1502244"/>
                <a:gd name="connsiteY63" fmla="*/ 256279 h 1410879"/>
                <a:gd name="connsiteX64" fmla="*/ 489805 w 1502244"/>
                <a:gd name="connsiteY64" fmla="*/ 256279 h 1410879"/>
                <a:gd name="connsiteX65" fmla="*/ 487267 w 1502244"/>
                <a:gd name="connsiteY65" fmla="*/ 258817 h 1410879"/>
                <a:gd name="connsiteX66" fmla="*/ 487267 w 1502244"/>
                <a:gd name="connsiteY66" fmla="*/ 261355 h 1410879"/>
                <a:gd name="connsiteX67" fmla="*/ 482192 w 1502244"/>
                <a:gd name="connsiteY67" fmla="*/ 268967 h 1410879"/>
                <a:gd name="connsiteX68" fmla="*/ 479654 w 1502244"/>
                <a:gd name="connsiteY68" fmla="*/ 274043 h 1410879"/>
                <a:gd name="connsiteX69" fmla="*/ 477116 w 1502244"/>
                <a:gd name="connsiteY69" fmla="*/ 281656 h 1410879"/>
                <a:gd name="connsiteX70" fmla="*/ 474579 w 1502244"/>
                <a:gd name="connsiteY70" fmla="*/ 289269 h 1410879"/>
                <a:gd name="connsiteX71" fmla="*/ 472041 w 1502244"/>
                <a:gd name="connsiteY71" fmla="*/ 291806 h 1410879"/>
                <a:gd name="connsiteX72" fmla="*/ 464428 w 1502244"/>
                <a:gd name="connsiteY72" fmla="*/ 299419 h 1410879"/>
                <a:gd name="connsiteX73" fmla="*/ 461891 w 1502244"/>
                <a:gd name="connsiteY73" fmla="*/ 304495 h 1410879"/>
                <a:gd name="connsiteX74" fmla="*/ 459353 w 1502244"/>
                <a:gd name="connsiteY74" fmla="*/ 309570 h 1410879"/>
                <a:gd name="connsiteX75" fmla="*/ 456815 w 1502244"/>
                <a:gd name="connsiteY75" fmla="*/ 312107 h 1410879"/>
                <a:gd name="connsiteX76" fmla="*/ 456815 w 1502244"/>
                <a:gd name="connsiteY76" fmla="*/ 317183 h 1410879"/>
                <a:gd name="connsiteX77" fmla="*/ 454278 w 1502244"/>
                <a:gd name="connsiteY77" fmla="*/ 319720 h 1410879"/>
                <a:gd name="connsiteX78" fmla="*/ 454278 w 1502244"/>
                <a:gd name="connsiteY78" fmla="*/ 322258 h 1410879"/>
                <a:gd name="connsiteX79" fmla="*/ 451740 w 1502244"/>
                <a:gd name="connsiteY79" fmla="*/ 327333 h 1410879"/>
                <a:gd name="connsiteX80" fmla="*/ 449203 w 1502244"/>
                <a:gd name="connsiteY80" fmla="*/ 329871 h 1410879"/>
                <a:gd name="connsiteX81" fmla="*/ 449203 w 1502244"/>
                <a:gd name="connsiteY81" fmla="*/ 332408 h 1410879"/>
                <a:gd name="connsiteX82" fmla="*/ 446665 w 1502244"/>
                <a:gd name="connsiteY82" fmla="*/ 334946 h 1410879"/>
                <a:gd name="connsiteX83" fmla="*/ 446665 w 1502244"/>
                <a:gd name="connsiteY83" fmla="*/ 337484 h 1410879"/>
                <a:gd name="connsiteX84" fmla="*/ 449203 w 1502244"/>
                <a:gd name="connsiteY84" fmla="*/ 345096 h 1410879"/>
                <a:gd name="connsiteX85" fmla="*/ 451740 w 1502244"/>
                <a:gd name="connsiteY85" fmla="*/ 347634 h 1410879"/>
                <a:gd name="connsiteX86" fmla="*/ 454278 w 1502244"/>
                <a:gd name="connsiteY86" fmla="*/ 352709 h 1410879"/>
                <a:gd name="connsiteX87" fmla="*/ 456815 w 1502244"/>
                <a:gd name="connsiteY87" fmla="*/ 357785 h 1410879"/>
                <a:gd name="connsiteX88" fmla="*/ 461891 w 1502244"/>
                <a:gd name="connsiteY88" fmla="*/ 362860 h 1410879"/>
                <a:gd name="connsiteX89" fmla="*/ 464428 w 1502244"/>
                <a:gd name="connsiteY89" fmla="*/ 365398 h 1410879"/>
                <a:gd name="connsiteX90" fmla="*/ 466966 w 1502244"/>
                <a:gd name="connsiteY90" fmla="*/ 370473 h 1410879"/>
                <a:gd name="connsiteX91" fmla="*/ 469504 w 1502244"/>
                <a:gd name="connsiteY91" fmla="*/ 370473 h 1410879"/>
                <a:gd name="connsiteX92" fmla="*/ 472041 w 1502244"/>
                <a:gd name="connsiteY92" fmla="*/ 373010 h 1410879"/>
                <a:gd name="connsiteX93" fmla="*/ 479654 w 1502244"/>
                <a:gd name="connsiteY93" fmla="*/ 375548 h 1410879"/>
                <a:gd name="connsiteX94" fmla="*/ 479654 w 1502244"/>
                <a:gd name="connsiteY94" fmla="*/ 380623 h 1410879"/>
                <a:gd name="connsiteX95" fmla="*/ 482192 w 1502244"/>
                <a:gd name="connsiteY95" fmla="*/ 383161 h 1410879"/>
                <a:gd name="connsiteX96" fmla="*/ 482192 w 1502244"/>
                <a:gd name="connsiteY96" fmla="*/ 390774 h 1410879"/>
                <a:gd name="connsiteX97" fmla="*/ 479654 w 1502244"/>
                <a:gd name="connsiteY97" fmla="*/ 395849 h 1410879"/>
                <a:gd name="connsiteX98" fmla="*/ 479654 w 1502244"/>
                <a:gd name="connsiteY98" fmla="*/ 400924 h 1410879"/>
                <a:gd name="connsiteX99" fmla="*/ 484729 w 1502244"/>
                <a:gd name="connsiteY99" fmla="*/ 403462 h 1410879"/>
                <a:gd name="connsiteX100" fmla="*/ 487267 w 1502244"/>
                <a:gd name="connsiteY100" fmla="*/ 406000 h 1410879"/>
                <a:gd name="connsiteX101" fmla="*/ 489805 w 1502244"/>
                <a:gd name="connsiteY101" fmla="*/ 408537 h 1410879"/>
                <a:gd name="connsiteX102" fmla="*/ 492342 w 1502244"/>
                <a:gd name="connsiteY102" fmla="*/ 413612 h 1410879"/>
                <a:gd name="connsiteX103" fmla="*/ 494880 w 1502244"/>
                <a:gd name="connsiteY103" fmla="*/ 416150 h 1410879"/>
                <a:gd name="connsiteX104" fmla="*/ 497418 w 1502244"/>
                <a:gd name="connsiteY104" fmla="*/ 418688 h 1410879"/>
                <a:gd name="connsiteX105" fmla="*/ 499955 w 1502244"/>
                <a:gd name="connsiteY105" fmla="*/ 421225 h 1410879"/>
                <a:gd name="connsiteX106" fmla="*/ 505030 w 1502244"/>
                <a:gd name="connsiteY106" fmla="*/ 423763 h 1410879"/>
                <a:gd name="connsiteX107" fmla="*/ 507568 w 1502244"/>
                <a:gd name="connsiteY107" fmla="*/ 423763 h 1410879"/>
                <a:gd name="connsiteX108" fmla="*/ 507568 w 1502244"/>
                <a:gd name="connsiteY108" fmla="*/ 436451 h 1410879"/>
                <a:gd name="connsiteX109" fmla="*/ 510106 w 1502244"/>
                <a:gd name="connsiteY109" fmla="*/ 438989 h 1410879"/>
                <a:gd name="connsiteX110" fmla="*/ 512643 w 1502244"/>
                <a:gd name="connsiteY110" fmla="*/ 441526 h 1410879"/>
                <a:gd name="connsiteX111" fmla="*/ 515181 w 1502244"/>
                <a:gd name="connsiteY111" fmla="*/ 444064 h 1410879"/>
                <a:gd name="connsiteX112" fmla="*/ 517719 w 1502244"/>
                <a:gd name="connsiteY112" fmla="*/ 446602 h 1410879"/>
                <a:gd name="connsiteX113" fmla="*/ 520256 w 1502244"/>
                <a:gd name="connsiteY113" fmla="*/ 449139 h 1410879"/>
                <a:gd name="connsiteX114" fmla="*/ 522794 w 1502244"/>
                <a:gd name="connsiteY114" fmla="*/ 451677 h 1410879"/>
                <a:gd name="connsiteX115" fmla="*/ 525332 w 1502244"/>
                <a:gd name="connsiteY115" fmla="*/ 459290 h 1410879"/>
                <a:gd name="connsiteX116" fmla="*/ 527869 w 1502244"/>
                <a:gd name="connsiteY116" fmla="*/ 464365 h 1410879"/>
                <a:gd name="connsiteX117" fmla="*/ 527869 w 1502244"/>
                <a:gd name="connsiteY117" fmla="*/ 466903 h 1410879"/>
                <a:gd name="connsiteX118" fmla="*/ 530407 w 1502244"/>
                <a:gd name="connsiteY118" fmla="*/ 469440 h 1410879"/>
                <a:gd name="connsiteX119" fmla="*/ 530407 w 1502244"/>
                <a:gd name="connsiteY119" fmla="*/ 471978 h 1410879"/>
                <a:gd name="connsiteX120" fmla="*/ 532944 w 1502244"/>
                <a:gd name="connsiteY120" fmla="*/ 474515 h 1410879"/>
                <a:gd name="connsiteX121" fmla="*/ 532944 w 1502244"/>
                <a:gd name="connsiteY121" fmla="*/ 471978 h 1410879"/>
                <a:gd name="connsiteX122" fmla="*/ 535482 w 1502244"/>
                <a:gd name="connsiteY122" fmla="*/ 469440 h 1410879"/>
                <a:gd name="connsiteX123" fmla="*/ 535482 w 1502244"/>
                <a:gd name="connsiteY123" fmla="*/ 466903 h 1410879"/>
                <a:gd name="connsiteX124" fmla="*/ 538020 w 1502244"/>
                <a:gd name="connsiteY124" fmla="*/ 464365 h 1410879"/>
                <a:gd name="connsiteX125" fmla="*/ 538020 w 1502244"/>
                <a:gd name="connsiteY125" fmla="*/ 454215 h 1410879"/>
                <a:gd name="connsiteX126" fmla="*/ 535482 w 1502244"/>
                <a:gd name="connsiteY126" fmla="*/ 451677 h 1410879"/>
                <a:gd name="connsiteX127" fmla="*/ 535482 w 1502244"/>
                <a:gd name="connsiteY127" fmla="*/ 449139 h 1410879"/>
                <a:gd name="connsiteX128" fmla="*/ 532944 w 1502244"/>
                <a:gd name="connsiteY128" fmla="*/ 444064 h 1410879"/>
                <a:gd name="connsiteX129" fmla="*/ 530407 w 1502244"/>
                <a:gd name="connsiteY129" fmla="*/ 441526 h 1410879"/>
                <a:gd name="connsiteX130" fmla="*/ 530407 w 1502244"/>
                <a:gd name="connsiteY130" fmla="*/ 438989 h 1410879"/>
                <a:gd name="connsiteX131" fmla="*/ 532944 w 1502244"/>
                <a:gd name="connsiteY131" fmla="*/ 436451 h 1410879"/>
                <a:gd name="connsiteX132" fmla="*/ 535482 w 1502244"/>
                <a:gd name="connsiteY132" fmla="*/ 436451 h 1410879"/>
                <a:gd name="connsiteX133" fmla="*/ 538020 w 1502244"/>
                <a:gd name="connsiteY133" fmla="*/ 438989 h 1410879"/>
                <a:gd name="connsiteX134" fmla="*/ 538020 w 1502244"/>
                <a:gd name="connsiteY134" fmla="*/ 441526 h 1410879"/>
                <a:gd name="connsiteX135" fmla="*/ 540557 w 1502244"/>
                <a:gd name="connsiteY135" fmla="*/ 441526 h 1410879"/>
                <a:gd name="connsiteX136" fmla="*/ 540557 w 1502244"/>
                <a:gd name="connsiteY136" fmla="*/ 444064 h 1410879"/>
                <a:gd name="connsiteX137" fmla="*/ 540557 w 1502244"/>
                <a:gd name="connsiteY137" fmla="*/ 441526 h 1410879"/>
                <a:gd name="connsiteX138" fmla="*/ 543095 w 1502244"/>
                <a:gd name="connsiteY138" fmla="*/ 441526 h 1410879"/>
                <a:gd name="connsiteX139" fmla="*/ 543095 w 1502244"/>
                <a:gd name="connsiteY139" fmla="*/ 438989 h 1410879"/>
                <a:gd name="connsiteX140" fmla="*/ 548170 w 1502244"/>
                <a:gd name="connsiteY140" fmla="*/ 438989 h 1410879"/>
                <a:gd name="connsiteX141" fmla="*/ 550708 w 1502244"/>
                <a:gd name="connsiteY141" fmla="*/ 441526 h 1410879"/>
                <a:gd name="connsiteX142" fmla="*/ 555783 w 1502244"/>
                <a:gd name="connsiteY142" fmla="*/ 444064 h 1410879"/>
                <a:gd name="connsiteX143" fmla="*/ 558321 w 1502244"/>
                <a:gd name="connsiteY143" fmla="*/ 446602 h 1410879"/>
                <a:gd name="connsiteX144" fmla="*/ 560858 w 1502244"/>
                <a:gd name="connsiteY144" fmla="*/ 446602 h 1410879"/>
                <a:gd name="connsiteX145" fmla="*/ 563396 w 1502244"/>
                <a:gd name="connsiteY145" fmla="*/ 449139 h 1410879"/>
                <a:gd name="connsiteX146" fmla="*/ 571009 w 1502244"/>
                <a:gd name="connsiteY146" fmla="*/ 449139 h 1410879"/>
                <a:gd name="connsiteX147" fmla="*/ 573546 w 1502244"/>
                <a:gd name="connsiteY147" fmla="*/ 451677 h 1410879"/>
                <a:gd name="connsiteX148" fmla="*/ 573546 w 1502244"/>
                <a:gd name="connsiteY148" fmla="*/ 456752 h 1410879"/>
                <a:gd name="connsiteX149" fmla="*/ 576084 w 1502244"/>
                <a:gd name="connsiteY149" fmla="*/ 461827 h 1410879"/>
                <a:gd name="connsiteX150" fmla="*/ 578622 w 1502244"/>
                <a:gd name="connsiteY150" fmla="*/ 464365 h 1410879"/>
                <a:gd name="connsiteX151" fmla="*/ 583697 w 1502244"/>
                <a:gd name="connsiteY151" fmla="*/ 466903 h 1410879"/>
                <a:gd name="connsiteX152" fmla="*/ 588772 w 1502244"/>
                <a:gd name="connsiteY152" fmla="*/ 469440 h 1410879"/>
                <a:gd name="connsiteX153" fmla="*/ 596385 w 1502244"/>
                <a:gd name="connsiteY153" fmla="*/ 469440 h 1410879"/>
                <a:gd name="connsiteX154" fmla="*/ 598923 w 1502244"/>
                <a:gd name="connsiteY154" fmla="*/ 471978 h 1410879"/>
                <a:gd name="connsiteX155" fmla="*/ 601460 w 1502244"/>
                <a:gd name="connsiteY155" fmla="*/ 471978 h 1410879"/>
                <a:gd name="connsiteX156" fmla="*/ 603998 w 1502244"/>
                <a:gd name="connsiteY156" fmla="*/ 474515 h 1410879"/>
                <a:gd name="connsiteX157" fmla="*/ 611611 w 1502244"/>
                <a:gd name="connsiteY157" fmla="*/ 474515 h 1410879"/>
                <a:gd name="connsiteX158" fmla="*/ 614149 w 1502244"/>
                <a:gd name="connsiteY158" fmla="*/ 471978 h 1410879"/>
                <a:gd name="connsiteX159" fmla="*/ 616686 w 1502244"/>
                <a:gd name="connsiteY159" fmla="*/ 471978 h 1410879"/>
                <a:gd name="connsiteX160" fmla="*/ 619224 w 1502244"/>
                <a:gd name="connsiteY160" fmla="*/ 469440 h 1410879"/>
                <a:gd name="connsiteX161" fmla="*/ 621761 w 1502244"/>
                <a:gd name="connsiteY161" fmla="*/ 466903 h 1410879"/>
                <a:gd name="connsiteX162" fmla="*/ 621761 w 1502244"/>
                <a:gd name="connsiteY162" fmla="*/ 459290 h 1410879"/>
                <a:gd name="connsiteX163" fmla="*/ 624299 w 1502244"/>
                <a:gd name="connsiteY163" fmla="*/ 461827 h 1410879"/>
                <a:gd name="connsiteX164" fmla="*/ 626837 w 1502244"/>
                <a:gd name="connsiteY164" fmla="*/ 461827 h 1410879"/>
                <a:gd name="connsiteX165" fmla="*/ 631912 w 1502244"/>
                <a:gd name="connsiteY165" fmla="*/ 459290 h 1410879"/>
                <a:gd name="connsiteX166" fmla="*/ 631912 w 1502244"/>
                <a:gd name="connsiteY166" fmla="*/ 456752 h 1410879"/>
                <a:gd name="connsiteX167" fmla="*/ 636987 w 1502244"/>
                <a:gd name="connsiteY167" fmla="*/ 456752 h 1410879"/>
                <a:gd name="connsiteX168" fmla="*/ 636987 w 1502244"/>
                <a:gd name="connsiteY168" fmla="*/ 454215 h 1410879"/>
                <a:gd name="connsiteX169" fmla="*/ 644600 w 1502244"/>
                <a:gd name="connsiteY169" fmla="*/ 454215 h 1410879"/>
                <a:gd name="connsiteX170" fmla="*/ 647138 w 1502244"/>
                <a:gd name="connsiteY170" fmla="*/ 456752 h 1410879"/>
                <a:gd name="connsiteX171" fmla="*/ 649675 w 1502244"/>
                <a:gd name="connsiteY171" fmla="*/ 456752 h 1410879"/>
                <a:gd name="connsiteX172" fmla="*/ 654750 w 1502244"/>
                <a:gd name="connsiteY172" fmla="*/ 459290 h 1410879"/>
                <a:gd name="connsiteX173" fmla="*/ 659826 w 1502244"/>
                <a:gd name="connsiteY173" fmla="*/ 464365 h 1410879"/>
                <a:gd name="connsiteX174" fmla="*/ 662363 w 1502244"/>
                <a:gd name="connsiteY174" fmla="*/ 466903 h 1410879"/>
                <a:gd name="connsiteX175" fmla="*/ 662363 w 1502244"/>
                <a:gd name="connsiteY175" fmla="*/ 469440 h 1410879"/>
                <a:gd name="connsiteX176" fmla="*/ 667439 w 1502244"/>
                <a:gd name="connsiteY176" fmla="*/ 471978 h 1410879"/>
                <a:gd name="connsiteX177" fmla="*/ 690267 w 1502244"/>
                <a:gd name="connsiteY177" fmla="*/ 471978 h 1410879"/>
                <a:gd name="connsiteX178" fmla="*/ 695342 w 1502244"/>
                <a:gd name="connsiteY178" fmla="*/ 469440 h 1410879"/>
                <a:gd name="connsiteX179" fmla="*/ 702955 w 1502244"/>
                <a:gd name="connsiteY179" fmla="*/ 469440 h 1410879"/>
                <a:gd name="connsiteX180" fmla="*/ 705492 w 1502244"/>
                <a:gd name="connsiteY180" fmla="*/ 466903 h 1410879"/>
                <a:gd name="connsiteX181" fmla="*/ 710568 w 1502244"/>
                <a:gd name="connsiteY181" fmla="*/ 464365 h 1410879"/>
                <a:gd name="connsiteX182" fmla="*/ 713105 w 1502244"/>
                <a:gd name="connsiteY182" fmla="*/ 464365 h 1410879"/>
                <a:gd name="connsiteX183" fmla="*/ 715643 w 1502244"/>
                <a:gd name="connsiteY183" fmla="*/ 461827 h 1410879"/>
                <a:gd name="connsiteX184" fmla="*/ 718181 w 1502244"/>
                <a:gd name="connsiteY184" fmla="*/ 459290 h 1410879"/>
                <a:gd name="connsiteX185" fmla="*/ 718181 w 1502244"/>
                <a:gd name="connsiteY185" fmla="*/ 438989 h 1410879"/>
                <a:gd name="connsiteX186" fmla="*/ 715643 w 1502244"/>
                <a:gd name="connsiteY186" fmla="*/ 438989 h 1410879"/>
                <a:gd name="connsiteX187" fmla="*/ 715643 w 1502244"/>
                <a:gd name="connsiteY187" fmla="*/ 436451 h 1410879"/>
                <a:gd name="connsiteX188" fmla="*/ 720718 w 1502244"/>
                <a:gd name="connsiteY188" fmla="*/ 436451 h 1410879"/>
                <a:gd name="connsiteX189" fmla="*/ 723256 w 1502244"/>
                <a:gd name="connsiteY189" fmla="*/ 438989 h 1410879"/>
                <a:gd name="connsiteX190" fmla="*/ 725793 w 1502244"/>
                <a:gd name="connsiteY190" fmla="*/ 441526 h 1410879"/>
                <a:gd name="connsiteX191" fmla="*/ 728331 w 1502244"/>
                <a:gd name="connsiteY191" fmla="*/ 441526 h 1410879"/>
                <a:gd name="connsiteX192" fmla="*/ 733406 w 1502244"/>
                <a:gd name="connsiteY192" fmla="*/ 444064 h 1410879"/>
                <a:gd name="connsiteX193" fmla="*/ 746095 w 1502244"/>
                <a:gd name="connsiteY193" fmla="*/ 444064 h 1410879"/>
                <a:gd name="connsiteX194" fmla="*/ 751170 w 1502244"/>
                <a:gd name="connsiteY194" fmla="*/ 446602 h 1410879"/>
                <a:gd name="connsiteX195" fmla="*/ 756245 w 1502244"/>
                <a:gd name="connsiteY195" fmla="*/ 449139 h 1410879"/>
                <a:gd name="connsiteX196" fmla="*/ 761320 w 1502244"/>
                <a:gd name="connsiteY196" fmla="*/ 454215 h 1410879"/>
                <a:gd name="connsiteX197" fmla="*/ 768933 w 1502244"/>
                <a:gd name="connsiteY197" fmla="*/ 459290 h 1410879"/>
                <a:gd name="connsiteX198" fmla="*/ 776546 w 1502244"/>
                <a:gd name="connsiteY198" fmla="*/ 461827 h 1410879"/>
                <a:gd name="connsiteX199" fmla="*/ 784159 w 1502244"/>
                <a:gd name="connsiteY199" fmla="*/ 471978 h 1410879"/>
                <a:gd name="connsiteX200" fmla="*/ 786697 w 1502244"/>
                <a:gd name="connsiteY200" fmla="*/ 479591 h 1410879"/>
                <a:gd name="connsiteX201" fmla="*/ 786697 w 1502244"/>
                <a:gd name="connsiteY201" fmla="*/ 482129 h 1410879"/>
                <a:gd name="connsiteX202" fmla="*/ 789234 w 1502244"/>
                <a:gd name="connsiteY202" fmla="*/ 484666 h 1410879"/>
                <a:gd name="connsiteX203" fmla="*/ 791772 w 1502244"/>
                <a:gd name="connsiteY203" fmla="*/ 487203 h 1410879"/>
                <a:gd name="connsiteX204" fmla="*/ 794309 w 1502244"/>
                <a:gd name="connsiteY204" fmla="*/ 489741 h 1410879"/>
                <a:gd name="connsiteX205" fmla="*/ 799385 w 1502244"/>
                <a:gd name="connsiteY205" fmla="*/ 492279 h 1410879"/>
                <a:gd name="connsiteX206" fmla="*/ 804460 w 1502244"/>
                <a:gd name="connsiteY206" fmla="*/ 489741 h 1410879"/>
                <a:gd name="connsiteX207" fmla="*/ 809535 w 1502244"/>
                <a:gd name="connsiteY207" fmla="*/ 489741 h 1410879"/>
                <a:gd name="connsiteX208" fmla="*/ 814610 w 1502244"/>
                <a:gd name="connsiteY208" fmla="*/ 487203 h 1410879"/>
                <a:gd name="connsiteX209" fmla="*/ 817148 w 1502244"/>
                <a:gd name="connsiteY209" fmla="*/ 484666 h 1410879"/>
                <a:gd name="connsiteX210" fmla="*/ 822223 w 1502244"/>
                <a:gd name="connsiteY210" fmla="*/ 479591 h 1410879"/>
                <a:gd name="connsiteX211" fmla="*/ 824761 w 1502244"/>
                <a:gd name="connsiteY211" fmla="*/ 474515 h 1410879"/>
                <a:gd name="connsiteX212" fmla="*/ 824761 w 1502244"/>
                <a:gd name="connsiteY212" fmla="*/ 471978 h 1410879"/>
                <a:gd name="connsiteX213" fmla="*/ 827299 w 1502244"/>
                <a:gd name="connsiteY213" fmla="*/ 464365 h 1410879"/>
                <a:gd name="connsiteX214" fmla="*/ 832374 w 1502244"/>
                <a:gd name="connsiteY214" fmla="*/ 456752 h 1410879"/>
                <a:gd name="connsiteX215" fmla="*/ 834911 w 1502244"/>
                <a:gd name="connsiteY215" fmla="*/ 451677 h 1410879"/>
                <a:gd name="connsiteX216" fmla="*/ 837449 w 1502244"/>
                <a:gd name="connsiteY216" fmla="*/ 446602 h 1410879"/>
                <a:gd name="connsiteX217" fmla="*/ 839987 w 1502244"/>
                <a:gd name="connsiteY217" fmla="*/ 438989 h 1410879"/>
                <a:gd name="connsiteX218" fmla="*/ 842524 w 1502244"/>
                <a:gd name="connsiteY218" fmla="*/ 433913 h 1410879"/>
                <a:gd name="connsiteX219" fmla="*/ 845062 w 1502244"/>
                <a:gd name="connsiteY219" fmla="*/ 431376 h 1410879"/>
                <a:gd name="connsiteX220" fmla="*/ 847600 w 1502244"/>
                <a:gd name="connsiteY220" fmla="*/ 428838 h 1410879"/>
                <a:gd name="connsiteX221" fmla="*/ 850137 w 1502244"/>
                <a:gd name="connsiteY221" fmla="*/ 428838 h 1410879"/>
                <a:gd name="connsiteX222" fmla="*/ 857750 w 1502244"/>
                <a:gd name="connsiteY222" fmla="*/ 423763 h 1410879"/>
                <a:gd name="connsiteX223" fmla="*/ 867901 w 1502244"/>
                <a:gd name="connsiteY223" fmla="*/ 421225 h 1410879"/>
                <a:gd name="connsiteX224" fmla="*/ 875514 w 1502244"/>
                <a:gd name="connsiteY224" fmla="*/ 413612 h 1410879"/>
                <a:gd name="connsiteX225" fmla="*/ 883127 w 1502244"/>
                <a:gd name="connsiteY225" fmla="*/ 406000 h 1410879"/>
                <a:gd name="connsiteX226" fmla="*/ 890739 w 1502244"/>
                <a:gd name="connsiteY226" fmla="*/ 398387 h 1410879"/>
                <a:gd name="connsiteX227" fmla="*/ 895815 w 1502244"/>
                <a:gd name="connsiteY227" fmla="*/ 388236 h 1410879"/>
                <a:gd name="connsiteX228" fmla="*/ 900890 w 1502244"/>
                <a:gd name="connsiteY228" fmla="*/ 378086 h 1410879"/>
                <a:gd name="connsiteX229" fmla="*/ 903427 w 1502244"/>
                <a:gd name="connsiteY229" fmla="*/ 375548 h 1410879"/>
                <a:gd name="connsiteX230" fmla="*/ 905965 w 1502244"/>
                <a:gd name="connsiteY230" fmla="*/ 370473 h 1410879"/>
                <a:gd name="connsiteX231" fmla="*/ 911040 w 1502244"/>
                <a:gd name="connsiteY231" fmla="*/ 365398 h 1410879"/>
                <a:gd name="connsiteX232" fmla="*/ 918653 w 1502244"/>
                <a:gd name="connsiteY232" fmla="*/ 360322 h 1410879"/>
                <a:gd name="connsiteX233" fmla="*/ 923728 w 1502244"/>
                <a:gd name="connsiteY233" fmla="*/ 357785 h 1410879"/>
                <a:gd name="connsiteX234" fmla="*/ 928804 w 1502244"/>
                <a:gd name="connsiteY234" fmla="*/ 352709 h 1410879"/>
                <a:gd name="connsiteX235" fmla="*/ 938954 w 1502244"/>
                <a:gd name="connsiteY235" fmla="*/ 342559 h 1410879"/>
                <a:gd name="connsiteX236" fmla="*/ 946567 w 1502244"/>
                <a:gd name="connsiteY236" fmla="*/ 337484 h 1410879"/>
                <a:gd name="connsiteX237" fmla="*/ 951642 w 1502244"/>
                <a:gd name="connsiteY237" fmla="*/ 334946 h 1410879"/>
                <a:gd name="connsiteX238" fmla="*/ 954180 w 1502244"/>
                <a:gd name="connsiteY238" fmla="*/ 332408 h 1410879"/>
                <a:gd name="connsiteX239" fmla="*/ 956718 w 1502244"/>
                <a:gd name="connsiteY239" fmla="*/ 329871 h 1410879"/>
                <a:gd name="connsiteX240" fmla="*/ 961793 w 1502244"/>
                <a:gd name="connsiteY240" fmla="*/ 327333 h 1410879"/>
                <a:gd name="connsiteX241" fmla="*/ 961793 w 1502244"/>
                <a:gd name="connsiteY241" fmla="*/ 324795 h 1410879"/>
                <a:gd name="connsiteX242" fmla="*/ 1004922 w 1502244"/>
                <a:gd name="connsiteY242" fmla="*/ 324795 h 1410879"/>
                <a:gd name="connsiteX243" fmla="*/ 1017610 w 1502244"/>
                <a:gd name="connsiteY243" fmla="*/ 322258 h 1410879"/>
                <a:gd name="connsiteX244" fmla="*/ 1022686 w 1502244"/>
                <a:gd name="connsiteY244" fmla="*/ 322258 h 1410879"/>
                <a:gd name="connsiteX245" fmla="*/ 1040438 w 1502244"/>
                <a:gd name="connsiteY245" fmla="*/ 324795 h 1410879"/>
                <a:gd name="connsiteX246" fmla="*/ 1073417 w 1502244"/>
                <a:gd name="connsiteY246" fmla="*/ 324795 h 1410879"/>
                <a:gd name="connsiteX247" fmla="*/ 1078492 w 1502244"/>
                <a:gd name="connsiteY247" fmla="*/ 322258 h 1410879"/>
                <a:gd name="connsiteX248" fmla="*/ 1086105 w 1502244"/>
                <a:gd name="connsiteY248" fmla="*/ 324795 h 1410879"/>
                <a:gd name="connsiteX249" fmla="*/ 1088643 w 1502244"/>
                <a:gd name="connsiteY249" fmla="*/ 322258 h 1410879"/>
                <a:gd name="connsiteX250" fmla="*/ 1091180 w 1502244"/>
                <a:gd name="connsiteY250" fmla="*/ 319720 h 1410879"/>
                <a:gd name="connsiteX251" fmla="*/ 1091180 w 1502244"/>
                <a:gd name="connsiteY251" fmla="*/ 312107 h 1410879"/>
                <a:gd name="connsiteX252" fmla="*/ 1088643 w 1502244"/>
                <a:gd name="connsiteY252" fmla="*/ 307032 h 1410879"/>
                <a:gd name="connsiteX253" fmla="*/ 1091180 w 1502244"/>
                <a:gd name="connsiteY253" fmla="*/ 304495 h 1410879"/>
                <a:gd name="connsiteX254" fmla="*/ 1093718 w 1502244"/>
                <a:gd name="connsiteY254" fmla="*/ 301957 h 1410879"/>
                <a:gd name="connsiteX255" fmla="*/ 1098793 w 1502244"/>
                <a:gd name="connsiteY255" fmla="*/ 301957 h 1410879"/>
                <a:gd name="connsiteX256" fmla="*/ 1103868 w 1502244"/>
                <a:gd name="connsiteY256" fmla="*/ 294344 h 1410879"/>
                <a:gd name="connsiteX257" fmla="*/ 1108944 w 1502244"/>
                <a:gd name="connsiteY257" fmla="*/ 291806 h 1410879"/>
                <a:gd name="connsiteX258" fmla="*/ 1116557 w 1502244"/>
                <a:gd name="connsiteY258" fmla="*/ 289269 h 1410879"/>
                <a:gd name="connsiteX259" fmla="*/ 1124169 w 1502244"/>
                <a:gd name="connsiteY259" fmla="*/ 284193 h 1410879"/>
                <a:gd name="connsiteX260" fmla="*/ 1131782 w 1502244"/>
                <a:gd name="connsiteY260" fmla="*/ 279118 h 1410879"/>
                <a:gd name="connsiteX261" fmla="*/ 1134320 w 1502244"/>
                <a:gd name="connsiteY261" fmla="*/ 274043 h 1410879"/>
                <a:gd name="connsiteX262" fmla="*/ 1134320 w 1502244"/>
                <a:gd name="connsiteY262" fmla="*/ 268967 h 1410879"/>
                <a:gd name="connsiteX263" fmla="*/ 1139395 w 1502244"/>
                <a:gd name="connsiteY263" fmla="*/ 263892 h 1410879"/>
                <a:gd name="connsiteX264" fmla="*/ 1141933 w 1502244"/>
                <a:gd name="connsiteY264" fmla="*/ 261355 h 1410879"/>
                <a:gd name="connsiteX265" fmla="*/ 1144470 w 1502244"/>
                <a:gd name="connsiteY265" fmla="*/ 258817 h 1410879"/>
                <a:gd name="connsiteX266" fmla="*/ 1157159 w 1502244"/>
                <a:gd name="connsiteY266" fmla="*/ 258817 h 1410879"/>
                <a:gd name="connsiteX267" fmla="*/ 1164772 w 1502244"/>
                <a:gd name="connsiteY267" fmla="*/ 256279 h 1410879"/>
                <a:gd name="connsiteX268" fmla="*/ 1164772 w 1502244"/>
                <a:gd name="connsiteY268" fmla="*/ 253742 h 1410879"/>
                <a:gd name="connsiteX269" fmla="*/ 1179997 w 1502244"/>
                <a:gd name="connsiteY269" fmla="*/ 253742 h 1410879"/>
                <a:gd name="connsiteX270" fmla="*/ 1182535 w 1502244"/>
                <a:gd name="connsiteY270" fmla="*/ 251204 h 1410879"/>
                <a:gd name="connsiteX271" fmla="*/ 1192685 w 1502244"/>
                <a:gd name="connsiteY271" fmla="*/ 251204 h 1410879"/>
                <a:gd name="connsiteX272" fmla="*/ 1192685 w 1502244"/>
                <a:gd name="connsiteY272" fmla="*/ 253742 h 1410879"/>
                <a:gd name="connsiteX273" fmla="*/ 1190148 w 1502244"/>
                <a:gd name="connsiteY273" fmla="*/ 256279 h 1410879"/>
                <a:gd name="connsiteX274" fmla="*/ 1187610 w 1502244"/>
                <a:gd name="connsiteY274" fmla="*/ 258817 h 1410879"/>
                <a:gd name="connsiteX275" fmla="*/ 1187610 w 1502244"/>
                <a:gd name="connsiteY275" fmla="*/ 261355 h 1410879"/>
                <a:gd name="connsiteX276" fmla="*/ 1215514 w 1502244"/>
                <a:gd name="connsiteY276" fmla="*/ 261355 h 1410879"/>
                <a:gd name="connsiteX277" fmla="*/ 1218051 w 1502244"/>
                <a:gd name="connsiteY277" fmla="*/ 258817 h 1410879"/>
                <a:gd name="connsiteX278" fmla="*/ 1223126 w 1502244"/>
                <a:gd name="connsiteY278" fmla="*/ 258817 h 1410879"/>
                <a:gd name="connsiteX279" fmla="*/ 1225664 w 1502244"/>
                <a:gd name="connsiteY279" fmla="*/ 256279 h 1410879"/>
                <a:gd name="connsiteX280" fmla="*/ 1228202 w 1502244"/>
                <a:gd name="connsiteY280" fmla="*/ 256279 h 1410879"/>
                <a:gd name="connsiteX281" fmla="*/ 1228202 w 1502244"/>
                <a:gd name="connsiteY281" fmla="*/ 253742 h 1410879"/>
                <a:gd name="connsiteX282" fmla="*/ 1225664 w 1502244"/>
                <a:gd name="connsiteY282" fmla="*/ 253742 h 1410879"/>
                <a:gd name="connsiteX283" fmla="*/ 1223126 w 1502244"/>
                <a:gd name="connsiteY283" fmla="*/ 251204 h 1410879"/>
                <a:gd name="connsiteX284" fmla="*/ 1223126 w 1502244"/>
                <a:gd name="connsiteY284" fmla="*/ 243591 h 1410879"/>
                <a:gd name="connsiteX285" fmla="*/ 1225664 w 1502244"/>
                <a:gd name="connsiteY285" fmla="*/ 241054 h 1410879"/>
                <a:gd name="connsiteX286" fmla="*/ 1228202 w 1502244"/>
                <a:gd name="connsiteY286" fmla="*/ 238516 h 1410879"/>
                <a:gd name="connsiteX287" fmla="*/ 1235815 w 1502244"/>
                <a:gd name="connsiteY287" fmla="*/ 241054 h 1410879"/>
                <a:gd name="connsiteX288" fmla="*/ 1238352 w 1502244"/>
                <a:gd name="connsiteY288" fmla="*/ 238516 h 1410879"/>
                <a:gd name="connsiteX289" fmla="*/ 1240890 w 1502244"/>
                <a:gd name="connsiteY289" fmla="*/ 235978 h 1410879"/>
                <a:gd name="connsiteX290" fmla="*/ 1243428 w 1502244"/>
                <a:gd name="connsiteY290" fmla="*/ 233441 h 1410879"/>
                <a:gd name="connsiteX291" fmla="*/ 1243428 w 1502244"/>
                <a:gd name="connsiteY291" fmla="*/ 223290 h 1410879"/>
                <a:gd name="connsiteX292" fmla="*/ 1245965 w 1502244"/>
                <a:gd name="connsiteY292" fmla="*/ 220753 h 1410879"/>
                <a:gd name="connsiteX293" fmla="*/ 1243428 w 1502244"/>
                <a:gd name="connsiteY293" fmla="*/ 215678 h 1410879"/>
                <a:gd name="connsiteX294" fmla="*/ 1243428 w 1502244"/>
                <a:gd name="connsiteY294" fmla="*/ 208064 h 1410879"/>
                <a:gd name="connsiteX295" fmla="*/ 1245965 w 1502244"/>
                <a:gd name="connsiteY295" fmla="*/ 202989 h 1410879"/>
                <a:gd name="connsiteX296" fmla="*/ 1245965 w 1502244"/>
                <a:gd name="connsiteY296" fmla="*/ 200452 h 1410879"/>
                <a:gd name="connsiteX297" fmla="*/ 1253578 w 1502244"/>
                <a:gd name="connsiteY297" fmla="*/ 200452 h 1410879"/>
                <a:gd name="connsiteX298" fmla="*/ 1266266 w 1502244"/>
                <a:gd name="connsiteY298" fmla="*/ 202989 h 1410879"/>
                <a:gd name="connsiteX299" fmla="*/ 1281492 w 1502244"/>
                <a:gd name="connsiteY299" fmla="*/ 208064 h 1410879"/>
                <a:gd name="connsiteX300" fmla="*/ 1294180 w 1502244"/>
                <a:gd name="connsiteY300" fmla="*/ 210602 h 1410879"/>
                <a:gd name="connsiteX301" fmla="*/ 1301793 w 1502244"/>
                <a:gd name="connsiteY301" fmla="*/ 213140 h 1410879"/>
                <a:gd name="connsiteX302" fmla="*/ 1304330 w 1502244"/>
                <a:gd name="connsiteY302" fmla="*/ 220753 h 1410879"/>
                <a:gd name="connsiteX303" fmla="*/ 1299255 w 1502244"/>
                <a:gd name="connsiteY303" fmla="*/ 225828 h 1410879"/>
                <a:gd name="connsiteX304" fmla="*/ 1299255 w 1502244"/>
                <a:gd name="connsiteY304" fmla="*/ 256269 h 1410879"/>
                <a:gd name="connsiteX305" fmla="*/ 1306868 w 1502244"/>
                <a:gd name="connsiteY305" fmla="*/ 268957 h 1410879"/>
                <a:gd name="connsiteX306" fmla="*/ 1322094 w 1502244"/>
                <a:gd name="connsiteY306" fmla="*/ 274032 h 1410879"/>
                <a:gd name="connsiteX307" fmla="*/ 1334782 w 1502244"/>
                <a:gd name="connsiteY307" fmla="*/ 276570 h 1410879"/>
                <a:gd name="connsiteX308" fmla="*/ 1350008 w 1502244"/>
                <a:gd name="connsiteY308" fmla="*/ 281645 h 1410879"/>
                <a:gd name="connsiteX309" fmla="*/ 1370309 w 1502244"/>
                <a:gd name="connsiteY309" fmla="*/ 294333 h 1410879"/>
                <a:gd name="connsiteX310" fmla="*/ 1388062 w 1502244"/>
                <a:gd name="connsiteY310" fmla="*/ 307021 h 1410879"/>
                <a:gd name="connsiteX311" fmla="*/ 1398212 w 1502244"/>
                <a:gd name="connsiteY311" fmla="*/ 317172 h 1410879"/>
                <a:gd name="connsiteX312" fmla="*/ 1413438 w 1502244"/>
                <a:gd name="connsiteY312" fmla="*/ 322247 h 1410879"/>
                <a:gd name="connsiteX313" fmla="*/ 1426126 w 1502244"/>
                <a:gd name="connsiteY313" fmla="*/ 327323 h 1410879"/>
                <a:gd name="connsiteX314" fmla="*/ 1418513 w 1502244"/>
                <a:gd name="connsiteY314" fmla="*/ 332398 h 1410879"/>
                <a:gd name="connsiteX315" fmla="*/ 1405825 w 1502244"/>
                <a:gd name="connsiteY315" fmla="*/ 345086 h 1410879"/>
                <a:gd name="connsiteX316" fmla="*/ 1403288 w 1502244"/>
                <a:gd name="connsiteY316" fmla="*/ 357774 h 1410879"/>
                <a:gd name="connsiteX317" fmla="*/ 1408363 w 1502244"/>
                <a:gd name="connsiteY317" fmla="*/ 370462 h 1410879"/>
                <a:gd name="connsiteX318" fmla="*/ 1410900 w 1502244"/>
                <a:gd name="connsiteY318" fmla="*/ 378075 h 1410879"/>
                <a:gd name="connsiteX319" fmla="*/ 1405825 w 1502244"/>
                <a:gd name="connsiteY319" fmla="*/ 385688 h 1410879"/>
                <a:gd name="connsiteX320" fmla="*/ 1395675 w 1502244"/>
                <a:gd name="connsiteY320" fmla="*/ 390763 h 1410879"/>
                <a:gd name="connsiteX321" fmla="*/ 1385524 w 1502244"/>
                <a:gd name="connsiteY321" fmla="*/ 393301 h 1410879"/>
                <a:gd name="connsiteX322" fmla="*/ 1375374 w 1502244"/>
                <a:gd name="connsiteY322" fmla="*/ 398376 h 1410879"/>
                <a:gd name="connsiteX323" fmla="*/ 1367761 w 1502244"/>
                <a:gd name="connsiteY323" fmla="*/ 408527 h 1410879"/>
                <a:gd name="connsiteX324" fmla="*/ 1367761 w 1502244"/>
                <a:gd name="connsiteY324" fmla="*/ 416139 h 1410879"/>
                <a:gd name="connsiteX325" fmla="*/ 1388051 w 1502244"/>
                <a:gd name="connsiteY325" fmla="*/ 416139 h 1410879"/>
                <a:gd name="connsiteX326" fmla="*/ 1398202 w 1502244"/>
                <a:gd name="connsiteY326" fmla="*/ 413602 h 1410879"/>
                <a:gd name="connsiteX327" fmla="*/ 1405814 w 1502244"/>
                <a:gd name="connsiteY327" fmla="*/ 418677 h 1410879"/>
                <a:gd name="connsiteX328" fmla="*/ 1415965 w 1502244"/>
                <a:gd name="connsiteY328" fmla="*/ 426290 h 1410879"/>
                <a:gd name="connsiteX329" fmla="*/ 1423578 w 1502244"/>
                <a:gd name="connsiteY329" fmla="*/ 433903 h 1410879"/>
                <a:gd name="connsiteX330" fmla="*/ 1426115 w 1502244"/>
                <a:gd name="connsiteY330" fmla="*/ 441516 h 1410879"/>
                <a:gd name="connsiteX331" fmla="*/ 1428653 w 1502244"/>
                <a:gd name="connsiteY331" fmla="*/ 449128 h 1410879"/>
                <a:gd name="connsiteX332" fmla="*/ 1423578 w 1502244"/>
                <a:gd name="connsiteY332" fmla="*/ 456742 h 1410879"/>
                <a:gd name="connsiteX333" fmla="*/ 1421040 w 1502244"/>
                <a:gd name="connsiteY333" fmla="*/ 461817 h 1410879"/>
                <a:gd name="connsiteX334" fmla="*/ 1418503 w 1502244"/>
                <a:gd name="connsiteY334" fmla="*/ 466892 h 1410879"/>
                <a:gd name="connsiteX335" fmla="*/ 1415965 w 1502244"/>
                <a:gd name="connsiteY335" fmla="*/ 477042 h 1410879"/>
                <a:gd name="connsiteX336" fmla="*/ 1410890 w 1502244"/>
                <a:gd name="connsiteY336" fmla="*/ 487193 h 1410879"/>
                <a:gd name="connsiteX337" fmla="*/ 1408352 w 1502244"/>
                <a:gd name="connsiteY337" fmla="*/ 499881 h 1410879"/>
                <a:gd name="connsiteX338" fmla="*/ 1405814 w 1502244"/>
                <a:gd name="connsiteY338" fmla="*/ 504956 h 1410879"/>
                <a:gd name="connsiteX339" fmla="*/ 1400739 w 1502244"/>
                <a:gd name="connsiteY339" fmla="*/ 512569 h 1410879"/>
                <a:gd name="connsiteX340" fmla="*/ 1398202 w 1502244"/>
                <a:gd name="connsiteY340" fmla="*/ 522720 h 1410879"/>
                <a:gd name="connsiteX341" fmla="*/ 1398202 w 1502244"/>
                <a:gd name="connsiteY341" fmla="*/ 532870 h 1410879"/>
                <a:gd name="connsiteX342" fmla="*/ 1395664 w 1502244"/>
                <a:gd name="connsiteY342" fmla="*/ 545559 h 1410879"/>
                <a:gd name="connsiteX343" fmla="*/ 1395664 w 1502244"/>
                <a:gd name="connsiteY343" fmla="*/ 553171 h 1410879"/>
                <a:gd name="connsiteX344" fmla="*/ 1403277 w 1502244"/>
                <a:gd name="connsiteY344" fmla="*/ 563322 h 1410879"/>
                <a:gd name="connsiteX345" fmla="*/ 1410890 w 1502244"/>
                <a:gd name="connsiteY345" fmla="*/ 573473 h 1410879"/>
                <a:gd name="connsiteX346" fmla="*/ 1418503 w 1502244"/>
                <a:gd name="connsiteY346" fmla="*/ 583623 h 1410879"/>
                <a:gd name="connsiteX347" fmla="*/ 1418503 w 1502244"/>
                <a:gd name="connsiteY347" fmla="*/ 596311 h 1410879"/>
                <a:gd name="connsiteX348" fmla="*/ 1413427 w 1502244"/>
                <a:gd name="connsiteY348" fmla="*/ 603924 h 1410879"/>
                <a:gd name="connsiteX349" fmla="*/ 1410890 w 1502244"/>
                <a:gd name="connsiteY349" fmla="*/ 608999 h 1410879"/>
                <a:gd name="connsiteX350" fmla="*/ 1408352 w 1502244"/>
                <a:gd name="connsiteY350" fmla="*/ 616612 h 1410879"/>
                <a:gd name="connsiteX351" fmla="*/ 1408352 w 1502244"/>
                <a:gd name="connsiteY351" fmla="*/ 626762 h 1410879"/>
                <a:gd name="connsiteX352" fmla="*/ 1410890 w 1502244"/>
                <a:gd name="connsiteY352" fmla="*/ 634376 h 1410879"/>
                <a:gd name="connsiteX353" fmla="*/ 1413427 w 1502244"/>
                <a:gd name="connsiteY353" fmla="*/ 641988 h 1410879"/>
                <a:gd name="connsiteX354" fmla="*/ 1418503 w 1502244"/>
                <a:gd name="connsiteY354" fmla="*/ 652139 h 1410879"/>
                <a:gd name="connsiteX355" fmla="*/ 1423578 w 1502244"/>
                <a:gd name="connsiteY355" fmla="*/ 659752 h 1410879"/>
                <a:gd name="connsiteX356" fmla="*/ 1436266 w 1502244"/>
                <a:gd name="connsiteY356" fmla="*/ 669902 h 1410879"/>
                <a:gd name="connsiteX357" fmla="*/ 1448954 w 1502244"/>
                <a:gd name="connsiteY357" fmla="*/ 680053 h 1410879"/>
                <a:gd name="connsiteX358" fmla="*/ 1456567 w 1502244"/>
                <a:gd name="connsiteY358" fmla="*/ 687666 h 1410879"/>
                <a:gd name="connsiteX359" fmla="*/ 1461642 w 1502244"/>
                <a:gd name="connsiteY359" fmla="*/ 695279 h 1410879"/>
                <a:gd name="connsiteX360" fmla="*/ 1464180 w 1502244"/>
                <a:gd name="connsiteY360" fmla="*/ 705429 h 1410879"/>
                <a:gd name="connsiteX361" fmla="*/ 1466718 w 1502244"/>
                <a:gd name="connsiteY361" fmla="*/ 715579 h 1410879"/>
                <a:gd name="connsiteX362" fmla="*/ 1471793 w 1502244"/>
                <a:gd name="connsiteY362" fmla="*/ 728268 h 1410879"/>
                <a:gd name="connsiteX363" fmla="*/ 1471793 w 1502244"/>
                <a:gd name="connsiteY363" fmla="*/ 735881 h 1410879"/>
                <a:gd name="connsiteX364" fmla="*/ 1474331 w 1502244"/>
                <a:gd name="connsiteY364" fmla="*/ 746031 h 1410879"/>
                <a:gd name="connsiteX365" fmla="*/ 1474331 w 1502244"/>
                <a:gd name="connsiteY365" fmla="*/ 751107 h 1410879"/>
                <a:gd name="connsiteX366" fmla="*/ 1471793 w 1502244"/>
                <a:gd name="connsiteY366" fmla="*/ 756182 h 1410879"/>
                <a:gd name="connsiteX367" fmla="*/ 1469255 w 1502244"/>
                <a:gd name="connsiteY367" fmla="*/ 758719 h 1410879"/>
                <a:gd name="connsiteX368" fmla="*/ 1466718 w 1502244"/>
                <a:gd name="connsiteY368" fmla="*/ 763795 h 1410879"/>
                <a:gd name="connsiteX369" fmla="*/ 1464180 w 1502244"/>
                <a:gd name="connsiteY369" fmla="*/ 766332 h 1410879"/>
                <a:gd name="connsiteX370" fmla="*/ 1459105 w 1502244"/>
                <a:gd name="connsiteY370" fmla="*/ 771407 h 1410879"/>
                <a:gd name="connsiteX371" fmla="*/ 1456567 w 1502244"/>
                <a:gd name="connsiteY371" fmla="*/ 776483 h 1410879"/>
                <a:gd name="connsiteX372" fmla="*/ 1454029 w 1502244"/>
                <a:gd name="connsiteY372" fmla="*/ 784096 h 1410879"/>
                <a:gd name="connsiteX373" fmla="*/ 1451492 w 1502244"/>
                <a:gd name="connsiteY373" fmla="*/ 786633 h 1410879"/>
                <a:gd name="connsiteX374" fmla="*/ 1451492 w 1502244"/>
                <a:gd name="connsiteY374" fmla="*/ 791708 h 1410879"/>
                <a:gd name="connsiteX375" fmla="*/ 1448954 w 1502244"/>
                <a:gd name="connsiteY375" fmla="*/ 794246 h 1410879"/>
                <a:gd name="connsiteX376" fmla="*/ 1451492 w 1502244"/>
                <a:gd name="connsiteY376" fmla="*/ 796784 h 1410879"/>
                <a:gd name="connsiteX377" fmla="*/ 1456567 w 1502244"/>
                <a:gd name="connsiteY377" fmla="*/ 799321 h 1410879"/>
                <a:gd name="connsiteX378" fmla="*/ 1464180 w 1502244"/>
                <a:gd name="connsiteY378" fmla="*/ 799321 h 1410879"/>
                <a:gd name="connsiteX379" fmla="*/ 1474331 w 1502244"/>
                <a:gd name="connsiteY379" fmla="*/ 801859 h 1410879"/>
                <a:gd name="connsiteX380" fmla="*/ 1481943 w 1502244"/>
                <a:gd name="connsiteY380" fmla="*/ 801859 h 1410879"/>
                <a:gd name="connsiteX381" fmla="*/ 1489556 w 1502244"/>
                <a:gd name="connsiteY381" fmla="*/ 804396 h 1410879"/>
                <a:gd name="connsiteX382" fmla="*/ 1494632 w 1502244"/>
                <a:gd name="connsiteY382" fmla="*/ 804396 h 1410879"/>
                <a:gd name="connsiteX383" fmla="*/ 1494632 w 1502244"/>
                <a:gd name="connsiteY383" fmla="*/ 806934 h 1410879"/>
                <a:gd name="connsiteX384" fmla="*/ 1492094 w 1502244"/>
                <a:gd name="connsiteY384" fmla="*/ 809472 h 1410879"/>
                <a:gd name="connsiteX385" fmla="*/ 1489556 w 1502244"/>
                <a:gd name="connsiteY385" fmla="*/ 812010 h 1410879"/>
                <a:gd name="connsiteX386" fmla="*/ 1489556 w 1502244"/>
                <a:gd name="connsiteY386" fmla="*/ 817085 h 1410879"/>
                <a:gd name="connsiteX387" fmla="*/ 1492094 w 1502244"/>
                <a:gd name="connsiteY387" fmla="*/ 819622 h 1410879"/>
                <a:gd name="connsiteX388" fmla="*/ 1492094 w 1502244"/>
                <a:gd name="connsiteY388" fmla="*/ 824698 h 1410879"/>
                <a:gd name="connsiteX389" fmla="*/ 1489556 w 1502244"/>
                <a:gd name="connsiteY389" fmla="*/ 827235 h 1410879"/>
                <a:gd name="connsiteX390" fmla="*/ 1484481 w 1502244"/>
                <a:gd name="connsiteY390" fmla="*/ 829773 h 1410879"/>
                <a:gd name="connsiteX391" fmla="*/ 1479406 w 1502244"/>
                <a:gd name="connsiteY391" fmla="*/ 829773 h 1410879"/>
                <a:gd name="connsiteX392" fmla="*/ 1474331 w 1502244"/>
                <a:gd name="connsiteY392" fmla="*/ 832310 h 1410879"/>
                <a:gd name="connsiteX393" fmla="*/ 1466718 w 1502244"/>
                <a:gd name="connsiteY393" fmla="*/ 834848 h 1410879"/>
                <a:gd name="connsiteX394" fmla="*/ 1459105 w 1502244"/>
                <a:gd name="connsiteY394" fmla="*/ 837386 h 1410879"/>
                <a:gd name="connsiteX395" fmla="*/ 1456567 w 1502244"/>
                <a:gd name="connsiteY395" fmla="*/ 839924 h 1410879"/>
                <a:gd name="connsiteX396" fmla="*/ 1454029 w 1502244"/>
                <a:gd name="connsiteY396" fmla="*/ 847536 h 1410879"/>
                <a:gd name="connsiteX397" fmla="*/ 1454029 w 1502244"/>
                <a:gd name="connsiteY397" fmla="*/ 862762 h 1410879"/>
                <a:gd name="connsiteX398" fmla="*/ 1456567 w 1502244"/>
                <a:gd name="connsiteY398" fmla="*/ 867837 h 1410879"/>
                <a:gd name="connsiteX399" fmla="*/ 1461642 w 1502244"/>
                <a:gd name="connsiteY399" fmla="*/ 872913 h 1410879"/>
                <a:gd name="connsiteX400" fmla="*/ 1464180 w 1502244"/>
                <a:gd name="connsiteY400" fmla="*/ 877988 h 1410879"/>
                <a:gd name="connsiteX401" fmla="*/ 1469255 w 1502244"/>
                <a:gd name="connsiteY401" fmla="*/ 883063 h 1410879"/>
                <a:gd name="connsiteX402" fmla="*/ 1474331 w 1502244"/>
                <a:gd name="connsiteY402" fmla="*/ 890676 h 1410879"/>
                <a:gd name="connsiteX403" fmla="*/ 1474331 w 1502244"/>
                <a:gd name="connsiteY403" fmla="*/ 916042 h 1410879"/>
                <a:gd name="connsiteX404" fmla="*/ 1479406 w 1502244"/>
                <a:gd name="connsiteY404" fmla="*/ 923654 h 1410879"/>
                <a:gd name="connsiteX405" fmla="*/ 1484481 w 1502244"/>
                <a:gd name="connsiteY405" fmla="*/ 928730 h 1410879"/>
                <a:gd name="connsiteX406" fmla="*/ 1489556 w 1502244"/>
                <a:gd name="connsiteY406" fmla="*/ 931267 h 1410879"/>
                <a:gd name="connsiteX407" fmla="*/ 1492094 w 1502244"/>
                <a:gd name="connsiteY407" fmla="*/ 933805 h 1410879"/>
                <a:gd name="connsiteX408" fmla="*/ 1492094 w 1502244"/>
                <a:gd name="connsiteY408" fmla="*/ 949031 h 1410879"/>
                <a:gd name="connsiteX409" fmla="*/ 1494632 w 1502244"/>
                <a:gd name="connsiteY409" fmla="*/ 951568 h 1410879"/>
                <a:gd name="connsiteX410" fmla="*/ 1497169 w 1502244"/>
                <a:gd name="connsiteY410" fmla="*/ 954106 h 1410879"/>
                <a:gd name="connsiteX411" fmla="*/ 1499707 w 1502244"/>
                <a:gd name="connsiteY411" fmla="*/ 959181 h 1410879"/>
                <a:gd name="connsiteX412" fmla="*/ 1502244 w 1502244"/>
                <a:gd name="connsiteY412" fmla="*/ 964257 h 1410879"/>
                <a:gd name="connsiteX413" fmla="*/ 1502244 w 1502244"/>
                <a:gd name="connsiteY413" fmla="*/ 971869 h 1410879"/>
                <a:gd name="connsiteX414" fmla="*/ 1499707 w 1502244"/>
                <a:gd name="connsiteY414" fmla="*/ 974407 h 1410879"/>
                <a:gd name="connsiteX415" fmla="*/ 1499707 w 1502244"/>
                <a:gd name="connsiteY415" fmla="*/ 979483 h 1410879"/>
                <a:gd name="connsiteX416" fmla="*/ 1497169 w 1502244"/>
                <a:gd name="connsiteY416" fmla="*/ 984557 h 1410879"/>
                <a:gd name="connsiteX417" fmla="*/ 1494632 w 1502244"/>
                <a:gd name="connsiteY417" fmla="*/ 987095 h 1410879"/>
                <a:gd name="connsiteX418" fmla="*/ 1492094 w 1502244"/>
                <a:gd name="connsiteY418" fmla="*/ 992171 h 1410879"/>
                <a:gd name="connsiteX419" fmla="*/ 1487019 w 1502244"/>
                <a:gd name="connsiteY419" fmla="*/ 994708 h 1410879"/>
                <a:gd name="connsiteX420" fmla="*/ 1481943 w 1502244"/>
                <a:gd name="connsiteY420" fmla="*/ 997246 h 1410879"/>
                <a:gd name="connsiteX421" fmla="*/ 1476868 w 1502244"/>
                <a:gd name="connsiteY421" fmla="*/ 997246 h 1410879"/>
                <a:gd name="connsiteX422" fmla="*/ 1471793 w 1502244"/>
                <a:gd name="connsiteY422" fmla="*/ 999783 h 1410879"/>
                <a:gd name="connsiteX423" fmla="*/ 1469255 w 1502244"/>
                <a:gd name="connsiteY423" fmla="*/ 1002321 h 1410879"/>
                <a:gd name="connsiteX424" fmla="*/ 1464180 w 1502244"/>
                <a:gd name="connsiteY424" fmla="*/ 1004859 h 1410879"/>
                <a:gd name="connsiteX425" fmla="*/ 1461642 w 1502244"/>
                <a:gd name="connsiteY425" fmla="*/ 1007396 h 1410879"/>
                <a:gd name="connsiteX426" fmla="*/ 1459105 w 1502244"/>
                <a:gd name="connsiteY426" fmla="*/ 1007396 h 1410879"/>
                <a:gd name="connsiteX427" fmla="*/ 1454029 w 1502244"/>
                <a:gd name="connsiteY427" fmla="*/ 1009934 h 1410879"/>
                <a:gd name="connsiteX428" fmla="*/ 1451492 w 1502244"/>
                <a:gd name="connsiteY428" fmla="*/ 1012471 h 1410879"/>
                <a:gd name="connsiteX429" fmla="*/ 1446417 w 1502244"/>
                <a:gd name="connsiteY429" fmla="*/ 1015009 h 1410879"/>
                <a:gd name="connsiteX430" fmla="*/ 1443879 w 1502244"/>
                <a:gd name="connsiteY430" fmla="*/ 1017547 h 1410879"/>
                <a:gd name="connsiteX431" fmla="*/ 1441341 w 1502244"/>
                <a:gd name="connsiteY431" fmla="*/ 1015009 h 1410879"/>
                <a:gd name="connsiteX432" fmla="*/ 1436266 w 1502244"/>
                <a:gd name="connsiteY432" fmla="*/ 1015009 h 1410879"/>
                <a:gd name="connsiteX433" fmla="*/ 1436266 w 1502244"/>
                <a:gd name="connsiteY433" fmla="*/ 1020085 h 1410879"/>
                <a:gd name="connsiteX434" fmla="*/ 1431191 w 1502244"/>
                <a:gd name="connsiteY434" fmla="*/ 1022622 h 1410879"/>
                <a:gd name="connsiteX435" fmla="*/ 1428653 w 1502244"/>
                <a:gd name="connsiteY435" fmla="*/ 1025160 h 1410879"/>
                <a:gd name="connsiteX436" fmla="*/ 1426115 w 1502244"/>
                <a:gd name="connsiteY436" fmla="*/ 1027697 h 1410879"/>
                <a:gd name="connsiteX437" fmla="*/ 1426115 w 1502244"/>
                <a:gd name="connsiteY437" fmla="*/ 1030235 h 1410879"/>
                <a:gd name="connsiteX438" fmla="*/ 1423578 w 1502244"/>
                <a:gd name="connsiteY438" fmla="*/ 1035310 h 1410879"/>
                <a:gd name="connsiteX439" fmla="*/ 1421040 w 1502244"/>
                <a:gd name="connsiteY439" fmla="*/ 1042923 h 1410879"/>
                <a:gd name="connsiteX440" fmla="*/ 1421040 w 1502244"/>
                <a:gd name="connsiteY440" fmla="*/ 1063224 h 1410879"/>
                <a:gd name="connsiteX441" fmla="*/ 1418503 w 1502244"/>
                <a:gd name="connsiteY441" fmla="*/ 1065762 h 1410879"/>
                <a:gd name="connsiteX442" fmla="*/ 1418503 w 1502244"/>
                <a:gd name="connsiteY442" fmla="*/ 1070837 h 1410879"/>
                <a:gd name="connsiteX443" fmla="*/ 1421040 w 1502244"/>
                <a:gd name="connsiteY443" fmla="*/ 1073374 h 1410879"/>
                <a:gd name="connsiteX444" fmla="*/ 1423578 w 1502244"/>
                <a:gd name="connsiteY444" fmla="*/ 1075912 h 1410879"/>
                <a:gd name="connsiteX445" fmla="*/ 1423578 w 1502244"/>
                <a:gd name="connsiteY445" fmla="*/ 1078450 h 1410879"/>
                <a:gd name="connsiteX446" fmla="*/ 1410890 w 1502244"/>
                <a:gd name="connsiteY446" fmla="*/ 1078450 h 1410879"/>
                <a:gd name="connsiteX447" fmla="*/ 1408352 w 1502244"/>
                <a:gd name="connsiteY447" fmla="*/ 1080988 h 1410879"/>
                <a:gd name="connsiteX448" fmla="*/ 1405814 w 1502244"/>
                <a:gd name="connsiteY448" fmla="*/ 1083525 h 1410879"/>
                <a:gd name="connsiteX449" fmla="*/ 1400739 w 1502244"/>
                <a:gd name="connsiteY449" fmla="*/ 1088600 h 1410879"/>
                <a:gd name="connsiteX450" fmla="*/ 1395664 w 1502244"/>
                <a:gd name="connsiteY450" fmla="*/ 1091138 h 1410879"/>
                <a:gd name="connsiteX451" fmla="*/ 1390589 w 1502244"/>
                <a:gd name="connsiteY451" fmla="*/ 1093676 h 1410879"/>
                <a:gd name="connsiteX452" fmla="*/ 1382976 w 1502244"/>
                <a:gd name="connsiteY452" fmla="*/ 1096213 h 1410879"/>
                <a:gd name="connsiteX453" fmla="*/ 1375363 w 1502244"/>
                <a:gd name="connsiteY453" fmla="*/ 1098751 h 1410879"/>
                <a:gd name="connsiteX454" fmla="*/ 1362675 w 1502244"/>
                <a:gd name="connsiteY454" fmla="*/ 1098751 h 1410879"/>
                <a:gd name="connsiteX455" fmla="*/ 1355062 w 1502244"/>
                <a:gd name="connsiteY455" fmla="*/ 1103826 h 1410879"/>
                <a:gd name="connsiteX456" fmla="*/ 1355062 w 1502244"/>
                <a:gd name="connsiteY456" fmla="*/ 1116514 h 1410879"/>
                <a:gd name="connsiteX457" fmla="*/ 1352524 w 1502244"/>
                <a:gd name="connsiteY457" fmla="*/ 1121590 h 1410879"/>
                <a:gd name="connsiteX458" fmla="*/ 1352524 w 1502244"/>
                <a:gd name="connsiteY458" fmla="*/ 1124127 h 1410879"/>
                <a:gd name="connsiteX459" fmla="*/ 1349987 w 1502244"/>
                <a:gd name="connsiteY459" fmla="*/ 1126665 h 1410879"/>
                <a:gd name="connsiteX460" fmla="*/ 1347449 w 1502244"/>
                <a:gd name="connsiteY460" fmla="*/ 1126665 h 1410879"/>
                <a:gd name="connsiteX461" fmla="*/ 1347449 w 1502244"/>
                <a:gd name="connsiteY461" fmla="*/ 1134278 h 1410879"/>
                <a:gd name="connsiteX462" fmla="*/ 1349987 w 1502244"/>
                <a:gd name="connsiteY462" fmla="*/ 1136815 h 1410879"/>
                <a:gd name="connsiteX463" fmla="*/ 1349987 w 1502244"/>
                <a:gd name="connsiteY463" fmla="*/ 1141891 h 1410879"/>
                <a:gd name="connsiteX464" fmla="*/ 1347449 w 1502244"/>
                <a:gd name="connsiteY464" fmla="*/ 1144428 h 1410879"/>
                <a:gd name="connsiteX465" fmla="*/ 1347449 w 1502244"/>
                <a:gd name="connsiteY465" fmla="*/ 1159654 h 1410879"/>
                <a:gd name="connsiteX466" fmla="*/ 1334761 w 1502244"/>
                <a:gd name="connsiteY466" fmla="*/ 1159654 h 1410879"/>
                <a:gd name="connsiteX467" fmla="*/ 1334761 w 1502244"/>
                <a:gd name="connsiteY467" fmla="*/ 1164729 h 1410879"/>
                <a:gd name="connsiteX468" fmla="*/ 1337298 w 1502244"/>
                <a:gd name="connsiteY468" fmla="*/ 1164729 h 1410879"/>
                <a:gd name="connsiteX469" fmla="*/ 1339836 w 1502244"/>
                <a:gd name="connsiteY469" fmla="*/ 1167267 h 1410879"/>
                <a:gd name="connsiteX470" fmla="*/ 1342374 w 1502244"/>
                <a:gd name="connsiteY470" fmla="*/ 1167267 h 1410879"/>
                <a:gd name="connsiteX471" fmla="*/ 1342374 w 1502244"/>
                <a:gd name="connsiteY471" fmla="*/ 1172342 h 1410879"/>
                <a:gd name="connsiteX472" fmla="*/ 1337298 w 1502244"/>
                <a:gd name="connsiteY472" fmla="*/ 1172342 h 1410879"/>
                <a:gd name="connsiteX473" fmla="*/ 1334761 w 1502244"/>
                <a:gd name="connsiteY473" fmla="*/ 1174880 h 1410879"/>
                <a:gd name="connsiteX474" fmla="*/ 1332223 w 1502244"/>
                <a:gd name="connsiteY474" fmla="*/ 1177417 h 1410879"/>
                <a:gd name="connsiteX475" fmla="*/ 1329686 w 1502244"/>
                <a:gd name="connsiteY475" fmla="*/ 1182493 h 1410879"/>
                <a:gd name="connsiteX476" fmla="*/ 1327148 w 1502244"/>
                <a:gd name="connsiteY476" fmla="*/ 1179955 h 1410879"/>
                <a:gd name="connsiteX477" fmla="*/ 1322073 w 1502244"/>
                <a:gd name="connsiteY477" fmla="*/ 1179955 h 1410879"/>
                <a:gd name="connsiteX478" fmla="*/ 1319535 w 1502244"/>
                <a:gd name="connsiteY478" fmla="*/ 1177417 h 1410879"/>
                <a:gd name="connsiteX479" fmla="*/ 1314460 w 1502244"/>
                <a:gd name="connsiteY479" fmla="*/ 1174880 h 1410879"/>
                <a:gd name="connsiteX480" fmla="*/ 1311922 w 1502244"/>
                <a:gd name="connsiteY480" fmla="*/ 1174880 h 1410879"/>
                <a:gd name="connsiteX481" fmla="*/ 1306847 w 1502244"/>
                <a:gd name="connsiteY481" fmla="*/ 1177417 h 1410879"/>
                <a:gd name="connsiteX482" fmla="*/ 1306847 w 1502244"/>
                <a:gd name="connsiteY482" fmla="*/ 1179955 h 1410879"/>
                <a:gd name="connsiteX483" fmla="*/ 1311922 w 1502244"/>
                <a:gd name="connsiteY483" fmla="*/ 1179955 h 1410879"/>
                <a:gd name="connsiteX484" fmla="*/ 1316997 w 1502244"/>
                <a:gd name="connsiteY484" fmla="*/ 1182493 h 1410879"/>
                <a:gd name="connsiteX485" fmla="*/ 1319535 w 1502244"/>
                <a:gd name="connsiteY485" fmla="*/ 1182493 h 1410879"/>
                <a:gd name="connsiteX486" fmla="*/ 1319535 w 1502244"/>
                <a:gd name="connsiteY486" fmla="*/ 1185030 h 1410879"/>
                <a:gd name="connsiteX487" fmla="*/ 1316997 w 1502244"/>
                <a:gd name="connsiteY487" fmla="*/ 1187568 h 1410879"/>
                <a:gd name="connsiteX488" fmla="*/ 1314460 w 1502244"/>
                <a:gd name="connsiteY488" fmla="*/ 1185030 h 1410879"/>
                <a:gd name="connsiteX489" fmla="*/ 1311922 w 1502244"/>
                <a:gd name="connsiteY489" fmla="*/ 1185030 h 1410879"/>
                <a:gd name="connsiteX490" fmla="*/ 1311922 w 1502244"/>
                <a:gd name="connsiteY490" fmla="*/ 1195181 h 1410879"/>
                <a:gd name="connsiteX491" fmla="*/ 1301772 w 1502244"/>
                <a:gd name="connsiteY491" fmla="*/ 1195181 h 1410879"/>
                <a:gd name="connsiteX492" fmla="*/ 1301772 w 1502244"/>
                <a:gd name="connsiteY492" fmla="*/ 1197719 h 1410879"/>
                <a:gd name="connsiteX493" fmla="*/ 1304309 w 1502244"/>
                <a:gd name="connsiteY493" fmla="*/ 1200256 h 1410879"/>
                <a:gd name="connsiteX494" fmla="*/ 1306847 w 1502244"/>
                <a:gd name="connsiteY494" fmla="*/ 1200256 h 1410879"/>
                <a:gd name="connsiteX495" fmla="*/ 1309385 w 1502244"/>
                <a:gd name="connsiteY495" fmla="*/ 1202794 h 1410879"/>
                <a:gd name="connsiteX496" fmla="*/ 1309385 w 1502244"/>
                <a:gd name="connsiteY496" fmla="*/ 1207869 h 1410879"/>
                <a:gd name="connsiteX497" fmla="*/ 1304309 w 1502244"/>
                <a:gd name="connsiteY497" fmla="*/ 1207869 h 1410879"/>
                <a:gd name="connsiteX498" fmla="*/ 1301772 w 1502244"/>
                <a:gd name="connsiteY498" fmla="*/ 1205331 h 1410879"/>
                <a:gd name="connsiteX499" fmla="*/ 1299234 w 1502244"/>
                <a:gd name="connsiteY499" fmla="*/ 1207869 h 1410879"/>
                <a:gd name="connsiteX500" fmla="*/ 1299234 w 1502244"/>
                <a:gd name="connsiteY500" fmla="*/ 1210407 h 1410879"/>
                <a:gd name="connsiteX501" fmla="*/ 1296697 w 1502244"/>
                <a:gd name="connsiteY501" fmla="*/ 1215482 h 1410879"/>
                <a:gd name="connsiteX502" fmla="*/ 1294159 w 1502244"/>
                <a:gd name="connsiteY502" fmla="*/ 1218019 h 1410879"/>
                <a:gd name="connsiteX503" fmla="*/ 1289084 w 1502244"/>
                <a:gd name="connsiteY503" fmla="*/ 1218019 h 1410879"/>
                <a:gd name="connsiteX504" fmla="*/ 1286546 w 1502244"/>
                <a:gd name="connsiteY504" fmla="*/ 1220557 h 1410879"/>
                <a:gd name="connsiteX505" fmla="*/ 1284008 w 1502244"/>
                <a:gd name="connsiteY505" fmla="*/ 1223095 h 1410879"/>
                <a:gd name="connsiteX506" fmla="*/ 1284008 w 1502244"/>
                <a:gd name="connsiteY506" fmla="*/ 1225632 h 1410879"/>
                <a:gd name="connsiteX507" fmla="*/ 1286546 w 1502244"/>
                <a:gd name="connsiteY507" fmla="*/ 1228170 h 1410879"/>
                <a:gd name="connsiteX508" fmla="*/ 1289084 w 1502244"/>
                <a:gd name="connsiteY508" fmla="*/ 1230708 h 1410879"/>
                <a:gd name="connsiteX509" fmla="*/ 1291621 w 1502244"/>
                <a:gd name="connsiteY509" fmla="*/ 1235783 h 1410879"/>
                <a:gd name="connsiteX510" fmla="*/ 1296697 w 1502244"/>
                <a:gd name="connsiteY510" fmla="*/ 1240858 h 1410879"/>
                <a:gd name="connsiteX511" fmla="*/ 1301772 w 1502244"/>
                <a:gd name="connsiteY511" fmla="*/ 1251009 h 1410879"/>
                <a:gd name="connsiteX512" fmla="*/ 1306847 w 1502244"/>
                <a:gd name="connsiteY512" fmla="*/ 1263697 h 1410879"/>
                <a:gd name="connsiteX513" fmla="*/ 1311922 w 1502244"/>
                <a:gd name="connsiteY513" fmla="*/ 1271310 h 1410879"/>
                <a:gd name="connsiteX514" fmla="*/ 1316997 w 1502244"/>
                <a:gd name="connsiteY514" fmla="*/ 1281460 h 1410879"/>
                <a:gd name="connsiteX515" fmla="*/ 1322073 w 1502244"/>
                <a:gd name="connsiteY515" fmla="*/ 1286536 h 1410879"/>
                <a:gd name="connsiteX516" fmla="*/ 1324610 w 1502244"/>
                <a:gd name="connsiteY516" fmla="*/ 1289073 h 1410879"/>
                <a:gd name="connsiteX517" fmla="*/ 1327148 w 1502244"/>
                <a:gd name="connsiteY517" fmla="*/ 1296686 h 1410879"/>
                <a:gd name="connsiteX518" fmla="*/ 1329686 w 1502244"/>
                <a:gd name="connsiteY518" fmla="*/ 1301761 h 1410879"/>
                <a:gd name="connsiteX519" fmla="*/ 1329686 w 1502244"/>
                <a:gd name="connsiteY519" fmla="*/ 1309374 h 1410879"/>
                <a:gd name="connsiteX520" fmla="*/ 1332223 w 1502244"/>
                <a:gd name="connsiteY520" fmla="*/ 1316987 h 1410879"/>
                <a:gd name="connsiteX521" fmla="*/ 1334761 w 1502244"/>
                <a:gd name="connsiteY521" fmla="*/ 1322062 h 1410879"/>
                <a:gd name="connsiteX522" fmla="*/ 1334761 w 1502244"/>
                <a:gd name="connsiteY522" fmla="*/ 1329675 h 1410879"/>
                <a:gd name="connsiteX523" fmla="*/ 1337298 w 1502244"/>
                <a:gd name="connsiteY523" fmla="*/ 1332213 h 1410879"/>
                <a:gd name="connsiteX524" fmla="*/ 1339836 w 1502244"/>
                <a:gd name="connsiteY524" fmla="*/ 1337288 h 1410879"/>
                <a:gd name="connsiteX525" fmla="*/ 1339836 w 1502244"/>
                <a:gd name="connsiteY525" fmla="*/ 1339826 h 1410879"/>
                <a:gd name="connsiteX526" fmla="*/ 1337298 w 1502244"/>
                <a:gd name="connsiteY526" fmla="*/ 1344901 h 1410879"/>
                <a:gd name="connsiteX527" fmla="*/ 1332223 w 1502244"/>
                <a:gd name="connsiteY527" fmla="*/ 1349976 h 1410879"/>
                <a:gd name="connsiteX528" fmla="*/ 1329686 w 1502244"/>
                <a:gd name="connsiteY528" fmla="*/ 1355051 h 1410879"/>
                <a:gd name="connsiteX529" fmla="*/ 1327148 w 1502244"/>
                <a:gd name="connsiteY529" fmla="*/ 1360127 h 1410879"/>
                <a:gd name="connsiteX530" fmla="*/ 1314460 w 1502244"/>
                <a:gd name="connsiteY530" fmla="*/ 1367739 h 1410879"/>
                <a:gd name="connsiteX531" fmla="*/ 1301772 w 1502244"/>
                <a:gd name="connsiteY531" fmla="*/ 1367739 h 1410879"/>
                <a:gd name="connsiteX532" fmla="*/ 1299234 w 1502244"/>
                <a:gd name="connsiteY532" fmla="*/ 1370277 h 1410879"/>
                <a:gd name="connsiteX533" fmla="*/ 1294159 w 1502244"/>
                <a:gd name="connsiteY533" fmla="*/ 1370277 h 1410879"/>
                <a:gd name="connsiteX534" fmla="*/ 1286546 w 1502244"/>
                <a:gd name="connsiteY534" fmla="*/ 1377890 h 1410879"/>
                <a:gd name="connsiteX535" fmla="*/ 1273858 w 1502244"/>
                <a:gd name="connsiteY535" fmla="*/ 1390578 h 1410879"/>
                <a:gd name="connsiteX536" fmla="*/ 1266245 w 1502244"/>
                <a:gd name="connsiteY536" fmla="*/ 1398191 h 1410879"/>
                <a:gd name="connsiteX537" fmla="*/ 1251019 w 1502244"/>
                <a:gd name="connsiteY537" fmla="*/ 1398191 h 1410879"/>
                <a:gd name="connsiteX538" fmla="*/ 1243406 w 1502244"/>
                <a:gd name="connsiteY538" fmla="*/ 1400729 h 1410879"/>
                <a:gd name="connsiteX539" fmla="*/ 1238331 w 1502244"/>
                <a:gd name="connsiteY539" fmla="*/ 1398191 h 1410879"/>
                <a:gd name="connsiteX540" fmla="*/ 1228180 w 1502244"/>
                <a:gd name="connsiteY540" fmla="*/ 1398191 h 1410879"/>
                <a:gd name="connsiteX541" fmla="*/ 1223105 w 1502244"/>
                <a:gd name="connsiteY541" fmla="*/ 1400729 h 1410879"/>
                <a:gd name="connsiteX542" fmla="*/ 1218030 w 1502244"/>
                <a:gd name="connsiteY542" fmla="*/ 1403266 h 1410879"/>
                <a:gd name="connsiteX543" fmla="*/ 1212955 w 1502244"/>
                <a:gd name="connsiteY543" fmla="*/ 1405804 h 1410879"/>
                <a:gd name="connsiteX544" fmla="*/ 1207880 w 1502244"/>
                <a:gd name="connsiteY544" fmla="*/ 1403266 h 1410879"/>
                <a:gd name="connsiteX545" fmla="*/ 1202804 w 1502244"/>
                <a:gd name="connsiteY545" fmla="*/ 1403266 h 1410879"/>
                <a:gd name="connsiteX546" fmla="*/ 1200267 w 1502244"/>
                <a:gd name="connsiteY546" fmla="*/ 1405804 h 1410879"/>
                <a:gd name="connsiteX547" fmla="*/ 1197729 w 1502244"/>
                <a:gd name="connsiteY547" fmla="*/ 1405804 h 1410879"/>
                <a:gd name="connsiteX548" fmla="*/ 1190116 w 1502244"/>
                <a:gd name="connsiteY548" fmla="*/ 1410879 h 1410879"/>
                <a:gd name="connsiteX549" fmla="*/ 1164750 w 1502244"/>
                <a:gd name="connsiteY549" fmla="*/ 1410879 h 1410879"/>
                <a:gd name="connsiteX550" fmla="*/ 1164750 w 1502244"/>
                <a:gd name="connsiteY550" fmla="*/ 1408342 h 1410879"/>
                <a:gd name="connsiteX551" fmla="*/ 1172363 w 1502244"/>
                <a:gd name="connsiteY551" fmla="*/ 1408342 h 1410879"/>
                <a:gd name="connsiteX552" fmla="*/ 1174901 w 1502244"/>
                <a:gd name="connsiteY552" fmla="*/ 1405804 h 1410879"/>
                <a:gd name="connsiteX553" fmla="*/ 1182514 w 1502244"/>
                <a:gd name="connsiteY553" fmla="*/ 1405804 h 1410879"/>
                <a:gd name="connsiteX554" fmla="*/ 1185051 w 1502244"/>
                <a:gd name="connsiteY554" fmla="*/ 1403266 h 1410879"/>
                <a:gd name="connsiteX555" fmla="*/ 1187589 w 1502244"/>
                <a:gd name="connsiteY555" fmla="*/ 1403266 h 1410879"/>
                <a:gd name="connsiteX556" fmla="*/ 1190127 w 1502244"/>
                <a:gd name="connsiteY556" fmla="*/ 1400729 h 1410879"/>
                <a:gd name="connsiteX557" fmla="*/ 1192664 w 1502244"/>
                <a:gd name="connsiteY557" fmla="*/ 1400729 h 1410879"/>
                <a:gd name="connsiteX558" fmla="*/ 1192664 w 1502244"/>
                <a:gd name="connsiteY558" fmla="*/ 1398191 h 1410879"/>
                <a:gd name="connsiteX559" fmla="*/ 1195202 w 1502244"/>
                <a:gd name="connsiteY559" fmla="*/ 1398191 h 1410879"/>
                <a:gd name="connsiteX560" fmla="*/ 1197740 w 1502244"/>
                <a:gd name="connsiteY560" fmla="*/ 1395653 h 1410879"/>
                <a:gd name="connsiteX561" fmla="*/ 1200277 w 1502244"/>
                <a:gd name="connsiteY561" fmla="*/ 1393116 h 1410879"/>
                <a:gd name="connsiteX562" fmla="*/ 1202815 w 1502244"/>
                <a:gd name="connsiteY562" fmla="*/ 1393116 h 1410879"/>
                <a:gd name="connsiteX563" fmla="*/ 1205352 w 1502244"/>
                <a:gd name="connsiteY563" fmla="*/ 1390578 h 1410879"/>
                <a:gd name="connsiteX564" fmla="*/ 1207890 w 1502244"/>
                <a:gd name="connsiteY564" fmla="*/ 1388041 h 1410879"/>
                <a:gd name="connsiteX565" fmla="*/ 1210428 w 1502244"/>
                <a:gd name="connsiteY565" fmla="*/ 1388041 h 1410879"/>
                <a:gd name="connsiteX566" fmla="*/ 1210428 w 1502244"/>
                <a:gd name="connsiteY566" fmla="*/ 1385503 h 1410879"/>
                <a:gd name="connsiteX567" fmla="*/ 1212965 w 1502244"/>
                <a:gd name="connsiteY567" fmla="*/ 1382965 h 1410879"/>
                <a:gd name="connsiteX568" fmla="*/ 1215503 w 1502244"/>
                <a:gd name="connsiteY568" fmla="*/ 1382965 h 1410879"/>
                <a:gd name="connsiteX569" fmla="*/ 1215503 w 1502244"/>
                <a:gd name="connsiteY569" fmla="*/ 1377890 h 1410879"/>
                <a:gd name="connsiteX570" fmla="*/ 1200277 w 1502244"/>
                <a:gd name="connsiteY570" fmla="*/ 1377890 h 1410879"/>
                <a:gd name="connsiteX571" fmla="*/ 1197740 w 1502244"/>
                <a:gd name="connsiteY571" fmla="*/ 1375353 h 1410879"/>
                <a:gd name="connsiteX572" fmla="*/ 1190127 w 1502244"/>
                <a:gd name="connsiteY572" fmla="*/ 1375353 h 1410879"/>
                <a:gd name="connsiteX573" fmla="*/ 1187589 w 1502244"/>
                <a:gd name="connsiteY573" fmla="*/ 1372815 h 1410879"/>
                <a:gd name="connsiteX574" fmla="*/ 1182514 w 1502244"/>
                <a:gd name="connsiteY574" fmla="*/ 1372815 h 1410879"/>
                <a:gd name="connsiteX575" fmla="*/ 1179976 w 1502244"/>
                <a:gd name="connsiteY575" fmla="*/ 1370277 h 1410879"/>
                <a:gd name="connsiteX576" fmla="*/ 1177438 w 1502244"/>
                <a:gd name="connsiteY576" fmla="*/ 1370277 h 1410879"/>
                <a:gd name="connsiteX577" fmla="*/ 1174901 w 1502244"/>
                <a:gd name="connsiteY577" fmla="*/ 1367739 h 1410879"/>
                <a:gd name="connsiteX578" fmla="*/ 1169826 w 1502244"/>
                <a:gd name="connsiteY578" fmla="*/ 1367739 h 1410879"/>
                <a:gd name="connsiteX579" fmla="*/ 1169826 w 1502244"/>
                <a:gd name="connsiteY579" fmla="*/ 1365202 h 1410879"/>
                <a:gd name="connsiteX580" fmla="*/ 1162213 w 1502244"/>
                <a:gd name="connsiteY580" fmla="*/ 1365202 h 1410879"/>
                <a:gd name="connsiteX581" fmla="*/ 1162213 w 1502244"/>
                <a:gd name="connsiteY581" fmla="*/ 1362664 h 1410879"/>
                <a:gd name="connsiteX582" fmla="*/ 1154600 w 1502244"/>
                <a:gd name="connsiteY582" fmla="*/ 1362664 h 1410879"/>
                <a:gd name="connsiteX583" fmla="*/ 1152062 w 1502244"/>
                <a:gd name="connsiteY583" fmla="*/ 1360127 h 1410879"/>
                <a:gd name="connsiteX584" fmla="*/ 1149525 w 1502244"/>
                <a:gd name="connsiteY584" fmla="*/ 1360127 h 1410879"/>
                <a:gd name="connsiteX585" fmla="*/ 1146987 w 1502244"/>
                <a:gd name="connsiteY585" fmla="*/ 1357589 h 1410879"/>
                <a:gd name="connsiteX586" fmla="*/ 1141912 w 1502244"/>
                <a:gd name="connsiteY586" fmla="*/ 1357589 h 1410879"/>
                <a:gd name="connsiteX587" fmla="*/ 1141912 w 1502244"/>
                <a:gd name="connsiteY587" fmla="*/ 1355051 h 1410879"/>
                <a:gd name="connsiteX588" fmla="*/ 1136837 w 1502244"/>
                <a:gd name="connsiteY588" fmla="*/ 1355051 h 1410879"/>
                <a:gd name="connsiteX589" fmla="*/ 1136837 w 1502244"/>
                <a:gd name="connsiteY589" fmla="*/ 1352514 h 1410879"/>
                <a:gd name="connsiteX590" fmla="*/ 1101320 w 1502244"/>
                <a:gd name="connsiteY590" fmla="*/ 1352514 h 1410879"/>
                <a:gd name="connsiteX591" fmla="*/ 1098783 w 1502244"/>
                <a:gd name="connsiteY591" fmla="*/ 1349976 h 1410879"/>
                <a:gd name="connsiteX592" fmla="*/ 1093707 w 1502244"/>
                <a:gd name="connsiteY592" fmla="*/ 1349976 h 1410879"/>
                <a:gd name="connsiteX593" fmla="*/ 1093707 w 1502244"/>
                <a:gd name="connsiteY593" fmla="*/ 1347439 h 1410879"/>
                <a:gd name="connsiteX594" fmla="*/ 1091170 w 1502244"/>
                <a:gd name="connsiteY594" fmla="*/ 1347439 h 1410879"/>
                <a:gd name="connsiteX595" fmla="*/ 1091170 w 1502244"/>
                <a:gd name="connsiteY595" fmla="*/ 1344901 h 1410879"/>
                <a:gd name="connsiteX596" fmla="*/ 1088632 w 1502244"/>
                <a:gd name="connsiteY596" fmla="*/ 1342363 h 1410879"/>
                <a:gd name="connsiteX597" fmla="*/ 1088632 w 1502244"/>
                <a:gd name="connsiteY597" fmla="*/ 1329675 h 1410879"/>
                <a:gd name="connsiteX598" fmla="*/ 1086094 w 1502244"/>
                <a:gd name="connsiteY598" fmla="*/ 1329675 h 1410879"/>
                <a:gd name="connsiteX599" fmla="*/ 1086094 w 1502244"/>
                <a:gd name="connsiteY599" fmla="*/ 1327137 h 1410879"/>
                <a:gd name="connsiteX600" fmla="*/ 1083557 w 1502244"/>
                <a:gd name="connsiteY600" fmla="*/ 1324600 h 1410879"/>
                <a:gd name="connsiteX601" fmla="*/ 1083557 w 1502244"/>
                <a:gd name="connsiteY601" fmla="*/ 1322062 h 1410879"/>
                <a:gd name="connsiteX602" fmla="*/ 1081019 w 1502244"/>
                <a:gd name="connsiteY602" fmla="*/ 1319525 h 1410879"/>
                <a:gd name="connsiteX603" fmla="*/ 1081019 w 1502244"/>
                <a:gd name="connsiteY603" fmla="*/ 1316987 h 1410879"/>
                <a:gd name="connsiteX604" fmla="*/ 1078482 w 1502244"/>
                <a:gd name="connsiteY604" fmla="*/ 1314449 h 1410879"/>
                <a:gd name="connsiteX605" fmla="*/ 1078482 w 1502244"/>
                <a:gd name="connsiteY605" fmla="*/ 1309374 h 1410879"/>
                <a:gd name="connsiteX606" fmla="*/ 1075944 w 1502244"/>
                <a:gd name="connsiteY606" fmla="*/ 1304299 h 1410879"/>
                <a:gd name="connsiteX607" fmla="*/ 1075944 w 1502244"/>
                <a:gd name="connsiteY607" fmla="*/ 1299224 h 1410879"/>
                <a:gd name="connsiteX608" fmla="*/ 1073406 w 1502244"/>
                <a:gd name="connsiteY608" fmla="*/ 1296686 h 1410879"/>
                <a:gd name="connsiteX609" fmla="*/ 1073406 w 1502244"/>
                <a:gd name="connsiteY609" fmla="*/ 1289073 h 1410879"/>
                <a:gd name="connsiteX610" fmla="*/ 1070869 w 1502244"/>
                <a:gd name="connsiteY610" fmla="*/ 1286536 h 1410879"/>
                <a:gd name="connsiteX611" fmla="*/ 1070869 w 1502244"/>
                <a:gd name="connsiteY611" fmla="*/ 1281460 h 1410879"/>
                <a:gd name="connsiteX612" fmla="*/ 1068331 w 1502244"/>
                <a:gd name="connsiteY612" fmla="*/ 1278922 h 1410879"/>
                <a:gd name="connsiteX613" fmla="*/ 1068331 w 1502244"/>
                <a:gd name="connsiteY613" fmla="*/ 1276385 h 1410879"/>
                <a:gd name="connsiteX614" fmla="*/ 1065794 w 1502244"/>
                <a:gd name="connsiteY614" fmla="*/ 1273847 h 1410879"/>
                <a:gd name="connsiteX615" fmla="*/ 1065794 w 1502244"/>
                <a:gd name="connsiteY615" fmla="*/ 1266234 h 1410879"/>
                <a:gd name="connsiteX616" fmla="*/ 1063256 w 1502244"/>
                <a:gd name="connsiteY616" fmla="*/ 1263697 h 1410879"/>
                <a:gd name="connsiteX617" fmla="*/ 1063256 w 1502244"/>
                <a:gd name="connsiteY617" fmla="*/ 1261159 h 1410879"/>
                <a:gd name="connsiteX618" fmla="*/ 1060718 w 1502244"/>
                <a:gd name="connsiteY618" fmla="*/ 1258622 h 1410879"/>
                <a:gd name="connsiteX619" fmla="*/ 1060718 w 1502244"/>
                <a:gd name="connsiteY619" fmla="*/ 1256084 h 1410879"/>
                <a:gd name="connsiteX620" fmla="*/ 1058181 w 1502244"/>
                <a:gd name="connsiteY620" fmla="*/ 1256084 h 1410879"/>
                <a:gd name="connsiteX621" fmla="*/ 1058181 w 1502244"/>
                <a:gd name="connsiteY621" fmla="*/ 1253546 h 1410879"/>
                <a:gd name="connsiteX622" fmla="*/ 1055643 w 1502244"/>
                <a:gd name="connsiteY622" fmla="*/ 1251009 h 1410879"/>
                <a:gd name="connsiteX623" fmla="*/ 1055643 w 1502244"/>
                <a:gd name="connsiteY623" fmla="*/ 1248471 h 1410879"/>
                <a:gd name="connsiteX624" fmla="*/ 1053105 w 1502244"/>
                <a:gd name="connsiteY624" fmla="*/ 1245933 h 1410879"/>
                <a:gd name="connsiteX625" fmla="*/ 1053105 w 1502244"/>
                <a:gd name="connsiteY625" fmla="*/ 1238320 h 1410879"/>
                <a:gd name="connsiteX626" fmla="*/ 1050568 w 1502244"/>
                <a:gd name="connsiteY626" fmla="*/ 1235783 h 1410879"/>
                <a:gd name="connsiteX627" fmla="*/ 1050568 w 1502244"/>
                <a:gd name="connsiteY627" fmla="*/ 1233245 h 1410879"/>
                <a:gd name="connsiteX628" fmla="*/ 1048030 w 1502244"/>
                <a:gd name="connsiteY628" fmla="*/ 1233245 h 1410879"/>
                <a:gd name="connsiteX629" fmla="*/ 1048030 w 1502244"/>
                <a:gd name="connsiteY629" fmla="*/ 1230708 h 1410879"/>
                <a:gd name="connsiteX630" fmla="*/ 1045492 w 1502244"/>
                <a:gd name="connsiteY630" fmla="*/ 1230708 h 1410879"/>
                <a:gd name="connsiteX631" fmla="*/ 1042955 w 1502244"/>
                <a:gd name="connsiteY631" fmla="*/ 1228170 h 1410879"/>
                <a:gd name="connsiteX632" fmla="*/ 1040417 w 1502244"/>
                <a:gd name="connsiteY632" fmla="*/ 1228170 h 1410879"/>
                <a:gd name="connsiteX633" fmla="*/ 1040417 w 1502244"/>
                <a:gd name="connsiteY633" fmla="*/ 1225632 h 1410879"/>
                <a:gd name="connsiteX634" fmla="*/ 1037880 w 1502244"/>
                <a:gd name="connsiteY634" fmla="*/ 1223095 h 1410879"/>
                <a:gd name="connsiteX635" fmla="*/ 1037880 w 1502244"/>
                <a:gd name="connsiteY635" fmla="*/ 1220557 h 1410879"/>
                <a:gd name="connsiteX636" fmla="*/ 1035342 w 1502244"/>
                <a:gd name="connsiteY636" fmla="*/ 1218019 h 1410879"/>
                <a:gd name="connsiteX637" fmla="*/ 1035342 w 1502244"/>
                <a:gd name="connsiteY637" fmla="*/ 1205331 h 1410879"/>
                <a:gd name="connsiteX638" fmla="*/ 1037880 w 1502244"/>
                <a:gd name="connsiteY638" fmla="*/ 1202794 h 1410879"/>
                <a:gd name="connsiteX639" fmla="*/ 1037880 w 1502244"/>
                <a:gd name="connsiteY639" fmla="*/ 1197719 h 1410879"/>
                <a:gd name="connsiteX640" fmla="*/ 1042955 w 1502244"/>
                <a:gd name="connsiteY640" fmla="*/ 1197719 h 1410879"/>
                <a:gd name="connsiteX641" fmla="*/ 1045492 w 1502244"/>
                <a:gd name="connsiteY641" fmla="*/ 1195181 h 1410879"/>
                <a:gd name="connsiteX642" fmla="*/ 1048030 w 1502244"/>
                <a:gd name="connsiteY642" fmla="*/ 1195181 h 1410879"/>
                <a:gd name="connsiteX643" fmla="*/ 1050568 w 1502244"/>
                <a:gd name="connsiteY643" fmla="*/ 1192643 h 1410879"/>
                <a:gd name="connsiteX644" fmla="*/ 1053105 w 1502244"/>
                <a:gd name="connsiteY644" fmla="*/ 1192643 h 1410879"/>
                <a:gd name="connsiteX645" fmla="*/ 1053105 w 1502244"/>
                <a:gd name="connsiteY645" fmla="*/ 1190105 h 1410879"/>
                <a:gd name="connsiteX646" fmla="*/ 1055643 w 1502244"/>
                <a:gd name="connsiteY646" fmla="*/ 1187568 h 1410879"/>
                <a:gd name="connsiteX647" fmla="*/ 1058181 w 1502244"/>
                <a:gd name="connsiteY647" fmla="*/ 1187568 h 1410879"/>
                <a:gd name="connsiteX648" fmla="*/ 1060718 w 1502244"/>
                <a:gd name="connsiteY648" fmla="*/ 1185030 h 1410879"/>
                <a:gd name="connsiteX649" fmla="*/ 1063256 w 1502244"/>
                <a:gd name="connsiteY649" fmla="*/ 1182493 h 1410879"/>
                <a:gd name="connsiteX650" fmla="*/ 1065794 w 1502244"/>
                <a:gd name="connsiteY650" fmla="*/ 1179955 h 1410879"/>
                <a:gd name="connsiteX651" fmla="*/ 1068331 w 1502244"/>
                <a:gd name="connsiteY651" fmla="*/ 1177417 h 1410879"/>
                <a:gd name="connsiteX652" fmla="*/ 1070869 w 1502244"/>
                <a:gd name="connsiteY652" fmla="*/ 1174880 h 1410879"/>
                <a:gd name="connsiteX653" fmla="*/ 1075944 w 1502244"/>
                <a:gd name="connsiteY653" fmla="*/ 1172342 h 1410879"/>
                <a:gd name="connsiteX654" fmla="*/ 1075944 w 1502244"/>
                <a:gd name="connsiteY654" fmla="*/ 1169805 h 1410879"/>
                <a:gd name="connsiteX655" fmla="*/ 1078482 w 1502244"/>
                <a:gd name="connsiteY655" fmla="*/ 1167267 h 1410879"/>
                <a:gd name="connsiteX656" fmla="*/ 1081019 w 1502244"/>
                <a:gd name="connsiteY656" fmla="*/ 1164729 h 1410879"/>
                <a:gd name="connsiteX657" fmla="*/ 1081019 w 1502244"/>
                <a:gd name="connsiteY657" fmla="*/ 1162191 h 1410879"/>
                <a:gd name="connsiteX658" fmla="*/ 1083557 w 1502244"/>
                <a:gd name="connsiteY658" fmla="*/ 1159654 h 1410879"/>
                <a:gd name="connsiteX659" fmla="*/ 1083557 w 1502244"/>
                <a:gd name="connsiteY659" fmla="*/ 1157116 h 1410879"/>
                <a:gd name="connsiteX660" fmla="*/ 1081019 w 1502244"/>
                <a:gd name="connsiteY660" fmla="*/ 1157116 h 1410879"/>
                <a:gd name="connsiteX661" fmla="*/ 1081019 w 1502244"/>
                <a:gd name="connsiteY661" fmla="*/ 1154579 h 1410879"/>
                <a:gd name="connsiteX662" fmla="*/ 1078482 w 1502244"/>
                <a:gd name="connsiteY662" fmla="*/ 1154579 h 1410879"/>
                <a:gd name="connsiteX663" fmla="*/ 1078482 w 1502244"/>
                <a:gd name="connsiteY663" fmla="*/ 1152041 h 1410879"/>
                <a:gd name="connsiteX664" fmla="*/ 1075944 w 1502244"/>
                <a:gd name="connsiteY664" fmla="*/ 1152041 h 1410879"/>
                <a:gd name="connsiteX665" fmla="*/ 1075944 w 1502244"/>
                <a:gd name="connsiteY665" fmla="*/ 1149503 h 1410879"/>
                <a:gd name="connsiteX666" fmla="*/ 1073406 w 1502244"/>
                <a:gd name="connsiteY666" fmla="*/ 1146966 h 1410879"/>
                <a:gd name="connsiteX667" fmla="*/ 1073406 w 1502244"/>
                <a:gd name="connsiteY667" fmla="*/ 1144428 h 1410879"/>
                <a:gd name="connsiteX668" fmla="*/ 1070869 w 1502244"/>
                <a:gd name="connsiteY668" fmla="*/ 1141891 h 1410879"/>
                <a:gd name="connsiteX669" fmla="*/ 1070869 w 1502244"/>
                <a:gd name="connsiteY669" fmla="*/ 1136815 h 1410879"/>
                <a:gd name="connsiteX670" fmla="*/ 1068331 w 1502244"/>
                <a:gd name="connsiteY670" fmla="*/ 1136815 h 1410879"/>
                <a:gd name="connsiteX671" fmla="*/ 1068331 w 1502244"/>
                <a:gd name="connsiteY671" fmla="*/ 1134278 h 1410879"/>
                <a:gd name="connsiteX672" fmla="*/ 1065794 w 1502244"/>
                <a:gd name="connsiteY672" fmla="*/ 1134278 h 1410879"/>
                <a:gd name="connsiteX673" fmla="*/ 1065794 w 1502244"/>
                <a:gd name="connsiteY673" fmla="*/ 1124127 h 1410879"/>
                <a:gd name="connsiteX674" fmla="*/ 1063256 w 1502244"/>
                <a:gd name="connsiteY674" fmla="*/ 1124127 h 1410879"/>
                <a:gd name="connsiteX675" fmla="*/ 1063256 w 1502244"/>
                <a:gd name="connsiteY675" fmla="*/ 1121590 h 1410879"/>
                <a:gd name="connsiteX676" fmla="*/ 1060718 w 1502244"/>
                <a:gd name="connsiteY676" fmla="*/ 1121590 h 1410879"/>
                <a:gd name="connsiteX677" fmla="*/ 1060718 w 1502244"/>
                <a:gd name="connsiteY677" fmla="*/ 1119052 h 1410879"/>
                <a:gd name="connsiteX678" fmla="*/ 1058181 w 1502244"/>
                <a:gd name="connsiteY678" fmla="*/ 1119052 h 1410879"/>
                <a:gd name="connsiteX679" fmla="*/ 1058181 w 1502244"/>
                <a:gd name="connsiteY679" fmla="*/ 1108902 h 1410879"/>
                <a:gd name="connsiteX680" fmla="*/ 1055643 w 1502244"/>
                <a:gd name="connsiteY680" fmla="*/ 1106364 h 1410879"/>
                <a:gd name="connsiteX681" fmla="*/ 1055643 w 1502244"/>
                <a:gd name="connsiteY681" fmla="*/ 1103826 h 1410879"/>
                <a:gd name="connsiteX682" fmla="*/ 1053105 w 1502244"/>
                <a:gd name="connsiteY682" fmla="*/ 1101288 h 1410879"/>
                <a:gd name="connsiteX683" fmla="*/ 1053105 w 1502244"/>
                <a:gd name="connsiteY683" fmla="*/ 1096213 h 1410879"/>
                <a:gd name="connsiteX684" fmla="*/ 1050568 w 1502244"/>
                <a:gd name="connsiteY684" fmla="*/ 1093676 h 1410879"/>
                <a:gd name="connsiteX685" fmla="*/ 1048030 w 1502244"/>
                <a:gd name="connsiteY685" fmla="*/ 1093676 h 1410879"/>
                <a:gd name="connsiteX686" fmla="*/ 1048030 w 1502244"/>
                <a:gd name="connsiteY686" fmla="*/ 1091138 h 1410879"/>
                <a:gd name="connsiteX687" fmla="*/ 1045492 w 1502244"/>
                <a:gd name="connsiteY687" fmla="*/ 1091138 h 1410879"/>
                <a:gd name="connsiteX688" fmla="*/ 1042955 w 1502244"/>
                <a:gd name="connsiteY688" fmla="*/ 1088600 h 1410879"/>
                <a:gd name="connsiteX689" fmla="*/ 1040417 w 1502244"/>
                <a:gd name="connsiteY689" fmla="*/ 1086063 h 1410879"/>
                <a:gd name="connsiteX690" fmla="*/ 1040417 w 1502244"/>
                <a:gd name="connsiteY690" fmla="*/ 1083525 h 1410879"/>
                <a:gd name="connsiteX691" fmla="*/ 1037880 w 1502244"/>
                <a:gd name="connsiteY691" fmla="*/ 1080988 h 1410879"/>
                <a:gd name="connsiteX692" fmla="*/ 1037880 w 1502244"/>
                <a:gd name="connsiteY692" fmla="*/ 1073374 h 1410879"/>
                <a:gd name="connsiteX693" fmla="*/ 1035342 w 1502244"/>
                <a:gd name="connsiteY693" fmla="*/ 1070837 h 1410879"/>
                <a:gd name="connsiteX694" fmla="*/ 1020116 w 1502244"/>
                <a:gd name="connsiteY694" fmla="*/ 1070837 h 1410879"/>
                <a:gd name="connsiteX695" fmla="*/ 1020116 w 1502244"/>
                <a:gd name="connsiteY695" fmla="*/ 1068299 h 1410879"/>
                <a:gd name="connsiteX696" fmla="*/ 1017578 w 1502244"/>
                <a:gd name="connsiteY696" fmla="*/ 1068299 h 1410879"/>
                <a:gd name="connsiteX697" fmla="*/ 1017578 w 1502244"/>
                <a:gd name="connsiteY697" fmla="*/ 1065762 h 1410879"/>
                <a:gd name="connsiteX698" fmla="*/ 1015041 w 1502244"/>
                <a:gd name="connsiteY698" fmla="*/ 1065762 h 1410879"/>
                <a:gd name="connsiteX699" fmla="*/ 1015041 w 1502244"/>
                <a:gd name="connsiteY699" fmla="*/ 1063224 h 1410879"/>
                <a:gd name="connsiteX700" fmla="*/ 1007428 w 1502244"/>
                <a:gd name="connsiteY700" fmla="*/ 1063224 h 1410879"/>
                <a:gd name="connsiteX701" fmla="*/ 1007428 w 1502244"/>
                <a:gd name="connsiteY701" fmla="*/ 1065762 h 1410879"/>
                <a:gd name="connsiteX702" fmla="*/ 1002353 w 1502244"/>
                <a:gd name="connsiteY702" fmla="*/ 1065762 h 1410879"/>
                <a:gd name="connsiteX703" fmla="*/ 1002353 w 1502244"/>
                <a:gd name="connsiteY703" fmla="*/ 1063224 h 1410879"/>
                <a:gd name="connsiteX704" fmla="*/ 999815 w 1502244"/>
                <a:gd name="connsiteY704" fmla="*/ 1063224 h 1410879"/>
                <a:gd name="connsiteX705" fmla="*/ 999815 w 1502244"/>
                <a:gd name="connsiteY705" fmla="*/ 1060686 h 1410879"/>
                <a:gd name="connsiteX706" fmla="*/ 994740 w 1502244"/>
                <a:gd name="connsiteY706" fmla="*/ 1060686 h 1410879"/>
                <a:gd name="connsiteX707" fmla="*/ 994740 w 1502244"/>
                <a:gd name="connsiteY707" fmla="*/ 1063224 h 1410879"/>
                <a:gd name="connsiteX708" fmla="*/ 992202 w 1502244"/>
                <a:gd name="connsiteY708" fmla="*/ 1063224 h 1410879"/>
                <a:gd name="connsiteX709" fmla="*/ 989664 w 1502244"/>
                <a:gd name="connsiteY709" fmla="*/ 1065762 h 1410879"/>
                <a:gd name="connsiteX710" fmla="*/ 989664 w 1502244"/>
                <a:gd name="connsiteY710" fmla="*/ 1068299 h 1410879"/>
                <a:gd name="connsiteX711" fmla="*/ 987127 w 1502244"/>
                <a:gd name="connsiteY711" fmla="*/ 1068299 h 1410879"/>
                <a:gd name="connsiteX712" fmla="*/ 984589 w 1502244"/>
                <a:gd name="connsiteY712" fmla="*/ 1070837 h 1410879"/>
                <a:gd name="connsiteX713" fmla="*/ 982052 w 1502244"/>
                <a:gd name="connsiteY713" fmla="*/ 1073374 h 1410879"/>
                <a:gd name="connsiteX714" fmla="*/ 979514 w 1502244"/>
                <a:gd name="connsiteY714" fmla="*/ 1075912 h 1410879"/>
                <a:gd name="connsiteX715" fmla="*/ 976976 w 1502244"/>
                <a:gd name="connsiteY715" fmla="*/ 1078450 h 1410879"/>
                <a:gd name="connsiteX716" fmla="*/ 974439 w 1502244"/>
                <a:gd name="connsiteY716" fmla="*/ 1080988 h 1410879"/>
                <a:gd name="connsiteX717" fmla="*/ 971901 w 1502244"/>
                <a:gd name="connsiteY717" fmla="*/ 1080988 h 1410879"/>
                <a:gd name="connsiteX718" fmla="*/ 971901 w 1502244"/>
                <a:gd name="connsiteY718" fmla="*/ 1078450 h 1410879"/>
                <a:gd name="connsiteX719" fmla="*/ 949063 w 1502244"/>
                <a:gd name="connsiteY719" fmla="*/ 1078450 h 1410879"/>
                <a:gd name="connsiteX720" fmla="*/ 946525 w 1502244"/>
                <a:gd name="connsiteY720" fmla="*/ 1075912 h 1410879"/>
                <a:gd name="connsiteX721" fmla="*/ 941450 w 1502244"/>
                <a:gd name="connsiteY721" fmla="*/ 1075912 h 1410879"/>
                <a:gd name="connsiteX722" fmla="*/ 941450 w 1502244"/>
                <a:gd name="connsiteY722" fmla="*/ 1073374 h 1410879"/>
                <a:gd name="connsiteX723" fmla="*/ 936374 w 1502244"/>
                <a:gd name="connsiteY723" fmla="*/ 1073374 h 1410879"/>
                <a:gd name="connsiteX724" fmla="*/ 933837 w 1502244"/>
                <a:gd name="connsiteY724" fmla="*/ 1070837 h 1410879"/>
                <a:gd name="connsiteX725" fmla="*/ 931299 w 1502244"/>
                <a:gd name="connsiteY725" fmla="*/ 1068299 h 1410879"/>
                <a:gd name="connsiteX726" fmla="*/ 926224 w 1502244"/>
                <a:gd name="connsiteY726" fmla="*/ 1065762 h 1410879"/>
                <a:gd name="connsiteX727" fmla="*/ 918611 w 1502244"/>
                <a:gd name="connsiteY727" fmla="*/ 1065762 h 1410879"/>
                <a:gd name="connsiteX728" fmla="*/ 918611 w 1502244"/>
                <a:gd name="connsiteY728" fmla="*/ 1068299 h 1410879"/>
                <a:gd name="connsiteX729" fmla="*/ 916073 w 1502244"/>
                <a:gd name="connsiteY729" fmla="*/ 1068299 h 1410879"/>
                <a:gd name="connsiteX730" fmla="*/ 916073 w 1502244"/>
                <a:gd name="connsiteY730" fmla="*/ 1078450 h 1410879"/>
                <a:gd name="connsiteX731" fmla="*/ 913536 w 1502244"/>
                <a:gd name="connsiteY731" fmla="*/ 1080988 h 1410879"/>
                <a:gd name="connsiteX732" fmla="*/ 913536 w 1502244"/>
                <a:gd name="connsiteY732" fmla="*/ 1096213 h 1410879"/>
                <a:gd name="connsiteX733" fmla="*/ 910998 w 1502244"/>
                <a:gd name="connsiteY733" fmla="*/ 1096213 h 1410879"/>
                <a:gd name="connsiteX734" fmla="*/ 910998 w 1502244"/>
                <a:gd name="connsiteY734" fmla="*/ 1098751 h 1410879"/>
                <a:gd name="connsiteX735" fmla="*/ 908460 w 1502244"/>
                <a:gd name="connsiteY735" fmla="*/ 1098751 h 1410879"/>
                <a:gd name="connsiteX736" fmla="*/ 905923 w 1502244"/>
                <a:gd name="connsiteY736" fmla="*/ 1101288 h 1410879"/>
                <a:gd name="connsiteX737" fmla="*/ 903385 w 1502244"/>
                <a:gd name="connsiteY737" fmla="*/ 1103826 h 1410879"/>
                <a:gd name="connsiteX738" fmla="*/ 903385 w 1502244"/>
                <a:gd name="connsiteY738" fmla="*/ 1096213 h 1410879"/>
                <a:gd name="connsiteX739" fmla="*/ 900847 w 1502244"/>
                <a:gd name="connsiteY739" fmla="*/ 1093676 h 1410879"/>
                <a:gd name="connsiteX740" fmla="*/ 898310 w 1502244"/>
                <a:gd name="connsiteY740" fmla="*/ 1091138 h 1410879"/>
                <a:gd name="connsiteX741" fmla="*/ 880547 w 1502244"/>
                <a:gd name="connsiteY741" fmla="*/ 1091138 h 1410879"/>
                <a:gd name="connsiteX742" fmla="*/ 880547 w 1502244"/>
                <a:gd name="connsiteY742" fmla="*/ 1088600 h 1410879"/>
                <a:gd name="connsiteX743" fmla="*/ 878009 w 1502244"/>
                <a:gd name="connsiteY743" fmla="*/ 1088600 h 1410879"/>
                <a:gd name="connsiteX744" fmla="*/ 875471 w 1502244"/>
                <a:gd name="connsiteY744" fmla="*/ 1091138 h 1410879"/>
                <a:gd name="connsiteX745" fmla="*/ 865321 w 1502244"/>
                <a:gd name="connsiteY745" fmla="*/ 1091138 h 1410879"/>
                <a:gd name="connsiteX746" fmla="*/ 862783 w 1502244"/>
                <a:gd name="connsiteY746" fmla="*/ 1088600 h 1410879"/>
                <a:gd name="connsiteX747" fmla="*/ 860246 w 1502244"/>
                <a:gd name="connsiteY747" fmla="*/ 1088600 h 1410879"/>
                <a:gd name="connsiteX748" fmla="*/ 857708 w 1502244"/>
                <a:gd name="connsiteY748" fmla="*/ 1086063 h 1410879"/>
                <a:gd name="connsiteX749" fmla="*/ 855170 w 1502244"/>
                <a:gd name="connsiteY749" fmla="*/ 1083525 h 1410879"/>
                <a:gd name="connsiteX750" fmla="*/ 855170 w 1502244"/>
                <a:gd name="connsiteY750" fmla="*/ 1080988 h 1410879"/>
                <a:gd name="connsiteX751" fmla="*/ 852633 w 1502244"/>
                <a:gd name="connsiteY751" fmla="*/ 1080988 h 1410879"/>
                <a:gd name="connsiteX752" fmla="*/ 852633 w 1502244"/>
                <a:gd name="connsiteY752" fmla="*/ 1075912 h 1410879"/>
                <a:gd name="connsiteX753" fmla="*/ 850095 w 1502244"/>
                <a:gd name="connsiteY753" fmla="*/ 1075912 h 1410879"/>
                <a:gd name="connsiteX754" fmla="*/ 847557 w 1502244"/>
                <a:gd name="connsiteY754" fmla="*/ 1073374 h 1410879"/>
                <a:gd name="connsiteX755" fmla="*/ 845020 w 1502244"/>
                <a:gd name="connsiteY755" fmla="*/ 1073374 h 1410879"/>
                <a:gd name="connsiteX756" fmla="*/ 842482 w 1502244"/>
                <a:gd name="connsiteY756" fmla="*/ 1070837 h 1410879"/>
                <a:gd name="connsiteX757" fmla="*/ 842482 w 1502244"/>
                <a:gd name="connsiteY757" fmla="*/ 1068299 h 1410879"/>
                <a:gd name="connsiteX758" fmla="*/ 839945 w 1502244"/>
                <a:gd name="connsiteY758" fmla="*/ 1068299 h 1410879"/>
                <a:gd name="connsiteX759" fmla="*/ 839945 w 1502244"/>
                <a:gd name="connsiteY759" fmla="*/ 1065762 h 1410879"/>
                <a:gd name="connsiteX760" fmla="*/ 837407 w 1502244"/>
                <a:gd name="connsiteY760" fmla="*/ 1063224 h 1410879"/>
                <a:gd name="connsiteX761" fmla="*/ 837407 w 1502244"/>
                <a:gd name="connsiteY761" fmla="*/ 1060686 h 1410879"/>
                <a:gd name="connsiteX762" fmla="*/ 834869 w 1502244"/>
                <a:gd name="connsiteY762" fmla="*/ 1060686 h 1410879"/>
                <a:gd name="connsiteX763" fmla="*/ 832332 w 1502244"/>
                <a:gd name="connsiteY763" fmla="*/ 1058149 h 1410879"/>
                <a:gd name="connsiteX764" fmla="*/ 832332 w 1502244"/>
                <a:gd name="connsiteY764" fmla="*/ 1055611 h 1410879"/>
                <a:gd name="connsiteX765" fmla="*/ 829794 w 1502244"/>
                <a:gd name="connsiteY765" fmla="*/ 1055611 h 1410879"/>
                <a:gd name="connsiteX766" fmla="*/ 827256 w 1502244"/>
                <a:gd name="connsiteY766" fmla="*/ 1053074 h 1410879"/>
                <a:gd name="connsiteX767" fmla="*/ 824719 w 1502244"/>
                <a:gd name="connsiteY767" fmla="*/ 1050536 h 1410879"/>
                <a:gd name="connsiteX768" fmla="*/ 822181 w 1502244"/>
                <a:gd name="connsiteY768" fmla="*/ 1047998 h 1410879"/>
                <a:gd name="connsiteX769" fmla="*/ 819643 w 1502244"/>
                <a:gd name="connsiteY769" fmla="*/ 1045461 h 1410879"/>
                <a:gd name="connsiteX770" fmla="*/ 819643 w 1502244"/>
                <a:gd name="connsiteY770" fmla="*/ 1042923 h 1410879"/>
                <a:gd name="connsiteX771" fmla="*/ 817106 w 1502244"/>
                <a:gd name="connsiteY771" fmla="*/ 1042923 h 1410879"/>
                <a:gd name="connsiteX772" fmla="*/ 814568 w 1502244"/>
                <a:gd name="connsiteY772" fmla="*/ 1040385 h 1410879"/>
                <a:gd name="connsiteX773" fmla="*/ 814568 w 1502244"/>
                <a:gd name="connsiteY773" fmla="*/ 1037848 h 1410879"/>
                <a:gd name="connsiteX774" fmla="*/ 812031 w 1502244"/>
                <a:gd name="connsiteY774" fmla="*/ 1037848 h 1410879"/>
                <a:gd name="connsiteX775" fmla="*/ 809493 w 1502244"/>
                <a:gd name="connsiteY775" fmla="*/ 1035310 h 1410879"/>
                <a:gd name="connsiteX776" fmla="*/ 806955 w 1502244"/>
                <a:gd name="connsiteY776" fmla="*/ 1035310 h 1410879"/>
                <a:gd name="connsiteX777" fmla="*/ 806955 w 1502244"/>
                <a:gd name="connsiteY777" fmla="*/ 1032773 h 1410879"/>
                <a:gd name="connsiteX778" fmla="*/ 804418 w 1502244"/>
                <a:gd name="connsiteY778" fmla="*/ 1030235 h 1410879"/>
                <a:gd name="connsiteX779" fmla="*/ 801880 w 1502244"/>
                <a:gd name="connsiteY779" fmla="*/ 1027697 h 1410879"/>
                <a:gd name="connsiteX780" fmla="*/ 799342 w 1502244"/>
                <a:gd name="connsiteY780" fmla="*/ 1027697 h 1410879"/>
                <a:gd name="connsiteX781" fmla="*/ 799342 w 1502244"/>
                <a:gd name="connsiteY781" fmla="*/ 1025160 h 1410879"/>
                <a:gd name="connsiteX782" fmla="*/ 796805 w 1502244"/>
                <a:gd name="connsiteY782" fmla="*/ 1025160 h 1410879"/>
                <a:gd name="connsiteX783" fmla="*/ 794267 w 1502244"/>
                <a:gd name="connsiteY783" fmla="*/ 1022622 h 1410879"/>
                <a:gd name="connsiteX784" fmla="*/ 791729 w 1502244"/>
                <a:gd name="connsiteY784" fmla="*/ 1022622 h 1410879"/>
                <a:gd name="connsiteX785" fmla="*/ 791729 w 1502244"/>
                <a:gd name="connsiteY785" fmla="*/ 1020085 h 1410879"/>
                <a:gd name="connsiteX786" fmla="*/ 789192 w 1502244"/>
                <a:gd name="connsiteY786" fmla="*/ 1020085 h 1410879"/>
                <a:gd name="connsiteX787" fmla="*/ 786654 w 1502244"/>
                <a:gd name="connsiteY787" fmla="*/ 1017547 h 1410879"/>
                <a:gd name="connsiteX788" fmla="*/ 784117 w 1502244"/>
                <a:gd name="connsiteY788" fmla="*/ 1017547 h 1410879"/>
                <a:gd name="connsiteX789" fmla="*/ 781579 w 1502244"/>
                <a:gd name="connsiteY789" fmla="*/ 1015009 h 1410879"/>
                <a:gd name="connsiteX790" fmla="*/ 779041 w 1502244"/>
                <a:gd name="connsiteY790" fmla="*/ 1012471 h 1410879"/>
                <a:gd name="connsiteX791" fmla="*/ 776504 w 1502244"/>
                <a:gd name="connsiteY791" fmla="*/ 1012471 h 1410879"/>
                <a:gd name="connsiteX792" fmla="*/ 773966 w 1502244"/>
                <a:gd name="connsiteY792" fmla="*/ 1009934 h 1410879"/>
                <a:gd name="connsiteX793" fmla="*/ 771429 w 1502244"/>
                <a:gd name="connsiteY793" fmla="*/ 1009934 h 1410879"/>
                <a:gd name="connsiteX794" fmla="*/ 768891 w 1502244"/>
                <a:gd name="connsiteY794" fmla="*/ 1007396 h 1410879"/>
                <a:gd name="connsiteX795" fmla="*/ 766353 w 1502244"/>
                <a:gd name="connsiteY795" fmla="*/ 1004859 h 1410879"/>
                <a:gd name="connsiteX796" fmla="*/ 763816 w 1502244"/>
                <a:gd name="connsiteY796" fmla="*/ 1002321 h 1410879"/>
                <a:gd name="connsiteX797" fmla="*/ 761278 w 1502244"/>
                <a:gd name="connsiteY797" fmla="*/ 1002321 h 1410879"/>
                <a:gd name="connsiteX798" fmla="*/ 758740 w 1502244"/>
                <a:gd name="connsiteY798" fmla="*/ 999783 h 1410879"/>
                <a:gd name="connsiteX799" fmla="*/ 748590 w 1502244"/>
                <a:gd name="connsiteY799" fmla="*/ 999783 h 1410879"/>
                <a:gd name="connsiteX800" fmla="*/ 748590 w 1502244"/>
                <a:gd name="connsiteY800" fmla="*/ 997246 h 1410879"/>
                <a:gd name="connsiteX801" fmla="*/ 743515 w 1502244"/>
                <a:gd name="connsiteY801" fmla="*/ 997246 h 1410879"/>
                <a:gd name="connsiteX802" fmla="*/ 740977 w 1502244"/>
                <a:gd name="connsiteY802" fmla="*/ 994708 h 1410879"/>
                <a:gd name="connsiteX803" fmla="*/ 738439 w 1502244"/>
                <a:gd name="connsiteY803" fmla="*/ 994708 h 1410879"/>
                <a:gd name="connsiteX804" fmla="*/ 735902 w 1502244"/>
                <a:gd name="connsiteY804" fmla="*/ 992171 h 1410879"/>
                <a:gd name="connsiteX805" fmla="*/ 733364 w 1502244"/>
                <a:gd name="connsiteY805" fmla="*/ 992171 h 1410879"/>
                <a:gd name="connsiteX806" fmla="*/ 733364 w 1502244"/>
                <a:gd name="connsiteY806" fmla="*/ 984557 h 1410879"/>
                <a:gd name="connsiteX807" fmla="*/ 735902 w 1502244"/>
                <a:gd name="connsiteY807" fmla="*/ 984557 h 1410879"/>
                <a:gd name="connsiteX808" fmla="*/ 735902 w 1502244"/>
                <a:gd name="connsiteY808" fmla="*/ 964267 h 1410879"/>
                <a:gd name="connsiteX809" fmla="*/ 738439 w 1502244"/>
                <a:gd name="connsiteY809" fmla="*/ 961730 h 1410879"/>
                <a:gd name="connsiteX810" fmla="*/ 740977 w 1502244"/>
                <a:gd name="connsiteY810" fmla="*/ 959192 h 1410879"/>
                <a:gd name="connsiteX811" fmla="*/ 743515 w 1502244"/>
                <a:gd name="connsiteY811" fmla="*/ 956654 h 1410879"/>
                <a:gd name="connsiteX812" fmla="*/ 743515 w 1502244"/>
                <a:gd name="connsiteY812" fmla="*/ 954117 h 1410879"/>
                <a:gd name="connsiteX813" fmla="*/ 746052 w 1502244"/>
                <a:gd name="connsiteY813" fmla="*/ 954117 h 1410879"/>
                <a:gd name="connsiteX814" fmla="*/ 746052 w 1502244"/>
                <a:gd name="connsiteY814" fmla="*/ 949041 h 1410879"/>
                <a:gd name="connsiteX815" fmla="*/ 743515 w 1502244"/>
                <a:gd name="connsiteY815" fmla="*/ 949041 h 1410879"/>
                <a:gd name="connsiteX816" fmla="*/ 743515 w 1502244"/>
                <a:gd name="connsiteY816" fmla="*/ 946504 h 1410879"/>
                <a:gd name="connsiteX817" fmla="*/ 733364 w 1502244"/>
                <a:gd name="connsiteY817" fmla="*/ 946504 h 1410879"/>
                <a:gd name="connsiteX818" fmla="*/ 733364 w 1502244"/>
                <a:gd name="connsiteY818" fmla="*/ 949041 h 1410879"/>
                <a:gd name="connsiteX819" fmla="*/ 730826 w 1502244"/>
                <a:gd name="connsiteY819" fmla="*/ 949041 h 1410879"/>
                <a:gd name="connsiteX820" fmla="*/ 730826 w 1502244"/>
                <a:gd name="connsiteY820" fmla="*/ 951579 h 1410879"/>
                <a:gd name="connsiteX821" fmla="*/ 728289 w 1502244"/>
                <a:gd name="connsiteY821" fmla="*/ 951579 h 1410879"/>
                <a:gd name="connsiteX822" fmla="*/ 725751 w 1502244"/>
                <a:gd name="connsiteY822" fmla="*/ 954117 h 1410879"/>
                <a:gd name="connsiteX823" fmla="*/ 723214 w 1502244"/>
                <a:gd name="connsiteY823" fmla="*/ 956654 h 1410879"/>
                <a:gd name="connsiteX824" fmla="*/ 705461 w 1502244"/>
                <a:gd name="connsiteY824" fmla="*/ 956654 h 1410879"/>
                <a:gd name="connsiteX825" fmla="*/ 702923 w 1502244"/>
                <a:gd name="connsiteY825" fmla="*/ 959192 h 1410879"/>
                <a:gd name="connsiteX826" fmla="*/ 702923 w 1502244"/>
                <a:gd name="connsiteY826" fmla="*/ 961730 h 1410879"/>
                <a:gd name="connsiteX827" fmla="*/ 700386 w 1502244"/>
                <a:gd name="connsiteY827" fmla="*/ 964267 h 1410879"/>
                <a:gd name="connsiteX828" fmla="*/ 700386 w 1502244"/>
                <a:gd name="connsiteY828" fmla="*/ 979493 h 1410879"/>
                <a:gd name="connsiteX829" fmla="*/ 697848 w 1502244"/>
                <a:gd name="connsiteY829" fmla="*/ 982031 h 1410879"/>
                <a:gd name="connsiteX830" fmla="*/ 697848 w 1502244"/>
                <a:gd name="connsiteY830" fmla="*/ 984568 h 1410879"/>
                <a:gd name="connsiteX831" fmla="*/ 695310 w 1502244"/>
                <a:gd name="connsiteY831" fmla="*/ 984568 h 1410879"/>
                <a:gd name="connsiteX832" fmla="*/ 695310 w 1502244"/>
                <a:gd name="connsiteY832" fmla="*/ 987106 h 1410879"/>
                <a:gd name="connsiteX833" fmla="*/ 692773 w 1502244"/>
                <a:gd name="connsiteY833" fmla="*/ 989644 h 1410879"/>
                <a:gd name="connsiteX834" fmla="*/ 690235 w 1502244"/>
                <a:gd name="connsiteY834" fmla="*/ 992181 h 1410879"/>
                <a:gd name="connsiteX835" fmla="*/ 687697 w 1502244"/>
                <a:gd name="connsiteY835" fmla="*/ 994719 h 1410879"/>
                <a:gd name="connsiteX836" fmla="*/ 685160 w 1502244"/>
                <a:gd name="connsiteY836" fmla="*/ 997256 h 1410879"/>
                <a:gd name="connsiteX837" fmla="*/ 682622 w 1502244"/>
                <a:gd name="connsiteY837" fmla="*/ 997256 h 1410879"/>
                <a:gd name="connsiteX838" fmla="*/ 682622 w 1502244"/>
                <a:gd name="connsiteY838" fmla="*/ 999794 h 1410879"/>
                <a:gd name="connsiteX839" fmla="*/ 680085 w 1502244"/>
                <a:gd name="connsiteY839" fmla="*/ 999794 h 1410879"/>
                <a:gd name="connsiteX840" fmla="*/ 677547 w 1502244"/>
                <a:gd name="connsiteY840" fmla="*/ 1002332 h 1410879"/>
                <a:gd name="connsiteX841" fmla="*/ 669934 w 1502244"/>
                <a:gd name="connsiteY841" fmla="*/ 1002332 h 1410879"/>
                <a:gd name="connsiteX842" fmla="*/ 667396 w 1502244"/>
                <a:gd name="connsiteY842" fmla="*/ 999794 h 1410879"/>
                <a:gd name="connsiteX843" fmla="*/ 664859 w 1502244"/>
                <a:gd name="connsiteY843" fmla="*/ 999794 h 1410879"/>
                <a:gd name="connsiteX844" fmla="*/ 662321 w 1502244"/>
                <a:gd name="connsiteY844" fmla="*/ 1002332 h 1410879"/>
                <a:gd name="connsiteX845" fmla="*/ 657246 w 1502244"/>
                <a:gd name="connsiteY845" fmla="*/ 1002332 h 1410879"/>
                <a:gd name="connsiteX846" fmla="*/ 657246 w 1502244"/>
                <a:gd name="connsiteY846" fmla="*/ 1004869 h 1410879"/>
                <a:gd name="connsiteX847" fmla="*/ 654708 w 1502244"/>
                <a:gd name="connsiteY847" fmla="*/ 1004869 h 1410879"/>
                <a:gd name="connsiteX848" fmla="*/ 654708 w 1502244"/>
                <a:gd name="connsiteY848" fmla="*/ 1007407 h 1410879"/>
                <a:gd name="connsiteX849" fmla="*/ 652171 w 1502244"/>
                <a:gd name="connsiteY849" fmla="*/ 1007407 h 1410879"/>
                <a:gd name="connsiteX850" fmla="*/ 649633 w 1502244"/>
                <a:gd name="connsiteY850" fmla="*/ 1009944 h 1410879"/>
                <a:gd name="connsiteX851" fmla="*/ 636945 w 1502244"/>
                <a:gd name="connsiteY851" fmla="*/ 1009944 h 1410879"/>
                <a:gd name="connsiteX852" fmla="*/ 634407 w 1502244"/>
                <a:gd name="connsiteY852" fmla="*/ 1007407 h 1410879"/>
                <a:gd name="connsiteX853" fmla="*/ 631869 w 1502244"/>
                <a:gd name="connsiteY853" fmla="*/ 1007407 h 1410879"/>
                <a:gd name="connsiteX854" fmla="*/ 629332 w 1502244"/>
                <a:gd name="connsiteY854" fmla="*/ 1004869 h 1410879"/>
                <a:gd name="connsiteX855" fmla="*/ 626794 w 1502244"/>
                <a:gd name="connsiteY855" fmla="*/ 1002332 h 1410879"/>
                <a:gd name="connsiteX856" fmla="*/ 626794 w 1502244"/>
                <a:gd name="connsiteY856" fmla="*/ 999794 h 1410879"/>
                <a:gd name="connsiteX857" fmla="*/ 624257 w 1502244"/>
                <a:gd name="connsiteY857" fmla="*/ 999794 h 1410879"/>
                <a:gd name="connsiteX858" fmla="*/ 624257 w 1502244"/>
                <a:gd name="connsiteY858" fmla="*/ 997256 h 1410879"/>
                <a:gd name="connsiteX859" fmla="*/ 621719 w 1502244"/>
                <a:gd name="connsiteY859" fmla="*/ 994719 h 1410879"/>
                <a:gd name="connsiteX860" fmla="*/ 619181 w 1502244"/>
                <a:gd name="connsiteY860" fmla="*/ 992181 h 1410879"/>
                <a:gd name="connsiteX861" fmla="*/ 616644 w 1502244"/>
                <a:gd name="connsiteY861" fmla="*/ 992181 h 1410879"/>
                <a:gd name="connsiteX862" fmla="*/ 616644 w 1502244"/>
                <a:gd name="connsiteY862" fmla="*/ 989644 h 1410879"/>
                <a:gd name="connsiteX863" fmla="*/ 614106 w 1502244"/>
                <a:gd name="connsiteY863" fmla="*/ 987106 h 1410879"/>
                <a:gd name="connsiteX864" fmla="*/ 611569 w 1502244"/>
                <a:gd name="connsiteY864" fmla="*/ 987106 h 1410879"/>
                <a:gd name="connsiteX865" fmla="*/ 609031 w 1502244"/>
                <a:gd name="connsiteY865" fmla="*/ 984568 h 1410879"/>
                <a:gd name="connsiteX866" fmla="*/ 606493 w 1502244"/>
                <a:gd name="connsiteY866" fmla="*/ 982031 h 1410879"/>
                <a:gd name="connsiteX867" fmla="*/ 603956 w 1502244"/>
                <a:gd name="connsiteY867" fmla="*/ 982031 h 1410879"/>
                <a:gd name="connsiteX868" fmla="*/ 601418 w 1502244"/>
                <a:gd name="connsiteY868" fmla="*/ 979493 h 1410879"/>
                <a:gd name="connsiteX869" fmla="*/ 596343 w 1502244"/>
                <a:gd name="connsiteY869" fmla="*/ 979493 h 1410879"/>
                <a:gd name="connsiteX870" fmla="*/ 593805 w 1502244"/>
                <a:gd name="connsiteY870" fmla="*/ 976955 h 1410879"/>
                <a:gd name="connsiteX871" fmla="*/ 591268 w 1502244"/>
                <a:gd name="connsiteY871" fmla="*/ 974418 h 1410879"/>
                <a:gd name="connsiteX872" fmla="*/ 586192 w 1502244"/>
                <a:gd name="connsiteY872" fmla="*/ 974418 h 1410879"/>
                <a:gd name="connsiteX873" fmla="*/ 586192 w 1502244"/>
                <a:gd name="connsiteY873" fmla="*/ 976955 h 1410879"/>
                <a:gd name="connsiteX874" fmla="*/ 583655 w 1502244"/>
                <a:gd name="connsiteY874" fmla="*/ 976955 h 1410879"/>
                <a:gd name="connsiteX875" fmla="*/ 583655 w 1502244"/>
                <a:gd name="connsiteY875" fmla="*/ 979493 h 1410879"/>
                <a:gd name="connsiteX876" fmla="*/ 581117 w 1502244"/>
                <a:gd name="connsiteY876" fmla="*/ 976955 h 1410879"/>
                <a:gd name="connsiteX877" fmla="*/ 578579 w 1502244"/>
                <a:gd name="connsiteY877" fmla="*/ 976955 h 1410879"/>
                <a:gd name="connsiteX878" fmla="*/ 578579 w 1502244"/>
                <a:gd name="connsiteY878" fmla="*/ 974418 h 1410879"/>
                <a:gd name="connsiteX879" fmla="*/ 576042 w 1502244"/>
                <a:gd name="connsiteY879" fmla="*/ 974418 h 1410879"/>
                <a:gd name="connsiteX880" fmla="*/ 573504 w 1502244"/>
                <a:gd name="connsiteY880" fmla="*/ 971880 h 1410879"/>
                <a:gd name="connsiteX881" fmla="*/ 570966 w 1502244"/>
                <a:gd name="connsiteY881" fmla="*/ 971880 h 1410879"/>
                <a:gd name="connsiteX882" fmla="*/ 570966 w 1502244"/>
                <a:gd name="connsiteY882" fmla="*/ 969342 h 1410879"/>
                <a:gd name="connsiteX883" fmla="*/ 565891 w 1502244"/>
                <a:gd name="connsiteY883" fmla="*/ 969342 h 1410879"/>
                <a:gd name="connsiteX884" fmla="*/ 565891 w 1502244"/>
                <a:gd name="connsiteY884" fmla="*/ 971880 h 1410879"/>
                <a:gd name="connsiteX885" fmla="*/ 563354 w 1502244"/>
                <a:gd name="connsiteY885" fmla="*/ 971880 h 1410879"/>
                <a:gd name="connsiteX886" fmla="*/ 563354 w 1502244"/>
                <a:gd name="connsiteY886" fmla="*/ 974418 h 1410879"/>
                <a:gd name="connsiteX887" fmla="*/ 560816 w 1502244"/>
                <a:gd name="connsiteY887" fmla="*/ 974418 h 1410879"/>
                <a:gd name="connsiteX888" fmla="*/ 560816 w 1502244"/>
                <a:gd name="connsiteY888" fmla="*/ 976955 h 1410879"/>
                <a:gd name="connsiteX889" fmla="*/ 558278 w 1502244"/>
                <a:gd name="connsiteY889" fmla="*/ 976955 h 1410879"/>
                <a:gd name="connsiteX890" fmla="*/ 555741 w 1502244"/>
                <a:gd name="connsiteY890" fmla="*/ 979493 h 1410879"/>
                <a:gd name="connsiteX891" fmla="*/ 540515 w 1502244"/>
                <a:gd name="connsiteY891" fmla="*/ 979493 h 1410879"/>
                <a:gd name="connsiteX892" fmla="*/ 540515 w 1502244"/>
                <a:gd name="connsiteY892" fmla="*/ 976955 h 1410879"/>
                <a:gd name="connsiteX893" fmla="*/ 537977 w 1502244"/>
                <a:gd name="connsiteY893" fmla="*/ 976955 h 1410879"/>
                <a:gd name="connsiteX894" fmla="*/ 537977 w 1502244"/>
                <a:gd name="connsiteY894" fmla="*/ 982031 h 1410879"/>
                <a:gd name="connsiteX895" fmla="*/ 540515 w 1502244"/>
                <a:gd name="connsiteY895" fmla="*/ 982031 h 1410879"/>
                <a:gd name="connsiteX896" fmla="*/ 540515 w 1502244"/>
                <a:gd name="connsiteY896" fmla="*/ 984568 h 1410879"/>
                <a:gd name="connsiteX897" fmla="*/ 543052 w 1502244"/>
                <a:gd name="connsiteY897" fmla="*/ 987106 h 1410879"/>
                <a:gd name="connsiteX898" fmla="*/ 543052 w 1502244"/>
                <a:gd name="connsiteY898" fmla="*/ 997256 h 1410879"/>
                <a:gd name="connsiteX899" fmla="*/ 540515 w 1502244"/>
                <a:gd name="connsiteY899" fmla="*/ 997256 h 1410879"/>
                <a:gd name="connsiteX900" fmla="*/ 540515 w 1502244"/>
                <a:gd name="connsiteY900" fmla="*/ 999794 h 1410879"/>
                <a:gd name="connsiteX901" fmla="*/ 535440 w 1502244"/>
                <a:gd name="connsiteY901" fmla="*/ 999794 h 1410879"/>
                <a:gd name="connsiteX902" fmla="*/ 532902 w 1502244"/>
                <a:gd name="connsiteY902" fmla="*/ 1002332 h 1410879"/>
                <a:gd name="connsiteX903" fmla="*/ 525289 w 1502244"/>
                <a:gd name="connsiteY903" fmla="*/ 1002332 h 1410879"/>
                <a:gd name="connsiteX904" fmla="*/ 525289 w 1502244"/>
                <a:gd name="connsiteY904" fmla="*/ 1004869 h 1410879"/>
                <a:gd name="connsiteX905" fmla="*/ 520214 w 1502244"/>
                <a:gd name="connsiteY905" fmla="*/ 1004869 h 1410879"/>
                <a:gd name="connsiteX906" fmla="*/ 520214 w 1502244"/>
                <a:gd name="connsiteY906" fmla="*/ 1007407 h 1410879"/>
                <a:gd name="connsiteX907" fmla="*/ 522751 w 1502244"/>
                <a:gd name="connsiteY907" fmla="*/ 1007407 h 1410879"/>
                <a:gd name="connsiteX908" fmla="*/ 522751 w 1502244"/>
                <a:gd name="connsiteY908" fmla="*/ 1015020 h 1410879"/>
                <a:gd name="connsiteX909" fmla="*/ 517676 w 1502244"/>
                <a:gd name="connsiteY909" fmla="*/ 1015020 h 1410879"/>
                <a:gd name="connsiteX910" fmla="*/ 517676 w 1502244"/>
                <a:gd name="connsiteY910" fmla="*/ 1012482 h 1410879"/>
                <a:gd name="connsiteX911" fmla="*/ 510063 w 1502244"/>
                <a:gd name="connsiteY911" fmla="*/ 1012482 h 1410879"/>
                <a:gd name="connsiteX912" fmla="*/ 510063 w 1502244"/>
                <a:gd name="connsiteY912" fmla="*/ 1009944 h 1410879"/>
                <a:gd name="connsiteX913" fmla="*/ 507526 w 1502244"/>
                <a:gd name="connsiteY913" fmla="*/ 1009944 h 1410879"/>
                <a:gd name="connsiteX914" fmla="*/ 504988 w 1502244"/>
                <a:gd name="connsiteY914" fmla="*/ 1012482 h 1410879"/>
                <a:gd name="connsiteX915" fmla="*/ 502451 w 1502244"/>
                <a:gd name="connsiteY915" fmla="*/ 1012482 h 1410879"/>
                <a:gd name="connsiteX916" fmla="*/ 502451 w 1502244"/>
                <a:gd name="connsiteY916" fmla="*/ 1015020 h 1410879"/>
                <a:gd name="connsiteX917" fmla="*/ 499913 w 1502244"/>
                <a:gd name="connsiteY917" fmla="*/ 1015020 h 1410879"/>
                <a:gd name="connsiteX918" fmla="*/ 497375 w 1502244"/>
                <a:gd name="connsiteY918" fmla="*/ 1017558 h 1410879"/>
                <a:gd name="connsiteX919" fmla="*/ 489762 w 1502244"/>
                <a:gd name="connsiteY919" fmla="*/ 1017558 h 1410879"/>
                <a:gd name="connsiteX920" fmla="*/ 487225 w 1502244"/>
                <a:gd name="connsiteY920" fmla="*/ 1020095 h 1410879"/>
                <a:gd name="connsiteX921" fmla="*/ 484687 w 1502244"/>
                <a:gd name="connsiteY921" fmla="*/ 1020095 h 1410879"/>
                <a:gd name="connsiteX922" fmla="*/ 484687 w 1502244"/>
                <a:gd name="connsiteY922" fmla="*/ 1022632 h 1410879"/>
                <a:gd name="connsiteX923" fmla="*/ 482149 w 1502244"/>
                <a:gd name="connsiteY923" fmla="*/ 1022632 h 1410879"/>
                <a:gd name="connsiteX924" fmla="*/ 482149 w 1502244"/>
                <a:gd name="connsiteY924" fmla="*/ 1025170 h 1410879"/>
                <a:gd name="connsiteX925" fmla="*/ 479612 w 1502244"/>
                <a:gd name="connsiteY925" fmla="*/ 1025170 h 1410879"/>
                <a:gd name="connsiteX926" fmla="*/ 479612 w 1502244"/>
                <a:gd name="connsiteY926" fmla="*/ 1027708 h 1410879"/>
                <a:gd name="connsiteX927" fmla="*/ 469461 w 1502244"/>
                <a:gd name="connsiteY927" fmla="*/ 1027708 h 1410879"/>
                <a:gd name="connsiteX928" fmla="*/ 466924 w 1502244"/>
                <a:gd name="connsiteY928" fmla="*/ 1025170 h 1410879"/>
                <a:gd name="connsiteX929" fmla="*/ 456773 w 1502244"/>
                <a:gd name="connsiteY929" fmla="*/ 1025170 h 1410879"/>
                <a:gd name="connsiteX930" fmla="*/ 454235 w 1502244"/>
                <a:gd name="connsiteY930" fmla="*/ 1022632 h 1410879"/>
                <a:gd name="connsiteX931" fmla="*/ 451698 w 1502244"/>
                <a:gd name="connsiteY931" fmla="*/ 1022632 h 1410879"/>
                <a:gd name="connsiteX932" fmla="*/ 449160 w 1502244"/>
                <a:gd name="connsiteY932" fmla="*/ 1020095 h 1410879"/>
                <a:gd name="connsiteX933" fmla="*/ 446623 w 1502244"/>
                <a:gd name="connsiteY933" fmla="*/ 1020095 h 1410879"/>
                <a:gd name="connsiteX934" fmla="*/ 446623 w 1502244"/>
                <a:gd name="connsiteY934" fmla="*/ 1017558 h 1410879"/>
                <a:gd name="connsiteX935" fmla="*/ 444085 w 1502244"/>
                <a:gd name="connsiteY935" fmla="*/ 1015020 h 1410879"/>
                <a:gd name="connsiteX936" fmla="*/ 441547 w 1502244"/>
                <a:gd name="connsiteY936" fmla="*/ 1012482 h 1410879"/>
                <a:gd name="connsiteX937" fmla="*/ 441547 w 1502244"/>
                <a:gd name="connsiteY937" fmla="*/ 1009944 h 1410879"/>
                <a:gd name="connsiteX938" fmla="*/ 439010 w 1502244"/>
                <a:gd name="connsiteY938" fmla="*/ 1009944 h 1410879"/>
                <a:gd name="connsiteX939" fmla="*/ 436472 w 1502244"/>
                <a:gd name="connsiteY939" fmla="*/ 1012482 h 1410879"/>
                <a:gd name="connsiteX940" fmla="*/ 436472 w 1502244"/>
                <a:gd name="connsiteY940" fmla="*/ 1015020 h 1410879"/>
                <a:gd name="connsiteX941" fmla="*/ 433934 w 1502244"/>
                <a:gd name="connsiteY941" fmla="*/ 1015020 h 1410879"/>
                <a:gd name="connsiteX942" fmla="*/ 433934 w 1502244"/>
                <a:gd name="connsiteY942" fmla="*/ 1020095 h 1410879"/>
                <a:gd name="connsiteX943" fmla="*/ 431397 w 1502244"/>
                <a:gd name="connsiteY943" fmla="*/ 1022632 h 1410879"/>
                <a:gd name="connsiteX944" fmla="*/ 431397 w 1502244"/>
                <a:gd name="connsiteY944" fmla="*/ 1032783 h 1410879"/>
                <a:gd name="connsiteX945" fmla="*/ 428859 w 1502244"/>
                <a:gd name="connsiteY945" fmla="*/ 1035321 h 1410879"/>
                <a:gd name="connsiteX946" fmla="*/ 428859 w 1502244"/>
                <a:gd name="connsiteY946" fmla="*/ 1042934 h 1410879"/>
                <a:gd name="connsiteX947" fmla="*/ 431397 w 1502244"/>
                <a:gd name="connsiteY947" fmla="*/ 1045471 h 1410879"/>
                <a:gd name="connsiteX948" fmla="*/ 431397 w 1502244"/>
                <a:gd name="connsiteY948" fmla="*/ 1050546 h 1410879"/>
                <a:gd name="connsiteX949" fmla="*/ 433934 w 1502244"/>
                <a:gd name="connsiteY949" fmla="*/ 1050546 h 1410879"/>
                <a:gd name="connsiteX950" fmla="*/ 433934 w 1502244"/>
                <a:gd name="connsiteY950" fmla="*/ 1053084 h 1410879"/>
                <a:gd name="connsiteX951" fmla="*/ 436472 w 1502244"/>
                <a:gd name="connsiteY951" fmla="*/ 1053084 h 1410879"/>
                <a:gd name="connsiteX952" fmla="*/ 436472 w 1502244"/>
                <a:gd name="connsiteY952" fmla="*/ 1063235 h 1410879"/>
                <a:gd name="connsiteX953" fmla="*/ 433934 w 1502244"/>
                <a:gd name="connsiteY953" fmla="*/ 1065772 h 1410879"/>
                <a:gd name="connsiteX954" fmla="*/ 433934 w 1502244"/>
                <a:gd name="connsiteY954" fmla="*/ 1073385 h 1410879"/>
                <a:gd name="connsiteX955" fmla="*/ 436472 w 1502244"/>
                <a:gd name="connsiteY955" fmla="*/ 1073385 h 1410879"/>
                <a:gd name="connsiteX956" fmla="*/ 436472 w 1502244"/>
                <a:gd name="connsiteY956" fmla="*/ 1075923 h 1410879"/>
                <a:gd name="connsiteX957" fmla="*/ 439010 w 1502244"/>
                <a:gd name="connsiteY957" fmla="*/ 1078461 h 1410879"/>
                <a:gd name="connsiteX958" fmla="*/ 439010 w 1502244"/>
                <a:gd name="connsiteY958" fmla="*/ 1080998 h 1410879"/>
                <a:gd name="connsiteX959" fmla="*/ 441547 w 1502244"/>
                <a:gd name="connsiteY959" fmla="*/ 1083536 h 1410879"/>
                <a:gd name="connsiteX960" fmla="*/ 441547 w 1502244"/>
                <a:gd name="connsiteY960" fmla="*/ 1086073 h 1410879"/>
                <a:gd name="connsiteX961" fmla="*/ 444085 w 1502244"/>
                <a:gd name="connsiteY961" fmla="*/ 1088611 h 1410879"/>
                <a:gd name="connsiteX962" fmla="*/ 444085 w 1502244"/>
                <a:gd name="connsiteY962" fmla="*/ 1091149 h 1410879"/>
                <a:gd name="connsiteX963" fmla="*/ 441547 w 1502244"/>
                <a:gd name="connsiteY963" fmla="*/ 1091149 h 1410879"/>
                <a:gd name="connsiteX964" fmla="*/ 441547 w 1502244"/>
                <a:gd name="connsiteY964" fmla="*/ 1096224 h 1410879"/>
                <a:gd name="connsiteX965" fmla="*/ 439010 w 1502244"/>
                <a:gd name="connsiteY965" fmla="*/ 1096224 h 1410879"/>
                <a:gd name="connsiteX966" fmla="*/ 439010 w 1502244"/>
                <a:gd name="connsiteY966" fmla="*/ 1101299 h 1410879"/>
                <a:gd name="connsiteX967" fmla="*/ 436472 w 1502244"/>
                <a:gd name="connsiteY967" fmla="*/ 1101299 h 1410879"/>
                <a:gd name="connsiteX968" fmla="*/ 436472 w 1502244"/>
                <a:gd name="connsiteY968" fmla="*/ 1106375 h 1410879"/>
                <a:gd name="connsiteX969" fmla="*/ 433934 w 1502244"/>
                <a:gd name="connsiteY969" fmla="*/ 1106375 h 1410879"/>
                <a:gd name="connsiteX970" fmla="*/ 433934 w 1502244"/>
                <a:gd name="connsiteY970" fmla="*/ 1113987 h 1410879"/>
                <a:gd name="connsiteX971" fmla="*/ 436472 w 1502244"/>
                <a:gd name="connsiteY971" fmla="*/ 1113987 h 1410879"/>
                <a:gd name="connsiteX972" fmla="*/ 436472 w 1502244"/>
                <a:gd name="connsiteY972" fmla="*/ 1126675 h 1410879"/>
                <a:gd name="connsiteX973" fmla="*/ 433934 w 1502244"/>
                <a:gd name="connsiteY973" fmla="*/ 1126675 h 1410879"/>
                <a:gd name="connsiteX974" fmla="*/ 433934 w 1502244"/>
                <a:gd name="connsiteY974" fmla="*/ 1129213 h 1410879"/>
                <a:gd name="connsiteX975" fmla="*/ 431397 w 1502244"/>
                <a:gd name="connsiteY975" fmla="*/ 1131751 h 1410879"/>
                <a:gd name="connsiteX976" fmla="*/ 428859 w 1502244"/>
                <a:gd name="connsiteY976" fmla="*/ 1134288 h 1410879"/>
                <a:gd name="connsiteX977" fmla="*/ 426322 w 1502244"/>
                <a:gd name="connsiteY977" fmla="*/ 1136826 h 1410879"/>
                <a:gd name="connsiteX978" fmla="*/ 426322 w 1502244"/>
                <a:gd name="connsiteY978" fmla="*/ 1139363 h 1410879"/>
                <a:gd name="connsiteX979" fmla="*/ 423784 w 1502244"/>
                <a:gd name="connsiteY979" fmla="*/ 1139363 h 1410879"/>
                <a:gd name="connsiteX980" fmla="*/ 423784 w 1502244"/>
                <a:gd name="connsiteY980" fmla="*/ 1141901 h 1410879"/>
                <a:gd name="connsiteX981" fmla="*/ 421246 w 1502244"/>
                <a:gd name="connsiteY981" fmla="*/ 1144439 h 1410879"/>
                <a:gd name="connsiteX982" fmla="*/ 421246 w 1502244"/>
                <a:gd name="connsiteY982" fmla="*/ 1146977 h 1410879"/>
                <a:gd name="connsiteX983" fmla="*/ 418709 w 1502244"/>
                <a:gd name="connsiteY983" fmla="*/ 1146977 h 1410879"/>
                <a:gd name="connsiteX984" fmla="*/ 418709 w 1502244"/>
                <a:gd name="connsiteY984" fmla="*/ 1149514 h 1410879"/>
                <a:gd name="connsiteX985" fmla="*/ 411096 w 1502244"/>
                <a:gd name="connsiteY985" fmla="*/ 1149514 h 1410879"/>
                <a:gd name="connsiteX986" fmla="*/ 408558 w 1502244"/>
                <a:gd name="connsiteY986" fmla="*/ 1146977 h 1410879"/>
                <a:gd name="connsiteX987" fmla="*/ 406021 w 1502244"/>
                <a:gd name="connsiteY987" fmla="*/ 1144439 h 1410879"/>
                <a:gd name="connsiteX988" fmla="*/ 403483 w 1502244"/>
                <a:gd name="connsiteY988" fmla="*/ 1141901 h 1410879"/>
                <a:gd name="connsiteX989" fmla="*/ 403483 w 1502244"/>
                <a:gd name="connsiteY989" fmla="*/ 1139363 h 1410879"/>
                <a:gd name="connsiteX990" fmla="*/ 400945 w 1502244"/>
                <a:gd name="connsiteY990" fmla="*/ 1139363 h 1410879"/>
                <a:gd name="connsiteX991" fmla="*/ 400945 w 1502244"/>
                <a:gd name="connsiteY991" fmla="*/ 1136826 h 1410879"/>
                <a:gd name="connsiteX992" fmla="*/ 398408 w 1502244"/>
                <a:gd name="connsiteY992" fmla="*/ 1134288 h 1410879"/>
                <a:gd name="connsiteX993" fmla="*/ 395870 w 1502244"/>
                <a:gd name="connsiteY993" fmla="*/ 1134288 h 1410879"/>
                <a:gd name="connsiteX994" fmla="*/ 395870 w 1502244"/>
                <a:gd name="connsiteY994" fmla="*/ 1131751 h 1410879"/>
                <a:gd name="connsiteX995" fmla="*/ 393332 w 1502244"/>
                <a:gd name="connsiteY995" fmla="*/ 1129213 h 1410879"/>
                <a:gd name="connsiteX996" fmla="*/ 390795 w 1502244"/>
                <a:gd name="connsiteY996" fmla="*/ 1126675 h 1410879"/>
                <a:gd name="connsiteX997" fmla="*/ 388257 w 1502244"/>
                <a:gd name="connsiteY997" fmla="*/ 1126675 h 1410879"/>
                <a:gd name="connsiteX998" fmla="*/ 385720 w 1502244"/>
                <a:gd name="connsiteY998" fmla="*/ 1124138 h 1410879"/>
                <a:gd name="connsiteX999" fmla="*/ 383182 w 1502244"/>
                <a:gd name="connsiteY999" fmla="*/ 1124138 h 1410879"/>
                <a:gd name="connsiteX1000" fmla="*/ 383182 w 1502244"/>
                <a:gd name="connsiteY1000" fmla="*/ 1121600 h 1410879"/>
                <a:gd name="connsiteX1001" fmla="*/ 380644 w 1502244"/>
                <a:gd name="connsiteY1001" fmla="*/ 1121600 h 1410879"/>
                <a:gd name="connsiteX1002" fmla="*/ 378107 w 1502244"/>
                <a:gd name="connsiteY1002" fmla="*/ 1119063 h 1410879"/>
                <a:gd name="connsiteX1003" fmla="*/ 375569 w 1502244"/>
                <a:gd name="connsiteY1003" fmla="*/ 1119063 h 1410879"/>
                <a:gd name="connsiteX1004" fmla="*/ 375569 w 1502244"/>
                <a:gd name="connsiteY1004" fmla="*/ 1116525 h 1410879"/>
                <a:gd name="connsiteX1005" fmla="*/ 373031 w 1502244"/>
                <a:gd name="connsiteY1005" fmla="*/ 1116525 h 1410879"/>
                <a:gd name="connsiteX1006" fmla="*/ 370494 w 1502244"/>
                <a:gd name="connsiteY1006" fmla="*/ 1113987 h 1410879"/>
                <a:gd name="connsiteX1007" fmla="*/ 367956 w 1502244"/>
                <a:gd name="connsiteY1007" fmla="*/ 1113987 h 1410879"/>
                <a:gd name="connsiteX1008" fmla="*/ 367956 w 1502244"/>
                <a:gd name="connsiteY1008" fmla="*/ 1111449 h 1410879"/>
                <a:gd name="connsiteX1009" fmla="*/ 365418 w 1502244"/>
                <a:gd name="connsiteY1009" fmla="*/ 1111449 h 1410879"/>
                <a:gd name="connsiteX1010" fmla="*/ 365418 w 1502244"/>
                <a:gd name="connsiteY1010" fmla="*/ 1108912 h 1410879"/>
                <a:gd name="connsiteX1011" fmla="*/ 362881 w 1502244"/>
                <a:gd name="connsiteY1011" fmla="*/ 1106375 h 1410879"/>
                <a:gd name="connsiteX1012" fmla="*/ 357806 w 1502244"/>
                <a:gd name="connsiteY1012" fmla="*/ 1101299 h 1410879"/>
                <a:gd name="connsiteX1013" fmla="*/ 355268 w 1502244"/>
                <a:gd name="connsiteY1013" fmla="*/ 1098761 h 1410879"/>
                <a:gd name="connsiteX1014" fmla="*/ 355268 w 1502244"/>
                <a:gd name="connsiteY1014" fmla="*/ 1096224 h 1410879"/>
                <a:gd name="connsiteX1015" fmla="*/ 352730 w 1502244"/>
                <a:gd name="connsiteY1015" fmla="*/ 1096224 h 1410879"/>
                <a:gd name="connsiteX1016" fmla="*/ 350193 w 1502244"/>
                <a:gd name="connsiteY1016" fmla="*/ 1093686 h 1410879"/>
                <a:gd name="connsiteX1017" fmla="*/ 347655 w 1502244"/>
                <a:gd name="connsiteY1017" fmla="*/ 1091149 h 1410879"/>
                <a:gd name="connsiteX1018" fmla="*/ 345117 w 1502244"/>
                <a:gd name="connsiteY1018" fmla="*/ 1088611 h 1410879"/>
                <a:gd name="connsiteX1019" fmla="*/ 345117 w 1502244"/>
                <a:gd name="connsiteY1019" fmla="*/ 1086073 h 1410879"/>
                <a:gd name="connsiteX1020" fmla="*/ 342580 w 1502244"/>
                <a:gd name="connsiteY1020" fmla="*/ 1086073 h 1410879"/>
                <a:gd name="connsiteX1021" fmla="*/ 340042 w 1502244"/>
                <a:gd name="connsiteY1021" fmla="*/ 1083536 h 1410879"/>
                <a:gd name="connsiteX1022" fmla="*/ 337505 w 1502244"/>
                <a:gd name="connsiteY1022" fmla="*/ 1080998 h 1410879"/>
                <a:gd name="connsiteX1023" fmla="*/ 334967 w 1502244"/>
                <a:gd name="connsiteY1023" fmla="*/ 1078461 h 1410879"/>
                <a:gd name="connsiteX1024" fmla="*/ 332429 w 1502244"/>
                <a:gd name="connsiteY1024" fmla="*/ 1075923 h 1410879"/>
                <a:gd name="connsiteX1025" fmla="*/ 329892 w 1502244"/>
                <a:gd name="connsiteY1025" fmla="*/ 1075923 h 1410879"/>
                <a:gd name="connsiteX1026" fmla="*/ 329892 w 1502244"/>
                <a:gd name="connsiteY1026" fmla="*/ 1073385 h 1410879"/>
                <a:gd name="connsiteX1027" fmla="*/ 319741 w 1502244"/>
                <a:gd name="connsiteY1027" fmla="*/ 1073385 h 1410879"/>
                <a:gd name="connsiteX1028" fmla="*/ 319741 w 1502244"/>
                <a:gd name="connsiteY1028" fmla="*/ 1070848 h 1410879"/>
                <a:gd name="connsiteX1029" fmla="*/ 314666 w 1502244"/>
                <a:gd name="connsiteY1029" fmla="*/ 1070848 h 1410879"/>
                <a:gd name="connsiteX1030" fmla="*/ 314666 w 1502244"/>
                <a:gd name="connsiteY1030" fmla="*/ 1065772 h 1410879"/>
                <a:gd name="connsiteX1031" fmla="*/ 312128 w 1502244"/>
                <a:gd name="connsiteY1031" fmla="*/ 1063235 h 1410879"/>
                <a:gd name="connsiteX1032" fmla="*/ 309591 w 1502244"/>
                <a:gd name="connsiteY1032" fmla="*/ 1060697 h 1410879"/>
                <a:gd name="connsiteX1033" fmla="*/ 307053 w 1502244"/>
                <a:gd name="connsiteY1033" fmla="*/ 1058160 h 1410879"/>
                <a:gd name="connsiteX1034" fmla="*/ 307053 w 1502244"/>
                <a:gd name="connsiteY1034" fmla="*/ 1055622 h 1410879"/>
                <a:gd name="connsiteX1035" fmla="*/ 304516 w 1502244"/>
                <a:gd name="connsiteY1035" fmla="*/ 1055622 h 1410879"/>
                <a:gd name="connsiteX1036" fmla="*/ 301978 w 1502244"/>
                <a:gd name="connsiteY1036" fmla="*/ 1053084 h 1410879"/>
                <a:gd name="connsiteX1037" fmla="*/ 301978 w 1502244"/>
                <a:gd name="connsiteY1037" fmla="*/ 1050546 h 1410879"/>
                <a:gd name="connsiteX1038" fmla="*/ 299440 w 1502244"/>
                <a:gd name="connsiteY1038" fmla="*/ 1048009 h 1410879"/>
                <a:gd name="connsiteX1039" fmla="*/ 296903 w 1502244"/>
                <a:gd name="connsiteY1039" fmla="*/ 1045471 h 1410879"/>
                <a:gd name="connsiteX1040" fmla="*/ 294365 w 1502244"/>
                <a:gd name="connsiteY1040" fmla="*/ 1042934 h 1410879"/>
                <a:gd name="connsiteX1041" fmla="*/ 291827 w 1502244"/>
                <a:gd name="connsiteY1041" fmla="*/ 1040396 h 1410879"/>
                <a:gd name="connsiteX1042" fmla="*/ 289290 w 1502244"/>
                <a:gd name="connsiteY1042" fmla="*/ 1037858 h 1410879"/>
                <a:gd name="connsiteX1043" fmla="*/ 286752 w 1502244"/>
                <a:gd name="connsiteY1043" fmla="*/ 1035321 h 1410879"/>
                <a:gd name="connsiteX1044" fmla="*/ 284214 w 1502244"/>
                <a:gd name="connsiteY1044" fmla="*/ 1032783 h 1410879"/>
                <a:gd name="connsiteX1045" fmla="*/ 281677 w 1502244"/>
                <a:gd name="connsiteY1045" fmla="*/ 1030246 h 1410879"/>
                <a:gd name="connsiteX1046" fmla="*/ 279139 w 1502244"/>
                <a:gd name="connsiteY1046" fmla="*/ 1030246 h 1410879"/>
                <a:gd name="connsiteX1047" fmla="*/ 276602 w 1502244"/>
                <a:gd name="connsiteY1047" fmla="*/ 1027708 h 1410879"/>
                <a:gd name="connsiteX1048" fmla="*/ 274064 w 1502244"/>
                <a:gd name="connsiteY1048" fmla="*/ 1025170 h 1410879"/>
                <a:gd name="connsiteX1049" fmla="*/ 271526 w 1502244"/>
                <a:gd name="connsiteY1049" fmla="*/ 1022632 h 1410879"/>
                <a:gd name="connsiteX1050" fmla="*/ 271526 w 1502244"/>
                <a:gd name="connsiteY1050" fmla="*/ 1020095 h 1410879"/>
                <a:gd name="connsiteX1051" fmla="*/ 268989 w 1502244"/>
                <a:gd name="connsiteY1051" fmla="*/ 1017558 h 1410879"/>
                <a:gd name="connsiteX1052" fmla="*/ 266451 w 1502244"/>
                <a:gd name="connsiteY1052" fmla="*/ 1012482 h 1410879"/>
                <a:gd name="connsiteX1053" fmla="*/ 263913 w 1502244"/>
                <a:gd name="connsiteY1053" fmla="*/ 1009944 h 1410879"/>
                <a:gd name="connsiteX1054" fmla="*/ 261376 w 1502244"/>
                <a:gd name="connsiteY1054" fmla="*/ 1009944 h 1410879"/>
                <a:gd name="connsiteX1055" fmla="*/ 261376 w 1502244"/>
                <a:gd name="connsiteY1055" fmla="*/ 1007407 h 1410879"/>
                <a:gd name="connsiteX1056" fmla="*/ 258838 w 1502244"/>
                <a:gd name="connsiteY1056" fmla="*/ 1007407 h 1410879"/>
                <a:gd name="connsiteX1057" fmla="*/ 258838 w 1502244"/>
                <a:gd name="connsiteY1057" fmla="*/ 1004869 h 1410879"/>
                <a:gd name="connsiteX1058" fmla="*/ 256300 w 1502244"/>
                <a:gd name="connsiteY1058" fmla="*/ 1004869 h 1410879"/>
                <a:gd name="connsiteX1059" fmla="*/ 256300 w 1502244"/>
                <a:gd name="connsiteY1059" fmla="*/ 1002332 h 1410879"/>
                <a:gd name="connsiteX1060" fmla="*/ 253763 w 1502244"/>
                <a:gd name="connsiteY1060" fmla="*/ 999794 h 1410879"/>
                <a:gd name="connsiteX1061" fmla="*/ 251225 w 1502244"/>
                <a:gd name="connsiteY1061" fmla="*/ 994719 h 1410879"/>
                <a:gd name="connsiteX1062" fmla="*/ 251225 w 1502244"/>
                <a:gd name="connsiteY1062" fmla="*/ 989644 h 1410879"/>
                <a:gd name="connsiteX1063" fmla="*/ 248688 w 1502244"/>
                <a:gd name="connsiteY1063" fmla="*/ 987106 h 1410879"/>
                <a:gd name="connsiteX1064" fmla="*/ 246150 w 1502244"/>
                <a:gd name="connsiteY1064" fmla="*/ 987106 h 1410879"/>
                <a:gd name="connsiteX1065" fmla="*/ 246150 w 1502244"/>
                <a:gd name="connsiteY1065" fmla="*/ 984568 h 1410879"/>
                <a:gd name="connsiteX1066" fmla="*/ 243612 w 1502244"/>
                <a:gd name="connsiteY1066" fmla="*/ 984568 h 1410879"/>
                <a:gd name="connsiteX1067" fmla="*/ 243612 w 1502244"/>
                <a:gd name="connsiteY1067" fmla="*/ 982031 h 1410879"/>
                <a:gd name="connsiteX1068" fmla="*/ 241075 w 1502244"/>
                <a:gd name="connsiteY1068" fmla="*/ 982031 h 1410879"/>
                <a:gd name="connsiteX1069" fmla="*/ 241075 w 1502244"/>
                <a:gd name="connsiteY1069" fmla="*/ 979493 h 1410879"/>
                <a:gd name="connsiteX1070" fmla="*/ 238537 w 1502244"/>
                <a:gd name="connsiteY1070" fmla="*/ 976955 h 1410879"/>
                <a:gd name="connsiteX1071" fmla="*/ 235999 w 1502244"/>
                <a:gd name="connsiteY1071" fmla="*/ 976955 h 1410879"/>
                <a:gd name="connsiteX1072" fmla="*/ 235999 w 1502244"/>
                <a:gd name="connsiteY1072" fmla="*/ 974418 h 1410879"/>
                <a:gd name="connsiteX1073" fmla="*/ 233462 w 1502244"/>
                <a:gd name="connsiteY1073" fmla="*/ 971880 h 1410879"/>
                <a:gd name="connsiteX1074" fmla="*/ 230924 w 1502244"/>
                <a:gd name="connsiteY1074" fmla="*/ 969342 h 1410879"/>
                <a:gd name="connsiteX1075" fmla="*/ 228387 w 1502244"/>
                <a:gd name="connsiteY1075" fmla="*/ 966805 h 1410879"/>
                <a:gd name="connsiteX1076" fmla="*/ 225849 w 1502244"/>
                <a:gd name="connsiteY1076" fmla="*/ 964267 h 1410879"/>
                <a:gd name="connsiteX1077" fmla="*/ 223311 w 1502244"/>
                <a:gd name="connsiteY1077" fmla="*/ 961730 h 1410879"/>
                <a:gd name="connsiteX1078" fmla="*/ 220774 w 1502244"/>
                <a:gd name="connsiteY1078" fmla="*/ 959192 h 1410879"/>
                <a:gd name="connsiteX1079" fmla="*/ 218236 w 1502244"/>
                <a:gd name="connsiteY1079" fmla="*/ 959192 h 1410879"/>
                <a:gd name="connsiteX1080" fmla="*/ 215699 w 1502244"/>
                <a:gd name="connsiteY1080" fmla="*/ 956654 h 1410879"/>
                <a:gd name="connsiteX1081" fmla="*/ 213161 w 1502244"/>
                <a:gd name="connsiteY1081" fmla="*/ 954117 h 1410879"/>
                <a:gd name="connsiteX1082" fmla="*/ 208086 w 1502244"/>
                <a:gd name="connsiteY1082" fmla="*/ 954117 h 1410879"/>
                <a:gd name="connsiteX1083" fmla="*/ 205548 w 1502244"/>
                <a:gd name="connsiteY1083" fmla="*/ 951579 h 1410879"/>
                <a:gd name="connsiteX1084" fmla="*/ 205548 w 1502244"/>
                <a:gd name="connsiteY1084" fmla="*/ 949041 h 1410879"/>
                <a:gd name="connsiteX1085" fmla="*/ 203010 w 1502244"/>
                <a:gd name="connsiteY1085" fmla="*/ 949041 h 1410879"/>
                <a:gd name="connsiteX1086" fmla="*/ 203010 w 1502244"/>
                <a:gd name="connsiteY1086" fmla="*/ 946504 h 1410879"/>
                <a:gd name="connsiteX1087" fmla="*/ 200473 w 1502244"/>
                <a:gd name="connsiteY1087" fmla="*/ 943966 h 1410879"/>
                <a:gd name="connsiteX1088" fmla="*/ 197935 w 1502244"/>
                <a:gd name="connsiteY1088" fmla="*/ 943966 h 1410879"/>
                <a:gd name="connsiteX1089" fmla="*/ 195397 w 1502244"/>
                <a:gd name="connsiteY1089" fmla="*/ 941429 h 1410879"/>
                <a:gd name="connsiteX1090" fmla="*/ 192860 w 1502244"/>
                <a:gd name="connsiteY1090" fmla="*/ 938891 h 1410879"/>
                <a:gd name="connsiteX1091" fmla="*/ 192860 w 1502244"/>
                <a:gd name="connsiteY1091" fmla="*/ 936353 h 1410879"/>
                <a:gd name="connsiteX1092" fmla="*/ 190322 w 1502244"/>
                <a:gd name="connsiteY1092" fmla="*/ 933816 h 1410879"/>
                <a:gd name="connsiteX1093" fmla="*/ 187785 w 1502244"/>
                <a:gd name="connsiteY1093" fmla="*/ 931278 h 1410879"/>
                <a:gd name="connsiteX1094" fmla="*/ 185247 w 1502244"/>
                <a:gd name="connsiteY1094" fmla="*/ 928741 h 1410879"/>
                <a:gd name="connsiteX1095" fmla="*/ 182709 w 1502244"/>
                <a:gd name="connsiteY1095" fmla="*/ 926203 h 1410879"/>
                <a:gd name="connsiteX1096" fmla="*/ 180172 w 1502244"/>
                <a:gd name="connsiteY1096" fmla="*/ 923665 h 1410879"/>
                <a:gd name="connsiteX1097" fmla="*/ 177634 w 1502244"/>
                <a:gd name="connsiteY1097" fmla="*/ 921127 h 1410879"/>
                <a:gd name="connsiteX1098" fmla="*/ 172559 w 1502244"/>
                <a:gd name="connsiteY1098" fmla="*/ 916052 h 1410879"/>
                <a:gd name="connsiteX1099" fmla="*/ 170021 w 1502244"/>
                <a:gd name="connsiteY1099" fmla="*/ 913515 h 1410879"/>
                <a:gd name="connsiteX1100" fmla="*/ 167484 w 1502244"/>
                <a:gd name="connsiteY1100" fmla="*/ 910977 h 1410879"/>
                <a:gd name="connsiteX1101" fmla="*/ 164946 w 1502244"/>
                <a:gd name="connsiteY1101" fmla="*/ 908439 h 1410879"/>
                <a:gd name="connsiteX1102" fmla="*/ 162408 w 1502244"/>
                <a:gd name="connsiteY1102" fmla="*/ 905902 h 1410879"/>
                <a:gd name="connsiteX1103" fmla="*/ 159871 w 1502244"/>
                <a:gd name="connsiteY1103" fmla="*/ 903364 h 1410879"/>
                <a:gd name="connsiteX1104" fmla="*/ 157333 w 1502244"/>
                <a:gd name="connsiteY1104" fmla="*/ 900827 h 1410879"/>
                <a:gd name="connsiteX1105" fmla="*/ 154795 w 1502244"/>
                <a:gd name="connsiteY1105" fmla="*/ 898289 h 1410879"/>
                <a:gd name="connsiteX1106" fmla="*/ 152258 w 1502244"/>
                <a:gd name="connsiteY1106" fmla="*/ 895751 h 1410879"/>
                <a:gd name="connsiteX1107" fmla="*/ 149720 w 1502244"/>
                <a:gd name="connsiteY1107" fmla="*/ 893213 h 1410879"/>
                <a:gd name="connsiteX1108" fmla="*/ 147182 w 1502244"/>
                <a:gd name="connsiteY1108" fmla="*/ 890676 h 1410879"/>
                <a:gd name="connsiteX1109" fmla="*/ 147182 w 1502244"/>
                <a:gd name="connsiteY1109" fmla="*/ 888138 h 1410879"/>
                <a:gd name="connsiteX1110" fmla="*/ 144645 w 1502244"/>
                <a:gd name="connsiteY1110" fmla="*/ 885601 h 1410879"/>
                <a:gd name="connsiteX1111" fmla="*/ 142107 w 1502244"/>
                <a:gd name="connsiteY1111" fmla="*/ 883063 h 1410879"/>
                <a:gd name="connsiteX1112" fmla="*/ 139570 w 1502244"/>
                <a:gd name="connsiteY1112" fmla="*/ 880525 h 1410879"/>
                <a:gd name="connsiteX1113" fmla="*/ 137032 w 1502244"/>
                <a:gd name="connsiteY1113" fmla="*/ 877988 h 1410879"/>
                <a:gd name="connsiteX1114" fmla="*/ 134494 w 1502244"/>
                <a:gd name="connsiteY1114" fmla="*/ 875450 h 1410879"/>
                <a:gd name="connsiteX1115" fmla="*/ 131957 w 1502244"/>
                <a:gd name="connsiteY1115" fmla="*/ 872913 h 1410879"/>
                <a:gd name="connsiteX1116" fmla="*/ 129419 w 1502244"/>
                <a:gd name="connsiteY1116" fmla="*/ 870375 h 1410879"/>
                <a:gd name="connsiteX1117" fmla="*/ 126881 w 1502244"/>
                <a:gd name="connsiteY1117" fmla="*/ 867837 h 1410879"/>
                <a:gd name="connsiteX1118" fmla="*/ 126881 w 1502244"/>
                <a:gd name="connsiteY1118" fmla="*/ 865300 h 1410879"/>
                <a:gd name="connsiteX1119" fmla="*/ 121806 w 1502244"/>
                <a:gd name="connsiteY1119" fmla="*/ 865300 h 1410879"/>
                <a:gd name="connsiteX1120" fmla="*/ 121806 w 1502244"/>
                <a:gd name="connsiteY1120" fmla="*/ 862762 h 1410879"/>
                <a:gd name="connsiteX1121" fmla="*/ 114193 w 1502244"/>
                <a:gd name="connsiteY1121" fmla="*/ 862762 h 1410879"/>
                <a:gd name="connsiteX1122" fmla="*/ 111656 w 1502244"/>
                <a:gd name="connsiteY1122" fmla="*/ 865300 h 1410879"/>
                <a:gd name="connsiteX1123" fmla="*/ 104043 w 1502244"/>
                <a:gd name="connsiteY1123" fmla="*/ 865300 h 1410879"/>
                <a:gd name="connsiteX1124" fmla="*/ 104043 w 1502244"/>
                <a:gd name="connsiteY1124" fmla="*/ 862762 h 1410879"/>
                <a:gd name="connsiteX1125" fmla="*/ 101505 w 1502244"/>
                <a:gd name="connsiteY1125" fmla="*/ 862762 h 1410879"/>
                <a:gd name="connsiteX1126" fmla="*/ 101505 w 1502244"/>
                <a:gd name="connsiteY1126" fmla="*/ 860224 h 1410879"/>
                <a:gd name="connsiteX1127" fmla="*/ 98967 w 1502244"/>
                <a:gd name="connsiteY1127" fmla="*/ 860224 h 1410879"/>
                <a:gd name="connsiteX1128" fmla="*/ 98967 w 1502244"/>
                <a:gd name="connsiteY1128" fmla="*/ 857687 h 1410879"/>
                <a:gd name="connsiteX1129" fmla="*/ 96430 w 1502244"/>
                <a:gd name="connsiteY1129" fmla="*/ 857687 h 1410879"/>
                <a:gd name="connsiteX1130" fmla="*/ 96430 w 1502244"/>
                <a:gd name="connsiteY1130" fmla="*/ 850074 h 1410879"/>
                <a:gd name="connsiteX1131" fmla="*/ 98967 w 1502244"/>
                <a:gd name="connsiteY1131" fmla="*/ 850074 h 1410879"/>
                <a:gd name="connsiteX1132" fmla="*/ 98967 w 1502244"/>
                <a:gd name="connsiteY1132" fmla="*/ 844999 h 1410879"/>
                <a:gd name="connsiteX1133" fmla="*/ 101505 w 1502244"/>
                <a:gd name="connsiteY1133" fmla="*/ 842461 h 1410879"/>
                <a:gd name="connsiteX1134" fmla="*/ 104043 w 1502244"/>
                <a:gd name="connsiteY1134" fmla="*/ 839924 h 1410879"/>
                <a:gd name="connsiteX1135" fmla="*/ 104043 w 1502244"/>
                <a:gd name="connsiteY1135" fmla="*/ 827235 h 1410879"/>
                <a:gd name="connsiteX1136" fmla="*/ 101505 w 1502244"/>
                <a:gd name="connsiteY1136" fmla="*/ 824698 h 1410879"/>
                <a:gd name="connsiteX1137" fmla="*/ 98967 w 1502244"/>
                <a:gd name="connsiteY1137" fmla="*/ 824698 h 1410879"/>
                <a:gd name="connsiteX1138" fmla="*/ 98967 w 1502244"/>
                <a:gd name="connsiteY1138" fmla="*/ 822160 h 1410879"/>
                <a:gd name="connsiteX1139" fmla="*/ 96430 w 1502244"/>
                <a:gd name="connsiteY1139" fmla="*/ 822160 h 1410879"/>
                <a:gd name="connsiteX1140" fmla="*/ 96430 w 1502244"/>
                <a:gd name="connsiteY1140" fmla="*/ 819622 h 1410879"/>
                <a:gd name="connsiteX1141" fmla="*/ 93892 w 1502244"/>
                <a:gd name="connsiteY1141" fmla="*/ 819622 h 1410879"/>
                <a:gd name="connsiteX1142" fmla="*/ 91355 w 1502244"/>
                <a:gd name="connsiteY1142" fmla="*/ 817085 h 1410879"/>
                <a:gd name="connsiteX1143" fmla="*/ 86279 w 1502244"/>
                <a:gd name="connsiteY1143" fmla="*/ 817085 h 1410879"/>
                <a:gd name="connsiteX1144" fmla="*/ 86279 w 1502244"/>
                <a:gd name="connsiteY1144" fmla="*/ 814547 h 1410879"/>
                <a:gd name="connsiteX1145" fmla="*/ 81204 w 1502244"/>
                <a:gd name="connsiteY1145" fmla="*/ 814547 h 1410879"/>
                <a:gd name="connsiteX1146" fmla="*/ 78667 w 1502244"/>
                <a:gd name="connsiteY1146" fmla="*/ 812010 h 1410879"/>
                <a:gd name="connsiteX1147" fmla="*/ 68516 w 1502244"/>
                <a:gd name="connsiteY1147" fmla="*/ 812010 h 1410879"/>
                <a:gd name="connsiteX1148" fmla="*/ 65978 w 1502244"/>
                <a:gd name="connsiteY1148" fmla="*/ 814547 h 1410879"/>
                <a:gd name="connsiteX1149" fmla="*/ 60903 w 1502244"/>
                <a:gd name="connsiteY1149" fmla="*/ 814547 h 1410879"/>
                <a:gd name="connsiteX1150" fmla="*/ 60903 w 1502244"/>
                <a:gd name="connsiteY1150" fmla="*/ 817085 h 1410879"/>
                <a:gd name="connsiteX1151" fmla="*/ 55828 w 1502244"/>
                <a:gd name="connsiteY1151" fmla="*/ 817085 h 1410879"/>
                <a:gd name="connsiteX1152" fmla="*/ 55828 w 1502244"/>
                <a:gd name="connsiteY1152" fmla="*/ 819622 h 1410879"/>
                <a:gd name="connsiteX1153" fmla="*/ 43140 w 1502244"/>
                <a:gd name="connsiteY1153" fmla="*/ 819622 h 1410879"/>
                <a:gd name="connsiteX1154" fmla="*/ 43140 w 1502244"/>
                <a:gd name="connsiteY1154" fmla="*/ 817085 h 1410879"/>
                <a:gd name="connsiteX1155" fmla="*/ 40602 w 1502244"/>
                <a:gd name="connsiteY1155" fmla="*/ 817085 h 1410879"/>
                <a:gd name="connsiteX1156" fmla="*/ 40602 w 1502244"/>
                <a:gd name="connsiteY1156" fmla="*/ 814547 h 1410879"/>
                <a:gd name="connsiteX1157" fmla="*/ 38064 w 1502244"/>
                <a:gd name="connsiteY1157" fmla="*/ 814547 h 1410879"/>
                <a:gd name="connsiteX1158" fmla="*/ 38064 w 1502244"/>
                <a:gd name="connsiteY1158" fmla="*/ 812010 h 1410879"/>
                <a:gd name="connsiteX1159" fmla="*/ 35527 w 1502244"/>
                <a:gd name="connsiteY1159" fmla="*/ 812010 h 1410879"/>
                <a:gd name="connsiteX1160" fmla="*/ 35527 w 1502244"/>
                <a:gd name="connsiteY1160" fmla="*/ 806934 h 1410879"/>
                <a:gd name="connsiteX1161" fmla="*/ 32989 w 1502244"/>
                <a:gd name="connsiteY1161" fmla="*/ 804396 h 1410879"/>
                <a:gd name="connsiteX1162" fmla="*/ 32989 w 1502244"/>
                <a:gd name="connsiteY1162" fmla="*/ 799321 h 1410879"/>
                <a:gd name="connsiteX1163" fmla="*/ 30452 w 1502244"/>
                <a:gd name="connsiteY1163" fmla="*/ 796784 h 1410879"/>
                <a:gd name="connsiteX1164" fmla="*/ 30452 w 1502244"/>
                <a:gd name="connsiteY1164" fmla="*/ 794246 h 1410879"/>
                <a:gd name="connsiteX1165" fmla="*/ 27914 w 1502244"/>
                <a:gd name="connsiteY1165" fmla="*/ 794246 h 1410879"/>
                <a:gd name="connsiteX1166" fmla="*/ 25376 w 1502244"/>
                <a:gd name="connsiteY1166" fmla="*/ 791708 h 1410879"/>
                <a:gd name="connsiteX1167" fmla="*/ 15226 w 1502244"/>
                <a:gd name="connsiteY1167" fmla="*/ 791708 h 1410879"/>
                <a:gd name="connsiteX1168" fmla="*/ 12688 w 1502244"/>
                <a:gd name="connsiteY1168" fmla="*/ 789171 h 1410879"/>
                <a:gd name="connsiteX1169" fmla="*/ 7613 w 1502244"/>
                <a:gd name="connsiteY1169" fmla="*/ 789171 h 1410879"/>
                <a:gd name="connsiteX1170" fmla="*/ 7613 w 1502244"/>
                <a:gd name="connsiteY1170" fmla="*/ 786633 h 1410879"/>
                <a:gd name="connsiteX1171" fmla="*/ 5075 w 1502244"/>
                <a:gd name="connsiteY1171" fmla="*/ 786633 h 1410879"/>
                <a:gd name="connsiteX1172" fmla="*/ 5075 w 1502244"/>
                <a:gd name="connsiteY1172" fmla="*/ 784096 h 1410879"/>
                <a:gd name="connsiteX1173" fmla="*/ 2538 w 1502244"/>
                <a:gd name="connsiteY1173" fmla="*/ 784096 h 1410879"/>
                <a:gd name="connsiteX1174" fmla="*/ 2538 w 1502244"/>
                <a:gd name="connsiteY1174" fmla="*/ 781558 h 1410879"/>
                <a:gd name="connsiteX1175" fmla="*/ 0 w 1502244"/>
                <a:gd name="connsiteY1175" fmla="*/ 779020 h 1410879"/>
                <a:gd name="connsiteX1176" fmla="*/ 0 w 1502244"/>
                <a:gd name="connsiteY1176" fmla="*/ 771407 h 1410879"/>
                <a:gd name="connsiteX1177" fmla="*/ 2538 w 1502244"/>
                <a:gd name="connsiteY1177" fmla="*/ 771407 h 1410879"/>
                <a:gd name="connsiteX1178" fmla="*/ 2538 w 1502244"/>
                <a:gd name="connsiteY1178" fmla="*/ 766332 h 1410879"/>
                <a:gd name="connsiteX1179" fmla="*/ 5075 w 1502244"/>
                <a:gd name="connsiteY1179" fmla="*/ 766332 h 1410879"/>
                <a:gd name="connsiteX1180" fmla="*/ 5075 w 1502244"/>
                <a:gd name="connsiteY1180" fmla="*/ 761257 h 1410879"/>
                <a:gd name="connsiteX1181" fmla="*/ 7613 w 1502244"/>
                <a:gd name="connsiteY1181" fmla="*/ 761257 h 1410879"/>
                <a:gd name="connsiteX1182" fmla="*/ 7613 w 1502244"/>
                <a:gd name="connsiteY1182" fmla="*/ 758719 h 1410879"/>
                <a:gd name="connsiteX1183" fmla="*/ 10151 w 1502244"/>
                <a:gd name="connsiteY1183" fmla="*/ 758719 h 1410879"/>
                <a:gd name="connsiteX1184" fmla="*/ 10151 w 1502244"/>
                <a:gd name="connsiteY1184" fmla="*/ 756182 h 1410879"/>
                <a:gd name="connsiteX1185" fmla="*/ 12688 w 1502244"/>
                <a:gd name="connsiteY1185" fmla="*/ 756182 h 1410879"/>
                <a:gd name="connsiteX1186" fmla="*/ 12688 w 1502244"/>
                <a:gd name="connsiteY1186" fmla="*/ 751107 h 1410879"/>
                <a:gd name="connsiteX1187" fmla="*/ 15226 w 1502244"/>
                <a:gd name="connsiteY1187" fmla="*/ 751107 h 1410879"/>
                <a:gd name="connsiteX1188" fmla="*/ 15226 w 1502244"/>
                <a:gd name="connsiteY1188" fmla="*/ 748569 h 1410879"/>
                <a:gd name="connsiteX1189" fmla="*/ 12688 w 1502244"/>
                <a:gd name="connsiteY1189" fmla="*/ 748569 h 1410879"/>
                <a:gd name="connsiteX1190" fmla="*/ 15226 w 1502244"/>
                <a:gd name="connsiteY1190" fmla="*/ 748569 h 1410879"/>
                <a:gd name="connsiteX1191" fmla="*/ 17763 w 1502244"/>
                <a:gd name="connsiteY1191" fmla="*/ 753644 h 1410879"/>
                <a:gd name="connsiteX1192" fmla="*/ 22839 w 1502244"/>
                <a:gd name="connsiteY1192" fmla="*/ 758719 h 1410879"/>
                <a:gd name="connsiteX1193" fmla="*/ 25376 w 1502244"/>
                <a:gd name="connsiteY1193" fmla="*/ 763795 h 1410879"/>
                <a:gd name="connsiteX1194" fmla="*/ 30452 w 1502244"/>
                <a:gd name="connsiteY1194" fmla="*/ 768870 h 1410879"/>
                <a:gd name="connsiteX1195" fmla="*/ 38064 w 1502244"/>
                <a:gd name="connsiteY1195" fmla="*/ 771407 h 1410879"/>
                <a:gd name="connsiteX1196" fmla="*/ 40602 w 1502244"/>
                <a:gd name="connsiteY1196" fmla="*/ 776483 h 1410879"/>
                <a:gd name="connsiteX1197" fmla="*/ 48215 w 1502244"/>
                <a:gd name="connsiteY1197" fmla="*/ 781558 h 1410879"/>
                <a:gd name="connsiteX1198" fmla="*/ 55828 w 1502244"/>
                <a:gd name="connsiteY1198" fmla="*/ 784096 h 1410879"/>
                <a:gd name="connsiteX1199" fmla="*/ 73591 w 1502244"/>
                <a:gd name="connsiteY1199" fmla="*/ 784096 h 1410879"/>
                <a:gd name="connsiteX1200" fmla="*/ 81204 w 1502244"/>
                <a:gd name="connsiteY1200" fmla="*/ 781558 h 1410879"/>
                <a:gd name="connsiteX1201" fmla="*/ 86279 w 1502244"/>
                <a:gd name="connsiteY1201" fmla="*/ 773945 h 1410879"/>
                <a:gd name="connsiteX1202" fmla="*/ 88817 w 1502244"/>
                <a:gd name="connsiteY1202" fmla="*/ 768870 h 1410879"/>
                <a:gd name="connsiteX1203" fmla="*/ 91355 w 1502244"/>
                <a:gd name="connsiteY1203" fmla="*/ 761257 h 1410879"/>
                <a:gd name="connsiteX1204" fmla="*/ 93892 w 1502244"/>
                <a:gd name="connsiteY1204" fmla="*/ 753644 h 1410879"/>
                <a:gd name="connsiteX1205" fmla="*/ 91355 w 1502244"/>
                <a:gd name="connsiteY1205" fmla="*/ 746031 h 1410879"/>
                <a:gd name="connsiteX1206" fmla="*/ 93892 w 1502244"/>
                <a:gd name="connsiteY1206" fmla="*/ 738418 h 1410879"/>
                <a:gd name="connsiteX1207" fmla="*/ 93892 w 1502244"/>
                <a:gd name="connsiteY1207" fmla="*/ 728268 h 1410879"/>
                <a:gd name="connsiteX1208" fmla="*/ 88817 w 1502244"/>
                <a:gd name="connsiteY1208" fmla="*/ 720655 h 1410879"/>
                <a:gd name="connsiteX1209" fmla="*/ 88817 w 1502244"/>
                <a:gd name="connsiteY1209" fmla="*/ 697816 h 1410879"/>
                <a:gd name="connsiteX1210" fmla="*/ 91355 w 1502244"/>
                <a:gd name="connsiteY1210" fmla="*/ 687666 h 1410879"/>
                <a:gd name="connsiteX1211" fmla="*/ 88817 w 1502244"/>
                <a:gd name="connsiteY1211" fmla="*/ 674978 h 1410879"/>
                <a:gd name="connsiteX1212" fmla="*/ 86279 w 1502244"/>
                <a:gd name="connsiteY1212" fmla="*/ 659752 h 1410879"/>
                <a:gd name="connsiteX1213" fmla="*/ 81204 w 1502244"/>
                <a:gd name="connsiteY1213" fmla="*/ 644526 h 1410879"/>
                <a:gd name="connsiteX1214" fmla="*/ 81204 w 1502244"/>
                <a:gd name="connsiteY1214" fmla="*/ 629300 h 1410879"/>
                <a:gd name="connsiteX1215" fmla="*/ 78667 w 1502244"/>
                <a:gd name="connsiteY1215" fmla="*/ 616612 h 1410879"/>
                <a:gd name="connsiteX1216" fmla="*/ 73591 w 1502244"/>
                <a:gd name="connsiteY1216" fmla="*/ 603924 h 1410879"/>
                <a:gd name="connsiteX1217" fmla="*/ 71054 w 1502244"/>
                <a:gd name="connsiteY1217" fmla="*/ 596311 h 1410879"/>
                <a:gd name="connsiteX1218" fmla="*/ 68516 w 1502244"/>
                <a:gd name="connsiteY1218" fmla="*/ 588698 h 1410879"/>
                <a:gd name="connsiteX1219" fmla="*/ 71054 w 1502244"/>
                <a:gd name="connsiteY1219" fmla="*/ 583623 h 1410879"/>
                <a:gd name="connsiteX1220" fmla="*/ 78667 w 1502244"/>
                <a:gd name="connsiteY1220" fmla="*/ 583623 h 1410879"/>
                <a:gd name="connsiteX1221" fmla="*/ 81204 w 1502244"/>
                <a:gd name="connsiteY1221" fmla="*/ 578548 h 1410879"/>
                <a:gd name="connsiteX1222" fmla="*/ 83742 w 1502244"/>
                <a:gd name="connsiteY1222" fmla="*/ 568397 h 1410879"/>
                <a:gd name="connsiteX1223" fmla="*/ 86279 w 1502244"/>
                <a:gd name="connsiteY1223" fmla="*/ 555709 h 1410879"/>
                <a:gd name="connsiteX1224" fmla="*/ 88817 w 1502244"/>
                <a:gd name="connsiteY1224" fmla="*/ 550634 h 1410879"/>
                <a:gd name="connsiteX1225" fmla="*/ 98967 w 1502244"/>
                <a:gd name="connsiteY1225" fmla="*/ 550634 h 1410879"/>
                <a:gd name="connsiteX1226" fmla="*/ 104043 w 1502244"/>
                <a:gd name="connsiteY1226" fmla="*/ 548096 h 1410879"/>
                <a:gd name="connsiteX1227" fmla="*/ 109118 w 1502244"/>
                <a:gd name="connsiteY1227" fmla="*/ 550634 h 1410879"/>
                <a:gd name="connsiteX1228" fmla="*/ 114193 w 1502244"/>
                <a:gd name="connsiteY1228" fmla="*/ 553171 h 1410879"/>
                <a:gd name="connsiteX1229" fmla="*/ 119269 w 1502244"/>
                <a:gd name="connsiteY1229" fmla="*/ 553171 h 1410879"/>
                <a:gd name="connsiteX1230" fmla="*/ 121806 w 1502244"/>
                <a:gd name="connsiteY1230" fmla="*/ 558247 h 1410879"/>
                <a:gd name="connsiteX1231" fmla="*/ 129419 w 1502244"/>
                <a:gd name="connsiteY1231" fmla="*/ 560784 h 1410879"/>
                <a:gd name="connsiteX1232" fmla="*/ 137032 w 1502244"/>
                <a:gd name="connsiteY1232" fmla="*/ 558247 h 1410879"/>
                <a:gd name="connsiteX1233" fmla="*/ 139570 w 1502244"/>
                <a:gd name="connsiteY1233" fmla="*/ 558247 h 1410879"/>
                <a:gd name="connsiteX1234" fmla="*/ 142107 w 1502244"/>
                <a:gd name="connsiteY1234" fmla="*/ 563322 h 1410879"/>
                <a:gd name="connsiteX1235" fmla="*/ 149720 w 1502244"/>
                <a:gd name="connsiteY1235" fmla="*/ 563322 h 1410879"/>
                <a:gd name="connsiteX1236" fmla="*/ 149720 w 1502244"/>
                <a:gd name="connsiteY1236" fmla="*/ 553171 h 1410879"/>
                <a:gd name="connsiteX1237" fmla="*/ 152258 w 1502244"/>
                <a:gd name="connsiteY1237" fmla="*/ 548096 h 1410879"/>
                <a:gd name="connsiteX1238" fmla="*/ 154795 w 1502244"/>
                <a:gd name="connsiteY1238" fmla="*/ 548096 h 1410879"/>
                <a:gd name="connsiteX1239" fmla="*/ 157333 w 1502244"/>
                <a:gd name="connsiteY1239" fmla="*/ 553171 h 1410879"/>
                <a:gd name="connsiteX1240" fmla="*/ 159871 w 1502244"/>
                <a:gd name="connsiteY1240" fmla="*/ 553171 h 1410879"/>
                <a:gd name="connsiteX1241" fmla="*/ 167484 w 1502244"/>
                <a:gd name="connsiteY1241" fmla="*/ 548096 h 1410879"/>
                <a:gd name="connsiteX1242" fmla="*/ 170021 w 1502244"/>
                <a:gd name="connsiteY1242" fmla="*/ 548096 h 1410879"/>
                <a:gd name="connsiteX1243" fmla="*/ 175096 w 1502244"/>
                <a:gd name="connsiteY1243" fmla="*/ 543021 h 1410879"/>
                <a:gd name="connsiteX1244" fmla="*/ 177634 w 1502244"/>
                <a:gd name="connsiteY1244" fmla="*/ 537945 h 1410879"/>
                <a:gd name="connsiteX1245" fmla="*/ 177634 w 1502244"/>
                <a:gd name="connsiteY1245" fmla="*/ 532870 h 1410879"/>
                <a:gd name="connsiteX1246" fmla="*/ 180172 w 1502244"/>
                <a:gd name="connsiteY1246" fmla="*/ 535408 h 1410879"/>
                <a:gd name="connsiteX1247" fmla="*/ 182709 w 1502244"/>
                <a:gd name="connsiteY1247" fmla="*/ 537945 h 1410879"/>
                <a:gd name="connsiteX1248" fmla="*/ 185247 w 1502244"/>
                <a:gd name="connsiteY1248" fmla="*/ 537945 h 1410879"/>
                <a:gd name="connsiteX1249" fmla="*/ 187785 w 1502244"/>
                <a:gd name="connsiteY1249" fmla="*/ 535408 h 1410879"/>
                <a:gd name="connsiteX1250" fmla="*/ 185247 w 1502244"/>
                <a:gd name="connsiteY1250" fmla="*/ 530333 h 1410879"/>
                <a:gd name="connsiteX1251" fmla="*/ 187785 w 1502244"/>
                <a:gd name="connsiteY1251" fmla="*/ 527795 h 1410879"/>
                <a:gd name="connsiteX1252" fmla="*/ 190322 w 1502244"/>
                <a:gd name="connsiteY1252" fmla="*/ 527795 h 1410879"/>
                <a:gd name="connsiteX1253" fmla="*/ 190322 w 1502244"/>
                <a:gd name="connsiteY1253" fmla="*/ 530333 h 1410879"/>
                <a:gd name="connsiteX1254" fmla="*/ 192860 w 1502244"/>
                <a:gd name="connsiteY1254" fmla="*/ 532870 h 1410879"/>
                <a:gd name="connsiteX1255" fmla="*/ 195397 w 1502244"/>
                <a:gd name="connsiteY1255" fmla="*/ 532870 h 1410879"/>
                <a:gd name="connsiteX1256" fmla="*/ 195397 w 1502244"/>
                <a:gd name="connsiteY1256" fmla="*/ 525257 h 1410879"/>
                <a:gd name="connsiteX1257" fmla="*/ 197935 w 1502244"/>
                <a:gd name="connsiteY1257" fmla="*/ 525257 h 1410879"/>
                <a:gd name="connsiteX1258" fmla="*/ 197935 w 1502244"/>
                <a:gd name="connsiteY1258" fmla="*/ 532870 h 1410879"/>
                <a:gd name="connsiteX1259" fmla="*/ 200473 w 1502244"/>
                <a:gd name="connsiteY1259" fmla="*/ 537945 h 1410879"/>
                <a:gd name="connsiteX1260" fmla="*/ 200473 w 1502244"/>
                <a:gd name="connsiteY1260" fmla="*/ 560784 h 1410879"/>
                <a:gd name="connsiteX1261" fmla="*/ 203010 w 1502244"/>
                <a:gd name="connsiteY1261" fmla="*/ 565859 h 1410879"/>
                <a:gd name="connsiteX1262" fmla="*/ 203010 w 1502244"/>
                <a:gd name="connsiteY1262" fmla="*/ 588698 h 1410879"/>
                <a:gd name="connsiteX1263" fmla="*/ 208086 w 1502244"/>
                <a:gd name="connsiteY1263" fmla="*/ 593773 h 1410879"/>
                <a:gd name="connsiteX1264" fmla="*/ 213161 w 1502244"/>
                <a:gd name="connsiteY1264" fmla="*/ 601386 h 1410879"/>
                <a:gd name="connsiteX1265" fmla="*/ 220774 w 1502244"/>
                <a:gd name="connsiteY1265" fmla="*/ 603924 h 1410879"/>
                <a:gd name="connsiteX1266" fmla="*/ 228387 w 1502244"/>
                <a:gd name="connsiteY1266" fmla="*/ 608999 h 1410879"/>
                <a:gd name="connsiteX1267" fmla="*/ 241075 w 1502244"/>
                <a:gd name="connsiteY1267" fmla="*/ 611537 h 1410879"/>
                <a:gd name="connsiteX1268" fmla="*/ 251225 w 1502244"/>
                <a:gd name="connsiteY1268" fmla="*/ 611537 h 1410879"/>
                <a:gd name="connsiteX1269" fmla="*/ 261376 w 1502244"/>
                <a:gd name="connsiteY1269" fmla="*/ 614074 h 1410879"/>
                <a:gd name="connsiteX1270" fmla="*/ 268989 w 1502244"/>
                <a:gd name="connsiteY1270" fmla="*/ 621687 h 1410879"/>
                <a:gd name="connsiteX1271" fmla="*/ 276602 w 1502244"/>
                <a:gd name="connsiteY1271" fmla="*/ 624225 h 1410879"/>
                <a:gd name="connsiteX1272" fmla="*/ 284214 w 1502244"/>
                <a:gd name="connsiteY1272" fmla="*/ 631838 h 1410879"/>
                <a:gd name="connsiteX1273" fmla="*/ 294365 w 1502244"/>
                <a:gd name="connsiteY1273" fmla="*/ 634376 h 1410879"/>
                <a:gd name="connsiteX1274" fmla="*/ 304516 w 1502244"/>
                <a:gd name="connsiteY1274" fmla="*/ 636913 h 1410879"/>
                <a:gd name="connsiteX1275" fmla="*/ 312128 w 1502244"/>
                <a:gd name="connsiteY1275" fmla="*/ 639451 h 1410879"/>
                <a:gd name="connsiteX1276" fmla="*/ 314666 w 1502244"/>
                <a:gd name="connsiteY1276" fmla="*/ 641988 h 1410879"/>
                <a:gd name="connsiteX1277" fmla="*/ 319741 w 1502244"/>
                <a:gd name="connsiteY1277" fmla="*/ 644526 h 1410879"/>
                <a:gd name="connsiteX1278" fmla="*/ 324817 w 1502244"/>
                <a:gd name="connsiteY1278" fmla="*/ 647064 h 1410879"/>
                <a:gd name="connsiteX1279" fmla="*/ 329892 w 1502244"/>
                <a:gd name="connsiteY1279" fmla="*/ 641988 h 1410879"/>
                <a:gd name="connsiteX1280" fmla="*/ 334967 w 1502244"/>
                <a:gd name="connsiteY1280" fmla="*/ 634376 h 1410879"/>
                <a:gd name="connsiteX1281" fmla="*/ 342580 w 1502244"/>
                <a:gd name="connsiteY1281" fmla="*/ 626762 h 1410879"/>
                <a:gd name="connsiteX1282" fmla="*/ 350193 w 1502244"/>
                <a:gd name="connsiteY1282" fmla="*/ 621687 h 1410879"/>
                <a:gd name="connsiteX1283" fmla="*/ 355268 w 1502244"/>
                <a:gd name="connsiteY1283" fmla="*/ 621687 h 1410879"/>
                <a:gd name="connsiteX1284" fmla="*/ 360343 w 1502244"/>
                <a:gd name="connsiteY1284" fmla="*/ 619150 h 1410879"/>
                <a:gd name="connsiteX1285" fmla="*/ 362881 w 1502244"/>
                <a:gd name="connsiteY1285" fmla="*/ 616612 h 1410879"/>
                <a:gd name="connsiteX1286" fmla="*/ 367956 w 1502244"/>
                <a:gd name="connsiteY1286" fmla="*/ 614074 h 1410879"/>
                <a:gd name="connsiteX1287" fmla="*/ 373031 w 1502244"/>
                <a:gd name="connsiteY1287" fmla="*/ 611537 h 1410879"/>
                <a:gd name="connsiteX1288" fmla="*/ 375569 w 1502244"/>
                <a:gd name="connsiteY1288" fmla="*/ 608999 h 1410879"/>
                <a:gd name="connsiteX1289" fmla="*/ 375569 w 1502244"/>
                <a:gd name="connsiteY1289" fmla="*/ 601386 h 1410879"/>
                <a:gd name="connsiteX1290" fmla="*/ 380644 w 1502244"/>
                <a:gd name="connsiteY1290" fmla="*/ 601386 h 1410879"/>
                <a:gd name="connsiteX1291" fmla="*/ 383182 w 1502244"/>
                <a:gd name="connsiteY1291" fmla="*/ 598849 h 1410879"/>
                <a:gd name="connsiteX1292" fmla="*/ 385720 w 1502244"/>
                <a:gd name="connsiteY1292" fmla="*/ 596311 h 1410879"/>
                <a:gd name="connsiteX1293" fmla="*/ 388257 w 1502244"/>
                <a:gd name="connsiteY1293" fmla="*/ 593773 h 1410879"/>
                <a:gd name="connsiteX1294" fmla="*/ 388257 w 1502244"/>
                <a:gd name="connsiteY1294" fmla="*/ 591236 h 1410879"/>
                <a:gd name="connsiteX1295" fmla="*/ 385720 w 1502244"/>
                <a:gd name="connsiteY1295" fmla="*/ 588698 h 1410879"/>
                <a:gd name="connsiteX1296" fmla="*/ 383182 w 1502244"/>
                <a:gd name="connsiteY1296" fmla="*/ 586161 h 1410879"/>
                <a:gd name="connsiteX1297" fmla="*/ 380644 w 1502244"/>
                <a:gd name="connsiteY1297" fmla="*/ 581085 h 1410879"/>
                <a:gd name="connsiteX1298" fmla="*/ 378107 w 1502244"/>
                <a:gd name="connsiteY1298" fmla="*/ 581085 h 1410879"/>
                <a:gd name="connsiteX1299" fmla="*/ 375569 w 1502244"/>
                <a:gd name="connsiteY1299" fmla="*/ 576010 h 1410879"/>
                <a:gd name="connsiteX1300" fmla="*/ 375569 w 1502244"/>
                <a:gd name="connsiteY1300" fmla="*/ 573473 h 1410879"/>
                <a:gd name="connsiteX1301" fmla="*/ 373031 w 1502244"/>
                <a:gd name="connsiteY1301" fmla="*/ 570935 h 1410879"/>
                <a:gd name="connsiteX1302" fmla="*/ 373031 w 1502244"/>
                <a:gd name="connsiteY1302" fmla="*/ 568397 h 1410879"/>
                <a:gd name="connsiteX1303" fmla="*/ 378107 w 1502244"/>
                <a:gd name="connsiteY1303" fmla="*/ 560784 h 1410879"/>
                <a:gd name="connsiteX1304" fmla="*/ 385720 w 1502244"/>
                <a:gd name="connsiteY1304" fmla="*/ 550634 h 1410879"/>
                <a:gd name="connsiteX1305" fmla="*/ 390795 w 1502244"/>
                <a:gd name="connsiteY1305" fmla="*/ 540483 h 1410879"/>
                <a:gd name="connsiteX1306" fmla="*/ 395870 w 1502244"/>
                <a:gd name="connsiteY1306" fmla="*/ 532870 h 1410879"/>
                <a:gd name="connsiteX1307" fmla="*/ 400945 w 1502244"/>
                <a:gd name="connsiteY1307" fmla="*/ 527795 h 1410879"/>
                <a:gd name="connsiteX1308" fmla="*/ 403483 w 1502244"/>
                <a:gd name="connsiteY1308" fmla="*/ 520182 h 1410879"/>
                <a:gd name="connsiteX1309" fmla="*/ 403483 w 1502244"/>
                <a:gd name="connsiteY1309" fmla="*/ 507494 h 1410879"/>
                <a:gd name="connsiteX1310" fmla="*/ 408558 w 1502244"/>
                <a:gd name="connsiteY1310" fmla="*/ 502419 h 1410879"/>
                <a:gd name="connsiteX1311" fmla="*/ 413634 w 1502244"/>
                <a:gd name="connsiteY1311" fmla="*/ 499881 h 1410879"/>
                <a:gd name="connsiteX1312" fmla="*/ 416171 w 1502244"/>
                <a:gd name="connsiteY1312" fmla="*/ 487193 h 1410879"/>
                <a:gd name="connsiteX1313" fmla="*/ 411096 w 1502244"/>
                <a:gd name="connsiteY1313" fmla="*/ 484656 h 1410879"/>
                <a:gd name="connsiteX1314" fmla="*/ 406021 w 1502244"/>
                <a:gd name="connsiteY1314" fmla="*/ 482118 h 1410879"/>
                <a:gd name="connsiteX1315" fmla="*/ 400945 w 1502244"/>
                <a:gd name="connsiteY1315" fmla="*/ 479580 h 1410879"/>
                <a:gd name="connsiteX1316" fmla="*/ 393332 w 1502244"/>
                <a:gd name="connsiteY1316" fmla="*/ 479580 h 1410879"/>
                <a:gd name="connsiteX1317" fmla="*/ 388257 w 1502244"/>
                <a:gd name="connsiteY1317" fmla="*/ 484656 h 1410879"/>
                <a:gd name="connsiteX1318" fmla="*/ 385720 w 1502244"/>
                <a:gd name="connsiteY1318" fmla="*/ 487193 h 1410879"/>
                <a:gd name="connsiteX1319" fmla="*/ 380644 w 1502244"/>
                <a:gd name="connsiteY1319" fmla="*/ 484656 h 1410879"/>
                <a:gd name="connsiteX1320" fmla="*/ 378107 w 1502244"/>
                <a:gd name="connsiteY1320" fmla="*/ 479580 h 1410879"/>
                <a:gd name="connsiteX1321" fmla="*/ 375569 w 1502244"/>
                <a:gd name="connsiteY1321" fmla="*/ 474505 h 1410879"/>
                <a:gd name="connsiteX1322" fmla="*/ 373031 w 1502244"/>
                <a:gd name="connsiteY1322" fmla="*/ 471967 h 1410879"/>
                <a:gd name="connsiteX1323" fmla="*/ 365418 w 1502244"/>
                <a:gd name="connsiteY1323" fmla="*/ 471967 h 1410879"/>
                <a:gd name="connsiteX1324" fmla="*/ 360343 w 1502244"/>
                <a:gd name="connsiteY1324" fmla="*/ 477042 h 1410879"/>
                <a:gd name="connsiteX1325" fmla="*/ 357806 w 1502244"/>
                <a:gd name="connsiteY1325" fmla="*/ 484656 h 1410879"/>
                <a:gd name="connsiteX1326" fmla="*/ 352730 w 1502244"/>
                <a:gd name="connsiteY1326" fmla="*/ 487193 h 1410879"/>
                <a:gd name="connsiteX1327" fmla="*/ 345117 w 1502244"/>
                <a:gd name="connsiteY1327" fmla="*/ 484656 h 1410879"/>
                <a:gd name="connsiteX1328" fmla="*/ 337505 w 1502244"/>
                <a:gd name="connsiteY1328" fmla="*/ 484656 h 1410879"/>
                <a:gd name="connsiteX1329" fmla="*/ 332429 w 1502244"/>
                <a:gd name="connsiteY1329" fmla="*/ 477042 h 1410879"/>
                <a:gd name="connsiteX1330" fmla="*/ 332429 w 1502244"/>
                <a:gd name="connsiteY1330" fmla="*/ 474505 h 1410879"/>
                <a:gd name="connsiteX1331" fmla="*/ 337505 w 1502244"/>
                <a:gd name="connsiteY1331" fmla="*/ 466892 h 1410879"/>
                <a:gd name="connsiteX1332" fmla="*/ 342580 w 1502244"/>
                <a:gd name="connsiteY1332" fmla="*/ 461817 h 1410879"/>
                <a:gd name="connsiteX1333" fmla="*/ 345117 w 1502244"/>
                <a:gd name="connsiteY1333" fmla="*/ 456742 h 1410879"/>
                <a:gd name="connsiteX1334" fmla="*/ 345117 w 1502244"/>
                <a:gd name="connsiteY1334" fmla="*/ 451666 h 1410879"/>
                <a:gd name="connsiteX1335" fmla="*/ 342580 w 1502244"/>
                <a:gd name="connsiteY1335" fmla="*/ 444054 h 1410879"/>
                <a:gd name="connsiteX1336" fmla="*/ 342580 w 1502244"/>
                <a:gd name="connsiteY1336" fmla="*/ 406000 h 1410879"/>
                <a:gd name="connsiteX1337" fmla="*/ 347655 w 1502244"/>
                <a:gd name="connsiteY1337" fmla="*/ 400924 h 1410879"/>
                <a:gd name="connsiteX1338" fmla="*/ 352730 w 1502244"/>
                <a:gd name="connsiteY1338" fmla="*/ 398387 h 1410879"/>
                <a:gd name="connsiteX1339" fmla="*/ 360343 w 1502244"/>
                <a:gd name="connsiteY1339" fmla="*/ 398387 h 1410879"/>
                <a:gd name="connsiteX1340" fmla="*/ 365418 w 1502244"/>
                <a:gd name="connsiteY1340" fmla="*/ 393312 h 1410879"/>
                <a:gd name="connsiteX1341" fmla="*/ 365418 w 1502244"/>
                <a:gd name="connsiteY1341" fmla="*/ 385698 h 1410879"/>
                <a:gd name="connsiteX1342" fmla="*/ 362881 w 1502244"/>
                <a:gd name="connsiteY1342" fmla="*/ 380623 h 1410879"/>
                <a:gd name="connsiteX1343" fmla="*/ 355268 w 1502244"/>
                <a:gd name="connsiteY1343" fmla="*/ 378086 h 1410879"/>
                <a:gd name="connsiteX1344" fmla="*/ 347655 w 1502244"/>
                <a:gd name="connsiteY1344" fmla="*/ 378086 h 1410879"/>
                <a:gd name="connsiteX1345" fmla="*/ 342580 w 1502244"/>
                <a:gd name="connsiteY1345" fmla="*/ 380623 h 1410879"/>
                <a:gd name="connsiteX1346" fmla="*/ 337505 w 1502244"/>
                <a:gd name="connsiteY1346" fmla="*/ 383161 h 1410879"/>
                <a:gd name="connsiteX1347" fmla="*/ 332429 w 1502244"/>
                <a:gd name="connsiteY1347" fmla="*/ 380623 h 1410879"/>
                <a:gd name="connsiteX1348" fmla="*/ 327354 w 1502244"/>
                <a:gd name="connsiteY1348" fmla="*/ 378086 h 1410879"/>
                <a:gd name="connsiteX1349" fmla="*/ 324817 w 1502244"/>
                <a:gd name="connsiteY1349" fmla="*/ 375548 h 1410879"/>
                <a:gd name="connsiteX1350" fmla="*/ 314666 w 1502244"/>
                <a:gd name="connsiteY1350" fmla="*/ 375548 h 1410879"/>
                <a:gd name="connsiteX1351" fmla="*/ 314666 w 1502244"/>
                <a:gd name="connsiteY1351" fmla="*/ 385698 h 1410879"/>
                <a:gd name="connsiteX1352" fmla="*/ 309591 w 1502244"/>
                <a:gd name="connsiteY1352" fmla="*/ 385698 h 1410879"/>
                <a:gd name="connsiteX1353" fmla="*/ 309591 w 1502244"/>
                <a:gd name="connsiteY1353" fmla="*/ 383161 h 1410879"/>
                <a:gd name="connsiteX1354" fmla="*/ 312128 w 1502244"/>
                <a:gd name="connsiteY1354" fmla="*/ 380623 h 1410879"/>
                <a:gd name="connsiteX1355" fmla="*/ 312128 w 1502244"/>
                <a:gd name="connsiteY1355" fmla="*/ 378086 h 1410879"/>
                <a:gd name="connsiteX1356" fmla="*/ 309591 w 1502244"/>
                <a:gd name="connsiteY1356" fmla="*/ 375548 h 1410879"/>
                <a:gd name="connsiteX1357" fmla="*/ 309591 w 1502244"/>
                <a:gd name="connsiteY1357" fmla="*/ 373010 h 1410879"/>
                <a:gd name="connsiteX1358" fmla="*/ 307053 w 1502244"/>
                <a:gd name="connsiteY1358" fmla="*/ 375548 h 1410879"/>
                <a:gd name="connsiteX1359" fmla="*/ 304516 w 1502244"/>
                <a:gd name="connsiteY1359" fmla="*/ 375548 h 1410879"/>
                <a:gd name="connsiteX1360" fmla="*/ 304516 w 1502244"/>
                <a:gd name="connsiteY1360" fmla="*/ 373010 h 1410879"/>
                <a:gd name="connsiteX1361" fmla="*/ 301978 w 1502244"/>
                <a:gd name="connsiteY1361" fmla="*/ 370473 h 1410879"/>
                <a:gd name="connsiteX1362" fmla="*/ 299440 w 1502244"/>
                <a:gd name="connsiteY1362" fmla="*/ 373010 h 1410879"/>
                <a:gd name="connsiteX1363" fmla="*/ 296903 w 1502244"/>
                <a:gd name="connsiteY1363" fmla="*/ 373010 h 1410879"/>
                <a:gd name="connsiteX1364" fmla="*/ 296903 w 1502244"/>
                <a:gd name="connsiteY1364" fmla="*/ 370473 h 1410879"/>
                <a:gd name="connsiteX1365" fmla="*/ 299440 w 1502244"/>
                <a:gd name="connsiteY1365" fmla="*/ 367935 h 1410879"/>
                <a:gd name="connsiteX1366" fmla="*/ 299440 w 1502244"/>
                <a:gd name="connsiteY1366" fmla="*/ 362860 h 1410879"/>
                <a:gd name="connsiteX1367" fmla="*/ 296903 w 1502244"/>
                <a:gd name="connsiteY1367" fmla="*/ 362860 h 1410879"/>
                <a:gd name="connsiteX1368" fmla="*/ 291827 w 1502244"/>
                <a:gd name="connsiteY1368" fmla="*/ 365398 h 1410879"/>
                <a:gd name="connsiteX1369" fmla="*/ 291827 w 1502244"/>
                <a:gd name="connsiteY1369" fmla="*/ 360322 h 1410879"/>
                <a:gd name="connsiteX1370" fmla="*/ 296903 w 1502244"/>
                <a:gd name="connsiteY1370" fmla="*/ 360322 h 1410879"/>
                <a:gd name="connsiteX1371" fmla="*/ 299440 w 1502244"/>
                <a:gd name="connsiteY1371" fmla="*/ 355247 h 1410879"/>
                <a:gd name="connsiteX1372" fmla="*/ 296903 w 1502244"/>
                <a:gd name="connsiteY1372" fmla="*/ 352709 h 1410879"/>
                <a:gd name="connsiteX1373" fmla="*/ 294365 w 1502244"/>
                <a:gd name="connsiteY1373" fmla="*/ 352709 h 1410879"/>
                <a:gd name="connsiteX1374" fmla="*/ 289290 w 1502244"/>
                <a:gd name="connsiteY1374" fmla="*/ 347634 h 1410879"/>
                <a:gd name="connsiteX1375" fmla="*/ 281677 w 1502244"/>
                <a:gd name="connsiteY1375" fmla="*/ 337484 h 1410879"/>
                <a:gd name="connsiteX1376" fmla="*/ 274064 w 1502244"/>
                <a:gd name="connsiteY1376" fmla="*/ 324795 h 1410879"/>
                <a:gd name="connsiteX1377" fmla="*/ 271526 w 1502244"/>
                <a:gd name="connsiteY1377" fmla="*/ 319720 h 1410879"/>
                <a:gd name="connsiteX1378" fmla="*/ 268989 w 1502244"/>
                <a:gd name="connsiteY1378" fmla="*/ 312107 h 1410879"/>
                <a:gd name="connsiteX1379" fmla="*/ 271526 w 1502244"/>
                <a:gd name="connsiteY1379" fmla="*/ 309570 h 1410879"/>
                <a:gd name="connsiteX1380" fmla="*/ 268989 w 1502244"/>
                <a:gd name="connsiteY1380" fmla="*/ 307032 h 1410879"/>
                <a:gd name="connsiteX1381" fmla="*/ 263913 w 1502244"/>
                <a:gd name="connsiteY1381" fmla="*/ 307032 h 1410879"/>
                <a:gd name="connsiteX1382" fmla="*/ 261376 w 1502244"/>
                <a:gd name="connsiteY1382" fmla="*/ 301957 h 1410879"/>
                <a:gd name="connsiteX1383" fmla="*/ 253763 w 1502244"/>
                <a:gd name="connsiteY1383" fmla="*/ 294344 h 1410879"/>
                <a:gd name="connsiteX1384" fmla="*/ 243612 w 1502244"/>
                <a:gd name="connsiteY1384" fmla="*/ 291806 h 1410879"/>
                <a:gd name="connsiteX1385" fmla="*/ 235999 w 1502244"/>
                <a:gd name="connsiteY1385" fmla="*/ 284193 h 1410879"/>
                <a:gd name="connsiteX1386" fmla="*/ 233462 w 1502244"/>
                <a:gd name="connsiteY1386" fmla="*/ 274043 h 1410879"/>
                <a:gd name="connsiteX1387" fmla="*/ 230924 w 1502244"/>
                <a:gd name="connsiteY1387" fmla="*/ 258817 h 1410879"/>
                <a:gd name="connsiteX1388" fmla="*/ 228387 w 1502244"/>
                <a:gd name="connsiteY1388" fmla="*/ 246129 h 1410879"/>
                <a:gd name="connsiteX1389" fmla="*/ 220774 w 1502244"/>
                <a:gd name="connsiteY1389" fmla="*/ 243591 h 1410879"/>
                <a:gd name="connsiteX1390" fmla="*/ 215699 w 1502244"/>
                <a:gd name="connsiteY1390" fmla="*/ 246129 h 1410879"/>
                <a:gd name="connsiteX1391" fmla="*/ 205548 w 1502244"/>
                <a:gd name="connsiteY1391" fmla="*/ 246129 h 1410879"/>
                <a:gd name="connsiteX1392" fmla="*/ 197935 w 1502244"/>
                <a:gd name="connsiteY1392" fmla="*/ 248667 h 1410879"/>
                <a:gd name="connsiteX1393" fmla="*/ 190322 w 1502244"/>
                <a:gd name="connsiteY1393" fmla="*/ 246129 h 1410879"/>
                <a:gd name="connsiteX1394" fmla="*/ 182709 w 1502244"/>
                <a:gd name="connsiteY1394" fmla="*/ 241054 h 1410879"/>
                <a:gd name="connsiteX1395" fmla="*/ 182709 w 1502244"/>
                <a:gd name="connsiteY1395" fmla="*/ 238516 h 1410879"/>
                <a:gd name="connsiteX1396" fmla="*/ 187785 w 1502244"/>
                <a:gd name="connsiteY1396" fmla="*/ 235978 h 1410879"/>
                <a:gd name="connsiteX1397" fmla="*/ 195397 w 1502244"/>
                <a:gd name="connsiteY1397" fmla="*/ 233441 h 1410879"/>
                <a:gd name="connsiteX1398" fmla="*/ 203010 w 1502244"/>
                <a:gd name="connsiteY1398" fmla="*/ 228366 h 1410879"/>
                <a:gd name="connsiteX1399" fmla="*/ 210623 w 1502244"/>
                <a:gd name="connsiteY1399" fmla="*/ 225828 h 1410879"/>
                <a:gd name="connsiteX1400" fmla="*/ 215699 w 1502244"/>
                <a:gd name="connsiteY1400" fmla="*/ 223290 h 1410879"/>
                <a:gd name="connsiteX1401" fmla="*/ 215699 w 1502244"/>
                <a:gd name="connsiteY1401" fmla="*/ 220753 h 1410879"/>
                <a:gd name="connsiteX1402" fmla="*/ 213161 w 1502244"/>
                <a:gd name="connsiteY1402" fmla="*/ 215678 h 1410879"/>
                <a:gd name="connsiteX1403" fmla="*/ 208086 w 1502244"/>
                <a:gd name="connsiteY1403" fmla="*/ 208064 h 1410879"/>
                <a:gd name="connsiteX1404" fmla="*/ 205548 w 1502244"/>
                <a:gd name="connsiteY1404" fmla="*/ 202989 h 1410879"/>
                <a:gd name="connsiteX1405" fmla="*/ 203010 w 1502244"/>
                <a:gd name="connsiteY1405" fmla="*/ 200452 h 1410879"/>
                <a:gd name="connsiteX1406" fmla="*/ 203010 w 1502244"/>
                <a:gd name="connsiteY1406" fmla="*/ 190301 h 1410879"/>
                <a:gd name="connsiteX1407" fmla="*/ 205548 w 1502244"/>
                <a:gd name="connsiteY1407" fmla="*/ 180150 h 1410879"/>
                <a:gd name="connsiteX1408" fmla="*/ 210623 w 1502244"/>
                <a:gd name="connsiteY1408" fmla="*/ 167462 h 1410879"/>
                <a:gd name="connsiteX1409" fmla="*/ 213161 w 1502244"/>
                <a:gd name="connsiteY1409" fmla="*/ 157312 h 1410879"/>
                <a:gd name="connsiteX1410" fmla="*/ 220774 w 1502244"/>
                <a:gd name="connsiteY1410" fmla="*/ 142086 h 1410879"/>
                <a:gd name="connsiteX1411" fmla="*/ 220774 w 1502244"/>
                <a:gd name="connsiteY1411" fmla="*/ 114183 h 1410879"/>
                <a:gd name="connsiteX1412" fmla="*/ 223311 w 1502244"/>
                <a:gd name="connsiteY1412" fmla="*/ 109108 h 1410879"/>
                <a:gd name="connsiteX1413" fmla="*/ 228387 w 1502244"/>
                <a:gd name="connsiteY1413" fmla="*/ 101495 h 1410879"/>
                <a:gd name="connsiteX1414" fmla="*/ 228387 w 1502244"/>
                <a:gd name="connsiteY1414" fmla="*/ 88807 h 1410879"/>
                <a:gd name="connsiteX1415" fmla="*/ 233462 w 1502244"/>
                <a:gd name="connsiteY1415" fmla="*/ 83731 h 1410879"/>
                <a:gd name="connsiteX1416" fmla="*/ 241075 w 1502244"/>
                <a:gd name="connsiteY1416" fmla="*/ 78656 h 1410879"/>
                <a:gd name="connsiteX1417" fmla="*/ 248688 w 1502244"/>
                <a:gd name="connsiteY1417" fmla="*/ 76118 h 1410879"/>
                <a:gd name="connsiteX1418" fmla="*/ 256300 w 1502244"/>
                <a:gd name="connsiteY1418" fmla="*/ 73581 h 1410879"/>
                <a:gd name="connsiteX1419" fmla="*/ 258838 w 1502244"/>
                <a:gd name="connsiteY1419" fmla="*/ 68505 h 1410879"/>
                <a:gd name="connsiteX1420" fmla="*/ 263913 w 1502244"/>
                <a:gd name="connsiteY1420" fmla="*/ 65968 h 1410879"/>
                <a:gd name="connsiteX1421" fmla="*/ 268989 w 1502244"/>
                <a:gd name="connsiteY1421" fmla="*/ 68505 h 1410879"/>
                <a:gd name="connsiteX1422" fmla="*/ 276602 w 1502244"/>
                <a:gd name="connsiteY1422" fmla="*/ 76118 h 1410879"/>
                <a:gd name="connsiteX1423" fmla="*/ 279139 w 1502244"/>
                <a:gd name="connsiteY1423" fmla="*/ 76118 h 1410879"/>
                <a:gd name="connsiteX1424" fmla="*/ 281677 w 1502244"/>
                <a:gd name="connsiteY1424" fmla="*/ 73581 h 1410879"/>
                <a:gd name="connsiteX1425" fmla="*/ 281677 w 1502244"/>
                <a:gd name="connsiteY1425" fmla="*/ 68505 h 1410879"/>
                <a:gd name="connsiteX1426" fmla="*/ 284214 w 1502244"/>
                <a:gd name="connsiteY1426" fmla="*/ 60893 h 1410879"/>
                <a:gd name="connsiteX1427" fmla="*/ 289290 w 1502244"/>
                <a:gd name="connsiteY1427" fmla="*/ 50742 h 1410879"/>
                <a:gd name="connsiteX1428" fmla="*/ 289290 w 1502244"/>
                <a:gd name="connsiteY1428" fmla="*/ 35517 h 1410879"/>
                <a:gd name="connsiteX1429" fmla="*/ 291827 w 1502244"/>
                <a:gd name="connsiteY1429" fmla="*/ 30441 h 1410879"/>
                <a:gd name="connsiteX1430" fmla="*/ 337494 w 1502244"/>
                <a:gd name="connsiteY1430" fmla="*/ 45667 h 1410879"/>
                <a:gd name="connsiteX1431" fmla="*/ 373010 w 1502244"/>
                <a:gd name="connsiteY1431" fmla="*/ 0 h 1410879"/>
                <a:gd name="connsiteX1432" fmla="*/ 373010 w 1502244"/>
                <a:gd name="connsiteY1432" fmla="*/ 0 h 141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</a:cxnLst>
              <a:rect l="l" t="t" r="r" b="b"/>
              <a:pathLst>
                <a:path w="1502244" h="1410879">
                  <a:moveTo>
                    <a:pt x="373074" y="11"/>
                  </a:moveTo>
                  <a:lnTo>
                    <a:pt x="373074" y="2548"/>
                  </a:lnTo>
                  <a:lnTo>
                    <a:pt x="380687" y="5086"/>
                  </a:lnTo>
                  <a:lnTo>
                    <a:pt x="388299" y="7624"/>
                  </a:lnTo>
                  <a:lnTo>
                    <a:pt x="395912" y="10161"/>
                  </a:lnTo>
                  <a:lnTo>
                    <a:pt x="406063" y="12699"/>
                  </a:lnTo>
                  <a:lnTo>
                    <a:pt x="411138" y="17774"/>
                  </a:lnTo>
                  <a:lnTo>
                    <a:pt x="416213" y="22850"/>
                  </a:lnTo>
                  <a:lnTo>
                    <a:pt x="418751" y="30462"/>
                  </a:lnTo>
                  <a:lnTo>
                    <a:pt x="421289" y="33000"/>
                  </a:lnTo>
                  <a:lnTo>
                    <a:pt x="421289" y="38075"/>
                  </a:lnTo>
                  <a:lnTo>
                    <a:pt x="423826" y="45688"/>
                  </a:lnTo>
                  <a:lnTo>
                    <a:pt x="426364" y="50763"/>
                  </a:lnTo>
                  <a:lnTo>
                    <a:pt x="428902" y="55839"/>
                  </a:lnTo>
                  <a:lnTo>
                    <a:pt x="431439" y="58376"/>
                  </a:lnTo>
                  <a:lnTo>
                    <a:pt x="433977" y="60914"/>
                  </a:lnTo>
                  <a:lnTo>
                    <a:pt x="433977" y="76139"/>
                  </a:lnTo>
                  <a:lnTo>
                    <a:pt x="431439" y="81215"/>
                  </a:lnTo>
                  <a:lnTo>
                    <a:pt x="431439" y="83753"/>
                  </a:lnTo>
                  <a:lnTo>
                    <a:pt x="433977" y="86290"/>
                  </a:lnTo>
                  <a:lnTo>
                    <a:pt x="433977" y="96441"/>
                  </a:lnTo>
                  <a:lnTo>
                    <a:pt x="431439" y="98978"/>
                  </a:lnTo>
                  <a:lnTo>
                    <a:pt x="431439" y="124344"/>
                  </a:lnTo>
                  <a:lnTo>
                    <a:pt x="433977" y="126881"/>
                  </a:lnTo>
                  <a:lnTo>
                    <a:pt x="433977" y="129419"/>
                  </a:lnTo>
                  <a:lnTo>
                    <a:pt x="436514" y="131957"/>
                  </a:lnTo>
                  <a:lnTo>
                    <a:pt x="441590" y="131957"/>
                  </a:lnTo>
                  <a:lnTo>
                    <a:pt x="444127" y="134495"/>
                  </a:lnTo>
                  <a:lnTo>
                    <a:pt x="446665" y="134495"/>
                  </a:lnTo>
                  <a:lnTo>
                    <a:pt x="454278" y="137032"/>
                  </a:lnTo>
                  <a:lnTo>
                    <a:pt x="459353" y="139570"/>
                  </a:lnTo>
                  <a:lnTo>
                    <a:pt x="461891" y="142107"/>
                  </a:lnTo>
                  <a:lnTo>
                    <a:pt x="464428" y="144645"/>
                  </a:lnTo>
                  <a:lnTo>
                    <a:pt x="466966" y="147183"/>
                  </a:lnTo>
                  <a:lnTo>
                    <a:pt x="469504" y="147183"/>
                  </a:lnTo>
                  <a:lnTo>
                    <a:pt x="474579" y="149720"/>
                  </a:lnTo>
                  <a:lnTo>
                    <a:pt x="479654" y="152258"/>
                  </a:lnTo>
                  <a:lnTo>
                    <a:pt x="482192" y="154795"/>
                  </a:lnTo>
                  <a:lnTo>
                    <a:pt x="484729" y="154795"/>
                  </a:lnTo>
                  <a:lnTo>
                    <a:pt x="494880" y="149720"/>
                  </a:lnTo>
                  <a:lnTo>
                    <a:pt x="510106" y="149720"/>
                  </a:lnTo>
                  <a:lnTo>
                    <a:pt x="512643" y="147183"/>
                  </a:lnTo>
                  <a:lnTo>
                    <a:pt x="515181" y="144645"/>
                  </a:lnTo>
                  <a:lnTo>
                    <a:pt x="517719" y="147183"/>
                  </a:lnTo>
                  <a:lnTo>
                    <a:pt x="517719" y="144645"/>
                  </a:lnTo>
                  <a:lnTo>
                    <a:pt x="520256" y="144645"/>
                  </a:lnTo>
                  <a:lnTo>
                    <a:pt x="522794" y="142107"/>
                  </a:lnTo>
                  <a:lnTo>
                    <a:pt x="522794" y="139570"/>
                  </a:lnTo>
                  <a:lnTo>
                    <a:pt x="525332" y="139570"/>
                  </a:lnTo>
                  <a:lnTo>
                    <a:pt x="525332" y="137032"/>
                  </a:lnTo>
                  <a:lnTo>
                    <a:pt x="527869" y="142107"/>
                  </a:lnTo>
                  <a:lnTo>
                    <a:pt x="527869" y="159860"/>
                  </a:lnTo>
                  <a:lnTo>
                    <a:pt x="522794" y="162398"/>
                  </a:lnTo>
                  <a:lnTo>
                    <a:pt x="515181" y="172548"/>
                  </a:lnTo>
                  <a:lnTo>
                    <a:pt x="512643" y="175086"/>
                  </a:lnTo>
                  <a:lnTo>
                    <a:pt x="512643" y="208064"/>
                  </a:lnTo>
                  <a:lnTo>
                    <a:pt x="510106" y="220753"/>
                  </a:lnTo>
                  <a:lnTo>
                    <a:pt x="510106" y="233441"/>
                  </a:lnTo>
                  <a:lnTo>
                    <a:pt x="507568" y="238516"/>
                  </a:lnTo>
                  <a:lnTo>
                    <a:pt x="502493" y="243591"/>
                  </a:lnTo>
                  <a:lnTo>
                    <a:pt x="502493" y="246129"/>
                  </a:lnTo>
                  <a:lnTo>
                    <a:pt x="497418" y="248667"/>
                  </a:lnTo>
                  <a:lnTo>
                    <a:pt x="494880" y="251204"/>
                  </a:lnTo>
                  <a:lnTo>
                    <a:pt x="492342" y="256279"/>
                  </a:lnTo>
                  <a:lnTo>
                    <a:pt x="489805" y="256279"/>
                  </a:lnTo>
                  <a:lnTo>
                    <a:pt x="487267" y="258817"/>
                  </a:lnTo>
                  <a:lnTo>
                    <a:pt x="487267" y="261355"/>
                  </a:lnTo>
                  <a:lnTo>
                    <a:pt x="482192" y="268967"/>
                  </a:lnTo>
                  <a:lnTo>
                    <a:pt x="479654" y="274043"/>
                  </a:lnTo>
                  <a:lnTo>
                    <a:pt x="477116" y="281656"/>
                  </a:lnTo>
                  <a:lnTo>
                    <a:pt x="474579" y="289269"/>
                  </a:lnTo>
                  <a:lnTo>
                    <a:pt x="472041" y="291806"/>
                  </a:lnTo>
                  <a:lnTo>
                    <a:pt x="464428" y="299419"/>
                  </a:lnTo>
                  <a:lnTo>
                    <a:pt x="461891" y="304495"/>
                  </a:lnTo>
                  <a:lnTo>
                    <a:pt x="459353" y="309570"/>
                  </a:lnTo>
                  <a:lnTo>
                    <a:pt x="456815" y="312107"/>
                  </a:lnTo>
                  <a:lnTo>
                    <a:pt x="456815" y="317183"/>
                  </a:lnTo>
                  <a:lnTo>
                    <a:pt x="454278" y="319720"/>
                  </a:lnTo>
                  <a:lnTo>
                    <a:pt x="454278" y="322258"/>
                  </a:lnTo>
                  <a:lnTo>
                    <a:pt x="451740" y="327333"/>
                  </a:lnTo>
                  <a:lnTo>
                    <a:pt x="449203" y="329871"/>
                  </a:lnTo>
                  <a:lnTo>
                    <a:pt x="449203" y="332408"/>
                  </a:lnTo>
                  <a:lnTo>
                    <a:pt x="446665" y="334946"/>
                  </a:lnTo>
                  <a:lnTo>
                    <a:pt x="446665" y="337484"/>
                  </a:lnTo>
                  <a:lnTo>
                    <a:pt x="449203" y="345096"/>
                  </a:lnTo>
                  <a:lnTo>
                    <a:pt x="451740" y="347634"/>
                  </a:lnTo>
                  <a:lnTo>
                    <a:pt x="454278" y="352709"/>
                  </a:lnTo>
                  <a:lnTo>
                    <a:pt x="456815" y="357785"/>
                  </a:lnTo>
                  <a:lnTo>
                    <a:pt x="461891" y="362860"/>
                  </a:lnTo>
                  <a:lnTo>
                    <a:pt x="464428" y="365398"/>
                  </a:lnTo>
                  <a:lnTo>
                    <a:pt x="466966" y="370473"/>
                  </a:lnTo>
                  <a:lnTo>
                    <a:pt x="469504" y="370473"/>
                  </a:lnTo>
                  <a:lnTo>
                    <a:pt x="472041" y="373010"/>
                  </a:lnTo>
                  <a:lnTo>
                    <a:pt x="479654" y="375548"/>
                  </a:lnTo>
                  <a:lnTo>
                    <a:pt x="479654" y="380623"/>
                  </a:lnTo>
                  <a:lnTo>
                    <a:pt x="482192" y="383161"/>
                  </a:lnTo>
                  <a:lnTo>
                    <a:pt x="482192" y="390774"/>
                  </a:lnTo>
                  <a:lnTo>
                    <a:pt x="479654" y="395849"/>
                  </a:lnTo>
                  <a:lnTo>
                    <a:pt x="479654" y="400924"/>
                  </a:lnTo>
                  <a:lnTo>
                    <a:pt x="484729" y="403462"/>
                  </a:lnTo>
                  <a:lnTo>
                    <a:pt x="487267" y="406000"/>
                  </a:lnTo>
                  <a:lnTo>
                    <a:pt x="489805" y="408537"/>
                  </a:lnTo>
                  <a:lnTo>
                    <a:pt x="492342" y="413612"/>
                  </a:lnTo>
                  <a:lnTo>
                    <a:pt x="494880" y="416150"/>
                  </a:lnTo>
                  <a:lnTo>
                    <a:pt x="497418" y="418688"/>
                  </a:lnTo>
                  <a:lnTo>
                    <a:pt x="499955" y="421225"/>
                  </a:lnTo>
                  <a:lnTo>
                    <a:pt x="505030" y="423763"/>
                  </a:lnTo>
                  <a:lnTo>
                    <a:pt x="507568" y="423763"/>
                  </a:lnTo>
                  <a:lnTo>
                    <a:pt x="507568" y="436451"/>
                  </a:lnTo>
                  <a:lnTo>
                    <a:pt x="510106" y="438989"/>
                  </a:lnTo>
                  <a:lnTo>
                    <a:pt x="512643" y="441526"/>
                  </a:lnTo>
                  <a:lnTo>
                    <a:pt x="515181" y="444064"/>
                  </a:lnTo>
                  <a:lnTo>
                    <a:pt x="517719" y="446602"/>
                  </a:lnTo>
                  <a:lnTo>
                    <a:pt x="520256" y="449139"/>
                  </a:lnTo>
                  <a:lnTo>
                    <a:pt x="522794" y="451677"/>
                  </a:lnTo>
                  <a:lnTo>
                    <a:pt x="525332" y="459290"/>
                  </a:lnTo>
                  <a:lnTo>
                    <a:pt x="527869" y="464365"/>
                  </a:lnTo>
                  <a:lnTo>
                    <a:pt x="527869" y="466903"/>
                  </a:lnTo>
                  <a:lnTo>
                    <a:pt x="530407" y="469440"/>
                  </a:lnTo>
                  <a:lnTo>
                    <a:pt x="530407" y="471978"/>
                  </a:lnTo>
                  <a:lnTo>
                    <a:pt x="532944" y="474515"/>
                  </a:lnTo>
                  <a:lnTo>
                    <a:pt x="532944" y="471978"/>
                  </a:lnTo>
                  <a:lnTo>
                    <a:pt x="535482" y="469440"/>
                  </a:lnTo>
                  <a:lnTo>
                    <a:pt x="535482" y="466903"/>
                  </a:lnTo>
                  <a:lnTo>
                    <a:pt x="538020" y="464365"/>
                  </a:lnTo>
                  <a:lnTo>
                    <a:pt x="538020" y="454215"/>
                  </a:lnTo>
                  <a:lnTo>
                    <a:pt x="535482" y="451677"/>
                  </a:lnTo>
                  <a:lnTo>
                    <a:pt x="535482" y="449139"/>
                  </a:lnTo>
                  <a:lnTo>
                    <a:pt x="532944" y="444064"/>
                  </a:lnTo>
                  <a:lnTo>
                    <a:pt x="530407" y="441526"/>
                  </a:lnTo>
                  <a:lnTo>
                    <a:pt x="530407" y="438989"/>
                  </a:lnTo>
                  <a:lnTo>
                    <a:pt x="532944" y="436451"/>
                  </a:lnTo>
                  <a:lnTo>
                    <a:pt x="535482" y="436451"/>
                  </a:lnTo>
                  <a:lnTo>
                    <a:pt x="538020" y="438989"/>
                  </a:lnTo>
                  <a:lnTo>
                    <a:pt x="538020" y="441526"/>
                  </a:lnTo>
                  <a:lnTo>
                    <a:pt x="540557" y="441526"/>
                  </a:lnTo>
                  <a:lnTo>
                    <a:pt x="540557" y="444064"/>
                  </a:lnTo>
                  <a:lnTo>
                    <a:pt x="540557" y="441526"/>
                  </a:lnTo>
                  <a:lnTo>
                    <a:pt x="543095" y="441526"/>
                  </a:lnTo>
                  <a:lnTo>
                    <a:pt x="543095" y="438989"/>
                  </a:lnTo>
                  <a:lnTo>
                    <a:pt x="548170" y="438989"/>
                  </a:lnTo>
                  <a:lnTo>
                    <a:pt x="550708" y="441526"/>
                  </a:lnTo>
                  <a:lnTo>
                    <a:pt x="555783" y="444064"/>
                  </a:lnTo>
                  <a:lnTo>
                    <a:pt x="558321" y="446602"/>
                  </a:lnTo>
                  <a:lnTo>
                    <a:pt x="560858" y="446602"/>
                  </a:lnTo>
                  <a:lnTo>
                    <a:pt x="563396" y="449139"/>
                  </a:lnTo>
                  <a:lnTo>
                    <a:pt x="571009" y="449139"/>
                  </a:lnTo>
                  <a:lnTo>
                    <a:pt x="573546" y="451677"/>
                  </a:lnTo>
                  <a:lnTo>
                    <a:pt x="573546" y="456752"/>
                  </a:lnTo>
                  <a:lnTo>
                    <a:pt x="576084" y="461827"/>
                  </a:lnTo>
                  <a:lnTo>
                    <a:pt x="578622" y="464365"/>
                  </a:lnTo>
                  <a:lnTo>
                    <a:pt x="583697" y="466903"/>
                  </a:lnTo>
                  <a:lnTo>
                    <a:pt x="588772" y="469440"/>
                  </a:lnTo>
                  <a:lnTo>
                    <a:pt x="596385" y="469440"/>
                  </a:lnTo>
                  <a:lnTo>
                    <a:pt x="598923" y="471978"/>
                  </a:lnTo>
                  <a:lnTo>
                    <a:pt x="601460" y="471978"/>
                  </a:lnTo>
                  <a:lnTo>
                    <a:pt x="603998" y="474515"/>
                  </a:lnTo>
                  <a:lnTo>
                    <a:pt x="611611" y="474515"/>
                  </a:lnTo>
                  <a:lnTo>
                    <a:pt x="614149" y="471978"/>
                  </a:lnTo>
                  <a:lnTo>
                    <a:pt x="616686" y="471978"/>
                  </a:lnTo>
                  <a:lnTo>
                    <a:pt x="619224" y="469440"/>
                  </a:lnTo>
                  <a:lnTo>
                    <a:pt x="621761" y="466903"/>
                  </a:lnTo>
                  <a:lnTo>
                    <a:pt x="621761" y="459290"/>
                  </a:lnTo>
                  <a:lnTo>
                    <a:pt x="624299" y="461827"/>
                  </a:lnTo>
                  <a:lnTo>
                    <a:pt x="626837" y="461827"/>
                  </a:lnTo>
                  <a:lnTo>
                    <a:pt x="631912" y="459290"/>
                  </a:lnTo>
                  <a:lnTo>
                    <a:pt x="631912" y="456752"/>
                  </a:lnTo>
                  <a:lnTo>
                    <a:pt x="636987" y="456752"/>
                  </a:lnTo>
                  <a:lnTo>
                    <a:pt x="636987" y="454215"/>
                  </a:lnTo>
                  <a:lnTo>
                    <a:pt x="644600" y="454215"/>
                  </a:lnTo>
                  <a:lnTo>
                    <a:pt x="647138" y="456752"/>
                  </a:lnTo>
                  <a:lnTo>
                    <a:pt x="649675" y="456752"/>
                  </a:lnTo>
                  <a:lnTo>
                    <a:pt x="654750" y="459290"/>
                  </a:lnTo>
                  <a:lnTo>
                    <a:pt x="659826" y="464365"/>
                  </a:lnTo>
                  <a:lnTo>
                    <a:pt x="662363" y="466903"/>
                  </a:lnTo>
                  <a:lnTo>
                    <a:pt x="662363" y="469440"/>
                  </a:lnTo>
                  <a:lnTo>
                    <a:pt x="667439" y="471978"/>
                  </a:lnTo>
                  <a:lnTo>
                    <a:pt x="690267" y="471978"/>
                  </a:lnTo>
                  <a:lnTo>
                    <a:pt x="695342" y="469440"/>
                  </a:lnTo>
                  <a:lnTo>
                    <a:pt x="702955" y="469440"/>
                  </a:lnTo>
                  <a:lnTo>
                    <a:pt x="705492" y="466903"/>
                  </a:lnTo>
                  <a:lnTo>
                    <a:pt x="710568" y="464365"/>
                  </a:lnTo>
                  <a:lnTo>
                    <a:pt x="713105" y="464365"/>
                  </a:lnTo>
                  <a:lnTo>
                    <a:pt x="715643" y="461827"/>
                  </a:lnTo>
                  <a:lnTo>
                    <a:pt x="718181" y="459290"/>
                  </a:lnTo>
                  <a:lnTo>
                    <a:pt x="718181" y="438989"/>
                  </a:lnTo>
                  <a:lnTo>
                    <a:pt x="715643" y="438989"/>
                  </a:lnTo>
                  <a:lnTo>
                    <a:pt x="715643" y="436451"/>
                  </a:lnTo>
                  <a:lnTo>
                    <a:pt x="720718" y="436451"/>
                  </a:lnTo>
                  <a:lnTo>
                    <a:pt x="723256" y="438989"/>
                  </a:lnTo>
                  <a:lnTo>
                    <a:pt x="725793" y="441526"/>
                  </a:lnTo>
                  <a:lnTo>
                    <a:pt x="728331" y="441526"/>
                  </a:lnTo>
                  <a:lnTo>
                    <a:pt x="733406" y="444064"/>
                  </a:lnTo>
                  <a:lnTo>
                    <a:pt x="746095" y="444064"/>
                  </a:lnTo>
                  <a:lnTo>
                    <a:pt x="751170" y="446602"/>
                  </a:lnTo>
                  <a:lnTo>
                    <a:pt x="756245" y="449139"/>
                  </a:lnTo>
                  <a:lnTo>
                    <a:pt x="761320" y="454215"/>
                  </a:lnTo>
                  <a:lnTo>
                    <a:pt x="768933" y="459290"/>
                  </a:lnTo>
                  <a:lnTo>
                    <a:pt x="776546" y="461827"/>
                  </a:lnTo>
                  <a:lnTo>
                    <a:pt x="784159" y="471978"/>
                  </a:lnTo>
                  <a:lnTo>
                    <a:pt x="786697" y="479591"/>
                  </a:lnTo>
                  <a:lnTo>
                    <a:pt x="786697" y="482129"/>
                  </a:lnTo>
                  <a:lnTo>
                    <a:pt x="789234" y="484666"/>
                  </a:lnTo>
                  <a:lnTo>
                    <a:pt x="791772" y="487203"/>
                  </a:lnTo>
                  <a:lnTo>
                    <a:pt x="794309" y="489741"/>
                  </a:lnTo>
                  <a:lnTo>
                    <a:pt x="799385" y="492279"/>
                  </a:lnTo>
                  <a:lnTo>
                    <a:pt x="804460" y="489741"/>
                  </a:lnTo>
                  <a:lnTo>
                    <a:pt x="809535" y="489741"/>
                  </a:lnTo>
                  <a:lnTo>
                    <a:pt x="814610" y="487203"/>
                  </a:lnTo>
                  <a:lnTo>
                    <a:pt x="817148" y="484666"/>
                  </a:lnTo>
                  <a:lnTo>
                    <a:pt x="822223" y="479591"/>
                  </a:lnTo>
                  <a:lnTo>
                    <a:pt x="824761" y="474515"/>
                  </a:lnTo>
                  <a:lnTo>
                    <a:pt x="824761" y="471978"/>
                  </a:lnTo>
                  <a:lnTo>
                    <a:pt x="827299" y="464365"/>
                  </a:lnTo>
                  <a:lnTo>
                    <a:pt x="832374" y="456752"/>
                  </a:lnTo>
                  <a:lnTo>
                    <a:pt x="834911" y="451677"/>
                  </a:lnTo>
                  <a:lnTo>
                    <a:pt x="837449" y="446602"/>
                  </a:lnTo>
                  <a:lnTo>
                    <a:pt x="839987" y="438989"/>
                  </a:lnTo>
                  <a:lnTo>
                    <a:pt x="842524" y="433913"/>
                  </a:lnTo>
                  <a:lnTo>
                    <a:pt x="845062" y="431376"/>
                  </a:lnTo>
                  <a:lnTo>
                    <a:pt x="847600" y="428838"/>
                  </a:lnTo>
                  <a:lnTo>
                    <a:pt x="850137" y="428838"/>
                  </a:lnTo>
                  <a:lnTo>
                    <a:pt x="857750" y="423763"/>
                  </a:lnTo>
                  <a:lnTo>
                    <a:pt x="867901" y="421225"/>
                  </a:lnTo>
                  <a:lnTo>
                    <a:pt x="875514" y="413612"/>
                  </a:lnTo>
                  <a:lnTo>
                    <a:pt x="883127" y="406000"/>
                  </a:lnTo>
                  <a:lnTo>
                    <a:pt x="890739" y="398387"/>
                  </a:lnTo>
                  <a:lnTo>
                    <a:pt x="895815" y="388236"/>
                  </a:lnTo>
                  <a:lnTo>
                    <a:pt x="900890" y="378086"/>
                  </a:lnTo>
                  <a:lnTo>
                    <a:pt x="903427" y="375548"/>
                  </a:lnTo>
                  <a:lnTo>
                    <a:pt x="905965" y="370473"/>
                  </a:lnTo>
                  <a:lnTo>
                    <a:pt x="911040" y="365398"/>
                  </a:lnTo>
                  <a:lnTo>
                    <a:pt x="918653" y="360322"/>
                  </a:lnTo>
                  <a:lnTo>
                    <a:pt x="923728" y="357785"/>
                  </a:lnTo>
                  <a:lnTo>
                    <a:pt x="928804" y="352709"/>
                  </a:lnTo>
                  <a:lnTo>
                    <a:pt x="938954" y="342559"/>
                  </a:lnTo>
                  <a:lnTo>
                    <a:pt x="946567" y="337484"/>
                  </a:lnTo>
                  <a:lnTo>
                    <a:pt x="951642" y="334946"/>
                  </a:lnTo>
                  <a:lnTo>
                    <a:pt x="954180" y="332408"/>
                  </a:lnTo>
                  <a:lnTo>
                    <a:pt x="956718" y="329871"/>
                  </a:lnTo>
                  <a:lnTo>
                    <a:pt x="961793" y="327333"/>
                  </a:lnTo>
                  <a:lnTo>
                    <a:pt x="961793" y="324795"/>
                  </a:lnTo>
                  <a:lnTo>
                    <a:pt x="1004922" y="324795"/>
                  </a:lnTo>
                  <a:lnTo>
                    <a:pt x="1017610" y="322258"/>
                  </a:lnTo>
                  <a:lnTo>
                    <a:pt x="1022686" y="322258"/>
                  </a:lnTo>
                  <a:lnTo>
                    <a:pt x="1040438" y="324795"/>
                  </a:lnTo>
                  <a:lnTo>
                    <a:pt x="1073417" y="324795"/>
                  </a:lnTo>
                  <a:lnTo>
                    <a:pt x="1078492" y="322258"/>
                  </a:lnTo>
                  <a:lnTo>
                    <a:pt x="1086105" y="324795"/>
                  </a:lnTo>
                  <a:lnTo>
                    <a:pt x="1088643" y="322258"/>
                  </a:lnTo>
                  <a:lnTo>
                    <a:pt x="1091180" y="319720"/>
                  </a:lnTo>
                  <a:lnTo>
                    <a:pt x="1091180" y="312107"/>
                  </a:lnTo>
                  <a:lnTo>
                    <a:pt x="1088643" y="307032"/>
                  </a:lnTo>
                  <a:lnTo>
                    <a:pt x="1091180" y="304495"/>
                  </a:lnTo>
                  <a:lnTo>
                    <a:pt x="1093718" y="301957"/>
                  </a:lnTo>
                  <a:lnTo>
                    <a:pt x="1098793" y="301957"/>
                  </a:lnTo>
                  <a:lnTo>
                    <a:pt x="1103868" y="294344"/>
                  </a:lnTo>
                  <a:lnTo>
                    <a:pt x="1108944" y="291806"/>
                  </a:lnTo>
                  <a:lnTo>
                    <a:pt x="1116557" y="289269"/>
                  </a:lnTo>
                  <a:lnTo>
                    <a:pt x="1124169" y="284193"/>
                  </a:lnTo>
                  <a:lnTo>
                    <a:pt x="1131782" y="279118"/>
                  </a:lnTo>
                  <a:lnTo>
                    <a:pt x="1134320" y="274043"/>
                  </a:lnTo>
                  <a:lnTo>
                    <a:pt x="1134320" y="268967"/>
                  </a:lnTo>
                  <a:lnTo>
                    <a:pt x="1139395" y="263892"/>
                  </a:lnTo>
                  <a:lnTo>
                    <a:pt x="1141933" y="261355"/>
                  </a:lnTo>
                  <a:lnTo>
                    <a:pt x="1144470" y="258817"/>
                  </a:lnTo>
                  <a:lnTo>
                    <a:pt x="1157159" y="258817"/>
                  </a:lnTo>
                  <a:lnTo>
                    <a:pt x="1164772" y="256279"/>
                  </a:lnTo>
                  <a:lnTo>
                    <a:pt x="1164772" y="253742"/>
                  </a:lnTo>
                  <a:lnTo>
                    <a:pt x="1179997" y="253742"/>
                  </a:lnTo>
                  <a:lnTo>
                    <a:pt x="1182535" y="251204"/>
                  </a:lnTo>
                  <a:lnTo>
                    <a:pt x="1192685" y="251204"/>
                  </a:lnTo>
                  <a:lnTo>
                    <a:pt x="1192685" y="253742"/>
                  </a:lnTo>
                  <a:lnTo>
                    <a:pt x="1190148" y="256279"/>
                  </a:lnTo>
                  <a:lnTo>
                    <a:pt x="1187610" y="258817"/>
                  </a:lnTo>
                  <a:lnTo>
                    <a:pt x="1187610" y="261355"/>
                  </a:lnTo>
                  <a:lnTo>
                    <a:pt x="1215514" y="261355"/>
                  </a:lnTo>
                  <a:lnTo>
                    <a:pt x="1218051" y="258817"/>
                  </a:lnTo>
                  <a:lnTo>
                    <a:pt x="1223126" y="258817"/>
                  </a:lnTo>
                  <a:lnTo>
                    <a:pt x="1225664" y="256279"/>
                  </a:lnTo>
                  <a:lnTo>
                    <a:pt x="1228202" y="256279"/>
                  </a:lnTo>
                  <a:lnTo>
                    <a:pt x="1228202" y="253742"/>
                  </a:lnTo>
                  <a:lnTo>
                    <a:pt x="1225664" y="253742"/>
                  </a:lnTo>
                  <a:lnTo>
                    <a:pt x="1223126" y="251204"/>
                  </a:lnTo>
                  <a:lnTo>
                    <a:pt x="1223126" y="243591"/>
                  </a:lnTo>
                  <a:lnTo>
                    <a:pt x="1225664" y="241054"/>
                  </a:lnTo>
                  <a:lnTo>
                    <a:pt x="1228202" y="238516"/>
                  </a:lnTo>
                  <a:lnTo>
                    <a:pt x="1235815" y="241054"/>
                  </a:lnTo>
                  <a:lnTo>
                    <a:pt x="1238352" y="238516"/>
                  </a:lnTo>
                  <a:lnTo>
                    <a:pt x="1240890" y="235978"/>
                  </a:lnTo>
                  <a:lnTo>
                    <a:pt x="1243428" y="233441"/>
                  </a:lnTo>
                  <a:lnTo>
                    <a:pt x="1243428" y="223290"/>
                  </a:lnTo>
                  <a:lnTo>
                    <a:pt x="1245965" y="220753"/>
                  </a:lnTo>
                  <a:lnTo>
                    <a:pt x="1243428" y="215678"/>
                  </a:lnTo>
                  <a:lnTo>
                    <a:pt x="1243428" y="208064"/>
                  </a:lnTo>
                  <a:lnTo>
                    <a:pt x="1245965" y="202989"/>
                  </a:lnTo>
                  <a:lnTo>
                    <a:pt x="1245965" y="200452"/>
                  </a:lnTo>
                  <a:lnTo>
                    <a:pt x="1253578" y="200452"/>
                  </a:lnTo>
                  <a:lnTo>
                    <a:pt x="1266266" y="202989"/>
                  </a:lnTo>
                  <a:lnTo>
                    <a:pt x="1281492" y="208064"/>
                  </a:lnTo>
                  <a:lnTo>
                    <a:pt x="1294180" y="210602"/>
                  </a:lnTo>
                  <a:lnTo>
                    <a:pt x="1301793" y="213140"/>
                  </a:lnTo>
                  <a:lnTo>
                    <a:pt x="1304330" y="220753"/>
                  </a:lnTo>
                  <a:lnTo>
                    <a:pt x="1299255" y="225828"/>
                  </a:lnTo>
                  <a:lnTo>
                    <a:pt x="1299255" y="256269"/>
                  </a:lnTo>
                  <a:lnTo>
                    <a:pt x="1306868" y="268957"/>
                  </a:lnTo>
                  <a:lnTo>
                    <a:pt x="1322094" y="274032"/>
                  </a:lnTo>
                  <a:lnTo>
                    <a:pt x="1334782" y="276570"/>
                  </a:lnTo>
                  <a:lnTo>
                    <a:pt x="1350008" y="281645"/>
                  </a:lnTo>
                  <a:lnTo>
                    <a:pt x="1370309" y="294333"/>
                  </a:lnTo>
                  <a:lnTo>
                    <a:pt x="1388062" y="307021"/>
                  </a:lnTo>
                  <a:lnTo>
                    <a:pt x="1398212" y="317172"/>
                  </a:lnTo>
                  <a:lnTo>
                    <a:pt x="1413438" y="322247"/>
                  </a:lnTo>
                  <a:lnTo>
                    <a:pt x="1426126" y="327323"/>
                  </a:lnTo>
                  <a:lnTo>
                    <a:pt x="1418513" y="332398"/>
                  </a:lnTo>
                  <a:lnTo>
                    <a:pt x="1405825" y="345086"/>
                  </a:lnTo>
                  <a:lnTo>
                    <a:pt x="1403288" y="357774"/>
                  </a:lnTo>
                  <a:lnTo>
                    <a:pt x="1408363" y="370462"/>
                  </a:lnTo>
                  <a:lnTo>
                    <a:pt x="1410900" y="378075"/>
                  </a:lnTo>
                  <a:lnTo>
                    <a:pt x="1405825" y="385688"/>
                  </a:lnTo>
                  <a:lnTo>
                    <a:pt x="1395675" y="390763"/>
                  </a:lnTo>
                  <a:lnTo>
                    <a:pt x="1385524" y="393301"/>
                  </a:lnTo>
                  <a:lnTo>
                    <a:pt x="1375374" y="398376"/>
                  </a:lnTo>
                  <a:lnTo>
                    <a:pt x="1367761" y="408527"/>
                  </a:lnTo>
                  <a:lnTo>
                    <a:pt x="1367761" y="416139"/>
                  </a:lnTo>
                  <a:lnTo>
                    <a:pt x="1388051" y="416139"/>
                  </a:lnTo>
                  <a:lnTo>
                    <a:pt x="1398202" y="413602"/>
                  </a:lnTo>
                  <a:lnTo>
                    <a:pt x="1405814" y="418677"/>
                  </a:lnTo>
                  <a:lnTo>
                    <a:pt x="1415965" y="426290"/>
                  </a:lnTo>
                  <a:lnTo>
                    <a:pt x="1423578" y="433903"/>
                  </a:lnTo>
                  <a:lnTo>
                    <a:pt x="1426115" y="441516"/>
                  </a:lnTo>
                  <a:lnTo>
                    <a:pt x="1428653" y="449128"/>
                  </a:lnTo>
                  <a:lnTo>
                    <a:pt x="1423578" y="456742"/>
                  </a:lnTo>
                  <a:lnTo>
                    <a:pt x="1421040" y="461817"/>
                  </a:lnTo>
                  <a:lnTo>
                    <a:pt x="1418503" y="466892"/>
                  </a:lnTo>
                  <a:lnTo>
                    <a:pt x="1415965" y="477042"/>
                  </a:lnTo>
                  <a:lnTo>
                    <a:pt x="1410890" y="487193"/>
                  </a:lnTo>
                  <a:lnTo>
                    <a:pt x="1408352" y="499881"/>
                  </a:lnTo>
                  <a:lnTo>
                    <a:pt x="1405814" y="504956"/>
                  </a:lnTo>
                  <a:lnTo>
                    <a:pt x="1400739" y="512569"/>
                  </a:lnTo>
                  <a:lnTo>
                    <a:pt x="1398202" y="522720"/>
                  </a:lnTo>
                  <a:lnTo>
                    <a:pt x="1398202" y="532870"/>
                  </a:lnTo>
                  <a:lnTo>
                    <a:pt x="1395664" y="545559"/>
                  </a:lnTo>
                  <a:lnTo>
                    <a:pt x="1395664" y="553171"/>
                  </a:lnTo>
                  <a:lnTo>
                    <a:pt x="1403277" y="563322"/>
                  </a:lnTo>
                  <a:lnTo>
                    <a:pt x="1410890" y="573473"/>
                  </a:lnTo>
                  <a:lnTo>
                    <a:pt x="1418503" y="583623"/>
                  </a:lnTo>
                  <a:lnTo>
                    <a:pt x="1418503" y="596311"/>
                  </a:lnTo>
                  <a:lnTo>
                    <a:pt x="1413427" y="603924"/>
                  </a:lnTo>
                  <a:lnTo>
                    <a:pt x="1410890" y="608999"/>
                  </a:lnTo>
                  <a:lnTo>
                    <a:pt x="1408352" y="616612"/>
                  </a:lnTo>
                  <a:lnTo>
                    <a:pt x="1408352" y="626762"/>
                  </a:lnTo>
                  <a:lnTo>
                    <a:pt x="1410890" y="634376"/>
                  </a:lnTo>
                  <a:lnTo>
                    <a:pt x="1413427" y="641988"/>
                  </a:lnTo>
                  <a:lnTo>
                    <a:pt x="1418503" y="652139"/>
                  </a:lnTo>
                  <a:lnTo>
                    <a:pt x="1423578" y="659752"/>
                  </a:lnTo>
                  <a:lnTo>
                    <a:pt x="1436266" y="669902"/>
                  </a:lnTo>
                  <a:lnTo>
                    <a:pt x="1448954" y="680053"/>
                  </a:lnTo>
                  <a:lnTo>
                    <a:pt x="1456567" y="687666"/>
                  </a:lnTo>
                  <a:lnTo>
                    <a:pt x="1461642" y="695279"/>
                  </a:lnTo>
                  <a:lnTo>
                    <a:pt x="1464180" y="705429"/>
                  </a:lnTo>
                  <a:lnTo>
                    <a:pt x="1466718" y="715579"/>
                  </a:lnTo>
                  <a:lnTo>
                    <a:pt x="1471793" y="728268"/>
                  </a:lnTo>
                  <a:lnTo>
                    <a:pt x="1471793" y="735881"/>
                  </a:lnTo>
                  <a:lnTo>
                    <a:pt x="1474331" y="746031"/>
                  </a:lnTo>
                  <a:lnTo>
                    <a:pt x="1474331" y="751107"/>
                  </a:lnTo>
                  <a:lnTo>
                    <a:pt x="1471793" y="756182"/>
                  </a:lnTo>
                  <a:lnTo>
                    <a:pt x="1469255" y="758719"/>
                  </a:lnTo>
                  <a:lnTo>
                    <a:pt x="1466718" y="763795"/>
                  </a:lnTo>
                  <a:lnTo>
                    <a:pt x="1464180" y="766332"/>
                  </a:lnTo>
                  <a:lnTo>
                    <a:pt x="1459105" y="771407"/>
                  </a:lnTo>
                  <a:lnTo>
                    <a:pt x="1456567" y="776483"/>
                  </a:lnTo>
                  <a:lnTo>
                    <a:pt x="1454029" y="784096"/>
                  </a:lnTo>
                  <a:lnTo>
                    <a:pt x="1451492" y="786633"/>
                  </a:lnTo>
                  <a:lnTo>
                    <a:pt x="1451492" y="791708"/>
                  </a:lnTo>
                  <a:lnTo>
                    <a:pt x="1448954" y="794246"/>
                  </a:lnTo>
                  <a:lnTo>
                    <a:pt x="1451492" y="796784"/>
                  </a:lnTo>
                  <a:lnTo>
                    <a:pt x="1456567" y="799321"/>
                  </a:lnTo>
                  <a:lnTo>
                    <a:pt x="1464180" y="799321"/>
                  </a:lnTo>
                  <a:lnTo>
                    <a:pt x="1474331" y="801859"/>
                  </a:lnTo>
                  <a:lnTo>
                    <a:pt x="1481943" y="801859"/>
                  </a:lnTo>
                  <a:lnTo>
                    <a:pt x="1489556" y="804396"/>
                  </a:lnTo>
                  <a:lnTo>
                    <a:pt x="1494632" y="804396"/>
                  </a:lnTo>
                  <a:lnTo>
                    <a:pt x="1494632" y="806934"/>
                  </a:lnTo>
                  <a:lnTo>
                    <a:pt x="1492094" y="809472"/>
                  </a:lnTo>
                  <a:lnTo>
                    <a:pt x="1489556" y="812010"/>
                  </a:lnTo>
                  <a:lnTo>
                    <a:pt x="1489556" y="817085"/>
                  </a:lnTo>
                  <a:lnTo>
                    <a:pt x="1492094" y="819622"/>
                  </a:lnTo>
                  <a:lnTo>
                    <a:pt x="1492094" y="824698"/>
                  </a:lnTo>
                  <a:lnTo>
                    <a:pt x="1489556" y="827235"/>
                  </a:lnTo>
                  <a:lnTo>
                    <a:pt x="1484481" y="829773"/>
                  </a:lnTo>
                  <a:lnTo>
                    <a:pt x="1479406" y="829773"/>
                  </a:lnTo>
                  <a:lnTo>
                    <a:pt x="1474331" y="832310"/>
                  </a:lnTo>
                  <a:lnTo>
                    <a:pt x="1466718" y="834848"/>
                  </a:lnTo>
                  <a:lnTo>
                    <a:pt x="1459105" y="837386"/>
                  </a:lnTo>
                  <a:lnTo>
                    <a:pt x="1456567" y="839924"/>
                  </a:lnTo>
                  <a:lnTo>
                    <a:pt x="1454029" y="847536"/>
                  </a:lnTo>
                  <a:lnTo>
                    <a:pt x="1454029" y="862762"/>
                  </a:lnTo>
                  <a:lnTo>
                    <a:pt x="1456567" y="867837"/>
                  </a:lnTo>
                  <a:lnTo>
                    <a:pt x="1461642" y="872913"/>
                  </a:lnTo>
                  <a:lnTo>
                    <a:pt x="1464180" y="877988"/>
                  </a:lnTo>
                  <a:lnTo>
                    <a:pt x="1469255" y="883063"/>
                  </a:lnTo>
                  <a:lnTo>
                    <a:pt x="1474331" y="890676"/>
                  </a:lnTo>
                  <a:lnTo>
                    <a:pt x="1474331" y="916042"/>
                  </a:lnTo>
                  <a:lnTo>
                    <a:pt x="1479406" y="923654"/>
                  </a:lnTo>
                  <a:lnTo>
                    <a:pt x="1484481" y="928730"/>
                  </a:lnTo>
                  <a:lnTo>
                    <a:pt x="1489556" y="931267"/>
                  </a:lnTo>
                  <a:lnTo>
                    <a:pt x="1492094" y="933805"/>
                  </a:lnTo>
                  <a:lnTo>
                    <a:pt x="1492094" y="949031"/>
                  </a:lnTo>
                  <a:lnTo>
                    <a:pt x="1494632" y="951568"/>
                  </a:lnTo>
                  <a:lnTo>
                    <a:pt x="1497169" y="954106"/>
                  </a:lnTo>
                  <a:lnTo>
                    <a:pt x="1499707" y="959181"/>
                  </a:lnTo>
                  <a:lnTo>
                    <a:pt x="1502244" y="964257"/>
                  </a:lnTo>
                  <a:lnTo>
                    <a:pt x="1502244" y="971869"/>
                  </a:lnTo>
                  <a:lnTo>
                    <a:pt x="1499707" y="974407"/>
                  </a:lnTo>
                  <a:lnTo>
                    <a:pt x="1499707" y="979483"/>
                  </a:lnTo>
                  <a:lnTo>
                    <a:pt x="1497169" y="984557"/>
                  </a:lnTo>
                  <a:lnTo>
                    <a:pt x="1494632" y="987095"/>
                  </a:lnTo>
                  <a:lnTo>
                    <a:pt x="1492094" y="992171"/>
                  </a:lnTo>
                  <a:lnTo>
                    <a:pt x="1487019" y="994708"/>
                  </a:lnTo>
                  <a:lnTo>
                    <a:pt x="1481943" y="997246"/>
                  </a:lnTo>
                  <a:lnTo>
                    <a:pt x="1476868" y="997246"/>
                  </a:lnTo>
                  <a:lnTo>
                    <a:pt x="1471793" y="999783"/>
                  </a:lnTo>
                  <a:lnTo>
                    <a:pt x="1469255" y="1002321"/>
                  </a:lnTo>
                  <a:lnTo>
                    <a:pt x="1464180" y="1004859"/>
                  </a:lnTo>
                  <a:lnTo>
                    <a:pt x="1461642" y="1007396"/>
                  </a:lnTo>
                  <a:lnTo>
                    <a:pt x="1459105" y="1007396"/>
                  </a:lnTo>
                  <a:lnTo>
                    <a:pt x="1454029" y="1009934"/>
                  </a:lnTo>
                  <a:lnTo>
                    <a:pt x="1451492" y="1012471"/>
                  </a:lnTo>
                  <a:lnTo>
                    <a:pt x="1446417" y="1015009"/>
                  </a:lnTo>
                  <a:lnTo>
                    <a:pt x="1443879" y="1017547"/>
                  </a:lnTo>
                  <a:lnTo>
                    <a:pt x="1441341" y="1015009"/>
                  </a:lnTo>
                  <a:lnTo>
                    <a:pt x="1436266" y="1015009"/>
                  </a:lnTo>
                  <a:lnTo>
                    <a:pt x="1436266" y="1020085"/>
                  </a:lnTo>
                  <a:lnTo>
                    <a:pt x="1431191" y="1022622"/>
                  </a:lnTo>
                  <a:lnTo>
                    <a:pt x="1428653" y="1025160"/>
                  </a:lnTo>
                  <a:lnTo>
                    <a:pt x="1426115" y="1027697"/>
                  </a:lnTo>
                  <a:lnTo>
                    <a:pt x="1426115" y="1030235"/>
                  </a:lnTo>
                  <a:lnTo>
                    <a:pt x="1423578" y="1035310"/>
                  </a:lnTo>
                  <a:lnTo>
                    <a:pt x="1421040" y="1042923"/>
                  </a:lnTo>
                  <a:lnTo>
                    <a:pt x="1421040" y="1063224"/>
                  </a:lnTo>
                  <a:lnTo>
                    <a:pt x="1418503" y="1065762"/>
                  </a:lnTo>
                  <a:lnTo>
                    <a:pt x="1418503" y="1070837"/>
                  </a:lnTo>
                  <a:lnTo>
                    <a:pt x="1421040" y="1073374"/>
                  </a:lnTo>
                  <a:lnTo>
                    <a:pt x="1423578" y="1075912"/>
                  </a:lnTo>
                  <a:lnTo>
                    <a:pt x="1423578" y="1078450"/>
                  </a:lnTo>
                  <a:lnTo>
                    <a:pt x="1410890" y="1078450"/>
                  </a:lnTo>
                  <a:lnTo>
                    <a:pt x="1408352" y="1080988"/>
                  </a:lnTo>
                  <a:lnTo>
                    <a:pt x="1405814" y="1083525"/>
                  </a:lnTo>
                  <a:lnTo>
                    <a:pt x="1400739" y="1088600"/>
                  </a:lnTo>
                  <a:lnTo>
                    <a:pt x="1395664" y="1091138"/>
                  </a:lnTo>
                  <a:lnTo>
                    <a:pt x="1390589" y="1093676"/>
                  </a:lnTo>
                  <a:lnTo>
                    <a:pt x="1382976" y="1096213"/>
                  </a:lnTo>
                  <a:lnTo>
                    <a:pt x="1375363" y="1098751"/>
                  </a:lnTo>
                  <a:lnTo>
                    <a:pt x="1362675" y="1098751"/>
                  </a:lnTo>
                  <a:lnTo>
                    <a:pt x="1355062" y="1103826"/>
                  </a:lnTo>
                  <a:lnTo>
                    <a:pt x="1355062" y="1116514"/>
                  </a:lnTo>
                  <a:lnTo>
                    <a:pt x="1352524" y="1121590"/>
                  </a:lnTo>
                  <a:lnTo>
                    <a:pt x="1352524" y="1124127"/>
                  </a:lnTo>
                  <a:lnTo>
                    <a:pt x="1349987" y="1126665"/>
                  </a:lnTo>
                  <a:lnTo>
                    <a:pt x="1347449" y="1126665"/>
                  </a:lnTo>
                  <a:lnTo>
                    <a:pt x="1347449" y="1134278"/>
                  </a:lnTo>
                  <a:lnTo>
                    <a:pt x="1349987" y="1136815"/>
                  </a:lnTo>
                  <a:lnTo>
                    <a:pt x="1349987" y="1141891"/>
                  </a:lnTo>
                  <a:lnTo>
                    <a:pt x="1347449" y="1144428"/>
                  </a:lnTo>
                  <a:lnTo>
                    <a:pt x="1347449" y="1159654"/>
                  </a:lnTo>
                  <a:lnTo>
                    <a:pt x="1334761" y="1159654"/>
                  </a:lnTo>
                  <a:lnTo>
                    <a:pt x="1334761" y="1164729"/>
                  </a:lnTo>
                  <a:lnTo>
                    <a:pt x="1337298" y="1164729"/>
                  </a:lnTo>
                  <a:lnTo>
                    <a:pt x="1339836" y="1167267"/>
                  </a:lnTo>
                  <a:lnTo>
                    <a:pt x="1342374" y="1167267"/>
                  </a:lnTo>
                  <a:lnTo>
                    <a:pt x="1342374" y="1172342"/>
                  </a:lnTo>
                  <a:lnTo>
                    <a:pt x="1337298" y="1172342"/>
                  </a:lnTo>
                  <a:lnTo>
                    <a:pt x="1334761" y="1174880"/>
                  </a:lnTo>
                  <a:lnTo>
                    <a:pt x="1332223" y="1177417"/>
                  </a:lnTo>
                  <a:lnTo>
                    <a:pt x="1329686" y="1182493"/>
                  </a:lnTo>
                  <a:lnTo>
                    <a:pt x="1327148" y="1179955"/>
                  </a:lnTo>
                  <a:lnTo>
                    <a:pt x="1322073" y="1179955"/>
                  </a:lnTo>
                  <a:lnTo>
                    <a:pt x="1319535" y="1177417"/>
                  </a:lnTo>
                  <a:lnTo>
                    <a:pt x="1314460" y="1174880"/>
                  </a:lnTo>
                  <a:lnTo>
                    <a:pt x="1311922" y="1174880"/>
                  </a:lnTo>
                  <a:lnTo>
                    <a:pt x="1306847" y="1177417"/>
                  </a:lnTo>
                  <a:lnTo>
                    <a:pt x="1306847" y="1179955"/>
                  </a:lnTo>
                  <a:lnTo>
                    <a:pt x="1311922" y="1179955"/>
                  </a:lnTo>
                  <a:lnTo>
                    <a:pt x="1316997" y="1182493"/>
                  </a:lnTo>
                  <a:lnTo>
                    <a:pt x="1319535" y="1182493"/>
                  </a:lnTo>
                  <a:lnTo>
                    <a:pt x="1319535" y="1185030"/>
                  </a:lnTo>
                  <a:lnTo>
                    <a:pt x="1316997" y="1187568"/>
                  </a:lnTo>
                  <a:lnTo>
                    <a:pt x="1314460" y="1185030"/>
                  </a:lnTo>
                  <a:lnTo>
                    <a:pt x="1311922" y="1185030"/>
                  </a:lnTo>
                  <a:lnTo>
                    <a:pt x="1311922" y="1195181"/>
                  </a:lnTo>
                  <a:lnTo>
                    <a:pt x="1301772" y="1195181"/>
                  </a:lnTo>
                  <a:lnTo>
                    <a:pt x="1301772" y="1197719"/>
                  </a:lnTo>
                  <a:lnTo>
                    <a:pt x="1304309" y="1200256"/>
                  </a:lnTo>
                  <a:lnTo>
                    <a:pt x="1306847" y="1200256"/>
                  </a:lnTo>
                  <a:lnTo>
                    <a:pt x="1309385" y="1202794"/>
                  </a:lnTo>
                  <a:lnTo>
                    <a:pt x="1309385" y="1207869"/>
                  </a:lnTo>
                  <a:lnTo>
                    <a:pt x="1304309" y="1207869"/>
                  </a:lnTo>
                  <a:lnTo>
                    <a:pt x="1301772" y="1205331"/>
                  </a:lnTo>
                  <a:lnTo>
                    <a:pt x="1299234" y="1207869"/>
                  </a:lnTo>
                  <a:lnTo>
                    <a:pt x="1299234" y="1210407"/>
                  </a:lnTo>
                  <a:lnTo>
                    <a:pt x="1296697" y="1215482"/>
                  </a:lnTo>
                  <a:lnTo>
                    <a:pt x="1294159" y="1218019"/>
                  </a:lnTo>
                  <a:lnTo>
                    <a:pt x="1289084" y="1218019"/>
                  </a:lnTo>
                  <a:lnTo>
                    <a:pt x="1286546" y="1220557"/>
                  </a:lnTo>
                  <a:lnTo>
                    <a:pt x="1284008" y="1223095"/>
                  </a:lnTo>
                  <a:lnTo>
                    <a:pt x="1284008" y="1225632"/>
                  </a:lnTo>
                  <a:lnTo>
                    <a:pt x="1286546" y="1228170"/>
                  </a:lnTo>
                  <a:lnTo>
                    <a:pt x="1289084" y="1230708"/>
                  </a:lnTo>
                  <a:lnTo>
                    <a:pt x="1291621" y="1235783"/>
                  </a:lnTo>
                  <a:lnTo>
                    <a:pt x="1296697" y="1240858"/>
                  </a:lnTo>
                  <a:lnTo>
                    <a:pt x="1301772" y="1251009"/>
                  </a:lnTo>
                  <a:lnTo>
                    <a:pt x="1306847" y="1263697"/>
                  </a:lnTo>
                  <a:lnTo>
                    <a:pt x="1311922" y="1271310"/>
                  </a:lnTo>
                  <a:lnTo>
                    <a:pt x="1316997" y="1281460"/>
                  </a:lnTo>
                  <a:lnTo>
                    <a:pt x="1322073" y="1286536"/>
                  </a:lnTo>
                  <a:lnTo>
                    <a:pt x="1324610" y="1289073"/>
                  </a:lnTo>
                  <a:lnTo>
                    <a:pt x="1327148" y="1296686"/>
                  </a:lnTo>
                  <a:lnTo>
                    <a:pt x="1329686" y="1301761"/>
                  </a:lnTo>
                  <a:lnTo>
                    <a:pt x="1329686" y="1309374"/>
                  </a:lnTo>
                  <a:lnTo>
                    <a:pt x="1332223" y="1316987"/>
                  </a:lnTo>
                  <a:lnTo>
                    <a:pt x="1334761" y="1322062"/>
                  </a:lnTo>
                  <a:lnTo>
                    <a:pt x="1334761" y="1329675"/>
                  </a:lnTo>
                  <a:lnTo>
                    <a:pt x="1337298" y="1332213"/>
                  </a:lnTo>
                  <a:lnTo>
                    <a:pt x="1339836" y="1337288"/>
                  </a:lnTo>
                  <a:lnTo>
                    <a:pt x="1339836" y="1339826"/>
                  </a:lnTo>
                  <a:lnTo>
                    <a:pt x="1337298" y="1344901"/>
                  </a:lnTo>
                  <a:lnTo>
                    <a:pt x="1332223" y="1349976"/>
                  </a:lnTo>
                  <a:lnTo>
                    <a:pt x="1329686" y="1355051"/>
                  </a:lnTo>
                  <a:lnTo>
                    <a:pt x="1327148" y="1360127"/>
                  </a:lnTo>
                  <a:lnTo>
                    <a:pt x="1314460" y="1367739"/>
                  </a:lnTo>
                  <a:lnTo>
                    <a:pt x="1301772" y="1367739"/>
                  </a:lnTo>
                  <a:lnTo>
                    <a:pt x="1299234" y="1370277"/>
                  </a:lnTo>
                  <a:lnTo>
                    <a:pt x="1294159" y="1370277"/>
                  </a:lnTo>
                  <a:lnTo>
                    <a:pt x="1286546" y="1377890"/>
                  </a:lnTo>
                  <a:lnTo>
                    <a:pt x="1273858" y="1390578"/>
                  </a:lnTo>
                  <a:lnTo>
                    <a:pt x="1266245" y="1398191"/>
                  </a:lnTo>
                  <a:lnTo>
                    <a:pt x="1251019" y="1398191"/>
                  </a:lnTo>
                  <a:lnTo>
                    <a:pt x="1243406" y="1400729"/>
                  </a:lnTo>
                  <a:lnTo>
                    <a:pt x="1238331" y="1398191"/>
                  </a:lnTo>
                  <a:lnTo>
                    <a:pt x="1228180" y="1398191"/>
                  </a:lnTo>
                  <a:lnTo>
                    <a:pt x="1223105" y="1400729"/>
                  </a:lnTo>
                  <a:lnTo>
                    <a:pt x="1218030" y="1403266"/>
                  </a:lnTo>
                  <a:lnTo>
                    <a:pt x="1212955" y="1405804"/>
                  </a:lnTo>
                  <a:lnTo>
                    <a:pt x="1207880" y="1403266"/>
                  </a:lnTo>
                  <a:lnTo>
                    <a:pt x="1202804" y="1403266"/>
                  </a:lnTo>
                  <a:lnTo>
                    <a:pt x="1200267" y="1405804"/>
                  </a:lnTo>
                  <a:lnTo>
                    <a:pt x="1197729" y="1405804"/>
                  </a:lnTo>
                  <a:lnTo>
                    <a:pt x="1190116" y="1410879"/>
                  </a:lnTo>
                  <a:lnTo>
                    <a:pt x="1164750" y="1410879"/>
                  </a:lnTo>
                  <a:lnTo>
                    <a:pt x="1164750" y="1408342"/>
                  </a:lnTo>
                  <a:lnTo>
                    <a:pt x="1172363" y="1408342"/>
                  </a:lnTo>
                  <a:lnTo>
                    <a:pt x="1174901" y="1405804"/>
                  </a:lnTo>
                  <a:lnTo>
                    <a:pt x="1182514" y="1405804"/>
                  </a:lnTo>
                  <a:lnTo>
                    <a:pt x="1185051" y="1403266"/>
                  </a:lnTo>
                  <a:lnTo>
                    <a:pt x="1187589" y="1403266"/>
                  </a:lnTo>
                  <a:lnTo>
                    <a:pt x="1190127" y="1400729"/>
                  </a:lnTo>
                  <a:lnTo>
                    <a:pt x="1192664" y="1400729"/>
                  </a:lnTo>
                  <a:lnTo>
                    <a:pt x="1192664" y="1398191"/>
                  </a:lnTo>
                  <a:lnTo>
                    <a:pt x="1195202" y="1398191"/>
                  </a:lnTo>
                  <a:lnTo>
                    <a:pt x="1197740" y="1395653"/>
                  </a:lnTo>
                  <a:lnTo>
                    <a:pt x="1200277" y="1393116"/>
                  </a:lnTo>
                  <a:lnTo>
                    <a:pt x="1202815" y="1393116"/>
                  </a:lnTo>
                  <a:lnTo>
                    <a:pt x="1205352" y="1390578"/>
                  </a:lnTo>
                  <a:lnTo>
                    <a:pt x="1207890" y="1388041"/>
                  </a:lnTo>
                  <a:lnTo>
                    <a:pt x="1210428" y="1388041"/>
                  </a:lnTo>
                  <a:lnTo>
                    <a:pt x="1210428" y="1385503"/>
                  </a:lnTo>
                  <a:lnTo>
                    <a:pt x="1212965" y="1382965"/>
                  </a:lnTo>
                  <a:lnTo>
                    <a:pt x="1215503" y="1382965"/>
                  </a:lnTo>
                  <a:lnTo>
                    <a:pt x="1215503" y="1377890"/>
                  </a:lnTo>
                  <a:lnTo>
                    <a:pt x="1200277" y="1377890"/>
                  </a:lnTo>
                  <a:lnTo>
                    <a:pt x="1197740" y="1375353"/>
                  </a:lnTo>
                  <a:lnTo>
                    <a:pt x="1190127" y="1375353"/>
                  </a:lnTo>
                  <a:lnTo>
                    <a:pt x="1187589" y="1372815"/>
                  </a:lnTo>
                  <a:lnTo>
                    <a:pt x="1182514" y="1372815"/>
                  </a:lnTo>
                  <a:lnTo>
                    <a:pt x="1179976" y="1370277"/>
                  </a:lnTo>
                  <a:lnTo>
                    <a:pt x="1177438" y="1370277"/>
                  </a:lnTo>
                  <a:lnTo>
                    <a:pt x="1174901" y="1367739"/>
                  </a:lnTo>
                  <a:lnTo>
                    <a:pt x="1169826" y="1367739"/>
                  </a:lnTo>
                  <a:lnTo>
                    <a:pt x="1169826" y="1365202"/>
                  </a:lnTo>
                  <a:lnTo>
                    <a:pt x="1162213" y="1365202"/>
                  </a:lnTo>
                  <a:lnTo>
                    <a:pt x="1162213" y="1362664"/>
                  </a:lnTo>
                  <a:lnTo>
                    <a:pt x="1154600" y="1362664"/>
                  </a:lnTo>
                  <a:lnTo>
                    <a:pt x="1152062" y="1360127"/>
                  </a:lnTo>
                  <a:lnTo>
                    <a:pt x="1149525" y="1360127"/>
                  </a:lnTo>
                  <a:lnTo>
                    <a:pt x="1146987" y="1357589"/>
                  </a:lnTo>
                  <a:lnTo>
                    <a:pt x="1141912" y="1357589"/>
                  </a:lnTo>
                  <a:lnTo>
                    <a:pt x="1141912" y="1355051"/>
                  </a:lnTo>
                  <a:lnTo>
                    <a:pt x="1136837" y="1355051"/>
                  </a:lnTo>
                  <a:lnTo>
                    <a:pt x="1136837" y="1352514"/>
                  </a:lnTo>
                  <a:lnTo>
                    <a:pt x="1101320" y="1352514"/>
                  </a:lnTo>
                  <a:lnTo>
                    <a:pt x="1098783" y="1349976"/>
                  </a:lnTo>
                  <a:lnTo>
                    <a:pt x="1093707" y="1349976"/>
                  </a:lnTo>
                  <a:lnTo>
                    <a:pt x="1093707" y="1347439"/>
                  </a:lnTo>
                  <a:lnTo>
                    <a:pt x="1091170" y="1347439"/>
                  </a:lnTo>
                  <a:lnTo>
                    <a:pt x="1091170" y="1344901"/>
                  </a:lnTo>
                  <a:lnTo>
                    <a:pt x="1088632" y="1342363"/>
                  </a:lnTo>
                  <a:lnTo>
                    <a:pt x="1088632" y="1329675"/>
                  </a:lnTo>
                  <a:lnTo>
                    <a:pt x="1086094" y="1329675"/>
                  </a:lnTo>
                  <a:lnTo>
                    <a:pt x="1086094" y="1327137"/>
                  </a:lnTo>
                  <a:lnTo>
                    <a:pt x="1083557" y="1324600"/>
                  </a:lnTo>
                  <a:lnTo>
                    <a:pt x="1083557" y="1322062"/>
                  </a:lnTo>
                  <a:lnTo>
                    <a:pt x="1081019" y="1319525"/>
                  </a:lnTo>
                  <a:lnTo>
                    <a:pt x="1081019" y="1316987"/>
                  </a:lnTo>
                  <a:lnTo>
                    <a:pt x="1078482" y="1314449"/>
                  </a:lnTo>
                  <a:lnTo>
                    <a:pt x="1078482" y="1309374"/>
                  </a:lnTo>
                  <a:lnTo>
                    <a:pt x="1075944" y="1304299"/>
                  </a:lnTo>
                  <a:lnTo>
                    <a:pt x="1075944" y="1299224"/>
                  </a:lnTo>
                  <a:lnTo>
                    <a:pt x="1073406" y="1296686"/>
                  </a:lnTo>
                  <a:lnTo>
                    <a:pt x="1073406" y="1289073"/>
                  </a:lnTo>
                  <a:lnTo>
                    <a:pt x="1070869" y="1286536"/>
                  </a:lnTo>
                  <a:lnTo>
                    <a:pt x="1070869" y="1281460"/>
                  </a:lnTo>
                  <a:lnTo>
                    <a:pt x="1068331" y="1278922"/>
                  </a:lnTo>
                  <a:lnTo>
                    <a:pt x="1068331" y="1276385"/>
                  </a:lnTo>
                  <a:lnTo>
                    <a:pt x="1065794" y="1273847"/>
                  </a:lnTo>
                  <a:lnTo>
                    <a:pt x="1065794" y="1266234"/>
                  </a:lnTo>
                  <a:lnTo>
                    <a:pt x="1063256" y="1263697"/>
                  </a:lnTo>
                  <a:lnTo>
                    <a:pt x="1063256" y="1261159"/>
                  </a:lnTo>
                  <a:lnTo>
                    <a:pt x="1060718" y="1258622"/>
                  </a:lnTo>
                  <a:lnTo>
                    <a:pt x="1060718" y="1256084"/>
                  </a:lnTo>
                  <a:lnTo>
                    <a:pt x="1058181" y="1256084"/>
                  </a:lnTo>
                  <a:lnTo>
                    <a:pt x="1058181" y="1253546"/>
                  </a:lnTo>
                  <a:lnTo>
                    <a:pt x="1055643" y="1251009"/>
                  </a:lnTo>
                  <a:lnTo>
                    <a:pt x="1055643" y="1248471"/>
                  </a:lnTo>
                  <a:lnTo>
                    <a:pt x="1053105" y="1245933"/>
                  </a:lnTo>
                  <a:lnTo>
                    <a:pt x="1053105" y="1238320"/>
                  </a:lnTo>
                  <a:lnTo>
                    <a:pt x="1050568" y="1235783"/>
                  </a:lnTo>
                  <a:lnTo>
                    <a:pt x="1050568" y="1233245"/>
                  </a:lnTo>
                  <a:lnTo>
                    <a:pt x="1048030" y="1233245"/>
                  </a:lnTo>
                  <a:lnTo>
                    <a:pt x="1048030" y="1230708"/>
                  </a:lnTo>
                  <a:lnTo>
                    <a:pt x="1045492" y="1230708"/>
                  </a:lnTo>
                  <a:lnTo>
                    <a:pt x="1042955" y="1228170"/>
                  </a:lnTo>
                  <a:lnTo>
                    <a:pt x="1040417" y="1228170"/>
                  </a:lnTo>
                  <a:lnTo>
                    <a:pt x="1040417" y="1225632"/>
                  </a:lnTo>
                  <a:lnTo>
                    <a:pt x="1037880" y="1223095"/>
                  </a:lnTo>
                  <a:lnTo>
                    <a:pt x="1037880" y="1220557"/>
                  </a:lnTo>
                  <a:lnTo>
                    <a:pt x="1035342" y="1218019"/>
                  </a:lnTo>
                  <a:lnTo>
                    <a:pt x="1035342" y="1205331"/>
                  </a:lnTo>
                  <a:lnTo>
                    <a:pt x="1037880" y="1202794"/>
                  </a:lnTo>
                  <a:lnTo>
                    <a:pt x="1037880" y="1197719"/>
                  </a:lnTo>
                  <a:lnTo>
                    <a:pt x="1042955" y="1197719"/>
                  </a:lnTo>
                  <a:lnTo>
                    <a:pt x="1045492" y="1195181"/>
                  </a:lnTo>
                  <a:lnTo>
                    <a:pt x="1048030" y="1195181"/>
                  </a:lnTo>
                  <a:lnTo>
                    <a:pt x="1050568" y="1192643"/>
                  </a:lnTo>
                  <a:lnTo>
                    <a:pt x="1053105" y="1192643"/>
                  </a:lnTo>
                  <a:lnTo>
                    <a:pt x="1053105" y="1190105"/>
                  </a:lnTo>
                  <a:lnTo>
                    <a:pt x="1055643" y="1187568"/>
                  </a:lnTo>
                  <a:lnTo>
                    <a:pt x="1058181" y="1187568"/>
                  </a:lnTo>
                  <a:lnTo>
                    <a:pt x="1060718" y="1185030"/>
                  </a:lnTo>
                  <a:lnTo>
                    <a:pt x="1063256" y="1182493"/>
                  </a:lnTo>
                  <a:lnTo>
                    <a:pt x="1065794" y="1179955"/>
                  </a:lnTo>
                  <a:lnTo>
                    <a:pt x="1068331" y="1177417"/>
                  </a:lnTo>
                  <a:lnTo>
                    <a:pt x="1070869" y="1174880"/>
                  </a:lnTo>
                  <a:lnTo>
                    <a:pt x="1075944" y="1172342"/>
                  </a:lnTo>
                  <a:lnTo>
                    <a:pt x="1075944" y="1169805"/>
                  </a:lnTo>
                  <a:lnTo>
                    <a:pt x="1078482" y="1167267"/>
                  </a:lnTo>
                  <a:lnTo>
                    <a:pt x="1081019" y="1164729"/>
                  </a:lnTo>
                  <a:lnTo>
                    <a:pt x="1081019" y="1162191"/>
                  </a:lnTo>
                  <a:lnTo>
                    <a:pt x="1083557" y="1159654"/>
                  </a:lnTo>
                  <a:lnTo>
                    <a:pt x="1083557" y="1157116"/>
                  </a:lnTo>
                  <a:lnTo>
                    <a:pt x="1081019" y="1157116"/>
                  </a:lnTo>
                  <a:lnTo>
                    <a:pt x="1081019" y="1154579"/>
                  </a:lnTo>
                  <a:lnTo>
                    <a:pt x="1078482" y="1154579"/>
                  </a:lnTo>
                  <a:lnTo>
                    <a:pt x="1078482" y="1152041"/>
                  </a:lnTo>
                  <a:lnTo>
                    <a:pt x="1075944" y="1152041"/>
                  </a:lnTo>
                  <a:lnTo>
                    <a:pt x="1075944" y="1149503"/>
                  </a:lnTo>
                  <a:lnTo>
                    <a:pt x="1073406" y="1146966"/>
                  </a:lnTo>
                  <a:lnTo>
                    <a:pt x="1073406" y="1144428"/>
                  </a:lnTo>
                  <a:lnTo>
                    <a:pt x="1070869" y="1141891"/>
                  </a:lnTo>
                  <a:lnTo>
                    <a:pt x="1070869" y="1136815"/>
                  </a:lnTo>
                  <a:lnTo>
                    <a:pt x="1068331" y="1136815"/>
                  </a:lnTo>
                  <a:lnTo>
                    <a:pt x="1068331" y="1134278"/>
                  </a:lnTo>
                  <a:lnTo>
                    <a:pt x="1065794" y="1134278"/>
                  </a:lnTo>
                  <a:lnTo>
                    <a:pt x="1065794" y="1124127"/>
                  </a:lnTo>
                  <a:lnTo>
                    <a:pt x="1063256" y="1124127"/>
                  </a:lnTo>
                  <a:lnTo>
                    <a:pt x="1063256" y="1121590"/>
                  </a:lnTo>
                  <a:lnTo>
                    <a:pt x="1060718" y="1121590"/>
                  </a:lnTo>
                  <a:lnTo>
                    <a:pt x="1060718" y="1119052"/>
                  </a:lnTo>
                  <a:lnTo>
                    <a:pt x="1058181" y="1119052"/>
                  </a:lnTo>
                  <a:lnTo>
                    <a:pt x="1058181" y="1108902"/>
                  </a:lnTo>
                  <a:lnTo>
                    <a:pt x="1055643" y="1106364"/>
                  </a:lnTo>
                  <a:lnTo>
                    <a:pt x="1055643" y="1103826"/>
                  </a:lnTo>
                  <a:lnTo>
                    <a:pt x="1053105" y="1101288"/>
                  </a:lnTo>
                  <a:lnTo>
                    <a:pt x="1053105" y="1096213"/>
                  </a:lnTo>
                  <a:lnTo>
                    <a:pt x="1050568" y="1093676"/>
                  </a:lnTo>
                  <a:lnTo>
                    <a:pt x="1048030" y="1093676"/>
                  </a:lnTo>
                  <a:lnTo>
                    <a:pt x="1048030" y="1091138"/>
                  </a:lnTo>
                  <a:lnTo>
                    <a:pt x="1045492" y="1091138"/>
                  </a:lnTo>
                  <a:lnTo>
                    <a:pt x="1042955" y="1088600"/>
                  </a:lnTo>
                  <a:lnTo>
                    <a:pt x="1040417" y="1086063"/>
                  </a:lnTo>
                  <a:lnTo>
                    <a:pt x="1040417" y="1083525"/>
                  </a:lnTo>
                  <a:lnTo>
                    <a:pt x="1037880" y="1080988"/>
                  </a:lnTo>
                  <a:lnTo>
                    <a:pt x="1037880" y="1073374"/>
                  </a:lnTo>
                  <a:lnTo>
                    <a:pt x="1035342" y="1070837"/>
                  </a:lnTo>
                  <a:lnTo>
                    <a:pt x="1020116" y="1070837"/>
                  </a:lnTo>
                  <a:lnTo>
                    <a:pt x="1020116" y="1068299"/>
                  </a:lnTo>
                  <a:lnTo>
                    <a:pt x="1017578" y="1068299"/>
                  </a:lnTo>
                  <a:lnTo>
                    <a:pt x="1017578" y="1065762"/>
                  </a:lnTo>
                  <a:lnTo>
                    <a:pt x="1015041" y="1065762"/>
                  </a:lnTo>
                  <a:lnTo>
                    <a:pt x="1015041" y="1063224"/>
                  </a:lnTo>
                  <a:lnTo>
                    <a:pt x="1007428" y="1063224"/>
                  </a:lnTo>
                  <a:lnTo>
                    <a:pt x="1007428" y="1065762"/>
                  </a:lnTo>
                  <a:lnTo>
                    <a:pt x="1002353" y="1065762"/>
                  </a:lnTo>
                  <a:lnTo>
                    <a:pt x="1002353" y="1063224"/>
                  </a:lnTo>
                  <a:lnTo>
                    <a:pt x="999815" y="1063224"/>
                  </a:lnTo>
                  <a:lnTo>
                    <a:pt x="999815" y="1060686"/>
                  </a:lnTo>
                  <a:lnTo>
                    <a:pt x="994740" y="1060686"/>
                  </a:lnTo>
                  <a:lnTo>
                    <a:pt x="994740" y="1063224"/>
                  </a:lnTo>
                  <a:lnTo>
                    <a:pt x="992202" y="1063224"/>
                  </a:lnTo>
                  <a:lnTo>
                    <a:pt x="989664" y="1065762"/>
                  </a:lnTo>
                  <a:lnTo>
                    <a:pt x="989664" y="1068299"/>
                  </a:lnTo>
                  <a:lnTo>
                    <a:pt x="987127" y="1068299"/>
                  </a:lnTo>
                  <a:lnTo>
                    <a:pt x="984589" y="1070837"/>
                  </a:lnTo>
                  <a:lnTo>
                    <a:pt x="982052" y="1073374"/>
                  </a:lnTo>
                  <a:lnTo>
                    <a:pt x="979514" y="1075912"/>
                  </a:lnTo>
                  <a:lnTo>
                    <a:pt x="976976" y="1078450"/>
                  </a:lnTo>
                  <a:lnTo>
                    <a:pt x="974439" y="1080988"/>
                  </a:lnTo>
                  <a:lnTo>
                    <a:pt x="971901" y="1080988"/>
                  </a:lnTo>
                  <a:lnTo>
                    <a:pt x="971901" y="1078450"/>
                  </a:lnTo>
                  <a:lnTo>
                    <a:pt x="949063" y="1078450"/>
                  </a:lnTo>
                  <a:lnTo>
                    <a:pt x="946525" y="1075912"/>
                  </a:lnTo>
                  <a:lnTo>
                    <a:pt x="941450" y="1075912"/>
                  </a:lnTo>
                  <a:lnTo>
                    <a:pt x="941450" y="1073374"/>
                  </a:lnTo>
                  <a:lnTo>
                    <a:pt x="936374" y="1073374"/>
                  </a:lnTo>
                  <a:lnTo>
                    <a:pt x="933837" y="1070837"/>
                  </a:lnTo>
                  <a:lnTo>
                    <a:pt x="931299" y="1068299"/>
                  </a:lnTo>
                  <a:lnTo>
                    <a:pt x="926224" y="1065762"/>
                  </a:lnTo>
                  <a:lnTo>
                    <a:pt x="918611" y="1065762"/>
                  </a:lnTo>
                  <a:lnTo>
                    <a:pt x="918611" y="1068299"/>
                  </a:lnTo>
                  <a:lnTo>
                    <a:pt x="916073" y="1068299"/>
                  </a:lnTo>
                  <a:lnTo>
                    <a:pt x="916073" y="1078450"/>
                  </a:lnTo>
                  <a:lnTo>
                    <a:pt x="913536" y="1080988"/>
                  </a:lnTo>
                  <a:lnTo>
                    <a:pt x="913536" y="1096213"/>
                  </a:lnTo>
                  <a:lnTo>
                    <a:pt x="910998" y="1096213"/>
                  </a:lnTo>
                  <a:lnTo>
                    <a:pt x="910998" y="1098751"/>
                  </a:lnTo>
                  <a:lnTo>
                    <a:pt x="908460" y="1098751"/>
                  </a:lnTo>
                  <a:lnTo>
                    <a:pt x="905923" y="1101288"/>
                  </a:lnTo>
                  <a:lnTo>
                    <a:pt x="903385" y="1103826"/>
                  </a:lnTo>
                  <a:lnTo>
                    <a:pt x="903385" y="1096213"/>
                  </a:lnTo>
                  <a:lnTo>
                    <a:pt x="900847" y="1093676"/>
                  </a:lnTo>
                  <a:lnTo>
                    <a:pt x="898310" y="1091138"/>
                  </a:lnTo>
                  <a:lnTo>
                    <a:pt x="880547" y="1091138"/>
                  </a:lnTo>
                  <a:lnTo>
                    <a:pt x="880547" y="1088600"/>
                  </a:lnTo>
                  <a:lnTo>
                    <a:pt x="878009" y="1088600"/>
                  </a:lnTo>
                  <a:lnTo>
                    <a:pt x="875471" y="1091138"/>
                  </a:lnTo>
                  <a:lnTo>
                    <a:pt x="865321" y="1091138"/>
                  </a:lnTo>
                  <a:lnTo>
                    <a:pt x="862783" y="1088600"/>
                  </a:lnTo>
                  <a:lnTo>
                    <a:pt x="860246" y="1088600"/>
                  </a:lnTo>
                  <a:lnTo>
                    <a:pt x="857708" y="1086063"/>
                  </a:lnTo>
                  <a:lnTo>
                    <a:pt x="855170" y="1083525"/>
                  </a:lnTo>
                  <a:lnTo>
                    <a:pt x="855170" y="1080988"/>
                  </a:lnTo>
                  <a:lnTo>
                    <a:pt x="852633" y="1080988"/>
                  </a:lnTo>
                  <a:lnTo>
                    <a:pt x="852633" y="1075912"/>
                  </a:lnTo>
                  <a:lnTo>
                    <a:pt x="850095" y="1075912"/>
                  </a:lnTo>
                  <a:lnTo>
                    <a:pt x="847557" y="1073374"/>
                  </a:lnTo>
                  <a:lnTo>
                    <a:pt x="845020" y="1073374"/>
                  </a:lnTo>
                  <a:lnTo>
                    <a:pt x="842482" y="1070837"/>
                  </a:lnTo>
                  <a:lnTo>
                    <a:pt x="842482" y="1068299"/>
                  </a:lnTo>
                  <a:lnTo>
                    <a:pt x="839945" y="1068299"/>
                  </a:lnTo>
                  <a:lnTo>
                    <a:pt x="839945" y="1065762"/>
                  </a:lnTo>
                  <a:lnTo>
                    <a:pt x="837407" y="1063224"/>
                  </a:lnTo>
                  <a:lnTo>
                    <a:pt x="837407" y="1060686"/>
                  </a:lnTo>
                  <a:lnTo>
                    <a:pt x="834869" y="1060686"/>
                  </a:lnTo>
                  <a:lnTo>
                    <a:pt x="832332" y="1058149"/>
                  </a:lnTo>
                  <a:lnTo>
                    <a:pt x="832332" y="1055611"/>
                  </a:lnTo>
                  <a:lnTo>
                    <a:pt x="829794" y="1055611"/>
                  </a:lnTo>
                  <a:lnTo>
                    <a:pt x="827256" y="1053074"/>
                  </a:lnTo>
                  <a:lnTo>
                    <a:pt x="824719" y="1050536"/>
                  </a:lnTo>
                  <a:lnTo>
                    <a:pt x="822181" y="1047998"/>
                  </a:lnTo>
                  <a:lnTo>
                    <a:pt x="819643" y="1045461"/>
                  </a:lnTo>
                  <a:lnTo>
                    <a:pt x="819643" y="1042923"/>
                  </a:lnTo>
                  <a:lnTo>
                    <a:pt x="817106" y="1042923"/>
                  </a:lnTo>
                  <a:lnTo>
                    <a:pt x="814568" y="1040385"/>
                  </a:lnTo>
                  <a:lnTo>
                    <a:pt x="814568" y="1037848"/>
                  </a:lnTo>
                  <a:lnTo>
                    <a:pt x="812031" y="1037848"/>
                  </a:lnTo>
                  <a:lnTo>
                    <a:pt x="809493" y="1035310"/>
                  </a:lnTo>
                  <a:lnTo>
                    <a:pt x="806955" y="1035310"/>
                  </a:lnTo>
                  <a:lnTo>
                    <a:pt x="806955" y="1032773"/>
                  </a:lnTo>
                  <a:lnTo>
                    <a:pt x="804418" y="1030235"/>
                  </a:lnTo>
                  <a:lnTo>
                    <a:pt x="801880" y="1027697"/>
                  </a:lnTo>
                  <a:lnTo>
                    <a:pt x="799342" y="1027697"/>
                  </a:lnTo>
                  <a:lnTo>
                    <a:pt x="799342" y="1025160"/>
                  </a:lnTo>
                  <a:lnTo>
                    <a:pt x="796805" y="1025160"/>
                  </a:lnTo>
                  <a:lnTo>
                    <a:pt x="794267" y="1022622"/>
                  </a:lnTo>
                  <a:lnTo>
                    <a:pt x="791729" y="1022622"/>
                  </a:lnTo>
                  <a:lnTo>
                    <a:pt x="791729" y="1020085"/>
                  </a:lnTo>
                  <a:lnTo>
                    <a:pt x="789192" y="1020085"/>
                  </a:lnTo>
                  <a:lnTo>
                    <a:pt x="786654" y="1017547"/>
                  </a:lnTo>
                  <a:lnTo>
                    <a:pt x="784117" y="1017547"/>
                  </a:lnTo>
                  <a:lnTo>
                    <a:pt x="781579" y="1015009"/>
                  </a:lnTo>
                  <a:lnTo>
                    <a:pt x="779041" y="1012471"/>
                  </a:lnTo>
                  <a:lnTo>
                    <a:pt x="776504" y="1012471"/>
                  </a:lnTo>
                  <a:lnTo>
                    <a:pt x="773966" y="1009934"/>
                  </a:lnTo>
                  <a:lnTo>
                    <a:pt x="771429" y="1009934"/>
                  </a:lnTo>
                  <a:lnTo>
                    <a:pt x="768891" y="1007396"/>
                  </a:lnTo>
                  <a:lnTo>
                    <a:pt x="766353" y="1004859"/>
                  </a:lnTo>
                  <a:lnTo>
                    <a:pt x="763816" y="1002321"/>
                  </a:lnTo>
                  <a:lnTo>
                    <a:pt x="761278" y="1002321"/>
                  </a:lnTo>
                  <a:lnTo>
                    <a:pt x="758740" y="999783"/>
                  </a:lnTo>
                  <a:lnTo>
                    <a:pt x="748590" y="999783"/>
                  </a:lnTo>
                  <a:lnTo>
                    <a:pt x="748590" y="997246"/>
                  </a:lnTo>
                  <a:lnTo>
                    <a:pt x="743515" y="997246"/>
                  </a:lnTo>
                  <a:lnTo>
                    <a:pt x="740977" y="994708"/>
                  </a:lnTo>
                  <a:lnTo>
                    <a:pt x="738439" y="994708"/>
                  </a:lnTo>
                  <a:lnTo>
                    <a:pt x="735902" y="992171"/>
                  </a:lnTo>
                  <a:lnTo>
                    <a:pt x="733364" y="992171"/>
                  </a:lnTo>
                  <a:lnTo>
                    <a:pt x="733364" y="984557"/>
                  </a:lnTo>
                  <a:lnTo>
                    <a:pt x="735902" y="984557"/>
                  </a:lnTo>
                  <a:lnTo>
                    <a:pt x="735902" y="964267"/>
                  </a:lnTo>
                  <a:lnTo>
                    <a:pt x="738439" y="961730"/>
                  </a:lnTo>
                  <a:lnTo>
                    <a:pt x="740977" y="959192"/>
                  </a:lnTo>
                  <a:lnTo>
                    <a:pt x="743515" y="956654"/>
                  </a:lnTo>
                  <a:lnTo>
                    <a:pt x="743515" y="954117"/>
                  </a:lnTo>
                  <a:lnTo>
                    <a:pt x="746052" y="954117"/>
                  </a:lnTo>
                  <a:lnTo>
                    <a:pt x="746052" y="949041"/>
                  </a:lnTo>
                  <a:lnTo>
                    <a:pt x="743515" y="949041"/>
                  </a:lnTo>
                  <a:lnTo>
                    <a:pt x="743515" y="946504"/>
                  </a:lnTo>
                  <a:lnTo>
                    <a:pt x="733364" y="946504"/>
                  </a:lnTo>
                  <a:lnTo>
                    <a:pt x="733364" y="949041"/>
                  </a:lnTo>
                  <a:lnTo>
                    <a:pt x="730826" y="949041"/>
                  </a:lnTo>
                  <a:lnTo>
                    <a:pt x="730826" y="951579"/>
                  </a:lnTo>
                  <a:lnTo>
                    <a:pt x="728289" y="951579"/>
                  </a:lnTo>
                  <a:lnTo>
                    <a:pt x="725751" y="954117"/>
                  </a:lnTo>
                  <a:lnTo>
                    <a:pt x="723214" y="956654"/>
                  </a:lnTo>
                  <a:lnTo>
                    <a:pt x="705461" y="956654"/>
                  </a:lnTo>
                  <a:lnTo>
                    <a:pt x="702923" y="959192"/>
                  </a:lnTo>
                  <a:lnTo>
                    <a:pt x="702923" y="961730"/>
                  </a:lnTo>
                  <a:lnTo>
                    <a:pt x="700386" y="964267"/>
                  </a:lnTo>
                  <a:lnTo>
                    <a:pt x="700386" y="979493"/>
                  </a:lnTo>
                  <a:lnTo>
                    <a:pt x="697848" y="982031"/>
                  </a:lnTo>
                  <a:lnTo>
                    <a:pt x="697848" y="984568"/>
                  </a:lnTo>
                  <a:lnTo>
                    <a:pt x="695310" y="984568"/>
                  </a:lnTo>
                  <a:lnTo>
                    <a:pt x="695310" y="987106"/>
                  </a:lnTo>
                  <a:lnTo>
                    <a:pt x="692773" y="989644"/>
                  </a:lnTo>
                  <a:lnTo>
                    <a:pt x="690235" y="992181"/>
                  </a:lnTo>
                  <a:lnTo>
                    <a:pt x="687697" y="994719"/>
                  </a:lnTo>
                  <a:lnTo>
                    <a:pt x="685160" y="997256"/>
                  </a:lnTo>
                  <a:lnTo>
                    <a:pt x="682622" y="997256"/>
                  </a:lnTo>
                  <a:lnTo>
                    <a:pt x="682622" y="999794"/>
                  </a:lnTo>
                  <a:lnTo>
                    <a:pt x="680085" y="999794"/>
                  </a:lnTo>
                  <a:lnTo>
                    <a:pt x="677547" y="1002332"/>
                  </a:lnTo>
                  <a:lnTo>
                    <a:pt x="669934" y="1002332"/>
                  </a:lnTo>
                  <a:lnTo>
                    <a:pt x="667396" y="999794"/>
                  </a:lnTo>
                  <a:lnTo>
                    <a:pt x="664859" y="999794"/>
                  </a:lnTo>
                  <a:lnTo>
                    <a:pt x="662321" y="1002332"/>
                  </a:lnTo>
                  <a:lnTo>
                    <a:pt x="657246" y="1002332"/>
                  </a:lnTo>
                  <a:lnTo>
                    <a:pt x="657246" y="1004869"/>
                  </a:lnTo>
                  <a:lnTo>
                    <a:pt x="654708" y="1004869"/>
                  </a:lnTo>
                  <a:lnTo>
                    <a:pt x="654708" y="1007407"/>
                  </a:lnTo>
                  <a:lnTo>
                    <a:pt x="652171" y="1007407"/>
                  </a:lnTo>
                  <a:lnTo>
                    <a:pt x="649633" y="1009944"/>
                  </a:lnTo>
                  <a:lnTo>
                    <a:pt x="636945" y="1009944"/>
                  </a:lnTo>
                  <a:lnTo>
                    <a:pt x="634407" y="1007407"/>
                  </a:lnTo>
                  <a:lnTo>
                    <a:pt x="631869" y="1007407"/>
                  </a:lnTo>
                  <a:lnTo>
                    <a:pt x="629332" y="1004869"/>
                  </a:lnTo>
                  <a:lnTo>
                    <a:pt x="626794" y="1002332"/>
                  </a:lnTo>
                  <a:lnTo>
                    <a:pt x="626794" y="999794"/>
                  </a:lnTo>
                  <a:lnTo>
                    <a:pt x="624257" y="999794"/>
                  </a:lnTo>
                  <a:lnTo>
                    <a:pt x="624257" y="997256"/>
                  </a:lnTo>
                  <a:lnTo>
                    <a:pt x="621719" y="994719"/>
                  </a:lnTo>
                  <a:lnTo>
                    <a:pt x="619181" y="992181"/>
                  </a:lnTo>
                  <a:lnTo>
                    <a:pt x="616644" y="992181"/>
                  </a:lnTo>
                  <a:lnTo>
                    <a:pt x="616644" y="989644"/>
                  </a:lnTo>
                  <a:lnTo>
                    <a:pt x="614106" y="987106"/>
                  </a:lnTo>
                  <a:lnTo>
                    <a:pt x="611569" y="987106"/>
                  </a:lnTo>
                  <a:lnTo>
                    <a:pt x="609031" y="984568"/>
                  </a:lnTo>
                  <a:lnTo>
                    <a:pt x="606493" y="982031"/>
                  </a:lnTo>
                  <a:lnTo>
                    <a:pt x="603956" y="982031"/>
                  </a:lnTo>
                  <a:lnTo>
                    <a:pt x="601418" y="979493"/>
                  </a:lnTo>
                  <a:lnTo>
                    <a:pt x="596343" y="979493"/>
                  </a:lnTo>
                  <a:lnTo>
                    <a:pt x="593805" y="976955"/>
                  </a:lnTo>
                  <a:lnTo>
                    <a:pt x="591268" y="974418"/>
                  </a:lnTo>
                  <a:lnTo>
                    <a:pt x="586192" y="974418"/>
                  </a:lnTo>
                  <a:lnTo>
                    <a:pt x="586192" y="976955"/>
                  </a:lnTo>
                  <a:lnTo>
                    <a:pt x="583655" y="976955"/>
                  </a:lnTo>
                  <a:lnTo>
                    <a:pt x="583655" y="979493"/>
                  </a:lnTo>
                  <a:lnTo>
                    <a:pt x="581117" y="976955"/>
                  </a:lnTo>
                  <a:lnTo>
                    <a:pt x="578579" y="976955"/>
                  </a:lnTo>
                  <a:lnTo>
                    <a:pt x="578579" y="974418"/>
                  </a:lnTo>
                  <a:lnTo>
                    <a:pt x="576042" y="974418"/>
                  </a:lnTo>
                  <a:lnTo>
                    <a:pt x="573504" y="971880"/>
                  </a:lnTo>
                  <a:lnTo>
                    <a:pt x="570966" y="971880"/>
                  </a:lnTo>
                  <a:lnTo>
                    <a:pt x="570966" y="969342"/>
                  </a:lnTo>
                  <a:lnTo>
                    <a:pt x="565891" y="969342"/>
                  </a:lnTo>
                  <a:lnTo>
                    <a:pt x="565891" y="971880"/>
                  </a:lnTo>
                  <a:lnTo>
                    <a:pt x="563354" y="971880"/>
                  </a:lnTo>
                  <a:lnTo>
                    <a:pt x="563354" y="974418"/>
                  </a:lnTo>
                  <a:lnTo>
                    <a:pt x="560816" y="974418"/>
                  </a:lnTo>
                  <a:lnTo>
                    <a:pt x="560816" y="976955"/>
                  </a:lnTo>
                  <a:lnTo>
                    <a:pt x="558278" y="976955"/>
                  </a:lnTo>
                  <a:lnTo>
                    <a:pt x="555741" y="979493"/>
                  </a:lnTo>
                  <a:lnTo>
                    <a:pt x="540515" y="979493"/>
                  </a:lnTo>
                  <a:lnTo>
                    <a:pt x="540515" y="976955"/>
                  </a:lnTo>
                  <a:lnTo>
                    <a:pt x="537977" y="976955"/>
                  </a:lnTo>
                  <a:lnTo>
                    <a:pt x="537977" y="982031"/>
                  </a:lnTo>
                  <a:lnTo>
                    <a:pt x="540515" y="982031"/>
                  </a:lnTo>
                  <a:lnTo>
                    <a:pt x="540515" y="984568"/>
                  </a:lnTo>
                  <a:lnTo>
                    <a:pt x="543052" y="987106"/>
                  </a:lnTo>
                  <a:lnTo>
                    <a:pt x="543052" y="997256"/>
                  </a:lnTo>
                  <a:lnTo>
                    <a:pt x="540515" y="997256"/>
                  </a:lnTo>
                  <a:lnTo>
                    <a:pt x="540515" y="999794"/>
                  </a:lnTo>
                  <a:lnTo>
                    <a:pt x="535440" y="999794"/>
                  </a:lnTo>
                  <a:lnTo>
                    <a:pt x="532902" y="1002332"/>
                  </a:lnTo>
                  <a:lnTo>
                    <a:pt x="525289" y="1002332"/>
                  </a:lnTo>
                  <a:lnTo>
                    <a:pt x="525289" y="1004869"/>
                  </a:lnTo>
                  <a:lnTo>
                    <a:pt x="520214" y="1004869"/>
                  </a:lnTo>
                  <a:lnTo>
                    <a:pt x="520214" y="1007407"/>
                  </a:lnTo>
                  <a:lnTo>
                    <a:pt x="522751" y="1007407"/>
                  </a:lnTo>
                  <a:lnTo>
                    <a:pt x="522751" y="1015020"/>
                  </a:lnTo>
                  <a:lnTo>
                    <a:pt x="517676" y="1015020"/>
                  </a:lnTo>
                  <a:lnTo>
                    <a:pt x="517676" y="1012482"/>
                  </a:lnTo>
                  <a:lnTo>
                    <a:pt x="510063" y="1012482"/>
                  </a:lnTo>
                  <a:lnTo>
                    <a:pt x="510063" y="1009944"/>
                  </a:lnTo>
                  <a:lnTo>
                    <a:pt x="507526" y="1009944"/>
                  </a:lnTo>
                  <a:lnTo>
                    <a:pt x="504988" y="1012482"/>
                  </a:lnTo>
                  <a:lnTo>
                    <a:pt x="502451" y="1012482"/>
                  </a:lnTo>
                  <a:lnTo>
                    <a:pt x="502451" y="1015020"/>
                  </a:lnTo>
                  <a:lnTo>
                    <a:pt x="499913" y="1015020"/>
                  </a:lnTo>
                  <a:lnTo>
                    <a:pt x="497375" y="1017558"/>
                  </a:lnTo>
                  <a:lnTo>
                    <a:pt x="489762" y="1017558"/>
                  </a:lnTo>
                  <a:lnTo>
                    <a:pt x="487225" y="1020095"/>
                  </a:lnTo>
                  <a:lnTo>
                    <a:pt x="484687" y="1020095"/>
                  </a:lnTo>
                  <a:lnTo>
                    <a:pt x="484687" y="1022632"/>
                  </a:lnTo>
                  <a:lnTo>
                    <a:pt x="482149" y="1022632"/>
                  </a:lnTo>
                  <a:lnTo>
                    <a:pt x="482149" y="1025170"/>
                  </a:lnTo>
                  <a:lnTo>
                    <a:pt x="479612" y="1025170"/>
                  </a:lnTo>
                  <a:lnTo>
                    <a:pt x="479612" y="1027708"/>
                  </a:lnTo>
                  <a:lnTo>
                    <a:pt x="469461" y="1027708"/>
                  </a:lnTo>
                  <a:lnTo>
                    <a:pt x="466924" y="1025170"/>
                  </a:lnTo>
                  <a:lnTo>
                    <a:pt x="456773" y="1025170"/>
                  </a:lnTo>
                  <a:lnTo>
                    <a:pt x="454235" y="1022632"/>
                  </a:lnTo>
                  <a:lnTo>
                    <a:pt x="451698" y="1022632"/>
                  </a:lnTo>
                  <a:lnTo>
                    <a:pt x="449160" y="1020095"/>
                  </a:lnTo>
                  <a:lnTo>
                    <a:pt x="446623" y="1020095"/>
                  </a:lnTo>
                  <a:lnTo>
                    <a:pt x="446623" y="1017558"/>
                  </a:lnTo>
                  <a:lnTo>
                    <a:pt x="444085" y="1015020"/>
                  </a:lnTo>
                  <a:lnTo>
                    <a:pt x="441547" y="1012482"/>
                  </a:lnTo>
                  <a:lnTo>
                    <a:pt x="441547" y="1009944"/>
                  </a:lnTo>
                  <a:lnTo>
                    <a:pt x="439010" y="1009944"/>
                  </a:lnTo>
                  <a:lnTo>
                    <a:pt x="436472" y="1012482"/>
                  </a:lnTo>
                  <a:lnTo>
                    <a:pt x="436472" y="1015020"/>
                  </a:lnTo>
                  <a:lnTo>
                    <a:pt x="433934" y="1015020"/>
                  </a:lnTo>
                  <a:lnTo>
                    <a:pt x="433934" y="1020095"/>
                  </a:lnTo>
                  <a:lnTo>
                    <a:pt x="431397" y="1022632"/>
                  </a:lnTo>
                  <a:lnTo>
                    <a:pt x="431397" y="1032783"/>
                  </a:lnTo>
                  <a:lnTo>
                    <a:pt x="428859" y="1035321"/>
                  </a:lnTo>
                  <a:lnTo>
                    <a:pt x="428859" y="1042934"/>
                  </a:lnTo>
                  <a:lnTo>
                    <a:pt x="431397" y="1045471"/>
                  </a:lnTo>
                  <a:lnTo>
                    <a:pt x="431397" y="1050546"/>
                  </a:lnTo>
                  <a:lnTo>
                    <a:pt x="433934" y="1050546"/>
                  </a:lnTo>
                  <a:lnTo>
                    <a:pt x="433934" y="1053084"/>
                  </a:lnTo>
                  <a:lnTo>
                    <a:pt x="436472" y="1053084"/>
                  </a:lnTo>
                  <a:lnTo>
                    <a:pt x="436472" y="1063235"/>
                  </a:lnTo>
                  <a:lnTo>
                    <a:pt x="433934" y="1065772"/>
                  </a:lnTo>
                  <a:lnTo>
                    <a:pt x="433934" y="1073385"/>
                  </a:lnTo>
                  <a:lnTo>
                    <a:pt x="436472" y="1073385"/>
                  </a:lnTo>
                  <a:lnTo>
                    <a:pt x="436472" y="1075923"/>
                  </a:lnTo>
                  <a:lnTo>
                    <a:pt x="439010" y="1078461"/>
                  </a:lnTo>
                  <a:lnTo>
                    <a:pt x="439010" y="1080998"/>
                  </a:lnTo>
                  <a:lnTo>
                    <a:pt x="441547" y="1083536"/>
                  </a:lnTo>
                  <a:lnTo>
                    <a:pt x="441547" y="1086073"/>
                  </a:lnTo>
                  <a:lnTo>
                    <a:pt x="444085" y="1088611"/>
                  </a:lnTo>
                  <a:lnTo>
                    <a:pt x="444085" y="1091149"/>
                  </a:lnTo>
                  <a:lnTo>
                    <a:pt x="441547" y="1091149"/>
                  </a:lnTo>
                  <a:lnTo>
                    <a:pt x="441547" y="1096224"/>
                  </a:lnTo>
                  <a:lnTo>
                    <a:pt x="439010" y="1096224"/>
                  </a:lnTo>
                  <a:lnTo>
                    <a:pt x="439010" y="1101299"/>
                  </a:lnTo>
                  <a:lnTo>
                    <a:pt x="436472" y="1101299"/>
                  </a:lnTo>
                  <a:lnTo>
                    <a:pt x="436472" y="1106375"/>
                  </a:lnTo>
                  <a:lnTo>
                    <a:pt x="433934" y="1106375"/>
                  </a:lnTo>
                  <a:lnTo>
                    <a:pt x="433934" y="1113987"/>
                  </a:lnTo>
                  <a:lnTo>
                    <a:pt x="436472" y="1113987"/>
                  </a:lnTo>
                  <a:lnTo>
                    <a:pt x="436472" y="1126675"/>
                  </a:lnTo>
                  <a:lnTo>
                    <a:pt x="433934" y="1126675"/>
                  </a:lnTo>
                  <a:lnTo>
                    <a:pt x="433934" y="1129213"/>
                  </a:lnTo>
                  <a:lnTo>
                    <a:pt x="431397" y="1131751"/>
                  </a:lnTo>
                  <a:lnTo>
                    <a:pt x="428859" y="1134288"/>
                  </a:lnTo>
                  <a:lnTo>
                    <a:pt x="426322" y="1136826"/>
                  </a:lnTo>
                  <a:lnTo>
                    <a:pt x="426322" y="1139363"/>
                  </a:lnTo>
                  <a:lnTo>
                    <a:pt x="423784" y="1139363"/>
                  </a:lnTo>
                  <a:lnTo>
                    <a:pt x="423784" y="1141901"/>
                  </a:lnTo>
                  <a:lnTo>
                    <a:pt x="421246" y="1144439"/>
                  </a:lnTo>
                  <a:lnTo>
                    <a:pt x="421246" y="1146977"/>
                  </a:lnTo>
                  <a:lnTo>
                    <a:pt x="418709" y="1146977"/>
                  </a:lnTo>
                  <a:lnTo>
                    <a:pt x="418709" y="1149514"/>
                  </a:lnTo>
                  <a:lnTo>
                    <a:pt x="411096" y="1149514"/>
                  </a:lnTo>
                  <a:lnTo>
                    <a:pt x="408558" y="1146977"/>
                  </a:lnTo>
                  <a:lnTo>
                    <a:pt x="406021" y="1144439"/>
                  </a:lnTo>
                  <a:lnTo>
                    <a:pt x="403483" y="1141901"/>
                  </a:lnTo>
                  <a:lnTo>
                    <a:pt x="403483" y="1139363"/>
                  </a:lnTo>
                  <a:lnTo>
                    <a:pt x="400945" y="1139363"/>
                  </a:lnTo>
                  <a:lnTo>
                    <a:pt x="400945" y="1136826"/>
                  </a:lnTo>
                  <a:lnTo>
                    <a:pt x="398408" y="1134288"/>
                  </a:lnTo>
                  <a:lnTo>
                    <a:pt x="395870" y="1134288"/>
                  </a:lnTo>
                  <a:lnTo>
                    <a:pt x="395870" y="1131751"/>
                  </a:lnTo>
                  <a:lnTo>
                    <a:pt x="393332" y="1129213"/>
                  </a:lnTo>
                  <a:lnTo>
                    <a:pt x="390795" y="1126675"/>
                  </a:lnTo>
                  <a:lnTo>
                    <a:pt x="388257" y="1126675"/>
                  </a:lnTo>
                  <a:lnTo>
                    <a:pt x="385720" y="1124138"/>
                  </a:lnTo>
                  <a:lnTo>
                    <a:pt x="383182" y="1124138"/>
                  </a:lnTo>
                  <a:lnTo>
                    <a:pt x="383182" y="1121600"/>
                  </a:lnTo>
                  <a:lnTo>
                    <a:pt x="380644" y="1121600"/>
                  </a:lnTo>
                  <a:lnTo>
                    <a:pt x="378107" y="1119063"/>
                  </a:lnTo>
                  <a:lnTo>
                    <a:pt x="375569" y="1119063"/>
                  </a:lnTo>
                  <a:lnTo>
                    <a:pt x="375569" y="1116525"/>
                  </a:lnTo>
                  <a:lnTo>
                    <a:pt x="373031" y="1116525"/>
                  </a:lnTo>
                  <a:lnTo>
                    <a:pt x="370494" y="1113987"/>
                  </a:lnTo>
                  <a:lnTo>
                    <a:pt x="367956" y="1113987"/>
                  </a:lnTo>
                  <a:lnTo>
                    <a:pt x="367956" y="1111449"/>
                  </a:lnTo>
                  <a:lnTo>
                    <a:pt x="365418" y="1111449"/>
                  </a:lnTo>
                  <a:lnTo>
                    <a:pt x="365418" y="1108912"/>
                  </a:lnTo>
                  <a:lnTo>
                    <a:pt x="362881" y="1106375"/>
                  </a:lnTo>
                  <a:lnTo>
                    <a:pt x="357806" y="1101299"/>
                  </a:lnTo>
                  <a:lnTo>
                    <a:pt x="355268" y="1098761"/>
                  </a:lnTo>
                  <a:lnTo>
                    <a:pt x="355268" y="1096224"/>
                  </a:lnTo>
                  <a:lnTo>
                    <a:pt x="352730" y="1096224"/>
                  </a:lnTo>
                  <a:lnTo>
                    <a:pt x="350193" y="1093686"/>
                  </a:lnTo>
                  <a:lnTo>
                    <a:pt x="347655" y="1091149"/>
                  </a:lnTo>
                  <a:lnTo>
                    <a:pt x="345117" y="1088611"/>
                  </a:lnTo>
                  <a:lnTo>
                    <a:pt x="345117" y="1086073"/>
                  </a:lnTo>
                  <a:lnTo>
                    <a:pt x="342580" y="1086073"/>
                  </a:lnTo>
                  <a:lnTo>
                    <a:pt x="340042" y="1083536"/>
                  </a:lnTo>
                  <a:lnTo>
                    <a:pt x="337505" y="1080998"/>
                  </a:lnTo>
                  <a:lnTo>
                    <a:pt x="334967" y="1078461"/>
                  </a:lnTo>
                  <a:lnTo>
                    <a:pt x="332429" y="1075923"/>
                  </a:lnTo>
                  <a:lnTo>
                    <a:pt x="329892" y="1075923"/>
                  </a:lnTo>
                  <a:lnTo>
                    <a:pt x="329892" y="1073385"/>
                  </a:lnTo>
                  <a:lnTo>
                    <a:pt x="319741" y="1073385"/>
                  </a:lnTo>
                  <a:lnTo>
                    <a:pt x="319741" y="1070848"/>
                  </a:lnTo>
                  <a:lnTo>
                    <a:pt x="314666" y="1070848"/>
                  </a:lnTo>
                  <a:lnTo>
                    <a:pt x="314666" y="1065772"/>
                  </a:lnTo>
                  <a:lnTo>
                    <a:pt x="312128" y="1063235"/>
                  </a:lnTo>
                  <a:lnTo>
                    <a:pt x="309591" y="1060697"/>
                  </a:lnTo>
                  <a:lnTo>
                    <a:pt x="307053" y="1058160"/>
                  </a:lnTo>
                  <a:lnTo>
                    <a:pt x="307053" y="1055622"/>
                  </a:lnTo>
                  <a:lnTo>
                    <a:pt x="304516" y="1055622"/>
                  </a:lnTo>
                  <a:lnTo>
                    <a:pt x="301978" y="1053084"/>
                  </a:lnTo>
                  <a:lnTo>
                    <a:pt x="301978" y="1050546"/>
                  </a:lnTo>
                  <a:lnTo>
                    <a:pt x="299440" y="1048009"/>
                  </a:lnTo>
                  <a:lnTo>
                    <a:pt x="296903" y="1045471"/>
                  </a:lnTo>
                  <a:lnTo>
                    <a:pt x="294365" y="1042934"/>
                  </a:lnTo>
                  <a:lnTo>
                    <a:pt x="291827" y="1040396"/>
                  </a:lnTo>
                  <a:lnTo>
                    <a:pt x="289290" y="1037858"/>
                  </a:lnTo>
                  <a:lnTo>
                    <a:pt x="286752" y="1035321"/>
                  </a:lnTo>
                  <a:lnTo>
                    <a:pt x="284214" y="1032783"/>
                  </a:lnTo>
                  <a:lnTo>
                    <a:pt x="281677" y="1030246"/>
                  </a:lnTo>
                  <a:lnTo>
                    <a:pt x="279139" y="1030246"/>
                  </a:lnTo>
                  <a:lnTo>
                    <a:pt x="276602" y="1027708"/>
                  </a:lnTo>
                  <a:lnTo>
                    <a:pt x="274064" y="1025170"/>
                  </a:lnTo>
                  <a:lnTo>
                    <a:pt x="271526" y="1022632"/>
                  </a:lnTo>
                  <a:lnTo>
                    <a:pt x="271526" y="1020095"/>
                  </a:lnTo>
                  <a:lnTo>
                    <a:pt x="268989" y="1017558"/>
                  </a:lnTo>
                  <a:lnTo>
                    <a:pt x="266451" y="1012482"/>
                  </a:lnTo>
                  <a:lnTo>
                    <a:pt x="263913" y="1009944"/>
                  </a:lnTo>
                  <a:lnTo>
                    <a:pt x="261376" y="1009944"/>
                  </a:lnTo>
                  <a:lnTo>
                    <a:pt x="261376" y="1007407"/>
                  </a:lnTo>
                  <a:lnTo>
                    <a:pt x="258838" y="1007407"/>
                  </a:lnTo>
                  <a:lnTo>
                    <a:pt x="258838" y="1004869"/>
                  </a:lnTo>
                  <a:lnTo>
                    <a:pt x="256300" y="1004869"/>
                  </a:lnTo>
                  <a:lnTo>
                    <a:pt x="256300" y="1002332"/>
                  </a:lnTo>
                  <a:lnTo>
                    <a:pt x="253763" y="999794"/>
                  </a:lnTo>
                  <a:lnTo>
                    <a:pt x="251225" y="994719"/>
                  </a:lnTo>
                  <a:lnTo>
                    <a:pt x="251225" y="989644"/>
                  </a:lnTo>
                  <a:lnTo>
                    <a:pt x="248688" y="987106"/>
                  </a:lnTo>
                  <a:lnTo>
                    <a:pt x="246150" y="987106"/>
                  </a:lnTo>
                  <a:lnTo>
                    <a:pt x="246150" y="984568"/>
                  </a:lnTo>
                  <a:lnTo>
                    <a:pt x="243612" y="984568"/>
                  </a:lnTo>
                  <a:lnTo>
                    <a:pt x="243612" y="982031"/>
                  </a:lnTo>
                  <a:lnTo>
                    <a:pt x="241075" y="982031"/>
                  </a:lnTo>
                  <a:lnTo>
                    <a:pt x="241075" y="979493"/>
                  </a:lnTo>
                  <a:lnTo>
                    <a:pt x="238537" y="976955"/>
                  </a:lnTo>
                  <a:lnTo>
                    <a:pt x="235999" y="976955"/>
                  </a:lnTo>
                  <a:lnTo>
                    <a:pt x="235999" y="974418"/>
                  </a:lnTo>
                  <a:lnTo>
                    <a:pt x="233462" y="971880"/>
                  </a:lnTo>
                  <a:lnTo>
                    <a:pt x="230924" y="969342"/>
                  </a:lnTo>
                  <a:lnTo>
                    <a:pt x="228387" y="966805"/>
                  </a:lnTo>
                  <a:lnTo>
                    <a:pt x="225849" y="964267"/>
                  </a:lnTo>
                  <a:lnTo>
                    <a:pt x="223311" y="961730"/>
                  </a:lnTo>
                  <a:lnTo>
                    <a:pt x="220774" y="959192"/>
                  </a:lnTo>
                  <a:lnTo>
                    <a:pt x="218236" y="959192"/>
                  </a:lnTo>
                  <a:lnTo>
                    <a:pt x="215699" y="956654"/>
                  </a:lnTo>
                  <a:lnTo>
                    <a:pt x="213161" y="954117"/>
                  </a:lnTo>
                  <a:lnTo>
                    <a:pt x="208086" y="954117"/>
                  </a:lnTo>
                  <a:lnTo>
                    <a:pt x="205548" y="951579"/>
                  </a:lnTo>
                  <a:lnTo>
                    <a:pt x="205548" y="949041"/>
                  </a:lnTo>
                  <a:lnTo>
                    <a:pt x="203010" y="949041"/>
                  </a:lnTo>
                  <a:lnTo>
                    <a:pt x="203010" y="946504"/>
                  </a:lnTo>
                  <a:lnTo>
                    <a:pt x="200473" y="943966"/>
                  </a:lnTo>
                  <a:lnTo>
                    <a:pt x="197935" y="943966"/>
                  </a:lnTo>
                  <a:lnTo>
                    <a:pt x="195397" y="941429"/>
                  </a:lnTo>
                  <a:lnTo>
                    <a:pt x="192860" y="938891"/>
                  </a:lnTo>
                  <a:lnTo>
                    <a:pt x="192860" y="936353"/>
                  </a:lnTo>
                  <a:lnTo>
                    <a:pt x="190322" y="933816"/>
                  </a:lnTo>
                  <a:lnTo>
                    <a:pt x="187785" y="931278"/>
                  </a:lnTo>
                  <a:lnTo>
                    <a:pt x="185247" y="928741"/>
                  </a:lnTo>
                  <a:lnTo>
                    <a:pt x="182709" y="926203"/>
                  </a:lnTo>
                  <a:lnTo>
                    <a:pt x="180172" y="923665"/>
                  </a:lnTo>
                  <a:lnTo>
                    <a:pt x="177634" y="921127"/>
                  </a:lnTo>
                  <a:lnTo>
                    <a:pt x="172559" y="916052"/>
                  </a:lnTo>
                  <a:lnTo>
                    <a:pt x="170021" y="913515"/>
                  </a:lnTo>
                  <a:lnTo>
                    <a:pt x="167484" y="910977"/>
                  </a:lnTo>
                  <a:lnTo>
                    <a:pt x="164946" y="908439"/>
                  </a:lnTo>
                  <a:lnTo>
                    <a:pt x="162408" y="905902"/>
                  </a:lnTo>
                  <a:lnTo>
                    <a:pt x="159871" y="903364"/>
                  </a:lnTo>
                  <a:lnTo>
                    <a:pt x="157333" y="900827"/>
                  </a:lnTo>
                  <a:lnTo>
                    <a:pt x="154795" y="898289"/>
                  </a:lnTo>
                  <a:lnTo>
                    <a:pt x="152258" y="895751"/>
                  </a:lnTo>
                  <a:lnTo>
                    <a:pt x="149720" y="893213"/>
                  </a:lnTo>
                  <a:lnTo>
                    <a:pt x="147182" y="890676"/>
                  </a:lnTo>
                  <a:lnTo>
                    <a:pt x="147182" y="888138"/>
                  </a:lnTo>
                  <a:lnTo>
                    <a:pt x="144645" y="885601"/>
                  </a:lnTo>
                  <a:lnTo>
                    <a:pt x="142107" y="883063"/>
                  </a:lnTo>
                  <a:lnTo>
                    <a:pt x="139570" y="880525"/>
                  </a:lnTo>
                  <a:lnTo>
                    <a:pt x="137032" y="877988"/>
                  </a:lnTo>
                  <a:lnTo>
                    <a:pt x="134494" y="875450"/>
                  </a:lnTo>
                  <a:lnTo>
                    <a:pt x="131957" y="872913"/>
                  </a:lnTo>
                  <a:lnTo>
                    <a:pt x="129419" y="870375"/>
                  </a:lnTo>
                  <a:lnTo>
                    <a:pt x="126881" y="867837"/>
                  </a:lnTo>
                  <a:lnTo>
                    <a:pt x="126881" y="865300"/>
                  </a:lnTo>
                  <a:lnTo>
                    <a:pt x="121806" y="865300"/>
                  </a:lnTo>
                  <a:lnTo>
                    <a:pt x="121806" y="862762"/>
                  </a:lnTo>
                  <a:lnTo>
                    <a:pt x="114193" y="862762"/>
                  </a:lnTo>
                  <a:lnTo>
                    <a:pt x="111656" y="865300"/>
                  </a:lnTo>
                  <a:lnTo>
                    <a:pt x="104043" y="865300"/>
                  </a:lnTo>
                  <a:lnTo>
                    <a:pt x="104043" y="862762"/>
                  </a:lnTo>
                  <a:lnTo>
                    <a:pt x="101505" y="862762"/>
                  </a:lnTo>
                  <a:lnTo>
                    <a:pt x="101505" y="860224"/>
                  </a:lnTo>
                  <a:lnTo>
                    <a:pt x="98967" y="860224"/>
                  </a:lnTo>
                  <a:lnTo>
                    <a:pt x="98967" y="857687"/>
                  </a:lnTo>
                  <a:lnTo>
                    <a:pt x="96430" y="857687"/>
                  </a:lnTo>
                  <a:lnTo>
                    <a:pt x="96430" y="850074"/>
                  </a:lnTo>
                  <a:lnTo>
                    <a:pt x="98967" y="850074"/>
                  </a:lnTo>
                  <a:lnTo>
                    <a:pt x="98967" y="844999"/>
                  </a:lnTo>
                  <a:lnTo>
                    <a:pt x="101505" y="842461"/>
                  </a:lnTo>
                  <a:lnTo>
                    <a:pt x="104043" y="839924"/>
                  </a:lnTo>
                  <a:lnTo>
                    <a:pt x="104043" y="827235"/>
                  </a:lnTo>
                  <a:lnTo>
                    <a:pt x="101505" y="824698"/>
                  </a:lnTo>
                  <a:lnTo>
                    <a:pt x="98967" y="824698"/>
                  </a:lnTo>
                  <a:lnTo>
                    <a:pt x="98967" y="822160"/>
                  </a:lnTo>
                  <a:lnTo>
                    <a:pt x="96430" y="822160"/>
                  </a:lnTo>
                  <a:lnTo>
                    <a:pt x="96430" y="819622"/>
                  </a:lnTo>
                  <a:lnTo>
                    <a:pt x="93892" y="819622"/>
                  </a:lnTo>
                  <a:lnTo>
                    <a:pt x="91355" y="817085"/>
                  </a:lnTo>
                  <a:lnTo>
                    <a:pt x="86279" y="817085"/>
                  </a:lnTo>
                  <a:lnTo>
                    <a:pt x="86279" y="814547"/>
                  </a:lnTo>
                  <a:lnTo>
                    <a:pt x="81204" y="814547"/>
                  </a:lnTo>
                  <a:lnTo>
                    <a:pt x="78667" y="812010"/>
                  </a:lnTo>
                  <a:lnTo>
                    <a:pt x="68516" y="812010"/>
                  </a:lnTo>
                  <a:lnTo>
                    <a:pt x="65978" y="814547"/>
                  </a:lnTo>
                  <a:lnTo>
                    <a:pt x="60903" y="814547"/>
                  </a:lnTo>
                  <a:lnTo>
                    <a:pt x="60903" y="817085"/>
                  </a:lnTo>
                  <a:lnTo>
                    <a:pt x="55828" y="817085"/>
                  </a:lnTo>
                  <a:lnTo>
                    <a:pt x="55828" y="819622"/>
                  </a:lnTo>
                  <a:lnTo>
                    <a:pt x="43140" y="819622"/>
                  </a:lnTo>
                  <a:lnTo>
                    <a:pt x="43140" y="817085"/>
                  </a:lnTo>
                  <a:lnTo>
                    <a:pt x="40602" y="817085"/>
                  </a:lnTo>
                  <a:lnTo>
                    <a:pt x="40602" y="814547"/>
                  </a:lnTo>
                  <a:lnTo>
                    <a:pt x="38064" y="814547"/>
                  </a:lnTo>
                  <a:lnTo>
                    <a:pt x="38064" y="812010"/>
                  </a:lnTo>
                  <a:lnTo>
                    <a:pt x="35527" y="812010"/>
                  </a:lnTo>
                  <a:lnTo>
                    <a:pt x="35527" y="806934"/>
                  </a:lnTo>
                  <a:lnTo>
                    <a:pt x="32989" y="804396"/>
                  </a:lnTo>
                  <a:lnTo>
                    <a:pt x="32989" y="799321"/>
                  </a:lnTo>
                  <a:lnTo>
                    <a:pt x="30452" y="796784"/>
                  </a:lnTo>
                  <a:lnTo>
                    <a:pt x="30452" y="794246"/>
                  </a:lnTo>
                  <a:lnTo>
                    <a:pt x="27914" y="794246"/>
                  </a:lnTo>
                  <a:lnTo>
                    <a:pt x="25376" y="791708"/>
                  </a:lnTo>
                  <a:lnTo>
                    <a:pt x="15226" y="791708"/>
                  </a:lnTo>
                  <a:lnTo>
                    <a:pt x="12688" y="789171"/>
                  </a:lnTo>
                  <a:lnTo>
                    <a:pt x="7613" y="789171"/>
                  </a:lnTo>
                  <a:lnTo>
                    <a:pt x="7613" y="786633"/>
                  </a:lnTo>
                  <a:lnTo>
                    <a:pt x="5075" y="786633"/>
                  </a:lnTo>
                  <a:lnTo>
                    <a:pt x="5075" y="784096"/>
                  </a:lnTo>
                  <a:lnTo>
                    <a:pt x="2538" y="784096"/>
                  </a:lnTo>
                  <a:lnTo>
                    <a:pt x="2538" y="781558"/>
                  </a:lnTo>
                  <a:lnTo>
                    <a:pt x="0" y="779020"/>
                  </a:lnTo>
                  <a:lnTo>
                    <a:pt x="0" y="771407"/>
                  </a:lnTo>
                  <a:lnTo>
                    <a:pt x="2538" y="771407"/>
                  </a:lnTo>
                  <a:lnTo>
                    <a:pt x="2538" y="766332"/>
                  </a:lnTo>
                  <a:lnTo>
                    <a:pt x="5075" y="766332"/>
                  </a:lnTo>
                  <a:lnTo>
                    <a:pt x="5075" y="761257"/>
                  </a:lnTo>
                  <a:lnTo>
                    <a:pt x="7613" y="761257"/>
                  </a:lnTo>
                  <a:lnTo>
                    <a:pt x="7613" y="758719"/>
                  </a:lnTo>
                  <a:lnTo>
                    <a:pt x="10151" y="758719"/>
                  </a:lnTo>
                  <a:lnTo>
                    <a:pt x="10151" y="756182"/>
                  </a:lnTo>
                  <a:lnTo>
                    <a:pt x="12688" y="756182"/>
                  </a:lnTo>
                  <a:lnTo>
                    <a:pt x="12688" y="751107"/>
                  </a:lnTo>
                  <a:lnTo>
                    <a:pt x="15226" y="751107"/>
                  </a:lnTo>
                  <a:lnTo>
                    <a:pt x="15226" y="748569"/>
                  </a:lnTo>
                  <a:lnTo>
                    <a:pt x="12688" y="748569"/>
                  </a:lnTo>
                  <a:lnTo>
                    <a:pt x="15226" y="748569"/>
                  </a:lnTo>
                  <a:lnTo>
                    <a:pt x="17763" y="753644"/>
                  </a:lnTo>
                  <a:lnTo>
                    <a:pt x="22839" y="758719"/>
                  </a:lnTo>
                  <a:lnTo>
                    <a:pt x="25376" y="763795"/>
                  </a:lnTo>
                  <a:lnTo>
                    <a:pt x="30452" y="768870"/>
                  </a:lnTo>
                  <a:lnTo>
                    <a:pt x="38064" y="771407"/>
                  </a:lnTo>
                  <a:lnTo>
                    <a:pt x="40602" y="776483"/>
                  </a:lnTo>
                  <a:lnTo>
                    <a:pt x="48215" y="781558"/>
                  </a:lnTo>
                  <a:lnTo>
                    <a:pt x="55828" y="784096"/>
                  </a:lnTo>
                  <a:lnTo>
                    <a:pt x="73591" y="784096"/>
                  </a:lnTo>
                  <a:lnTo>
                    <a:pt x="81204" y="781558"/>
                  </a:lnTo>
                  <a:lnTo>
                    <a:pt x="86279" y="773945"/>
                  </a:lnTo>
                  <a:lnTo>
                    <a:pt x="88817" y="768870"/>
                  </a:lnTo>
                  <a:lnTo>
                    <a:pt x="91355" y="761257"/>
                  </a:lnTo>
                  <a:lnTo>
                    <a:pt x="93892" y="753644"/>
                  </a:lnTo>
                  <a:lnTo>
                    <a:pt x="91355" y="746031"/>
                  </a:lnTo>
                  <a:lnTo>
                    <a:pt x="93892" y="738418"/>
                  </a:lnTo>
                  <a:lnTo>
                    <a:pt x="93892" y="728268"/>
                  </a:lnTo>
                  <a:lnTo>
                    <a:pt x="88817" y="720655"/>
                  </a:lnTo>
                  <a:lnTo>
                    <a:pt x="88817" y="697816"/>
                  </a:lnTo>
                  <a:lnTo>
                    <a:pt x="91355" y="687666"/>
                  </a:lnTo>
                  <a:lnTo>
                    <a:pt x="88817" y="674978"/>
                  </a:lnTo>
                  <a:lnTo>
                    <a:pt x="86279" y="659752"/>
                  </a:lnTo>
                  <a:lnTo>
                    <a:pt x="81204" y="644526"/>
                  </a:lnTo>
                  <a:lnTo>
                    <a:pt x="81204" y="629300"/>
                  </a:lnTo>
                  <a:lnTo>
                    <a:pt x="78667" y="616612"/>
                  </a:lnTo>
                  <a:lnTo>
                    <a:pt x="73591" y="603924"/>
                  </a:lnTo>
                  <a:lnTo>
                    <a:pt x="71054" y="596311"/>
                  </a:lnTo>
                  <a:lnTo>
                    <a:pt x="68516" y="588698"/>
                  </a:lnTo>
                  <a:lnTo>
                    <a:pt x="71054" y="583623"/>
                  </a:lnTo>
                  <a:lnTo>
                    <a:pt x="78667" y="583623"/>
                  </a:lnTo>
                  <a:lnTo>
                    <a:pt x="81204" y="578548"/>
                  </a:lnTo>
                  <a:lnTo>
                    <a:pt x="83742" y="568397"/>
                  </a:lnTo>
                  <a:lnTo>
                    <a:pt x="86279" y="555709"/>
                  </a:lnTo>
                  <a:lnTo>
                    <a:pt x="88817" y="550634"/>
                  </a:lnTo>
                  <a:lnTo>
                    <a:pt x="98967" y="550634"/>
                  </a:lnTo>
                  <a:lnTo>
                    <a:pt x="104043" y="548096"/>
                  </a:lnTo>
                  <a:lnTo>
                    <a:pt x="109118" y="550634"/>
                  </a:lnTo>
                  <a:lnTo>
                    <a:pt x="114193" y="553171"/>
                  </a:lnTo>
                  <a:lnTo>
                    <a:pt x="119269" y="553171"/>
                  </a:lnTo>
                  <a:lnTo>
                    <a:pt x="121806" y="558247"/>
                  </a:lnTo>
                  <a:lnTo>
                    <a:pt x="129419" y="560784"/>
                  </a:lnTo>
                  <a:lnTo>
                    <a:pt x="137032" y="558247"/>
                  </a:lnTo>
                  <a:lnTo>
                    <a:pt x="139570" y="558247"/>
                  </a:lnTo>
                  <a:lnTo>
                    <a:pt x="142107" y="563322"/>
                  </a:lnTo>
                  <a:lnTo>
                    <a:pt x="149720" y="563322"/>
                  </a:lnTo>
                  <a:lnTo>
                    <a:pt x="149720" y="553171"/>
                  </a:lnTo>
                  <a:lnTo>
                    <a:pt x="152258" y="548096"/>
                  </a:lnTo>
                  <a:lnTo>
                    <a:pt x="154795" y="548096"/>
                  </a:lnTo>
                  <a:lnTo>
                    <a:pt x="157333" y="553171"/>
                  </a:lnTo>
                  <a:lnTo>
                    <a:pt x="159871" y="553171"/>
                  </a:lnTo>
                  <a:lnTo>
                    <a:pt x="167484" y="548096"/>
                  </a:lnTo>
                  <a:lnTo>
                    <a:pt x="170021" y="548096"/>
                  </a:lnTo>
                  <a:lnTo>
                    <a:pt x="175096" y="543021"/>
                  </a:lnTo>
                  <a:lnTo>
                    <a:pt x="177634" y="537945"/>
                  </a:lnTo>
                  <a:lnTo>
                    <a:pt x="177634" y="532870"/>
                  </a:lnTo>
                  <a:lnTo>
                    <a:pt x="180172" y="535408"/>
                  </a:lnTo>
                  <a:lnTo>
                    <a:pt x="182709" y="537945"/>
                  </a:lnTo>
                  <a:lnTo>
                    <a:pt x="185247" y="537945"/>
                  </a:lnTo>
                  <a:lnTo>
                    <a:pt x="187785" y="535408"/>
                  </a:lnTo>
                  <a:lnTo>
                    <a:pt x="185247" y="530333"/>
                  </a:lnTo>
                  <a:lnTo>
                    <a:pt x="187785" y="527795"/>
                  </a:lnTo>
                  <a:lnTo>
                    <a:pt x="190322" y="527795"/>
                  </a:lnTo>
                  <a:lnTo>
                    <a:pt x="190322" y="530333"/>
                  </a:lnTo>
                  <a:lnTo>
                    <a:pt x="192860" y="532870"/>
                  </a:lnTo>
                  <a:lnTo>
                    <a:pt x="195397" y="532870"/>
                  </a:lnTo>
                  <a:lnTo>
                    <a:pt x="195397" y="525257"/>
                  </a:lnTo>
                  <a:lnTo>
                    <a:pt x="197935" y="525257"/>
                  </a:lnTo>
                  <a:lnTo>
                    <a:pt x="197935" y="532870"/>
                  </a:lnTo>
                  <a:lnTo>
                    <a:pt x="200473" y="537945"/>
                  </a:lnTo>
                  <a:lnTo>
                    <a:pt x="200473" y="560784"/>
                  </a:lnTo>
                  <a:lnTo>
                    <a:pt x="203010" y="565859"/>
                  </a:lnTo>
                  <a:lnTo>
                    <a:pt x="203010" y="588698"/>
                  </a:lnTo>
                  <a:lnTo>
                    <a:pt x="208086" y="593773"/>
                  </a:lnTo>
                  <a:lnTo>
                    <a:pt x="213161" y="601386"/>
                  </a:lnTo>
                  <a:lnTo>
                    <a:pt x="220774" y="603924"/>
                  </a:lnTo>
                  <a:lnTo>
                    <a:pt x="228387" y="608999"/>
                  </a:lnTo>
                  <a:lnTo>
                    <a:pt x="241075" y="611537"/>
                  </a:lnTo>
                  <a:lnTo>
                    <a:pt x="251225" y="611537"/>
                  </a:lnTo>
                  <a:lnTo>
                    <a:pt x="261376" y="614074"/>
                  </a:lnTo>
                  <a:lnTo>
                    <a:pt x="268989" y="621687"/>
                  </a:lnTo>
                  <a:lnTo>
                    <a:pt x="276602" y="624225"/>
                  </a:lnTo>
                  <a:lnTo>
                    <a:pt x="284214" y="631838"/>
                  </a:lnTo>
                  <a:lnTo>
                    <a:pt x="294365" y="634376"/>
                  </a:lnTo>
                  <a:lnTo>
                    <a:pt x="304516" y="636913"/>
                  </a:lnTo>
                  <a:lnTo>
                    <a:pt x="312128" y="639451"/>
                  </a:lnTo>
                  <a:lnTo>
                    <a:pt x="314666" y="641988"/>
                  </a:lnTo>
                  <a:lnTo>
                    <a:pt x="319741" y="644526"/>
                  </a:lnTo>
                  <a:lnTo>
                    <a:pt x="324817" y="647064"/>
                  </a:lnTo>
                  <a:lnTo>
                    <a:pt x="329892" y="641988"/>
                  </a:lnTo>
                  <a:lnTo>
                    <a:pt x="334967" y="634376"/>
                  </a:lnTo>
                  <a:lnTo>
                    <a:pt x="342580" y="626762"/>
                  </a:lnTo>
                  <a:lnTo>
                    <a:pt x="350193" y="621687"/>
                  </a:lnTo>
                  <a:lnTo>
                    <a:pt x="355268" y="621687"/>
                  </a:lnTo>
                  <a:lnTo>
                    <a:pt x="360343" y="619150"/>
                  </a:lnTo>
                  <a:lnTo>
                    <a:pt x="362881" y="616612"/>
                  </a:lnTo>
                  <a:lnTo>
                    <a:pt x="367956" y="614074"/>
                  </a:lnTo>
                  <a:lnTo>
                    <a:pt x="373031" y="611537"/>
                  </a:lnTo>
                  <a:lnTo>
                    <a:pt x="375569" y="608999"/>
                  </a:lnTo>
                  <a:lnTo>
                    <a:pt x="375569" y="601386"/>
                  </a:lnTo>
                  <a:lnTo>
                    <a:pt x="380644" y="601386"/>
                  </a:lnTo>
                  <a:lnTo>
                    <a:pt x="383182" y="598849"/>
                  </a:lnTo>
                  <a:lnTo>
                    <a:pt x="385720" y="596311"/>
                  </a:lnTo>
                  <a:lnTo>
                    <a:pt x="388257" y="593773"/>
                  </a:lnTo>
                  <a:lnTo>
                    <a:pt x="388257" y="591236"/>
                  </a:lnTo>
                  <a:lnTo>
                    <a:pt x="385720" y="588698"/>
                  </a:lnTo>
                  <a:lnTo>
                    <a:pt x="383182" y="586161"/>
                  </a:lnTo>
                  <a:lnTo>
                    <a:pt x="380644" y="581085"/>
                  </a:lnTo>
                  <a:lnTo>
                    <a:pt x="378107" y="581085"/>
                  </a:lnTo>
                  <a:lnTo>
                    <a:pt x="375569" y="576010"/>
                  </a:lnTo>
                  <a:lnTo>
                    <a:pt x="375569" y="573473"/>
                  </a:lnTo>
                  <a:lnTo>
                    <a:pt x="373031" y="570935"/>
                  </a:lnTo>
                  <a:lnTo>
                    <a:pt x="373031" y="568397"/>
                  </a:lnTo>
                  <a:lnTo>
                    <a:pt x="378107" y="560784"/>
                  </a:lnTo>
                  <a:lnTo>
                    <a:pt x="385720" y="550634"/>
                  </a:lnTo>
                  <a:lnTo>
                    <a:pt x="390795" y="540483"/>
                  </a:lnTo>
                  <a:lnTo>
                    <a:pt x="395870" y="532870"/>
                  </a:lnTo>
                  <a:lnTo>
                    <a:pt x="400945" y="527795"/>
                  </a:lnTo>
                  <a:lnTo>
                    <a:pt x="403483" y="520182"/>
                  </a:lnTo>
                  <a:lnTo>
                    <a:pt x="403483" y="507494"/>
                  </a:lnTo>
                  <a:lnTo>
                    <a:pt x="408558" y="502419"/>
                  </a:lnTo>
                  <a:lnTo>
                    <a:pt x="413634" y="499881"/>
                  </a:lnTo>
                  <a:lnTo>
                    <a:pt x="416171" y="487193"/>
                  </a:lnTo>
                  <a:lnTo>
                    <a:pt x="411096" y="484656"/>
                  </a:lnTo>
                  <a:lnTo>
                    <a:pt x="406021" y="482118"/>
                  </a:lnTo>
                  <a:lnTo>
                    <a:pt x="400945" y="479580"/>
                  </a:lnTo>
                  <a:lnTo>
                    <a:pt x="393332" y="479580"/>
                  </a:lnTo>
                  <a:lnTo>
                    <a:pt x="388257" y="484656"/>
                  </a:lnTo>
                  <a:lnTo>
                    <a:pt x="385720" y="487193"/>
                  </a:lnTo>
                  <a:lnTo>
                    <a:pt x="380644" y="484656"/>
                  </a:lnTo>
                  <a:lnTo>
                    <a:pt x="378107" y="479580"/>
                  </a:lnTo>
                  <a:lnTo>
                    <a:pt x="375569" y="474505"/>
                  </a:lnTo>
                  <a:lnTo>
                    <a:pt x="373031" y="471967"/>
                  </a:lnTo>
                  <a:lnTo>
                    <a:pt x="365418" y="471967"/>
                  </a:lnTo>
                  <a:lnTo>
                    <a:pt x="360343" y="477042"/>
                  </a:lnTo>
                  <a:lnTo>
                    <a:pt x="357806" y="484656"/>
                  </a:lnTo>
                  <a:lnTo>
                    <a:pt x="352730" y="487193"/>
                  </a:lnTo>
                  <a:lnTo>
                    <a:pt x="345117" y="484656"/>
                  </a:lnTo>
                  <a:lnTo>
                    <a:pt x="337505" y="484656"/>
                  </a:lnTo>
                  <a:lnTo>
                    <a:pt x="332429" y="477042"/>
                  </a:lnTo>
                  <a:lnTo>
                    <a:pt x="332429" y="474505"/>
                  </a:lnTo>
                  <a:lnTo>
                    <a:pt x="337505" y="466892"/>
                  </a:lnTo>
                  <a:lnTo>
                    <a:pt x="342580" y="461817"/>
                  </a:lnTo>
                  <a:lnTo>
                    <a:pt x="345117" y="456742"/>
                  </a:lnTo>
                  <a:lnTo>
                    <a:pt x="345117" y="451666"/>
                  </a:lnTo>
                  <a:lnTo>
                    <a:pt x="342580" y="444054"/>
                  </a:lnTo>
                  <a:lnTo>
                    <a:pt x="342580" y="406000"/>
                  </a:lnTo>
                  <a:lnTo>
                    <a:pt x="347655" y="400924"/>
                  </a:lnTo>
                  <a:lnTo>
                    <a:pt x="352730" y="398387"/>
                  </a:lnTo>
                  <a:lnTo>
                    <a:pt x="360343" y="398387"/>
                  </a:lnTo>
                  <a:lnTo>
                    <a:pt x="365418" y="393312"/>
                  </a:lnTo>
                  <a:lnTo>
                    <a:pt x="365418" y="385698"/>
                  </a:lnTo>
                  <a:lnTo>
                    <a:pt x="362881" y="380623"/>
                  </a:lnTo>
                  <a:lnTo>
                    <a:pt x="355268" y="378086"/>
                  </a:lnTo>
                  <a:lnTo>
                    <a:pt x="347655" y="378086"/>
                  </a:lnTo>
                  <a:lnTo>
                    <a:pt x="342580" y="380623"/>
                  </a:lnTo>
                  <a:lnTo>
                    <a:pt x="337505" y="383161"/>
                  </a:lnTo>
                  <a:lnTo>
                    <a:pt x="332429" y="380623"/>
                  </a:lnTo>
                  <a:lnTo>
                    <a:pt x="327354" y="378086"/>
                  </a:lnTo>
                  <a:lnTo>
                    <a:pt x="324817" y="375548"/>
                  </a:lnTo>
                  <a:lnTo>
                    <a:pt x="314666" y="375548"/>
                  </a:lnTo>
                  <a:lnTo>
                    <a:pt x="314666" y="385698"/>
                  </a:lnTo>
                  <a:lnTo>
                    <a:pt x="309591" y="385698"/>
                  </a:lnTo>
                  <a:lnTo>
                    <a:pt x="309591" y="383161"/>
                  </a:lnTo>
                  <a:lnTo>
                    <a:pt x="312128" y="380623"/>
                  </a:lnTo>
                  <a:lnTo>
                    <a:pt x="312128" y="378086"/>
                  </a:lnTo>
                  <a:lnTo>
                    <a:pt x="309591" y="375548"/>
                  </a:lnTo>
                  <a:lnTo>
                    <a:pt x="309591" y="373010"/>
                  </a:lnTo>
                  <a:lnTo>
                    <a:pt x="307053" y="375548"/>
                  </a:lnTo>
                  <a:lnTo>
                    <a:pt x="304516" y="375548"/>
                  </a:lnTo>
                  <a:lnTo>
                    <a:pt x="304516" y="373010"/>
                  </a:lnTo>
                  <a:lnTo>
                    <a:pt x="301978" y="370473"/>
                  </a:lnTo>
                  <a:lnTo>
                    <a:pt x="299440" y="373010"/>
                  </a:lnTo>
                  <a:lnTo>
                    <a:pt x="296903" y="373010"/>
                  </a:lnTo>
                  <a:lnTo>
                    <a:pt x="296903" y="370473"/>
                  </a:lnTo>
                  <a:lnTo>
                    <a:pt x="299440" y="367935"/>
                  </a:lnTo>
                  <a:lnTo>
                    <a:pt x="299440" y="362860"/>
                  </a:lnTo>
                  <a:lnTo>
                    <a:pt x="296903" y="362860"/>
                  </a:lnTo>
                  <a:lnTo>
                    <a:pt x="291827" y="365398"/>
                  </a:lnTo>
                  <a:lnTo>
                    <a:pt x="291827" y="360322"/>
                  </a:lnTo>
                  <a:lnTo>
                    <a:pt x="296903" y="360322"/>
                  </a:lnTo>
                  <a:lnTo>
                    <a:pt x="299440" y="355247"/>
                  </a:lnTo>
                  <a:lnTo>
                    <a:pt x="296903" y="352709"/>
                  </a:lnTo>
                  <a:lnTo>
                    <a:pt x="294365" y="352709"/>
                  </a:lnTo>
                  <a:lnTo>
                    <a:pt x="289290" y="347634"/>
                  </a:lnTo>
                  <a:lnTo>
                    <a:pt x="281677" y="337484"/>
                  </a:lnTo>
                  <a:lnTo>
                    <a:pt x="274064" y="324795"/>
                  </a:lnTo>
                  <a:lnTo>
                    <a:pt x="271526" y="319720"/>
                  </a:lnTo>
                  <a:lnTo>
                    <a:pt x="268989" y="312107"/>
                  </a:lnTo>
                  <a:lnTo>
                    <a:pt x="271526" y="309570"/>
                  </a:lnTo>
                  <a:lnTo>
                    <a:pt x="268989" y="307032"/>
                  </a:lnTo>
                  <a:lnTo>
                    <a:pt x="263913" y="307032"/>
                  </a:lnTo>
                  <a:lnTo>
                    <a:pt x="261376" y="301957"/>
                  </a:lnTo>
                  <a:lnTo>
                    <a:pt x="253763" y="294344"/>
                  </a:lnTo>
                  <a:lnTo>
                    <a:pt x="243612" y="291806"/>
                  </a:lnTo>
                  <a:lnTo>
                    <a:pt x="235999" y="284193"/>
                  </a:lnTo>
                  <a:lnTo>
                    <a:pt x="233462" y="274043"/>
                  </a:lnTo>
                  <a:lnTo>
                    <a:pt x="230924" y="258817"/>
                  </a:lnTo>
                  <a:lnTo>
                    <a:pt x="228387" y="246129"/>
                  </a:lnTo>
                  <a:lnTo>
                    <a:pt x="220774" y="243591"/>
                  </a:lnTo>
                  <a:lnTo>
                    <a:pt x="215699" y="246129"/>
                  </a:lnTo>
                  <a:lnTo>
                    <a:pt x="205548" y="246129"/>
                  </a:lnTo>
                  <a:lnTo>
                    <a:pt x="197935" y="248667"/>
                  </a:lnTo>
                  <a:lnTo>
                    <a:pt x="190322" y="246129"/>
                  </a:lnTo>
                  <a:lnTo>
                    <a:pt x="182709" y="241054"/>
                  </a:lnTo>
                  <a:lnTo>
                    <a:pt x="182709" y="238516"/>
                  </a:lnTo>
                  <a:lnTo>
                    <a:pt x="187785" y="235978"/>
                  </a:lnTo>
                  <a:lnTo>
                    <a:pt x="195397" y="233441"/>
                  </a:lnTo>
                  <a:lnTo>
                    <a:pt x="203010" y="228366"/>
                  </a:lnTo>
                  <a:lnTo>
                    <a:pt x="210623" y="225828"/>
                  </a:lnTo>
                  <a:lnTo>
                    <a:pt x="215699" y="223290"/>
                  </a:lnTo>
                  <a:lnTo>
                    <a:pt x="215699" y="220753"/>
                  </a:lnTo>
                  <a:lnTo>
                    <a:pt x="213161" y="215678"/>
                  </a:lnTo>
                  <a:lnTo>
                    <a:pt x="208086" y="208064"/>
                  </a:lnTo>
                  <a:lnTo>
                    <a:pt x="205548" y="202989"/>
                  </a:lnTo>
                  <a:lnTo>
                    <a:pt x="203010" y="200452"/>
                  </a:lnTo>
                  <a:lnTo>
                    <a:pt x="203010" y="190301"/>
                  </a:lnTo>
                  <a:lnTo>
                    <a:pt x="205548" y="180150"/>
                  </a:lnTo>
                  <a:lnTo>
                    <a:pt x="210623" y="167462"/>
                  </a:lnTo>
                  <a:lnTo>
                    <a:pt x="213161" y="157312"/>
                  </a:lnTo>
                  <a:lnTo>
                    <a:pt x="220774" y="142086"/>
                  </a:lnTo>
                  <a:lnTo>
                    <a:pt x="220774" y="114183"/>
                  </a:lnTo>
                  <a:lnTo>
                    <a:pt x="223311" y="109108"/>
                  </a:lnTo>
                  <a:lnTo>
                    <a:pt x="228387" y="101495"/>
                  </a:lnTo>
                  <a:lnTo>
                    <a:pt x="228387" y="88807"/>
                  </a:lnTo>
                  <a:lnTo>
                    <a:pt x="233462" y="83731"/>
                  </a:lnTo>
                  <a:lnTo>
                    <a:pt x="241075" y="78656"/>
                  </a:lnTo>
                  <a:lnTo>
                    <a:pt x="248688" y="76118"/>
                  </a:lnTo>
                  <a:lnTo>
                    <a:pt x="256300" y="73581"/>
                  </a:lnTo>
                  <a:lnTo>
                    <a:pt x="258838" y="68505"/>
                  </a:lnTo>
                  <a:lnTo>
                    <a:pt x="263913" y="65968"/>
                  </a:lnTo>
                  <a:lnTo>
                    <a:pt x="268989" y="68505"/>
                  </a:lnTo>
                  <a:lnTo>
                    <a:pt x="276602" y="76118"/>
                  </a:lnTo>
                  <a:lnTo>
                    <a:pt x="279139" y="76118"/>
                  </a:lnTo>
                  <a:lnTo>
                    <a:pt x="281677" y="73581"/>
                  </a:lnTo>
                  <a:lnTo>
                    <a:pt x="281677" y="68505"/>
                  </a:lnTo>
                  <a:lnTo>
                    <a:pt x="284214" y="60893"/>
                  </a:lnTo>
                  <a:lnTo>
                    <a:pt x="289290" y="50742"/>
                  </a:lnTo>
                  <a:lnTo>
                    <a:pt x="289290" y="35517"/>
                  </a:lnTo>
                  <a:lnTo>
                    <a:pt x="291827" y="30441"/>
                  </a:lnTo>
                  <a:lnTo>
                    <a:pt x="337494" y="45667"/>
                  </a:lnTo>
                  <a:lnTo>
                    <a:pt x="373010" y="0"/>
                  </a:lnTo>
                  <a:lnTo>
                    <a:pt x="373010" y="0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D6DA2A-D850-6D72-ED9C-E3987C67289B}"/>
                </a:ext>
              </a:extLst>
            </p:cNvPr>
            <p:cNvSpPr/>
            <p:nvPr/>
          </p:nvSpPr>
          <p:spPr>
            <a:xfrm>
              <a:off x="3490046" y="2585934"/>
              <a:ext cx="860203" cy="593762"/>
            </a:xfrm>
            <a:custGeom>
              <a:avLst/>
              <a:gdLst>
                <a:gd name="connsiteX0" fmla="*/ 2538 w 860203"/>
                <a:gd name="connsiteY0" fmla="*/ 307032 h 593762"/>
                <a:gd name="connsiteX1" fmla="*/ 2538 w 860203"/>
                <a:gd name="connsiteY1" fmla="*/ 296881 h 593762"/>
                <a:gd name="connsiteX2" fmla="*/ 0 w 860203"/>
                <a:gd name="connsiteY2" fmla="*/ 289268 h 593762"/>
                <a:gd name="connsiteX3" fmla="*/ 0 w 860203"/>
                <a:gd name="connsiteY3" fmla="*/ 243602 h 593762"/>
                <a:gd name="connsiteX4" fmla="*/ 2538 w 860203"/>
                <a:gd name="connsiteY4" fmla="*/ 233451 h 593762"/>
                <a:gd name="connsiteX5" fmla="*/ 5075 w 860203"/>
                <a:gd name="connsiteY5" fmla="*/ 218225 h 593762"/>
                <a:gd name="connsiteX6" fmla="*/ 2538 w 860203"/>
                <a:gd name="connsiteY6" fmla="*/ 205537 h 593762"/>
                <a:gd name="connsiteX7" fmla="*/ 5075 w 860203"/>
                <a:gd name="connsiteY7" fmla="*/ 192849 h 593762"/>
                <a:gd name="connsiteX8" fmla="*/ 2538 w 860203"/>
                <a:gd name="connsiteY8" fmla="*/ 182699 h 593762"/>
                <a:gd name="connsiteX9" fmla="*/ 2538 w 860203"/>
                <a:gd name="connsiteY9" fmla="*/ 162408 h 593762"/>
                <a:gd name="connsiteX10" fmla="*/ 5075 w 860203"/>
                <a:gd name="connsiteY10" fmla="*/ 154795 h 593762"/>
                <a:gd name="connsiteX11" fmla="*/ 12688 w 860203"/>
                <a:gd name="connsiteY11" fmla="*/ 152258 h 593762"/>
                <a:gd name="connsiteX12" fmla="*/ 17763 w 860203"/>
                <a:gd name="connsiteY12" fmla="*/ 152258 h 593762"/>
                <a:gd name="connsiteX13" fmla="*/ 20301 w 860203"/>
                <a:gd name="connsiteY13" fmla="*/ 149720 h 593762"/>
                <a:gd name="connsiteX14" fmla="*/ 20301 w 860203"/>
                <a:gd name="connsiteY14" fmla="*/ 147182 h 593762"/>
                <a:gd name="connsiteX15" fmla="*/ 25376 w 860203"/>
                <a:gd name="connsiteY15" fmla="*/ 147182 h 593762"/>
                <a:gd name="connsiteX16" fmla="*/ 25376 w 860203"/>
                <a:gd name="connsiteY16" fmla="*/ 149720 h 593762"/>
                <a:gd name="connsiteX17" fmla="*/ 38064 w 860203"/>
                <a:gd name="connsiteY17" fmla="*/ 149720 h 593762"/>
                <a:gd name="connsiteX18" fmla="*/ 40602 w 860203"/>
                <a:gd name="connsiteY18" fmla="*/ 152258 h 593762"/>
                <a:gd name="connsiteX19" fmla="*/ 45677 w 860203"/>
                <a:gd name="connsiteY19" fmla="*/ 154795 h 593762"/>
                <a:gd name="connsiteX20" fmla="*/ 48215 w 860203"/>
                <a:gd name="connsiteY20" fmla="*/ 157333 h 593762"/>
                <a:gd name="connsiteX21" fmla="*/ 53290 w 860203"/>
                <a:gd name="connsiteY21" fmla="*/ 159870 h 593762"/>
                <a:gd name="connsiteX22" fmla="*/ 58365 w 860203"/>
                <a:gd name="connsiteY22" fmla="*/ 157333 h 593762"/>
                <a:gd name="connsiteX23" fmla="*/ 68516 w 860203"/>
                <a:gd name="connsiteY23" fmla="*/ 157333 h 593762"/>
                <a:gd name="connsiteX24" fmla="*/ 73591 w 860203"/>
                <a:gd name="connsiteY24" fmla="*/ 154795 h 593762"/>
                <a:gd name="connsiteX25" fmla="*/ 81204 w 860203"/>
                <a:gd name="connsiteY25" fmla="*/ 154795 h 593762"/>
                <a:gd name="connsiteX26" fmla="*/ 83742 w 860203"/>
                <a:gd name="connsiteY26" fmla="*/ 157333 h 593762"/>
                <a:gd name="connsiteX27" fmla="*/ 109107 w 860203"/>
                <a:gd name="connsiteY27" fmla="*/ 157333 h 593762"/>
                <a:gd name="connsiteX28" fmla="*/ 114183 w 860203"/>
                <a:gd name="connsiteY28" fmla="*/ 154795 h 593762"/>
                <a:gd name="connsiteX29" fmla="*/ 119258 w 860203"/>
                <a:gd name="connsiteY29" fmla="*/ 149720 h 593762"/>
                <a:gd name="connsiteX30" fmla="*/ 121796 w 860203"/>
                <a:gd name="connsiteY30" fmla="*/ 149720 h 593762"/>
                <a:gd name="connsiteX31" fmla="*/ 124333 w 860203"/>
                <a:gd name="connsiteY31" fmla="*/ 144645 h 593762"/>
                <a:gd name="connsiteX32" fmla="*/ 126871 w 860203"/>
                <a:gd name="connsiteY32" fmla="*/ 142107 h 593762"/>
                <a:gd name="connsiteX33" fmla="*/ 131946 w 860203"/>
                <a:gd name="connsiteY33" fmla="*/ 139570 h 593762"/>
                <a:gd name="connsiteX34" fmla="*/ 137021 w 860203"/>
                <a:gd name="connsiteY34" fmla="*/ 137032 h 593762"/>
                <a:gd name="connsiteX35" fmla="*/ 142097 w 860203"/>
                <a:gd name="connsiteY35" fmla="*/ 137032 h 593762"/>
                <a:gd name="connsiteX36" fmla="*/ 144634 w 860203"/>
                <a:gd name="connsiteY36" fmla="*/ 134494 h 593762"/>
                <a:gd name="connsiteX37" fmla="*/ 144634 w 860203"/>
                <a:gd name="connsiteY37" fmla="*/ 131957 h 593762"/>
                <a:gd name="connsiteX38" fmla="*/ 147172 w 860203"/>
                <a:gd name="connsiteY38" fmla="*/ 129419 h 593762"/>
                <a:gd name="connsiteX39" fmla="*/ 152247 w 860203"/>
                <a:gd name="connsiteY39" fmla="*/ 126881 h 593762"/>
                <a:gd name="connsiteX40" fmla="*/ 159860 w 860203"/>
                <a:gd name="connsiteY40" fmla="*/ 126881 h 593762"/>
                <a:gd name="connsiteX41" fmla="*/ 164935 w 860203"/>
                <a:gd name="connsiteY41" fmla="*/ 124344 h 593762"/>
                <a:gd name="connsiteX42" fmla="*/ 167473 w 860203"/>
                <a:gd name="connsiteY42" fmla="*/ 121806 h 593762"/>
                <a:gd name="connsiteX43" fmla="*/ 170011 w 860203"/>
                <a:gd name="connsiteY43" fmla="*/ 119269 h 593762"/>
                <a:gd name="connsiteX44" fmla="*/ 172548 w 860203"/>
                <a:gd name="connsiteY44" fmla="*/ 114193 h 593762"/>
                <a:gd name="connsiteX45" fmla="*/ 172548 w 860203"/>
                <a:gd name="connsiteY45" fmla="*/ 109118 h 593762"/>
                <a:gd name="connsiteX46" fmla="*/ 175086 w 860203"/>
                <a:gd name="connsiteY46" fmla="*/ 104043 h 593762"/>
                <a:gd name="connsiteX47" fmla="*/ 177623 w 860203"/>
                <a:gd name="connsiteY47" fmla="*/ 101505 h 593762"/>
                <a:gd name="connsiteX48" fmla="*/ 180161 w 860203"/>
                <a:gd name="connsiteY48" fmla="*/ 101505 h 593762"/>
                <a:gd name="connsiteX49" fmla="*/ 185236 w 860203"/>
                <a:gd name="connsiteY49" fmla="*/ 98967 h 593762"/>
                <a:gd name="connsiteX50" fmla="*/ 195387 w 860203"/>
                <a:gd name="connsiteY50" fmla="*/ 96430 h 593762"/>
                <a:gd name="connsiteX51" fmla="*/ 197924 w 860203"/>
                <a:gd name="connsiteY51" fmla="*/ 91355 h 593762"/>
                <a:gd name="connsiteX52" fmla="*/ 203000 w 860203"/>
                <a:gd name="connsiteY52" fmla="*/ 88817 h 593762"/>
                <a:gd name="connsiteX53" fmla="*/ 208075 w 860203"/>
                <a:gd name="connsiteY53" fmla="*/ 83742 h 593762"/>
                <a:gd name="connsiteX54" fmla="*/ 210613 w 860203"/>
                <a:gd name="connsiteY54" fmla="*/ 86279 h 593762"/>
                <a:gd name="connsiteX55" fmla="*/ 215688 w 860203"/>
                <a:gd name="connsiteY55" fmla="*/ 83742 h 593762"/>
                <a:gd name="connsiteX56" fmla="*/ 218226 w 860203"/>
                <a:gd name="connsiteY56" fmla="*/ 81204 h 593762"/>
                <a:gd name="connsiteX57" fmla="*/ 220763 w 860203"/>
                <a:gd name="connsiteY57" fmla="*/ 81204 h 593762"/>
                <a:gd name="connsiteX58" fmla="*/ 220763 w 860203"/>
                <a:gd name="connsiteY58" fmla="*/ 88817 h 593762"/>
                <a:gd name="connsiteX59" fmla="*/ 223301 w 860203"/>
                <a:gd name="connsiteY59" fmla="*/ 91355 h 593762"/>
                <a:gd name="connsiteX60" fmla="*/ 225838 w 860203"/>
                <a:gd name="connsiteY60" fmla="*/ 91355 h 593762"/>
                <a:gd name="connsiteX61" fmla="*/ 230914 w 860203"/>
                <a:gd name="connsiteY61" fmla="*/ 93892 h 593762"/>
                <a:gd name="connsiteX62" fmla="*/ 233451 w 860203"/>
                <a:gd name="connsiteY62" fmla="*/ 96430 h 593762"/>
                <a:gd name="connsiteX63" fmla="*/ 233451 w 860203"/>
                <a:gd name="connsiteY63" fmla="*/ 104043 h 593762"/>
                <a:gd name="connsiteX64" fmla="*/ 235989 w 860203"/>
                <a:gd name="connsiteY64" fmla="*/ 106580 h 593762"/>
                <a:gd name="connsiteX65" fmla="*/ 241064 w 860203"/>
                <a:gd name="connsiteY65" fmla="*/ 109118 h 593762"/>
                <a:gd name="connsiteX66" fmla="*/ 243602 w 860203"/>
                <a:gd name="connsiteY66" fmla="*/ 109118 h 593762"/>
                <a:gd name="connsiteX67" fmla="*/ 246139 w 860203"/>
                <a:gd name="connsiteY67" fmla="*/ 106580 h 593762"/>
                <a:gd name="connsiteX68" fmla="*/ 246139 w 860203"/>
                <a:gd name="connsiteY68" fmla="*/ 104043 h 593762"/>
                <a:gd name="connsiteX69" fmla="*/ 248677 w 860203"/>
                <a:gd name="connsiteY69" fmla="*/ 101505 h 593762"/>
                <a:gd name="connsiteX70" fmla="*/ 248677 w 860203"/>
                <a:gd name="connsiteY70" fmla="*/ 91355 h 593762"/>
                <a:gd name="connsiteX71" fmla="*/ 246139 w 860203"/>
                <a:gd name="connsiteY71" fmla="*/ 91355 h 593762"/>
                <a:gd name="connsiteX72" fmla="*/ 246139 w 860203"/>
                <a:gd name="connsiteY72" fmla="*/ 76129 h 593762"/>
                <a:gd name="connsiteX73" fmla="*/ 243602 w 860203"/>
                <a:gd name="connsiteY73" fmla="*/ 73591 h 593762"/>
                <a:gd name="connsiteX74" fmla="*/ 243602 w 860203"/>
                <a:gd name="connsiteY74" fmla="*/ 68516 h 593762"/>
                <a:gd name="connsiteX75" fmla="*/ 248677 w 860203"/>
                <a:gd name="connsiteY75" fmla="*/ 65978 h 593762"/>
                <a:gd name="connsiteX76" fmla="*/ 251215 w 860203"/>
                <a:gd name="connsiteY76" fmla="*/ 63441 h 593762"/>
                <a:gd name="connsiteX77" fmla="*/ 253752 w 860203"/>
                <a:gd name="connsiteY77" fmla="*/ 60903 h 593762"/>
                <a:gd name="connsiteX78" fmla="*/ 258828 w 860203"/>
                <a:gd name="connsiteY78" fmla="*/ 55828 h 593762"/>
                <a:gd name="connsiteX79" fmla="*/ 261365 w 860203"/>
                <a:gd name="connsiteY79" fmla="*/ 53290 h 593762"/>
                <a:gd name="connsiteX80" fmla="*/ 263903 w 860203"/>
                <a:gd name="connsiteY80" fmla="*/ 48215 h 593762"/>
                <a:gd name="connsiteX81" fmla="*/ 266440 w 860203"/>
                <a:gd name="connsiteY81" fmla="*/ 43140 h 593762"/>
                <a:gd name="connsiteX82" fmla="*/ 271516 w 860203"/>
                <a:gd name="connsiteY82" fmla="*/ 38064 h 593762"/>
                <a:gd name="connsiteX83" fmla="*/ 276591 w 860203"/>
                <a:gd name="connsiteY83" fmla="*/ 35527 h 593762"/>
                <a:gd name="connsiteX84" fmla="*/ 284204 w 860203"/>
                <a:gd name="connsiteY84" fmla="*/ 35527 h 593762"/>
                <a:gd name="connsiteX85" fmla="*/ 284204 w 860203"/>
                <a:gd name="connsiteY85" fmla="*/ 32989 h 593762"/>
                <a:gd name="connsiteX86" fmla="*/ 301957 w 860203"/>
                <a:gd name="connsiteY86" fmla="*/ 32989 h 593762"/>
                <a:gd name="connsiteX87" fmla="*/ 307032 w 860203"/>
                <a:gd name="connsiteY87" fmla="*/ 30452 h 593762"/>
                <a:gd name="connsiteX88" fmla="*/ 309570 w 860203"/>
                <a:gd name="connsiteY88" fmla="*/ 30452 h 593762"/>
                <a:gd name="connsiteX89" fmla="*/ 314645 w 860203"/>
                <a:gd name="connsiteY89" fmla="*/ 32989 h 593762"/>
                <a:gd name="connsiteX90" fmla="*/ 317182 w 860203"/>
                <a:gd name="connsiteY90" fmla="*/ 35527 h 593762"/>
                <a:gd name="connsiteX91" fmla="*/ 319720 w 860203"/>
                <a:gd name="connsiteY91" fmla="*/ 38064 h 593762"/>
                <a:gd name="connsiteX92" fmla="*/ 324795 w 860203"/>
                <a:gd name="connsiteY92" fmla="*/ 45677 h 593762"/>
                <a:gd name="connsiteX93" fmla="*/ 329871 w 860203"/>
                <a:gd name="connsiteY93" fmla="*/ 50753 h 593762"/>
                <a:gd name="connsiteX94" fmla="*/ 334946 w 860203"/>
                <a:gd name="connsiteY94" fmla="*/ 58365 h 593762"/>
                <a:gd name="connsiteX95" fmla="*/ 342559 w 860203"/>
                <a:gd name="connsiteY95" fmla="*/ 60903 h 593762"/>
                <a:gd name="connsiteX96" fmla="*/ 347634 w 860203"/>
                <a:gd name="connsiteY96" fmla="*/ 63441 h 593762"/>
                <a:gd name="connsiteX97" fmla="*/ 352709 w 860203"/>
                <a:gd name="connsiteY97" fmla="*/ 65978 h 593762"/>
                <a:gd name="connsiteX98" fmla="*/ 360322 w 860203"/>
                <a:gd name="connsiteY98" fmla="*/ 68516 h 593762"/>
                <a:gd name="connsiteX99" fmla="*/ 367935 w 860203"/>
                <a:gd name="connsiteY99" fmla="*/ 71054 h 593762"/>
                <a:gd name="connsiteX100" fmla="*/ 378086 w 860203"/>
                <a:gd name="connsiteY100" fmla="*/ 71054 h 593762"/>
                <a:gd name="connsiteX101" fmla="*/ 385698 w 860203"/>
                <a:gd name="connsiteY101" fmla="*/ 68516 h 593762"/>
                <a:gd name="connsiteX102" fmla="*/ 390774 w 860203"/>
                <a:gd name="connsiteY102" fmla="*/ 65978 h 593762"/>
                <a:gd name="connsiteX103" fmla="*/ 395849 w 860203"/>
                <a:gd name="connsiteY103" fmla="*/ 60903 h 593762"/>
                <a:gd name="connsiteX104" fmla="*/ 400924 w 860203"/>
                <a:gd name="connsiteY104" fmla="*/ 58365 h 593762"/>
                <a:gd name="connsiteX105" fmla="*/ 405999 w 860203"/>
                <a:gd name="connsiteY105" fmla="*/ 55828 h 593762"/>
                <a:gd name="connsiteX106" fmla="*/ 408537 w 860203"/>
                <a:gd name="connsiteY106" fmla="*/ 50753 h 593762"/>
                <a:gd name="connsiteX107" fmla="*/ 413612 w 860203"/>
                <a:gd name="connsiteY107" fmla="*/ 48215 h 593762"/>
                <a:gd name="connsiteX108" fmla="*/ 416150 w 860203"/>
                <a:gd name="connsiteY108" fmla="*/ 45677 h 593762"/>
                <a:gd name="connsiteX109" fmla="*/ 418688 w 860203"/>
                <a:gd name="connsiteY109" fmla="*/ 45677 h 593762"/>
                <a:gd name="connsiteX110" fmla="*/ 421225 w 860203"/>
                <a:gd name="connsiteY110" fmla="*/ 43140 h 593762"/>
                <a:gd name="connsiteX111" fmla="*/ 423763 w 860203"/>
                <a:gd name="connsiteY111" fmla="*/ 43140 h 593762"/>
                <a:gd name="connsiteX112" fmla="*/ 426300 w 860203"/>
                <a:gd name="connsiteY112" fmla="*/ 40602 h 593762"/>
                <a:gd name="connsiteX113" fmla="*/ 431376 w 860203"/>
                <a:gd name="connsiteY113" fmla="*/ 38064 h 593762"/>
                <a:gd name="connsiteX114" fmla="*/ 433913 w 860203"/>
                <a:gd name="connsiteY114" fmla="*/ 38064 h 593762"/>
                <a:gd name="connsiteX115" fmla="*/ 436451 w 860203"/>
                <a:gd name="connsiteY115" fmla="*/ 32989 h 593762"/>
                <a:gd name="connsiteX116" fmla="*/ 438989 w 860203"/>
                <a:gd name="connsiteY116" fmla="*/ 30452 h 593762"/>
                <a:gd name="connsiteX117" fmla="*/ 444064 w 860203"/>
                <a:gd name="connsiteY117" fmla="*/ 25376 h 593762"/>
                <a:gd name="connsiteX118" fmla="*/ 446601 w 860203"/>
                <a:gd name="connsiteY118" fmla="*/ 22839 h 593762"/>
                <a:gd name="connsiteX119" fmla="*/ 449139 w 860203"/>
                <a:gd name="connsiteY119" fmla="*/ 20301 h 593762"/>
                <a:gd name="connsiteX120" fmla="*/ 451677 w 860203"/>
                <a:gd name="connsiteY120" fmla="*/ 20301 h 593762"/>
                <a:gd name="connsiteX121" fmla="*/ 451677 w 860203"/>
                <a:gd name="connsiteY121" fmla="*/ 17763 h 593762"/>
                <a:gd name="connsiteX122" fmla="*/ 454214 w 860203"/>
                <a:gd name="connsiteY122" fmla="*/ 17763 h 593762"/>
                <a:gd name="connsiteX123" fmla="*/ 454214 w 860203"/>
                <a:gd name="connsiteY123" fmla="*/ 15226 h 593762"/>
                <a:gd name="connsiteX124" fmla="*/ 459290 w 860203"/>
                <a:gd name="connsiteY124" fmla="*/ 12688 h 593762"/>
                <a:gd name="connsiteX125" fmla="*/ 466902 w 860203"/>
                <a:gd name="connsiteY125" fmla="*/ 10150 h 593762"/>
                <a:gd name="connsiteX126" fmla="*/ 471978 w 860203"/>
                <a:gd name="connsiteY126" fmla="*/ 10150 h 593762"/>
                <a:gd name="connsiteX127" fmla="*/ 479591 w 860203"/>
                <a:gd name="connsiteY127" fmla="*/ 7613 h 593762"/>
                <a:gd name="connsiteX128" fmla="*/ 504956 w 860203"/>
                <a:gd name="connsiteY128" fmla="*/ 7613 h 593762"/>
                <a:gd name="connsiteX129" fmla="*/ 515107 w 860203"/>
                <a:gd name="connsiteY129" fmla="*/ 5075 h 593762"/>
                <a:gd name="connsiteX130" fmla="*/ 522720 w 860203"/>
                <a:gd name="connsiteY130" fmla="*/ 2538 h 593762"/>
                <a:gd name="connsiteX131" fmla="*/ 530333 w 860203"/>
                <a:gd name="connsiteY131" fmla="*/ 2538 h 593762"/>
                <a:gd name="connsiteX132" fmla="*/ 537946 w 860203"/>
                <a:gd name="connsiteY132" fmla="*/ 0 h 593762"/>
                <a:gd name="connsiteX133" fmla="*/ 553171 w 860203"/>
                <a:gd name="connsiteY133" fmla="*/ 0 h 593762"/>
                <a:gd name="connsiteX134" fmla="*/ 553171 w 860203"/>
                <a:gd name="connsiteY134" fmla="*/ 2538 h 593762"/>
                <a:gd name="connsiteX135" fmla="*/ 555709 w 860203"/>
                <a:gd name="connsiteY135" fmla="*/ 5075 h 593762"/>
                <a:gd name="connsiteX136" fmla="*/ 563322 w 860203"/>
                <a:gd name="connsiteY136" fmla="*/ 5075 h 593762"/>
                <a:gd name="connsiteX137" fmla="*/ 563322 w 860203"/>
                <a:gd name="connsiteY137" fmla="*/ 2538 h 593762"/>
                <a:gd name="connsiteX138" fmla="*/ 568397 w 860203"/>
                <a:gd name="connsiteY138" fmla="*/ 0 h 593762"/>
                <a:gd name="connsiteX139" fmla="*/ 576010 w 860203"/>
                <a:gd name="connsiteY139" fmla="*/ 2538 h 593762"/>
                <a:gd name="connsiteX140" fmla="*/ 583623 w 860203"/>
                <a:gd name="connsiteY140" fmla="*/ 5075 h 593762"/>
                <a:gd name="connsiteX141" fmla="*/ 588698 w 860203"/>
                <a:gd name="connsiteY141" fmla="*/ 7613 h 593762"/>
                <a:gd name="connsiteX142" fmla="*/ 596311 w 860203"/>
                <a:gd name="connsiteY142" fmla="*/ 7613 h 593762"/>
                <a:gd name="connsiteX143" fmla="*/ 606462 w 860203"/>
                <a:gd name="connsiteY143" fmla="*/ 32979 h 593762"/>
                <a:gd name="connsiteX144" fmla="*/ 606462 w 860203"/>
                <a:gd name="connsiteY144" fmla="*/ 35516 h 593762"/>
                <a:gd name="connsiteX145" fmla="*/ 603924 w 860203"/>
                <a:gd name="connsiteY145" fmla="*/ 38054 h 593762"/>
                <a:gd name="connsiteX146" fmla="*/ 606462 w 860203"/>
                <a:gd name="connsiteY146" fmla="*/ 40591 h 593762"/>
                <a:gd name="connsiteX147" fmla="*/ 606462 w 860203"/>
                <a:gd name="connsiteY147" fmla="*/ 48204 h 593762"/>
                <a:gd name="connsiteX148" fmla="*/ 608999 w 860203"/>
                <a:gd name="connsiteY148" fmla="*/ 53280 h 593762"/>
                <a:gd name="connsiteX149" fmla="*/ 606462 w 860203"/>
                <a:gd name="connsiteY149" fmla="*/ 63430 h 593762"/>
                <a:gd name="connsiteX150" fmla="*/ 603924 w 860203"/>
                <a:gd name="connsiteY150" fmla="*/ 71043 h 593762"/>
                <a:gd name="connsiteX151" fmla="*/ 603924 w 860203"/>
                <a:gd name="connsiteY151" fmla="*/ 76118 h 593762"/>
                <a:gd name="connsiteX152" fmla="*/ 601386 w 860203"/>
                <a:gd name="connsiteY152" fmla="*/ 78656 h 593762"/>
                <a:gd name="connsiteX153" fmla="*/ 644515 w 860203"/>
                <a:gd name="connsiteY153" fmla="*/ 96419 h 593762"/>
                <a:gd name="connsiteX154" fmla="*/ 644515 w 860203"/>
                <a:gd name="connsiteY154" fmla="*/ 104032 h 593762"/>
                <a:gd name="connsiteX155" fmla="*/ 647053 w 860203"/>
                <a:gd name="connsiteY155" fmla="*/ 109107 h 593762"/>
                <a:gd name="connsiteX156" fmla="*/ 649591 w 860203"/>
                <a:gd name="connsiteY156" fmla="*/ 111645 h 593762"/>
                <a:gd name="connsiteX157" fmla="*/ 654666 w 860203"/>
                <a:gd name="connsiteY157" fmla="*/ 121796 h 593762"/>
                <a:gd name="connsiteX158" fmla="*/ 657204 w 860203"/>
                <a:gd name="connsiteY158" fmla="*/ 126871 h 593762"/>
                <a:gd name="connsiteX159" fmla="*/ 654666 w 860203"/>
                <a:gd name="connsiteY159" fmla="*/ 129408 h 593762"/>
                <a:gd name="connsiteX160" fmla="*/ 654666 w 860203"/>
                <a:gd name="connsiteY160" fmla="*/ 134484 h 593762"/>
                <a:gd name="connsiteX161" fmla="*/ 652128 w 860203"/>
                <a:gd name="connsiteY161" fmla="*/ 139559 h 593762"/>
                <a:gd name="connsiteX162" fmla="*/ 652128 w 860203"/>
                <a:gd name="connsiteY162" fmla="*/ 144634 h 593762"/>
                <a:gd name="connsiteX163" fmla="*/ 657204 w 860203"/>
                <a:gd name="connsiteY163" fmla="*/ 152247 h 593762"/>
                <a:gd name="connsiteX164" fmla="*/ 664816 w 860203"/>
                <a:gd name="connsiteY164" fmla="*/ 162398 h 593762"/>
                <a:gd name="connsiteX165" fmla="*/ 672429 w 860203"/>
                <a:gd name="connsiteY165" fmla="*/ 172548 h 593762"/>
                <a:gd name="connsiteX166" fmla="*/ 677505 w 860203"/>
                <a:gd name="connsiteY166" fmla="*/ 182699 h 593762"/>
                <a:gd name="connsiteX167" fmla="*/ 685117 w 860203"/>
                <a:gd name="connsiteY167" fmla="*/ 192849 h 593762"/>
                <a:gd name="connsiteX168" fmla="*/ 692730 w 860203"/>
                <a:gd name="connsiteY168" fmla="*/ 200462 h 593762"/>
                <a:gd name="connsiteX169" fmla="*/ 700343 w 860203"/>
                <a:gd name="connsiteY169" fmla="*/ 205537 h 593762"/>
                <a:gd name="connsiteX170" fmla="*/ 705418 w 860203"/>
                <a:gd name="connsiteY170" fmla="*/ 210613 h 593762"/>
                <a:gd name="connsiteX171" fmla="*/ 710494 w 860203"/>
                <a:gd name="connsiteY171" fmla="*/ 220763 h 593762"/>
                <a:gd name="connsiteX172" fmla="*/ 715569 w 860203"/>
                <a:gd name="connsiteY172" fmla="*/ 225838 h 593762"/>
                <a:gd name="connsiteX173" fmla="*/ 725719 w 860203"/>
                <a:gd name="connsiteY173" fmla="*/ 228376 h 593762"/>
                <a:gd name="connsiteX174" fmla="*/ 738408 w 860203"/>
                <a:gd name="connsiteY174" fmla="*/ 228376 h 593762"/>
                <a:gd name="connsiteX175" fmla="*/ 751096 w 860203"/>
                <a:gd name="connsiteY175" fmla="*/ 230913 h 593762"/>
                <a:gd name="connsiteX176" fmla="*/ 761246 w 860203"/>
                <a:gd name="connsiteY176" fmla="*/ 230913 h 593762"/>
                <a:gd name="connsiteX177" fmla="*/ 771397 w 860203"/>
                <a:gd name="connsiteY177" fmla="*/ 228376 h 593762"/>
                <a:gd name="connsiteX178" fmla="*/ 773934 w 860203"/>
                <a:gd name="connsiteY178" fmla="*/ 230913 h 593762"/>
                <a:gd name="connsiteX179" fmla="*/ 781547 w 860203"/>
                <a:gd name="connsiteY179" fmla="*/ 233451 h 593762"/>
                <a:gd name="connsiteX180" fmla="*/ 789160 w 860203"/>
                <a:gd name="connsiteY180" fmla="*/ 241064 h 593762"/>
                <a:gd name="connsiteX181" fmla="*/ 799311 w 860203"/>
                <a:gd name="connsiteY181" fmla="*/ 251215 h 593762"/>
                <a:gd name="connsiteX182" fmla="*/ 834827 w 860203"/>
                <a:gd name="connsiteY182" fmla="*/ 281656 h 593762"/>
                <a:gd name="connsiteX183" fmla="*/ 837365 w 860203"/>
                <a:gd name="connsiteY183" fmla="*/ 289268 h 593762"/>
                <a:gd name="connsiteX184" fmla="*/ 839902 w 860203"/>
                <a:gd name="connsiteY184" fmla="*/ 294344 h 593762"/>
                <a:gd name="connsiteX185" fmla="*/ 842440 w 860203"/>
                <a:gd name="connsiteY185" fmla="*/ 301957 h 593762"/>
                <a:gd name="connsiteX186" fmla="*/ 844977 w 860203"/>
                <a:gd name="connsiteY186" fmla="*/ 312107 h 593762"/>
                <a:gd name="connsiteX187" fmla="*/ 844977 w 860203"/>
                <a:gd name="connsiteY187" fmla="*/ 317182 h 593762"/>
                <a:gd name="connsiteX188" fmla="*/ 847515 w 860203"/>
                <a:gd name="connsiteY188" fmla="*/ 324795 h 593762"/>
                <a:gd name="connsiteX189" fmla="*/ 850053 w 860203"/>
                <a:gd name="connsiteY189" fmla="*/ 329871 h 593762"/>
                <a:gd name="connsiteX190" fmla="*/ 852590 w 860203"/>
                <a:gd name="connsiteY190" fmla="*/ 337483 h 593762"/>
                <a:gd name="connsiteX191" fmla="*/ 850053 w 860203"/>
                <a:gd name="connsiteY191" fmla="*/ 340021 h 593762"/>
                <a:gd name="connsiteX192" fmla="*/ 850053 w 860203"/>
                <a:gd name="connsiteY192" fmla="*/ 342559 h 593762"/>
                <a:gd name="connsiteX193" fmla="*/ 847515 w 860203"/>
                <a:gd name="connsiteY193" fmla="*/ 345096 h 593762"/>
                <a:gd name="connsiteX194" fmla="*/ 850053 w 860203"/>
                <a:gd name="connsiteY194" fmla="*/ 345096 h 593762"/>
                <a:gd name="connsiteX195" fmla="*/ 850053 w 860203"/>
                <a:gd name="connsiteY195" fmla="*/ 350172 h 593762"/>
                <a:gd name="connsiteX196" fmla="*/ 852590 w 860203"/>
                <a:gd name="connsiteY196" fmla="*/ 352709 h 593762"/>
                <a:gd name="connsiteX197" fmla="*/ 855128 w 860203"/>
                <a:gd name="connsiteY197" fmla="*/ 355247 h 593762"/>
                <a:gd name="connsiteX198" fmla="*/ 857666 w 860203"/>
                <a:gd name="connsiteY198" fmla="*/ 357785 h 593762"/>
                <a:gd name="connsiteX199" fmla="*/ 857666 w 860203"/>
                <a:gd name="connsiteY199" fmla="*/ 360322 h 593762"/>
                <a:gd name="connsiteX200" fmla="*/ 860203 w 860203"/>
                <a:gd name="connsiteY200" fmla="*/ 362860 h 593762"/>
                <a:gd name="connsiteX201" fmla="*/ 860203 w 860203"/>
                <a:gd name="connsiteY201" fmla="*/ 365397 h 593762"/>
                <a:gd name="connsiteX202" fmla="*/ 850053 w 860203"/>
                <a:gd name="connsiteY202" fmla="*/ 411064 h 593762"/>
                <a:gd name="connsiteX203" fmla="*/ 844977 w 860203"/>
                <a:gd name="connsiteY203" fmla="*/ 469419 h 593762"/>
                <a:gd name="connsiteX204" fmla="*/ 844977 w 860203"/>
                <a:gd name="connsiteY204" fmla="*/ 471957 h 593762"/>
                <a:gd name="connsiteX205" fmla="*/ 834827 w 860203"/>
                <a:gd name="connsiteY205" fmla="*/ 471957 h 593762"/>
                <a:gd name="connsiteX206" fmla="*/ 829752 w 860203"/>
                <a:gd name="connsiteY206" fmla="*/ 469419 h 593762"/>
                <a:gd name="connsiteX207" fmla="*/ 824676 w 860203"/>
                <a:gd name="connsiteY207" fmla="*/ 466881 h 593762"/>
                <a:gd name="connsiteX208" fmla="*/ 817064 w 860203"/>
                <a:gd name="connsiteY208" fmla="*/ 461806 h 593762"/>
                <a:gd name="connsiteX209" fmla="*/ 809451 w 860203"/>
                <a:gd name="connsiteY209" fmla="*/ 456731 h 593762"/>
                <a:gd name="connsiteX210" fmla="*/ 804375 w 860203"/>
                <a:gd name="connsiteY210" fmla="*/ 451656 h 593762"/>
                <a:gd name="connsiteX211" fmla="*/ 796762 w 860203"/>
                <a:gd name="connsiteY211" fmla="*/ 446580 h 593762"/>
                <a:gd name="connsiteX212" fmla="*/ 791687 w 860203"/>
                <a:gd name="connsiteY212" fmla="*/ 441505 h 593762"/>
                <a:gd name="connsiteX213" fmla="*/ 789150 w 860203"/>
                <a:gd name="connsiteY213" fmla="*/ 436430 h 593762"/>
                <a:gd name="connsiteX214" fmla="*/ 784074 w 860203"/>
                <a:gd name="connsiteY214" fmla="*/ 431354 h 593762"/>
                <a:gd name="connsiteX215" fmla="*/ 778999 w 860203"/>
                <a:gd name="connsiteY215" fmla="*/ 428817 h 593762"/>
                <a:gd name="connsiteX216" fmla="*/ 776461 w 860203"/>
                <a:gd name="connsiteY216" fmla="*/ 426279 h 593762"/>
                <a:gd name="connsiteX217" fmla="*/ 773924 w 860203"/>
                <a:gd name="connsiteY217" fmla="*/ 428817 h 593762"/>
                <a:gd name="connsiteX218" fmla="*/ 763773 w 860203"/>
                <a:gd name="connsiteY218" fmla="*/ 428817 h 593762"/>
                <a:gd name="connsiteX219" fmla="*/ 763773 w 860203"/>
                <a:gd name="connsiteY219" fmla="*/ 426279 h 593762"/>
                <a:gd name="connsiteX220" fmla="*/ 761236 w 860203"/>
                <a:gd name="connsiteY220" fmla="*/ 423742 h 593762"/>
                <a:gd name="connsiteX221" fmla="*/ 758698 w 860203"/>
                <a:gd name="connsiteY221" fmla="*/ 421204 h 593762"/>
                <a:gd name="connsiteX222" fmla="*/ 756160 w 860203"/>
                <a:gd name="connsiteY222" fmla="*/ 423742 h 593762"/>
                <a:gd name="connsiteX223" fmla="*/ 751085 w 860203"/>
                <a:gd name="connsiteY223" fmla="*/ 421204 h 593762"/>
                <a:gd name="connsiteX224" fmla="*/ 743472 w 860203"/>
                <a:gd name="connsiteY224" fmla="*/ 421204 h 593762"/>
                <a:gd name="connsiteX225" fmla="*/ 740935 w 860203"/>
                <a:gd name="connsiteY225" fmla="*/ 423742 h 593762"/>
                <a:gd name="connsiteX226" fmla="*/ 733322 w 860203"/>
                <a:gd name="connsiteY226" fmla="*/ 423742 h 593762"/>
                <a:gd name="connsiteX227" fmla="*/ 728247 w 860203"/>
                <a:gd name="connsiteY227" fmla="*/ 421204 h 593762"/>
                <a:gd name="connsiteX228" fmla="*/ 707945 w 860203"/>
                <a:gd name="connsiteY228" fmla="*/ 411053 h 593762"/>
                <a:gd name="connsiteX229" fmla="*/ 705408 w 860203"/>
                <a:gd name="connsiteY229" fmla="*/ 413591 h 593762"/>
                <a:gd name="connsiteX230" fmla="*/ 705408 w 860203"/>
                <a:gd name="connsiteY230" fmla="*/ 416129 h 593762"/>
                <a:gd name="connsiteX231" fmla="*/ 702870 w 860203"/>
                <a:gd name="connsiteY231" fmla="*/ 416129 h 593762"/>
                <a:gd name="connsiteX232" fmla="*/ 705408 w 860203"/>
                <a:gd name="connsiteY232" fmla="*/ 421204 h 593762"/>
                <a:gd name="connsiteX233" fmla="*/ 702870 w 860203"/>
                <a:gd name="connsiteY233" fmla="*/ 426279 h 593762"/>
                <a:gd name="connsiteX234" fmla="*/ 700333 w 860203"/>
                <a:gd name="connsiteY234" fmla="*/ 431354 h 593762"/>
                <a:gd name="connsiteX235" fmla="*/ 697795 w 860203"/>
                <a:gd name="connsiteY235" fmla="*/ 433892 h 593762"/>
                <a:gd name="connsiteX236" fmla="*/ 697795 w 860203"/>
                <a:gd name="connsiteY236" fmla="*/ 444043 h 593762"/>
                <a:gd name="connsiteX237" fmla="*/ 700333 w 860203"/>
                <a:gd name="connsiteY237" fmla="*/ 449118 h 593762"/>
                <a:gd name="connsiteX238" fmla="*/ 702870 w 860203"/>
                <a:gd name="connsiteY238" fmla="*/ 451656 h 593762"/>
                <a:gd name="connsiteX239" fmla="*/ 702870 w 860203"/>
                <a:gd name="connsiteY239" fmla="*/ 456731 h 593762"/>
                <a:gd name="connsiteX240" fmla="*/ 705408 w 860203"/>
                <a:gd name="connsiteY240" fmla="*/ 459268 h 593762"/>
                <a:gd name="connsiteX241" fmla="*/ 702870 w 860203"/>
                <a:gd name="connsiteY241" fmla="*/ 464344 h 593762"/>
                <a:gd name="connsiteX242" fmla="*/ 702870 w 860203"/>
                <a:gd name="connsiteY242" fmla="*/ 469419 h 593762"/>
                <a:gd name="connsiteX243" fmla="*/ 700333 w 860203"/>
                <a:gd name="connsiteY243" fmla="*/ 471957 h 593762"/>
                <a:gd name="connsiteX244" fmla="*/ 702870 w 860203"/>
                <a:gd name="connsiteY244" fmla="*/ 477032 h 593762"/>
                <a:gd name="connsiteX245" fmla="*/ 705408 w 860203"/>
                <a:gd name="connsiteY245" fmla="*/ 479570 h 593762"/>
                <a:gd name="connsiteX246" fmla="*/ 707945 w 860203"/>
                <a:gd name="connsiteY246" fmla="*/ 482107 h 593762"/>
                <a:gd name="connsiteX247" fmla="*/ 710483 w 860203"/>
                <a:gd name="connsiteY247" fmla="*/ 482107 h 593762"/>
                <a:gd name="connsiteX248" fmla="*/ 713021 w 860203"/>
                <a:gd name="connsiteY248" fmla="*/ 484645 h 593762"/>
                <a:gd name="connsiteX249" fmla="*/ 715558 w 860203"/>
                <a:gd name="connsiteY249" fmla="*/ 487182 h 593762"/>
                <a:gd name="connsiteX250" fmla="*/ 718096 w 860203"/>
                <a:gd name="connsiteY250" fmla="*/ 489720 h 593762"/>
                <a:gd name="connsiteX251" fmla="*/ 718096 w 860203"/>
                <a:gd name="connsiteY251" fmla="*/ 494795 h 593762"/>
                <a:gd name="connsiteX252" fmla="*/ 715558 w 860203"/>
                <a:gd name="connsiteY252" fmla="*/ 494795 h 593762"/>
                <a:gd name="connsiteX253" fmla="*/ 715558 w 860203"/>
                <a:gd name="connsiteY253" fmla="*/ 497333 h 593762"/>
                <a:gd name="connsiteX254" fmla="*/ 718096 w 860203"/>
                <a:gd name="connsiteY254" fmla="*/ 497333 h 593762"/>
                <a:gd name="connsiteX255" fmla="*/ 718096 w 860203"/>
                <a:gd name="connsiteY255" fmla="*/ 507483 h 593762"/>
                <a:gd name="connsiteX256" fmla="*/ 715558 w 860203"/>
                <a:gd name="connsiteY256" fmla="*/ 507483 h 593762"/>
                <a:gd name="connsiteX257" fmla="*/ 718096 w 860203"/>
                <a:gd name="connsiteY257" fmla="*/ 510021 h 593762"/>
                <a:gd name="connsiteX258" fmla="*/ 720634 w 860203"/>
                <a:gd name="connsiteY258" fmla="*/ 510021 h 593762"/>
                <a:gd name="connsiteX259" fmla="*/ 720634 w 860203"/>
                <a:gd name="connsiteY259" fmla="*/ 512559 h 593762"/>
                <a:gd name="connsiteX260" fmla="*/ 718096 w 860203"/>
                <a:gd name="connsiteY260" fmla="*/ 512559 h 593762"/>
                <a:gd name="connsiteX261" fmla="*/ 718096 w 860203"/>
                <a:gd name="connsiteY261" fmla="*/ 515096 h 593762"/>
                <a:gd name="connsiteX262" fmla="*/ 720634 w 860203"/>
                <a:gd name="connsiteY262" fmla="*/ 515096 h 593762"/>
                <a:gd name="connsiteX263" fmla="*/ 723171 w 860203"/>
                <a:gd name="connsiteY263" fmla="*/ 517634 h 593762"/>
                <a:gd name="connsiteX264" fmla="*/ 725709 w 860203"/>
                <a:gd name="connsiteY264" fmla="*/ 517634 h 593762"/>
                <a:gd name="connsiteX265" fmla="*/ 725709 w 860203"/>
                <a:gd name="connsiteY265" fmla="*/ 522709 h 593762"/>
                <a:gd name="connsiteX266" fmla="*/ 723171 w 860203"/>
                <a:gd name="connsiteY266" fmla="*/ 520171 h 593762"/>
                <a:gd name="connsiteX267" fmla="*/ 720634 w 860203"/>
                <a:gd name="connsiteY267" fmla="*/ 520171 h 593762"/>
                <a:gd name="connsiteX268" fmla="*/ 720634 w 860203"/>
                <a:gd name="connsiteY268" fmla="*/ 522709 h 593762"/>
                <a:gd name="connsiteX269" fmla="*/ 723171 w 860203"/>
                <a:gd name="connsiteY269" fmla="*/ 525247 h 593762"/>
                <a:gd name="connsiteX270" fmla="*/ 725709 w 860203"/>
                <a:gd name="connsiteY270" fmla="*/ 527784 h 593762"/>
                <a:gd name="connsiteX271" fmla="*/ 730784 w 860203"/>
                <a:gd name="connsiteY271" fmla="*/ 527784 h 593762"/>
                <a:gd name="connsiteX272" fmla="*/ 730784 w 860203"/>
                <a:gd name="connsiteY272" fmla="*/ 535397 h 593762"/>
                <a:gd name="connsiteX273" fmla="*/ 728247 w 860203"/>
                <a:gd name="connsiteY273" fmla="*/ 535397 h 593762"/>
                <a:gd name="connsiteX274" fmla="*/ 728247 w 860203"/>
                <a:gd name="connsiteY274" fmla="*/ 537935 h 593762"/>
                <a:gd name="connsiteX275" fmla="*/ 725709 w 860203"/>
                <a:gd name="connsiteY275" fmla="*/ 543010 h 593762"/>
                <a:gd name="connsiteX276" fmla="*/ 725709 w 860203"/>
                <a:gd name="connsiteY276" fmla="*/ 545548 h 593762"/>
                <a:gd name="connsiteX277" fmla="*/ 723171 w 860203"/>
                <a:gd name="connsiteY277" fmla="*/ 548085 h 593762"/>
                <a:gd name="connsiteX278" fmla="*/ 715558 w 860203"/>
                <a:gd name="connsiteY278" fmla="*/ 550623 h 593762"/>
                <a:gd name="connsiteX279" fmla="*/ 697795 w 860203"/>
                <a:gd name="connsiteY279" fmla="*/ 550623 h 593762"/>
                <a:gd name="connsiteX280" fmla="*/ 690182 w 860203"/>
                <a:gd name="connsiteY280" fmla="*/ 553161 h 593762"/>
                <a:gd name="connsiteX281" fmla="*/ 687645 w 860203"/>
                <a:gd name="connsiteY281" fmla="*/ 555698 h 593762"/>
                <a:gd name="connsiteX282" fmla="*/ 677494 w 860203"/>
                <a:gd name="connsiteY282" fmla="*/ 558236 h 593762"/>
                <a:gd name="connsiteX283" fmla="*/ 669881 w 860203"/>
                <a:gd name="connsiteY283" fmla="*/ 558236 h 593762"/>
                <a:gd name="connsiteX284" fmla="*/ 664806 w 860203"/>
                <a:gd name="connsiteY284" fmla="*/ 560774 h 593762"/>
                <a:gd name="connsiteX285" fmla="*/ 657193 w 860203"/>
                <a:gd name="connsiteY285" fmla="*/ 563311 h 593762"/>
                <a:gd name="connsiteX286" fmla="*/ 652118 w 860203"/>
                <a:gd name="connsiteY286" fmla="*/ 565849 h 593762"/>
                <a:gd name="connsiteX287" fmla="*/ 568397 w 860203"/>
                <a:gd name="connsiteY287" fmla="*/ 578537 h 593762"/>
                <a:gd name="connsiteX288" fmla="*/ 573472 w 860203"/>
                <a:gd name="connsiteY288" fmla="*/ 591225 h 593762"/>
                <a:gd name="connsiteX289" fmla="*/ 568397 w 860203"/>
                <a:gd name="connsiteY289" fmla="*/ 591225 h 593762"/>
                <a:gd name="connsiteX290" fmla="*/ 388268 w 860203"/>
                <a:gd name="connsiteY290" fmla="*/ 593763 h 593762"/>
                <a:gd name="connsiteX291" fmla="*/ 360364 w 860203"/>
                <a:gd name="connsiteY291" fmla="*/ 570924 h 593762"/>
                <a:gd name="connsiteX292" fmla="*/ 357827 w 860203"/>
                <a:gd name="connsiteY292" fmla="*/ 565849 h 593762"/>
                <a:gd name="connsiteX293" fmla="*/ 357827 w 860203"/>
                <a:gd name="connsiteY293" fmla="*/ 560774 h 593762"/>
                <a:gd name="connsiteX294" fmla="*/ 352752 w 860203"/>
                <a:gd name="connsiteY294" fmla="*/ 550623 h 593762"/>
                <a:gd name="connsiteX295" fmla="*/ 350214 w 860203"/>
                <a:gd name="connsiteY295" fmla="*/ 543010 h 593762"/>
                <a:gd name="connsiteX296" fmla="*/ 350214 w 860203"/>
                <a:gd name="connsiteY296" fmla="*/ 532860 h 593762"/>
                <a:gd name="connsiteX297" fmla="*/ 347676 w 860203"/>
                <a:gd name="connsiteY297" fmla="*/ 525247 h 593762"/>
                <a:gd name="connsiteX298" fmla="*/ 345139 w 860203"/>
                <a:gd name="connsiteY298" fmla="*/ 520171 h 593762"/>
                <a:gd name="connsiteX299" fmla="*/ 304547 w 860203"/>
                <a:gd name="connsiteY299" fmla="*/ 489731 h 593762"/>
                <a:gd name="connsiteX300" fmla="*/ 299472 w 860203"/>
                <a:gd name="connsiteY300" fmla="*/ 484655 h 593762"/>
                <a:gd name="connsiteX301" fmla="*/ 294397 w 860203"/>
                <a:gd name="connsiteY301" fmla="*/ 479580 h 593762"/>
                <a:gd name="connsiteX302" fmla="*/ 291859 w 860203"/>
                <a:gd name="connsiteY302" fmla="*/ 479580 h 593762"/>
                <a:gd name="connsiteX303" fmla="*/ 286784 w 860203"/>
                <a:gd name="connsiteY303" fmla="*/ 482118 h 593762"/>
                <a:gd name="connsiteX304" fmla="*/ 38160 w 860203"/>
                <a:gd name="connsiteY304" fmla="*/ 507483 h 593762"/>
                <a:gd name="connsiteX305" fmla="*/ 38160 w 860203"/>
                <a:gd name="connsiteY305" fmla="*/ 494795 h 593762"/>
                <a:gd name="connsiteX306" fmla="*/ 35622 w 860203"/>
                <a:gd name="connsiteY306" fmla="*/ 487182 h 593762"/>
                <a:gd name="connsiteX307" fmla="*/ 35622 w 860203"/>
                <a:gd name="connsiteY307" fmla="*/ 482107 h 593762"/>
                <a:gd name="connsiteX308" fmla="*/ 38160 w 860203"/>
                <a:gd name="connsiteY308" fmla="*/ 474494 h 593762"/>
                <a:gd name="connsiteX309" fmla="*/ 38160 w 860203"/>
                <a:gd name="connsiteY309" fmla="*/ 469419 h 593762"/>
                <a:gd name="connsiteX310" fmla="*/ 35622 w 860203"/>
                <a:gd name="connsiteY310" fmla="*/ 466881 h 593762"/>
                <a:gd name="connsiteX311" fmla="*/ 30547 w 860203"/>
                <a:gd name="connsiteY311" fmla="*/ 466881 h 593762"/>
                <a:gd name="connsiteX312" fmla="*/ 28009 w 860203"/>
                <a:gd name="connsiteY312" fmla="*/ 464344 h 593762"/>
                <a:gd name="connsiteX313" fmla="*/ 25471 w 860203"/>
                <a:gd name="connsiteY313" fmla="*/ 464344 h 593762"/>
                <a:gd name="connsiteX314" fmla="*/ 22934 w 860203"/>
                <a:gd name="connsiteY314" fmla="*/ 461806 h 593762"/>
                <a:gd name="connsiteX315" fmla="*/ 20396 w 860203"/>
                <a:gd name="connsiteY315" fmla="*/ 461806 h 593762"/>
                <a:gd name="connsiteX316" fmla="*/ 20396 w 860203"/>
                <a:gd name="connsiteY316" fmla="*/ 456731 h 593762"/>
                <a:gd name="connsiteX317" fmla="*/ 17859 w 860203"/>
                <a:gd name="connsiteY317" fmla="*/ 451656 h 593762"/>
                <a:gd name="connsiteX318" fmla="*/ 17859 w 860203"/>
                <a:gd name="connsiteY318" fmla="*/ 441505 h 593762"/>
                <a:gd name="connsiteX319" fmla="*/ 15321 w 860203"/>
                <a:gd name="connsiteY319" fmla="*/ 436430 h 593762"/>
                <a:gd name="connsiteX320" fmla="*/ 12783 w 860203"/>
                <a:gd name="connsiteY320" fmla="*/ 426279 h 593762"/>
                <a:gd name="connsiteX321" fmla="*/ 15321 w 860203"/>
                <a:gd name="connsiteY321" fmla="*/ 421204 h 593762"/>
                <a:gd name="connsiteX322" fmla="*/ 15321 w 860203"/>
                <a:gd name="connsiteY322" fmla="*/ 405978 h 593762"/>
                <a:gd name="connsiteX323" fmla="*/ 12783 w 860203"/>
                <a:gd name="connsiteY323" fmla="*/ 403441 h 593762"/>
                <a:gd name="connsiteX324" fmla="*/ 12783 w 860203"/>
                <a:gd name="connsiteY324" fmla="*/ 400903 h 593762"/>
                <a:gd name="connsiteX325" fmla="*/ 10246 w 860203"/>
                <a:gd name="connsiteY325" fmla="*/ 398365 h 593762"/>
                <a:gd name="connsiteX326" fmla="*/ 10246 w 860203"/>
                <a:gd name="connsiteY326" fmla="*/ 390753 h 593762"/>
                <a:gd name="connsiteX327" fmla="*/ 7708 w 860203"/>
                <a:gd name="connsiteY327" fmla="*/ 383140 h 593762"/>
                <a:gd name="connsiteX328" fmla="*/ 7708 w 860203"/>
                <a:gd name="connsiteY328" fmla="*/ 350161 h 593762"/>
                <a:gd name="connsiteX329" fmla="*/ 5170 w 860203"/>
                <a:gd name="connsiteY329" fmla="*/ 337473 h 593762"/>
                <a:gd name="connsiteX330" fmla="*/ 5170 w 860203"/>
                <a:gd name="connsiteY330" fmla="*/ 327322 h 593762"/>
                <a:gd name="connsiteX331" fmla="*/ 2633 w 860203"/>
                <a:gd name="connsiteY331" fmla="*/ 317172 h 593762"/>
                <a:gd name="connsiteX332" fmla="*/ 2633 w 860203"/>
                <a:gd name="connsiteY332" fmla="*/ 307021 h 593762"/>
                <a:gd name="connsiteX333" fmla="*/ 2633 w 860203"/>
                <a:gd name="connsiteY333" fmla="*/ 307021 h 59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</a:cxnLst>
              <a:rect l="l" t="t" r="r" b="b"/>
              <a:pathLst>
                <a:path w="860203" h="593762">
                  <a:moveTo>
                    <a:pt x="2538" y="307032"/>
                  </a:moveTo>
                  <a:lnTo>
                    <a:pt x="2538" y="296881"/>
                  </a:lnTo>
                  <a:lnTo>
                    <a:pt x="0" y="289268"/>
                  </a:lnTo>
                  <a:lnTo>
                    <a:pt x="0" y="243602"/>
                  </a:lnTo>
                  <a:lnTo>
                    <a:pt x="2538" y="233451"/>
                  </a:lnTo>
                  <a:lnTo>
                    <a:pt x="5075" y="218225"/>
                  </a:lnTo>
                  <a:lnTo>
                    <a:pt x="2538" y="205537"/>
                  </a:lnTo>
                  <a:lnTo>
                    <a:pt x="5075" y="192849"/>
                  </a:lnTo>
                  <a:lnTo>
                    <a:pt x="2538" y="182699"/>
                  </a:lnTo>
                  <a:lnTo>
                    <a:pt x="2538" y="162408"/>
                  </a:lnTo>
                  <a:lnTo>
                    <a:pt x="5075" y="154795"/>
                  </a:lnTo>
                  <a:lnTo>
                    <a:pt x="12688" y="152258"/>
                  </a:lnTo>
                  <a:lnTo>
                    <a:pt x="17763" y="152258"/>
                  </a:lnTo>
                  <a:lnTo>
                    <a:pt x="20301" y="149720"/>
                  </a:lnTo>
                  <a:lnTo>
                    <a:pt x="20301" y="147182"/>
                  </a:lnTo>
                  <a:lnTo>
                    <a:pt x="25376" y="147182"/>
                  </a:lnTo>
                  <a:lnTo>
                    <a:pt x="25376" y="149720"/>
                  </a:lnTo>
                  <a:lnTo>
                    <a:pt x="38064" y="149720"/>
                  </a:lnTo>
                  <a:lnTo>
                    <a:pt x="40602" y="152258"/>
                  </a:lnTo>
                  <a:lnTo>
                    <a:pt x="45677" y="154795"/>
                  </a:lnTo>
                  <a:lnTo>
                    <a:pt x="48215" y="157333"/>
                  </a:lnTo>
                  <a:lnTo>
                    <a:pt x="53290" y="159870"/>
                  </a:lnTo>
                  <a:lnTo>
                    <a:pt x="58365" y="157333"/>
                  </a:lnTo>
                  <a:lnTo>
                    <a:pt x="68516" y="157333"/>
                  </a:lnTo>
                  <a:lnTo>
                    <a:pt x="73591" y="154795"/>
                  </a:lnTo>
                  <a:lnTo>
                    <a:pt x="81204" y="154795"/>
                  </a:lnTo>
                  <a:lnTo>
                    <a:pt x="83742" y="157333"/>
                  </a:lnTo>
                  <a:lnTo>
                    <a:pt x="109107" y="157333"/>
                  </a:lnTo>
                  <a:lnTo>
                    <a:pt x="114183" y="154795"/>
                  </a:lnTo>
                  <a:lnTo>
                    <a:pt x="119258" y="149720"/>
                  </a:lnTo>
                  <a:lnTo>
                    <a:pt x="121796" y="149720"/>
                  </a:lnTo>
                  <a:lnTo>
                    <a:pt x="124333" y="144645"/>
                  </a:lnTo>
                  <a:lnTo>
                    <a:pt x="126871" y="142107"/>
                  </a:lnTo>
                  <a:lnTo>
                    <a:pt x="131946" y="139570"/>
                  </a:lnTo>
                  <a:lnTo>
                    <a:pt x="137021" y="137032"/>
                  </a:lnTo>
                  <a:lnTo>
                    <a:pt x="142097" y="137032"/>
                  </a:lnTo>
                  <a:lnTo>
                    <a:pt x="144634" y="134494"/>
                  </a:lnTo>
                  <a:lnTo>
                    <a:pt x="144634" y="131957"/>
                  </a:lnTo>
                  <a:lnTo>
                    <a:pt x="147172" y="129419"/>
                  </a:lnTo>
                  <a:lnTo>
                    <a:pt x="152247" y="126881"/>
                  </a:lnTo>
                  <a:lnTo>
                    <a:pt x="159860" y="126881"/>
                  </a:lnTo>
                  <a:lnTo>
                    <a:pt x="164935" y="124344"/>
                  </a:lnTo>
                  <a:lnTo>
                    <a:pt x="167473" y="121806"/>
                  </a:lnTo>
                  <a:lnTo>
                    <a:pt x="170011" y="119269"/>
                  </a:lnTo>
                  <a:lnTo>
                    <a:pt x="172548" y="114193"/>
                  </a:lnTo>
                  <a:lnTo>
                    <a:pt x="172548" y="109118"/>
                  </a:lnTo>
                  <a:lnTo>
                    <a:pt x="175086" y="104043"/>
                  </a:lnTo>
                  <a:lnTo>
                    <a:pt x="177623" y="101505"/>
                  </a:lnTo>
                  <a:lnTo>
                    <a:pt x="180161" y="101505"/>
                  </a:lnTo>
                  <a:lnTo>
                    <a:pt x="185236" y="98967"/>
                  </a:lnTo>
                  <a:lnTo>
                    <a:pt x="195387" y="96430"/>
                  </a:lnTo>
                  <a:lnTo>
                    <a:pt x="197924" y="91355"/>
                  </a:lnTo>
                  <a:lnTo>
                    <a:pt x="203000" y="88817"/>
                  </a:lnTo>
                  <a:lnTo>
                    <a:pt x="208075" y="83742"/>
                  </a:lnTo>
                  <a:lnTo>
                    <a:pt x="210613" y="86279"/>
                  </a:lnTo>
                  <a:lnTo>
                    <a:pt x="215688" y="83742"/>
                  </a:lnTo>
                  <a:lnTo>
                    <a:pt x="218226" y="81204"/>
                  </a:lnTo>
                  <a:lnTo>
                    <a:pt x="220763" y="81204"/>
                  </a:lnTo>
                  <a:lnTo>
                    <a:pt x="220763" y="88817"/>
                  </a:lnTo>
                  <a:lnTo>
                    <a:pt x="223301" y="91355"/>
                  </a:lnTo>
                  <a:lnTo>
                    <a:pt x="225838" y="91355"/>
                  </a:lnTo>
                  <a:lnTo>
                    <a:pt x="230914" y="93892"/>
                  </a:lnTo>
                  <a:lnTo>
                    <a:pt x="233451" y="96430"/>
                  </a:lnTo>
                  <a:lnTo>
                    <a:pt x="233451" y="104043"/>
                  </a:lnTo>
                  <a:lnTo>
                    <a:pt x="235989" y="106580"/>
                  </a:lnTo>
                  <a:lnTo>
                    <a:pt x="241064" y="109118"/>
                  </a:lnTo>
                  <a:lnTo>
                    <a:pt x="243602" y="109118"/>
                  </a:lnTo>
                  <a:lnTo>
                    <a:pt x="246139" y="106580"/>
                  </a:lnTo>
                  <a:lnTo>
                    <a:pt x="246139" y="104043"/>
                  </a:lnTo>
                  <a:lnTo>
                    <a:pt x="248677" y="101505"/>
                  </a:lnTo>
                  <a:lnTo>
                    <a:pt x="248677" y="91355"/>
                  </a:lnTo>
                  <a:lnTo>
                    <a:pt x="246139" y="91355"/>
                  </a:lnTo>
                  <a:lnTo>
                    <a:pt x="246139" y="76129"/>
                  </a:lnTo>
                  <a:lnTo>
                    <a:pt x="243602" y="73591"/>
                  </a:lnTo>
                  <a:lnTo>
                    <a:pt x="243602" y="68516"/>
                  </a:lnTo>
                  <a:lnTo>
                    <a:pt x="248677" y="65978"/>
                  </a:lnTo>
                  <a:lnTo>
                    <a:pt x="251215" y="63441"/>
                  </a:lnTo>
                  <a:lnTo>
                    <a:pt x="253752" y="60903"/>
                  </a:lnTo>
                  <a:lnTo>
                    <a:pt x="258828" y="55828"/>
                  </a:lnTo>
                  <a:lnTo>
                    <a:pt x="261365" y="53290"/>
                  </a:lnTo>
                  <a:lnTo>
                    <a:pt x="263903" y="48215"/>
                  </a:lnTo>
                  <a:lnTo>
                    <a:pt x="266440" y="43140"/>
                  </a:lnTo>
                  <a:lnTo>
                    <a:pt x="271516" y="38064"/>
                  </a:lnTo>
                  <a:lnTo>
                    <a:pt x="276591" y="35527"/>
                  </a:lnTo>
                  <a:lnTo>
                    <a:pt x="284204" y="35527"/>
                  </a:lnTo>
                  <a:lnTo>
                    <a:pt x="284204" y="32989"/>
                  </a:lnTo>
                  <a:lnTo>
                    <a:pt x="301957" y="32989"/>
                  </a:lnTo>
                  <a:lnTo>
                    <a:pt x="307032" y="30452"/>
                  </a:lnTo>
                  <a:lnTo>
                    <a:pt x="309570" y="30452"/>
                  </a:lnTo>
                  <a:lnTo>
                    <a:pt x="314645" y="32989"/>
                  </a:lnTo>
                  <a:lnTo>
                    <a:pt x="317182" y="35527"/>
                  </a:lnTo>
                  <a:lnTo>
                    <a:pt x="319720" y="38064"/>
                  </a:lnTo>
                  <a:lnTo>
                    <a:pt x="324795" y="45677"/>
                  </a:lnTo>
                  <a:lnTo>
                    <a:pt x="329871" y="50753"/>
                  </a:lnTo>
                  <a:lnTo>
                    <a:pt x="334946" y="58365"/>
                  </a:lnTo>
                  <a:lnTo>
                    <a:pt x="342559" y="60903"/>
                  </a:lnTo>
                  <a:lnTo>
                    <a:pt x="347634" y="63441"/>
                  </a:lnTo>
                  <a:lnTo>
                    <a:pt x="352709" y="65978"/>
                  </a:lnTo>
                  <a:lnTo>
                    <a:pt x="360322" y="68516"/>
                  </a:lnTo>
                  <a:lnTo>
                    <a:pt x="367935" y="71054"/>
                  </a:lnTo>
                  <a:lnTo>
                    <a:pt x="378086" y="71054"/>
                  </a:lnTo>
                  <a:lnTo>
                    <a:pt x="385698" y="68516"/>
                  </a:lnTo>
                  <a:lnTo>
                    <a:pt x="390774" y="65978"/>
                  </a:lnTo>
                  <a:lnTo>
                    <a:pt x="395849" y="60903"/>
                  </a:lnTo>
                  <a:lnTo>
                    <a:pt x="400924" y="58365"/>
                  </a:lnTo>
                  <a:lnTo>
                    <a:pt x="405999" y="55828"/>
                  </a:lnTo>
                  <a:lnTo>
                    <a:pt x="408537" y="50753"/>
                  </a:lnTo>
                  <a:lnTo>
                    <a:pt x="413612" y="48215"/>
                  </a:lnTo>
                  <a:lnTo>
                    <a:pt x="416150" y="45677"/>
                  </a:lnTo>
                  <a:lnTo>
                    <a:pt x="418688" y="45677"/>
                  </a:lnTo>
                  <a:lnTo>
                    <a:pt x="421225" y="43140"/>
                  </a:lnTo>
                  <a:lnTo>
                    <a:pt x="423763" y="43140"/>
                  </a:lnTo>
                  <a:lnTo>
                    <a:pt x="426300" y="40602"/>
                  </a:lnTo>
                  <a:lnTo>
                    <a:pt x="431376" y="38064"/>
                  </a:lnTo>
                  <a:lnTo>
                    <a:pt x="433913" y="38064"/>
                  </a:lnTo>
                  <a:lnTo>
                    <a:pt x="436451" y="32989"/>
                  </a:lnTo>
                  <a:lnTo>
                    <a:pt x="438989" y="30452"/>
                  </a:lnTo>
                  <a:lnTo>
                    <a:pt x="444064" y="25376"/>
                  </a:lnTo>
                  <a:lnTo>
                    <a:pt x="446601" y="22839"/>
                  </a:lnTo>
                  <a:lnTo>
                    <a:pt x="449139" y="20301"/>
                  </a:lnTo>
                  <a:lnTo>
                    <a:pt x="451677" y="20301"/>
                  </a:lnTo>
                  <a:lnTo>
                    <a:pt x="451677" y="17763"/>
                  </a:lnTo>
                  <a:lnTo>
                    <a:pt x="454214" y="17763"/>
                  </a:lnTo>
                  <a:lnTo>
                    <a:pt x="454214" y="15226"/>
                  </a:lnTo>
                  <a:lnTo>
                    <a:pt x="459290" y="12688"/>
                  </a:lnTo>
                  <a:lnTo>
                    <a:pt x="466902" y="10150"/>
                  </a:lnTo>
                  <a:lnTo>
                    <a:pt x="471978" y="10150"/>
                  </a:lnTo>
                  <a:lnTo>
                    <a:pt x="479591" y="7613"/>
                  </a:lnTo>
                  <a:lnTo>
                    <a:pt x="504956" y="7613"/>
                  </a:lnTo>
                  <a:lnTo>
                    <a:pt x="515107" y="5075"/>
                  </a:lnTo>
                  <a:lnTo>
                    <a:pt x="522720" y="2538"/>
                  </a:lnTo>
                  <a:lnTo>
                    <a:pt x="530333" y="2538"/>
                  </a:lnTo>
                  <a:lnTo>
                    <a:pt x="537946" y="0"/>
                  </a:lnTo>
                  <a:lnTo>
                    <a:pt x="553171" y="0"/>
                  </a:lnTo>
                  <a:lnTo>
                    <a:pt x="553171" y="2538"/>
                  </a:lnTo>
                  <a:lnTo>
                    <a:pt x="555709" y="5075"/>
                  </a:lnTo>
                  <a:lnTo>
                    <a:pt x="563322" y="5075"/>
                  </a:lnTo>
                  <a:lnTo>
                    <a:pt x="563322" y="2538"/>
                  </a:lnTo>
                  <a:lnTo>
                    <a:pt x="568397" y="0"/>
                  </a:lnTo>
                  <a:lnTo>
                    <a:pt x="576010" y="2538"/>
                  </a:lnTo>
                  <a:lnTo>
                    <a:pt x="583623" y="5075"/>
                  </a:lnTo>
                  <a:lnTo>
                    <a:pt x="588698" y="7613"/>
                  </a:lnTo>
                  <a:lnTo>
                    <a:pt x="596311" y="7613"/>
                  </a:lnTo>
                  <a:lnTo>
                    <a:pt x="606462" y="32979"/>
                  </a:lnTo>
                  <a:lnTo>
                    <a:pt x="606462" y="35516"/>
                  </a:lnTo>
                  <a:lnTo>
                    <a:pt x="603924" y="38054"/>
                  </a:lnTo>
                  <a:lnTo>
                    <a:pt x="606462" y="40591"/>
                  </a:lnTo>
                  <a:lnTo>
                    <a:pt x="606462" y="48204"/>
                  </a:lnTo>
                  <a:lnTo>
                    <a:pt x="608999" y="53280"/>
                  </a:lnTo>
                  <a:lnTo>
                    <a:pt x="606462" y="63430"/>
                  </a:lnTo>
                  <a:lnTo>
                    <a:pt x="603924" y="71043"/>
                  </a:lnTo>
                  <a:lnTo>
                    <a:pt x="603924" y="76118"/>
                  </a:lnTo>
                  <a:lnTo>
                    <a:pt x="601386" y="78656"/>
                  </a:lnTo>
                  <a:lnTo>
                    <a:pt x="644515" y="96419"/>
                  </a:lnTo>
                  <a:lnTo>
                    <a:pt x="644515" y="104032"/>
                  </a:lnTo>
                  <a:lnTo>
                    <a:pt x="647053" y="109107"/>
                  </a:lnTo>
                  <a:lnTo>
                    <a:pt x="649591" y="111645"/>
                  </a:lnTo>
                  <a:lnTo>
                    <a:pt x="654666" y="121796"/>
                  </a:lnTo>
                  <a:lnTo>
                    <a:pt x="657204" y="126871"/>
                  </a:lnTo>
                  <a:lnTo>
                    <a:pt x="654666" y="129408"/>
                  </a:lnTo>
                  <a:lnTo>
                    <a:pt x="654666" y="134484"/>
                  </a:lnTo>
                  <a:lnTo>
                    <a:pt x="652128" y="139559"/>
                  </a:lnTo>
                  <a:lnTo>
                    <a:pt x="652128" y="144634"/>
                  </a:lnTo>
                  <a:lnTo>
                    <a:pt x="657204" y="152247"/>
                  </a:lnTo>
                  <a:lnTo>
                    <a:pt x="664816" y="162398"/>
                  </a:lnTo>
                  <a:lnTo>
                    <a:pt x="672429" y="172548"/>
                  </a:lnTo>
                  <a:lnTo>
                    <a:pt x="677505" y="182699"/>
                  </a:lnTo>
                  <a:lnTo>
                    <a:pt x="685117" y="192849"/>
                  </a:lnTo>
                  <a:lnTo>
                    <a:pt x="692730" y="200462"/>
                  </a:lnTo>
                  <a:lnTo>
                    <a:pt x="700343" y="205537"/>
                  </a:lnTo>
                  <a:lnTo>
                    <a:pt x="705418" y="210613"/>
                  </a:lnTo>
                  <a:lnTo>
                    <a:pt x="710494" y="220763"/>
                  </a:lnTo>
                  <a:lnTo>
                    <a:pt x="715569" y="225838"/>
                  </a:lnTo>
                  <a:lnTo>
                    <a:pt x="725719" y="228376"/>
                  </a:lnTo>
                  <a:lnTo>
                    <a:pt x="738408" y="228376"/>
                  </a:lnTo>
                  <a:lnTo>
                    <a:pt x="751096" y="230913"/>
                  </a:lnTo>
                  <a:lnTo>
                    <a:pt x="761246" y="230913"/>
                  </a:lnTo>
                  <a:lnTo>
                    <a:pt x="771397" y="228376"/>
                  </a:lnTo>
                  <a:lnTo>
                    <a:pt x="773934" y="230913"/>
                  </a:lnTo>
                  <a:lnTo>
                    <a:pt x="781547" y="233451"/>
                  </a:lnTo>
                  <a:lnTo>
                    <a:pt x="789160" y="241064"/>
                  </a:lnTo>
                  <a:lnTo>
                    <a:pt x="799311" y="251215"/>
                  </a:lnTo>
                  <a:lnTo>
                    <a:pt x="834827" y="281656"/>
                  </a:lnTo>
                  <a:lnTo>
                    <a:pt x="837365" y="289268"/>
                  </a:lnTo>
                  <a:lnTo>
                    <a:pt x="839902" y="294344"/>
                  </a:lnTo>
                  <a:lnTo>
                    <a:pt x="842440" y="301957"/>
                  </a:lnTo>
                  <a:lnTo>
                    <a:pt x="844977" y="312107"/>
                  </a:lnTo>
                  <a:lnTo>
                    <a:pt x="844977" y="317182"/>
                  </a:lnTo>
                  <a:lnTo>
                    <a:pt x="847515" y="324795"/>
                  </a:lnTo>
                  <a:lnTo>
                    <a:pt x="850053" y="329871"/>
                  </a:lnTo>
                  <a:lnTo>
                    <a:pt x="852590" y="337483"/>
                  </a:lnTo>
                  <a:lnTo>
                    <a:pt x="850053" y="340021"/>
                  </a:lnTo>
                  <a:lnTo>
                    <a:pt x="850053" y="342559"/>
                  </a:lnTo>
                  <a:lnTo>
                    <a:pt x="847515" y="345096"/>
                  </a:lnTo>
                  <a:lnTo>
                    <a:pt x="850053" y="345096"/>
                  </a:lnTo>
                  <a:lnTo>
                    <a:pt x="850053" y="350172"/>
                  </a:lnTo>
                  <a:lnTo>
                    <a:pt x="852590" y="352709"/>
                  </a:lnTo>
                  <a:lnTo>
                    <a:pt x="855128" y="355247"/>
                  </a:lnTo>
                  <a:lnTo>
                    <a:pt x="857666" y="357785"/>
                  </a:lnTo>
                  <a:lnTo>
                    <a:pt x="857666" y="360322"/>
                  </a:lnTo>
                  <a:lnTo>
                    <a:pt x="860203" y="362860"/>
                  </a:lnTo>
                  <a:lnTo>
                    <a:pt x="860203" y="365397"/>
                  </a:lnTo>
                  <a:lnTo>
                    <a:pt x="850053" y="411064"/>
                  </a:lnTo>
                  <a:lnTo>
                    <a:pt x="844977" y="469419"/>
                  </a:lnTo>
                  <a:lnTo>
                    <a:pt x="844977" y="471957"/>
                  </a:lnTo>
                  <a:lnTo>
                    <a:pt x="834827" y="471957"/>
                  </a:lnTo>
                  <a:lnTo>
                    <a:pt x="829752" y="469419"/>
                  </a:lnTo>
                  <a:lnTo>
                    <a:pt x="824676" y="466881"/>
                  </a:lnTo>
                  <a:lnTo>
                    <a:pt x="817064" y="461806"/>
                  </a:lnTo>
                  <a:lnTo>
                    <a:pt x="809451" y="456731"/>
                  </a:lnTo>
                  <a:lnTo>
                    <a:pt x="804375" y="451656"/>
                  </a:lnTo>
                  <a:lnTo>
                    <a:pt x="796762" y="446580"/>
                  </a:lnTo>
                  <a:lnTo>
                    <a:pt x="791687" y="441505"/>
                  </a:lnTo>
                  <a:lnTo>
                    <a:pt x="789150" y="436430"/>
                  </a:lnTo>
                  <a:lnTo>
                    <a:pt x="784074" y="431354"/>
                  </a:lnTo>
                  <a:lnTo>
                    <a:pt x="778999" y="428817"/>
                  </a:lnTo>
                  <a:lnTo>
                    <a:pt x="776461" y="426279"/>
                  </a:lnTo>
                  <a:lnTo>
                    <a:pt x="773924" y="428817"/>
                  </a:lnTo>
                  <a:lnTo>
                    <a:pt x="763773" y="428817"/>
                  </a:lnTo>
                  <a:lnTo>
                    <a:pt x="763773" y="426279"/>
                  </a:lnTo>
                  <a:lnTo>
                    <a:pt x="761236" y="423742"/>
                  </a:lnTo>
                  <a:lnTo>
                    <a:pt x="758698" y="421204"/>
                  </a:lnTo>
                  <a:lnTo>
                    <a:pt x="756160" y="423742"/>
                  </a:lnTo>
                  <a:lnTo>
                    <a:pt x="751085" y="421204"/>
                  </a:lnTo>
                  <a:lnTo>
                    <a:pt x="743472" y="421204"/>
                  </a:lnTo>
                  <a:lnTo>
                    <a:pt x="740935" y="423742"/>
                  </a:lnTo>
                  <a:lnTo>
                    <a:pt x="733322" y="423742"/>
                  </a:lnTo>
                  <a:lnTo>
                    <a:pt x="728247" y="421204"/>
                  </a:lnTo>
                  <a:lnTo>
                    <a:pt x="707945" y="411053"/>
                  </a:lnTo>
                  <a:lnTo>
                    <a:pt x="705408" y="413591"/>
                  </a:lnTo>
                  <a:lnTo>
                    <a:pt x="705408" y="416129"/>
                  </a:lnTo>
                  <a:lnTo>
                    <a:pt x="702870" y="416129"/>
                  </a:lnTo>
                  <a:lnTo>
                    <a:pt x="705408" y="421204"/>
                  </a:lnTo>
                  <a:lnTo>
                    <a:pt x="702870" y="426279"/>
                  </a:lnTo>
                  <a:lnTo>
                    <a:pt x="700333" y="431354"/>
                  </a:lnTo>
                  <a:lnTo>
                    <a:pt x="697795" y="433892"/>
                  </a:lnTo>
                  <a:lnTo>
                    <a:pt x="697795" y="444043"/>
                  </a:lnTo>
                  <a:lnTo>
                    <a:pt x="700333" y="449118"/>
                  </a:lnTo>
                  <a:lnTo>
                    <a:pt x="702870" y="451656"/>
                  </a:lnTo>
                  <a:lnTo>
                    <a:pt x="702870" y="456731"/>
                  </a:lnTo>
                  <a:lnTo>
                    <a:pt x="705408" y="459268"/>
                  </a:lnTo>
                  <a:lnTo>
                    <a:pt x="702870" y="464344"/>
                  </a:lnTo>
                  <a:lnTo>
                    <a:pt x="702870" y="469419"/>
                  </a:lnTo>
                  <a:lnTo>
                    <a:pt x="700333" y="471957"/>
                  </a:lnTo>
                  <a:lnTo>
                    <a:pt x="702870" y="477032"/>
                  </a:lnTo>
                  <a:lnTo>
                    <a:pt x="705408" y="479570"/>
                  </a:lnTo>
                  <a:lnTo>
                    <a:pt x="707945" y="482107"/>
                  </a:lnTo>
                  <a:lnTo>
                    <a:pt x="710483" y="482107"/>
                  </a:lnTo>
                  <a:lnTo>
                    <a:pt x="713021" y="484645"/>
                  </a:lnTo>
                  <a:lnTo>
                    <a:pt x="715558" y="487182"/>
                  </a:lnTo>
                  <a:lnTo>
                    <a:pt x="718096" y="489720"/>
                  </a:lnTo>
                  <a:lnTo>
                    <a:pt x="718096" y="494795"/>
                  </a:lnTo>
                  <a:lnTo>
                    <a:pt x="715558" y="494795"/>
                  </a:lnTo>
                  <a:lnTo>
                    <a:pt x="715558" y="497333"/>
                  </a:lnTo>
                  <a:lnTo>
                    <a:pt x="718096" y="497333"/>
                  </a:lnTo>
                  <a:lnTo>
                    <a:pt x="718096" y="507483"/>
                  </a:lnTo>
                  <a:lnTo>
                    <a:pt x="715558" y="507483"/>
                  </a:lnTo>
                  <a:lnTo>
                    <a:pt x="718096" y="510021"/>
                  </a:lnTo>
                  <a:lnTo>
                    <a:pt x="720634" y="510021"/>
                  </a:lnTo>
                  <a:lnTo>
                    <a:pt x="720634" y="512559"/>
                  </a:lnTo>
                  <a:lnTo>
                    <a:pt x="718096" y="512559"/>
                  </a:lnTo>
                  <a:lnTo>
                    <a:pt x="718096" y="515096"/>
                  </a:lnTo>
                  <a:lnTo>
                    <a:pt x="720634" y="515096"/>
                  </a:lnTo>
                  <a:lnTo>
                    <a:pt x="723171" y="517634"/>
                  </a:lnTo>
                  <a:lnTo>
                    <a:pt x="725709" y="517634"/>
                  </a:lnTo>
                  <a:lnTo>
                    <a:pt x="725709" y="522709"/>
                  </a:lnTo>
                  <a:lnTo>
                    <a:pt x="723171" y="520171"/>
                  </a:lnTo>
                  <a:lnTo>
                    <a:pt x="720634" y="520171"/>
                  </a:lnTo>
                  <a:lnTo>
                    <a:pt x="720634" y="522709"/>
                  </a:lnTo>
                  <a:lnTo>
                    <a:pt x="723171" y="525247"/>
                  </a:lnTo>
                  <a:lnTo>
                    <a:pt x="725709" y="527784"/>
                  </a:lnTo>
                  <a:lnTo>
                    <a:pt x="730784" y="527784"/>
                  </a:lnTo>
                  <a:lnTo>
                    <a:pt x="730784" y="535397"/>
                  </a:lnTo>
                  <a:lnTo>
                    <a:pt x="728247" y="535397"/>
                  </a:lnTo>
                  <a:lnTo>
                    <a:pt x="728247" y="537935"/>
                  </a:lnTo>
                  <a:lnTo>
                    <a:pt x="725709" y="543010"/>
                  </a:lnTo>
                  <a:lnTo>
                    <a:pt x="725709" y="545548"/>
                  </a:lnTo>
                  <a:lnTo>
                    <a:pt x="723171" y="548085"/>
                  </a:lnTo>
                  <a:lnTo>
                    <a:pt x="715558" y="550623"/>
                  </a:lnTo>
                  <a:lnTo>
                    <a:pt x="697795" y="550623"/>
                  </a:lnTo>
                  <a:lnTo>
                    <a:pt x="690182" y="553161"/>
                  </a:lnTo>
                  <a:lnTo>
                    <a:pt x="687645" y="555698"/>
                  </a:lnTo>
                  <a:lnTo>
                    <a:pt x="677494" y="558236"/>
                  </a:lnTo>
                  <a:lnTo>
                    <a:pt x="669881" y="558236"/>
                  </a:lnTo>
                  <a:lnTo>
                    <a:pt x="664806" y="560774"/>
                  </a:lnTo>
                  <a:lnTo>
                    <a:pt x="657193" y="563311"/>
                  </a:lnTo>
                  <a:lnTo>
                    <a:pt x="652118" y="565849"/>
                  </a:lnTo>
                  <a:lnTo>
                    <a:pt x="568397" y="578537"/>
                  </a:lnTo>
                  <a:lnTo>
                    <a:pt x="573472" y="591225"/>
                  </a:lnTo>
                  <a:lnTo>
                    <a:pt x="568397" y="591225"/>
                  </a:lnTo>
                  <a:lnTo>
                    <a:pt x="388268" y="593763"/>
                  </a:lnTo>
                  <a:lnTo>
                    <a:pt x="360364" y="570924"/>
                  </a:lnTo>
                  <a:lnTo>
                    <a:pt x="357827" y="565849"/>
                  </a:lnTo>
                  <a:lnTo>
                    <a:pt x="357827" y="560774"/>
                  </a:lnTo>
                  <a:lnTo>
                    <a:pt x="352752" y="550623"/>
                  </a:lnTo>
                  <a:lnTo>
                    <a:pt x="350214" y="543010"/>
                  </a:lnTo>
                  <a:lnTo>
                    <a:pt x="350214" y="532860"/>
                  </a:lnTo>
                  <a:lnTo>
                    <a:pt x="347676" y="525247"/>
                  </a:lnTo>
                  <a:lnTo>
                    <a:pt x="345139" y="520171"/>
                  </a:lnTo>
                  <a:lnTo>
                    <a:pt x="304547" y="489731"/>
                  </a:lnTo>
                  <a:lnTo>
                    <a:pt x="299472" y="484655"/>
                  </a:lnTo>
                  <a:lnTo>
                    <a:pt x="294397" y="479580"/>
                  </a:lnTo>
                  <a:lnTo>
                    <a:pt x="291859" y="479580"/>
                  </a:lnTo>
                  <a:lnTo>
                    <a:pt x="286784" y="482118"/>
                  </a:lnTo>
                  <a:lnTo>
                    <a:pt x="38160" y="507483"/>
                  </a:lnTo>
                  <a:lnTo>
                    <a:pt x="38160" y="494795"/>
                  </a:lnTo>
                  <a:lnTo>
                    <a:pt x="35622" y="487182"/>
                  </a:lnTo>
                  <a:lnTo>
                    <a:pt x="35622" y="482107"/>
                  </a:lnTo>
                  <a:lnTo>
                    <a:pt x="38160" y="474494"/>
                  </a:lnTo>
                  <a:lnTo>
                    <a:pt x="38160" y="469419"/>
                  </a:lnTo>
                  <a:lnTo>
                    <a:pt x="35622" y="466881"/>
                  </a:lnTo>
                  <a:lnTo>
                    <a:pt x="30547" y="466881"/>
                  </a:lnTo>
                  <a:lnTo>
                    <a:pt x="28009" y="464344"/>
                  </a:lnTo>
                  <a:lnTo>
                    <a:pt x="25471" y="464344"/>
                  </a:lnTo>
                  <a:lnTo>
                    <a:pt x="22934" y="461806"/>
                  </a:lnTo>
                  <a:lnTo>
                    <a:pt x="20396" y="461806"/>
                  </a:lnTo>
                  <a:lnTo>
                    <a:pt x="20396" y="456731"/>
                  </a:lnTo>
                  <a:lnTo>
                    <a:pt x="17859" y="451656"/>
                  </a:lnTo>
                  <a:lnTo>
                    <a:pt x="17859" y="441505"/>
                  </a:lnTo>
                  <a:lnTo>
                    <a:pt x="15321" y="436430"/>
                  </a:lnTo>
                  <a:lnTo>
                    <a:pt x="12783" y="426279"/>
                  </a:lnTo>
                  <a:lnTo>
                    <a:pt x="15321" y="421204"/>
                  </a:lnTo>
                  <a:lnTo>
                    <a:pt x="15321" y="405978"/>
                  </a:lnTo>
                  <a:lnTo>
                    <a:pt x="12783" y="403441"/>
                  </a:lnTo>
                  <a:lnTo>
                    <a:pt x="12783" y="400903"/>
                  </a:lnTo>
                  <a:lnTo>
                    <a:pt x="10246" y="398365"/>
                  </a:lnTo>
                  <a:lnTo>
                    <a:pt x="10246" y="390753"/>
                  </a:lnTo>
                  <a:lnTo>
                    <a:pt x="7708" y="383140"/>
                  </a:lnTo>
                  <a:lnTo>
                    <a:pt x="7708" y="350161"/>
                  </a:lnTo>
                  <a:lnTo>
                    <a:pt x="5170" y="337473"/>
                  </a:lnTo>
                  <a:lnTo>
                    <a:pt x="5170" y="327322"/>
                  </a:lnTo>
                  <a:lnTo>
                    <a:pt x="2633" y="317172"/>
                  </a:lnTo>
                  <a:lnTo>
                    <a:pt x="2633" y="307021"/>
                  </a:lnTo>
                  <a:lnTo>
                    <a:pt x="2633" y="307021"/>
                  </a:lnTo>
                </a:path>
              </a:pathLst>
            </a:custGeom>
            <a:solidFill>
              <a:schemeClr val="accent1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CB47CD8-316E-A736-7574-D50225B3132B}"/>
                </a:ext>
              </a:extLst>
            </p:cNvPr>
            <p:cNvSpPr/>
            <p:nvPr/>
          </p:nvSpPr>
          <p:spPr>
            <a:xfrm>
              <a:off x="8023603" y="2020212"/>
              <a:ext cx="852622" cy="553192"/>
            </a:xfrm>
            <a:custGeom>
              <a:avLst/>
              <a:gdLst>
                <a:gd name="connsiteX0" fmla="*/ 258828 w 852622"/>
                <a:gd name="connsiteY0" fmla="*/ 109118 h 553192"/>
                <a:gd name="connsiteX1" fmla="*/ 261365 w 852622"/>
                <a:gd name="connsiteY1" fmla="*/ 104043 h 553192"/>
                <a:gd name="connsiteX2" fmla="*/ 266441 w 852622"/>
                <a:gd name="connsiteY2" fmla="*/ 101505 h 553192"/>
                <a:gd name="connsiteX3" fmla="*/ 268978 w 852622"/>
                <a:gd name="connsiteY3" fmla="*/ 96430 h 553192"/>
                <a:gd name="connsiteX4" fmla="*/ 274054 w 852622"/>
                <a:gd name="connsiteY4" fmla="*/ 93892 h 553192"/>
                <a:gd name="connsiteX5" fmla="*/ 276591 w 852622"/>
                <a:gd name="connsiteY5" fmla="*/ 91355 h 553192"/>
                <a:gd name="connsiteX6" fmla="*/ 279129 w 852622"/>
                <a:gd name="connsiteY6" fmla="*/ 88817 h 553192"/>
                <a:gd name="connsiteX7" fmla="*/ 281666 w 852622"/>
                <a:gd name="connsiteY7" fmla="*/ 86279 h 553192"/>
                <a:gd name="connsiteX8" fmla="*/ 281666 w 852622"/>
                <a:gd name="connsiteY8" fmla="*/ 76129 h 553192"/>
                <a:gd name="connsiteX9" fmla="*/ 276591 w 852622"/>
                <a:gd name="connsiteY9" fmla="*/ 68516 h 553192"/>
                <a:gd name="connsiteX10" fmla="*/ 268978 w 852622"/>
                <a:gd name="connsiteY10" fmla="*/ 58365 h 553192"/>
                <a:gd name="connsiteX11" fmla="*/ 256290 w 852622"/>
                <a:gd name="connsiteY11" fmla="*/ 45677 h 553192"/>
                <a:gd name="connsiteX12" fmla="*/ 256290 w 852622"/>
                <a:gd name="connsiteY12" fmla="*/ 43140 h 553192"/>
                <a:gd name="connsiteX13" fmla="*/ 253753 w 852622"/>
                <a:gd name="connsiteY13" fmla="*/ 43140 h 553192"/>
                <a:gd name="connsiteX14" fmla="*/ 253753 w 852622"/>
                <a:gd name="connsiteY14" fmla="*/ 40602 h 553192"/>
                <a:gd name="connsiteX15" fmla="*/ 251215 w 852622"/>
                <a:gd name="connsiteY15" fmla="*/ 40602 h 553192"/>
                <a:gd name="connsiteX16" fmla="*/ 251215 w 852622"/>
                <a:gd name="connsiteY16" fmla="*/ 35527 h 553192"/>
                <a:gd name="connsiteX17" fmla="*/ 248677 w 852622"/>
                <a:gd name="connsiteY17" fmla="*/ 35527 h 553192"/>
                <a:gd name="connsiteX18" fmla="*/ 248677 w 852622"/>
                <a:gd name="connsiteY18" fmla="*/ 32989 h 553192"/>
                <a:gd name="connsiteX19" fmla="*/ 246140 w 852622"/>
                <a:gd name="connsiteY19" fmla="*/ 32989 h 553192"/>
                <a:gd name="connsiteX20" fmla="*/ 246140 w 852622"/>
                <a:gd name="connsiteY20" fmla="*/ 27914 h 553192"/>
                <a:gd name="connsiteX21" fmla="*/ 251215 w 852622"/>
                <a:gd name="connsiteY21" fmla="*/ 27914 h 553192"/>
                <a:gd name="connsiteX22" fmla="*/ 251215 w 852622"/>
                <a:gd name="connsiteY22" fmla="*/ 32989 h 553192"/>
                <a:gd name="connsiteX23" fmla="*/ 253753 w 852622"/>
                <a:gd name="connsiteY23" fmla="*/ 35527 h 553192"/>
                <a:gd name="connsiteX24" fmla="*/ 253753 w 852622"/>
                <a:gd name="connsiteY24" fmla="*/ 30452 h 553192"/>
                <a:gd name="connsiteX25" fmla="*/ 256290 w 852622"/>
                <a:gd name="connsiteY25" fmla="*/ 30452 h 553192"/>
                <a:gd name="connsiteX26" fmla="*/ 256290 w 852622"/>
                <a:gd name="connsiteY26" fmla="*/ 25376 h 553192"/>
                <a:gd name="connsiteX27" fmla="*/ 258828 w 852622"/>
                <a:gd name="connsiteY27" fmla="*/ 25376 h 553192"/>
                <a:gd name="connsiteX28" fmla="*/ 261365 w 852622"/>
                <a:gd name="connsiteY28" fmla="*/ 22839 h 553192"/>
                <a:gd name="connsiteX29" fmla="*/ 266441 w 852622"/>
                <a:gd name="connsiteY29" fmla="*/ 22839 h 553192"/>
                <a:gd name="connsiteX30" fmla="*/ 266441 w 852622"/>
                <a:gd name="connsiteY30" fmla="*/ 27914 h 553192"/>
                <a:gd name="connsiteX31" fmla="*/ 263903 w 852622"/>
                <a:gd name="connsiteY31" fmla="*/ 27914 h 553192"/>
                <a:gd name="connsiteX32" fmla="*/ 263903 w 852622"/>
                <a:gd name="connsiteY32" fmla="*/ 32989 h 553192"/>
                <a:gd name="connsiteX33" fmla="*/ 266441 w 852622"/>
                <a:gd name="connsiteY33" fmla="*/ 32989 h 553192"/>
                <a:gd name="connsiteX34" fmla="*/ 266441 w 852622"/>
                <a:gd name="connsiteY34" fmla="*/ 30452 h 553192"/>
                <a:gd name="connsiteX35" fmla="*/ 271516 w 852622"/>
                <a:gd name="connsiteY35" fmla="*/ 30452 h 553192"/>
                <a:gd name="connsiteX36" fmla="*/ 271516 w 852622"/>
                <a:gd name="connsiteY36" fmla="*/ 35527 h 553192"/>
                <a:gd name="connsiteX37" fmla="*/ 291817 w 852622"/>
                <a:gd name="connsiteY37" fmla="*/ 35527 h 553192"/>
                <a:gd name="connsiteX38" fmla="*/ 291817 w 852622"/>
                <a:gd name="connsiteY38" fmla="*/ 38064 h 553192"/>
                <a:gd name="connsiteX39" fmla="*/ 294354 w 852622"/>
                <a:gd name="connsiteY39" fmla="*/ 38064 h 553192"/>
                <a:gd name="connsiteX40" fmla="*/ 296892 w 852622"/>
                <a:gd name="connsiteY40" fmla="*/ 40602 h 553192"/>
                <a:gd name="connsiteX41" fmla="*/ 299430 w 852622"/>
                <a:gd name="connsiteY41" fmla="*/ 40602 h 553192"/>
                <a:gd name="connsiteX42" fmla="*/ 299430 w 852622"/>
                <a:gd name="connsiteY42" fmla="*/ 38064 h 553192"/>
                <a:gd name="connsiteX43" fmla="*/ 301968 w 852622"/>
                <a:gd name="connsiteY43" fmla="*/ 38064 h 553192"/>
                <a:gd name="connsiteX44" fmla="*/ 304505 w 852622"/>
                <a:gd name="connsiteY44" fmla="*/ 35527 h 553192"/>
                <a:gd name="connsiteX45" fmla="*/ 314656 w 852622"/>
                <a:gd name="connsiteY45" fmla="*/ 35527 h 553192"/>
                <a:gd name="connsiteX46" fmla="*/ 314656 w 852622"/>
                <a:gd name="connsiteY46" fmla="*/ 38064 h 553192"/>
                <a:gd name="connsiteX47" fmla="*/ 312118 w 852622"/>
                <a:gd name="connsiteY47" fmla="*/ 38064 h 553192"/>
                <a:gd name="connsiteX48" fmla="*/ 312118 w 852622"/>
                <a:gd name="connsiteY48" fmla="*/ 40602 h 553192"/>
                <a:gd name="connsiteX49" fmla="*/ 309580 w 852622"/>
                <a:gd name="connsiteY49" fmla="*/ 40602 h 553192"/>
                <a:gd name="connsiteX50" fmla="*/ 309580 w 852622"/>
                <a:gd name="connsiteY50" fmla="*/ 43140 h 553192"/>
                <a:gd name="connsiteX51" fmla="*/ 307042 w 852622"/>
                <a:gd name="connsiteY51" fmla="*/ 43140 h 553192"/>
                <a:gd name="connsiteX52" fmla="*/ 307042 w 852622"/>
                <a:gd name="connsiteY52" fmla="*/ 45677 h 553192"/>
                <a:gd name="connsiteX53" fmla="*/ 312118 w 852622"/>
                <a:gd name="connsiteY53" fmla="*/ 45677 h 553192"/>
                <a:gd name="connsiteX54" fmla="*/ 312118 w 852622"/>
                <a:gd name="connsiteY54" fmla="*/ 43140 h 553192"/>
                <a:gd name="connsiteX55" fmla="*/ 314656 w 852622"/>
                <a:gd name="connsiteY55" fmla="*/ 40602 h 553192"/>
                <a:gd name="connsiteX56" fmla="*/ 314656 w 852622"/>
                <a:gd name="connsiteY56" fmla="*/ 43140 h 553192"/>
                <a:gd name="connsiteX57" fmla="*/ 319731 w 852622"/>
                <a:gd name="connsiteY57" fmla="*/ 43140 h 553192"/>
                <a:gd name="connsiteX58" fmla="*/ 319731 w 852622"/>
                <a:gd name="connsiteY58" fmla="*/ 35527 h 553192"/>
                <a:gd name="connsiteX59" fmla="*/ 322268 w 852622"/>
                <a:gd name="connsiteY59" fmla="*/ 35527 h 553192"/>
                <a:gd name="connsiteX60" fmla="*/ 322268 w 852622"/>
                <a:gd name="connsiteY60" fmla="*/ 32989 h 553192"/>
                <a:gd name="connsiteX61" fmla="*/ 324806 w 852622"/>
                <a:gd name="connsiteY61" fmla="*/ 35527 h 553192"/>
                <a:gd name="connsiteX62" fmla="*/ 332419 w 852622"/>
                <a:gd name="connsiteY62" fmla="*/ 35527 h 553192"/>
                <a:gd name="connsiteX63" fmla="*/ 332419 w 852622"/>
                <a:gd name="connsiteY63" fmla="*/ 32989 h 553192"/>
                <a:gd name="connsiteX64" fmla="*/ 337494 w 852622"/>
                <a:gd name="connsiteY64" fmla="*/ 32989 h 553192"/>
                <a:gd name="connsiteX65" fmla="*/ 337494 w 852622"/>
                <a:gd name="connsiteY65" fmla="*/ 38064 h 553192"/>
                <a:gd name="connsiteX66" fmla="*/ 340032 w 852622"/>
                <a:gd name="connsiteY66" fmla="*/ 40602 h 553192"/>
                <a:gd name="connsiteX67" fmla="*/ 342570 w 852622"/>
                <a:gd name="connsiteY67" fmla="*/ 40602 h 553192"/>
                <a:gd name="connsiteX68" fmla="*/ 342570 w 852622"/>
                <a:gd name="connsiteY68" fmla="*/ 38064 h 553192"/>
                <a:gd name="connsiteX69" fmla="*/ 345107 w 852622"/>
                <a:gd name="connsiteY69" fmla="*/ 38064 h 553192"/>
                <a:gd name="connsiteX70" fmla="*/ 345107 w 852622"/>
                <a:gd name="connsiteY70" fmla="*/ 40602 h 553192"/>
                <a:gd name="connsiteX71" fmla="*/ 347645 w 852622"/>
                <a:gd name="connsiteY71" fmla="*/ 40602 h 553192"/>
                <a:gd name="connsiteX72" fmla="*/ 347645 w 852622"/>
                <a:gd name="connsiteY72" fmla="*/ 50753 h 553192"/>
                <a:gd name="connsiteX73" fmla="*/ 350182 w 852622"/>
                <a:gd name="connsiteY73" fmla="*/ 50753 h 553192"/>
                <a:gd name="connsiteX74" fmla="*/ 350182 w 852622"/>
                <a:gd name="connsiteY74" fmla="*/ 53290 h 553192"/>
                <a:gd name="connsiteX75" fmla="*/ 355258 w 852622"/>
                <a:gd name="connsiteY75" fmla="*/ 53290 h 553192"/>
                <a:gd name="connsiteX76" fmla="*/ 355258 w 852622"/>
                <a:gd name="connsiteY76" fmla="*/ 50753 h 553192"/>
                <a:gd name="connsiteX77" fmla="*/ 360333 w 852622"/>
                <a:gd name="connsiteY77" fmla="*/ 50753 h 553192"/>
                <a:gd name="connsiteX78" fmla="*/ 360333 w 852622"/>
                <a:gd name="connsiteY78" fmla="*/ 48215 h 553192"/>
                <a:gd name="connsiteX79" fmla="*/ 362870 w 852622"/>
                <a:gd name="connsiteY79" fmla="*/ 48215 h 553192"/>
                <a:gd name="connsiteX80" fmla="*/ 362870 w 852622"/>
                <a:gd name="connsiteY80" fmla="*/ 38064 h 553192"/>
                <a:gd name="connsiteX81" fmla="*/ 365408 w 852622"/>
                <a:gd name="connsiteY81" fmla="*/ 38064 h 553192"/>
                <a:gd name="connsiteX82" fmla="*/ 365408 w 852622"/>
                <a:gd name="connsiteY82" fmla="*/ 35527 h 553192"/>
                <a:gd name="connsiteX83" fmla="*/ 373021 w 852622"/>
                <a:gd name="connsiteY83" fmla="*/ 35527 h 553192"/>
                <a:gd name="connsiteX84" fmla="*/ 373021 w 852622"/>
                <a:gd name="connsiteY84" fmla="*/ 32989 h 553192"/>
                <a:gd name="connsiteX85" fmla="*/ 378096 w 852622"/>
                <a:gd name="connsiteY85" fmla="*/ 32989 h 553192"/>
                <a:gd name="connsiteX86" fmla="*/ 378096 w 852622"/>
                <a:gd name="connsiteY86" fmla="*/ 35527 h 553192"/>
                <a:gd name="connsiteX87" fmla="*/ 380634 w 852622"/>
                <a:gd name="connsiteY87" fmla="*/ 35527 h 553192"/>
                <a:gd name="connsiteX88" fmla="*/ 380634 w 852622"/>
                <a:gd name="connsiteY88" fmla="*/ 30452 h 553192"/>
                <a:gd name="connsiteX89" fmla="*/ 380634 w 852622"/>
                <a:gd name="connsiteY89" fmla="*/ 32989 h 553192"/>
                <a:gd name="connsiteX90" fmla="*/ 383171 w 852622"/>
                <a:gd name="connsiteY90" fmla="*/ 32989 h 553192"/>
                <a:gd name="connsiteX91" fmla="*/ 383171 w 852622"/>
                <a:gd name="connsiteY91" fmla="*/ 40602 h 553192"/>
                <a:gd name="connsiteX92" fmla="*/ 385709 w 852622"/>
                <a:gd name="connsiteY92" fmla="*/ 40602 h 553192"/>
                <a:gd name="connsiteX93" fmla="*/ 385709 w 852622"/>
                <a:gd name="connsiteY93" fmla="*/ 38064 h 553192"/>
                <a:gd name="connsiteX94" fmla="*/ 388247 w 852622"/>
                <a:gd name="connsiteY94" fmla="*/ 38064 h 553192"/>
                <a:gd name="connsiteX95" fmla="*/ 388247 w 852622"/>
                <a:gd name="connsiteY95" fmla="*/ 35527 h 553192"/>
                <a:gd name="connsiteX96" fmla="*/ 385709 w 852622"/>
                <a:gd name="connsiteY96" fmla="*/ 35527 h 553192"/>
                <a:gd name="connsiteX97" fmla="*/ 385709 w 852622"/>
                <a:gd name="connsiteY97" fmla="*/ 27914 h 553192"/>
                <a:gd name="connsiteX98" fmla="*/ 383171 w 852622"/>
                <a:gd name="connsiteY98" fmla="*/ 27914 h 553192"/>
                <a:gd name="connsiteX99" fmla="*/ 383171 w 852622"/>
                <a:gd name="connsiteY99" fmla="*/ 22839 h 553192"/>
                <a:gd name="connsiteX100" fmla="*/ 380634 w 852622"/>
                <a:gd name="connsiteY100" fmla="*/ 22839 h 553192"/>
                <a:gd name="connsiteX101" fmla="*/ 380634 w 852622"/>
                <a:gd name="connsiteY101" fmla="*/ 20301 h 553192"/>
                <a:gd name="connsiteX102" fmla="*/ 378096 w 852622"/>
                <a:gd name="connsiteY102" fmla="*/ 17763 h 553192"/>
                <a:gd name="connsiteX103" fmla="*/ 378096 w 852622"/>
                <a:gd name="connsiteY103" fmla="*/ 12688 h 553192"/>
                <a:gd name="connsiteX104" fmla="*/ 380634 w 852622"/>
                <a:gd name="connsiteY104" fmla="*/ 12688 h 553192"/>
                <a:gd name="connsiteX105" fmla="*/ 380634 w 852622"/>
                <a:gd name="connsiteY105" fmla="*/ 10150 h 553192"/>
                <a:gd name="connsiteX106" fmla="*/ 393322 w 852622"/>
                <a:gd name="connsiteY106" fmla="*/ 10150 h 553192"/>
                <a:gd name="connsiteX107" fmla="*/ 393322 w 852622"/>
                <a:gd name="connsiteY107" fmla="*/ 12688 h 553192"/>
                <a:gd name="connsiteX108" fmla="*/ 398397 w 852622"/>
                <a:gd name="connsiteY108" fmla="*/ 12688 h 553192"/>
                <a:gd name="connsiteX109" fmla="*/ 398397 w 852622"/>
                <a:gd name="connsiteY109" fmla="*/ 5075 h 553192"/>
                <a:gd name="connsiteX110" fmla="*/ 408548 w 852622"/>
                <a:gd name="connsiteY110" fmla="*/ 5075 h 553192"/>
                <a:gd name="connsiteX111" fmla="*/ 408548 w 852622"/>
                <a:gd name="connsiteY111" fmla="*/ 2538 h 553192"/>
                <a:gd name="connsiteX112" fmla="*/ 418699 w 852622"/>
                <a:gd name="connsiteY112" fmla="*/ 2538 h 553192"/>
                <a:gd name="connsiteX113" fmla="*/ 418699 w 852622"/>
                <a:gd name="connsiteY113" fmla="*/ 0 h 553192"/>
                <a:gd name="connsiteX114" fmla="*/ 421236 w 852622"/>
                <a:gd name="connsiteY114" fmla="*/ 2538 h 553192"/>
                <a:gd name="connsiteX115" fmla="*/ 423773 w 852622"/>
                <a:gd name="connsiteY115" fmla="*/ 2538 h 553192"/>
                <a:gd name="connsiteX116" fmla="*/ 423773 w 852622"/>
                <a:gd name="connsiteY116" fmla="*/ 5075 h 553192"/>
                <a:gd name="connsiteX117" fmla="*/ 426311 w 852622"/>
                <a:gd name="connsiteY117" fmla="*/ 5075 h 553192"/>
                <a:gd name="connsiteX118" fmla="*/ 426311 w 852622"/>
                <a:gd name="connsiteY118" fmla="*/ 7613 h 553192"/>
                <a:gd name="connsiteX119" fmla="*/ 428849 w 852622"/>
                <a:gd name="connsiteY119" fmla="*/ 7613 h 553192"/>
                <a:gd name="connsiteX120" fmla="*/ 431387 w 852622"/>
                <a:gd name="connsiteY120" fmla="*/ 10150 h 553192"/>
                <a:gd name="connsiteX121" fmla="*/ 431387 w 852622"/>
                <a:gd name="connsiteY121" fmla="*/ 15226 h 553192"/>
                <a:gd name="connsiteX122" fmla="*/ 428849 w 852622"/>
                <a:gd name="connsiteY122" fmla="*/ 15226 h 553192"/>
                <a:gd name="connsiteX123" fmla="*/ 428849 w 852622"/>
                <a:gd name="connsiteY123" fmla="*/ 12688 h 553192"/>
                <a:gd name="connsiteX124" fmla="*/ 423773 w 852622"/>
                <a:gd name="connsiteY124" fmla="*/ 12688 h 553192"/>
                <a:gd name="connsiteX125" fmla="*/ 423773 w 852622"/>
                <a:gd name="connsiteY125" fmla="*/ 15226 h 553192"/>
                <a:gd name="connsiteX126" fmla="*/ 421236 w 852622"/>
                <a:gd name="connsiteY126" fmla="*/ 15226 h 553192"/>
                <a:gd name="connsiteX127" fmla="*/ 421236 w 852622"/>
                <a:gd name="connsiteY127" fmla="*/ 17763 h 553192"/>
                <a:gd name="connsiteX128" fmla="*/ 423773 w 852622"/>
                <a:gd name="connsiteY128" fmla="*/ 17763 h 553192"/>
                <a:gd name="connsiteX129" fmla="*/ 423773 w 852622"/>
                <a:gd name="connsiteY129" fmla="*/ 20301 h 553192"/>
                <a:gd name="connsiteX130" fmla="*/ 431387 w 852622"/>
                <a:gd name="connsiteY130" fmla="*/ 20301 h 553192"/>
                <a:gd name="connsiteX131" fmla="*/ 433924 w 852622"/>
                <a:gd name="connsiteY131" fmla="*/ 22839 h 553192"/>
                <a:gd name="connsiteX132" fmla="*/ 433924 w 852622"/>
                <a:gd name="connsiteY132" fmla="*/ 25376 h 553192"/>
                <a:gd name="connsiteX133" fmla="*/ 428849 w 852622"/>
                <a:gd name="connsiteY133" fmla="*/ 25376 h 553192"/>
                <a:gd name="connsiteX134" fmla="*/ 428849 w 852622"/>
                <a:gd name="connsiteY134" fmla="*/ 27914 h 553192"/>
                <a:gd name="connsiteX135" fmla="*/ 433924 w 852622"/>
                <a:gd name="connsiteY135" fmla="*/ 27914 h 553192"/>
                <a:gd name="connsiteX136" fmla="*/ 433924 w 852622"/>
                <a:gd name="connsiteY136" fmla="*/ 32989 h 553192"/>
                <a:gd name="connsiteX137" fmla="*/ 441537 w 852622"/>
                <a:gd name="connsiteY137" fmla="*/ 32989 h 553192"/>
                <a:gd name="connsiteX138" fmla="*/ 441537 w 852622"/>
                <a:gd name="connsiteY138" fmla="*/ 27914 h 553192"/>
                <a:gd name="connsiteX139" fmla="*/ 438999 w 852622"/>
                <a:gd name="connsiteY139" fmla="*/ 27914 h 553192"/>
                <a:gd name="connsiteX140" fmla="*/ 438999 w 852622"/>
                <a:gd name="connsiteY140" fmla="*/ 22839 h 553192"/>
                <a:gd name="connsiteX141" fmla="*/ 441537 w 852622"/>
                <a:gd name="connsiteY141" fmla="*/ 22839 h 553192"/>
                <a:gd name="connsiteX142" fmla="*/ 441537 w 852622"/>
                <a:gd name="connsiteY142" fmla="*/ 20301 h 553192"/>
                <a:gd name="connsiteX143" fmla="*/ 438999 w 852622"/>
                <a:gd name="connsiteY143" fmla="*/ 20301 h 553192"/>
                <a:gd name="connsiteX144" fmla="*/ 438999 w 852622"/>
                <a:gd name="connsiteY144" fmla="*/ 15226 h 553192"/>
                <a:gd name="connsiteX145" fmla="*/ 444075 w 852622"/>
                <a:gd name="connsiteY145" fmla="*/ 15226 h 553192"/>
                <a:gd name="connsiteX146" fmla="*/ 444075 w 852622"/>
                <a:gd name="connsiteY146" fmla="*/ 17763 h 553192"/>
                <a:gd name="connsiteX147" fmla="*/ 446612 w 852622"/>
                <a:gd name="connsiteY147" fmla="*/ 17763 h 553192"/>
                <a:gd name="connsiteX148" fmla="*/ 446612 w 852622"/>
                <a:gd name="connsiteY148" fmla="*/ 12688 h 553192"/>
                <a:gd name="connsiteX149" fmla="*/ 444075 w 852622"/>
                <a:gd name="connsiteY149" fmla="*/ 12688 h 553192"/>
                <a:gd name="connsiteX150" fmla="*/ 444075 w 852622"/>
                <a:gd name="connsiteY150" fmla="*/ 7613 h 553192"/>
                <a:gd name="connsiteX151" fmla="*/ 446612 w 852622"/>
                <a:gd name="connsiteY151" fmla="*/ 7613 h 553192"/>
                <a:gd name="connsiteX152" fmla="*/ 446612 w 852622"/>
                <a:gd name="connsiteY152" fmla="*/ 10150 h 553192"/>
                <a:gd name="connsiteX153" fmla="*/ 449150 w 852622"/>
                <a:gd name="connsiteY153" fmla="*/ 10150 h 553192"/>
                <a:gd name="connsiteX154" fmla="*/ 449150 w 852622"/>
                <a:gd name="connsiteY154" fmla="*/ 12688 h 553192"/>
                <a:gd name="connsiteX155" fmla="*/ 451687 w 852622"/>
                <a:gd name="connsiteY155" fmla="*/ 12688 h 553192"/>
                <a:gd name="connsiteX156" fmla="*/ 451687 w 852622"/>
                <a:gd name="connsiteY156" fmla="*/ 10150 h 553192"/>
                <a:gd name="connsiteX157" fmla="*/ 456763 w 852622"/>
                <a:gd name="connsiteY157" fmla="*/ 10150 h 553192"/>
                <a:gd name="connsiteX158" fmla="*/ 456763 w 852622"/>
                <a:gd name="connsiteY158" fmla="*/ 5075 h 553192"/>
                <a:gd name="connsiteX159" fmla="*/ 461838 w 852622"/>
                <a:gd name="connsiteY159" fmla="*/ 5075 h 553192"/>
                <a:gd name="connsiteX160" fmla="*/ 461838 w 852622"/>
                <a:gd name="connsiteY160" fmla="*/ 7613 h 553192"/>
                <a:gd name="connsiteX161" fmla="*/ 464376 w 852622"/>
                <a:gd name="connsiteY161" fmla="*/ 10150 h 553192"/>
                <a:gd name="connsiteX162" fmla="*/ 471988 w 852622"/>
                <a:gd name="connsiteY162" fmla="*/ 10150 h 553192"/>
                <a:gd name="connsiteX163" fmla="*/ 471988 w 852622"/>
                <a:gd name="connsiteY163" fmla="*/ 12688 h 553192"/>
                <a:gd name="connsiteX164" fmla="*/ 474526 w 852622"/>
                <a:gd name="connsiteY164" fmla="*/ 12688 h 553192"/>
                <a:gd name="connsiteX165" fmla="*/ 474526 w 852622"/>
                <a:gd name="connsiteY165" fmla="*/ 15226 h 553192"/>
                <a:gd name="connsiteX166" fmla="*/ 477064 w 852622"/>
                <a:gd name="connsiteY166" fmla="*/ 15226 h 553192"/>
                <a:gd name="connsiteX167" fmla="*/ 477064 w 852622"/>
                <a:gd name="connsiteY167" fmla="*/ 17763 h 553192"/>
                <a:gd name="connsiteX168" fmla="*/ 489752 w 852622"/>
                <a:gd name="connsiteY168" fmla="*/ 17763 h 553192"/>
                <a:gd name="connsiteX169" fmla="*/ 492290 w 852622"/>
                <a:gd name="connsiteY169" fmla="*/ 20301 h 553192"/>
                <a:gd name="connsiteX170" fmla="*/ 492290 w 852622"/>
                <a:gd name="connsiteY170" fmla="*/ 22839 h 553192"/>
                <a:gd name="connsiteX171" fmla="*/ 497365 w 852622"/>
                <a:gd name="connsiteY171" fmla="*/ 22839 h 553192"/>
                <a:gd name="connsiteX172" fmla="*/ 497365 w 852622"/>
                <a:gd name="connsiteY172" fmla="*/ 25376 h 553192"/>
                <a:gd name="connsiteX173" fmla="*/ 504978 w 852622"/>
                <a:gd name="connsiteY173" fmla="*/ 25376 h 553192"/>
                <a:gd name="connsiteX174" fmla="*/ 507515 w 852622"/>
                <a:gd name="connsiteY174" fmla="*/ 22839 h 553192"/>
                <a:gd name="connsiteX175" fmla="*/ 510053 w 852622"/>
                <a:gd name="connsiteY175" fmla="*/ 22839 h 553192"/>
                <a:gd name="connsiteX176" fmla="*/ 510053 w 852622"/>
                <a:gd name="connsiteY176" fmla="*/ 30452 h 553192"/>
                <a:gd name="connsiteX177" fmla="*/ 507515 w 852622"/>
                <a:gd name="connsiteY177" fmla="*/ 30452 h 553192"/>
                <a:gd name="connsiteX178" fmla="*/ 507515 w 852622"/>
                <a:gd name="connsiteY178" fmla="*/ 32989 h 553192"/>
                <a:gd name="connsiteX179" fmla="*/ 504978 w 852622"/>
                <a:gd name="connsiteY179" fmla="*/ 35527 h 553192"/>
                <a:gd name="connsiteX180" fmla="*/ 504978 w 852622"/>
                <a:gd name="connsiteY180" fmla="*/ 43140 h 553192"/>
                <a:gd name="connsiteX181" fmla="*/ 507515 w 852622"/>
                <a:gd name="connsiteY181" fmla="*/ 43140 h 553192"/>
                <a:gd name="connsiteX182" fmla="*/ 507515 w 852622"/>
                <a:gd name="connsiteY182" fmla="*/ 45677 h 553192"/>
                <a:gd name="connsiteX183" fmla="*/ 510053 w 852622"/>
                <a:gd name="connsiteY183" fmla="*/ 48215 h 553192"/>
                <a:gd name="connsiteX184" fmla="*/ 512590 w 852622"/>
                <a:gd name="connsiteY184" fmla="*/ 48215 h 553192"/>
                <a:gd name="connsiteX185" fmla="*/ 512590 w 852622"/>
                <a:gd name="connsiteY185" fmla="*/ 50753 h 553192"/>
                <a:gd name="connsiteX186" fmla="*/ 517666 w 852622"/>
                <a:gd name="connsiteY186" fmla="*/ 50753 h 553192"/>
                <a:gd name="connsiteX187" fmla="*/ 520204 w 852622"/>
                <a:gd name="connsiteY187" fmla="*/ 53290 h 553192"/>
                <a:gd name="connsiteX188" fmla="*/ 540494 w 852622"/>
                <a:gd name="connsiteY188" fmla="*/ 53290 h 553192"/>
                <a:gd name="connsiteX189" fmla="*/ 543032 w 852622"/>
                <a:gd name="connsiteY189" fmla="*/ 50753 h 553192"/>
                <a:gd name="connsiteX190" fmla="*/ 545569 w 852622"/>
                <a:gd name="connsiteY190" fmla="*/ 50753 h 553192"/>
                <a:gd name="connsiteX191" fmla="*/ 545569 w 852622"/>
                <a:gd name="connsiteY191" fmla="*/ 48215 h 553192"/>
                <a:gd name="connsiteX192" fmla="*/ 548107 w 852622"/>
                <a:gd name="connsiteY192" fmla="*/ 48215 h 553192"/>
                <a:gd name="connsiteX193" fmla="*/ 548107 w 852622"/>
                <a:gd name="connsiteY193" fmla="*/ 45677 h 553192"/>
                <a:gd name="connsiteX194" fmla="*/ 550644 w 852622"/>
                <a:gd name="connsiteY194" fmla="*/ 43140 h 553192"/>
                <a:gd name="connsiteX195" fmla="*/ 553182 w 852622"/>
                <a:gd name="connsiteY195" fmla="*/ 40602 h 553192"/>
                <a:gd name="connsiteX196" fmla="*/ 563332 w 852622"/>
                <a:gd name="connsiteY196" fmla="*/ 40602 h 553192"/>
                <a:gd name="connsiteX197" fmla="*/ 563332 w 852622"/>
                <a:gd name="connsiteY197" fmla="*/ 43140 h 553192"/>
                <a:gd name="connsiteX198" fmla="*/ 565870 w 852622"/>
                <a:gd name="connsiteY198" fmla="*/ 43140 h 553192"/>
                <a:gd name="connsiteX199" fmla="*/ 565870 w 852622"/>
                <a:gd name="connsiteY199" fmla="*/ 45677 h 553192"/>
                <a:gd name="connsiteX200" fmla="*/ 568408 w 852622"/>
                <a:gd name="connsiteY200" fmla="*/ 45677 h 553192"/>
                <a:gd name="connsiteX201" fmla="*/ 570946 w 852622"/>
                <a:gd name="connsiteY201" fmla="*/ 48215 h 553192"/>
                <a:gd name="connsiteX202" fmla="*/ 573483 w 852622"/>
                <a:gd name="connsiteY202" fmla="*/ 48215 h 553192"/>
                <a:gd name="connsiteX203" fmla="*/ 573483 w 852622"/>
                <a:gd name="connsiteY203" fmla="*/ 50753 h 553192"/>
                <a:gd name="connsiteX204" fmla="*/ 576021 w 852622"/>
                <a:gd name="connsiteY204" fmla="*/ 50753 h 553192"/>
                <a:gd name="connsiteX205" fmla="*/ 576021 w 852622"/>
                <a:gd name="connsiteY205" fmla="*/ 53290 h 553192"/>
                <a:gd name="connsiteX206" fmla="*/ 578558 w 852622"/>
                <a:gd name="connsiteY206" fmla="*/ 53290 h 553192"/>
                <a:gd name="connsiteX207" fmla="*/ 578558 w 852622"/>
                <a:gd name="connsiteY207" fmla="*/ 58365 h 553192"/>
                <a:gd name="connsiteX208" fmla="*/ 581096 w 852622"/>
                <a:gd name="connsiteY208" fmla="*/ 58365 h 553192"/>
                <a:gd name="connsiteX209" fmla="*/ 581096 w 852622"/>
                <a:gd name="connsiteY209" fmla="*/ 60903 h 553192"/>
                <a:gd name="connsiteX210" fmla="*/ 578558 w 852622"/>
                <a:gd name="connsiteY210" fmla="*/ 60903 h 553192"/>
                <a:gd name="connsiteX211" fmla="*/ 578558 w 852622"/>
                <a:gd name="connsiteY211" fmla="*/ 65978 h 553192"/>
                <a:gd name="connsiteX212" fmla="*/ 576021 w 852622"/>
                <a:gd name="connsiteY212" fmla="*/ 65978 h 553192"/>
                <a:gd name="connsiteX213" fmla="*/ 576021 w 852622"/>
                <a:gd name="connsiteY213" fmla="*/ 68516 h 553192"/>
                <a:gd name="connsiteX214" fmla="*/ 570946 w 852622"/>
                <a:gd name="connsiteY214" fmla="*/ 68516 h 553192"/>
                <a:gd name="connsiteX215" fmla="*/ 568408 w 852622"/>
                <a:gd name="connsiteY215" fmla="*/ 65978 h 553192"/>
                <a:gd name="connsiteX216" fmla="*/ 568408 w 852622"/>
                <a:gd name="connsiteY216" fmla="*/ 63441 h 553192"/>
                <a:gd name="connsiteX217" fmla="*/ 565870 w 852622"/>
                <a:gd name="connsiteY217" fmla="*/ 63441 h 553192"/>
                <a:gd name="connsiteX218" fmla="*/ 565870 w 852622"/>
                <a:gd name="connsiteY218" fmla="*/ 60903 h 553192"/>
                <a:gd name="connsiteX219" fmla="*/ 563332 w 852622"/>
                <a:gd name="connsiteY219" fmla="*/ 60903 h 553192"/>
                <a:gd name="connsiteX220" fmla="*/ 563332 w 852622"/>
                <a:gd name="connsiteY220" fmla="*/ 58365 h 553192"/>
                <a:gd name="connsiteX221" fmla="*/ 560795 w 852622"/>
                <a:gd name="connsiteY221" fmla="*/ 58365 h 553192"/>
                <a:gd name="connsiteX222" fmla="*/ 560795 w 852622"/>
                <a:gd name="connsiteY222" fmla="*/ 73591 h 553192"/>
                <a:gd name="connsiteX223" fmla="*/ 558257 w 852622"/>
                <a:gd name="connsiteY223" fmla="*/ 73591 h 553192"/>
                <a:gd name="connsiteX224" fmla="*/ 555720 w 852622"/>
                <a:gd name="connsiteY224" fmla="*/ 71054 h 553192"/>
                <a:gd name="connsiteX225" fmla="*/ 553182 w 852622"/>
                <a:gd name="connsiteY225" fmla="*/ 71054 h 553192"/>
                <a:gd name="connsiteX226" fmla="*/ 553182 w 852622"/>
                <a:gd name="connsiteY226" fmla="*/ 68516 h 553192"/>
                <a:gd name="connsiteX227" fmla="*/ 550644 w 852622"/>
                <a:gd name="connsiteY227" fmla="*/ 68516 h 553192"/>
                <a:gd name="connsiteX228" fmla="*/ 550644 w 852622"/>
                <a:gd name="connsiteY228" fmla="*/ 73591 h 553192"/>
                <a:gd name="connsiteX229" fmla="*/ 548107 w 852622"/>
                <a:gd name="connsiteY229" fmla="*/ 73591 h 553192"/>
                <a:gd name="connsiteX230" fmla="*/ 548107 w 852622"/>
                <a:gd name="connsiteY230" fmla="*/ 81204 h 553192"/>
                <a:gd name="connsiteX231" fmla="*/ 550644 w 852622"/>
                <a:gd name="connsiteY231" fmla="*/ 81204 h 553192"/>
                <a:gd name="connsiteX232" fmla="*/ 550644 w 852622"/>
                <a:gd name="connsiteY232" fmla="*/ 83742 h 553192"/>
                <a:gd name="connsiteX233" fmla="*/ 553182 w 852622"/>
                <a:gd name="connsiteY233" fmla="*/ 83742 h 553192"/>
                <a:gd name="connsiteX234" fmla="*/ 553182 w 852622"/>
                <a:gd name="connsiteY234" fmla="*/ 86279 h 553192"/>
                <a:gd name="connsiteX235" fmla="*/ 558257 w 852622"/>
                <a:gd name="connsiteY235" fmla="*/ 86279 h 553192"/>
                <a:gd name="connsiteX236" fmla="*/ 558257 w 852622"/>
                <a:gd name="connsiteY236" fmla="*/ 88817 h 553192"/>
                <a:gd name="connsiteX237" fmla="*/ 565870 w 852622"/>
                <a:gd name="connsiteY237" fmla="*/ 88817 h 553192"/>
                <a:gd name="connsiteX238" fmla="*/ 565870 w 852622"/>
                <a:gd name="connsiteY238" fmla="*/ 91355 h 553192"/>
                <a:gd name="connsiteX239" fmla="*/ 568408 w 852622"/>
                <a:gd name="connsiteY239" fmla="*/ 91355 h 553192"/>
                <a:gd name="connsiteX240" fmla="*/ 570946 w 852622"/>
                <a:gd name="connsiteY240" fmla="*/ 93892 h 553192"/>
                <a:gd name="connsiteX241" fmla="*/ 570946 w 852622"/>
                <a:gd name="connsiteY241" fmla="*/ 96430 h 553192"/>
                <a:gd name="connsiteX242" fmla="*/ 573483 w 852622"/>
                <a:gd name="connsiteY242" fmla="*/ 96430 h 553192"/>
                <a:gd name="connsiteX243" fmla="*/ 573483 w 852622"/>
                <a:gd name="connsiteY243" fmla="*/ 98967 h 553192"/>
                <a:gd name="connsiteX244" fmla="*/ 570946 w 852622"/>
                <a:gd name="connsiteY244" fmla="*/ 98967 h 553192"/>
                <a:gd name="connsiteX245" fmla="*/ 570946 w 852622"/>
                <a:gd name="connsiteY245" fmla="*/ 101505 h 553192"/>
                <a:gd name="connsiteX246" fmla="*/ 568408 w 852622"/>
                <a:gd name="connsiteY246" fmla="*/ 101505 h 553192"/>
                <a:gd name="connsiteX247" fmla="*/ 568408 w 852622"/>
                <a:gd name="connsiteY247" fmla="*/ 109118 h 553192"/>
                <a:gd name="connsiteX248" fmla="*/ 570946 w 852622"/>
                <a:gd name="connsiteY248" fmla="*/ 109118 h 553192"/>
                <a:gd name="connsiteX249" fmla="*/ 570946 w 852622"/>
                <a:gd name="connsiteY249" fmla="*/ 111656 h 553192"/>
                <a:gd name="connsiteX250" fmla="*/ 573483 w 852622"/>
                <a:gd name="connsiteY250" fmla="*/ 111656 h 553192"/>
                <a:gd name="connsiteX251" fmla="*/ 573483 w 852622"/>
                <a:gd name="connsiteY251" fmla="*/ 114193 h 553192"/>
                <a:gd name="connsiteX252" fmla="*/ 576021 w 852622"/>
                <a:gd name="connsiteY252" fmla="*/ 114193 h 553192"/>
                <a:gd name="connsiteX253" fmla="*/ 576021 w 852622"/>
                <a:gd name="connsiteY253" fmla="*/ 116731 h 553192"/>
                <a:gd name="connsiteX254" fmla="*/ 586171 w 852622"/>
                <a:gd name="connsiteY254" fmla="*/ 116731 h 553192"/>
                <a:gd name="connsiteX255" fmla="*/ 586171 w 852622"/>
                <a:gd name="connsiteY255" fmla="*/ 114193 h 553192"/>
                <a:gd name="connsiteX256" fmla="*/ 588709 w 852622"/>
                <a:gd name="connsiteY256" fmla="*/ 114193 h 553192"/>
                <a:gd name="connsiteX257" fmla="*/ 588709 w 852622"/>
                <a:gd name="connsiteY257" fmla="*/ 106580 h 553192"/>
                <a:gd name="connsiteX258" fmla="*/ 586171 w 852622"/>
                <a:gd name="connsiteY258" fmla="*/ 106580 h 553192"/>
                <a:gd name="connsiteX259" fmla="*/ 586171 w 852622"/>
                <a:gd name="connsiteY259" fmla="*/ 101505 h 553192"/>
                <a:gd name="connsiteX260" fmla="*/ 591246 w 852622"/>
                <a:gd name="connsiteY260" fmla="*/ 101505 h 553192"/>
                <a:gd name="connsiteX261" fmla="*/ 593784 w 852622"/>
                <a:gd name="connsiteY261" fmla="*/ 104043 h 553192"/>
                <a:gd name="connsiteX262" fmla="*/ 596322 w 852622"/>
                <a:gd name="connsiteY262" fmla="*/ 104043 h 553192"/>
                <a:gd name="connsiteX263" fmla="*/ 596322 w 852622"/>
                <a:gd name="connsiteY263" fmla="*/ 106580 h 553192"/>
                <a:gd name="connsiteX264" fmla="*/ 601397 w 852622"/>
                <a:gd name="connsiteY264" fmla="*/ 106580 h 553192"/>
                <a:gd name="connsiteX265" fmla="*/ 601397 w 852622"/>
                <a:gd name="connsiteY265" fmla="*/ 104043 h 553192"/>
                <a:gd name="connsiteX266" fmla="*/ 603935 w 852622"/>
                <a:gd name="connsiteY266" fmla="*/ 104043 h 553192"/>
                <a:gd name="connsiteX267" fmla="*/ 603935 w 852622"/>
                <a:gd name="connsiteY267" fmla="*/ 98967 h 553192"/>
                <a:gd name="connsiteX268" fmla="*/ 601397 w 852622"/>
                <a:gd name="connsiteY268" fmla="*/ 98967 h 553192"/>
                <a:gd name="connsiteX269" fmla="*/ 601397 w 852622"/>
                <a:gd name="connsiteY269" fmla="*/ 96430 h 553192"/>
                <a:gd name="connsiteX270" fmla="*/ 598860 w 852622"/>
                <a:gd name="connsiteY270" fmla="*/ 96430 h 553192"/>
                <a:gd name="connsiteX271" fmla="*/ 598860 w 852622"/>
                <a:gd name="connsiteY271" fmla="*/ 86279 h 553192"/>
                <a:gd name="connsiteX272" fmla="*/ 601397 w 852622"/>
                <a:gd name="connsiteY272" fmla="*/ 86279 h 553192"/>
                <a:gd name="connsiteX273" fmla="*/ 603935 w 852622"/>
                <a:gd name="connsiteY273" fmla="*/ 83742 h 553192"/>
                <a:gd name="connsiteX274" fmla="*/ 603935 w 852622"/>
                <a:gd name="connsiteY274" fmla="*/ 86279 h 553192"/>
                <a:gd name="connsiteX275" fmla="*/ 609010 w 852622"/>
                <a:gd name="connsiteY275" fmla="*/ 86279 h 553192"/>
                <a:gd name="connsiteX276" fmla="*/ 609010 w 852622"/>
                <a:gd name="connsiteY276" fmla="*/ 93892 h 553192"/>
                <a:gd name="connsiteX277" fmla="*/ 611548 w 852622"/>
                <a:gd name="connsiteY277" fmla="*/ 93892 h 553192"/>
                <a:gd name="connsiteX278" fmla="*/ 611548 w 852622"/>
                <a:gd name="connsiteY278" fmla="*/ 98967 h 553192"/>
                <a:gd name="connsiteX279" fmla="*/ 614085 w 852622"/>
                <a:gd name="connsiteY279" fmla="*/ 98967 h 553192"/>
                <a:gd name="connsiteX280" fmla="*/ 614085 w 852622"/>
                <a:gd name="connsiteY280" fmla="*/ 101505 h 553192"/>
                <a:gd name="connsiteX281" fmla="*/ 616623 w 852622"/>
                <a:gd name="connsiteY281" fmla="*/ 101505 h 553192"/>
                <a:gd name="connsiteX282" fmla="*/ 616623 w 852622"/>
                <a:gd name="connsiteY282" fmla="*/ 104043 h 553192"/>
                <a:gd name="connsiteX283" fmla="*/ 619160 w 852622"/>
                <a:gd name="connsiteY283" fmla="*/ 106580 h 553192"/>
                <a:gd name="connsiteX284" fmla="*/ 621698 w 852622"/>
                <a:gd name="connsiteY284" fmla="*/ 109118 h 553192"/>
                <a:gd name="connsiteX285" fmla="*/ 624236 w 852622"/>
                <a:gd name="connsiteY285" fmla="*/ 111656 h 553192"/>
                <a:gd name="connsiteX286" fmla="*/ 624236 w 852622"/>
                <a:gd name="connsiteY286" fmla="*/ 119269 h 553192"/>
                <a:gd name="connsiteX287" fmla="*/ 616623 w 852622"/>
                <a:gd name="connsiteY287" fmla="*/ 119269 h 553192"/>
                <a:gd name="connsiteX288" fmla="*/ 616623 w 852622"/>
                <a:gd name="connsiteY288" fmla="*/ 121806 h 553192"/>
                <a:gd name="connsiteX289" fmla="*/ 611548 w 852622"/>
                <a:gd name="connsiteY289" fmla="*/ 121806 h 553192"/>
                <a:gd name="connsiteX290" fmla="*/ 611548 w 852622"/>
                <a:gd name="connsiteY290" fmla="*/ 124344 h 553192"/>
                <a:gd name="connsiteX291" fmla="*/ 609010 w 852622"/>
                <a:gd name="connsiteY291" fmla="*/ 124344 h 553192"/>
                <a:gd name="connsiteX292" fmla="*/ 609010 w 852622"/>
                <a:gd name="connsiteY292" fmla="*/ 142107 h 553192"/>
                <a:gd name="connsiteX293" fmla="*/ 606472 w 852622"/>
                <a:gd name="connsiteY293" fmla="*/ 144645 h 553192"/>
                <a:gd name="connsiteX294" fmla="*/ 601397 w 852622"/>
                <a:gd name="connsiteY294" fmla="*/ 144645 h 553192"/>
                <a:gd name="connsiteX295" fmla="*/ 601397 w 852622"/>
                <a:gd name="connsiteY295" fmla="*/ 147182 h 553192"/>
                <a:gd name="connsiteX296" fmla="*/ 598860 w 852622"/>
                <a:gd name="connsiteY296" fmla="*/ 147182 h 553192"/>
                <a:gd name="connsiteX297" fmla="*/ 598860 w 852622"/>
                <a:gd name="connsiteY297" fmla="*/ 157333 h 553192"/>
                <a:gd name="connsiteX298" fmla="*/ 601397 w 852622"/>
                <a:gd name="connsiteY298" fmla="*/ 157333 h 553192"/>
                <a:gd name="connsiteX299" fmla="*/ 603935 w 852622"/>
                <a:gd name="connsiteY299" fmla="*/ 159871 h 553192"/>
                <a:gd name="connsiteX300" fmla="*/ 609010 w 852622"/>
                <a:gd name="connsiteY300" fmla="*/ 159871 h 553192"/>
                <a:gd name="connsiteX301" fmla="*/ 609010 w 852622"/>
                <a:gd name="connsiteY301" fmla="*/ 162408 h 553192"/>
                <a:gd name="connsiteX302" fmla="*/ 614085 w 852622"/>
                <a:gd name="connsiteY302" fmla="*/ 162408 h 553192"/>
                <a:gd name="connsiteX303" fmla="*/ 614085 w 852622"/>
                <a:gd name="connsiteY303" fmla="*/ 159871 h 553192"/>
                <a:gd name="connsiteX304" fmla="*/ 616623 w 852622"/>
                <a:gd name="connsiteY304" fmla="*/ 159871 h 553192"/>
                <a:gd name="connsiteX305" fmla="*/ 616623 w 852622"/>
                <a:gd name="connsiteY305" fmla="*/ 157333 h 553192"/>
                <a:gd name="connsiteX306" fmla="*/ 614085 w 852622"/>
                <a:gd name="connsiteY306" fmla="*/ 154795 h 553192"/>
                <a:gd name="connsiteX307" fmla="*/ 614085 w 852622"/>
                <a:gd name="connsiteY307" fmla="*/ 152258 h 553192"/>
                <a:gd name="connsiteX308" fmla="*/ 611548 w 852622"/>
                <a:gd name="connsiteY308" fmla="*/ 152258 h 553192"/>
                <a:gd name="connsiteX309" fmla="*/ 611548 w 852622"/>
                <a:gd name="connsiteY309" fmla="*/ 147182 h 553192"/>
                <a:gd name="connsiteX310" fmla="*/ 614085 w 852622"/>
                <a:gd name="connsiteY310" fmla="*/ 147182 h 553192"/>
                <a:gd name="connsiteX311" fmla="*/ 614085 w 852622"/>
                <a:gd name="connsiteY311" fmla="*/ 144645 h 553192"/>
                <a:gd name="connsiteX312" fmla="*/ 616623 w 852622"/>
                <a:gd name="connsiteY312" fmla="*/ 144645 h 553192"/>
                <a:gd name="connsiteX313" fmla="*/ 619160 w 852622"/>
                <a:gd name="connsiteY313" fmla="*/ 147182 h 553192"/>
                <a:gd name="connsiteX314" fmla="*/ 619160 w 852622"/>
                <a:gd name="connsiteY314" fmla="*/ 152258 h 553192"/>
                <a:gd name="connsiteX315" fmla="*/ 621698 w 852622"/>
                <a:gd name="connsiteY315" fmla="*/ 154795 h 553192"/>
                <a:gd name="connsiteX316" fmla="*/ 624236 w 852622"/>
                <a:gd name="connsiteY316" fmla="*/ 154795 h 553192"/>
                <a:gd name="connsiteX317" fmla="*/ 624236 w 852622"/>
                <a:gd name="connsiteY317" fmla="*/ 152258 h 553192"/>
                <a:gd name="connsiteX318" fmla="*/ 626773 w 852622"/>
                <a:gd name="connsiteY318" fmla="*/ 152258 h 553192"/>
                <a:gd name="connsiteX319" fmla="*/ 624236 w 852622"/>
                <a:gd name="connsiteY319" fmla="*/ 149720 h 553192"/>
                <a:gd name="connsiteX320" fmla="*/ 624236 w 852622"/>
                <a:gd name="connsiteY320" fmla="*/ 144645 h 553192"/>
                <a:gd name="connsiteX321" fmla="*/ 621698 w 852622"/>
                <a:gd name="connsiteY321" fmla="*/ 142107 h 553192"/>
                <a:gd name="connsiteX322" fmla="*/ 621698 w 852622"/>
                <a:gd name="connsiteY322" fmla="*/ 137032 h 553192"/>
                <a:gd name="connsiteX323" fmla="*/ 624236 w 852622"/>
                <a:gd name="connsiteY323" fmla="*/ 137032 h 553192"/>
                <a:gd name="connsiteX324" fmla="*/ 624236 w 852622"/>
                <a:gd name="connsiteY324" fmla="*/ 134494 h 553192"/>
                <a:gd name="connsiteX325" fmla="*/ 626773 w 852622"/>
                <a:gd name="connsiteY325" fmla="*/ 134494 h 553192"/>
                <a:gd name="connsiteX326" fmla="*/ 626773 w 852622"/>
                <a:gd name="connsiteY326" fmla="*/ 131957 h 553192"/>
                <a:gd name="connsiteX327" fmla="*/ 634386 w 852622"/>
                <a:gd name="connsiteY327" fmla="*/ 131957 h 553192"/>
                <a:gd name="connsiteX328" fmla="*/ 634386 w 852622"/>
                <a:gd name="connsiteY328" fmla="*/ 134494 h 553192"/>
                <a:gd name="connsiteX329" fmla="*/ 636924 w 852622"/>
                <a:gd name="connsiteY329" fmla="*/ 134494 h 553192"/>
                <a:gd name="connsiteX330" fmla="*/ 636924 w 852622"/>
                <a:gd name="connsiteY330" fmla="*/ 137032 h 553192"/>
                <a:gd name="connsiteX331" fmla="*/ 639461 w 852622"/>
                <a:gd name="connsiteY331" fmla="*/ 137032 h 553192"/>
                <a:gd name="connsiteX332" fmla="*/ 639461 w 852622"/>
                <a:gd name="connsiteY332" fmla="*/ 142107 h 553192"/>
                <a:gd name="connsiteX333" fmla="*/ 636924 w 852622"/>
                <a:gd name="connsiteY333" fmla="*/ 144645 h 553192"/>
                <a:gd name="connsiteX334" fmla="*/ 636924 w 852622"/>
                <a:gd name="connsiteY334" fmla="*/ 149720 h 553192"/>
                <a:gd name="connsiteX335" fmla="*/ 639461 w 852622"/>
                <a:gd name="connsiteY335" fmla="*/ 149720 h 553192"/>
                <a:gd name="connsiteX336" fmla="*/ 639461 w 852622"/>
                <a:gd name="connsiteY336" fmla="*/ 152258 h 553192"/>
                <a:gd name="connsiteX337" fmla="*/ 644537 w 852622"/>
                <a:gd name="connsiteY337" fmla="*/ 152258 h 553192"/>
                <a:gd name="connsiteX338" fmla="*/ 644537 w 852622"/>
                <a:gd name="connsiteY338" fmla="*/ 149720 h 553192"/>
                <a:gd name="connsiteX339" fmla="*/ 647074 w 852622"/>
                <a:gd name="connsiteY339" fmla="*/ 149720 h 553192"/>
                <a:gd name="connsiteX340" fmla="*/ 647074 w 852622"/>
                <a:gd name="connsiteY340" fmla="*/ 144645 h 553192"/>
                <a:gd name="connsiteX341" fmla="*/ 652149 w 852622"/>
                <a:gd name="connsiteY341" fmla="*/ 144645 h 553192"/>
                <a:gd name="connsiteX342" fmla="*/ 652149 w 852622"/>
                <a:gd name="connsiteY342" fmla="*/ 147182 h 553192"/>
                <a:gd name="connsiteX343" fmla="*/ 674988 w 852622"/>
                <a:gd name="connsiteY343" fmla="*/ 147182 h 553192"/>
                <a:gd name="connsiteX344" fmla="*/ 674988 w 852622"/>
                <a:gd name="connsiteY344" fmla="*/ 144645 h 553192"/>
                <a:gd name="connsiteX345" fmla="*/ 677526 w 852622"/>
                <a:gd name="connsiteY345" fmla="*/ 144645 h 553192"/>
                <a:gd name="connsiteX346" fmla="*/ 677526 w 852622"/>
                <a:gd name="connsiteY346" fmla="*/ 137032 h 553192"/>
                <a:gd name="connsiteX347" fmla="*/ 674988 w 852622"/>
                <a:gd name="connsiteY347" fmla="*/ 137032 h 553192"/>
                <a:gd name="connsiteX348" fmla="*/ 674988 w 852622"/>
                <a:gd name="connsiteY348" fmla="*/ 134494 h 553192"/>
                <a:gd name="connsiteX349" fmla="*/ 672451 w 852622"/>
                <a:gd name="connsiteY349" fmla="*/ 134494 h 553192"/>
                <a:gd name="connsiteX350" fmla="*/ 672451 w 852622"/>
                <a:gd name="connsiteY350" fmla="*/ 129419 h 553192"/>
                <a:gd name="connsiteX351" fmla="*/ 685139 w 852622"/>
                <a:gd name="connsiteY351" fmla="*/ 129419 h 553192"/>
                <a:gd name="connsiteX352" fmla="*/ 687677 w 852622"/>
                <a:gd name="connsiteY352" fmla="*/ 126881 h 553192"/>
                <a:gd name="connsiteX353" fmla="*/ 697827 w 852622"/>
                <a:gd name="connsiteY353" fmla="*/ 126881 h 553192"/>
                <a:gd name="connsiteX354" fmla="*/ 697827 w 852622"/>
                <a:gd name="connsiteY354" fmla="*/ 129419 h 553192"/>
                <a:gd name="connsiteX355" fmla="*/ 700365 w 852622"/>
                <a:gd name="connsiteY355" fmla="*/ 131957 h 553192"/>
                <a:gd name="connsiteX356" fmla="*/ 697827 w 852622"/>
                <a:gd name="connsiteY356" fmla="*/ 131957 h 553192"/>
                <a:gd name="connsiteX357" fmla="*/ 697827 w 852622"/>
                <a:gd name="connsiteY357" fmla="*/ 137032 h 553192"/>
                <a:gd name="connsiteX358" fmla="*/ 695289 w 852622"/>
                <a:gd name="connsiteY358" fmla="*/ 139570 h 553192"/>
                <a:gd name="connsiteX359" fmla="*/ 695289 w 852622"/>
                <a:gd name="connsiteY359" fmla="*/ 142107 h 553192"/>
                <a:gd name="connsiteX360" fmla="*/ 697827 w 852622"/>
                <a:gd name="connsiteY360" fmla="*/ 142107 h 553192"/>
                <a:gd name="connsiteX361" fmla="*/ 697827 w 852622"/>
                <a:gd name="connsiteY361" fmla="*/ 149720 h 553192"/>
                <a:gd name="connsiteX362" fmla="*/ 700365 w 852622"/>
                <a:gd name="connsiteY362" fmla="*/ 149720 h 553192"/>
                <a:gd name="connsiteX363" fmla="*/ 700365 w 852622"/>
                <a:gd name="connsiteY363" fmla="*/ 152258 h 553192"/>
                <a:gd name="connsiteX364" fmla="*/ 702902 w 852622"/>
                <a:gd name="connsiteY364" fmla="*/ 152258 h 553192"/>
                <a:gd name="connsiteX365" fmla="*/ 702902 w 852622"/>
                <a:gd name="connsiteY365" fmla="*/ 149720 h 553192"/>
                <a:gd name="connsiteX366" fmla="*/ 707977 w 852622"/>
                <a:gd name="connsiteY366" fmla="*/ 149720 h 553192"/>
                <a:gd name="connsiteX367" fmla="*/ 707977 w 852622"/>
                <a:gd name="connsiteY367" fmla="*/ 147182 h 553192"/>
                <a:gd name="connsiteX368" fmla="*/ 710515 w 852622"/>
                <a:gd name="connsiteY368" fmla="*/ 147182 h 553192"/>
                <a:gd name="connsiteX369" fmla="*/ 710515 w 852622"/>
                <a:gd name="connsiteY369" fmla="*/ 149720 h 553192"/>
                <a:gd name="connsiteX370" fmla="*/ 715590 w 852622"/>
                <a:gd name="connsiteY370" fmla="*/ 149720 h 553192"/>
                <a:gd name="connsiteX371" fmla="*/ 715590 w 852622"/>
                <a:gd name="connsiteY371" fmla="*/ 152258 h 553192"/>
                <a:gd name="connsiteX372" fmla="*/ 718128 w 852622"/>
                <a:gd name="connsiteY372" fmla="*/ 152258 h 553192"/>
                <a:gd name="connsiteX373" fmla="*/ 720666 w 852622"/>
                <a:gd name="connsiteY373" fmla="*/ 149720 h 553192"/>
                <a:gd name="connsiteX374" fmla="*/ 723203 w 852622"/>
                <a:gd name="connsiteY374" fmla="*/ 147182 h 553192"/>
                <a:gd name="connsiteX375" fmla="*/ 723203 w 852622"/>
                <a:gd name="connsiteY375" fmla="*/ 144645 h 553192"/>
                <a:gd name="connsiteX376" fmla="*/ 725741 w 852622"/>
                <a:gd name="connsiteY376" fmla="*/ 144645 h 553192"/>
                <a:gd name="connsiteX377" fmla="*/ 725741 w 852622"/>
                <a:gd name="connsiteY377" fmla="*/ 139570 h 553192"/>
                <a:gd name="connsiteX378" fmla="*/ 728278 w 852622"/>
                <a:gd name="connsiteY378" fmla="*/ 139570 h 553192"/>
                <a:gd name="connsiteX379" fmla="*/ 728278 w 852622"/>
                <a:gd name="connsiteY379" fmla="*/ 137032 h 553192"/>
                <a:gd name="connsiteX380" fmla="*/ 730816 w 852622"/>
                <a:gd name="connsiteY380" fmla="*/ 137032 h 553192"/>
                <a:gd name="connsiteX381" fmla="*/ 730816 w 852622"/>
                <a:gd name="connsiteY381" fmla="*/ 134494 h 553192"/>
                <a:gd name="connsiteX382" fmla="*/ 738429 w 852622"/>
                <a:gd name="connsiteY382" fmla="*/ 134494 h 553192"/>
                <a:gd name="connsiteX383" fmla="*/ 738429 w 852622"/>
                <a:gd name="connsiteY383" fmla="*/ 139570 h 553192"/>
                <a:gd name="connsiteX384" fmla="*/ 740966 w 852622"/>
                <a:gd name="connsiteY384" fmla="*/ 139570 h 553192"/>
                <a:gd name="connsiteX385" fmla="*/ 740966 w 852622"/>
                <a:gd name="connsiteY385" fmla="*/ 144645 h 553192"/>
                <a:gd name="connsiteX386" fmla="*/ 746042 w 852622"/>
                <a:gd name="connsiteY386" fmla="*/ 144645 h 553192"/>
                <a:gd name="connsiteX387" fmla="*/ 746042 w 852622"/>
                <a:gd name="connsiteY387" fmla="*/ 147182 h 553192"/>
                <a:gd name="connsiteX388" fmla="*/ 748580 w 852622"/>
                <a:gd name="connsiteY388" fmla="*/ 147182 h 553192"/>
                <a:gd name="connsiteX389" fmla="*/ 748580 w 852622"/>
                <a:gd name="connsiteY389" fmla="*/ 164946 h 553192"/>
                <a:gd name="connsiteX390" fmla="*/ 751117 w 852622"/>
                <a:gd name="connsiteY390" fmla="*/ 164946 h 553192"/>
                <a:gd name="connsiteX391" fmla="*/ 751117 w 852622"/>
                <a:gd name="connsiteY391" fmla="*/ 170021 h 553192"/>
                <a:gd name="connsiteX392" fmla="*/ 753655 w 852622"/>
                <a:gd name="connsiteY392" fmla="*/ 170021 h 553192"/>
                <a:gd name="connsiteX393" fmla="*/ 753655 w 852622"/>
                <a:gd name="connsiteY393" fmla="*/ 175096 h 553192"/>
                <a:gd name="connsiteX394" fmla="*/ 756192 w 852622"/>
                <a:gd name="connsiteY394" fmla="*/ 175096 h 553192"/>
                <a:gd name="connsiteX395" fmla="*/ 756192 w 852622"/>
                <a:gd name="connsiteY395" fmla="*/ 180172 h 553192"/>
                <a:gd name="connsiteX396" fmla="*/ 758730 w 852622"/>
                <a:gd name="connsiteY396" fmla="*/ 180172 h 553192"/>
                <a:gd name="connsiteX397" fmla="*/ 758730 w 852622"/>
                <a:gd name="connsiteY397" fmla="*/ 182709 h 553192"/>
                <a:gd name="connsiteX398" fmla="*/ 761268 w 852622"/>
                <a:gd name="connsiteY398" fmla="*/ 182709 h 553192"/>
                <a:gd name="connsiteX399" fmla="*/ 761268 w 852622"/>
                <a:gd name="connsiteY399" fmla="*/ 185247 h 553192"/>
                <a:gd name="connsiteX400" fmla="*/ 763805 w 852622"/>
                <a:gd name="connsiteY400" fmla="*/ 185247 h 553192"/>
                <a:gd name="connsiteX401" fmla="*/ 763805 w 852622"/>
                <a:gd name="connsiteY401" fmla="*/ 187784 h 553192"/>
                <a:gd name="connsiteX402" fmla="*/ 773956 w 852622"/>
                <a:gd name="connsiteY402" fmla="*/ 187784 h 553192"/>
                <a:gd name="connsiteX403" fmla="*/ 776494 w 852622"/>
                <a:gd name="connsiteY403" fmla="*/ 185247 h 553192"/>
                <a:gd name="connsiteX404" fmla="*/ 779031 w 852622"/>
                <a:gd name="connsiteY404" fmla="*/ 185247 h 553192"/>
                <a:gd name="connsiteX405" fmla="*/ 779031 w 852622"/>
                <a:gd name="connsiteY405" fmla="*/ 182709 h 553192"/>
                <a:gd name="connsiteX406" fmla="*/ 781569 w 852622"/>
                <a:gd name="connsiteY406" fmla="*/ 182709 h 553192"/>
                <a:gd name="connsiteX407" fmla="*/ 781569 w 852622"/>
                <a:gd name="connsiteY407" fmla="*/ 177634 h 553192"/>
                <a:gd name="connsiteX408" fmla="*/ 786644 w 852622"/>
                <a:gd name="connsiteY408" fmla="*/ 177634 h 553192"/>
                <a:gd name="connsiteX409" fmla="*/ 786644 w 852622"/>
                <a:gd name="connsiteY409" fmla="*/ 200473 h 553192"/>
                <a:gd name="connsiteX410" fmla="*/ 789182 w 852622"/>
                <a:gd name="connsiteY410" fmla="*/ 200473 h 553192"/>
                <a:gd name="connsiteX411" fmla="*/ 789182 w 852622"/>
                <a:gd name="connsiteY411" fmla="*/ 205548 h 553192"/>
                <a:gd name="connsiteX412" fmla="*/ 791719 w 852622"/>
                <a:gd name="connsiteY412" fmla="*/ 205548 h 553192"/>
                <a:gd name="connsiteX413" fmla="*/ 791719 w 852622"/>
                <a:gd name="connsiteY413" fmla="*/ 208085 h 553192"/>
                <a:gd name="connsiteX414" fmla="*/ 794257 w 852622"/>
                <a:gd name="connsiteY414" fmla="*/ 208085 h 553192"/>
                <a:gd name="connsiteX415" fmla="*/ 794257 w 852622"/>
                <a:gd name="connsiteY415" fmla="*/ 213161 h 553192"/>
                <a:gd name="connsiteX416" fmla="*/ 791719 w 852622"/>
                <a:gd name="connsiteY416" fmla="*/ 213161 h 553192"/>
                <a:gd name="connsiteX417" fmla="*/ 791719 w 852622"/>
                <a:gd name="connsiteY417" fmla="*/ 228387 h 553192"/>
                <a:gd name="connsiteX418" fmla="*/ 794257 w 852622"/>
                <a:gd name="connsiteY418" fmla="*/ 228387 h 553192"/>
                <a:gd name="connsiteX419" fmla="*/ 794257 w 852622"/>
                <a:gd name="connsiteY419" fmla="*/ 233462 h 553192"/>
                <a:gd name="connsiteX420" fmla="*/ 796794 w 852622"/>
                <a:gd name="connsiteY420" fmla="*/ 233462 h 553192"/>
                <a:gd name="connsiteX421" fmla="*/ 796794 w 852622"/>
                <a:gd name="connsiteY421" fmla="*/ 235999 h 553192"/>
                <a:gd name="connsiteX422" fmla="*/ 799332 w 852622"/>
                <a:gd name="connsiteY422" fmla="*/ 238537 h 553192"/>
                <a:gd name="connsiteX423" fmla="*/ 801870 w 852622"/>
                <a:gd name="connsiteY423" fmla="*/ 238537 h 553192"/>
                <a:gd name="connsiteX424" fmla="*/ 806945 w 852622"/>
                <a:gd name="connsiteY424" fmla="*/ 241075 h 553192"/>
                <a:gd name="connsiteX425" fmla="*/ 809483 w 852622"/>
                <a:gd name="connsiteY425" fmla="*/ 243612 h 553192"/>
                <a:gd name="connsiteX426" fmla="*/ 812020 w 852622"/>
                <a:gd name="connsiteY426" fmla="*/ 248688 h 553192"/>
                <a:gd name="connsiteX427" fmla="*/ 812020 w 852622"/>
                <a:gd name="connsiteY427" fmla="*/ 253763 h 553192"/>
                <a:gd name="connsiteX428" fmla="*/ 814558 w 852622"/>
                <a:gd name="connsiteY428" fmla="*/ 258838 h 553192"/>
                <a:gd name="connsiteX429" fmla="*/ 819633 w 852622"/>
                <a:gd name="connsiteY429" fmla="*/ 261376 h 553192"/>
                <a:gd name="connsiteX430" fmla="*/ 822171 w 852622"/>
                <a:gd name="connsiteY430" fmla="*/ 261376 h 553192"/>
                <a:gd name="connsiteX431" fmla="*/ 824708 w 852622"/>
                <a:gd name="connsiteY431" fmla="*/ 263913 h 553192"/>
                <a:gd name="connsiteX432" fmla="*/ 824708 w 852622"/>
                <a:gd name="connsiteY432" fmla="*/ 271526 h 553192"/>
                <a:gd name="connsiteX433" fmla="*/ 827246 w 852622"/>
                <a:gd name="connsiteY433" fmla="*/ 271526 h 553192"/>
                <a:gd name="connsiteX434" fmla="*/ 827246 w 852622"/>
                <a:gd name="connsiteY434" fmla="*/ 274064 h 553192"/>
                <a:gd name="connsiteX435" fmla="*/ 829784 w 852622"/>
                <a:gd name="connsiteY435" fmla="*/ 276602 h 553192"/>
                <a:gd name="connsiteX436" fmla="*/ 829784 w 852622"/>
                <a:gd name="connsiteY436" fmla="*/ 284214 h 553192"/>
                <a:gd name="connsiteX437" fmla="*/ 832321 w 852622"/>
                <a:gd name="connsiteY437" fmla="*/ 286752 h 553192"/>
                <a:gd name="connsiteX438" fmla="*/ 837397 w 852622"/>
                <a:gd name="connsiteY438" fmla="*/ 284214 h 553192"/>
                <a:gd name="connsiteX439" fmla="*/ 839934 w 852622"/>
                <a:gd name="connsiteY439" fmla="*/ 284214 h 553192"/>
                <a:gd name="connsiteX440" fmla="*/ 839934 w 852622"/>
                <a:gd name="connsiteY440" fmla="*/ 286752 h 553192"/>
                <a:gd name="connsiteX441" fmla="*/ 837397 w 852622"/>
                <a:gd name="connsiteY441" fmla="*/ 289290 h 553192"/>
                <a:gd name="connsiteX442" fmla="*/ 834859 w 852622"/>
                <a:gd name="connsiteY442" fmla="*/ 294365 h 553192"/>
                <a:gd name="connsiteX443" fmla="*/ 832321 w 852622"/>
                <a:gd name="connsiteY443" fmla="*/ 296902 h 553192"/>
                <a:gd name="connsiteX444" fmla="*/ 832321 w 852622"/>
                <a:gd name="connsiteY444" fmla="*/ 299440 h 553192"/>
                <a:gd name="connsiteX445" fmla="*/ 834859 w 852622"/>
                <a:gd name="connsiteY445" fmla="*/ 301978 h 553192"/>
                <a:gd name="connsiteX446" fmla="*/ 839934 w 852622"/>
                <a:gd name="connsiteY446" fmla="*/ 301978 h 553192"/>
                <a:gd name="connsiteX447" fmla="*/ 845009 w 852622"/>
                <a:gd name="connsiteY447" fmla="*/ 299440 h 553192"/>
                <a:gd name="connsiteX448" fmla="*/ 847547 w 852622"/>
                <a:gd name="connsiteY448" fmla="*/ 301978 h 553192"/>
                <a:gd name="connsiteX449" fmla="*/ 850085 w 852622"/>
                <a:gd name="connsiteY449" fmla="*/ 301978 h 553192"/>
                <a:gd name="connsiteX450" fmla="*/ 852622 w 852622"/>
                <a:gd name="connsiteY450" fmla="*/ 307053 h 553192"/>
                <a:gd name="connsiteX451" fmla="*/ 852622 w 852622"/>
                <a:gd name="connsiteY451" fmla="*/ 309591 h 553192"/>
                <a:gd name="connsiteX452" fmla="*/ 847547 w 852622"/>
                <a:gd name="connsiteY452" fmla="*/ 309591 h 553192"/>
                <a:gd name="connsiteX453" fmla="*/ 845009 w 852622"/>
                <a:gd name="connsiteY453" fmla="*/ 307053 h 553192"/>
                <a:gd name="connsiteX454" fmla="*/ 842472 w 852622"/>
                <a:gd name="connsiteY454" fmla="*/ 307053 h 553192"/>
                <a:gd name="connsiteX455" fmla="*/ 839934 w 852622"/>
                <a:gd name="connsiteY455" fmla="*/ 312128 h 553192"/>
                <a:gd name="connsiteX456" fmla="*/ 837397 w 852622"/>
                <a:gd name="connsiteY456" fmla="*/ 312128 h 553192"/>
                <a:gd name="connsiteX457" fmla="*/ 832321 w 852622"/>
                <a:gd name="connsiteY457" fmla="*/ 314666 h 553192"/>
                <a:gd name="connsiteX458" fmla="*/ 824708 w 852622"/>
                <a:gd name="connsiteY458" fmla="*/ 317204 h 553192"/>
                <a:gd name="connsiteX459" fmla="*/ 812020 w 852622"/>
                <a:gd name="connsiteY459" fmla="*/ 317204 h 553192"/>
                <a:gd name="connsiteX460" fmla="*/ 809483 w 852622"/>
                <a:gd name="connsiteY460" fmla="*/ 319741 h 553192"/>
                <a:gd name="connsiteX461" fmla="*/ 809483 w 852622"/>
                <a:gd name="connsiteY461" fmla="*/ 327354 h 553192"/>
                <a:gd name="connsiteX462" fmla="*/ 806945 w 852622"/>
                <a:gd name="connsiteY462" fmla="*/ 329892 h 553192"/>
                <a:gd name="connsiteX463" fmla="*/ 804407 w 852622"/>
                <a:gd name="connsiteY463" fmla="*/ 334967 h 553192"/>
                <a:gd name="connsiteX464" fmla="*/ 804407 w 852622"/>
                <a:gd name="connsiteY464" fmla="*/ 340042 h 553192"/>
                <a:gd name="connsiteX465" fmla="*/ 801870 w 852622"/>
                <a:gd name="connsiteY465" fmla="*/ 347655 h 553192"/>
                <a:gd name="connsiteX466" fmla="*/ 799332 w 852622"/>
                <a:gd name="connsiteY466" fmla="*/ 350193 h 553192"/>
                <a:gd name="connsiteX467" fmla="*/ 796794 w 852622"/>
                <a:gd name="connsiteY467" fmla="*/ 355268 h 553192"/>
                <a:gd name="connsiteX468" fmla="*/ 794257 w 852622"/>
                <a:gd name="connsiteY468" fmla="*/ 357806 h 553192"/>
                <a:gd name="connsiteX469" fmla="*/ 791719 w 852622"/>
                <a:gd name="connsiteY469" fmla="*/ 360343 h 553192"/>
                <a:gd name="connsiteX470" fmla="*/ 791719 w 852622"/>
                <a:gd name="connsiteY470" fmla="*/ 362881 h 553192"/>
                <a:gd name="connsiteX471" fmla="*/ 786644 w 852622"/>
                <a:gd name="connsiteY471" fmla="*/ 362881 h 553192"/>
                <a:gd name="connsiteX472" fmla="*/ 786644 w 852622"/>
                <a:gd name="connsiteY472" fmla="*/ 365418 h 553192"/>
                <a:gd name="connsiteX473" fmla="*/ 784106 w 852622"/>
                <a:gd name="connsiteY473" fmla="*/ 365418 h 553192"/>
                <a:gd name="connsiteX474" fmla="*/ 784106 w 852622"/>
                <a:gd name="connsiteY474" fmla="*/ 362881 h 553192"/>
                <a:gd name="connsiteX475" fmla="*/ 781569 w 852622"/>
                <a:gd name="connsiteY475" fmla="*/ 362881 h 553192"/>
                <a:gd name="connsiteX476" fmla="*/ 779031 w 852622"/>
                <a:gd name="connsiteY476" fmla="*/ 360343 h 553192"/>
                <a:gd name="connsiteX477" fmla="*/ 776494 w 852622"/>
                <a:gd name="connsiteY477" fmla="*/ 360343 h 553192"/>
                <a:gd name="connsiteX478" fmla="*/ 776494 w 852622"/>
                <a:gd name="connsiteY478" fmla="*/ 357806 h 553192"/>
                <a:gd name="connsiteX479" fmla="*/ 773956 w 852622"/>
                <a:gd name="connsiteY479" fmla="*/ 357806 h 553192"/>
                <a:gd name="connsiteX480" fmla="*/ 773956 w 852622"/>
                <a:gd name="connsiteY480" fmla="*/ 355268 h 553192"/>
                <a:gd name="connsiteX481" fmla="*/ 771418 w 852622"/>
                <a:gd name="connsiteY481" fmla="*/ 355268 h 553192"/>
                <a:gd name="connsiteX482" fmla="*/ 771418 w 852622"/>
                <a:gd name="connsiteY482" fmla="*/ 352730 h 553192"/>
                <a:gd name="connsiteX483" fmla="*/ 766343 w 852622"/>
                <a:gd name="connsiteY483" fmla="*/ 352730 h 553192"/>
                <a:gd name="connsiteX484" fmla="*/ 766343 w 852622"/>
                <a:gd name="connsiteY484" fmla="*/ 350193 h 553192"/>
                <a:gd name="connsiteX485" fmla="*/ 763805 w 852622"/>
                <a:gd name="connsiteY485" fmla="*/ 350193 h 553192"/>
                <a:gd name="connsiteX486" fmla="*/ 763805 w 852622"/>
                <a:gd name="connsiteY486" fmla="*/ 347655 h 553192"/>
                <a:gd name="connsiteX487" fmla="*/ 766343 w 852622"/>
                <a:gd name="connsiteY487" fmla="*/ 347655 h 553192"/>
                <a:gd name="connsiteX488" fmla="*/ 766343 w 852622"/>
                <a:gd name="connsiteY488" fmla="*/ 345117 h 553192"/>
                <a:gd name="connsiteX489" fmla="*/ 768880 w 852622"/>
                <a:gd name="connsiteY489" fmla="*/ 345117 h 553192"/>
                <a:gd name="connsiteX490" fmla="*/ 768880 w 852622"/>
                <a:gd name="connsiteY490" fmla="*/ 340042 h 553192"/>
                <a:gd name="connsiteX491" fmla="*/ 771418 w 852622"/>
                <a:gd name="connsiteY491" fmla="*/ 340042 h 553192"/>
                <a:gd name="connsiteX492" fmla="*/ 773956 w 852622"/>
                <a:gd name="connsiteY492" fmla="*/ 337505 h 553192"/>
                <a:gd name="connsiteX493" fmla="*/ 773956 w 852622"/>
                <a:gd name="connsiteY493" fmla="*/ 334967 h 553192"/>
                <a:gd name="connsiteX494" fmla="*/ 771418 w 852622"/>
                <a:gd name="connsiteY494" fmla="*/ 334967 h 553192"/>
                <a:gd name="connsiteX495" fmla="*/ 771418 w 852622"/>
                <a:gd name="connsiteY495" fmla="*/ 332429 h 553192"/>
                <a:gd name="connsiteX496" fmla="*/ 763805 w 852622"/>
                <a:gd name="connsiteY496" fmla="*/ 332429 h 553192"/>
                <a:gd name="connsiteX497" fmla="*/ 763805 w 852622"/>
                <a:gd name="connsiteY497" fmla="*/ 329892 h 553192"/>
                <a:gd name="connsiteX498" fmla="*/ 761268 w 852622"/>
                <a:gd name="connsiteY498" fmla="*/ 329892 h 553192"/>
                <a:gd name="connsiteX499" fmla="*/ 761268 w 852622"/>
                <a:gd name="connsiteY499" fmla="*/ 327354 h 553192"/>
                <a:gd name="connsiteX500" fmla="*/ 758730 w 852622"/>
                <a:gd name="connsiteY500" fmla="*/ 327354 h 553192"/>
                <a:gd name="connsiteX501" fmla="*/ 758730 w 852622"/>
                <a:gd name="connsiteY501" fmla="*/ 322279 h 553192"/>
                <a:gd name="connsiteX502" fmla="*/ 756192 w 852622"/>
                <a:gd name="connsiteY502" fmla="*/ 322279 h 553192"/>
                <a:gd name="connsiteX503" fmla="*/ 756192 w 852622"/>
                <a:gd name="connsiteY503" fmla="*/ 319741 h 553192"/>
                <a:gd name="connsiteX504" fmla="*/ 748580 w 852622"/>
                <a:gd name="connsiteY504" fmla="*/ 319741 h 553192"/>
                <a:gd name="connsiteX505" fmla="*/ 748580 w 852622"/>
                <a:gd name="connsiteY505" fmla="*/ 322279 h 553192"/>
                <a:gd name="connsiteX506" fmla="*/ 746042 w 852622"/>
                <a:gd name="connsiteY506" fmla="*/ 322279 h 553192"/>
                <a:gd name="connsiteX507" fmla="*/ 746042 w 852622"/>
                <a:gd name="connsiteY507" fmla="*/ 332429 h 553192"/>
                <a:gd name="connsiteX508" fmla="*/ 748580 w 852622"/>
                <a:gd name="connsiteY508" fmla="*/ 332429 h 553192"/>
                <a:gd name="connsiteX509" fmla="*/ 748580 w 852622"/>
                <a:gd name="connsiteY509" fmla="*/ 337505 h 553192"/>
                <a:gd name="connsiteX510" fmla="*/ 751117 w 852622"/>
                <a:gd name="connsiteY510" fmla="*/ 337505 h 553192"/>
                <a:gd name="connsiteX511" fmla="*/ 751117 w 852622"/>
                <a:gd name="connsiteY511" fmla="*/ 340042 h 553192"/>
                <a:gd name="connsiteX512" fmla="*/ 753655 w 852622"/>
                <a:gd name="connsiteY512" fmla="*/ 340042 h 553192"/>
                <a:gd name="connsiteX513" fmla="*/ 753655 w 852622"/>
                <a:gd name="connsiteY513" fmla="*/ 342580 h 553192"/>
                <a:gd name="connsiteX514" fmla="*/ 756192 w 852622"/>
                <a:gd name="connsiteY514" fmla="*/ 345117 h 553192"/>
                <a:gd name="connsiteX515" fmla="*/ 756192 w 852622"/>
                <a:gd name="connsiteY515" fmla="*/ 350193 h 553192"/>
                <a:gd name="connsiteX516" fmla="*/ 758730 w 852622"/>
                <a:gd name="connsiteY516" fmla="*/ 350193 h 553192"/>
                <a:gd name="connsiteX517" fmla="*/ 758730 w 852622"/>
                <a:gd name="connsiteY517" fmla="*/ 352730 h 553192"/>
                <a:gd name="connsiteX518" fmla="*/ 756192 w 852622"/>
                <a:gd name="connsiteY518" fmla="*/ 352730 h 553192"/>
                <a:gd name="connsiteX519" fmla="*/ 756192 w 852622"/>
                <a:gd name="connsiteY519" fmla="*/ 357806 h 553192"/>
                <a:gd name="connsiteX520" fmla="*/ 740966 w 852622"/>
                <a:gd name="connsiteY520" fmla="*/ 357806 h 553192"/>
                <a:gd name="connsiteX521" fmla="*/ 738429 w 852622"/>
                <a:gd name="connsiteY521" fmla="*/ 355268 h 553192"/>
                <a:gd name="connsiteX522" fmla="*/ 735891 w 852622"/>
                <a:gd name="connsiteY522" fmla="*/ 355268 h 553192"/>
                <a:gd name="connsiteX523" fmla="*/ 735891 w 852622"/>
                <a:gd name="connsiteY523" fmla="*/ 352730 h 553192"/>
                <a:gd name="connsiteX524" fmla="*/ 733354 w 852622"/>
                <a:gd name="connsiteY524" fmla="*/ 350193 h 553192"/>
                <a:gd name="connsiteX525" fmla="*/ 733354 w 852622"/>
                <a:gd name="connsiteY525" fmla="*/ 347655 h 553192"/>
                <a:gd name="connsiteX526" fmla="*/ 730816 w 852622"/>
                <a:gd name="connsiteY526" fmla="*/ 345117 h 553192"/>
                <a:gd name="connsiteX527" fmla="*/ 733354 w 852622"/>
                <a:gd name="connsiteY527" fmla="*/ 342580 h 553192"/>
                <a:gd name="connsiteX528" fmla="*/ 733354 w 852622"/>
                <a:gd name="connsiteY528" fmla="*/ 337505 h 553192"/>
                <a:gd name="connsiteX529" fmla="*/ 735891 w 852622"/>
                <a:gd name="connsiteY529" fmla="*/ 337505 h 553192"/>
                <a:gd name="connsiteX530" fmla="*/ 738429 w 852622"/>
                <a:gd name="connsiteY530" fmla="*/ 334967 h 553192"/>
                <a:gd name="connsiteX531" fmla="*/ 740966 w 852622"/>
                <a:gd name="connsiteY531" fmla="*/ 334967 h 553192"/>
                <a:gd name="connsiteX532" fmla="*/ 740966 w 852622"/>
                <a:gd name="connsiteY532" fmla="*/ 327354 h 553192"/>
                <a:gd name="connsiteX533" fmla="*/ 743504 w 852622"/>
                <a:gd name="connsiteY533" fmla="*/ 327354 h 553192"/>
                <a:gd name="connsiteX534" fmla="*/ 743504 w 852622"/>
                <a:gd name="connsiteY534" fmla="*/ 319741 h 553192"/>
                <a:gd name="connsiteX535" fmla="*/ 740966 w 852622"/>
                <a:gd name="connsiteY535" fmla="*/ 319741 h 553192"/>
                <a:gd name="connsiteX536" fmla="*/ 740966 w 852622"/>
                <a:gd name="connsiteY536" fmla="*/ 317204 h 553192"/>
                <a:gd name="connsiteX537" fmla="*/ 738429 w 852622"/>
                <a:gd name="connsiteY537" fmla="*/ 314666 h 553192"/>
                <a:gd name="connsiteX538" fmla="*/ 725741 w 852622"/>
                <a:gd name="connsiteY538" fmla="*/ 314666 h 553192"/>
                <a:gd name="connsiteX539" fmla="*/ 725741 w 852622"/>
                <a:gd name="connsiteY539" fmla="*/ 317204 h 553192"/>
                <a:gd name="connsiteX540" fmla="*/ 723203 w 852622"/>
                <a:gd name="connsiteY540" fmla="*/ 317204 h 553192"/>
                <a:gd name="connsiteX541" fmla="*/ 723203 w 852622"/>
                <a:gd name="connsiteY541" fmla="*/ 319741 h 553192"/>
                <a:gd name="connsiteX542" fmla="*/ 720666 w 852622"/>
                <a:gd name="connsiteY542" fmla="*/ 319741 h 553192"/>
                <a:gd name="connsiteX543" fmla="*/ 720666 w 852622"/>
                <a:gd name="connsiteY543" fmla="*/ 322279 h 553192"/>
                <a:gd name="connsiteX544" fmla="*/ 715590 w 852622"/>
                <a:gd name="connsiteY544" fmla="*/ 322279 h 553192"/>
                <a:gd name="connsiteX545" fmla="*/ 715590 w 852622"/>
                <a:gd name="connsiteY545" fmla="*/ 324816 h 553192"/>
                <a:gd name="connsiteX546" fmla="*/ 710515 w 852622"/>
                <a:gd name="connsiteY546" fmla="*/ 324816 h 553192"/>
                <a:gd name="connsiteX547" fmla="*/ 710515 w 852622"/>
                <a:gd name="connsiteY547" fmla="*/ 329892 h 553192"/>
                <a:gd name="connsiteX548" fmla="*/ 713053 w 852622"/>
                <a:gd name="connsiteY548" fmla="*/ 329892 h 553192"/>
                <a:gd name="connsiteX549" fmla="*/ 713053 w 852622"/>
                <a:gd name="connsiteY549" fmla="*/ 334967 h 553192"/>
                <a:gd name="connsiteX550" fmla="*/ 710515 w 852622"/>
                <a:gd name="connsiteY550" fmla="*/ 337505 h 553192"/>
                <a:gd name="connsiteX551" fmla="*/ 713053 w 852622"/>
                <a:gd name="connsiteY551" fmla="*/ 337505 h 553192"/>
                <a:gd name="connsiteX552" fmla="*/ 713053 w 852622"/>
                <a:gd name="connsiteY552" fmla="*/ 340042 h 553192"/>
                <a:gd name="connsiteX553" fmla="*/ 715590 w 852622"/>
                <a:gd name="connsiteY553" fmla="*/ 340042 h 553192"/>
                <a:gd name="connsiteX554" fmla="*/ 715590 w 852622"/>
                <a:gd name="connsiteY554" fmla="*/ 347655 h 553192"/>
                <a:gd name="connsiteX555" fmla="*/ 705440 w 852622"/>
                <a:gd name="connsiteY555" fmla="*/ 347655 h 553192"/>
                <a:gd name="connsiteX556" fmla="*/ 702902 w 852622"/>
                <a:gd name="connsiteY556" fmla="*/ 345117 h 553192"/>
                <a:gd name="connsiteX557" fmla="*/ 697827 w 852622"/>
                <a:gd name="connsiteY557" fmla="*/ 345117 h 553192"/>
                <a:gd name="connsiteX558" fmla="*/ 697827 w 852622"/>
                <a:gd name="connsiteY558" fmla="*/ 347655 h 553192"/>
                <a:gd name="connsiteX559" fmla="*/ 695289 w 852622"/>
                <a:gd name="connsiteY559" fmla="*/ 347655 h 553192"/>
                <a:gd name="connsiteX560" fmla="*/ 695289 w 852622"/>
                <a:gd name="connsiteY560" fmla="*/ 352730 h 553192"/>
                <a:gd name="connsiteX561" fmla="*/ 697827 w 852622"/>
                <a:gd name="connsiteY561" fmla="*/ 352730 h 553192"/>
                <a:gd name="connsiteX562" fmla="*/ 697827 w 852622"/>
                <a:gd name="connsiteY562" fmla="*/ 355268 h 553192"/>
                <a:gd name="connsiteX563" fmla="*/ 700365 w 852622"/>
                <a:gd name="connsiteY563" fmla="*/ 355268 h 553192"/>
                <a:gd name="connsiteX564" fmla="*/ 700365 w 852622"/>
                <a:gd name="connsiteY564" fmla="*/ 360343 h 553192"/>
                <a:gd name="connsiteX565" fmla="*/ 697827 w 852622"/>
                <a:gd name="connsiteY565" fmla="*/ 360343 h 553192"/>
                <a:gd name="connsiteX566" fmla="*/ 697827 w 852622"/>
                <a:gd name="connsiteY566" fmla="*/ 367956 h 553192"/>
                <a:gd name="connsiteX567" fmla="*/ 700365 w 852622"/>
                <a:gd name="connsiteY567" fmla="*/ 367956 h 553192"/>
                <a:gd name="connsiteX568" fmla="*/ 700365 w 852622"/>
                <a:gd name="connsiteY568" fmla="*/ 378107 h 553192"/>
                <a:gd name="connsiteX569" fmla="*/ 697827 w 852622"/>
                <a:gd name="connsiteY569" fmla="*/ 380644 h 553192"/>
                <a:gd name="connsiteX570" fmla="*/ 697827 w 852622"/>
                <a:gd name="connsiteY570" fmla="*/ 385719 h 553192"/>
                <a:gd name="connsiteX571" fmla="*/ 700365 w 852622"/>
                <a:gd name="connsiteY571" fmla="*/ 385719 h 553192"/>
                <a:gd name="connsiteX572" fmla="*/ 700365 w 852622"/>
                <a:gd name="connsiteY572" fmla="*/ 390795 h 553192"/>
                <a:gd name="connsiteX573" fmla="*/ 695289 w 852622"/>
                <a:gd name="connsiteY573" fmla="*/ 390795 h 553192"/>
                <a:gd name="connsiteX574" fmla="*/ 695289 w 852622"/>
                <a:gd name="connsiteY574" fmla="*/ 393332 h 553192"/>
                <a:gd name="connsiteX575" fmla="*/ 692752 w 852622"/>
                <a:gd name="connsiteY575" fmla="*/ 393332 h 553192"/>
                <a:gd name="connsiteX576" fmla="*/ 692752 w 852622"/>
                <a:gd name="connsiteY576" fmla="*/ 395870 h 553192"/>
                <a:gd name="connsiteX577" fmla="*/ 690214 w 852622"/>
                <a:gd name="connsiteY577" fmla="*/ 395870 h 553192"/>
                <a:gd name="connsiteX578" fmla="*/ 690214 w 852622"/>
                <a:gd name="connsiteY578" fmla="*/ 400945 h 553192"/>
                <a:gd name="connsiteX579" fmla="*/ 687677 w 852622"/>
                <a:gd name="connsiteY579" fmla="*/ 400945 h 553192"/>
                <a:gd name="connsiteX580" fmla="*/ 685139 w 852622"/>
                <a:gd name="connsiteY580" fmla="*/ 403483 h 553192"/>
                <a:gd name="connsiteX581" fmla="*/ 674988 w 852622"/>
                <a:gd name="connsiteY581" fmla="*/ 403483 h 553192"/>
                <a:gd name="connsiteX582" fmla="*/ 672451 w 852622"/>
                <a:gd name="connsiteY582" fmla="*/ 400945 h 553192"/>
                <a:gd name="connsiteX583" fmla="*/ 672451 w 852622"/>
                <a:gd name="connsiteY583" fmla="*/ 398408 h 553192"/>
                <a:gd name="connsiteX584" fmla="*/ 674988 w 852622"/>
                <a:gd name="connsiteY584" fmla="*/ 398408 h 553192"/>
                <a:gd name="connsiteX585" fmla="*/ 674988 w 852622"/>
                <a:gd name="connsiteY585" fmla="*/ 395870 h 553192"/>
                <a:gd name="connsiteX586" fmla="*/ 682601 w 852622"/>
                <a:gd name="connsiteY586" fmla="*/ 395870 h 553192"/>
                <a:gd name="connsiteX587" fmla="*/ 682601 w 852622"/>
                <a:gd name="connsiteY587" fmla="*/ 383182 h 553192"/>
                <a:gd name="connsiteX588" fmla="*/ 680063 w 852622"/>
                <a:gd name="connsiteY588" fmla="*/ 383182 h 553192"/>
                <a:gd name="connsiteX589" fmla="*/ 680063 w 852622"/>
                <a:gd name="connsiteY589" fmla="*/ 380644 h 553192"/>
                <a:gd name="connsiteX590" fmla="*/ 672451 w 852622"/>
                <a:gd name="connsiteY590" fmla="*/ 380644 h 553192"/>
                <a:gd name="connsiteX591" fmla="*/ 669913 w 852622"/>
                <a:gd name="connsiteY591" fmla="*/ 383182 h 553192"/>
                <a:gd name="connsiteX592" fmla="*/ 667375 w 852622"/>
                <a:gd name="connsiteY592" fmla="*/ 383182 h 553192"/>
                <a:gd name="connsiteX593" fmla="*/ 667375 w 852622"/>
                <a:gd name="connsiteY593" fmla="*/ 395870 h 553192"/>
                <a:gd name="connsiteX594" fmla="*/ 664838 w 852622"/>
                <a:gd name="connsiteY594" fmla="*/ 395870 h 553192"/>
                <a:gd name="connsiteX595" fmla="*/ 662300 w 852622"/>
                <a:gd name="connsiteY595" fmla="*/ 398408 h 553192"/>
                <a:gd name="connsiteX596" fmla="*/ 654687 w 852622"/>
                <a:gd name="connsiteY596" fmla="*/ 398408 h 553192"/>
                <a:gd name="connsiteX597" fmla="*/ 654687 w 852622"/>
                <a:gd name="connsiteY597" fmla="*/ 400945 h 553192"/>
                <a:gd name="connsiteX598" fmla="*/ 652149 w 852622"/>
                <a:gd name="connsiteY598" fmla="*/ 400945 h 553192"/>
                <a:gd name="connsiteX599" fmla="*/ 652149 w 852622"/>
                <a:gd name="connsiteY599" fmla="*/ 408558 h 553192"/>
                <a:gd name="connsiteX600" fmla="*/ 654687 w 852622"/>
                <a:gd name="connsiteY600" fmla="*/ 408558 h 553192"/>
                <a:gd name="connsiteX601" fmla="*/ 654687 w 852622"/>
                <a:gd name="connsiteY601" fmla="*/ 411096 h 553192"/>
                <a:gd name="connsiteX602" fmla="*/ 659763 w 852622"/>
                <a:gd name="connsiteY602" fmla="*/ 411096 h 553192"/>
                <a:gd name="connsiteX603" fmla="*/ 659763 w 852622"/>
                <a:gd name="connsiteY603" fmla="*/ 413633 h 553192"/>
                <a:gd name="connsiteX604" fmla="*/ 657225 w 852622"/>
                <a:gd name="connsiteY604" fmla="*/ 416171 h 553192"/>
                <a:gd name="connsiteX605" fmla="*/ 654687 w 852622"/>
                <a:gd name="connsiteY605" fmla="*/ 418709 h 553192"/>
                <a:gd name="connsiteX606" fmla="*/ 654687 w 852622"/>
                <a:gd name="connsiteY606" fmla="*/ 421246 h 553192"/>
                <a:gd name="connsiteX607" fmla="*/ 652149 w 852622"/>
                <a:gd name="connsiteY607" fmla="*/ 421246 h 553192"/>
                <a:gd name="connsiteX608" fmla="*/ 652149 w 852622"/>
                <a:gd name="connsiteY608" fmla="*/ 428859 h 553192"/>
                <a:gd name="connsiteX609" fmla="*/ 654687 w 852622"/>
                <a:gd name="connsiteY609" fmla="*/ 428859 h 553192"/>
                <a:gd name="connsiteX610" fmla="*/ 654687 w 852622"/>
                <a:gd name="connsiteY610" fmla="*/ 433934 h 553192"/>
                <a:gd name="connsiteX611" fmla="*/ 657225 w 852622"/>
                <a:gd name="connsiteY611" fmla="*/ 433934 h 553192"/>
                <a:gd name="connsiteX612" fmla="*/ 657225 w 852622"/>
                <a:gd name="connsiteY612" fmla="*/ 444085 h 553192"/>
                <a:gd name="connsiteX613" fmla="*/ 659763 w 852622"/>
                <a:gd name="connsiteY613" fmla="*/ 446623 h 553192"/>
                <a:gd name="connsiteX614" fmla="*/ 659763 w 852622"/>
                <a:gd name="connsiteY614" fmla="*/ 451698 h 553192"/>
                <a:gd name="connsiteX615" fmla="*/ 662300 w 852622"/>
                <a:gd name="connsiteY615" fmla="*/ 451698 h 553192"/>
                <a:gd name="connsiteX616" fmla="*/ 662300 w 852622"/>
                <a:gd name="connsiteY616" fmla="*/ 477064 h 553192"/>
                <a:gd name="connsiteX617" fmla="*/ 657225 w 852622"/>
                <a:gd name="connsiteY617" fmla="*/ 477064 h 553192"/>
                <a:gd name="connsiteX618" fmla="*/ 654687 w 852622"/>
                <a:gd name="connsiteY618" fmla="*/ 474526 h 553192"/>
                <a:gd name="connsiteX619" fmla="*/ 652149 w 852622"/>
                <a:gd name="connsiteY619" fmla="*/ 477064 h 553192"/>
                <a:gd name="connsiteX620" fmla="*/ 649612 w 852622"/>
                <a:gd name="connsiteY620" fmla="*/ 477064 h 553192"/>
                <a:gd name="connsiteX621" fmla="*/ 649612 w 852622"/>
                <a:gd name="connsiteY621" fmla="*/ 482139 h 553192"/>
                <a:gd name="connsiteX622" fmla="*/ 647074 w 852622"/>
                <a:gd name="connsiteY622" fmla="*/ 482139 h 553192"/>
                <a:gd name="connsiteX623" fmla="*/ 644537 w 852622"/>
                <a:gd name="connsiteY623" fmla="*/ 484676 h 553192"/>
                <a:gd name="connsiteX624" fmla="*/ 641999 w 852622"/>
                <a:gd name="connsiteY624" fmla="*/ 482139 h 553192"/>
                <a:gd name="connsiteX625" fmla="*/ 641999 w 852622"/>
                <a:gd name="connsiteY625" fmla="*/ 479601 h 553192"/>
                <a:gd name="connsiteX626" fmla="*/ 644537 w 852622"/>
                <a:gd name="connsiteY626" fmla="*/ 474526 h 553192"/>
                <a:gd name="connsiteX627" fmla="*/ 644537 w 852622"/>
                <a:gd name="connsiteY627" fmla="*/ 471988 h 553192"/>
                <a:gd name="connsiteX628" fmla="*/ 647074 w 852622"/>
                <a:gd name="connsiteY628" fmla="*/ 469451 h 553192"/>
                <a:gd name="connsiteX629" fmla="*/ 649612 w 852622"/>
                <a:gd name="connsiteY629" fmla="*/ 466913 h 553192"/>
                <a:gd name="connsiteX630" fmla="*/ 649612 w 852622"/>
                <a:gd name="connsiteY630" fmla="*/ 464375 h 553192"/>
                <a:gd name="connsiteX631" fmla="*/ 647074 w 852622"/>
                <a:gd name="connsiteY631" fmla="*/ 461838 h 553192"/>
                <a:gd name="connsiteX632" fmla="*/ 647074 w 852622"/>
                <a:gd name="connsiteY632" fmla="*/ 459300 h 553192"/>
                <a:gd name="connsiteX633" fmla="*/ 641999 w 852622"/>
                <a:gd name="connsiteY633" fmla="*/ 459300 h 553192"/>
                <a:gd name="connsiteX634" fmla="*/ 639461 w 852622"/>
                <a:gd name="connsiteY634" fmla="*/ 461838 h 553192"/>
                <a:gd name="connsiteX635" fmla="*/ 636924 w 852622"/>
                <a:gd name="connsiteY635" fmla="*/ 464375 h 553192"/>
                <a:gd name="connsiteX636" fmla="*/ 634386 w 852622"/>
                <a:gd name="connsiteY636" fmla="*/ 464375 h 553192"/>
                <a:gd name="connsiteX637" fmla="*/ 634386 w 852622"/>
                <a:gd name="connsiteY637" fmla="*/ 466913 h 553192"/>
                <a:gd name="connsiteX638" fmla="*/ 631849 w 852622"/>
                <a:gd name="connsiteY638" fmla="*/ 469451 h 553192"/>
                <a:gd name="connsiteX639" fmla="*/ 634386 w 852622"/>
                <a:gd name="connsiteY639" fmla="*/ 471988 h 553192"/>
                <a:gd name="connsiteX640" fmla="*/ 634386 w 852622"/>
                <a:gd name="connsiteY640" fmla="*/ 474526 h 553192"/>
                <a:gd name="connsiteX641" fmla="*/ 636924 w 852622"/>
                <a:gd name="connsiteY641" fmla="*/ 477064 h 553192"/>
                <a:gd name="connsiteX642" fmla="*/ 636924 w 852622"/>
                <a:gd name="connsiteY642" fmla="*/ 479601 h 553192"/>
                <a:gd name="connsiteX643" fmla="*/ 634386 w 852622"/>
                <a:gd name="connsiteY643" fmla="*/ 482139 h 553192"/>
                <a:gd name="connsiteX644" fmla="*/ 631849 w 852622"/>
                <a:gd name="connsiteY644" fmla="*/ 482139 h 553192"/>
                <a:gd name="connsiteX645" fmla="*/ 629311 w 852622"/>
                <a:gd name="connsiteY645" fmla="*/ 479601 h 553192"/>
                <a:gd name="connsiteX646" fmla="*/ 626773 w 852622"/>
                <a:gd name="connsiteY646" fmla="*/ 474526 h 553192"/>
                <a:gd name="connsiteX647" fmla="*/ 626773 w 852622"/>
                <a:gd name="connsiteY647" fmla="*/ 471988 h 553192"/>
                <a:gd name="connsiteX648" fmla="*/ 624236 w 852622"/>
                <a:gd name="connsiteY648" fmla="*/ 471988 h 553192"/>
                <a:gd name="connsiteX649" fmla="*/ 624236 w 852622"/>
                <a:gd name="connsiteY649" fmla="*/ 469451 h 553192"/>
                <a:gd name="connsiteX650" fmla="*/ 619160 w 852622"/>
                <a:gd name="connsiteY650" fmla="*/ 469451 h 553192"/>
                <a:gd name="connsiteX651" fmla="*/ 616623 w 852622"/>
                <a:gd name="connsiteY651" fmla="*/ 471988 h 553192"/>
                <a:gd name="connsiteX652" fmla="*/ 614085 w 852622"/>
                <a:gd name="connsiteY652" fmla="*/ 477064 h 553192"/>
                <a:gd name="connsiteX653" fmla="*/ 611548 w 852622"/>
                <a:gd name="connsiteY653" fmla="*/ 482139 h 553192"/>
                <a:gd name="connsiteX654" fmla="*/ 611548 w 852622"/>
                <a:gd name="connsiteY654" fmla="*/ 487214 h 553192"/>
                <a:gd name="connsiteX655" fmla="*/ 614085 w 852622"/>
                <a:gd name="connsiteY655" fmla="*/ 492289 h 553192"/>
                <a:gd name="connsiteX656" fmla="*/ 616623 w 852622"/>
                <a:gd name="connsiteY656" fmla="*/ 494827 h 553192"/>
                <a:gd name="connsiteX657" fmla="*/ 619160 w 852622"/>
                <a:gd name="connsiteY657" fmla="*/ 499902 h 553192"/>
                <a:gd name="connsiteX658" fmla="*/ 619160 w 852622"/>
                <a:gd name="connsiteY658" fmla="*/ 504977 h 553192"/>
                <a:gd name="connsiteX659" fmla="*/ 609010 w 852622"/>
                <a:gd name="connsiteY659" fmla="*/ 504977 h 553192"/>
                <a:gd name="connsiteX660" fmla="*/ 609010 w 852622"/>
                <a:gd name="connsiteY660" fmla="*/ 507515 h 553192"/>
                <a:gd name="connsiteX661" fmla="*/ 606472 w 852622"/>
                <a:gd name="connsiteY661" fmla="*/ 507515 h 553192"/>
                <a:gd name="connsiteX662" fmla="*/ 606472 w 852622"/>
                <a:gd name="connsiteY662" fmla="*/ 520203 h 553192"/>
                <a:gd name="connsiteX663" fmla="*/ 603935 w 852622"/>
                <a:gd name="connsiteY663" fmla="*/ 520203 h 553192"/>
                <a:gd name="connsiteX664" fmla="*/ 603935 w 852622"/>
                <a:gd name="connsiteY664" fmla="*/ 522741 h 553192"/>
                <a:gd name="connsiteX665" fmla="*/ 598860 w 852622"/>
                <a:gd name="connsiteY665" fmla="*/ 522741 h 553192"/>
                <a:gd name="connsiteX666" fmla="*/ 598860 w 852622"/>
                <a:gd name="connsiteY666" fmla="*/ 525279 h 553192"/>
                <a:gd name="connsiteX667" fmla="*/ 596322 w 852622"/>
                <a:gd name="connsiteY667" fmla="*/ 522741 h 553192"/>
                <a:gd name="connsiteX668" fmla="*/ 591246 w 852622"/>
                <a:gd name="connsiteY668" fmla="*/ 522741 h 553192"/>
                <a:gd name="connsiteX669" fmla="*/ 586171 w 852622"/>
                <a:gd name="connsiteY669" fmla="*/ 520203 h 553192"/>
                <a:gd name="connsiteX670" fmla="*/ 581096 w 852622"/>
                <a:gd name="connsiteY670" fmla="*/ 520203 h 553192"/>
                <a:gd name="connsiteX671" fmla="*/ 578558 w 852622"/>
                <a:gd name="connsiteY671" fmla="*/ 522741 h 553192"/>
                <a:gd name="connsiteX672" fmla="*/ 576021 w 852622"/>
                <a:gd name="connsiteY672" fmla="*/ 525279 h 553192"/>
                <a:gd name="connsiteX673" fmla="*/ 573483 w 852622"/>
                <a:gd name="connsiteY673" fmla="*/ 527816 h 553192"/>
                <a:gd name="connsiteX674" fmla="*/ 560795 w 852622"/>
                <a:gd name="connsiteY674" fmla="*/ 527816 h 553192"/>
                <a:gd name="connsiteX675" fmla="*/ 558257 w 852622"/>
                <a:gd name="connsiteY675" fmla="*/ 530354 h 553192"/>
                <a:gd name="connsiteX676" fmla="*/ 558257 w 852622"/>
                <a:gd name="connsiteY676" fmla="*/ 532891 h 553192"/>
                <a:gd name="connsiteX677" fmla="*/ 560795 w 852622"/>
                <a:gd name="connsiteY677" fmla="*/ 535429 h 553192"/>
                <a:gd name="connsiteX678" fmla="*/ 560795 w 852622"/>
                <a:gd name="connsiteY678" fmla="*/ 537967 h 553192"/>
                <a:gd name="connsiteX679" fmla="*/ 563332 w 852622"/>
                <a:gd name="connsiteY679" fmla="*/ 540504 h 553192"/>
                <a:gd name="connsiteX680" fmla="*/ 563332 w 852622"/>
                <a:gd name="connsiteY680" fmla="*/ 548117 h 553192"/>
                <a:gd name="connsiteX681" fmla="*/ 560795 w 852622"/>
                <a:gd name="connsiteY681" fmla="*/ 550655 h 553192"/>
                <a:gd name="connsiteX682" fmla="*/ 558257 w 852622"/>
                <a:gd name="connsiteY682" fmla="*/ 553192 h 553192"/>
                <a:gd name="connsiteX683" fmla="*/ 555720 w 852622"/>
                <a:gd name="connsiteY683" fmla="*/ 550655 h 553192"/>
                <a:gd name="connsiteX684" fmla="*/ 553182 w 852622"/>
                <a:gd name="connsiteY684" fmla="*/ 550655 h 553192"/>
                <a:gd name="connsiteX685" fmla="*/ 553182 w 852622"/>
                <a:gd name="connsiteY685" fmla="*/ 548117 h 553192"/>
                <a:gd name="connsiteX686" fmla="*/ 550644 w 852622"/>
                <a:gd name="connsiteY686" fmla="*/ 548117 h 553192"/>
                <a:gd name="connsiteX687" fmla="*/ 550644 w 852622"/>
                <a:gd name="connsiteY687" fmla="*/ 543042 h 553192"/>
                <a:gd name="connsiteX688" fmla="*/ 553182 w 852622"/>
                <a:gd name="connsiteY688" fmla="*/ 540504 h 553192"/>
                <a:gd name="connsiteX689" fmla="*/ 553182 w 852622"/>
                <a:gd name="connsiteY689" fmla="*/ 532891 h 553192"/>
                <a:gd name="connsiteX690" fmla="*/ 550644 w 852622"/>
                <a:gd name="connsiteY690" fmla="*/ 530354 h 553192"/>
                <a:gd name="connsiteX691" fmla="*/ 548107 w 852622"/>
                <a:gd name="connsiteY691" fmla="*/ 527816 h 553192"/>
                <a:gd name="connsiteX692" fmla="*/ 540494 w 852622"/>
                <a:gd name="connsiteY692" fmla="*/ 527816 h 553192"/>
                <a:gd name="connsiteX693" fmla="*/ 537956 w 852622"/>
                <a:gd name="connsiteY693" fmla="*/ 530354 h 553192"/>
                <a:gd name="connsiteX694" fmla="*/ 535419 w 852622"/>
                <a:gd name="connsiteY694" fmla="*/ 532891 h 553192"/>
                <a:gd name="connsiteX695" fmla="*/ 535419 w 852622"/>
                <a:gd name="connsiteY695" fmla="*/ 543042 h 553192"/>
                <a:gd name="connsiteX696" fmla="*/ 537956 w 852622"/>
                <a:gd name="connsiteY696" fmla="*/ 545579 h 553192"/>
                <a:gd name="connsiteX697" fmla="*/ 537956 w 852622"/>
                <a:gd name="connsiteY697" fmla="*/ 548117 h 553192"/>
                <a:gd name="connsiteX698" fmla="*/ 532881 w 852622"/>
                <a:gd name="connsiteY698" fmla="*/ 548117 h 553192"/>
                <a:gd name="connsiteX699" fmla="*/ 532881 w 852622"/>
                <a:gd name="connsiteY699" fmla="*/ 543042 h 553192"/>
                <a:gd name="connsiteX700" fmla="*/ 527806 w 852622"/>
                <a:gd name="connsiteY700" fmla="*/ 540504 h 553192"/>
                <a:gd name="connsiteX701" fmla="*/ 522731 w 852622"/>
                <a:gd name="connsiteY701" fmla="*/ 537967 h 553192"/>
                <a:gd name="connsiteX702" fmla="*/ 520193 w 852622"/>
                <a:gd name="connsiteY702" fmla="*/ 535429 h 553192"/>
                <a:gd name="connsiteX703" fmla="*/ 517655 w 852622"/>
                <a:gd name="connsiteY703" fmla="*/ 532891 h 553192"/>
                <a:gd name="connsiteX704" fmla="*/ 520193 w 852622"/>
                <a:gd name="connsiteY704" fmla="*/ 530354 h 553192"/>
                <a:gd name="connsiteX705" fmla="*/ 522731 w 852622"/>
                <a:gd name="connsiteY705" fmla="*/ 527816 h 553192"/>
                <a:gd name="connsiteX706" fmla="*/ 522731 w 852622"/>
                <a:gd name="connsiteY706" fmla="*/ 525279 h 553192"/>
                <a:gd name="connsiteX707" fmla="*/ 525268 w 852622"/>
                <a:gd name="connsiteY707" fmla="*/ 522741 h 553192"/>
                <a:gd name="connsiteX708" fmla="*/ 522731 w 852622"/>
                <a:gd name="connsiteY708" fmla="*/ 520203 h 553192"/>
                <a:gd name="connsiteX709" fmla="*/ 520193 w 852622"/>
                <a:gd name="connsiteY709" fmla="*/ 520203 h 553192"/>
                <a:gd name="connsiteX710" fmla="*/ 517655 w 852622"/>
                <a:gd name="connsiteY710" fmla="*/ 517666 h 553192"/>
                <a:gd name="connsiteX711" fmla="*/ 515118 w 852622"/>
                <a:gd name="connsiteY711" fmla="*/ 515128 h 553192"/>
                <a:gd name="connsiteX712" fmla="*/ 517655 w 852622"/>
                <a:gd name="connsiteY712" fmla="*/ 512590 h 553192"/>
                <a:gd name="connsiteX713" fmla="*/ 517655 w 852622"/>
                <a:gd name="connsiteY713" fmla="*/ 510053 h 553192"/>
                <a:gd name="connsiteX714" fmla="*/ 520193 w 852622"/>
                <a:gd name="connsiteY714" fmla="*/ 510053 h 553192"/>
                <a:gd name="connsiteX715" fmla="*/ 517655 w 852622"/>
                <a:gd name="connsiteY715" fmla="*/ 507515 h 553192"/>
                <a:gd name="connsiteX716" fmla="*/ 517655 w 852622"/>
                <a:gd name="connsiteY716" fmla="*/ 504977 h 553192"/>
                <a:gd name="connsiteX717" fmla="*/ 515118 w 852622"/>
                <a:gd name="connsiteY717" fmla="*/ 507515 h 553192"/>
                <a:gd name="connsiteX718" fmla="*/ 512580 w 852622"/>
                <a:gd name="connsiteY718" fmla="*/ 507515 h 553192"/>
                <a:gd name="connsiteX719" fmla="*/ 510042 w 852622"/>
                <a:gd name="connsiteY719" fmla="*/ 510053 h 553192"/>
                <a:gd name="connsiteX720" fmla="*/ 502429 w 852622"/>
                <a:gd name="connsiteY720" fmla="*/ 510053 h 553192"/>
                <a:gd name="connsiteX721" fmla="*/ 499892 w 852622"/>
                <a:gd name="connsiteY721" fmla="*/ 507515 h 553192"/>
                <a:gd name="connsiteX722" fmla="*/ 497354 w 852622"/>
                <a:gd name="connsiteY722" fmla="*/ 504977 h 553192"/>
                <a:gd name="connsiteX723" fmla="*/ 494817 w 852622"/>
                <a:gd name="connsiteY723" fmla="*/ 499902 h 553192"/>
                <a:gd name="connsiteX724" fmla="*/ 492279 w 852622"/>
                <a:gd name="connsiteY724" fmla="*/ 494827 h 553192"/>
                <a:gd name="connsiteX725" fmla="*/ 489741 w 852622"/>
                <a:gd name="connsiteY725" fmla="*/ 489752 h 553192"/>
                <a:gd name="connsiteX726" fmla="*/ 487204 w 852622"/>
                <a:gd name="connsiteY726" fmla="*/ 487214 h 553192"/>
                <a:gd name="connsiteX727" fmla="*/ 484666 w 852622"/>
                <a:gd name="connsiteY727" fmla="*/ 484676 h 553192"/>
                <a:gd name="connsiteX728" fmla="*/ 482129 w 852622"/>
                <a:gd name="connsiteY728" fmla="*/ 484676 h 553192"/>
                <a:gd name="connsiteX729" fmla="*/ 479591 w 852622"/>
                <a:gd name="connsiteY729" fmla="*/ 487214 h 553192"/>
                <a:gd name="connsiteX730" fmla="*/ 479591 w 852622"/>
                <a:gd name="connsiteY730" fmla="*/ 489752 h 553192"/>
                <a:gd name="connsiteX731" fmla="*/ 482129 w 852622"/>
                <a:gd name="connsiteY731" fmla="*/ 489752 h 553192"/>
                <a:gd name="connsiteX732" fmla="*/ 484666 w 852622"/>
                <a:gd name="connsiteY732" fmla="*/ 492289 h 553192"/>
                <a:gd name="connsiteX733" fmla="*/ 487204 w 852622"/>
                <a:gd name="connsiteY733" fmla="*/ 492289 h 553192"/>
                <a:gd name="connsiteX734" fmla="*/ 489741 w 852622"/>
                <a:gd name="connsiteY734" fmla="*/ 494827 h 553192"/>
                <a:gd name="connsiteX735" fmla="*/ 489741 w 852622"/>
                <a:gd name="connsiteY735" fmla="*/ 502440 h 553192"/>
                <a:gd name="connsiteX736" fmla="*/ 484666 w 852622"/>
                <a:gd name="connsiteY736" fmla="*/ 502440 h 553192"/>
                <a:gd name="connsiteX737" fmla="*/ 482129 w 852622"/>
                <a:gd name="connsiteY737" fmla="*/ 499902 h 553192"/>
                <a:gd name="connsiteX738" fmla="*/ 477053 w 852622"/>
                <a:gd name="connsiteY738" fmla="*/ 497365 h 553192"/>
                <a:gd name="connsiteX739" fmla="*/ 474515 w 852622"/>
                <a:gd name="connsiteY739" fmla="*/ 497365 h 553192"/>
                <a:gd name="connsiteX740" fmla="*/ 471978 w 852622"/>
                <a:gd name="connsiteY740" fmla="*/ 499902 h 553192"/>
                <a:gd name="connsiteX741" fmla="*/ 469440 w 852622"/>
                <a:gd name="connsiteY741" fmla="*/ 502440 h 553192"/>
                <a:gd name="connsiteX742" fmla="*/ 469440 w 852622"/>
                <a:gd name="connsiteY742" fmla="*/ 504977 h 553192"/>
                <a:gd name="connsiteX743" fmla="*/ 471978 w 852622"/>
                <a:gd name="connsiteY743" fmla="*/ 507515 h 553192"/>
                <a:gd name="connsiteX744" fmla="*/ 474515 w 852622"/>
                <a:gd name="connsiteY744" fmla="*/ 512590 h 553192"/>
                <a:gd name="connsiteX745" fmla="*/ 477053 w 852622"/>
                <a:gd name="connsiteY745" fmla="*/ 515128 h 553192"/>
                <a:gd name="connsiteX746" fmla="*/ 477053 w 852622"/>
                <a:gd name="connsiteY746" fmla="*/ 522741 h 553192"/>
                <a:gd name="connsiteX747" fmla="*/ 474515 w 852622"/>
                <a:gd name="connsiteY747" fmla="*/ 527816 h 553192"/>
                <a:gd name="connsiteX748" fmla="*/ 469440 w 852622"/>
                <a:gd name="connsiteY748" fmla="*/ 527816 h 553192"/>
                <a:gd name="connsiteX749" fmla="*/ 466903 w 852622"/>
                <a:gd name="connsiteY749" fmla="*/ 525279 h 553192"/>
                <a:gd name="connsiteX750" fmla="*/ 464365 w 852622"/>
                <a:gd name="connsiteY750" fmla="*/ 525279 h 553192"/>
                <a:gd name="connsiteX751" fmla="*/ 461827 w 852622"/>
                <a:gd name="connsiteY751" fmla="*/ 520203 h 553192"/>
                <a:gd name="connsiteX752" fmla="*/ 461827 w 852622"/>
                <a:gd name="connsiteY752" fmla="*/ 515128 h 553192"/>
                <a:gd name="connsiteX753" fmla="*/ 459290 w 852622"/>
                <a:gd name="connsiteY753" fmla="*/ 510053 h 553192"/>
                <a:gd name="connsiteX754" fmla="*/ 456752 w 852622"/>
                <a:gd name="connsiteY754" fmla="*/ 507515 h 553192"/>
                <a:gd name="connsiteX755" fmla="*/ 451677 w 852622"/>
                <a:gd name="connsiteY755" fmla="*/ 507515 h 553192"/>
                <a:gd name="connsiteX756" fmla="*/ 446602 w 852622"/>
                <a:gd name="connsiteY756" fmla="*/ 510053 h 553192"/>
                <a:gd name="connsiteX757" fmla="*/ 441526 w 852622"/>
                <a:gd name="connsiteY757" fmla="*/ 507515 h 553192"/>
                <a:gd name="connsiteX758" fmla="*/ 438989 w 852622"/>
                <a:gd name="connsiteY758" fmla="*/ 504977 h 553192"/>
                <a:gd name="connsiteX759" fmla="*/ 433914 w 852622"/>
                <a:gd name="connsiteY759" fmla="*/ 507515 h 553192"/>
                <a:gd name="connsiteX760" fmla="*/ 431376 w 852622"/>
                <a:gd name="connsiteY760" fmla="*/ 510053 h 553192"/>
                <a:gd name="connsiteX761" fmla="*/ 428838 w 852622"/>
                <a:gd name="connsiteY761" fmla="*/ 515128 h 553192"/>
                <a:gd name="connsiteX762" fmla="*/ 426301 w 852622"/>
                <a:gd name="connsiteY762" fmla="*/ 522741 h 553192"/>
                <a:gd name="connsiteX763" fmla="*/ 421225 w 852622"/>
                <a:gd name="connsiteY763" fmla="*/ 525279 h 553192"/>
                <a:gd name="connsiteX764" fmla="*/ 413612 w 852622"/>
                <a:gd name="connsiteY764" fmla="*/ 525279 h 553192"/>
                <a:gd name="connsiteX765" fmla="*/ 413612 w 852622"/>
                <a:gd name="connsiteY765" fmla="*/ 515128 h 553192"/>
                <a:gd name="connsiteX766" fmla="*/ 406000 w 852622"/>
                <a:gd name="connsiteY766" fmla="*/ 515128 h 553192"/>
                <a:gd name="connsiteX767" fmla="*/ 400924 w 852622"/>
                <a:gd name="connsiteY767" fmla="*/ 512590 h 553192"/>
                <a:gd name="connsiteX768" fmla="*/ 398387 w 852622"/>
                <a:gd name="connsiteY768" fmla="*/ 512590 h 553192"/>
                <a:gd name="connsiteX769" fmla="*/ 395849 w 852622"/>
                <a:gd name="connsiteY769" fmla="*/ 510053 h 553192"/>
                <a:gd name="connsiteX770" fmla="*/ 395849 w 852622"/>
                <a:gd name="connsiteY770" fmla="*/ 504977 h 553192"/>
                <a:gd name="connsiteX771" fmla="*/ 398387 w 852622"/>
                <a:gd name="connsiteY771" fmla="*/ 502440 h 553192"/>
                <a:gd name="connsiteX772" fmla="*/ 400924 w 852622"/>
                <a:gd name="connsiteY772" fmla="*/ 499902 h 553192"/>
                <a:gd name="connsiteX773" fmla="*/ 400924 w 852622"/>
                <a:gd name="connsiteY773" fmla="*/ 492289 h 553192"/>
                <a:gd name="connsiteX774" fmla="*/ 411075 w 852622"/>
                <a:gd name="connsiteY774" fmla="*/ 492289 h 553192"/>
                <a:gd name="connsiteX775" fmla="*/ 411075 w 852622"/>
                <a:gd name="connsiteY775" fmla="*/ 487214 h 553192"/>
                <a:gd name="connsiteX776" fmla="*/ 408537 w 852622"/>
                <a:gd name="connsiteY776" fmla="*/ 484676 h 553192"/>
                <a:gd name="connsiteX777" fmla="*/ 406000 w 852622"/>
                <a:gd name="connsiteY777" fmla="*/ 484676 h 553192"/>
                <a:gd name="connsiteX778" fmla="*/ 406000 w 852622"/>
                <a:gd name="connsiteY778" fmla="*/ 482139 h 553192"/>
                <a:gd name="connsiteX779" fmla="*/ 408537 w 852622"/>
                <a:gd name="connsiteY779" fmla="*/ 479601 h 553192"/>
                <a:gd name="connsiteX780" fmla="*/ 411075 w 852622"/>
                <a:gd name="connsiteY780" fmla="*/ 477064 h 553192"/>
                <a:gd name="connsiteX781" fmla="*/ 411075 w 852622"/>
                <a:gd name="connsiteY781" fmla="*/ 474526 h 553192"/>
                <a:gd name="connsiteX782" fmla="*/ 408537 w 852622"/>
                <a:gd name="connsiteY782" fmla="*/ 474526 h 553192"/>
                <a:gd name="connsiteX783" fmla="*/ 408537 w 852622"/>
                <a:gd name="connsiteY783" fmla="*/ 471988 h 553192"/>
                <a:gd name="connsiteX784" fmla="*/ 406000 w 852622"/>
                <a:gd name="connsiteY784" fmla="*/ 474526 h 553192"/>
                <a:gd name="connsiteX785" fmla="*/ 403462 w 852622"/>
                <a:gd name="connsiteY785" fmla="*/ 477064 h 553192"/>
                <a:gd name="connsiteX786" fmla="*/ 400924 w 852622"/>
                <a:gd name="connsiteY786" fmla="*/ 479601 h 553192"/>
                <a:gd name="connsiteX787" fmla="*/ 398387 w 852622"/>
                <a:gd name="connsiteY787" fmla="*/ 482139 h 553192"/>
                <a:gd name="connsiteX788" fmla="*/ 388236 w 852622"/>
                <a:gd name="connsiteY788" fmla="*/ 482139 h 553192"/>
                <a:gd name="connsiteX789" fmla="*/ 383161 w 852622"/>
                <a:gd name="connsiteY789" fmla="*/ 477064 h 553192"/>
                <a:gd name="connsiteX790" fmla="*/ 380623 w 852622"/>
                <a:gd name="connsiteY790" fmla="*/ 474526 h 553192"/>
                <a:gd name="connsiteX791" fmla="*/ 380623 w 852622"/>
                <a:gd name="connsiteY791" fmla="*/ 469451 h 553192"/>
                <a:gd name="connsiteX792" fmla="*/ 388236 w 852622"/>
                <a:gd name="connsiteY792" fmla="*/ 469451 h 553192"/>
                <a:gd name="connsiteX793" fmla="*/ 390774 w 852622"/>
                <a:gd name="connsiteY793" fmla="*/ 471988 h 553192"/>
                <a:gd name="connsiteX794" fmla="*/ 395849 w 852622"/>
                <a:gd name="connsiteY794" fmla="*/ 471988 h 553192"/>
                <a:gd name="connsiteX795" fmla="*/ 398387 w 852622"/>
                <a:gd name="connsiteY795" fmla="*/ 474526 h 553192"/>
                <a:gd name="connsiteX796" fmla="*/ 400924 w 852622"/>
                <a:gd name="connsiteY796" fmla="*/ 474526 h 553192"/>
                <a:gd name="connsiteX797" fmla="*/ 403462 w 852622"/>
                <a:gd name="connsiteY797" fmla="*/ 471988 h 553192"/>
                <a:gd name="connsiteX798" fmla="*/ 403462 w 852622"/>
                <a:gd name="connsiteY798" fmla="*/ 466913 h 553192"/>
                <a:gd name="connsiteX799" fmla="*/ 400924 w 852622"/>
                <a:gd name="connsiteY799" fmla="*/ 464375 h 553192"/>
                <a:gd name="connsiteX800" fmla="*/ 398387 w 852622"/>
                <a:gd name="connsiteY800" fmla="*/ 466913 h 553192"/>
                <a:gd name="connsiteX801" fmla="*/ 393312 w 852622"/>
                <a:gd name="connsiteY801" fmla="*/ 466913 h 553192"/>
                <a:gd name="connsiteX802" fmla="*/ 388236 w 852622"/>
                <a:gd name="connsiteY802" fmla="*/ 464375 h 553192"/>
                <a:gd name="connsiteX803" fmla="*/ 385698 w 852622"/>
                <a:gd name="connsiteY803" fmla="*/ 464375 h 553192"/>
                <a:gd name="connsiteX804" fmla="*/ 380623 w 852622"/>
                <a:gd name="connsiteY804" fmla="*/ 461838 h 553192"/>
                <a:gd name="connsiteX805" fmla="*/ 378086 w 852622"/>
                <a:gd name="connsiteY805" fmla="*/ 459300 h 553192"/>
                <a:gd name="connsiteX806" fmla="*/ 375548 w 852622"/>
                <a:gd name="connsiteY806" fmla="*/ 456762 h 553192"/>
                <a:gd name="connsiteX807" fmla="*/ 373010 w 852622"/>
                <a:gd name="connsiteY807" fmla="*/ 454225 h 553192"/>
                <a:gd name="connsiteX808" fmla="*/ 357785 w 852622"/>
                <a:gd name="connsiteY808" fmla="*/ 454225 h 553192"/>
                <a:gd name="connsiteX809" fmla="*/ 360322 w 852622"/>
                <a:gd name="connsiteY809" fmla="*/ 451687 h 553192"/>
                <a:gd name="connsiteX810" fmla="*/ 360322 w 852622"/>
                <a:gd name="connsiteY810" fmla="*/ 449150 h 553192"/>
                <a:gd name="connsiteX811" fmla="*/ 357785 w 852622"/>
                <a:gd name="connsiteY811" fmla="*/ 449150 h 553192"/>
                <a:gd name="connsiteX812" fmla="*/ 355247 w 852622"/>
                <a:gd name="connsiteY812" fmla="*/ 446612 h 553192"/>
                <a:gd name="connsiteX813" fmla="*/ 355247 w 852622"/>
                <a:gd name="connsiteY813" fmla="*/ 438999 h 553192"/>
                <a:gd name="connsiteX814" fmla="*/ 352709 w 852622"/>
                <a:gd name="connsiteY814" fmla="*/ 436462 h 553192"/>
                <a:gd name="connsiteX815" fmla="*/ 347634 w 852622"/>
                <a:gd name="connsiteY815" fmla="*/ 436462 h 553192"/>
                <a:gd name="connsiteX816" fmla="*/ 345096 w 852622"/>
                <a:gd name="connsiteY816" fmla="*/ 438999 h 553192"/>
                <a:gd name="connsiteX817" fmla="*/ 345096 w 852622"/>
                <a:gd name="connsiteY817" fmla="*/ 446612 h 553192"/>
                <a:gd name="connsiteX818" fmla="*/ 347634 w 852622"/>
                <a:gd name="connsiteY818" fmla="*/ 449150 h 553192"/>
                <a:gd name="connsiteX819" fmla="*/ 350172 w 852622"/>
                <a:gd name="connsiteY819" fmla="*/ 449150 h 553192"/>
                <a:gd name="connsiteX820" fmla="*/ 347634 w 852622"/>
                <a:gd name="connsiteY820" fmla="*/ 451687 h 553192"/>
                <a:gd name="connsiteX821" fmla="*/ 347634 w 852622"/>
                <a:gd name="connsiteY821" fmla="*/ 454225 h 553192"/>
                <a:gd name="connsiteX822" fmla="*/ 345096 w 852622"/>
                <a:gd name="connsiteY822" fmla="*/ 456762 h 553192"/>
                <a:gd name="connsiteX823" fmla="*/ 340021 w 852622"/>
                <a:gd name="connsiteY823" fmla="*/ 454225 h 553192"/>
                <a:gd name="connsiteX824" fmla="*/ 337484 w 852622"/>
                <a:gd name="connsiteY824" fmla="*/ 454225 h 553192"/>
                <a:gd name="connsiteX825" fmla="*/ 334946 w 852622"/>
                <a:gd name="connsiteY825" fmla="*/ 451687 h 553192"/>
                <a:gd name="connsiteX826" fmla="*/ 334946 w 852622"/>
                <a:gd name="connsiteY826" fmla="*/ 444074 h 553192"/>
                <a:gd name="connsiteX827" fmla="*/ 337484 w 852622"/>
                <a:gd name="connsiteY827" fmla="*/ 441537 h 553192"/>
                <a:gd name="connsiteX828" fmla="*/ 337484 w 852622"/>
                <a:gd name="connsiteY828" fmla="*/ 433924 h 553192"/>
                <a:gd name="connsiteX829" fmla="*/ 334946 w 852622"/>
                <a:gd name="connsiteY829" fmla="*/ 431386 h 553192"/>
                <a:gd name="connsiteX830" fmla="*/ 332408 w 852622"/>
                <a:gd name="connsiteY830" fmla="*/ 428849 h 553192"/>
                <a:gd name="connsiteX831" fmla="*/ 327333 w 852622"/>
                <a:gd name="connsiteY831" fmla="*/ 426311 h 553192"/>
                <a:gd name="connsiteX832" fmla="*/ 322258 w 852622"/>
                <a:gd name="connsiteY832" fmla="*/ 423773 h 553192"/>
                <a:gd name="connsiteX833" fmla="*/ 319720 w 852622"/>
                <a:gd name="connsiteY833" fmla="*/ 423773 h 553192"/>
                <a:gd name="connsiteX834" fmla="*/ 319720 w 852622"/>
                <a:gd name="connsiteY834" fmla="*/ 418698 h 553192"/>
                <a:gd name="connsiteX835" fmla="*/ 317183 w 852622"/>
                <a:gd name="connsiteY835" fmla="*/ 416160 h 553192"/>
                <a:gd name="connsiteX836" fmla="*/ 314645 w 852622"/>
                <a:gd name="connsiteY836" fmla="*/ 416160 h 553192"/>
                <a:gd name="connsiteX837" fmla="*/ 312107 w 852622"/>
                <a:gd name="connsiteY837" fmla="*/ 418698 h 553192"/>
                <a:gd name="connsiteX838" fmla="*/ 304495 w 852622"/>
                <a:gd name="connsiteY838" fmla="*/ 418698 h 553192"/>
                <a:gd name="connsiteX839" fmla="*/ 304495 w 852622"/>
                <a:gd name="connsiteY839" fmla="*/ 411085 h 553192"/>
                <a:gd name="connsiteX840" fmla="*/ 307032 w 852622"/>
                <a:gd name="connsiteY840" fmla="*/ 408548 h 553192"/>
                <a:gd name="connsiteX841" fmla="*/ 304495 w 852622"/>
                <a:gd name="connsiteY841" fmla="*/ 406010 h 553192"/>
                <a:gd name="connsiteX842" fmla="*/ 301957 w 852622"/>
                <a:gd name="connsiteY842" fmla="*/ 403472 h 553192"/>
                <a:gd name="connsiteX843" fmla="*/ 299419 w 852622"/>
                <a:gd name="connsiteY843" fmla="*/ 403472 h 553192"/>
                <a:gd name="connsiteX844" fmla="*/ 294344 w 852622"/>
                <a:gd name="connsiteY844" fmla="*/ 406010 h 553192"/>
                <a:gd name="connsiteX845" fmla="*/ 291807 w 852622"/>
                <a:gd name="connsiteY845" fmla="*/ 408548 h 553192"/>
                <a:gd name="connsiteX846" fmla="*/ 289269 w 852622"/>
                <a:gd name="connsiteY846" fmla="*/ 411085 h 553192"/>
                <a:gd name="connsiteX847" fmla="*/ 284193 w 852622"/>
                <a:gd name="connsiteY847" fmla="*/ 408548 h 553192"/>
                <a:gd name="connsiteX848" fmla="*/ 281656 w 852622"/>
                <a:gd name="connsiteY848" fmla="*/ 408548 h 553192"/>
                <a:gd name="connsiteX849" fmla="*/ 279118 w 852622"/>
                <a:gd name="connsiteY849" fmla="*/ 406010 h 553192"/>
                <a:gd name="connsiteX850" fmla="*/ 279118 w 852622"/>
                <a:gd name="connsiteY850" fmla="*/ 408548 h 553192"/>
                <a:gd name="connsiteX851" fmla="*/ 276581 w 852622"/>
                <a:gd name="connsiteY851" fmla="*/ 408548 h 553192"/>
                <a:gd name="connsiteX852" fmla="*/ 276581 w 852622"/>
                <a:gd name="connsiteY852" fmla="*/ 418698 h 553192"/>
                <a:gd name="connsiteX853" fmla="*/ 274043 w 852622"/>
                <a:gd name="connsiteY853" fmla="*/ 421236 h 553192"/>
                <a:gd name="connsiteX854" fmla="*/ 271505 w 852622"/>
                <a:gd name="connsiteY854" fmla="*/ 423773 h 553192"/>
                <a:gd name="connsiteX855" fmla="*/ 271505 w 852622"/>
                <a:gd name="connsiteY855" fmla="*/ 436462 h 553192"/>
                <a:gd name="connsiteX856" fmla="*/ 268968 w 852622"/>
                <a:gd name="connsiteY856" fmla="*/ 438999 h 553192"/>
                <a:gd name="connsiteX857" fmla="*/ 266430 w 852622"/>
                <a:gd name="connsiteY857" fmla="*/ 441537 h 553192"/>
                <a:gd name="connsiteX858" fmla="*/ 266430 w 852622"/>
                <a:gd name="connsiteY858" fmla="*/ 444074 h 553192"/>
                <a:gd name="connsiteX859" fmla="*/ 268968 w 852622"/>
                <a:gd name="connsiteY859" fmla="*/ 446612 h 553192"/>
                <a:gd name="connsiteX860" fmla="*/ 268968 w 852622"/>
                <a:gd name="connsiteY860" fmla="*/ 449150 h 553192"/>
                <a:gd name="connsiteX861" fmla="*/ 266430 w 852622"/>
                <a:gd name="connsiteY861" fmla="*/ 449150 h 553192"/>
                <a:gd name="connsiteX862" fmla="*/ 266430 w 852622"/>
                <a:gd name="connsiteY862" fmla="*/ 451687 h 553192"/>
                <a:gd name="connsiteX863" fmla="*/ 261355 w 852622"/>
                <a:gd name="connsiteY863" fmla="*/ 451687 h 553192"/>
                <a:gd name="connsiteX864" fmla="*/ 261355 w 852622"/>
                <a:gd name="connsiteY864" fmla="*/ 454225 h 553192"/>
                <a:gd name="connsiteX865" fmla="*/ 258817 w 852622"/>
                <a:gd name="connsiteY865" fmla="*/ 456762 h 553192"/>
                <a:gd name="connsiteX866" fmla="*/ 258817 w 852622"/>
                <a:gd name="connsiteY866" fmla="*/ 459300 h 553192"/>
                <a:gd name="connsiteX867" fmla="*/ 261355 w 852622"/>
                <a:gd name="connsiteY867" fmla="*/ 459300 h 553192"/>
                <a:gd name="connsiteX868" fmla="*/ 263892 w 852622"/>
                <a:gd name="connsiteY868" fmla="*/ 461838 h 553192"/>
                <a:gd name="connsiteX869" fmla="*/ 263892 w 852622"/>
                <a:gd name="connsiteY869" fmla="*/ 471988 h 553192"/>
                <a:gd name="connsiteX870" fmla="*/ 258817 w 852622"/>
                <a:gd name="connsiteY870" fmla="*/ 474526 h 553192"/>
                <a:gd name="connsiteX871" fmla="*/ 253742 w 852622"/>
                <a:gd name="connsiteY871" fmla="*/ 477064 h 553192"/>
                <a:gd name="connsiteX872" fmla="*/ 248667 w 852622"/>
                <a:gd name="connsiteY872" fmla="*/ 477064 h 553192"/>
                <a:gd name="connsiteX873" fmla="*/ 246129 w 852622"/>
                <a:gd name="connsiteY873" fmla="*/ 471988 h 553192"/>
                <a:gd name="connsiteX874" fmla="*/ 243591 w 852622"/>
                <a:gd name="connsiteY874" fmla="*/ 469451 h 553192"/>
                <a:gd name="connsiteX875" fmla="*/ 238516 w 852622"/>
                <a:gd name="connsiteY875" fmla="*/ 466913 h 553192"/>
                <a:gd name="connsiteX876" fmla="*/ 235978 w 852622"/>
                <a:gd name="connsiteY876" fmla="*/ 466913 h 553192"/>
                <a:gd name="connsiteX877" fmla="*/ 233441 w 852622"/>
                <a:gd name="connsiteY877" fmla="*/ 469451 h 553192"/>
                <a:gd name="connsiteX878" fmla="*/ 233441 w 852622"/>
                <a:gd name="connsiteY878" fmla="*/ 477064 h 553192"/>
                <a:gd name="connsiteX879" fmla="*/ 235978 w 852622"/>
                <a:gd name="connsiteY879" fmla="*/ 479601 h 553192"/>
                <a:gd name="connsiteX880" fmla="*/ 238516 w 852622"/>
                <a:gd name="connsiteY880" fmla="*/ 482139 h 553192"/>
                <a:gd name="connsiteX881" fmla="*/ 238516 w 852622"/>
                <a:gd name="connsiteY881" fmla="*/ 487214 h 553192"/>
                <a:gd name="connsiteX882" fmla="*/ 235978 w 852622"/>
                <a:gd name="connsiteY882" fmla="*/ 489752 h 553192"/>
                <a:gd name="connsiteX883" fmla="*/ 230903 w 852622"/>
                <a:gd name="connsiteY883" fmla="*/ 489752 h 553192"/>
                <a:gd name="connsiteX884" fmla="*/ 233441 w 852622"/>
                <a:gd name="connsiteY884" fmla="*/ 487214 h 553192"/>
                <a:gd name="connsiteX885" fmla="*/ 233441 w 852622"/>
                <a:gd name="connsiteY885" fmla="*/ 482139 h 553192"/>
                <a:gd name="connsiteX886" fmla="*/ 228366 w 852622"/>
                <a:gd name="connsiteY886" fmla="*/ 482139 h 553192"/>
                <a:gd name="connsiteX887" fmla="*/ 225828 w 852622"/>
                <a:gd name="connsiteY887" fmla="*/ 484676 h 553192"/>
                <a:gd name="connsiteX888" fmla="*/ 220753 w 852622"/>
                <a:gd name="connsiteY888" fmla="*/ 484676 h 553192"/>
                <a:gd name="connsiteX889" fmla="*/ 218215 w 852622"/>
                <a:gd name="connsiteY889" fmla="*/ 487214 h 553192"/>
                <a:gd name="connsiteX890" fmla="*/ 215678 w 852622"/>
                <a:gd name="connsiteY890" fmla="*/ 489752 h 553192"/>
                <a:gd name="connsiteX891" fmla="*/ 213140 w 852622"/>
                <a:gd name="connsiteY891" fmla="*/ 489752 h 553192"/>
                <a:gd name="connsiteX892" fmla="*/ 210602 w 852622"/>
                <a:gd name="connsiteY892" fmla="*/ 487214 h 553192"/>
                <a:gd name="connsiteX893" fmla="*/ 210602 w 852622"/>
                <a:gd name="connsiteY893" fmla="*/ 484676 h 553192"/>
                <a:gd name="connsiteX894" fmla="*/ 202990 w 852622"/>
                <a:gd name="connsiteY894" fmla="*/ 484676 h 553192"/>
                <a:gd name="connsiteX895" fmla="*/ 202990 w 852622"/>
                <a:gd name="connsiteY895" fmla="*/ 487214 h 553192"/>
                <a:gd name="connsiteX896" fmla="*/ 197914 w 852622"/>
                <a:gd name="connsiteY896" fmla="*/ 489752 h 553192"/>
                <a:gd name="connsiteX897" fmla="*/ 195376 w 852622"/>
                <a:gd name="connsiteY897" fmla="*/ 489752 h 553192"/>
                <a:gd name="connsiteX898" fmla="*/ 192839 w 852622"/>
                <a:gd name="connsiteY898" fmla="*/ 494827 h 553192"/>
                <a:gd name="connsiteX899" fmla="*/ 190301 w 852622"/>
                <a:gd name="connsiteY899" fmla="*/ 497365 h 553192"/>
                <a:gd name="connsiteX900" fmla="*/ 187764 w 852622"/>
                <a:gd name="connsiteY900" fmla="*/ 499902 h 553192"/>
                <a:gd name="connsiteX901" fmla="*/ 185226 w 852622"/>
                <a:gd name="connsiteY901" fmla="*/ 499902 h 553192"/>
                <a:gd name="connsiteX902" fmla="*/ 182688 w 852622"/>
                <a:gd name="connsiteY902" fmla="*/ 497365 h 553192"/>
                <a:gd name="connsiteX903" fmla="*/ 182688 w 852622"/>
                <a:gd name="connsiteY903" fmla="*/ 494827 h 553192"/>
                <a:gd name="connsiteX904" fmla="*/ 185226 w 852622"/>
                <a:gd name="connsiteY904" fmla="*/ 492289 h 553192"/>
                <a:gd name="connsiteX905" fmla="*/ 185226 w 852622"/>
                <a:gd name="connsiteY905" fmla="*/ 482139 h 553192"/>
                <a:gd name="connsiteX906" fmla="*/ 172538 w 852622"/>
                <a:gd name="connsiteY906" fmla="*/ 482139 h 553192"/>
                <a:gd name="connsiteX907" fmla="*/ 172538 w 852622"/>
                <a:gd name="connsiteY907" fmla="*/ 492289 h 553192"/>
                <a:gd name="connsiteX908" fmla="*/ 175076 w 852622"/>
                <a:gd name="connsiteY908" fmla="*/ 494827 h 553192"/>
                <a:gd name="connsiteX909" fmla="*/ 175076 w 852622"/>
                <a:gd name="connsiteY909" fmla="*/ 502440 h 553192"/>
                <a:gd name="connsiteX910" fmla="*/ 172538 w 852622"/>
                <a:gd name="connsiteY910" fmla="*/ 502440 h 553192"/>
                <a:gd name="connsiteX911" fmla="*/ 172538 w 852622"/>
                <a:gd name="connsiteY911" fmla="*/ 504977 h 553192"/>
                <a:gd name="connsiteX912" fmla="*/ 162387 w 852622"/>
                <a:gd name="connsiteY912" fmla="*/ 504977 h 553192"/>
                <a:gd name="connsiteX913" fmla="*/ 159850 w 852622"/>
                <a:gd name="connsiteY913" fmla="*/ 502440 h 553192"/>
                <a:gd name="connsiteX914" fmla="*/ 157312 w 852622"/>
                <a:gd name="connsiteY914" fmla="*/ 499902 h 553192"/>
                <a:gd name="connsiteX915" fmla="*/ 154774 w 852622"/>
                <a:gd name="connsiteY915" fmla="*/ 497365 h 553192"/>
                <a:gd name="connsiteX916" fmla="*/ 152237 w 852622"/>
                <a:gd name="connsiteY916" fmla="*/ 494827 h 553192"/>
                <a:gd name="connsiteX917" fmla="*/ 149699 w 852622"/>
                <a:gd name="connsiteY917" fmla="*/ 492289 h 553192"/>
                <a:gd name="connsiteX918" fmla="*/ 144624 w 852622"/>
                <a:gd name="connsiteY918" fmla="*/ 489752 h 553192"/>
                <a:gd name="connsiteX919" fmla="*/ 144624 w 852622"/>
                <a:gd name="connsiteY919" fmla="*/ 484676 h 553192"/>
                <a:gd name="connsiteX920" fmla="*/ 147162 w 852622"/>
                <a:gd name="connsiteY920" fmla="*/ 482139 h 553192"/>
                <a:gd name="connsiteX921" fmla="*/ 149699 w 852622"/>
                <a:gd name="connsiteY921" fmla="*/ 479601 h 553192"/>
                <a:gd name="connsiteX922" fmla="*/ 144624 w 852622"/>
                <a:gd name="connsiteY922" fmla="*/ 479601 h 553192"/>
                <a:gd name="connsiteX923" fmla="*/ 142086 w 852622"/>
                <a:gd name="connsiteY923" fmla="*/ 482139 h 553192"/>
                <a:gd name="connsiteX924" fmla="*/ 134473 w 852622"/>
                <a:gd name="connsiteY924" fmla="*/ 482139 h 553192"/>
                <a:gd name="connsiteX925" fmla="*/ 131936 w 852622"/>
                <a:gd name="connsiteY925" fmla="*/ 479601 h 553192"/>
                <a:gd name="connsiteX926" fmla="*/ 131936 w 852622"/>
                <a:gd name="connsiteY926" fmla="*/ 469451 h 553192"/>
                <a:gd name="connsiteX927" fmla="*/ 129398 w 852622"/>
                <a:gd name="connsiteY927" fmla="*/ 469451 h 553192"/>
                <a:gd name="connsiteX928" fmla="*/ 126861 w 852622"/>
                <a:gd name="connsiteY928" fmla="*/ 466913 h 553192"/>
                <a:gd name="connsiteX929" fmla="*/ 121785 w 852622"/>
                <a:gd name="connsiteY929" fmla="*/ 466913 h 553192"/>
                <a:gd name="connsiteX930" fmla="*/ 121785 w 852622"/>
                <a:gd name="connsiteY930" fmla="*/ 469451 h 553192"/>
                <a:gd name="connsiteX931" fmla="*/ 119247 w 852622"/>
                <a:gd name="connsiteY931" fmla="*/ 471988 h 553192"/>
                <a:gd name="connsiteX932" fmla="*/ 116710 w 852622"/>
                <a:gd name="connsiteY932" fmla="*/ 474526 h 553192"/>
                <a:gd name="connsiteX933" fmla="*/ 119247 w 852622"/>
                <a:gd name="connsiteY933" fmla="*/ 477064 h 553192"/>
                <a:gd name="connsiteX934" fmla="*/ 119247 w 852622"/>
                <a:gd name="connsiteY934" fmla="*/ 479601 h 553192"/>
                <a:gd name="connsiteX935" fmla="*/ 121785 w 852622"/>
                <a:gd name="connsiteY935" fmla="*/ 482139 h 553192"/>
                <a:gd name="connsiteX936" fmla="*/ 124323 w 852622"/>
                <a:gd name="connsiteY936" fmla="*/ 482139 h 553192"/>
                <a:gd name="connsiteX937" fmla="*/ 124323 w 852622"/>
                <a:gd name="connsiteY937" fmla="*/ 487214 h 553192"/>
                <a:gd name="connsiteX938" fmla="*/ 121785 w 852622"/>
                <a:gd name="connsiteY938" fmla="*/ 489752 h 553192"/>
                <a:gd name="connsiteX939" fmla="*/ 121785 w 852622"/>
                <a:gd name="connsiteY939" fmla="*/ 487214 h 553192"/>
                <a:gd name="connsiteX940" fmla="*/ 116710 w 852622"/>
                <a:gd name="connsiteY940" fmla="*/ 487214 h 553192"/>
                <a:gd name="connsiteX941" fmla="*/ 111635 w 852622"/>
                <a:gd name="connsiteY941" fmla="*/ 484676 h 553192"/>
                <a:gd name="connsiteX942" fmla="*/ 104022 w 852622"/>
                <a:gd name="connsiteY942" fmla="*/ 484676 h 553192"/>
                <a:gd name="connsiteX943" fmla="*/ 104022 w 852622"/>
                <a:gd name="connsiteY943" fmla="*/ 482139 h 553192"/>
                <a:gd name="connsiteX944" fmla="*/ 101484 w 852622"/>
                <a:gd name="connsiteY944" fmla="*/ 479601 h 553192"/>
                <a:gd name="connsiteX945" fmla="*/ 101484 w 852622"/>
                <a:gd name="connsiteY945" fmla="*/ 477064 h 553192"/>
                <a:gd name="connsiteX946" fmla="*/ 98947 w 852622"/>
                <a:gd name="connsiteY946" fmla="*/ 474526 h 553192"/>
                <a:gd name="connsiteX947" fmla="*/ 93871 w 852622"/>
                <a:gd name="connsiteY947" fmla="*/ 474526 h 553192"/>
                <a:gd name="connsiteX948" fmla="*/ 93871 w 852622"/>
                <a:gd name="connsiteY948" fmla="*/ 477064 h 553192"/>
                <a:gd name="connsiteX949" fmla="*/ 91333 w 852622"/>
                <a:gd name="connsiteY949" fmla="*/ 479601 h 553192"/>
                <a:gd name="connsiteX950" fmla="*/ 93871 w 852622"/>
                <a:gd name="connsiteY950" fmla="*/ 482139 h 553192"/>
                <a:gd name="connsiteX951" fmla="*/ 93871 w 852622"/>
                <a:gd name="connsiteY951" fmla="*/ 484676 h 553192"/>
                <a:gd name="connsiteX952" fmla="*/ 96409 w 852622"/>
                <a:gd name="connsiteY952" fmla="*/ 487214 h 553192"/>
                <a:gd name="connsiteX953" fmla="*/ 93871 w 852622"/>
                <a:gd name="connsiteY953" fmla="*/ 489752 h 553192"/>
                <a:gd name="connsiteX954" fmla="*/ 91333 w 852622"/>
                <a:gd name="connsiteY954" fmla="*/ 492289 h 553192"/>
                <a:gd name="connsiteX955" fmla="*/ 83721 w 852622"/>
                <a:gd name="connsiteY955" fmla="*/ 492289 h 553192"/>
                <a:gd name="connsiteX956" fmla="*/ 83721 w 852622"/>
                <a:gd name="connsiteY956" fmla="*/ 489752 h 553192"/>
                <a:gd name="connsiteX957" fmla="*/ 81183 w 852622"/>
                <a:gd name="connsiteY957" fmla="*/ 487214 h 553192"/>
                <a:gd name="connsiteX958" fmla="*/ 81183 w 852622"/>
                <a:gd name="connsiteY958" fmla="*/ 479601 h 553192"/>
                <a:gd name="connsiteX959" fmla="*/ 48205 w 852622"/>
                <a:gd name="connsiteY959" fmla="*/ 327386 h 553192"/>
                <a:gd name="connsiteX960" fmla="*/ 0 w 852622"/>
                <a:gd name="connsiteY960" fmla="*/ 324848 h 553192"/>
                <a:gd name="connsiteX961" fmla="*/ 2538 w 852622"/>
                <a:gd name="connsiteY961" fmla="*/ 322310 h 553192"/>
                <a:gd name="connsiteX962" fmla="*/ 10151 w 852622"/>
                <a:gd name="connsiteY962" fmla="*/ 317235 h 553192"/>
                <a:gd name="connsiteX963" fmla="*/ 25376 w 852622"/>
                <a:gd name="connsiteY963" fmla="*/ 317235 h 553192"/>
                <a:gd name="connsiteX964" fmla="*/ 30452 w 852622"/>
                <a:gd name="connsiteY964" fmla="*/ 319773 h 553192"/>
                <a:gd name="connsiteX965" fmla="*/ 43140 w 852622"/>
                <a:gd name="connsiteY965" fmla="*/ 319773 h 553192"/>
                <a:gd name="connsiteX966" fmla="*/ 48215 w 852622"/>
                <a:gd name="connsiteY966" fmla="*/ 317235 h 553192"/>
                <a:gd name="connsiteX967" fmla="*/ 53290 w 852622"/>
                <a:gd name="connsiteY967" fmla="*/ 314698 h 553192"/>
                <a:gd name="connsiteX968" fmla="*/ 55828 w 852622"/>
                <a:gd name="connsiteY968" fmla="*/ 312160 h 553192"/>
                <a:gd name="connsiteX969" fmla="*/ 60903 w 852622"/>
                <a:gd name="connsiteY969" fmla="*/ 312160 h 553192"/>
                <a:gd name="connsiteX970" fmla="*/ 68516 w 852622"/>
                <a:gd name="connsiteY970" fmla="*/ 309622 h 553192"/>
                <a:gd name="connsiteX971" fmla="*/ 73592 w 852622"/>
                <a:gd name="connsiteY971" fmla="*/ 307085 h 553192"/>
                <a:gd name="connsiteX972" fmla="*/ 78667 w 852622"/>
                <a:gd name="connsiteY972" fmla="*/ 302009 h 553192"/>
                <a:gd name="connsiteX973" fmla="*/ 83742 w 852622"/>
                <a:gd name="connsiteY973" fmla="*/ 299472 h 553192"/>
                <a:gd name="connsiteX974" fmla="*/ 86280 w 852622"/>
                <a:gd name="connsiteY974" fmla="*/ 296934 h 553192"/>
                <a:gd name="connsiteX975" fmla="*/ 88817 w 852622"/>
                <a:gd name="connsiteY975" fmla="*/ 291859 h 553192"/>
                <a:gd name="connsiteX976" fmla="*/ 96430 w 852622"/>
                <a:gd name="connsiteY976" fmla="*/ 286784 h 553192"/>
                <a:gd name="connsiteX977" fmla="*/ 101505 w 852622"/>
                <a:gd name="connsiteY977" fmla="*/ 284246 h 553192"/>
                <a:gd name="connsiteX978" fmla="*/ 106581 w 852622"/>
                <a:gd name="connsiteY978" fmla="*/ 281708 h 553192"/>
                <a:gd name="connsiteX979" fmla="*/ 111656 w 852622"/>
                <a:gd name="connsiteY979" fmla="*/ 281708 h 553192"/>
                <a:gd name="connsiteX980" fmla="*/ 114193 w 852622"/>
                <a:gd name="connsiteY980" fmla="*/ 279171 h 553192"/>
                <a:gd name="connsiteX981" fmla="*/ 116731 w 852622"/>
                <a:gd name="connsiteY981" fmla="*/ 276633 h 553192"/>
                <a:gd name="connsiteX982" fmla="*/ 121806 w 852622"/>
                <a:gd name="connsiteY982" fmla="*/ 276633 h 553192"/>
                <a:gd name="connsiteX983" fmla="*/ 124344 w 852622"/>
                <a:gd name="connsiteY983" fmla="*/ 274096 h 553192"/>
                <a:gd name="connsiteX984" fmla="*/ 124344 w 852622"/>
                <a:gd name="connsiteY984" fmla="*/ 271558 h 553192"/>
                <a:gd name="connsiteX985" fmla="*/ 126882 w 852622"/>
                <a:gd name="connsiteY985" fmla="*/ 266483 h 553192"/>
                <a:gd name="connsiteX986" fmla="*/ 126882 w 852622"/>
                <a:gd name="connsiteY986" fmla="*/ 248719 h 553192"/>
                <a:gd name="connsiteX987" fmla="*/ 129419 w 852622"/>
                <a:gd name="connsiteY987" fmla="*/ 243644 h 553192"/>
                <a:gd name="connsiteX988" fmla="*/ 134495 w 852622"/>
                <a:gd name="connsiteY988" fmla="*/ 236031 h 553192"/>
                <a:gd name="connsiteX989" fmla="*/ 139570 w 852622"/>
                <a:gd name="connsiteY989" fmla="*/ 230956 h 553192"/>
                <a:gd name="connsiteX990" fmla="*/ 147183 w 852622"/>
                <a:gd name="connsiteY990" fmla="*/ 225881 h 553192"/>
                <a:gd name="connsiteX991" fmla="*/ 159871 w 852622"/>
                <a:gd name="connsiteY991" fmla="*/ 215730 h 553192"/>
                <a:gd name="connsiteX992" fmla="*/ 167484 w 852622"/>
                <a:gd name="connsiteY992" fmla="*/ 210655 h 553192"/>
                <a:gd name="connsiteX993" fmla="*/ 177634 w 852622"/>
                <a:gd name="connsiteY993" fmla="*/ 205580 h 553192"/>
                <a:gd name="connsiteX994" fmla="*/ 187785 w 852622"/>
                <a:gd name="connsiteY994" fmla="*/ 203042 h 553192"/>
                <a:gd name="connsiteX995" fmla="*/ 195398 w 852622"/>
                <a:gd name="connsiteY995" fmla="*/ 203042 h 553192"/>
                <a:gd name="connsiteX996" fmla="*/ 200473 w 852622"/>
                <a:gd name="connsiteY996" fmla="*/ 200504 h 553192"/>
                <a:gd name="connsiteX997" fmla="*/ 215699 w 852622"/>
                <a:gd name="connsiteY997" fmla="*/ 200504 h 553192"/>
                <a:gd name="connsiteX998" fmla="*/ 218236 w 852622"/>
                <a:gd name="connsiteY998" fmla="*/ 197967 h 553192"/>
                <a:gd name="connsiteX999" fmla="*/ 218236 w 852622"/>
                <a:gd name="connsiteY999" fmla="*/ 190354 h 553192"/>
                <a:gd name="connsiteX1000" fmla="*/ 220774 w 852622"/>
                <a:gd name="connsiteY1000" fmla="*/ 185279 h 553192"/>
                <a:gd name="connsiteX1001" fmla="*/ 225849 w 852622"/>
                <a:gd name="connsiteY1001" fmla="*/ 182741 h 553192"/>
                <a:gd name="connsiteX1002" fmla="*/ 228387 w 852622"/>
                <a:gd name="connsiteY1002" fmla="*/ 177666 h 553192"/>
                <a:gd name="connsiteX1003" fmla="*/ 233462 w 852622"/>
                <a:gd name="connsiteY1003" fmla="*/ 172590 h 553192"/>
                <a:gd name="connsiteX1004" fmla="*/ 238537 w 852622"/>
                <a:gd name="connsiteY1004" fmla="*/ 162440 h 553192"/>
                <a:gd name="connsiteX1005" fmla="*/ 238537 w 852622"/>
                <a:gd name="connsiteY1005" fmla="*/ 157365 h 553192"/>
                <a:gd name="connsiteX1006" fmla="*/ 241075 w 852622"/>
                <a:gd name="connsiteY1006" fmla="*/ 149752 h 553192"/>
                <a:gd name="connsiteX1007" fmla="*/ 243612 w 852622"/>
                <a:gd name="connsiteY1007" fmla="*/ 147214 h 553192"/>
                <a:gd name="connsiteX1008" fmla="*/ 248688 w 852622"/>
                <a:gd name="connsiteY1008" fmla="*/ 142139 h 553192"/>
                <a:gd name="connsiteX1009" fmla="*/ 251226 w 852622"/>
                <a:gd name="connsiteY1009" fmla="*/ 139601 h 553192"/>
                <a:gd name="connsiteX1010" fmla="*/ 253763 w 852622"/>
                <a:gd name="connsiteY1010" fmla="*/ 137064 h 553192"/>
                <a:gd name="connsiteX1011" fmla="*/ 256301 w 852622"/>
                <a:gd name="connsiteY1011" fmla="*/ 134526 h 553192"/>
                <a:gd name="connsiteX1012" fmla="*/ 258838 w 852622"/>
                <a:gd name="connsiteY1012" fmla="*/ 131988 h 553192"/>
                <a:gd name="connsiteX1013" fmla="*/ 261376 w 852622"/>
                <a:gd name="connsiteY1013" fmla="*/ 129451 h 553192"/>
                <a:gd name="connsiteX1014" fmla="*/ 261376 w 852622"/>
                <a:gd name="connsiteY1014" fmla="*/ 124376 h 553192"/>
                <a:gd name="connsiteX1015" fmla="*/ 258838 w 852622"/>
                <a:gd name="connsiteY1015" fmla="*/ 119300 h 553192"/>
                <a:gd name="connsiteX1016" fmla="*/ 256301 w 852622"/>
                <a:gd name="connsiteY1016" fmla="*/ 116763 h 553192"/>
                <a:gd name="connsiteX1017" fmla="*/ 256301 w 852622"/>
                <a:gd name="connsiteY1017" fmla="*/ 114225 h 553192"/>
                <a:gd name="connsiteX1018" fmla="*/ 258838 w 852622"/>
                <a:gd name="connsiteY1018" fmla="*/ 109150 h 553192"/>
                <a:gd name="connsiteX1019" fmla="*/ 258838 w 852622"/>
                <a:gd name="connsiteY1019" fmla="*/ 109150 h 5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</a:cxnLst>
              <a:rect l="l" t="t" r="r" b="b"/>
              <a:pathLst>
                <a:path w="852622" h="553192">
                  <a:moveTo>
                    <a:pt x="258828" y="109118"/>
                  </a:moveTo>
                  <a:lnTo>
                    <a:pt x="261365" y="104043"/>
                  </a:lnTo>
                  <a:lnTo>
                    <a:pt x="266441" y="101505"/>
                  </a:lnTo>
                  <a:lnTo>
                    <a:pt x="268978" y="96430"/>
                  </a:lnTo>
                  <a:lnTo>
                    <a:pt x="274054" y="93892"/>
                  </a:lnTo>
                  <a:lnTo>
                    <a:pt x="276591" y="91355"/>
                  </a:lnTo>
                  <a:lnTo>
                    <a:pt x="279129" y="88817"/>
                  </a:lnTo>
                  <a:lnTo>
                    <a:pt x="281666" y="86279"/>
                  </a:lnTo>
                  <a:lnTo>
                    <a:pt x="281666" y="76129"/>
                  </a:lnTo>
                  <a:lnTo>
                    <a:pt x="276591" y="68516"/>
                  </a:lnTo>
                  <a:lnTo>
                    <a:pt x="268978" y="58365"/>
                  </a:lnTo>
                  <a:lnTo>
                    <a:pt x="256290" y="45677"/>
                  </a:lnTo>
                  <a:lnTo>
                    <a:pt x="256290" y="43140"/>
                  </a:lnTo>
                  <a:lnTo>
                    <a:pt x="253753" y="43140"/>
                  </a:lnTo>
                  <a:lnTo>
                    <a:pt x="253753" y="40602"/>
                  </a:lnTo>
                  <a:lnTo>
                    <a:pt x="251215" y="40602"/>
                  </a:lnTo>
                  <a:lnTo>
                    <a:pt x="251215" y="35527"/>
                  </a:lnTo>
                  <a:lnTo>
                    <a:pt x="248677" y="35527"/>
                  </a:lnTo>
                  <a:lnTo>
                    <a:pt x="248677" y="32989"/>
                  </a:lnTo>
                  <a:lnTo>
                    <a:pt x="246140" y="32989"/>
                  </a:lnTo>
                  <a:lnTo>
                    <a:pt x="246140" y="27914"/>
                  </a:lnTo>
                  <a:lnTo>
                    <a:pt x="251215" y="27914"/>
                  </a:lnTo>
                  <a:lnTo>
                    <a:pt x="251215" y="32989"/>
                  </a:lnTo>
                  <a:lnTo>
                    <a:pt x="253753" y="35527"/>
                  </a:lnTo>
                  <a:lnTo>
                    <a:pt x="253753" y="30452"/>
                  </a:lnTo>
                  <a:lnTo>
                    <a:pt x="256290" y="30452"/>
                  </a:lnTo>
                  <a:lnTo>
                    <a:pt x="256290" y="25376"/>
                  </a:lnTo>
                  <a:lnTo>
                    <a:pt x="258828" y="25376"/>
                  </a:lnTo>
                  <a:lnTo>
                    <a:pt x="261365" y="22839"/>
                  </a:lnTo>
                  <a:lnTo>
                    <a:pt x="266441" y="22839"/>
                  </a:lnTo>
                  <a:lnTo>
                    <a:pt x="266441" y="27914"/>
                  </a:lnTo>
                  <a:lnTo>
                    <a:pt x="263903" y="27914"/>
                  </a:lnTo>
                  <a:lnTo>
                    <a:pt x="263903" y="32989"/>
                  </a:lnTo>
                  <a:lnTo>
                    <a:pt x="266441" y="32989"/>
                  </a:lnTo>
                  <a:lnTo>
                    <a:pt x="266441" y="30452"/>
                  </a:lnTo>
                  <a:lnTo>
                    <a:pt x="271516" y="30452"/>
                  </a:lnTo>
                  <a:lnTo>
                    <a:pt x="271516" y="35527"/>
                  </a:lnTo>
                  <a:lnTo>
                    <a:pt x="291817" y="35527"/>
                  </a:lnTo>
                  <a:lnTo>
                    <a:pt x="291817" y="38064"/>
                  </a:lnTo>
                  <a:lnTo>
                    <a:pt x="294354" y="38064"/>
                  </a:lnTo>
                  <a:lnTo>
                    <a:pt x="296892" y="40602"/>
                  </a:lnTo>
                  <a:lnTo>
                    <a:pt x="299430" y="40602"/>
                  </a:lnTo>
                  <a:lnTo>
                    <a:pt x="299430" y="38064"/>
                  </a:lnTo>
                  <a:lnTo>
                    <a:pt x="301968" y="38064"/>
                  </a:lnTo>
                  <a:lnTo>
                    <a:pt x="304505" y="35527"/>
                  </a:lnTo>
                  <a:lnTo>
                    <a:pt x="314656" y="35527"/>
                  </a:lnTo>
                  <a:lnTo>
                    <a:pt x="314656" y="38064"/>
                  </a:lnTo>
                  <a:lnTo>
                    <a:pt x="312118" y="38064"/>
                  </a:lnTo>
                  <a:lnTo>
                    <a:pt x="312118" y="40602"/>
                  </a:lnTo>
                  <a:lnTo>
                    <a:pt x="309580" y="40602"/>
                  </a:lnTo>
                  <a:lnTo>
                    <a:pt x="309580" y="43140"/>
                  </a:lnTo>
                  <a:lnTo>
                    <a:pt x="307042" y="43140"/>
                  </a:lnTo>
                  <a:lnTo>
                    <a:pt x="307042" y="45677"/>
                  </a:lnTo>
                  <a:lnTo>
                    <a:pt x="312118" y="45677"/>
                  </a:lnTo>
                  <a:lnTo>
                    <a:pt x="312118" y="43140"/>
                  </a:lnTo>
                  <a:lnTo>
                    <a:pt x="314656" y="40602"/>
                  </a:lnTo>
                  <a:lnTo>
                    <a:pt x="314656" y="43140"/>
                  </a:lnTo>
                  <a:lnTo>
                    <a:pt x="319731" y="43140"/>
                  </a:lnTo>
                  <a:lnTo>
                    <a:pt x="319731" y="35527"/>
                  </a:lnTo>
                  <a:lnTo>
                    <a:pt x="322268" y="35527"/>
                  </a:lnTo>
                  <a:lnTo>
                    <a:pt x="322268" y="32989"/>
                  </a:lnTo>
                  <a:lnTo>
                    <a:pt x="324806" y="35527"/>
                  </a:lnTo>
                  <a:lnTo>
                    <a:pt x="332419" y="35527"/>
                  </a:lnTo>
                  <a:lnTo>
                    <a:pt x="332419" y="32989"/>
                  </a:lnTo>
                  <a:lnTo>
                    <a:pt x="337494" y="32989"/>
                  </a:lnTo>
                  <a:lnTo>
                    <a:pt x="337494" y="38064"/>
                  </a:lnTo>
                  <a:lnTo>
                    <a:pt x="340032" y="40602"/>
                  </a:lnTo>
                  <a:lnTo>
                    <a:pt x="342570" y="40602"/>
                  </a:lnTo>
                  <a:lnTo>
                    <a:pt x="342570" y="38064"/>
                  </a:lnTo>
                  <a:lnTo>
                    <a:pt x="345107" y="38064"/>
                  </a:lnTo>
                  <a:lnTo>
                    <a:pt x="345107" y="40602"/>
                  </a:lnTo>
                  <a:lnTo>
                    <a:pt x="347645" y="40602"/>
                  </a:lnTo>
                  <a:lnTo>
                    <a:pt x="347645" y="50753"/>
                  </a:lnTo>
                  <a:lnTo>
                    <a:pt x="350182" y="50753"/>
                  </a:lnTo>
                  <a:lnTo>
                    <a:pt x="350182" y="53290"/>
                  </a:lnTo>
                  <a:lnTo>
                    <a:pt x="355258" y="53290"/>
                  </a:lnTo>
                  <a:lnTo>
                    <a:pt x="355258" y="50753"/>
                  </a:lnTo>
                  <a:lnTo>
                    <a:pt x="360333" y="50753"/>
                  </a:lnTo>
                  <a:lnTo>
                    <a:pt x="360333" y="48215"/>
                  </a:lnTo>
                  <a:lnTo>
                    <a:pt x="362870" y="48215"/>
                  </a:lnTo>
                  <a:lnTo>
                    <a:pt x="362870" y="38064"/>
                  </a:lnTo>
                  <a:lnTo>
                    <a:pt x="365408" y="38064"/>
                  </a:lnTo>
                  <a:lnTo>
                    <a:pt x="365408" y="35527"/>
                  </a:lnTo>
                  <a:lnTo>
                    <a:pt x="373021" y="35527"/>
                  </a:lnTo>
                  <a:lnTo>
                    <a:pt x="373021" y="32989"/>
                  </a:lnTo>
                  <a:lnTo>
                    <a:pt x="378096" y="32989"/>
                  </a:lnTo>
                  <a:lnTo>
                    <a:pt x="378096" y="35527"/>
                  </a:lnTo>
                  <a:lnTo>
                    <a:pt x="380634" y="35527"/>
                  </a:lnTo>
                  <a:lnTo>
                    <a:pt x="380634" y="30452"/>
                  </a:lnTo>
                  <a:lnTo>
                    <a:pt x="380634" y="32989"/>
                  </a:lnTo>
                  <a:lnTo>
                    <a:pt x="383171" y="32989"/>
                  </a:lnTo>
                  <a:lnTo>
                    <a:pt x="383171" y="40602"/>
                  </a:lnTo>
                  <a:lnTo>
                    <a:pt x="385709" y="40602"/>
                  </a:lnTo>
                  <a:lnTo>
                    <a:pt x="385709" y="38064"/>
                  </a:lnTo>
                  <a:lnTo>
                    <a:pt x="388247" y="38064"/>
                  </a:lnTo>
                  <a:lnTo>
                    <a:pt x="388247" y="35527"/>
                  </a:lnTo>
                  <a:lnTo>
                    <a:pt x="385709" y="35527"/>
                  </a:lnTo>
                  <a:lnTo>
                    <a:pt x="385709" y="27914"/>
                  </a:lnTo>
                  <a:lnTo>
                    <a:pt x="383171" y="27914"/>
                  </a:lnTo>
                  <a:lnTo>
                    <a:pt x="383171" y="22839"/>
                  </a:lnTo>
                  <a:lnTo>
                    <a:pt x="380634" y="22839"/>
                  </a:lnTo>
                  <a:lnTo>
                    <a:pt x="380634" y="20301"/>
                  </a:lnTo>
                  <a:lnTo>
                    <a:pt x="378096" y="17763"/>
                  </a:lnTo>
                  <a:lnTo>
                    <a:pt x="378096" y="12688"/>
                  </a:lnTo>
                  <a:lnTo>
                    <a:pt x="380634" y="12688"/>
                  </a:lnTo>
                  <a:lnTo>
                    <a:pt x="380634" y="10150"/>
                  </a:lnTo>
                  <a:lnTo>
                    <a:pt x="393322" y="10150"/>
                  </a:lnTo>
                  <a:lnTo>
                    <a:pt x="393322" y="12688"/>
                  </a:lnTo>
                  <a:lnTo>
                    <a:pt x="398397" y="12688"/>
                  </a:lnTo>
                  <a:lnTo>
                    <a:pt x="398397" y="5075"/>
                  </a:lnTo>
                  <a:lnTo>
                    <a:pt x="408548" y="5075"/>
                  </a:lnTo>
                  <a:lnTo>
                    <a:pt x="408548" y="2538"/>
                  </a:lnTo>
                  <a:lnTo>
                    <a:pt x="418699" y="2538"/>
                  </a:lnTo>
                  <a:lnTo>
                    <a:pt x="418699" y="0"/>
                  </a:lnTo>
                  <a:lnTo>
                    <a:pt x="421236" y="2538"/>
                  </a:lnTo>
                  <a:lnTo>
                    <a:pt x="423773" y="2538"/>
                  </a:lnTo>
                  <a:lnTo>
                    <a:pt x="423773" y="5075"/>
                  </a:lnTo>
                  <a:lnTo>
                    <a:pt x="426311" y="5075"/>
                  </a:lnTo>
                  <a:lnTo>
                    <a:pt x="426311" y="7613"/>
                  </a:lnTo>
                  <a:lnTo>
                    <a:pt x="428849" y="7613"/>
                  </a:lnTo>
                  <a:lnTo>
                    <a:pt x="431387" y="10150"/>
                  </a:lnTo>
                  <a:lnTo>
                    <a:pt x="431387" y="15226"/>
                  </a:lnTo>
                  <a:lnTo>
                    <a:pt x="428849" y="15226"/>
                  </a:lnTo>
                  <a:lnTo>
                    <a:pt x="428849" y="12688"/>
                  </a:lnTo>
                  <a:lnTo>
                    <a:pt x="423773" y="12688"/>
                  </a:lnTo>
                  <a:lnTo>
                    <a:pt x="423773" y="15226"/>
                  </a:lnTo>
                  <a:lnTo>
                    <a:pt x="421236" y="15226"/>
                  </a:lnTo>
                  <a:lnTo>
                    <a:pt x="421236" y="17763"/>
                  </a:lnTo>
                  <a:lnTo>
                    <a:pt x="423773" y="17763"/>
                  </a:lnTo>
                  <a:lnTo>
                    <a:pt x="423773" y="20301"/>
                  </a:lnTo>
                  <a:lnTo>
                    <a:pt x="431387" y="20301"/>
                  </a:lnTo>
                  <a:lnTo>
                    <a:pt x="433924" y="22839"/>
                  </a:lnTo>
                  <a:lnTo>
                    <a:pt x="433924" y="25376"/>
                  </a:lnTo>
                  <a:lnTo>
                    <a:pt x="428849" y="25376"/>
                  </a:lnTo>
                  <a:lnTo>
                    <a:pt x="428849" y="27914"/>
                  </a:lnTo>
                  <a:lnTo>
                    <a:pt x="433924" y="27914"/>
                  </a:lnTo>
                  <a:lnTo>
                    <a:pt x="433924" y="32989"/>
                  </a:lnTo>
                  <a:lnTo>
                    <a:pt x="441537" y="32989"/>
                  </a:lnTo>
                  <a:lnTo>
                    <a:pt x="441537" y="27914"/>
                  </a:lnTo>
                  <a:lnTo>
                    <a:pt x="438999" y="27914"/>
                  </a:lnTo>
                  <a:lnTo>
                    <a:pt x="438999" y="22839"/>
                  </a:lnTo>
                  <a:lnTo>
                    <a:pt x="441537" y="22839"/>
                  </a:lnTo>
                  <a:lnTo>
                    <a:pt x="441537" y="20301"/>
                  </a:lnTo>
                  <a:lnTo>
                    <a:pt x="438999" y="20301"/>
                  </a:lnTo>
                  <a:lnTo>
                    <a:pt x="438999" y="15226"/>
                  </a:lnTo>
                  <a:lnTo>
                    <a:pt x="444075" y="15226"/>
                  </a:lnTo>
                  <a:lnTo>
                    <a:pt x="444075" y="17763"/>
                  </a:lnTo>
                  <a:lnTo>
                    <a:pt x="446612" y="17763"/>
                  </a:lnTo>
                  <a:lnTo>
                    <a:pt x="446612" y="12688"/>
                  </a:lnTo>
                  <a:lnTo>
                    <a:pt x="444075" y="12688"/>
                  </a:lnTo>
                  <a:lnTo>
                    <a:pt x="444075" y="7613"/>
                  </a:lnTo>
                  <a:lnTo>
                    <a:pt x="446612" y="7613"/>
                  </a:lnTo>
                  <a:lnTo>
                    <a:pt x="446612" y="10150"/>
                  </a:lnTo>
                  <a:lnTo>
                    <a:pt x="449150" y="10150"/>
                  </a:lnTo>
                  <a:lnTo>
                    <a:pt x="449150" y="12688"/>
                  </a:lnTo>
                  <a:lnTo>
                    <a:pt x="451687" y="12688"/>
                  </a:lnTo>
                  <a:lnTo>
                    <a:pt x="451687" y="10150"/>
                  </a:lnTo>
                  <a:lnTo>
                    <a:pt x="456763" y="10150"/>
                  </a:lnTo>
                  <a:lnTo>
                    <a:pt x="456763" y="5075"/>
                  </a:lnTo>
                  <a:lnTo>
                    <a:pt x="461838" y="5075"/>
                  </a:lnTo>
                  <a:lnTo>
                    <a:pt x="461838" y="7613"/>
                  </a:lnTo>
                  <a:lnTo>
                    <a:pt x="464376" y="10150"/>
                  </a:lnTo>
                  <a:lnTo>
                    <a:pt x="471988" y="10150"/>
                  </a:lnTo>
                  <a:lnTo>
                    <a:pt x="471988" y="12688"/>
                  </a:lnTo>
                  <a:lnTo>
                    <a:pt x="474526" y="12688"/>
                  </a:lnTo>
                  <a:lnTo>
                    <a:pt x="474526" y="15226"/>
                  </a:lnTo>
                  <a:lnTo>
                    <a:pt x="477064" y="15226"/>
                  </a:lnTo>
                  <a:lnTo>
                    <a:pt x="477064" y="17763"/>
                  </a:lnTo>
                  <a:lnTo>
                    <a:pt x="489752" y="17763"/>
                  </a:lnTo>
                  <a:lnTo>
                    <a:pt x="492290" y="20301"/>
                  </a:lnTo>
                  <a:lnTo>
                    <a:pt x="492290" y="22839"/>
                  </a:lnTo>
                  <a:lnTo>
                    <a:pt x="497365" y="22839"/>
                  </a:lnTo>
                  <a:lnTo>
                    <a:pt x="497365" y="25376"/>
                  </a:lnTo>
                  <a:lnTo>
                    <a:pt x="504978" y="25376"/>
                  </a:lnTo>
                  <a:lnTo>
                    <a:pt x="507515" y="22839"/>
                  </a:lnTo>
                  <a:lnTo>
                    <a:pt x="510053" y="22839"/>
                  </a:lnTo>
                  <a:lnTo>
                    <a:pt x="510053" y="30452"/>
                  </a:lnTo>
                  <a:lnTo>
                    <a:pt x="507515" y="30452"/>
                  </a:lnTo>
                  <a:lnTo>
                    <a:pt x="507515" y="32989"/>
                  </a:lnTo>
                  <a:lnTo>
                    <a:pt x="504978" y="35527"/>
                  </a:lnTo>
                  <a:lnTo>
                    <a:pt x="504978" y="43140"/>
                  </a:lnTo>
                  <a:lnTo>
                    <a:pt x="507515" y="43140"/>
                  </a:lnTo>
                  <a:lnTo>
                    <a:pt x="507515" y="45677"/>
                  </a:lnTo>
                  <a:lnTo>
                    <a:pt x="510053" y="48215"/>
                  </a:lnTo>
                  <a:lnTo>
                    <a:pt x="512590" y="48215"/>
                  </a:lnTo>
                  <a:lnTo>
                    <a:pt x="512590" y="50753"/>
                  </a:lnTo>
                  <a:lnTo>
                    <a:pt x="517666" y="50753"/>
                  </a:lnTo>
                  <a:lnTo>
                    <a:pt x="520204" y="53290"/>
                  </a:lnTo>
                  <a:lnTo>
                    <a:pt x="540494" y="53290"/>
                  </a:lnTo>
                  <a:lnTo>
                    <a:pt x="543032" y="50753"/>
                  </a:lnTo>
                  <a:lnTo>
                    <a:pt x="545569" y="50753"/>
                  </a:lnTo>
                  <a:lnTo>
                    <a:pt x="545569" y="48215"/>
                  </a:lnTo>
                  <a:lnTo>
                    <a:pt x="548107" y="48215"/>
                  </a:lnTo>
                  <a:lnTo>
                    <a:pt x="548107" y="45677"/>
                  </a:lnTo>
                  <a:lnTo>
                    <a:pt x="550644" y="43140"/>
                  </a:lnTo>
                  <a:lnTo>
                    <a:pt x="553182" y="40602"/>
                  </a:lnTo>
                  <a:lnTo>
                    <a:pt x="563332" y="40602"/>
                  </a:lnTo>
                  <a:lnTo>
                    <a:pt x="563332" y="43140"/>
                  </a:lnTo>
                  <a:lnTo>
                    <a:pt x="565870" y="43140"/>
                  </a:lnTo>
                  <a:lnTo>
                    <a:pt x="565870" y="45677"/>
                  </a:lnTo>
                  <a:lnTo>
                    <a:pt x="568408" y="45677"/>
                  </a:lnTo>
                  <a:lnTo>
                    <a:pt x="570946" y="48215"/>
                  </a:lnTo>
                  <a:lnTo>
                    <a:pt x="573483" y="48215"/>
                  </a:lnTo>
                  <a:lnTo>
                    <a:pt x="573483" y="50753"/>
                  </a:lnTo>
                  <a:lnTo>
                    <a:pt x="576021" y="50753"/>
                  </a:lnTo>
                  <a:lnTo>
                    <a:pt x="576021" y="53290"/>
                  </a:lnTo>
                  <a:lnTo>
                    <a:pt x="578558" y="53290"/>
                  </a:lnTo>
                  <a:lnTo>
                    <a:pt x="578558" y="58365"/>
                  </a:lnTo>
                  <a:lnTo>
                    <a:pt x="581096" y="58365"/>
                  </a:lnTo>
                  <a:lnTo>
                    <a:pt x="581096" y="60903"/>
                  </a:lnTo>
                  <a:lnTo>
                    <a:pt x="578558" y="60903"/>
                  </a:lnTo>
                  <a:lnTo>
                    <a:pt x="578558" y="65978"/>
                  </a:lnTo>
                  <a:lnTo>
                    <a:pt x="576021" y="65978"/>
                  </a:lnTo>
                  <a:lnTo>
                    <a:pt x="576021" y="68516"/>
                  </a:lnTo>
                  <a:lnTo>
                    <a:pt x="570946" y="68516"/>
                  </a:lnTo>
                  <a:lnTo>
                    <a:pt x="568408" y="65978"/>
                  </a:lnTo>
                  <a:lnTo>
                    <a:pt x="568408" y="63441"/>
                  </a:lnTo>
                  <a:lnTo>
                    <a:pt x="565870" y="63441"/>
                  </a:lnTo>
                  <a:lnTo>
                    <a:pt x="565870" y="60903"/>
                  </a:lnTo>
                  <a:lnTo>
                    <a:pt x="563332" y="60903"/>
                  </a:lnTo>
                  <a:lnTo>
                    <a:pt x="563332" y="58365"/>
                  </a:lnTo>
                  <a:lnTo>
                    <a:pt x="560795" y="58365"/>
                  </a:lnTo>
                  <a:lnTo>
                    <a:pt x="560795" y="73591"/>
                  </a:lnTo>
                  <a:lnTo>
                    <a:pt x="558257" y="73591"/>
                  </a:lnTo>
                  <a:lnTo>
                    <a:pt x="555720" y="71054"/>
                  </a:lnTo>
                  <a:lnTo>
                    <a:pt x="553182" y="71054"/>
                  </a:lnTo>
                  <a:lnTo>
                    <a:pt x="553182" y="68516"/>
                  </a:lnTo>
                  <a:lnTo>
                    <a:pt x="550644" y="68516"/>
                  </a:lnTo>
                  <a:lnTo>
                    <a:pt x="550644" y="73591"/>
                  </a:lnTo>
                  <a:lnTo>
                    <a:pt x="548107" y="73591"/>
                  </a:lnTo>
                  <a:lnTo>
                    <a:pt x="548107" y="81204"/>
                  </a:lnTo>
                  <a:lnTo>
                    <a:pt x="550644" y="81204"/>
                  </a:lnTo>
                  <a:lnTo>
                    <a:pt x="550644" y="83742"/>
                  </a:lnTo>
                  <a:lnTo>
                    <a:pt x="553182" y="83742"/>
                  </a:lnTo>
                  <a:lnTo>
                    <a:pt x="553182" y="86279"/>
                  </a:lnTo>
                  <a:lnTo>
                    <a:pt x="558257" y="86279"/>
                  </a:lnTo>
                  <a:lnTo>
                    <a:pt x="558257" y="88817"/>
                  </a:lnTo>
                  <a:lnTo>
                    <a:pt x="565870" y="88817"/>
                  </a:lnTo>
                  <a:lnTo>
                    <a:pt x="565870" y="91355"/>
                  </a:lnTo>
                  <a:lnTo>
                    <a:pt x="568408" y="91355"/>
                  </a:lnTo>
                  <a:lnTo>
                    <a:pt x="570946" y="93892"/>
                  </a:lnTo>
                  <a:lnTo>
                    <a:pt x="570946" y="96430"/>
                  </a:lnTo>
                  <a:lnTo>
                    <a:pt x="573483" y="96430"/>
                  </a:lnTo>
                  <a:lnTo>
                    <a:pt x="573483" y="98967"/>
                  </a:lnTo>
                  <a:lnTo>
                    <a:pt x="570946" y="98967"/>
                  </a:lnTo>
                  <a:lnTo>
                    <a:pt x="570946" y="101505"/>
                  </a:lnTo>
                  <a:lnTo>
                    <a:pt x="568408" y="101505"/>
                  </a:lnTo>
                  <a:lnTo>
                    <a:pt x="568408" y="109118"/>
                  </a:lnTo>
                  <a:lnTo>
                    <a:pt x="570946" y="109118"/>
                  </a:lnTo>
                  <a:lnTo>
                    <a:pt x="570946" y="111656"/>
                  </a:lnTo>
                  <a:lnTo>
                    <a:pt x="573483" y="111656"/>
                  </a:lnTo>
                  <a:lnTo>
                    <a:pt x="573483" y="114193"/>
                  </a:lnTo>
                  <a:lnTo>
                    <a:pt x="576021" y="114193"/>
                  </a:lnTo>
                  <a:lnTo>
                    <a:pt x="576021" y="116731"/>
                  </a:lnTo>
                  <a:lnTo>
                    <a:pt x="586171" y="116731"/>
                  </a:lnTo>
                  <a:lnTo>
                    <a:pt x="586171" y="114193"/>
                  </a:lnTo>
                  <a:lnTo>
                    <a:pt x="588709" y="114193"/>
                  </a:lnTo>
                  <a:lnTo>
                    <a:pt x="588709" y="106580"/>
                  </a:lnTo>
                  <a:lnTo>
                    <a:pt x="586171" y="106580"/>
                  </a:lnTo>
                  <a:lnTo>
                    <a:pt x="586171" y="101505"/>
                  </a:lnTo>
                  <a:lnTo>
                    <a:pt x="591246" y="101505"/>
                  </a:lnTo>
                  <a:lnTo>
                    <a:pt x="593784" y="104043"/>
                  </a:lnTo>
                  <a:lnTo>
                    <a:pt x="596322" y="104043"/>
                  </a:lnTo>
                  <a:lnTo>
                    <a:pt x="596322" y="106580"/>
                  </a:lnTo>
                  <a:lnTo>
                    <a:pt x="601397" y="106580"/>
                  </a:lnTo>
                  <a:lnTo>
                    <a:pt x="601397" y="104043"/>
                  </a:lnTo>
                  <a:lnTo>
                    <a:pt x="603935" y="104043"/>
                  </a:lnTo>
                  <a:lnTo>
                    <a:pt x="603935" y="98967"/>
                  </a:lnTo>
                  <a:lnTo>
                    <a:pt x="601397" y="98967"/>
                  </a:lnTo>
                  <a:lnTo>
                    <a:pt x="601397" y="96430"/>
                  </a:lnTo>
                  <a:lnTo>
                    <a:pt x="598860" y="96430"/>
                  </a:lnTo>
                  <a:lnTo>
                    <a:pt x="598860" y="86279"/>
                  </a:lnTo>
                  <a:lnTo>
                    <a:pt x="601397" y="86279"/>
                  </a:lnTo>
                  <a:lnTo>
                    <a:pt x="603935" y="83742"/>
                  </a:lnTo>
                  <a:lnTo>
                    <a:pt x="603935" y="86279"/>
                  </a:lnTo>
                  <a:lnTo>
                    <a:pt x="609010" y="86279"/>
                  </a:lnTo>
                  <a:lnTo>
                    <a:pt x="609010" y="93892"/>
                  </a:lnTo>
                  <a:lnTo>
                    <a:pt x="611548" y="93892"/>
                  </a:lnTo>
                  <a:lnTo>
                    <a:pt x="611548" y="98967"/>
                  </a:lnTo>
                  <a:lnTo>
                    <a:pt x="614085" y="98967"/>
                  </a:lnTo>
                  <a:lnTo>
                    <a:pt x="614085" y="101505"/>
                  </a:lnTo>
                  <a:lnTo>
                    <a:pt x="616623" y="101505"/>
                  </a:lnTo>
                  <a:lnTo>
                    <a:pt x="616623" y="104043"/>
                  </a:lnTo>
                  <a:lnTo>
                    <a:pt x="619160" y="106580"/>
                  </a:lnTo>
                  <a:lnTo>
                    <a:pt x="621698" y="109118"/>
                  </a:lnTo>
                  <a:lnTo>
                    <a:pt x="624236" y="111656"/>
                  </a:lnTo>
                  <a:lnTo>
                    <a:pt x="624236" y="119269"/>
                  </a:lnTo>
                  <a:lnTo>
                    <a:pt x="616623" y="119269"/>
                  </a:lnTo>
                  <a:lnTo>
                    <a:pt x="616623" y="121806"/>
                  </a:lnTo>
                  <a:lnTo>
                    <a:pt x="611548" y="121806"/>
                  </a:lnTo>
                  <a:lnTo>
                    <a:pt x="611548" y="124344"/>
                  </a:lnTo>
                  <a:lnTo>
                    <a:pt x="609010" y="124344"/>
                  </a:lnTo>
                  <a:lnTo>
                    <a:pt x="609010" y="142107"/>
                  </a:lnTo>
                  <a:lnTo>
                    <a:pt x="606472" y="144645"/>
                  </a:lnTo>
                  <a:lnTo>
                    <a:pt x="601397" y="144645"/>
                  </a:lnTo>
                  <a:lnTo>
                    <a:pt x="601397" y="147182"/>
                  </a:lnTo>
                  <a:lnTo>
                    <a:pt x="598860" y="147182"/>
                  </a:lnTo>
                  <a:lnTo>
                    <a:pt x="598860" y="157333"/>
                  </a:lnTo>
                  <a:lnTo>
                    <a:pt x="601397" y="157333"/>
                  </a:lnTo>
                  <a:lnTo>
                    <a:pt x="603935" y="159871"/>
                  </a:lnTo>
                  <a:lnTo>
                    <a:pt x="609010" y="159871"/>
                  </a:lnTo>
                  <a:lnTo>
                    <a:pt x="609010" y="162408"/>
                  </a:lnTo>
                  <a:lnTo>
                    <a:pt x="614085" y="162408"/>
                  </a:lnTo>
                  <a:lnTo>
                    <a:pt x="614085" y="159871"/>
                  </a:lnTo>
                  <a:lnTo>
                    <a:pt x="616623" y="159871"/>
                  </a:lnTo>
                  <a:lnTo>
                    <a:pt x="616623" y="157333"/>
                  </a:lnTo>
                  <a:lnTo>
                    <a:pt x="614085" y="154795"/>
                  </a:lnTo>
                  <a:lnTo>
                    <a:pt x="614085" y="152258"/>
                  </a:lnTo>
                  <a:lnTo>
                    <a:pt x="611548" y="152258"/>
                  </a:lnTo>
                  <a:lnTo>
                    <a:pt x="611548" y="147182"/>
                  </a:lnTo>
                  <a:lnTo>
                    <a:pt x="614085" y="147182"/>
                  </a:lnTo>
                  <a:lnTo>
                    <a:pt x="614085" y="144645"/>
                  </a:lnTo>
                  <a:lnTo>
                    <a:pt x="616623" y="144645"/>
                  </a:lnTo>
                  <a:lnTo>
                    <a:pt x="619160" y="147182"/>
                  </a:lnTo>
                  <a:lnTo>
                    <a:pt x="619160" y="152258"/>
                  </a:lnTo>
                  <a:lnTo>
                    <a:pt x="621698" y="154795"/>
                  </a:lnTo>
                  <a:lnTo>
                    <a:pt x="624236" y="154795"/>
                  </a:lnTo>
                  <a:lnTo>
                    <a:pt x="624236" y="152258"/>
                  </a:lnTo>
                  <a:lnTo>
                    <a:pt x="626773" y="152258"/>
                  </a:lnTo>
                  <a:lnTo>
                    <a:pt x="624236" y="149720"/>
                  </a:lnTo>
                  <a:lnTo>
                    <a:pt x="624236" y="144645"/>
                  </a:lnTo>
                  <a:lnTo>
                    <a:pt x="621698" y="142107"/>
                  </a:lnTo>
                  <a:lnTo>
                    <a:pt x="621698" y="137032"/>
                  </a:lnTo>
                  <a:lnTo>
                    <a:pt x="624236" y="137032"/>
                  </a:lnTo>
                  <a:lnTo>
                    <a:pt x="624236" y="134494"/>
                  </a:lnTo>
                  <a:lnTo>
                    <a:pt x="626773" y="134494"/>
                  </a:lnTo>
                  <a:lnTo>
                    <a:pt x="626773" y="131957"/>
                  </a:lnTo>
                  <a:lnTo>
                    <a:pt x="634386" y="131957"/>
                  </a:lnTo>
                  <a:lnTo>
                    <a:pt x="634386" y="134494"/>
                  </a:lnTo>
                  <a:lnTo>
                    <a:pt x="636924" y="134494"/>
                  </a:lnTo>
                  <a:lnTo>
                    <a:pt x="636924" y="137032"/>
                  </a:lnTo>
                  <a:lnTo>
                    <a:pt x="639461" y="137032"/>
                  </a:lnTo>
                  <a:lnTo>
                    <a:pt x="639461" y="142107"/>
                  </a:lnTo>
                  <a:lnTo>
                    <a:pt x="636924" y="144645"/>
                  </a:lnTo>
                  <a:lnTo>
                    <a:pt x="636924" y="149720"/>
                  </a:lnTo>
                  <a:lnTo>
                    <a:pt x="639461" y="149720"/>
                  </a:lnTo>
                  <a:lnTo>
                    <a:pt x="639461" y="152258"/>
                  </a:lnTo>
                  <a:lnTo>
                    <a:pt x="644537" y="152258"/>
                  </a:lnTo>
                  <a:lnTo>
                    <a:pt x="644537" y="149720"/>
                  </a:lnTo>
                  <a:lnTo>
                    <a:pt x="647074" y="149720"/>
                  </a:lnTo>
                  <a:lnTo>
                    <a:pt x="647074" y="144645"/>
                  </a:lnTo>
                  <a:lnTo>
                    <a:pt x="652149" y="144645"/>
                  </a:lnTo>
                  <a:lnTo>
                    <a:pt x="652149" y="147182"/>
                  </a:lnTo>
                  <a:lnTo>
                    <a:pt x="674988" y="147182"/>
                  </a:lnTo>
                  <a:lnTo>
                    <a:pt x="674988" y="144645"/>
                  </a:lnTo>
                  <a:lnTo>
                    <a:pt x="677526" y="144645"/>
                  </a:lnTo>
                  <a:lnTo>
                    <a:pt x="677526" y="137032"/>
                  </a:lnTo>
                  <a:lnTo>
                    <a:pt x="674988" y="137032"/>
                  </a:lnTo>
                  <a:lnTo>
                    <a:pt x="674988" y="134494"/>
                  </a:lnTo>
                  <a:lnTo>
                    <a:pt x="672451" y="134494"/>
                  </a:lnTo>
                  <a:lnTo>
                    <a:pt x="672451" y="129419"/>
                  </a:lnTo>
                  <a:lnTo>
                    <a:pt x="685139" y="129419"/>
                  </a:lnTo>
                  <a:lnTo>
                    <a:pt x="687677" y="126881"/>
                  </a:lnTo>
                  <a:lnTo>
                    <a:pt x="697827" y="126881"/>
                  </a:lnTo>
                  <a:lnTo>
                    <a:pt x="697827" y="129419"/>
                  </a:lnTo>
                  <a:lnTo>
                    <a:pt x="700365" y="131957"/>
                  </a:lnTo>
                  <a:lnTo>
                    <a:pt x="697827" y="131957"/>
                  </a:lnTo>
                  <a:lnTo>
                    <a:pt x="697827" y="137032"/>
                  </a:lnTo>
                  <a:lnTo>
                    <a:pt x="695289" y="139570"/>
                  </a:lnTo>
                  <a:lnTo>
                    <a:pt x="695289" y="142107"/>
                  </a:lnTo>
                  <a:lnTo>
                    <a:pt x="697827" y="142107"/>
                  </a:lnTo>
                  <a:lnTo>
                    <a:pt x="697827" y="149720"/>
                  </a:lnTo>
                  <a:lnTo>
                    <a:pt x="700365" y="149720"/>
                  </a:lnTo>
                  <a:lnTo>
                    <a:pt x="700365" y="152258"/>
                  </a:lnTo>
                  <a:lnTo>
                    <a:pt x="702902" y="152258"/>
                  </a:lnTo>
                  <a:lnTo>
                    <a:pt x="702902" y="149720"/>
                  </a:lnTo>
                  <a:lnTo>
                    <a:pt x="707977" y="149720"/>
                  </a:lnTo>
                  <a:lnTo>
                    <a:pt x="707977" y="147182"/>
                  </a:lnTo>
                  <a:lnTo>
                    <a:pt x="710515" y="147182"/>
                  </a:lnTo>
                  <a:lnTo>
                    <a:pt x="710515" y="149720"/>
                  </a:lnTo>
                  <a:lnTo>
                    <a:pt x="715590" y="149720"/>
                  </a:lnTo>
                  <a:lnTo>
                    <a:pt x="715590" y="152258"/>
                  </a:lnTo>
                  <a:lnTo>
                    <a:pt x="718128" y="152258"/>
                  </a:lnTo>
                  <a:lnTo>
                    <a:pt x="720666" y="149720"/>
                  </a:lnTo>
                  <a:lnTo>
                    <a:pt x="723203" y="147182"/>
                  </a:lnTo>
                  <a:lnTo>
                    <a:pt x="723203" y="144645"/>
                  </a:lnTo>
                  <a:lnTo>
                    <a:pt x="725741" y="144645"/>
                  </a:lnTo>
                  <a:lnTo>
                    <a:pt x="725741" y="139570"/>
                  </a:lnTo>
                  <a:lnTo>
                    <a:pt x="728278" y="139570"/>
                  </a:lnTo>
                  <a:lnTo>
                    <a:pt x="728278" y="137032"/>
                  </a:lnTo>
                  <a:lnTo>
                    <a:pt x="730816" y="137032"/>
                  </a:lnTo>
                  <a:lnTo>
                    <a:pt x="730816" y="134494"/>
                  </a:lnTo>
                  <a:lnTo>
                    <a:pt x="738429" y="134494"/>
                  </a:lnTo>
                  <a:lnTo>
                    <a:pt x="738429" y="139570"/>
                  </a:lnTo>
                  <a:lnTo>
                    <a:pt x="740966" y="139570"/>
                  </a:lnTo>
                  <a:lnTo>
                    <a:pt x="740966" y="144645"/>
                  </a:lnTo>
                  <a:lnTo>
                    <a:pt x="746042" y="144645"/>
                  </a:lnTo>
                  <a:lnTo>
                    <a:pt x="746042" y="147182"/>
                  </a:lnTo>
                  <a:lnTo>
                    <a:pt x="748580" y="147182"/>
                  </a:lnTo>
                  <a:lnTo>
                    <a:pt x="748580" y="164946"/>
                  </a:lnTo>
                  <a:lnTo>
                    <a:pt x="751117" y="164946"/>
                  </a:lnTo>
                  <a:lnTo>
                    <a:pt x="751117" y="170021"/>
                  </a:lnTo>
                  <a:lnTo>
                    <a:pt x="753655" y="170021"/>
                  </a:lnTo>
                  <a:lnTo>
                    <a:pt x="753655" y="175096"/>
                  </a:lnTo>
                  <a:lnTo>
                    <a:pt x="756192" y="175096"/>
                  </a:lnTo>
                  <a:lnTo>
                    <a:pt x="756192" y="180172"/>
                  </a:lnTo>
                  <a:lnTo>
                    <a:pt x="758730" y="180172"/>
                  </a:lnTo>
                  <a:lnTo>
                    <a:pt x="758730" y="182709"/>
                  </a:lnTo>
                  <a:lnTo>
                    <a:pt x="761268" y="182709"/>
                  </a:lnTo>
                  <a:lnTo>
                    <a:pt x="761268" y="185247"/>
                  </a:lnTo>
                  <a:lnTo>
                    <a:pt x="763805" y="185247"/>
                  </a:lnTo>
                  <a:lnTo>
                    <a:pt x="763805" y="187784"/>
                  </a:lnTo>
                  <a:lnTo>
                    <a:pt x="773956" y="187784"/>
                  </a:lnTo>
                  <a:lnTo>
                    <a:pt x="776494" y="185247"/>
                  </a:lnTo>
                  <a:lnTo>
                    <a:pt x="779031" y="185247"/>
                  </a:lnTo>
                  <a:lnTo>
                    <a:pt x="779031" y="182709"/>
                  </a:lnTo>
                  <a:lnTo>
                    <a:pt x="781569" y="182709"/>
                  </a:lnTo>
                  <a:lnTo>
                    <a:pt x="781569" y="177634"/>
                  </a:lnTo>
                  <a:lnTo>
                    <a:pt x="786644" y="177634"/>
                  </a:lnTo>
                  <a:lnTo>
                    <a:pt x="786644" y="200473"/>
                  </a:lnTo>
                  <a:lnTo>
                    <a:pt x="789182" y="200473"/>
                  </a:lnTo>
                  <a:lnTo>
                    <a:pt x="789182" y="205548"/>
                  </a:lnTo>
                  <a:lnTo>
                    <a:pt x="791719" y="205548"/>
                  </a:lnTo>
                  <a:lnTo>
                    <a:pt x="791719" y="208085"/>
                  </a:lnTo>
                  <a:lnTo>
                    <a:pt x="794257" y="208085"/>
                  </a:lnTo>
                  <a:lnTo>
                    <a:pt x="794257" y="213161"/>
                  </a:lnTo>
                  <a:lnTo>
                    <a:pt x="791719" y="213161"/>
                  </a:lnTo>
                  <a:lnTo>
                    <a:pt x="791719" y="228387"/>
                  </a:lnTo>
                  <a:lnTo>
                    <a:pt x="794257" y="228387"/>
                  </a:lnTo>
                  <a:lnTo>
                    <a:pt x="794257" y="233462"/>
                  </a:lnTo>
                  <a:lnTo>
                    <a:pt x="796794" y="233462"/>
                  </a:lnTo>
                  <a:lnTo>
                    <a:pt x="796794" y="235999"/>
                  </a:lnTo>
                  <a:lnTo>
                    <a:pt x="799332" y="238537"/>
                  </a:lnTo>
                  <a:lnTo>
                    <a:pt x="801870" y="238537"/>
                  </a:lnTo>
                  <a:lnTo>
                    <a:pt x="806945" y="241075"/>
                  </a:lnTo>
                  <a:lnTo>
                    <a:pt x="809483" y="243612"/>
                  </a:lnTo>
                  <a:lnTo>
                    <a:pt x="812020" y="248688"/>
                  </a:lnTo>
                  <a:lnTo>
                    <a:pt x="812020" y="253763"/>
                  </a:lnTo>
                  <a:lnTo>
                    <a:pt x="814558" y="258838"/>
                  </a:lnTo>
                  <a:lnTo>
                    <a:pt x="819633" y="261376"/>
                  </a:lnTo>
                  <a:lnTo>
                    <a:pt x="822171" y="261376"/>
                  </a:lnTo>
                  <a:lnTo>
                    <a:pt x="824708" y="263913"/>
                  </a:lnTo>
                  <a:lnTo>
                    <a:pt x="824708" y="271526"/>
                  </a:lnTo>
                  <a:lnTo>
                    <a:pt x="827246" y="271526"/>
                  </a:lnTo>
                  <a:lnTo>
                    <a:pt x="827246" y="274064"/>
                  </a:lnTo>
                  <a:lnTo>
                    <a:pt x="829784" y="276602"/>
                  </a:lnTo>
                  <a:lnTo>
                    <a:pt x="829784" y="284214"/>
                  </a:lnTo>
                  <a:lnTo>
                    <a:pt x="832321" y="286752"/>
                  </a:lnTo>
                  <a:lnTo>
                    <a:pt x="837397" y="284214"/>
                  </a:lnTo>
                  <a:lnTo>
                    <a:pt x="839934" y="284214"/>
                  </a:lnTo>
                  <a:lnTo>
                    <a:pt x="839934" y="286752"/>
                  </a:lnTo>
                  <a:lnTo>
                    <a:pt x="837397" y="289290"/>
                  </a:lnTo>
                  <a:lnTo>
                    <a:pt x="834859" y="294365"/>
                  </a:lnTo>
                  <a:lnTo>
                    <a:pt x="832321" y="296902"/>
                  </a:lnTo>
                  <a:lnTo>
                    <a:pt x="832321" y="299440"/>
                  </a:lnTo>
                  <a:lnTo>
                    <a:pt x="834859" y="301978"/>
                  </a:lnTo>
                  <a:lnTo>
                    <a:pt x="839934" y="301978"/>
                  </a:lnTo>
                  <a:lnTo>
                    <a:pt x="845009" y="299440"/>
                  </a:lnTo>
                  <a:lnTo>
                    <a:pt x="847547" y="301978"/>
                  </a:lnTo>
                  <a:lnTo>
                    <a:pt x="850085" y="301978"/>
                  </a:lnTo>
                  <a:lnTo>
                    <a:pt x="852622" y="307053"/>
                  </a:lnTo>
                  <a:lnTo>
                    <a:pt x="852622" y="309591"/>
                  </a:lnTo>
                  <a:lnTo>
                    <a:pt x="847547" y="309591"/>
                  </a:lnTo>
                  <a:lnTo>
                    <a:pt x="845009" y="307053"/>
                  </a:lnTo>
                  <a:lnTo>
                    <a:pt x="842472" y="307053"/>
                  </a:lnTo>
                  <a:lnTo>
                    <a:pt x="839934" y="312128"/>
                  </a:lnTo>
                  <a:lnTo>
                    <a:pt x="837397" y="312128"/>
                  </a:lnTo>
                  <a:lnTo>
                    <a:pt x="832321" y="314666"/>
                  </a:lnTo>
                  <a:lnTo>
                    <a:pt x="824708" y="317204"/>
                  </a:lnTo>
                  <a:lnTo>
                    <a:pt x="812020" y="317204"/>
                  </a:lnTo>
                  <a:lnTo>
                    <a:pt x="809483" y="319741"/>
                  </a:lnTo>
                  <a:lnTo>
                    <a:pt x="809483" y="327354"/>
                  </a:lnTo>
                  <a:lnTo>
                    <a:pt x="806945" y="329892"/>
                  </a:lnTo>
                  <a:lnTo>
                    <a:pt x="804407" y="334967"/>
                  </a:lnTo>
                  <a:lnTo>
                    <a:pt x="804407" y="340042"/>
                  </a:lnTo>
                  <a:lnTo>
                    <a:pt x="801870" y="347655"/>
                  </a:lnTo>
                  <a:lnTo>
                    <a:pt x="799332" y="350193"/>
                  </a:lnTo>
                  <a:lnTo>
                    <a:pt x="796794" y="355268"/>
                  </a:lnTo>
                  <a:lnTo>
                    <a:pt x="794257" y="357806"/>
                  </a:lnTo>
                  <a:lnTo>
                    <a:pt x="791719" y="360343"/>
                  </a:lnTo>
                  <a:lnTo>
                    <a:pt x="791719" y="362881"/>
                  </a:lnTo>
                  <a:lnTo>
                    <a:pt x="786644" y="362881"/>
                  </a:lnTo>
                  <a:lnTo>
                    <a:pt x="786644" y="365418"/>
                  </a:lnTo>
                  <a:lnTo>
                    <a:pt x="784106" y="365418"/>
                  </a:lnTo>
                  <a:lnTo>
                    <a:pt x="784106" y="362881"/>
                  </a:lnTo>
                  <a:lnTo>
                    <a:pt x="781569" y="362881"/>
                  </a:lnTo>
                  <a:lnTo>
                    <a:pt x="779031" y="360343"/>
                  </a:lnTo>
                  <a:lnTo>
                    <a:pt x="776494" y="360343"/>
                  </a:lnTo>
                  <a:lnTo>
                    <a:pt x="776494" y="357806"/>
                  </a:lnTo>
                  <a:lnTo>
                    <a:pt x="773956" y="357806"/>
                  </a:lnTo>
                  <a:lnTo>
                    <a:pt x="773956" y="355268"/>
                  </a:lnTo>
                  <a:lnTo>
                    <a:pt x="771418" y="355268"/>
                  </a:lnTo>
                  <a:lnTo>
                    <a:pt x="771418" y="352730"/>
                  </a:lnTo>
                  <a:lnTo>
                    <a:pt x="766343" y="352730"/>
                  </a:lnTo>
                  <a:lnTo>
                    <a:pt x="766343" y="350193"/>
                  </a:lnTo>
                  <a:lnTo>
                    <a:pt x="763805" y="350193"/>
                  </a:lnTo>
                  <a:lnTo>
                    <a:pt x="763805" y="347655"/>
                  </a:lnTo>
                  <a:lnTo>
                    <a:pt x="766343" y="347655"/>
                  </a:lnTo>
                  <a:lnTo>
                    <a:pt x="766343" y="345117"/>
                  </a:lnTo>
                  <a:lnTo>
                    <a:pt x="768880" y="345117"/>
                  </a:lnTo>
                  <a:lnTo>
                    <a:pt x="768880" y="340042"/>
                  </a:lnTo>
                  <a:lnTo>
                    <a:pt x="771418" y="340042"/>
                  </a:lnTo>
                  <a:lnTo>
                    <a:pt x="773956" y="337505"/>
                  </a:lnTo>
                  <a:lnTo>
                    <a:pt x="773956" y="334967"/>
                  </a:lnTo>
                  <a:lnTo>
                    <a:pt x="771418" y="334967"/>
                  </a:lnTo>
                  <a:lnTo>
                    <a:pt x="771418" y="332429"/>
                  </a:lnTo>
                  <a:lnTo>
                    <a:pt x="763805" y="332429"/>
                  </a:lnTo>
                  <a:lnTo>
                    <a:pt x="763805" y="329892"/>
                  </a:lnTo>
                  <a:lnTo>
                    <a:pt x="761268" y="329892"/>
                  </a:lnTo>
                  <a:lnTo>
                    <a:pt x="761268" y="327354"/>
                  </a:lnTo>
                  <a:lnTo>
                    <a:pt x="758730" y="327354"/>
                  </a:lnTo>
                  <a:lnTo>
                    <a:pt x="758730" y="322279"/>
                  </a:lnTo>
                  <a:lnTo>
                    <a:pt x="756192" y="322279"/>
                  </a:lnTo>
                  <a:lnTo>
                    <a:pt x="756192" y="319741"/>
                  </a:lnTo>
                  <a:lnTo>
                    <a:pt x="748580" y="319741"/>
                  </a:lnTo>
                  <a:lnTo>
                    <a:pt x="748580" y="322279"/>
                  </a:lnTo>
                  <a:lnTo>
                    <a:pt x="746042" y="322279"/>
                  </a:lnTo>
                  <a:lnTo>
                    <a:pt x="746042" y="332429"/>
                  </a:lnTo>
                  <a:lnTo>
                    <a:pt x="748580" y="332429"/>
                  </a:lnTo>
                  <a:lnTo>
                    <a:pt x="748580" y="337505"/>
                  </a:lnTo>
                  <a:lnTo>
                    <a:pt x="751117" y="337505"/>
                  </a:lnTo>
                  <a:lnTo>
                    <a:pt x="751117" y="340042"/>
                  </a:lnTo>
                  <a:lnTo>
                    <a:pt x="753655" y="340042"/>
                  </a:lnTo>
                  <a:lnTo>
                    <a:pt x="753655" y="342580"/>
                  </a:lnTo>
                  <a:lnTo>
                    <a:pt x="756192" y="345117"/>
                  </a:lnTo>
                  <a:lnTo>
                    <a:pt x="756192" y="350193"/>
                  </a:lnTo>
                  <a:lnTo>
                    <a:pt x="758730" y="350193"/>
                  </a:lnTo>
                  <a:lnTo>
                    <a:pt x="758730" y="352730"/>
                  </a:lnTo>
                  <a:lnTo>
                    <a:pt x="756192" y="352730"/>
                  </a:lnTo>
                  <a:lnTo>
                    <a:pt x="756192" y="357806"/>
                  </a:lnTo>
                  <a:lnTo>
                    <a:pt x="740966" y="357806"/>
                  </a:lnTo>
                  <a:lnTo>
                    <a:pt x="738429" y="355268"/>
                  </a:lnTo>
                  <a:lnTo>
                    <a:pt x="735891" y="355268"/>
                  </a:lnTo>
                  <a:lnTo>
                    <a:pt x="735891" y="352730"/>
                  </a:lnTo>
                  <a:lnTo>
                    <a:pt x="733354" y="350193"/>
                  </a:lnTo>
                  <a:lnTo>
                    <a:pt x="733354" y="347655"/>
                  </a:lnTo>
                  <a:lnTo>
                    <a:pt x="730816" y="345117"/>
                  </a:lnTo>
                  <a:lnTo>
                    <a:pt x="733354" y="342580"/>
                  </a:lnTo>
                  <a:lnTo>
                    <a:pt x="733354" y="337505"/>
                  </a:lnTo>
                  <a:lnTo>
                    <a:pt x="735891" y="337505"/>
                  </a:lnTo>
                  <a:lnTo>
                    <a:pt x="738429" y="334967"/>
                  </a:lnTo>
                  <a:lnTo>
                    <a:pt x="740966" y="334967"/>
                  </a:lnTo>
                  <a:lnTo>
                    <a:pt x="740966" y="327354"/>
                  </a:lnTo>
                  <a:lnTo>
                    <a:pt x="743504" y="327354"/>
                  </a:lnTo>
                  <a:lnTo>
                    <a:pt x="743504" y="319741"/>
                  </a:lnTo>
                  <a:lnTo>
                    <a:pt x="740966" y="319741"/>
                  </a:lnTo>
                  <a:lnTo>
                    <a:pt x="740966" y="317204"/>
                  </a:lnTo>
                  <a:lnTo>
                    <a:pt x="738429" y="314666"/>
                  </a:lnTo>
                  <a:lnTo>
                    <a:pt x="725741" y="314666"/>
                  </a:lnTo>
                  <a:lnTo>
                    <a:pt x="725741" y="317204"/>
                  </a:lnTo>
                  <a:lnTo>
                    <a:pt x="723203" y="317204"/>
                  </a:lnTo>
                  <a:lnTo>
                    <a:pt x="723203" y="319741"/>
                  </a:lnTo>
                  <a:lnTo>
                    <a:pt x="720666" y="319741"/>
                  </a:lnTo>
                  <a:lnTo>
                    <a:pt x="720666" y="322279"/>
                  </a:lnTo>
                  <a:lnTo>
                    <a:pt x="715590" y="322279"/>
                  </a:lnTo>
                  <a:lnTo>
                    <a:pt x="715590" y="324816"/>
                  </a:lnTo>
                  <a:lnTo>
                    <a:pt x="710515" y="324816"/>
                  </a:lnTo>
                  <a:lnTo>
                    <a:pt x="710515" y="329892"/>
                  </a:lnTo>
                  <a:lnTo>
                    <a:pt x="713053" y="329892"/>
                  </a:lnTo>
                  <a:lnTo>
                    <a:pt x="713053" y="334967"/>
                  </a:lnTo>
                  <a:lnTo>
                    <a:pt x="710515" y="337505"/>
                  </a:lnTo>
                  <a:lnTo>
                    <a:pt x="713053" y="337505"/>
                  </a:lnTo>
                  <a:lnTo>
                    <a:pt x="713053" y="340042"/>
                  </a:lnTo>
                  <a:lnTo>
                    <a:pt x="715590" y="340042"/>
                  </a:lnTo>
                  <a:lnTo>
                    <a:pt x="715590" y="347655"/>
                  </a:lnTo>
                  <a:lnTo>
                    <a:pt x="705440" y="347655"/>
                  </a:lnTo>
                  <a:lnTo>
                    <a:pt x="702902" y="345117"/>
                  </a:lnTo>
                  <a:lnTo>
                    <a:pt x="697827" y="345117"/>
                  </a:lnTo>
                  <a:lnTo>
                    <a:pt x="697827" y="347655"/>
                  </a:lnTo>
                  <a:lnTo>
                    <a:pt x="695289" y="347655"/>
                  </a:lnTo>
                  <a:lnTo>
                    <a:pt x="695289" y="352730"/>
                  </a:lnTo>
                  <a:lnTo>
                    <a:pt x="697827" y="352730"/>
                  </a:lnTo>
                  <a:lnTo>
                    <a:pt x="697827" y="355268"/>
                  </a:lnTo>
                  <a:lnTo>
                    <a:pt x="700365" y="355268"/>
                  </a:lnTo>
                  <a:lnTo>
                    <a:pt x="700365" y="360343"/>
                  </a:lnTo>
                  <a:lnTo>
                    <a:pt x="697827" y="360343"/>
                  </a:lnTo>
                  <a:lnTo>
                    <a:pt x="697827" y="367956"/>
                  </a:lnTo>
                  <a:lnTo>
                    <a:pt x="700365" y="367956"/>
                  </a:lnTo>
                  <a:lnTo>
                    <a:pt x="700365" y="378107"/>
                  </a:lnTo>
                  <a:lnTo>
                    <a:pt x="697827" y="380644"/>
                  </a:lnTo>
                  <a:lnTo>
                    <a:pt x="697827" y="385719"/>
                  </a:lnTo>
                  <a:lnTo>
                    <a:pt x="700365" y="385719"/>
                  </a:lnTo>
                  <a:lnTo>
                    <a:pt x="700365" y="390795"/>
                  </a:lnTo>
                  <a:lnTo>
                    <a:pt x="695289" y="390795"/>
                  </a:lnTo>
                  <a:lnTo>
                    <a:pt x="695289" y="393332"/>
                  </a:lnTo>
                  <a:lnTo>
                    <a:pt x="692752" y="393332"/>
                  </a:lnTo>
                  <a:lnTo>
                    <a:pt x="692752" y="395870"/>
                  </a:lnTo>
                  <a:lnTo>
                    <a:pt x="690214" y="395870"/>
                  </a:lnTo>
                  <a:lnTo>
                    <a:pt x="690214" y="400945"/>
                  </a:lnTo>
                  <a:lnTo>
                    <a:pt x="687677" y="400945"/>
                  </a:lnTo>
                  <a:lnTo>
                    <a:pt x="685139" y="403483"/>
                  </a:lnTo>
                  <a:lnTo>
                    <a:pt x="674988" y="403483"/>
                  </a:lnTo>
                  <a:lnTo>
                    <a:pt x="672451" y="400945"/>
                  </a:lnTo>
                  <a:lnTo>
                    <a:pt x="672451" y="398408"/>
                  </a:lnTo>
                  <a:lnTo>
                    <a:pt x="674988" y="398408"/>
                  </a:lnTo>
                  <a:lnTo>
                    <a:pt x="674988" y="395870"/>
                  </a:lnTo>
                  <a:lnTo>
                    <a:pt x="682601" y="395870"/>
                  </a:lnTo>
                  <a:lnTo>
                    <a:pt x="682601" y="383182"/>
                  </a:lnTo>
                  <a:lnTo>
                    <a:pt x="680063" y="383182"/>
                  </a:lnTo>
                  <a:lnTo>
                    <a:pt x="680063" y="380644"/>
                  </a:lnTo>
                  <a:lnTo>
                    <a:pt x="672451" y="380644"/>
                  </a:lnTo>
                  <a:lnTo>
                    <a:pt x="669913" y="383182"/>
                  </a:lnTo>
                  <a:lnTo>
                    <a:pt x="667375" y="383182"/>
                  </a:lnTo>
                  <a:lnTo>
                    <a:pt x="667375" y="395870"/>
                  </a:lnTo>
                  <a:lnTo>
                    <a:pt x="664838" y="395870"/>
                  </a:lnTo>
                  <a:lnTo>
                    <a:pt x="662300" y="398408"/>
                  </a:lnTo>
                  <a:lnTo>
                    <a:pt x="654687" y="398408"/>
                  </a:lnTo>
                  <a:lnTo>
                    <a:pt x="654687" y="400945"/>
                  </a:lnTo>
                  <a:lnTo>
                    <a:pt x="652149" y="400945"/>
                  </a:lnTo>
                  <a:lnTo>
                    <a:pt x="652149" y="408558"/>
                  </a:lnTo>
                  <a:lnTo>
                    <a:pt x="654687" y="408558"/>
                  </a:lnTo>
                  <a:lnTo>
                    <a:pt x="654687" y="411096"/>
                  </a:lnTo>
                  <a:lnTo>
                    <a:pt x="659763" y="411096"/>
                  </a:lnTo>
                  <a:lnTo>
                    <a:pt x="659763" y="413633"/>
                  </a:lnTo>
                  <a:lnTo>
                    <a:pt x="657225" y="416171"/>
                  </a:lnTo>
                  <a:lnTo>
                    <a:pt x="654687" y="418709"/>
                  </a:lnTo>
                  <a:lnTo>
                    <a:pt x="654687" y="421246"/>
                  </a:lnTo>
                  <a:lnTo>
                    <a:pt x="652149" y="421246"/>
                  </a:lnTo>
                  <a:lnTo>
                    <a:pt x="652149" y="428859"/>
                  </a:lnTo>
                  <a:lnTo>
                    <a:pt x="654687" y="428859"/>
                  </a:lnTo>
                  <a:lnTo>
                    <a:pt x="654687" y="433934"/>
                  </a:lnTo>
                  <a:lnTo>
                    <a:pt x="657225" y="433934"/>
                  </a:lnTo>
                  <a:lnTo>
                    <a:pt x="657225" y="444085"/>
                  </a:lnTo>
                  <a:lnTo>
                    <a:pt x="659763" y="446623"/>
                  </a:lnTo>
                  <a:lnTo>
                    <a:pt x="659763" y="451698"/>
                  </a:lnTo>
                  <a:lnTo>
                    <a:pt x="662300" y="451698"/>
                  </a:lnTo>
                  <a:lnTo>
                    <a:pt x="662300" y="477064"/>
                  </a:lnTo>
                  <a:lnTo>
                    <a:pt x="657225" y="477064"/>
                  </a:lnTo>
                  <a:lnTo>
                    <a:pt x="654687" y="474526"/>
                  </a:lnTo>
                  <a:lnTo>
                    <a:pt x="652149" y="477064"/>
                  </a:lnTo>
                  <a:lnTo>
                    <a:pt x="649612" y="477064"/>
                  </a:lnTo>
                  <a:lnTo>
                    <a:pt x="649612" y="482139"/>
                  </a:lnTo>
                  <a:lnTo>
                    <a:pt x="647074" y="482139"/>
                  </a:lnTo>
                  <a:lnTo>
                    <a:pt x="644537" y="484676"/>
                  </a:lnTo>
                  <a:lnTo>
                    <a:pt x="641999" y="482139"/>
                  </a:lnTo>
                  <a:lnTo>
                    <a:pt x="641999" y="479601"/>
                  </a:lnTo>
                  <a:lnTo>
                    <a:pt x="644537" y="474526"/>
                  </a:lnTo>
                  <a:lnTo>
                    <a:pt x="644537" y="471988"/>
                  </a:lnTo>
                  <a:lnTo>
                    <a:pt x="647074" y="469451"/>
                  </a:lnTo>
                  <a:lnTo>
                    <a:pt x="649612" y="466913"/>
                  </a:lnTo>
                  <a:lnTo>
                    <a:pt x="649612" y="464375"/>
                  </a:lnTo>
                  <a:lnTo>
                    <a:pt x="647074" y="461838"/>
                  </a:lnTo>
                  <a:lnTo>
                    <a:pt x="647074" y="459300"/>
                  </a:lnTo>
                  <a:lnTo>
                    <a:pt x="641999" y="459300"/>
                  </a:lnTo>
                  <a:lnTo>
                    <a:pt x="639461" y="461838"/>
                  </a:lnTo>
                  <a:lnTo>
                    <a:pt x="636924" y="464375"/>
                  </a:lnTo>
                  <a:lnTo>
                    <a:pt x="634386" y="464375"/>
                  </a:lnTo>
                  <a:lnTo>
                    <a:pt x="634386" y="466913"/>
                  </a:lnTo>
                  <a:lnTo>
                    <a:pt x="631849" y="469451"/>
                  </a:lnTo>
                  <a:lnTo>
                    <a:pt x="634386" y="471988"/>
                  </a:lnTo>
                  <a:lnTo>
                    <a:pt x="634386" y="474526"/>
                  </a:lnTo>
                  <a:lnTo>
                    <a:pt x="636924" y="477064"/>
                  </a:lnTo>
                  <a:lnTo>
                    <a:pt x="636924" y="479601"/>
                  </a:lnTo>
                  <a:lnTo>
                    <a:pt x="634386" y="482139"/>
                  </a:lnTo>
                  <a:lnTo>
                    <a:pt x="631849" y="482139"/>
                  </a:lnTo>
                  <a:lnTo>
                    <a:pt x="629311" y="479601"/>
                  </a:lnTo>
                  <a:lnTo>
                    <a:pt x="626773" y="474526"/>
                  </a:lnTo>
                  <a:lnTo>
                    <a:pt x="626773" y="471988"/>
                  </a:lnTo>
                  <a:lnTo>
                    <a:pt x="624236" y="471988"/>
                  </a:lnTo>
                  <a:lnTo>
                    <a:pt x="624236" y="469451"/>
                  </a:lnTo>
                  <a:lnTo>
                    <a:pt x="619160" y="469451"/>
                  </a:lnTo>
                  <a:lnTo>
                    <a:pt x="616623" y="471988"/>
                  </a:lnTo>
                  <a:lnTo>
                    <a:pt x="614085" y="477064"/>
                  </a:lnTo>
                  <a:lnTo>
                    <a:pt x="611548" y="482139"/>
                  </a:lnTo>
                  <a:lnTo>
                    <a:pt x="611548" y="487214"/>
                  </a:lnTo>
                  <a:lnTo>
                    <a:pt x="614085" y="492289"/>
                  </a:lnTo>
                  <a:lnTo>
                    <a:pt x="616623" y="494827"/>
                  </a:lnTo>
                  <a:lnTo>
                    <a:pt x="619160" y="499902"/>
                  </a:lnTo>
                  <a:lnTo>
                    <a:pt x="619160" y="504977"/>
                  </a:lnTo>
                  <a:lnTo>
                    <a:pt x="609010" y="504977"/>
                  </a:lnTo>
                  <a:lnTo>
                    <a:pt x="609010" y="507515"/>
                  </a:lnTo>
                  <a:lnTo>
                    <a:pt x="606472" y="507515"/>
                  </a:lnTo>
                  <a:lnTo>
                    <a:pt x="606472" y="520203"/>
                  </a:lnTo>
                  <a:lnTo>
                    <a:pt x="603935" y="520203"/>
                  </a:lnTo>
                  <a:lnTo>
                    <a:pt x="603935" y="522741"/>
                  </a:lnTo>
                  <a:lnTo>
                    <a:pt x="598860" y="522741"/>
                  </a:lnTo>
                  <a:lnTo>
                    <a:pt x="598860" y="525279"/>
                  </a:lnTo>
                  <a:lnTo>
                    <a:pt x="596322" y="522741"/>
                  </a:lnTo>
                  <a:lnTo>
                    <a:pt x="591246" y="522741"/>
                  </a:lnTo>
                  <a:lnTo>
                    <a:pt x="586171" y="520203"/>
                  </a:lnTo>
                  <a:lnTo>
                    <a:pt x="581096" y="520203"/>
                  </a:lnTo>
                  <a:lnTo>
                    <a:pt x="578558" y="522741"/>
                  </a:lnTo>
                  <a:lnTo>
                    <a:pt x="576021" y="525279"/>
                  </a:lnTo>
                  <a:lnTo>
                    <a:pt x="573483" y="527816"/>
                  </a:lnTo>
                  <a:lnTo>
                    <a:pt x="560795" y="527816"/>
                  </a:lnTo>
                  <a:lnTo>
                    <a:pt x="558257" y="530354"/>
                  </a:lnTo>
                  <a:lnTo>
                    <a:pt x="558257" y="532891"/>
                  </a:lnTo>
                  <a:lnTo>
                    <a:pt x="560795" y="535429"/>
                  </a:lnTo>
                  <a:lnTo>
                    <a:pt x="560795" y="537967"/>
                  </a:lnTo>
                  <a:lnTo>
                    <a:pt x="563332" y="540504"/>
                  </a:lnTo>
                  <a:lnTo>
                    <a:pt x="563332" y="548117"/>
                  </a:lnTo>
                  <a:lnTo>
                    <a:pt x="560795" y="550655"/>
                  </a:lnTo>
                  <a:lnTo>
                    <a:pt x="558257" y="553192"/>
                  </a:lnTo>
                  <a:lnTo>
                    <a:pt x="555720" y="550655"/>
                  </a:lnTo>
                  <a:lnTo>
                    <a:pt x="553182" y="550655"/>
                  </a:lnTo>
                  <a:lnTo>
                    <a:pt x="553182" y="548117"/>
                  </a:lnTo>
                  <a:lnTo>
                    <a:pt x="550644" y="548117"/>
                  </a:lnTo>
                  <a:lnTo>
                    <a:pt x="550644" y="543042"/>
                  </a:lnTo>
                  <a:lnTo>
                    <a:pt x="553182" y="540504"/>
                  </a:lnTo>
                  <a:lnTo>
                    <a:pt x="553182" y="532891"/>
                  </a:lnTo>
                  <a:lnTo>
                    <a:pt x="550644" y="530354"/>
                  </a:lnTo>
                  <a:lnTo>
                    <a:pt x="548107" y="527816"/>
                  </a:lnTo>
                  <a:lnTo>
                    <a:pt x="540494" y="527816"/>
                  </a:lnTo>
                  <a:lnTo>
                    <a:pt x="537956" y="530354"/>
                  </a:lnTo>
                  <a:lnTo>
                    <a:pt x="535419" y="532891"/>
                  </a:lnTo>
                  <a:lnTo>
                    <a:pt x="535419" y="543042"/>
                  </a:lnTo>
                  <a:lnTo>
                    <a:pt x="537956" y="545579"/>
                  </a:lnTo>
                  <a:lnTo>
                    <a:pt x="537956" y="548117"/>
                  </a:lnTo>
                  <a:lnTo>
                    <a:pt x="532881" y="548117"/>
                  </a:lnTo>
                  <a:lnTo>
                    <a:pt x="532881" y="543042"/>
                  </a:lnTo>
                  <a:lnTo>
                    <a:pt x="527806" y="540504"/>
                  </a:lnTo>
                  <a:lnTo>
                    <a:pt x="522731" y="537967"/>
                  </a:lnTo>
                  <a:lnTo>
                    <a:pt x="520193" y="535429"/>
                  </a:lnTo>
                  <a:lnTo>
                    <a:pt x="517655" y="532891"/>
                  </a:lnTo>
                  <a:lnTo>
                    <a:pt x="520193" y="530354"/>
                  </a:lnTo>
                  <a:lnTo>
                    <a:pt x="522731" y="527816"/>
                  </a:lnTo>
                  <a:lnTo>
                    <a:pt x="522731" y="525279"/>
                  </a:lnTo>
                  <a:lnTo>
                    <a:pt x="525268" y="522741"/>
                  </a:lnTo>
                  <a:lnTo>
                    <a:pt x="522731" y="520203"/>
                  </a:lnTo>
                  <a:lnTo>
                    <a:pt x="520193" y="520203"/>
                  </a:lnTo>
                  <a:lnTo>
                    <a:pt x="517655" y="517666"/>
                  </a:lnTo>
                  <a:lnTo>
                    <a:pt x="515118" y="515128"/>
                  </a:lnTo>
                  <a:lnTo>
                    <a:pt x="517655" y="512590"/>
                  </a:lnTo>
                  <a:lnTo>
                    <a:pt x="517655" y="510053"/>
                  </a:lnTo>
                  <a:lnTo>
                    <a:pt x="520193" y="510053"/>
                  </a:lnTo>
                  <a:lnTo>
                    <a:pt x="517655" y="507515"/>
                  </a:lnTo>
                  <a:lnTo>
                    <a:pt x="517655" y="504977"/>
                  </a:lnTo>
                  <a:lnTo>
                    <a:pt x="515118" y="507515"/>
                  </a:lnTo>
                  <a:lnTo>
                    <a:pt x="512580" y="507515"/>
                  </a:lnTo>
                  <a:lnTo>
                    <a:pt x="510042" y="510053"/>
                  </a:lnTo>
                  <a:lnTo>
                    <a:pt x="502429" y="510053"/>
                  </a:lnTo>
                  <a:lnTo>
                    <a:pt x="499892" y="507515"/>
                  </a:lnTo>
                  <a:lnTo>
                    <a:pt x="497354" y="504977"/>
                  </a:lnTo>
                  <a:lnTo>
                    <a:pt x="494817" y="499902"/>
                  </a:lnTo>
                  <a:lnTo>
                    <a:pt x="492279" y="494827"/>
                  </a:lnTo>
                  <a:lnTo>
                    <a:pt x="489741" y="489752"/>
                  </a:lnTo>
                  <a:lnTo>
                    <a:pt x="487204" y="487214"/>
                  </a:lnTo>
                  <a:lnTo>
                    <a:pt x="484666" y="484676"/>
                  </a:lnTo>
                  <a:lnTo>
                    <a:pt x="482129" y="484676"/>
                  </a:lnTo>
                  <a:lnTo>
                    <a:pt x="479591" y="487214"/>
                  </a:lnTo>
                  <a:lnTo>
                    <a:pt x="479591" y="489752"/>
                  </a:lnTo>
                  <a:lnTo>
                    <a:pt x="482129" y="489752"/>
                  </a:lnTo>
                  <a:lnTo>
                    <a:pt x="484666" y="492289"/>
                  </a:lnTo>
                  <a:lnTo>
                    <a:pt x="487204" y="492289"/>
                  </a:lnTo>
                  <a:lnTo>
                    <a:pt x="489741" y="494827"/>
                  </a:lnTo>
                  <a:lnTo>
                    <a:pt x="489741" y="502440"/>
                  </a:lnTo>
                  <a:lnTo>
                    <a:pt x="484666" y="502440"/>
                  </a:lnTo>
                  <a:lnTo>
                    <a:pt x="482129" y="499902"/>
                  </a:lnTo>
                  <a:lnTo>
                    <a:pt x="477053" y="497365"/>
                  </a:lnTo>
                  <a:lnTo>
                    <a:pt x="474515" y="497365"/>
                  </a:lnTo>
                  <a:lnTo>
                    <a:pt x="471978" y="499902"/>
                  </a:lnTo>
                  <a:lnTo>
                    <a:pt x="469440" y="502440"/>
                  </a:lnTo>
                  <a:lnTo>
                    <a:pt x="469440" y="504977"/>
                  </a:lnTo>
                  <a:lnTo>
                    <a:pt x="471978" y="507515"/>
                  </a:lnTo>
                  <a:lnTo>
                    <a:pt x="474515" y="512590"/>
                  </a:lnTo>
                  <a:lnTo>
                    <a:pt x="477053" y="515128"/>
                  </a:lnTo>
                  <a:lnTo>
                    <a:pt x="477053" y="522741"/>
                  </a:lnTo>
                  <a:lnTo>
                    <a:pt x="474515" y="527816"/>
                  </a:lnTo>
                  <a:lnTo>
                    <a:pt x="469440" y="527816"/>
                  </a:lnTo>
                  <a:lnTo>
                    <a:pt x="466903" y="525279"/>
                  </a:lnTo>
                  <a:lnTo>
                    <a:pt x="464365" y="525279"/>
                  </a:lnTo>
                  <a:lnTo>
                    <a:pt x="461827" y="520203"/>
                  </a:lnTo>
                  <a:lnTo>
                    <a:pt x="461827" y="515128"/>
                  </a:lnTo>
                  <a:lnTo>
                    <a:pt x="459290" y="510053"/>
                  </a:lnTo>
                  <a:lnTo>
                    <a:pt x="456752" y="507515"/>
                  </a:lnTo>
                  <a:lnTo>
                    <a:pt x="451677" y="507515"/>
                  </a:lnTo>
                  <a:lnTo>
                    <a:pt x="446602" y="510053"/>
                  </a:lnTo>
                  <a:lnTo>
                    <a:pt x="441526" y="507515"/>
                  </a:lnTo>
                  <a:lnTo>
                    <a:pt x="438989" y="504977"/>
                  </a:lnTo>
                  <a:lnTo>
                    <a:pt x="433914" y="507515"/>
                  </a:lnTo>
                  <a:lnTo>
                    <a:pt x="431376" y="510053"/>
                  </a:lnTo>
                  <a:lnTo>
                    <a:pt x="428838" y="515128"/>
                  </a:lnTo>
                  <a:lnTo>
                    <a:pt x="426301" y="522741"/>
                  </a:lnTo>
                  <a:lnTo>
                    <a:pt x="421225" y="525279"/>
                  </a:lnTo>
                  <a:lnTo>
                    <a:pt x="413612" y="525279"/>
                  </a:lnTo>
                  <a:lnTo>
                    <a:pt x="413612" y="515128"/>
                  </a:lnTo>
                  <a:lnTo>
                    <a:pt x="406000" y="515128"/>
                  </a:lnTo>
                  <a:lnTo>
                    <a:pt x="400924" y="512590"/>
                  </a:lnTo>
                  <a:lnTo>
                    <a:pt x="398387" y="512590"/>
                  </a:lnTo>
                  <a:lnTo>
                    <a:pt x="395849" y="510053"/>
                  </a:lnTo>
                  <a:lnTo>
                    <a:pt x="395849" y="504977"/>
                  </a:lnTo>
                  <a:lnTo>
                    <a:pt x="398387" y="502440"/>
                  </a:lnTo>
                  <a:lnTo>
                    <a:pt x="400924" y="499902"/>
                  </a:lnTo>
                  <a:lnTo>
                    <a:pt x="400924" y="492289"/>
                  </a:lnTo>
                  <a:lnTo>
                    <a:pt x="411075" y="492289"/>
                  </a:lnTo>
                  <a:lnTo>
                    <a:pt x="411075" y="487214"/>
                  </a:lnTo>
                  <a:lnTo>
                    <a:pt x="408537" y="484676"/>
                  </a:lnTo>
                  <a:lnTo>
                    <a:pt x="406000" y="484676"/>
                  </a:lnTo>
                  <a:lnTo>
                    <a:pt x="406000" y="482139"/>
                  </a:lnTo>
                  <a:lnTo>
                    <a:pt x="408537" y="479601"/>
                  </a:lnTo>
                  <a:lnTo>
                    <a:pt x="411075" y="477064"/>
                  </a:lnTo>
                  <a:lnTo>
                    <a:pt x="411075" y="474526"/>
                  </a:lnTo>
                  <a:lnTo>
                    <a:pt x="408537" y="474526"/>
                  </a:lnTo>
                  <a:lnTo>
                    <a:pt x="408537" y="471988"/>
                  </a:lnTo>
                  <a:lnTo>
                    <a:pt x="406000" y="474526"/>
                  </a:lnTo>
                  <a:lnTo>
                    <a:pt x="403462" y="477064"/>
                  </a:lnTo>
                  <a:lnTo>
                    <a:pt x="400924" y="479601"/>
                  </a:lnTo>
                  <a:lnTo>
                    <a:pt x="398387" y="482139"/>
                  </a:lnTo>
                  <a:lnTo>
                    <a:pt x="388236" y="482139"/>
                  </a:lnTo>
                  <a:lnTo>
                    <a:pt x="383161" y="477064"/>
                  </a:lnTo>
                  <a:lnTo>
                    <a:pt x="380623" y="474526"/>
                  </a:lnTo>
                  <a:lnTo>
                    <a:pt x="380623" y="469451"/>
                  </a:lnTo>
                  <a:lnTo>
                    <a:pt x="388236" y="469451"/>
                  </a:lnTo>
                  <a:lnTo>
                    <a:pt x="390774" y="471988"/>
                  </a:lnTo>
                  <a:lnTo>
                    <a:pt x="395849" y="471988"/>
                  </a:lnTo>
                  <a:lnTo>
                    <a:pt x="398387" y="474526"/>
                  </a:lnTo>
                  <a:lnTo>
                    <a:pt x="400924" y="474526"/>
                  </a:lnTo>
                  <a:lnTo>
                    <a:pt x="403462" y="471988"/>
                  </a:lnTo>
                  <a:lnTo>
                    <a:pt x="403462" y="466913"/>
                  </a:lnTo>
                  <a:lnTo>
                    <a:pt x="400924" y="464375"/>
                  </a:lnTo>
                  <a:lnTo>
                    <a:pt x="398387" y="466913"/>
                  </a:lnTo>
                  <a:lnTo>
                    <a:pt x="393312" y="466913"/>
                  </a:lnTo>
                  <a:lnTo>
                    <a:pt x="388236" y="464375"/>
                  </a:lnTo>
                  <a:lnTo>
                    <a:pt x="385698" y="464375"/>
                  </a:lnTo>
                  <a:lnTo>
                    <a:pt x="380623" y="461838"/>
                  </a:lnTo>
                  <a:lnTo>
                    <a:pt x="378086" y="459300"/>
                  </a:lnTo>
                  <a:lnTo>
                    <a:pt x="375548" y="456762"/>
                  </a:lnTo>
                  <a:lnTo>
                    <a:pt x="373010" y="454225"/>
                  </a:lnTo>
                  <a:lnTo>
                    <a:pt x="357785" y="454225"/>
                  </a:lnTo>
                  <a:lnTo>
                    <a:pt x="360322" y="451687"/>
                  </a:lnTo>
                  <a:lnTo>
                    <a:pt x="360322" y="449150"/>
                  </a:lnTo>
                  <a:lnTo>
                    <a:pt x="357785" y="449150"/>
                  </a:lnTo>
                  <a:lnTo>
                    <a:pt x="355247" y="446612"/>
                  </a:lnTo>
                  <a:lnTo>
                    <a:pt x="355247" y="438999"/>
                  </a:lnTo>
                  <a:lnTo>
                    <a:pt x="352709" y="436462"/>
                  </a:lnTo>
                  <a:lnTo>
                    <a:pt x="347634" y="436462"/>
                  </a:lnTo>
                  <a:lnTo>
                    <a:pt x="345096" y="438999"/>
                  </a:lnTo>
                  <a:lnTo>
                    <a:pt x="345096" y="446612"/>
                  </a:lnTo>
                  <a:lnTo>
                    <a:pt x="347634" y="449150"/>
                  </a:lnTo>
                  <a:lnTo>
                    <a:pt x="350172" y="449150"/>
                  </a:lnTo>
                  <a:lnTo>
                    <a:pt x="347634" y="451687"/>
                  </a:lnTo>
                  <a:lnTo>
                    <a:pt x="347634" y="454225"/>
                  </a:lnTo>
                  <a:lnTo>
                    <a:pt x="345096" y="456762"/>
                  </a:lnTo>
                  <a:lnTo>
                    <a:pt x="340021" y="454225"/>
                  </a:lnTo>
                  <a:lnTo>
                    <a:pt x="337484" y="454225"/>
                  </a:lnTo>
                  <a:lnTo>
                    <a:pt x="334946" y="451687"/>
                  </a:lnTo>
                  <a:lnTo>
                    <a:pt x="334946" y="444074"/>
                  </a:lnTo>
                  <a:lnTo>
                    <a:pt x="337484" y="441537"/>
                  </a:lnTo>
                  <a:lnTo>
                    <a:pt x="337484" y="433924"/>
                  </a:lnTo>
                  <a:lnTo>
                    <a:pt x="334946" y="431386"/>
                  </a:lnTo>
                  <a:lnTo>
                    <a:pt x="332408" y="428849"/>
                  </a:lnTo>
                  <a:lnTo>
                    <a:pt x="327333" y="426311"/>
                  </a:lnTo>
                  <a:lnTo>
                    <a:pt x="322258" y="423773"/>
                  </a:lnTo>
                  <a:lnTo>
                    <a:pt x="319720" y="423773"/>
                  </a:lnTo>
                  <a:lnTo>
                    <a:pt x="319720" y="418698"/>
                  </a:lnTo>
                  <a:lnTo>
                    <a:pt x="317183" y="416160"/>
                  </a:lnTo>
                  <a:lnTo>
                    <a:pt x="314645" y="416160"/>
                  </a:lnTo>
                  <a:lnTo>
                    <a:pt x="312107" y="418698"/>
                  </a:lnTo>
                  <a:lnTo>
                    <a:pt x="304495" y="418698"/>
                  </a:lnTo>
                  <a:lnTo>
                    <a:pt x="304495" y="411085"/>
                  </a:lnTo>
                  <a:lnTo>
                    <a:pt x="307032" y="408548"/>
                  </a:lnTo>
                  <a:lnTo>
                    <a:pt x="304495" y="406010"/>
                  </a:lnTo>
                  <a:lnTo>
                    <a:pt x="301957" y="403472"/>
                  </a:lnTo>
                  <a:lnTo>
                    <a:pt x="299419" y="403472"/>
                  </a:lnTo>
                  <a:lnTo>
                    <a:pt x="294344" y="406010"/>
                  </a:lnTo>
                  <a:lnTo>
                    <a:pt x="291807" y="408548"/>
                  </a:lnTo>
                  <a:lnTo>
                    <a:pt x="289269" y="411085"/>
                  </a:lnTo>
                  <a:lnTo>
                    <a:pt x="284193" y="408548"/>
                  </a:lnTo>
                  <a:lnTo>
                    <a:pt x="281656" y="408548"/>
                  </a:lnTo>
                  <a:lnTo>
                    <a:pt x="279118" y="406010"/>
                  </a:lnTo>
                  <a:lnTo>
                    <a:pt x="279118" y="408548"/>
                  </a:lnTo>
                  <a:lnTo>
                    <a:pt x="276581" y="408548"/>
                  </a:lnTo>
                  <a:lnTo>
                    <a:pt x="276581" y="418698"/>
                  </a:lnTo>
                  <a:lnTo>
                    <a:pt x="274043" y="421236"/>
                  </a:lnTo>
                  <a:lnTo>
                    <a:pt x="271505" y="423773"/>
                  </a:lnTo>
                  <a:lnTo>
                    <a:pt x="271505" y="436462"/>
                  </a:lnTo>
                  <a:lnTo>
                    <a:pt x="268968" y="438999"/>
                  </a:lnTo>
                  <a:lnTo>
                    <a:pt x="266430" y="441537"/>
                  </a:lnTo>
                  <a:lnTo>
                    <a:pt x="266430" y="444074"/>
                  </a:lnTo>
                  <a:lnTo>
                    <a:pt x="268968" y="446612"/>
                  </a:lnTo>
                  <a:lnTo>
                    <a:pt x="268968" y="449150"/>
                  </a:lnTo>
                  <a:lnTo>
                    <a:pt x="266430" y="449150"/>
                  </a:lnTo>
                  <a:lnTo>
                    <a:pt x="266430" y="451687"/>
                  </a:lnTo>
                  <a:lnTo>
                    <a:pt x="261355" y="451687"/>
                  </a:lnTo>
                  <a:lnTo>
                    <a:pt x="261355" y="454225"/>
                  </a:lnTo>
                  <a:lnTo>
                    <a:pt x="258817" y="456762"/>
                  </a:lnTo>
                  <a:lnTo>
                    <a:pt x="258817" y="459300"/>
                  </a:lnTo>
                  <a:lnTo>
                    <a:pt x="261355" y="459300"/>
                  </a:lnTo>
                  <a:lnTo>
                    <a:pt x="263892" y="461838"/>
                  </a:lnTo>
                  <a:lnTo>
                    <a:pt x="263892" y="471988"/>
                  </a:lnTo>
                  <a:lnTo>
                    <a:pt x="258817" y="474526"/>
                  </a:lnTo>
                  <a:lnTo>
                    <a:pt x="253742" y="477064"/>
                  </a:lnTo>
                  <a:lnTo>
                    <a:pt x="248667" y="477064"/>
                  </a:lnTo>
                  <a:lnTo>
                    <a:pt x="246129" y="471988"/>
                  </a:lnTo>
                  <a:lnTo>
                    <a:pt x="243591" y="469451"/>
                  </a:lnTo>
                  <a:lnTo>
                    <a:pt x="238516" y="466913"/>
                  </a:lnTo>
                  <a:lnTo>
                    <a:pt x="235978" y="466913"/>
                  </a:lnTo>
                  <a:lnTo>
                    <a:pt x="233441" y="469451"/>
                  </a:lnTo>
                  <a:lnTo>
                    <a:pt x="233441" y="477064"/>
                  </a:lnTo>
                  <a:lnTo>
                    <a:pt x="235978" y="479601"/>
                  </a:lnTo>
                  <a:lnTo>
                    <a:pt x="238516" y="482139"/>
                  </a:lnTo>
                  <a:lnTo>
                    <a:pt x="238516" y="487214"/>
                  </a:lnTo>
                  <a:lnTo>
                    <a:pt x="235978" y="489752"/>
                  </a:lnTo>
                  <a:lnTo>
                    <a:pt x="230903" y="489752"/>
                  </a:lnTo>
                  <a:lnTo>
                    <a:pt x="233441" y="487214"/>
                  </a:lnTo>
                  <a:lnTo>
                    <a:pt x="233441" y="482139"/>
                  </a:lnTo>
                  <a:lnTo>
                    <a:pt x="228366" y="482139"/>
                  </a:lnTo>
                  <a:lnTo>
                    <a:pt x="225828" y="484676"/>
                  </a:lnTo>
                  <a:lnTo>
                    <a:pt x="220753" y="484676"/>
                  </a:lnTo>
                  <a:lnTo>
                    <a:pt x="218215" y="487214"/>
                  </a:lnTo>
                  <a:lnTo>
                    <a:pt x="215678" y="489752"/>
                  </a:lnTo>
                  <a:lnTo>
                    <a:pt x="213140" y="489752"/>
                  </a:lnTo>
                  <a:lnTo>
                    <a:pt x="210602" y="487214"/>
                  </a:lnTo>
                  <a:lnTo>
                    <a:pt x="210602" y="484676"/>
                  </a:lnTo>
                  <a:lnTo>
                    <a:pt x="202990" y="484676"/>
                  </a:lnTo>
                  <a:lnTo>
                    <a:pt x="202990" y="487214"/>
                  </a:lnTo>
                  <a:lnTo>
                    <a:pt x="197914" y="489752"/>
                  </a:lnTo>
                  <a:lnTo>
                    <a:pt x="195376" y="489752"/>
                  </a:lnTo>
                  <a:lnTo>
                    <a:pt x="192839" y="494827"/>
                  </a:lnTo>
                  <a:lnTo>
                    <a:pt x="190301" y="497365"/>
                  </a:lnTo>
                  <a:lnTo>
                    <a:pt x="187764" y="499902"/>
                  </a:lnTo>
                  <a:lnTo>
                    <a:pt x="185226" y="499902"/>
                  </a:lnTo>
                  <a:lnTo>
                    <a:pt x="182688" y="497365"/>
                  </a:lnTo>
                  <a:lnTo>
                    <a:pt x="182688" y="494827"/>
                  </a:lnTo>
                  <a:lnTo>
                    <a:pt x="185226" y="492289"/>
                  </a:lnTo>
                  <a:lnTo>
                    <a:pt x="185226" y="482139"/>
                  </a:lnTo>
                  <a:lnTo>
                    <a:pt x="172538" y="482139"/>
                  </a:lnTo>
                  <a:lnTo>
                    <a:pt x="172538" y="492289"/>
                  </a:lnTo>
                  <a:lnTo>
                    <a:pt x="175076" y="494827"/>
                  </a:lnTo>
                  <a:lnTo>
                    <a:pt x="175076" y="502440"/>
                  </a:lnTo>
                  <a:lnTo>
                    <a:pt x="172538" y="502440"/>
                  </a:lnTo>
                  <a:lnTo>
                    <a:pt x="172538" y="504977"/>
                  </a:lnTo>
                  <a:lnTo>
                    <a:pt x="162387" y="504977"/>
                  </a:lnTo>
                  <a:lnTo>
                    <a:pt x="159850" y="502440"/>
                  </a:lnTo>
                  <a:lnTo>
                    <a:pt x="157312" y="499902"/>
                  </a:lnTo>
                  <a:lnTo>
                    <a:pt x="154774" y="497365"/>
                  </a:lnTo>
                  <a:lnTo>
                    <a:pt x="152237" y="494827"/>
                  </a:lnTo>
                  <a:lnTo>
                    <a:pt x="149699" y="492289"/>
                  </a:lnTo>
                  <a:lnTo>
                    <a:pt x="144624" y="489752"/>
                  </a:lnTo>
                  <a:lnTo>
                    <a:pt x="144624" y="484676"/>
                  </a:lnTo>
                  <a:lnTo>
                    <a:pt x="147162" y="482139"/>
                  </a:lnTo>
                  <a:lnTo>
                    <a:pt x="149699" y="479601"/>
                  </a:lnTo>
                  <a:lnTo>
                    <a:pt x="144624" y="479601"/>
                  </a:lnTo>
                  <a:lnTo>
                    <a:pt x="142086" y="482139"/>
                  </a:lnTo>
                  <a:lnTo>
                    <a:pt x="134473" y="482139"/>
                  </a:lnTo>
                  <a:lnTo>
                    <a:pt x="131936" y="479601"/>
                  </a:lnTo>
                  <a:lnTo>
                    <a:pt x="131936" y="469451"/>
                  </a:lnTo>
                  <a:lnTo>
                    <a:pt x="129398" y="469451"/>
                  </a:lnTo>
                  <a:lnTo>
                    <a:pt x="126861" y="466913"/>
                  </a:lnTo>
                  <a:lnTo>
                    <a:pt x="121785" y="466913"/>
                  </a:lnTo>
                  <a:lnTo>
                    <a:pt x="121785" y="469451"/>
                  </a:lnTo>
                  <a:lnTo>
                    <a:pt x="119247" y="471988"/>
                  </a:lnTo>
                  <a:lnTo>
                    <a:pt x="116710" y="474526"/>
                  </a:lnTo>
                  <a:lnTo>
                    <a:pt x="119247" y="477064"/>
                  </a:lnTo>
                  <a:lnTo>
                    <a:pt x="119247" y="479601"/>
                  </a:lnTo>
                  <a:lnTo>
                    <a:pt x="121785" y="482139"/>
                  </a:lnTo>
                  <a:lnTo>
                    <a:pt x="124323" y="482139"/>
                  </a:lnTo>
                  <a:lnTo>
                    <a:pt x="124323" y="487214"/>
                  </a:lnTo>
                  <a:lnTo>
                    <a:pt x="121785" y="489752"/>
                  </a:lnTo>
                  <a:lnTo>
                    <a:pt x="121785" y="487214"/>
                  </a:lnTo>
                  <a:lnTo>
                    <a:pt x="116710" y="487214"/>
                  </a:lnTo>
                  <a:lnTo>
                    <a:pt x="111635" y="484676"/>
                  </a:lnTo>
                  <a:lnTo>
                    <a:pt x="104022" y="484676"/>
                  </a:lnTo>
                  <a:lnTo>
                    <a:pt x="104022" y="482139"/>
                  </a:lnTo>
                  <a:lnTo>
                    <a:pt x="101484" y="479601"/>
                  </a:lnTo>
                  <a:lnTo>
                    <a:pt x="101484" y="477064"/>
                  </a:lnTo>
                  <a:lnTo>
                    <a:pt x="98947" y="474526"/>
                  </a:lnTo>
                  <a:lnTo>
                    <a:pt x="93871" y="474526"/>
                  </a:lnTo>
                  <a:lnTo>
                    <a:pt x="93871" y="477064"/>
                  </a:lnTo>
                  <a:lnTo>
                    <a:pt x="91333" y="479601"/>
                  </a:lnTo>
                  <a:lnTo>
                    <a:pt x="93871" y="482139"/>
                  </a:lnTo>
                  <a:lnTo>
                    <a:pt x="93871" y="484676"/>
                  </a:lnTo>
                  <a:lnTo>
                    <a:pt x="96409" y="487214"/>
                  </a:lnTo>
                  <a:lnTo>
                    <a:pt x="93871" y="489752"/>
                  </a:lnTo>
                  <a:lnTo>
                    <a:pt x="91333" y="492289"/>
                  </a:lnTo>
                  <a:lnTo>
                    <a:pt x="83721" y="492289"/>
                  </a:lnTo>
                  <a:lnTo>
                    <a:pt x="83721" y="489752"/>
                  </a:lnTo>
                  <a:lnTo>
                    <a:pt x="81183" y="487214"/>
                  </a:lnTo>
                  <a:lnTo>
                    <a:pt x="81183" y="479601"/>
                  </a:lnTo>
                  <a:lnTo>
                    <a:pt x="48205" y="327386"/>
                  </a:lnTo>
                  <a:lnTo>
                    <a:pt x="0" y="324848"/>
                  </a:lnTo>
                  <a:lnTo>
                    <a:pt x="2538" y="322310"/>
                  </a:lnTo>
                  <a:lnTo>
                    <a:pt x="10151" y="317235"/>
                  </a:lnTo>
                  <a:lnTo>
                    <a:pt x="25376" y="317235"/>
                  </a:lnTo>
                  <a:lnTo>
                    <a:pt x="30452" y="319773"/>
                  </a:lnTo>
                  <a:lnTo>
                    <a:pt x="43140" y="319773"/>
                  </a:lnTo>
                  <a:lnTo>
                    <a:pt x="48215" y="317235"/>
                  </a:lnTo>
                  <a:lnTo>
                    <a:pt x="53290" y="314698"/>
                  </a:lnTo>
                  <a:lnTo>
                    <a:pt x="55828" y="312160"/>
                  </a:lnTo>
                  <a:lnTo>
                    <a:pt x="60903" y="312160"/>
                  </a:lnTo>
                  <a:lnTo>
                    <a:pt x="68516" y="309622"/>
                  </a:lnTo>
                  <a:lnTo>
                    <a:pt x="73592" y="307085"/>
                  </a:lnTo>
                  <a:lnTo>
                    <a:pt x="78667" y="302009"/>
                  </a:lnTo>
                  <a:lnTo>
                    <a:pt x="83742" y="299472"/>
                  </a:lnTo>
                  <a:lnTo>
                    <a:pt x="86280" y="296934"/>
                  </a:lnTo>
                  <a:lnTo>
                    <a:pt x="88817" y="291859"/>
                  </a:lnTo>
                  <a:lnTo>
                    <a:pt x="96430" y="286784"/>
                  </a:lnTo>
                  <a:lnTo>
                    <a:pt x="101505" y="284246"/>
                  </a:lnTo>
                  <a:lnTo>
                    <a:pt x="106581" y="281708"/>
                  </a:lnTo>
                  <a:lnTo>
                    <a:pt x="111656" y="281708"/>
                  </a:lnTo>
                  <a:lnTo>
                    <a:pt x="114193" y="279171"/>
                  </a:lnTo>
                  <a:lnTo>
                    <a:pt x="116731" y="276633"/>
                  </a:lnTo>
                  <a:lnTo>
                    <a:pt x="121806" y="276633"/>
                  </a:lnTo>
                  <a:lnTo>
                    <a:pt x="124344" y="274096"/>
                  </a:lnTo>
                  <a:lnTo>
                    <a:pt x="124344" y="271558"/>
                  </a:lnTo>
                  <a:lnTo>
                    <a:pt x="126882" y="266483"/>
                  </a:lnTo>
                  <a:lnTo>
                    <a:pt x="126882" y="248719"/>
                  </a:lnTo>
                  <a:lnTo>
                    <a:pt x="129419" y="243644"/>
                  </a:lnTo>
                  <a:lnTo>
                    <a:pt x="134495" y="236031"/>
                  </a:lnTo>
                  <a:lnTo>
                    <a:pt x="139570" y="230956"/>
                  </a:lnTo>
                  <a:lnTo>
                    <a:pt x="147183" y="225881"/>
                  </a:lnTo>
                  <a:lnTo>
                    <a:pt x="159871" y="215730"/>
                  </a:lnTo>
                  <a:lnTo>
                    <a:pt x="167484" y="210655"/>
                  </a:lnTo>
                  <a:lnTo>
                    <a:pt x="177634" y="205580"/>
                  </a:lnTo>
                  <a:lnTo>
                    <a:pt x="187785" y="203042"/>
                  </a:lnTo>
                  <a:lnTo>
                    <a:pt x="195398" y="203042"/>
                  </a:lnTo>
                  <a:lnTo>
                    <a:pt x="200473" y="200504"/>
                  </a:lnTo>
                  <a:lnTo>
                    <a:pt x="215699" y="200504"/>
                  </a:lnTo>
                  <a:lnTo>
                    <a:pt x="218236" y="197967"/>
                  </a:lnTo>
                  <a:lnTo>
                    <a:pt x="218236" y="190354"/>
                  </a:lnTo>
                  <a:lnTo>
                    <a:pt x="220774" y="185279"/>
                  </a:lnTo>
                  <a:lnTo>
                    <a:pt x="225849" y="182741"/>
                  </a:lnTo>
                  <a:lnTo>
                    <a:pt x="228387" y="177666"/>
                  </a:lnTo>
                  <a:lnTo>
                    <a:pt x="233462" y="172590"/>
                  </a:lnTo>
                  <a:lnTo>
                    <a:pt x="238537" y="162440"/>
                  </a:lnTo>
                  <a:lnTo>
                    <a:pt x="238537" y="157365"/>
                  </a:lnTo>
                  <a:lnTo>
                    <a:pt x="241075" y="149752"/>
                  </a:lnTo>
                  <a:lnTo>
                    <a:pt x="243612" y="147214"/>
                  </a:lnTo>
                  <a:lnTo>
                    <a:pt x="248688" y="142139"/>
                  </a:lnTo>
                  <a:lnTo>
                    <a:pt x="251226" y="139601"/>
                  </a:lnTo>
                  <a:lnTo>
                    <a:pt x="253763" y="137064"/>
                  </a:lnTo>
                  <a:lnTo>
                    <a:pt x="256301" y="134526"/>
                  </a:lnTo>
                  <a:lnTo>
                    <a:pt x="258838" y="131988"/>
                  </a:lnTo>
                  <a:lnTo>
                    <a:pt x="261376" y="129451"/>
                  </a:lnTo>
                  <a:lnTo>
                    <a:pt x="261376" y="124376"/>
                  </a:lnTo>
                  <a:lnTo>
                    <a:pt x="258838" y="119300"/>
                  </a:lnTo>
                  <a:lnTo>
                    <a:pt x="256301" y="116763"/>
                  </a:lnTo>
                  <a:lnTo>
                    <a:pt x="256301" y="114225"/>
                  </a:lnTo>
                  <a:lnTo>
                    <a:pt x="258838" y="109150"/>
                  </a:lnTo>
                  <a:lnTo>
                    <a:pt x="258838" y="109150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3E88602-116F-8A09-7E44-AE3DD2AB71D7}"/>
                </a:ext>
              </a:extLst>
            </p:cNvPr>
            <p:cNvSpPr/>
            <p:nvPr/>
          </p:nvSpPr>
          <p:spPr>
            <a:xfrm>
              <a:off x="5113705" y="2261213"/>
              <a:ext cx="791697" cy="837385"/>
            </a:xfrm>
            <a:custGeom>
              <a:avLst/>
              <a:gdLst>
                <a:gd name="connsiteX0" fmla="*/ 101495 w 791697"/>
                <a:gd name="connsiteY0" fmla="*/ 175096 h 837385"/>
                <a:gd name="connsiteX1" fmla="*/ 106570 w 791697"/>
                <a:gd name="connsiteY1" fmla="*/ 164946 h 837385"/>
                <a:gd name="connsiteX2" fmla="*/ 111645 w 791697"/>
                <a:gd name="connsiteY2" fmla="*/ 154795 h 837385"/>
                <a:gd name="connsiteX3" fmla="*/ 116720 w 791697"/>
                <a:gd name="connsiteY3" fmla="*/ 142107 h 837385"/>
                <a:gd name="connsiteX4" fmla="*/ 119258 w 791697"/>
                <a:gd name="connsiteY4" fmla="*/ 134494 h 837385"/>
                <a:gd name="connsiteX5" fmla="*/ 119258 w 791697"/>
                <a:gd name="connsiteY5" fmla="*/ 129419 h 837385"/>
                <a:gd name="connsiteX6" fmla="*/ 121796 w 791697"/>
                <a:gd name="connsiteY6" fmla="*/ 124344 h 837385"/>
                <a:gd name="connsiteX7" fmla="*/ 126871 w 791697"/>
                <a:gd name="connsiteY7" fmla="*/ 114193 h 837385"/>
                <a:gd name="connsiteX8" fmla="*/ 131946 w 791697"/>
                <a:gd name="connsiteY8" fmla="*/ 106580 h 837385"/>
                <a:gd name="connsiteX9" fmla="*/ 139559 w 791697"/>
                <a:gd name="connsiteY9" fmla="*/ 101505 h 837385"/>
                <a:gd name="connsiteX10" fmla="*/ 149709 w 791697"/>
                <a:gd name="connsiteY10" fmla="*/ 96430 h 837385"/>
                <a:gd name="connsiteX11" fmla="*/ 154785 w 791697"/>
                <a:gd name="connsiteY11" fmla="*/ 93892 h 837385"/>
                <a:gd name="connsiteX12" fmla="*/ 167473 w 791697"/>
                <a:gd name="connsiteY12" fmla="*/ 86279 h 837385"/>
                <a:gd name="connsiteX13" fmla="*/ 170010 w 791697"/>
                <a:gd name="connsiteY13" fmla="*/ 83742 h 837385"/>
                <a:gd name="connsiteX14" fmla="*/ 172548 w 791697"/>
                <a:gd name="connsiteY14" fmla="*/ 78667 h 837385"/>
                <a:gd name="connsiteX15" fmla="*/ 172548 w 791697"/>
                <a:gd name="connsiteY15" fmla="*/ 73591 h 837385"/>
                <a:gd name="connsiteX16" fmla="*/ 175086 w 791697"/>
                <a:gd name="connsiteY16" fmla="*/ 68516 h 837385"/>
                <a:gd name="connsiteX17" fmla="*/ 177623 w 791697"/>
                <a:gd name="connsiteY17" fmla="*/ 60903 h 837385"/>
                <a:gd name="connsiteX18" fmla="*/ 177623 w 791697"/>
                <a:gd name="connsiteY18" fmla="*/ 48215 h 837385"/>
                <a:gd name="connsiteX19" fmla="*/ 180161 w 791697"/>
                <a:gd name="connsiteY19" fmla="*/ 43140 h 837385"/>
                <a:gd name="connsiteX20" fmla="*/ 187774 w 791697"/>
                <a:gd name="connsiteY20" fmla="*/ 38064 h 837385"/>
                <a:gd name="connsiteX21" fmla="*/ 190312 w 791697"/>
                <a:gd name="connsiteY21" fmla="*/ 38064 h 837385"/>
                <a:gd name="connsiteX22" fmla="*/ 192849 w 791697"/>
                <a:gd name="connsiteY22" fmla="*/ 35527 h 837385"/>
                <a:gd name="connsiteX23" fmla="*/ 208075 w 791697"/>
                <a:gd name="connsiteY23" fmla="*/ 35527 h 837385"/>
                <a:gd name="connsiteX24" fmla="*/ 215688 w 791697"/>
                <a:gd name="connsiteY24" fmla="*/ 38064 h 837385"/>
                <a:gd name="connsiteX25" fmla="*/ 223301 w 791697"/>
                <a:gd name="connsiteY25" fmla="*/ 40602 h 837385"/>
                <a:gd name="connsiteX26" fmla="*/ 233451 w 791697"/>
                <a:gd name="connsiteY26" fmla="*/ 43140 h 837385"/>
                <a:gd name="connsiteX27" fmla="*/ 243602 w 791697"/>
                <a:gd name="connsiteY27" fmla="*/ 40602 h 837385"/>
                <a:gd name="connsiteX28" fmla="*/ 274043 w 791697"/>
                <a:gd name="connsiteY28" fmla="*/ 40602 h 837385"/>
                <a:gd name="connsiteX29" fmla="*/ 279118 w 791697"/>
                <a:gd name="connsiteY29" fmla="*/ 38064 h 837385"/>
                <a:gd name="connsiteX30" fmla="*/ 299419 w 791697"/>
                <a:gd name="connsiteY30" fmla="*/ 38064 h 837385"/>
                <a:gd name="connsiteX31" fmla="*/ 309569 w 791697"/>
                <a:gd name="connsiteY31" fmla="*/ 32989 h 837385"/>
                <a:gd name="connsiteX32" fmla="*/ 317182 w 791697"/>
                <a:gd name="connsiteY32" fmla="*/ 30452 h 837385"/>
                <a:gd name="connsiteX33" fmla="*/ 329870 w 791697"/>
                <a:gd name="connsiteY33" fmla="*/ 25376 h 837385"/>
                <a:gd name="connsiteX34" fmla="*/ 340021 w 791697"/>
                <a:gd name="connsiteY34" fmla="*/ 22839 h 837385"/>
                <a:gd name="connsiteX35" fmla="*/ 345096 w 791697"/>
                <a:gd name="connsiteY35" fmla="*/ 20301 h 837385"/>
                <a:gd name="connsiteX36" fmla="*/ 355247 w 791697"/>
                <a:gd name="connsiteY36" fmla="*/ 15226 h 837385"/>
                <a:gd name="connsiteX37" fmla="*/ 365397 w 791697"/>
                <a:gd name="connsiteY37" fmla="*/ 10150 h 837385"/>
                <a:gd name="connsiteX38" fmla="*/ 375548 w 791697"/>
                <a:gd name="connsiteY38" fmla="*/ 7613 h 837385"/>
                <a:gd name="connsiteX39" fmla="*/ 388236 w 791697"/>
                <a:gd name="connsiteY39" fmla="*/ 5075 h 837385"/>
                <a:gd name="connsiteX40" fmla="*/ 395849 w 791697"/>
                <a:gd name="connsiteY40" fmla="*/ 2538 h 837385"/>
                <a:gd name="connsiteX41" fmla="*/ 400924 w 791697"/>
                <a:gd name="connsiteY41" fmla="*/ 0 h 837385"/>
                <a:gd name="connsiteX42" fmla="*/ 403462 w 791697"/>
                <a:gd name="connsiteY42" fmla="*/ 0 h 837385"/>
                <a:gd name="connsiteX43" fmla="*/ 405999 w 791697"/>
                <a:gd name="connsiteY43" fmla="*/ 2538 h 837385"/>
                <a:gd name="connsiteX44" fmla="*/ 408537 w 791697"/>
                <a:gd name="connsiteY44" fmla="*/ 2538 h 837385"/>
                <a:gd name="connsiteX45" fmla="*/ 411075 w 791697"/>
                <a:gd name="connsiteY45" fmla="*/ 5075 h 837385"/>
                <a:gd name="connsiteX46" fmla="*/ 411075 w 791697"/>
                <a:gd name="connsiteY46" fmla="*/ 10150 h 837385"/>
                <a:gd name="connsiteX47" fmla="*/ 416150 w 791697"/>
                <a:gd name="connsiteY47" fmla="*/ 12688 h 837385"/>
                <a:gd name="connsiteX48" fmla="*/ 423763 w 791697"/>
                <a:gd name="connsiteY48" fmla="*/ 17763 h 837385"/>
                <a:gd name="connsiteX49" fmla="*/ 428838 w 791697"/>
                <a:gd name="connsiteY49" fmla="*/ 20301 h 837385"/>
                <a:gd name="connsiteX50" fmla="*/ 438989 w 791697"/>
                <a:gd name="connsiteY50" fmla="*/ 25376 h 837385"/>
                <a:gd name="connsiteX51" fmla="*/ 446601 w 791697"/>
                <a:gd name="connsiteY51" fmla="*/ 25376 h 837385"/>
                <a:gd name="connsiteX52" fmla="*/ 451677 w 791697"/>
                <a:gd name="connsiteY52" fmla="*/ 35527 h 837385"/>
                <a:gd name="connsiteX53" fmla="*/ 456752 w 791697"/>
                <a:gd name="connsiteY53" fmla="*/ 43140 h 837385"/>
                <a:gd name="connsiteX54" fmla="*/ 459290 w 791697"/>
                <a:gd name="connsiteY54" fmla="*/ 50753 h 837385"/>
                <a:gd name="connsiteX55" fmla="*/ 461827 w 791697"/>
                <a:gd name="connsiteY55" fmla="*/ 58365 h 837385"/>
                <a:gd name="connsiteX56" fmla="*/ 464365 w 791697"/>
                <a:gd name="connsiteY56" fmla="*/ 60903 h 837385"/>
                <a:gd name="connsiteX57" fmla="*/ 466903 w 791697"/>
                <a:gd name="connsiteY57" fmla="*/ 63441 h 837385"/>
                <a:gd name="connsiteX58" fmla="*/ 471978 w 791697"/>
                <a:gd name="connsiteY58" fmla="*/ 65978 h 837385"/>
                <a:gd name="connsiteX59" fmla="*/ 477053 w 791697"/>
                <a:gd name="connsiteY59" fmla="*/ 68516 h 837385"/>
                <a:gd name="connsiteX60" fmla="*/ 484666 w 791697"/>
                <a:gd name="connsiteY60" fmla="*/ 71054 h 837385"/>
                <a:gd name="connsiteX61" fmla="*/ 494816 w 791697"/>
                <a:gd name="connsiteY61" fmla="*/ 73591 h 837385"/>
                <a:gd name="connsiteX62" fmla="*/ 504967 w 791697"/>
                <a:gd name="connsiteY62" fmla="*/ 76129 h 837385"/>
                <a:gd name="connsiteX63" fmla="*/ 517655 w 791697"/>
                <a:gd name="connsiteY63" fmla="*/ 78667 h 837385"/>
                <a:gd name="connsiteX64" fmla="*/ 525268 w 791697"/>
                <a:gd name="connsiteY64" fmla="*/ 83742 h 837385"/>
                <a:gd name="connsiteX65" fmla="*/ 530343 w 791697"/>
                <a:gd name="connsiteY65" fmla="*/ 88817 h 837385"/>
                <a:gd name="connsiteX66" fmla="*/ 530343 w 791697"/>
                <a:gd name="connsiteY66" fmla="*/ 93892 h 837385"/>
                <a:gd name="connsiteX67" fmla="*/ 532881 w 791697"/>
                <a:gd name="connsiteY67" fmla="*/ 96430 h 837385"/>
                <a:gd name="connsiteX68" fmla="*/ 535418 w 791697"/>
                <a:gd name="connsiteY68" fmla="*/ 98967 h 837385"/>
                <a:gd name="connsiteX69" fmla="*/ 537956 w 791697"/>
                <a:gd name="connsiteY69" fmla="*/ 98967 h 837385"/>
                <a:gd name="connsiteX70" fmla="*/ 537956 w 791697"/>
                <a:gd name="connsiteY70" fmla="*/ 101505 h 837385"/>
                <a:gd name="connsiteX71" fmla="*/ 545569 w 791697"/>
                <a:gd name="connsiteY71" fmla="*/ 101505 h 837385"/>
                <a:gd name="connsiteX72" fmla="*/ 550644 w 791697"/>
                <a:gd name="connsiteY72" fmla="*/ 104043 h 837385"/>
                <a:gd name="connsiteX73" fmla="*/ 563332 w 791697"/>
                <a:gd name="connsiteY73" fmla="*/ 104043 h 837385"/>
                <a:gd name="connsiteX74" fmla="*/ 568408 w 791697"/>
                <a:gd name="connsiteY74" fmla="*/ 106580 h 837385"/>
                <a:gd name="connsiteX75" fmla="*/ 570945 w 791697"/>
                <a:gd name="connsiteY75" fmla="*/ 109118 h 837385"/>
                <a:gd name="connsiteX76" fmla="*/ 573483 w 791697"/>
                <a:gd name="connsiteY76" fmla="*/ 111656 h 837385"/>
                <a:gd name="connsiteX77" fmla="*/ 573483 w 791697"/>
                <a:gd name="connsiteY77" fmla="*/ 114193 h 837385"/>
                <a:gd name="connsiteX78" fmla="*/ 576021 w 791697"/>
                <a:gd name="connsiteY78" fmla="*/ 116731 h 837385"/>
                <a:gd name="connsiteX79" fmla="*/ 576021 w 791697"/>
                <a:gd name="connsiteY79" fmla="*/ 121806 h 837385"/>
                <a:gd name="connsiteX80" fmla="*/ 573483 w 791697"/>
                <a:gd name="connsiteY80" fmla="*/ 126881 h 837385"/>
                <a:gd name="connsiteX81" fmla="*/ 573483 w 791697"/>
                <a:gd name="connsiteY81" fmla="*/ 129419 h 837385"/>
                <a:gd name="connsiteX82" fmla="*/ 570945 w 791697"/>
                <a:gd name="connsiteY82" fmla="*/ 131957 h 837385"/>
                <a:gd name="connsiteX83" fmla="*/ 568408 w 791697"/>
                <a:gd name="connsiteY83" fmla="*/ 137032 h 837385"/>
                <a:gd name="connsiteX84" fmla="*/ 565870 w 791697"/>
                <a:gd name="connsiteY84" fmla="*/ 142107 h 837385"/>
                <a:gd name="connsiteX85" fmla="*/ 565870 w 791697"/>
                <a:gd name="connsiteY85" fmla="*/ 147182 h 837385"/>
                <a:gd name="connsiteX86" fmla="*/ 563332 w 791697"/>
                <a:gd name="connsiteY86" fmla="*/ 152258 h 837385"/>
                <a:gd name="connsiteX87" fmla="*/ 563332 w 791697"/>
                <a:gd name="connsiteY87" fmla="*/ 197924 h 837385"/>
                <a:gd name="connsiteX88" fmla="*/ 565870 w 791697"/>
                <a:gd name="connsiteY88" fmla="*/ 208075 h 837385"/>
                <a:gd name="connsiteX89" fmla="*/ 568408 w 791697"/>
                <a:gd name="connsiteY89" fmla="*/ 218225 h 837385"/>
                <a:gd name="connsiteX90" fmla="*/ 570945 w 791697"/>
                <a:gd name="connsiteY90" fmla="*/ 228376 h 837385"/>
                <a:gd name="connsiteX91" fmla="*/ 570945 w 791697"/>
                <a:gd name="connsiteY91" fmla="*/ 235989 h 837385"/>
                <a:gd name="connsiteX92" fmla="*/ 573483 w 791697"/>
                <a:gd name="connsiteY92" fmla="*/ 246139 h 837385"/>
                <a:gd name="connsiteX93" fmla="*/ 576021 w 791697"/>
                <a:gd name="connsiteY93" fmla="*/ 253752 h 837385"/>
                <a:gd name="connsiteX94" fmla="*/ 576021 w 791697"/>
                <a:gd name="connsiteY94" fmla="*/ 263903 h 837385"/>
                <a:gd name="connsiteX95" fmla="*/ 578558 w 791697"/>
                <a:gd name="connsiteY95" fmla="*/ 268978 h 837385"/>
                <a:gd name="connsiteX96" fmla="*/ 583633 w 791697"/>
                <a:gd name="connsiteY96" fmla="*/ 274053 h 837385"/>
                <a:gd name="connsiteX97" fmla="*/ 586171 w 791697"/>
                <a:gd name="connsiteY97" fmla="*/ 276591 h 837385"/>
                <a:gd name="connsiteX98" fmla="*/ 591246 w 791697"/>
                <a:gd name="connsiteY98" fmla="*/ 279129 h 837385"/>
                <a:gd name="connsiteX99" fmla="*/ 596321 w 791697"/>
                <a:gd name="connsiteY99" fmla="*/ 281666 h 837385"/>
                <a:gd name="connsiteX100" fmla="*/ 603934 w 791697"/>
                <a:gd name="connsiteY100" fmla="*/ 284204 h 837385"/>
                <a:gd name="connsiteX101" fmla="*/ 629300 w 791697"/>
                <a:gd name="connsiteY101" fmla="*/ 284204 h 837385"/>
                <a:gd name="connsiteX102" fmla="*/ 634375 w 791697"/>
                <a:gd name="connsiteY102" fmla="*/ 289279 h 837385"/>
                <a:gd name="connsiteX103" fmla="*/ 641988 w 791697"/>
                <a:gd name="connsiteY103" fmla="*/ 291817 h 837385"/>
                <a:gd name="connsiteX104" fmla="*/ 647064 w 791697"/>
                <a:gd name="connsiteY104" fmla="*/ 294354 h 837385"/>
                <a:gd name="connsiteX105" fmla="*/ 649601 w 791697"/>
                <a:gd name="connsiteY105" fmla="*/ 299430 h 837385"/>
                <a:gd name="connsiteX106" fmla="*/ 652139 w 791697"/>
                <a:gd name="connsiteY106" fmla="*/ 301967 h 837385"/>
                <a:gd name="connsiteX107" fmla="*/ 654676 w 791697"/>
                <a:gd name="connsiteY107" fmla="*/ 304505 h 837385"/>
                <a:gd name="connsiteX108" fmla="*/ 652139 w 791697"/>
                <a:gd name="connsiteY108" fmla="*/ 312118 h 837385"/>
                <a:gd name="connsiteX109" fmla="*/ 649601 w 791697"/>
                <a:gd name="connsiteY109" fmla="*/ 319731 h 837385"/>
                <a:gd name="connsiteX110" fmla="*/ 647064 w 791697"/>
                <a:gd name="connsiteY110" fmla="*/ 324806 h 837385"/>
                <a:gd name="connsiteX111" fmla="*/ 644526 w 791697"/>
                <a:gd name="connsiteY111" fmla="*/ 329881 h 837385"/>
                <a:gd name="connsiteX112" fmla="*/ 644526 w 791697"/>
                <a:gd name="connsiteY112" fmla="*/ 352720 h 837385"/>
                <a:gd name="connsiteX113" fmla="*/ 639451 w 791697"/>
                <a:gd name="connsiteY113" fmla="*/ 357795 h 837385"/>
                <a:gd name="connsiteX114" fmla="*/ 636913 w 791697"/>
                <a:gd name="connsiteY114" fmla="*/ 360333 h 837385"/>
                <a:gd name="connsiteX115" fmla="*/ 631838 w 791697"/>
                <a:gd name="connsiteY115" fmla="*/ 365408 h 837385"/>
                <a:gd name="connsiteX116" fmla="*/ 626763 w 791697"/>
                <a:gd name="connsiteY116" fmla="*/ 370483 h 837385"/>
                <a:gd name="connsiteX117" fmla="*/ 624225 w 791697"/>
                <a:gd name="connsiteY117" fmla="*/ 373021 h 837385"/>
                <a:gd name="connsiteX118" fmla="*/ 624225 w 791697"/>
                <a:gd name="connsiteY118" fmla="*/ 385709 h 837385"/>
                <a:gd name="connsiteX119" fmla="*/ 631838 w 791697"/>
                <a:gd name="connsiteY119" fmla="*/ 390784 h 837385"/>
                <a:gd name="connsiteX120" fmla="*/ 636913 w 791697"/>
                <a:gd name="connsiteY120" fmla="*/ 395859 h 837385"/>
                <a:gd name="connsiteX121" fmla="*/ 641988 w 791697"/>
                <a:gd name="connsiteY121" fmla="*/ 400935 h 837385"/>
                <a:gd name="connsiteX122" fmla="*/ 644526 w 791697"/>
                <a:gd name="connsiteY122" fmla="*/ 406010 h 837385"/>
                <a:gd name="connsiteX123" fmla="*/ 644526 w 791697"/>
                <a:gd name="connsiteY123" fmla="*/ 413623 h 837385"/>
                <a:gd name="connsiteX124" fmla="*/ 647064 w 791697"/>
                <a:gd name="connsiteY124" fmla="*/ 418698 h 837385"/>
                <a:gd name="connsiteX125" fmla="*/ 652139 w 791697"/>
                <a:gd name="connsiteY125" fmla="*/ 426311 h 837385"/>
                <a:gd name="connsiteX126" fmla="*/ 657214 w 791697"/>
                <a:gd name="connsiteY126" fmla="*/ 431386 h 837385"/>
                <a:gd name="connsiteX127" fmla="*/ 667364 w 791697"/>
                <a:gd name="connsiteY127" fmla="*/ 433924 h 837385"/>
                <a:gd name="connsiteX128" fmla="*/ 674977 w 791697"/>
                <a:gd name="connsiteY128" fmla="*/ 436462 h 837385"/>
                <a:gd name="connsiteX129" fmla="*/ 682590 w 791697"/>
                <a:gd name="connsiteY129" fmla="*/ 441537 h 837385"/>
                <a:gd name="connsiteX130" fmla="*/ 687666 w 791697"/>
                <a:gd name="connsiteY130" fmla="*/ 446612 h 837385"/>
                <a:gd name="connsiteX131" fmla="*/ 690203 w 791697"/>
                <a:gd name="connsiteY131" fmla="*/ 456763 h 837385"/>
                <a:gd name="connsiteX132" fmla="*/ 695278 w 791697"/>
                <a:gd name="connsiteY132" fmla="*/ 464375 h 837385"/>
                <a:gd name="connsiteX133" fmla="*/ 697816 w 791697"/>
                <a:gd name="connsiteY133" fmla="*/ 471988 h 837385"/>
                <a:gd name="connsiteX134" fmla="*/ 697816 w 791697"/>
                <a:gd name="connsiteY134" fmla="*/ 474526 h 837385"/>
                <a:gd name="connsiteX135" fmla="*/ 700354 w 791697"/>
                <a:gd name="connsiteY135" fmla="*/ 482139 h 837385"/>
                <a:gd name="connsiteX136" fmla="*/ 702891 w 791697"/>
                <a:gd name="connsiteY136" fmla="*/ 487214 h 837385"/>
                <a:gd name="connsiteX137" fmla="*/ 705429 w 791697"/>
                <a:gd name="connsiteY137" fmla="*/ 492289 h 837385"/>
                <a:gd name="connsiteX138" fmla="*/ 707967 w 791697"/>
                <a:gd name="connsiteY138" fmla="*/ 497365 h 837385"/>
                <a:gd name="connsiteX139" fmla="*/ 713042 w 791697"/>
                <a:gd name="connsiteY139" fmla="*/ 502440 h 837385"/>
                <a:gd name="connsiteX140" fmla="*/ 718117 w 791697"/>
                <a:gd name="connsiteY140" fmla="*/ 504977 h 837385"/>
                <a:gd name="connsiteX141" fmla="*/ 728268 w 791697"/>
                <a:gd name="connsiteY141" fmla="*/ 507515 h 837385"/>
                <a:gd name="connsiteX142" fmla="*/ 738418 w 791697"/>
                <a:gd name="connsiteY142" fmla="*/ 510053 h 837385"/>
                <a:gd name="connsiteX143" fmla="*/ 758709 w 791697"/>
                <a:gd name="connsiteY143" fmla="*/ 510053 h 837385"/>
                <a:gd name="connsiteX144" fmla="*/ 763784 w 791697"/>
                <a:gd name="connsiteY144" fmla="*/ 512590 h 837385"/>
                <a:gd name="connsiteX145" fmla="*/ 768859 w 791697"/>
                <a:gd name="connsiteY145" fmla="*/ 515128 h 837385"/>
                <a:gd name="connsiteX146" fmla="*/ 771397 w 791697"/>
                <a:gd name="connsiteY146" fmla="*/ 517666 h 837385"/>
                <a:gd name="connsiteX147" fmla="*/ 776472 w 791697"/>
                <a:gd name="connsiteY147" fmla="*/ 517666 h 837385"/>
                <a:gd name="connsiteX148" fmla="*/ 784085 w 791697"/>
                <a:gd name="connsiteY148" fmla="*/ 520203 h 837385"/>
                <a:gd name="connsiteX149" fmla="*/ 791698 w 791697"/>
                <a:gd name="connsiteY149" fmla="*/ 520203 h 837385"/>
                <a:gd name="connsiteX150" fmla="*/ 791698 w 791697"/>
                <a:gd name="connsiteY150" fmla="*/ 522741 h 837385"/>
                <a:gd name="connsiteX151" fmla="*/ 789160 w 791697"/>
                <a:gd name="connsiteY151" fmla="*/ 525278 h 837385"/>
                <a:gd name="connsiteX152" fmla="*/ 786623 w 791697"/>
                <a:gd name="connsiteY152" fmla="*/ 527816 h 837385"/>
                <a:gd name="connsiteX153" fmla="*/ 781547 w 791697"/>
                <a:gd name="connsiteY153" fmla="*/ 530354 h 837385"/>
                <a:gd name="connsiteX154" fmla="*/ 776472 w 791697"/>
                <a:gd name="connsiteY154" fmla="*/ 535429 h 837385"/>
                <a:gd name="connsiteX155" fmla="*/ 766322 w 791697"/>
                <a:gd name="connsiteY155" fmla="*/ 537967 h 837385"/>
                <a:gd name="connsiteX156" fmla="*/ 758709 w 791697"/>
                <a:gd name="connsiteY156" fmla="*/ 537967 h 837385"/>
                <a:gd name="connsiteX157" fmla="*/ 756171 w 791697"/>
                <a:gd name="connsiteY157" fmla="*/ 540504 h 837385"/>
                <a:gd name="connsiteX158" fmla="*/ 748558 w 791697"/>
                <a:gd name="connsiteY158" fmla="*/ 537967 h 837385"/>
                <a:gd name="connsiteX159" fmla="*/ 725730 w 791697"/>
                <a:gd name="connsiteY159" fmla="*/ 537967 h 837385"/>
                <a:gd name="connsiteX160" fmla="*/ 715580 w 791697"/>
                <a:gd name="connsiteY160" fmla="*/ 543042 h 837385"/>
                <a:gd name="connsiteX161" fmla="*/ 705429 w 791697"/>
                <a:gd name="connsiteY161" fmla="*/ 550655 h 837385"/>
                <a:gd name="connsiteX162" fmla="*/ 697816 w 791697"/>
                <a:gd name="connsiteY162" fmla="*/ 555730 h 837385"/>
                <a:gd name="connsiteX163" fmla="*/ 690203 w 791697"/>
                <a:gd name="connsiteY163" fmla="*/ 560805 h 837385"/>
                <a:gd name="connsiteX164" fmla="*/ 682590 w 791697"/>
                <a:gd name="connsiteY164" fmla="*/ 565881 h 837385"/>
                <a:gd name="connsiteX165" fmla="*/ 677515 w 791697"/>
                <a:gd name="connsiteY165" fmla="*/ 573493 h 837385"/>
                <a:gd name="connsiteX166" fmla="*/ 674977 w 791697"/>
                <a:gd name="connsiteY166" fmla="*/ 586182 h 837385"/>
                <a:gd name="connsiteX167" fmla="*/ 674977 w 791697"/>
                <a:gd name="connsiteY167" fmla="*/ 601407 h 837385"/>
                <a:gd name="connsiteX168" fmla="*/ 669902 w 791697"/>
                <a:gd name="connsiteY168" fmla="*/ 611558 h 837385"/>
                <a:gd name="connsiteX169" fmla="*/ 669902 w 791697"/>
                <a:gd name="connsiteY169" fmla="*/ 614095 h 837385"/>
                <a:gd name="connsiteX170" fmla="*/ 662289 w 791697"/>
                <a:gd name="connsiteY170" fmla="*/ 616633 h 837385"/>
                <a:gd name="connsiteX171" fmla="*/ 657214 w 791697"/>
                <a:gd name="connsiteY171" fmla="*/ 621708 h 837385"/>
                <a:gd name="connsiteX172" fmla="*/ 649601 w 791697"/>
                <a:gd name="connsiteY172" fmla="*/ 624246 h 837385"/>
                <a:gd name="connsiteX173" fmla="*/ 647064 w 791697"/>
                <a:gd name="connsiteY173" fmla="*/ 624246 h 837385"/>
                <a:gd name="connsiteX174" fmla="*/ 639451 w 791697"/>
                <a:gd name="connsiteY174" fmla="*/ 631859 h 837385"/>
                <a:gd name="connsiteX175" fmla="*/ 629300 w 791697"/>
                <a:gd name="connsiteY175" fmla="*/ 636934 h 837385"/>
                <a:gd name="connsiteX176" fmla="*/ 626763 w 791697"/>
                <a:gd name="connsiteY176" fmla="*/ 639472 h 837385"/>
                <a:gd name="connsiteX177" fmla="*/ 624225 w 791697"/>
                <a:gd name="connsiteY177" fmla="*/ 636934 h 837385"/>
                <a:gd name="connsiteX178" fmla="*/ 621687 w 791697"/>
                <a:gd name="connsiteY178" fmla="*/ 634397 h 837385"/>
                <a:gd name="connsiteX179" fmla="*/ 619150 w 791697"/>
                <a:gd name="connsiteY179" fmla="*/ 631859 h 837385"/>
                <a:gd name="connsiteX180" fmla="*/ 614074 w 791697"/>
                <a:gd name="connsiteY180" fmla="*/ 624246 h 837385"/>
                <a:gd name="connsiteX181" fmla="*/ 608999 w 791697"/>
                <a:gd name="connsiteY181" fmla="*/ 619171 h 837385"/>
                <a:gd name="connsiteX182" fmla="*/ 603924 w 791697"/>
                <a:gd name="connsiteY182" fmla="*/ 606483 h 837385"/>
                <a:gd name="connsiteX183" fmla="*/ 596311 w 791697"/>
                <a:gd name="connsiteY183" fmla="*/ 593794 h 837385"/>
                <a:gd name="connsiteX184" fmla="*/ 586160 w 791697"/>
                <a:gd name="connsiteY184" fmla="*/ 583644 h 837385"/>
                <a:gd name="connsiteX185" fmla="*/ 578547 w 791697"/>
                <a:gd name="connsiteY185" fmla="*/ 576031 h 837385"/>
                <a:gd name="connsiteX186" fmla="*/ 565859 w 791697"/>
                <a:gd name="connsiteY186" fmla="*/ 560805 h 837385"/>
                <a:gd name="connsiteX187" fmla="*/ 553171 w 791697"/>
                <a:gd name="connsiteY187" fmla="*/ 553192 h 837385"/>
                <a:gd name="connsiteX188" fmla="*/ 545558 w 791697"/>
                <a:gd name="connsiteY188" fmla="*/ 550655 h 837385"/>
                <a:gd name="connsiteX189" fmla="*/ 543021 w 791697"/>
                <a:gd name="connsiteY189" fmla="*/ 548117 h 837385"/>
                <a:gd name="connsiteX190" fmla="*/ 540483 w 791697"/>
                <a:gd name="connsiteY190" fmla="*/ 548117 h 837385"/>
                <a:gd name="connsiteX191" fmla="*/ 540483 w 791697"/>
                <a:gd name="connsiteY191" fmla="*/ 550655 h 837385"/>
                <a:gd name="connsiteX192" fmla="*/ 543021 w 791697"/>
                <a:gd name="connsiteY192" fmla="*/ 553192 h 837385"/>
                <a:gd name="connsiteX193" fmla="*/ 543021 w 791697"/>
                <a:gd name="connsiteY193" fmla="*/ 573493 h 837385"/>
                <a:gd name="connsiteX194" fmla="*/ 540483 w 791697"/>
                <a:gd name="connsiteY194" fmla="*/ 578569 h 837385"/>
                <a:gd name="connsiteX195" fmla="*/ 537946 w 791697"/>
                <a:gd name="connsiteY195" fmla="*/ 578569 h 837385"/>
                <a:gd name="connsiteX196" fmla="*/ 535408 w 791697"/>
                <a:gd name="connsiteY196" fmla="*/ 581106 h 837385"/>
                <a:gd name="connsiteX197" fmla="*/ 530333 w 791697"/>
                <a:gd name="connsiteY197" fmla="*/ 583644 h 837385"/>
                <a:gd name="connsiteX198" fmla="*/ 527795 w 791697"/>
                <a:gd name="connsiteY198" fmla="*/ 583644 h 837385"/>
                <a:gd name="connsiteX199" fmla="*/ 522720 w 791697"/>
                <a:gd name="connsiteY199" fmla="*/ 586182 h 837385"/>
                <a:gd name="connsiteX200" fmla="*/ 517645 w 791697"/>
                <a:gd name="connsiteY200" fmla="*/ 586182 h 837385"/>
                <a:gd name="connsiteX201" fmla="*/ 512569 w 791697"/>
                <a:gd name="connsiteY201" fmla="*/ 591257 h 837385"/>
                <a:gd name="connsiteX202" fmla="*/ 510032 w 791697"/>
                <a:gd name="connsiteY202" fmla="*/ 593794 h 837385"/>
                <a:gd name="connsiteX203" fmla="*/ 510032 w 791697"/>
                <a:gd name="connsiteY203" fmla="*/ 601407 h 837385"/>
                <a:gd name="connsiteX204" fmla="*/ 512569 w 791697"/>
                <a:gd name="connsiteY204" fmla="*/ 606483 h 837385"/>
                <a:gd name="connsiteX205" fmla="*/ 512569 w 791697"/>
                <a:gd name="connsiteY205" fmla="*/ 614095 h 837385"/>
                <a:gd name="connsiteX206" fmla="*/ 515107 w 791697"/>
                <a:gd name="connsiteY206" fmla="*/ 621708 h 837385"/>
                <a:gd name="connsiteX207" fmla="*/ 515107 w 791697"/>
                <a:gd name="connsiteY207" fmla="*/ 639472 h 837385"/>
                <a:gd name="connsiteX208" fmla="*/ 510032 w 791697"/>
                <a:gd name="connsiteY208" fmla="*/ 644547 h 837385"/>
                <a:gd name="connsiteX209" fmla="*/ 502419 w 791697"/>
                <a:gd name="connsiteY209" fmla="*/ 649622 h 837385"/>
                <a:gd name="connsiteX210" fmla="*/ 494806 w 791697"/>
                <a:gd name="connsiteY210" fmla="*/ 649622 h 837385"/>
                <a:gd name="connsiteX211" fmla="*/ 489731 w 791697"/>
                <a:gd name="connsiteY211" fmla="*/ 652160 h 837385"/>
                <a:gd name="connsiteX212" fmla="*/ 484655 w 791697"/>
                <a:gd name="connsiteY212" fmla="*/ 654698 h 837385"/>
                <a:gd name="connsiteX213" fmla="*/ 482118 w 791697"/>
                <a:gd name="connsiteY213" fmla="*/ 657235 h 837385"/>
                <a:gd name="connsiteX214" fmla="*/ 479580 w 791697"/>
                <a:gd name="connsiteY214" fmla="*/ 659773 h 837385"/>
                <a:gd name="connsiteX215" fmla="*/ 474505 w 791697"/>
                <a:gd name="connsiteY215" fmla="*/ 662311 h 837385"/>
                <a:gd name="connsiteX216" fmla="*/ 466892 w 791697"/>
                <a:gd name="connsiteY216" fmla="*/ 664848 h 837385"/>
                <a:gd name="connsiteX217" fmla="*/ 459279 w 791697"/>
                <a:gd name="connsiteY217" fmla="*/ 664848 h 837385"/>
                <a:gd name="connsiteX218" fmla="*/ 456741 w 791697"/>
                <a:gd name="connsiteY218" fmla="*/ 667386 h 837385"/>
                <a:gd name="connsiteX219" fmla="*/ 456741 w 791697"/>
                <a:gd name="connsiteY219" fmla="*/ 672461 h 837385"/>
                <a:gd name="connsiteX220" fmla="*/ 451666 w 791697"/>
                <a:gd name="connsiteY220" fmla="*/ 677536 h 837385"/>
                <a:gd name="connsiteX221" fmla="*/ 446591 w 791697"/>
                <a:gd name="connsiteY221" fmla="*/ 682611 h 837385"/>
                <a:gd name="connsiteX222" fmla="*/ 441516 w 791697"/>
                <a:gd name="connsiteY222" fmla="*/ 687687 h 837385"/>
                <a:gd name="connsiteX223" fmla="*/ 438978 w 791697"/>
                <a:gd name="connsiteY223" fmla="*/ 692762 h 837385"/>
                <a:gd name="connsiteX224" fmla="*/ 441516 w 791697"/>
                <a:gd name="connsiteY224" fmla="*/ 697837 h 837385"/>
                <a:gd name="connsiteX225" fmla="*/ 446591 w 791697"/>
                <a:gd name="connsiteY225" fmla="*/ 697837 h 837385"/>
                <a:gd name="connsiteX226" fmla="*/ 449128 w 791697"/>
                <a:gd name="connsiteY226" fmla="*/ 695300 h 837385"/>
                <a:gd name="connsiteX227" fmla="*/ 451666 w 791697"/>
                <a:gd name="connsiteY227" fmla="*/ 695300 h 837385"/>
                <a:gd name="connsiteX228" fmla="*/ 454204 w 791697"/>
                <a:gd name="connsiteY228" fmla="*/ 697837 h 837385"/>
                <a:gd name="connsiteX229" fmla="*/ 459279 w 791697"/>
                <a:gd name="connsiteY229" fmla="*/ 697837 h 837385"/>
                <a:gd name="connsiteX230" fmla="*/ 464354 w 791697"/>
                <a:gd name="connsiteY230" fmla="*/ 695300 h 837385"/>
                <a:gd name="connsiteX231" fmla="*/ 466892 w 791697"/>
                <a:gd name="connsiteY231" fmla="*/ 695300 h 837385"/>
                <a:gd name="connsiteX232" fmla="*/ 466892 w 791697"/>
                <a:gd name="connsiteY232" fmla="*/ 692762 h 837385"/>
                <a:gd name="connsiteX233" fmla="*/ 469429 w 791697"/>
                <a:gd name="connsiteY233" fmla="*/ 690224 h 837385"/>
                <a:gd name="connsiteX234" fmla="*/ 469429 w 791697"/>
                <a:gd name="connsiteY234" fmla="*/ 687687 h 837385"/>
                <a:gd name="connsiteX235" fmla="*/ 471967 w 791697"/>
                <a:gd name="connsiteY235" fmla="*/ 687687 h 837385"/>
                <a:gd name="connsiteX236" fmla="*/ 474505 w 791697"/>
                <a:gd name="connsiteY236" fmla="*/ 690224 h 837385"/>
                <a:gd name="connsiteX237" fmla="*/ 474505 w 791697"/>
                <a:gd name="connsiteY237" fmla="*/ 707988 h 837385"/>
                <a:gd name="connsiteX238" fmla="*/ 479580 w 791697"/>
                <a:gd name="connsiteY238" fmla="*/ 710525 h 837385"/>
                <a:gd name="connsiteX239" fmla="*/ 482118 w 791697"/>
                <a:gd name="connsiteY239" fmla="*/ 713063 h 837385"/>
                <a:gd name="connsiteX240" fmla="*/ 482118 w 791697"/>
                <a:gd name="connsiteY240" fmla="*/ 738429 h 837385"/>
                <a:gd name="connsiteX241" fmla="*/ 479580 w 791697"/>
                <a:gd name="connsiteY241" fmla="*/ 738429 h 837385"/>
                <a:gd name="connsiteX242" fmla="*/ 477042 w 791697"/>
                <a:gd name="connsiteY242" fmla="*/ 746042 h 837385"/>
                <a:gd name="connsiteX243" fmla="*/ 471967 w 791697"/>
                <a:gd name="connsiteY243" fmla="*/ 751117 h 837385"/>
                <a:gd name="connsiteX244" fmla="*/ 469429 w 791697"/>
                <a:gd name="connsiteY244" fmla="*/ 758730 h 837385"/>
                <a:gd name="connsiteX245" fmla="*/ 464354 w 791697"/>
                <a:gd name="connsiteY245" fmla="*/ 763805 h 837385"/>
                <a:gd name="connsiteX246" fmla="*/ 456741 w 791697"/>
                <a:gd name="connsiteY246" fmla="*/ 771418 h 837385"/>
                <a:gd name="connsiteX247" fmla="*/ 444053 w 791697"/>
                <a:gd name="connsiteY247" fmla="*/ 776493 h 837385"/>
                <a:gd name="connsiteX248" fmla="*/ 433903 w 791697"/>
                <a:gd name="connsiteY248" fmla="*/ 781568 h 837385"/>
                <a:gd name="connsiteX249" fmla="*/ 428828 w 791697"/>
                <a:gd name="connsiteY249" fmla="*/ 781568 h 837385"/>
                <a:gd name="connsiteX250" fmla="*/ 426290 w 791697"/>
                <a:gd name="connsiteY250" fmla="*/ 784106 h 837385"/>
                <a:gd name="connsiteX251" fmla="*/ 421215 w 791697"/>
                <a:gd name="connsiteY251" fmla="*/ 786644 h 837385"/>
                <a:gd name="connsiteX252" fmla="*/ 416139 w 791697"/>
                <a:gd name="connsiteY252" fmla="*/ 791719 h 837385"/>
                <a:gd name="connsiteX253" fmla="*/ 355247 w 791697"/>
                <a:gd name="connsiteY253" fmla="*/ 837386 h 837385"/>
                <a:gd name="connsiteX254" fmla="*/ 350172 w 791697"/>
                <a:gd name="connsiteY254" fmla="*/ 832310 h 837385"/>
                <a:gd name="connsiteX255" fmla="*/ 347634 w 791697"/>
                <a:gd name="connsiteY255" fmla="*/ 829773 h 837385"/>
                <a:gd name="connsiteX256" fmla="*/ 345096 w 791697"/>
                <a:gd name="connsiteY256" fmla="*/ 829773 h 837385"/>
                <a:gd name="connsiteX257" fmla="*/ 342559 w 791697"/>
                <a:gd name="connsiteY257" fmla="*/ 824697 h 837385"/>
                <a:gd name="connsiteX258" fmla="*/ 340021 w 791697"/>
                <a:gd name="connsiteY258" fmla="*/ 819622 h 837385"/>
                <a:gd name="connsiteX259" fmla="*/ 337483 w 791697"/>
                <a:gd name="connsiteY259" fmla="*/ 817085 h 837385"/>
                <a:gd name="connsiteX260" fmla="*/ 334946 w 791697"/>
                <a:gd name="connsiteY260" fmla="*/ 814547 h 837385"/>
                <a:gd name="connsiteX261" fmla="*/ 329870 w 791697"/>
                <a:gd name="connsiteY261" fmla="*/ 804396 h 837385"/>
                <a:gd name="connsiteX262" fmla="*/ 327333 w 791697"/>
                <a:gd name="connsiteY262" fmla="*/ 801859 h 837385"/>
                <a:gd name="connsiteX263" fmla="*/ 324795 w 791697"/>
                <a:gd name="connsiteY263" fmla="*/ 796784 h 837385"/>
                <a:gd name="connsiteX264" fmla="*/ 319720 w 791697"/>
                <a:gd name="connsiteY264" fmla="*/ 789171 h 837385"/>
                <a:gd name="connsiteX265" fmla="*/ 319720 w 791697"/>
                <a:gd name="connsiteY265" fmla="*/ 786633 h 837385"/>
                <a:gd name="connsiteX266" fmla="*/ 317182 w 791697"/>
                <a:gd name="connsiteY266" fmla="*/ 781558 h 837385"/>
                <a:gd name="connsiteX267" fmla="*/ 314645 w 791697"/>
                <a:gd name="connsiteY267" fmla="*/ 779020 h 837385"/>
                <a:gd name="connsiteX268" fmla="*/ 312107 w 791697"/>
                <a:gd name="connsiteY268" fmla="*/ 773945 h 837385"/>
                <a:gd name="connsiteX269" fmla="*/ 307032 w 791697"/>
                <a:gd name="connsiteY269" fmla="*/ 766332 h 837385"/>
                <a:gd name="connsiteX270" fmla="*/ 304494 w 791697"/>
                <a:gd name="connsiteY270" fmla="*/ 766332 h 837385"/>
                <a:gd name="connsiteX271" fmla="*/ 304494 w 791697"/>
                <a:gd name="connsiteY271" fmla="*/ 763794 h 837385"/>
                <a:gd name="connsiteX272" fmla="*/ 299419 w 791697"/>
                <a:gd name="connsiteY272" fmla="*/ 761257 h 837385"/>
                <a:gd name="connsiteX273" fmla="*/ 296881 w 791697"/>
                <a:gd name="connsiteY273" fmla="*/ 758719 h 837385"/>
                <a:gd name="connsiteX274" fmla="*/ 294344 w 791697"/>
                <a:gd name="connsiteY274" fmla="*/ 758719 h 837385"/>
                <a:gd name="connsiteX275" fmla="*/ 286731 w 791697"/>
                <a:gd name="connsiteY275" fmla="*/ 756182 h 837385"/>
                <a:gd name="connsiteX276" fmla="*/ 276580 w 791697"/>
                <a:gd name="connsiteY276" fmla="*/ 756182 h 837385"/>
                <a:gd name="connsiteX277" fmla="*/ 271505 w 791697"/>
                <a:gd name="connsiteY277" fmla="*/ 758719 h 837385"/>
                <a:gd name="connsiteX278" fmla="*/ 266430 w 791697"/>
                <a:gd name="connsiteY278" fmla="*/ 756182 h 837385"/>
                <a:gd name="connsiteX279" fmla="*/ 263892 w 791697"/>
                <a:gd name="connsiteY279" fmla="*/ 756182 h 837385"/>
                <a:gd name="connsiteX280" fmla="*/ 261355 w 791697"/>
                <a:gd name="connsiteY280" fmla="*/ 753644 h 837385"/>
                <a:gd name="connsiteX281" fmla="*/ 256279 w 791697"/>
                <a:gd name="connsiteY281" fmla="*/ 753644 h 837385"/>
                <a:gd name="connsiteX282" fmla="*/ 253742 w 791697"/>
                <a:gd name="connsiteY282" fmla="*/ 751106 h 837385"/>
                <a:gd name="connsiteX283" fmla="*/ 246129 w 791697"/>
                <a:gd name="connsiteY283" fmla="*/ 751106 h 837385"/>
                <a:gd name="connsiteX284" fmla="*/ 241054 w 791697"/>
                <a:gd name="connsiteY284" fmla="*/ 748569 h 837385"/>
                <a:gd name="connsiteX285" fmla="*/ 238516 w 791697"/>
                <a:gd name="connsiteY285" fmla="*/ 743493 h 837385"/>
                <a:gd name="connsiteX286" fmla="*/ 235978 w 791697"/>
                <a:gd name="connsiteY286" fmla="*/ 740956 h 837385"/>
                <a:gd name="connsiteX287" fmla="*/ 235978 w 791697"/>
                <a:gd name="connsiteY287" fmla="*/ 735880 h 837385"/>
                <a:gd name="connsiteX288" fmla="*/ 233441 w 791697"/>
                <a:gd name="connsiteY288" fmla="*/ 733343 h 837385"/>
                <a:gd name="connsiteX289" fmla="*/ 238516 w 791697"/>
                <a:gd name="connsiteY289" fmla="*/ 715579 h 837385"/>
                <a:gd name="connsiteX290" fmla="*/ 241054 w 791697"/>
                <a:gd name="connsiteY290" fmla="*/ 702891 h 837385"/>
                <a:gd name="connsiteX291" fmla="*/ 251204 w 791697"/>
                <a:gd name="connsiteY291" fmla="*/ 692741 h 837385"/>
                <a:gd name="connsiteX292" fmla="*/ 263892 w 791697"/>
                <a:gd name="connsiteY292" fmla="*/ 682590 h 837385"/>
                <a:gd name="connsiteX293" fmla="*/ 279118 w 791697"/>
                <a:gd name="connsiteY293" fmla="*/ 669902 h 837385"/>
                <a:gd name="connsiteX294" fmla="*/ 289268 w 791697"/>
                <a:gd name="connsiteY294" fmla="*/ 659752 h 837385"/>
                <a:gd name="connsiteX295" fmla="*/ 296881 w 791697"/>
                <a:gd name="connsiteY295" fmla="*/ 649601 h 837385"/>
                <a:gd name="connsiteX296" fmla="*/ 299419 w 791697"/>
                <a:gd name="connsiteY296" fmla="*/ 639451 h 837385"/>
                <a:gd name="connsiteX297" fmla="*/ 301957 w 791697"/>
                <a:gd name="connsiteY297" fmla="*/ 624225 h 837385"/>
                <a:gd name="connsiteX298" fmla="*/ 296881 w 791697"/>
                <a:gd name="connsiteY298" fmla="*/ 624225 h 837385"/>
                <a:gd name="connsiteX299" fmla="*/ 286731 w 791697"/>
                <a:gd name="connsiteY299" fmla="*/ 629300 h 837385"/>
                <a:gd name="connsiteX300" fmla="*/ 274043 w 791697"/>
                <a:gd name="connsiteY300" fmla="*/ 631838 h 837385"/>
                <a:gd name="connsiteX301" fmla="*/ 258817 w 791697"/>
                <a:gd name="connsiteY301" fmla="*/ 629300 h 837385"/>
                <a:gd name="connsiteX302" fmla="*/ 246129 w 791697"/>
                <a:gd name="connsiteY302" fmla="*/ 621687 h 837385"/>
                <a:gd name="connsiteX303" fmla="*/ 235978 w 791697"/>
                <a:gd name="connsiteY303" fmla="*/ 616612 h 837385"/>
                <a:gd name="connsiteX304" fmla="*/ 218225 w 791697"/>
                <a:gd name="connsiteY304" fmla="*/ 611537 h 837385"/>
                <a:gd name="connsiteX305" fmla="*/ 203000 w 791697"/>
                <a:gd name="connsiteY305" fmla="*/ 608999 h 837385"/>
                <a:gd name="connsiteX306" fmla="*/ 187774 w 791697"/>
                <a:gd name="connsiteY306" fmla="*/ 608999 h 837385"/>
                <a:gd name="connsiteX307" fmla="*/ 172548 w 791697"/>
                <a:gd name="connsiteY307" fmla="*/ 614074 h 837385"/>
                <a:gd name="connsiteX308" fmla="*/ 162398 w 791697"/>
                <a:gd name="connsiteY308" fmla="*/ 621687 h 837385"/>
                <a:gd name="connsiteX309" fmla="*/ 149709 w 791697"/>
                <a:gd name="connsiteY309" fmla="*/ 626762 h 837385"/>
                <a:gd name="connsiteX310" fmla="*/ 152247 w 791697"/>
                <a:gd name="connsiteY310" fmla="*/ 614074 h 837385"/>
                <a:gd name="connsiteX311" fmla="*/ 157322 w 791697"/>
                <a:gd name="connsiteY311" fmla="*/ 606462 h 837385"/>
                <a:gd name="connsiteX312" fmla="*/ 159860 w 791697"/>
                <a:gd name="connsiteY312" fmla="*/ 601386 h 837385"/>
                <a:gd name="connsiteX313" fmla="*/ 162398 w 791697"/>
                <a:gd name="connsiteY313" fmla="*/ 593773 h 837385"/>
                <a:gd name="connsiteX314" fmla="*/ 164935 w 791697"/>
                <a:gd name="connsiteY314" fmla="*/ 586160 h 837385"/>
                <a:gd name="connsiteX315" fmla="*/ 162398 w 791697"/>
                <a:gd name="connsiteY315" fmla="*/ 578548 h 837385"/>
                <a:gd name="connsiteX316" fmla="*/ 164935 w 791697"/>
                <a:gd name="connsiteY316" fmla="*/ 570935 h 837385"/>
                <a:gd name="connsiteX317" fmla="*/ 164935 w 791697"/>
                <a:gd name="connsiteY317" fmla="*/ 560784 h 837385"/>
                <a:gd name="connsiteX318" fmla="*/ 162398 w 791697"/>
                <a:gd name="connsiteY318" fmla="*/ 545558 h 837385"/>
                <a:gd name="connsiteX319" fmla="*/ 157322 w 791697"/>
                <a:gd name="connsiteY319" fmla="*/ 532870 h 837385"/>
                <a:gd name="connsiteX320" fmla="*/ 152247 w 791697"/>
                <a:gd name="connsiteY320" fmla="*/ 522720 h 837385"/>
                <a:gd name="connsiteX321" fmla="*/ 147172 w 791697"/>
                <a:gd name="connsiteY321" fmla="*/ 515107 h 837385"/>
                <a:gd name="connsiteX322" fmla="*/ 149709 w 791697"/>
                <a:gd name="connsiteY322" fmla="*/ 507494 h 837385"/>
                <a:gd name="connsiteX323" fmla="*/ 154785 w 791697"/>
                <a:gd name="connsiteY323" fmla="*/ 497344 h 837385"/>
                <a:gd name="connsiteX324" fmla="*/ 164935 w 791697"/>
                <a:gd name="connsiteY324" fmla="*/ 492268 h 837385"/>
                <a:gd name="connsiteX325" fmla="*/ 177623 w 791697"/>
                <a:gd name="connsiteY325" fmla="*/ 482118 h 837385"/>
                <a:gd name="connsiteX326" fmla="*/ 185236 w 791697"/>
                <a:gd name="connsiteY326" fmla="*/ 474505 h 837385"/>
                <a:gd name="connsiteX327" fmla="*/ 190312 w 791697"/>
                <a:gd name="connsiteY327" fmla="*/ 466892 h 837385"/>
                <a:gd name="connsiteX328" fmla="*/ 192849 w 791697"/>
                <a:gd name="connsiteY328" fmla="*/ 459279 h 837385"/>
                <a:gd name="connsiteX329" fmla="*/ 187774 w 791697"/>
                <a:gd name="connsiteY329" fmla="*/ 456741 h 837385"/>
                <a:gd name="connsiteX330" fmla="*/ 180161 w 791697"/>
                <a:gd name="connsiteY330" fmla="*/ 451666 h 837385"/>
                <a:gd name="connsiteX331" fmla="*/ 175086 w 791697"/>
                <a:gd name="connsiteY331" fmla="*/ 446591 h 837385"/>
                <a:gd name="connsiteX332" fmla="*/ 172548 w 791697"/>
                <a:gd name="connsiteY332" fmla="*/ 444053 h 837385"/>
                <a:gd name="connsiteX333" fmla="*/ 170010 w 791697"/>
                <a:gd name="connsiteY333" fmla="*/ 436440 h 837385"/>
                <a:gd name="connsiteX334" fmla="*/ 167473 w 791697"/>
                <a:gd name="connsiteY334" fmla="*/ 426290 h 837385"/>
                <a:gd name="connsiteX335" fmla="*/ 167473 w 791697"/>
                <a:gd name="connsiteY335" fmla="*/ 411064 h 837385"/>
                <a:gd name="connsiteX336" fmla="*/ 162398 w 791697"/>
                <a:gd name="connsiteY336" fmla="*/ 405989 h 837385"/>
                <a:gd name="connsiteX337" fmla="*/ 154785 w 791697"/>
                <a:gd name="connsiteY337" fmla="*/ 400914 h 837385"/>
                <a:gd name="connsiteX338" fmla="*/ 152247 w 791697"/>
                <a:gd name="connsiteY338" fmla="*/ 398376 h 837385"/>
                <a:gd name="connsiteX339" fmla="*/ 149709 w 791697"/>
                <a:gd name="connsiteY339" fmla="*/ 395838 h 837385"/>
                <a:gd name="connsiteX340" fmla="*/ 147172 w 791697"/>
                <a:gd name="connsiteY340" fmla="*/ 393301 h 837385"/>
                <a:gd name="connsiteX341" fmla="*/ 144634 w 791697"/>
                <a:gd name="connsiteY341" fmla="*/ 393301 h 837385"/>
                <a:gd name="connsiteX342" fmla="*/ 142096 w 791697"/>
                <a:gd name="connsiteY342" fmla="*/ 395838 h 837385"/>
                <a:gd name="connsiteX343" fmla="*/ 142096 w 791697"/>
                <a:gd name="connsiteY343" fmla="*/ 388225 h 837385"/>
                <a:gd name="connsiteX344" fmla="*/ 139559 w 791697"/>
                <a:gd name="connsiteY344" fmla="*/ 383150 h 837385"/>
                <a:gd name="connsiteX345" fmla="*/ 134484 w 791697"/>
                <a:gd name="connsiteY345" fmla="*/ 380613 h 837385"/>
                <a:gd name="connsiteX346" fmla="*/ 124333 w 791697"/>
                <a:gd name="connsiteY346" fmla="*/ 380613 h 837385"/>
                <a:gd name="connsiteX347" fmla="*/ 114183 w 791697"/>
                <a:gd name="connsiteY347" fmla="*/ 378075 h 837385"/>
                <a:gd name="connsiteX348" fmla="*/ 106570 w 791697"/>
                <a:gd name="connsiteY348" fmla="*/ 370462 h 837385"/>
                <a:gd name="connsiteX349" fmla="*/ 101495 w 791697"/>
                <a:gd name="connsiteY349" fmla="*/ 365387 h 837385"/>
                <a:gd name="connsiteX350" fmla="*/ 93882 w 791697"/>
                <a:gd name="connsiteY350" fmla="*/ 365387 h 837385"/>
                <a:gd name="connsiteX351" fmla="*/ 91344 w 791697"/>
                <a:gd name="connsiteY351" fmla="*/ 362849 h 837385"/>
                <a:gd name="connsiteX352" fmla="*/ 83731 w 791697"/>
                <a:gd name="connsiteY352" fmla="*/ 357774 h 837385"/>
                <a:gd name="connsiteX353" fmla="*/ 78656 w 791697"/>
                <a:gd name="connsiteY353" fmla="*/ 357774 h 837385"/>
                <a:gd name="connsiteX354" fmla="*/ 71043 w 791697"/>
                <a:gd name="connsiteY354" fmla="*/ 355236 h 837385"/>
                <a:gd name="connsiteX355" fmla="*/ 68505 w 791697"/>
                <a:gd name="connsiteY355" fmla="*/ 352699 h 837385"/>
                <a:gd name="connsiteX356" fmla="*/ 60892 w 791697"/>
                <a:gd name="connsiteY356" fmla="*/ 347623 h 837385"/>
                <a:gd name="connsiteX357" fmla="*/ 48204 w 791697"/>
                <a:gd name="connsiteY357" fmla="*/ 334935 h 837385"/>
                <a:gd name="connsiteX358" fmla="*/ 27914 w 791697"/>
                <a:gd name="connsiteY358" fmla="*/ 317172 h 837385"/>
                <a:gd name="connsiteX359" fmla="*/ 17763 w 791697"/>
                <a:gd name="connsiteY359" fmla="*/ 307021 h 837385"/>
                <a:gd name="connsiteX360" fmla="*/ 7613 w 791697"/>
                <a:gd name="connsiteY360" fmla="*/ 299408 h 837385"/>
                <a:gd name="connsiteX361" fmla="*/ 2538 w 791697"/>
                <a:gd name="connsiteY361" fmla="*/ 294333 h 837385"/>
                <a:gd name="connsiteX362" fmla="*/ 0 w 791697"/>
                <a:gd name="connsiteY362" fmla="*/ 291796 h 837385"/>
                <a:gd name="connsiteX363" fmla="*/ 7613 w 791697"/>
                <a:gd name="connsiteY363" fmla="*/ 291796 h 837385"/>
                <a:gd name="connsiteX364" fmla="*/ 12688 w 791697"/>
                <a:gd name="connsiteY364" fmla="*/ 284183 h 837385"/>
                <a:gd name="connsiteX365" fmla="*/ 12688 w 791697"/>
                <a:gd name="connsiteY365" fmla="*/ 274032 h 837385"/>
                <a:gd name="connsiteX366" fmla="*/ 15226 w 791697"/>
                <a:gd name="connsiteY366" fmla="*/ 271495 h 837385"/>
                <a:gd name="connsiteX367" fmla="*/ 12688 w 791697"/>
                <a:gd name="connsiteY367" fmla="*/ 263882 h 837385"/>
                <a:gd name="connsiteX368" fmla="*/ 12688 w 791697"/>
                <a:gd name="connsiteY368" fmla="*/ 258806 h 837385"/>
                <a:gd name="connsiteX369" fmla="*/ 15226 w 791697"/>
                <a:gd name="connsiteY369" fmla="*/ 261344 h 837385"/>
                <a:gd name="connsiteX370" fmla="*/ 17763 w 791697"/>
                <a:gd name="connsiteY370" fmla="*/ 258806 h 837385"/>
                <a:gd name="connsiteX371" fmla="*/ 20301 w 791697"/>
                <a:gd name="connsiteY371" fmla="*/ 253731 h 837385"/>
                <a:gd name="connsiteX372" fmla="*/ 20301 w 791697"/>
                <a:gd name="connsiteY372" fmla="*/ 251193 h 837385"/>
                <a:gd name="connsiteX373" fmla="*/ 25376 w 791697"/>
                <a:gd name="connsiteY373" fmla="*/ 246118 h 837385"/>
                <a:gd name="connsiteX374" fmla="*/ 27914 w 791697"/>
                <a:gd name="connsiteY374" fmla="*/ 243581 h 837385"/>
                <a:gd name="connsiteX375" fmla="*/ 35527 w 791697"/>
                <a:gd name="connsiteY375" fmla="*/ 241043 h 837385"/>
                <a:gd name="connsiteX376" fmla="*/ 38064 w 791697"/>
                <a:gd name="connsiteY376" fmla="*/ 238505 h 837385"/>
                <a:gd name="connsiteX377" fmla="*/ 43140 w 791697"/>
                <a:gd name="connsiteY377" fmla="*/ 235968 h 837385"/>
                <a:gd name="connsiteX378" fmla="*/ 48215 w 791697"/>
                <a:gd name="connsiteY378" fmla="*/ 233430 h 837385"/>
                <a:gd name="connsiteX379" fmla="*/ 53290 w 791697"/>
                <a:gd name="connsiteY379" fmla="*/ 230893 h 837385"/>
                <a:gd name="connsiteX380" fmla="*/ 55828 w 791697"/>
                <a:gd name="connsiteY380" fmla="*/ 230893 h 837385"/>
                <a:gd name="connsiteX381" fmla="*/ 65978 w 791697"/>
                <a:gd name="connsiteY381" fmla="*/ 223280 h 837385"/>
                <a:gd name="connsiteX382" fmla="*/ 73591 w 791697"/>
                <a:gd name="connsiteY382" fmla="*/ 215667 h 837385"/>
                <a:gd name="connsiteX383" fmla="*/ 76129 w 791697"/>
                <a:gd name="connsiteY383" fmla="*/ 210591 h 837385"/>
                <a:gd name="connsiteX384" fmla="*/ 81204 w 791697"/>
                <a:gd name="connsiteY384" fmla="*/ 202979 h 837385"/>
                <a:gd name="connsiteX385" fmla="*/ 86279 w 791697"/>
                <a:gd name="connsiteY385" fmla="*/ 195366 h 837385"/>
                <a:gd name="connsiteX386" fmla="*/ 93892 w 791697"/>
                <a:gd name="connsiteY386" fmla="*/ 185215 h 837385"/>
                <a:gd name="connsiteX387" fmla="*/ 101505 w 791697"/>
                <a:gd name="connsiteY387" fmla="*/ 175065 h 837385"/>
                <a:gd name="connsiteX388" fmla="*/ 101505 w 791697"/>
                <a:gd name="connsiteY388" fmla="*/ 175065 h 83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</a:cxnLst>
              <a:rect l="l" t="t" r="r" b="b"/>
              <a:pathLst>
                <a:path w="791697" h="837385">
                  <a:moveTo>
                    <a:pt x="101495" y="175096"/>
                  </a:moveTo>
                  <a:lnTo>
                    <a:pt x="106570" y="164946"/>
                  </a:lnTo>
                  <a:lnTo>
                    <a:pt x="111645" y="154795"/>
                  </a:lnTo>
                  <a:lnTo>
                    <a:pt x="116720" y="142107"/>
                  </a:lnTo>
                  <a:lnTo>
                    <a:pt x="119258" y="134494"/>
                  </a:lnTo>
                  <a:lnTo>
                    <a:pt x="119258" y="129419"/>
                  </a:lnTo>
                  <a:lnTo>
                    <a:pt x="121796" y="124344"/>
                  </a:lnTo>
                  <a:lnTo>
                    <a:pt x="126871" y="114193"/>
                  </a:lnTo>
                  <a:lnTo>
                    <a:pt x="131946" y="106580"/>
                  </a:lnTo>
                  <a:lnTo>
                    <a:pt x="139559" y="101505"/>
                  </a:lnTo>
                  <a:lnTo>
                    <a:pt x="149709" y="96430"/>
                  </a:lnTo>
                  <a:lnTo>
                    <a:pt x="154785" y="93892"/>
                  </a:lnTo>
                  <a:lnTo>
                    <a:pt x="167473" y="86279"/>
                  </a:lnTo>
                  <a:lnTo>
                    <a:pt x="170010" y="83742"/>
                  </a:lnTo>
                  <a:lnTo>
                    <a:pt x="172548" y="78667"/>
                  </a:lnTo>
                  <a:lnTo>
                    <a:pt x="172548" y="73591"/>
                  </a:lnTo>
                  <a:lnTo>
                    <a:pt x="175086" y="68516"/>
                  </a:lnTo>
                  <a:lnTo>
                    <a:pt x="177623" y="60903"/>
                  </a:lnTo>
                  <a:lnTo>
                    <a:pt x="177623" y="48215"/>
                  </a:lnTo>
                  <a:lnTo>
                    <a:pt x="180161" y="43140"/>
                  </a:lnTo>
                  <a:lnTo>
                    <a:pt x="187774" y="38064"/>
                  </a:lnTo>
                  <a:lnTo>
                    <a:pt x="190312" y="38064"/>
                  </a:lnTo>
                  <a:lnTo>
                    <a:pt x="192849" y="35527"/>
                  </a:lnTo>
                  <a:lnTo>
                    <a:pt x="208075" y="35527"/>
                  </a:lnTo>
                  <a:lnTo>
                    <a:pt x="215688" y="38064"/>
                  </a:lnTo>
                  <a:lnTo>
                    <a:pt x="223301" y="40602"/>
                  </a:lnTo>
                  <a:lnTo>
                    <a:pt x="233451" y="43140"/>
                  </a:lnTo>
                  <a:lnTo>
                    <a:pt x="243602" y="40602"/>
                  </a:lnTo>
                  <a:lnTo>
                    <a:pt x="274043" y="40602"/>
                  </a:lnTo>
                  <a:lnTo>
                    <a:pt x="279118" y="38064"/>
                  </a:lnTo>
                  <a:lnTo>
                    <a:pt x="299419" y="38064"/>
                  </a:lnTo>
                  <a:lnTo>
                    <a:pt x="309569" y="32989"/>
                  </a:lnTo>
                  <a:lnTo>
                    <a:pt x="317182" y="30452"/>
                  </a:lnTo>
                  <a:lnTo>
                    <a:pt x="329870" y="25376"/>
                  </a:lnTo>
                  <a:lnTo>
                    <a:pt x="340021" y="22839"/>
                  </a:lnTo>
                  <a:lnTo>
                    <a:pt x="345096" y="20301"/>
                  </a:lnTo>
                  <a:lnTo>
                    <a:pt x="355247" y="15226"/>
                  </a:lnTo>
                  <a:lnTo>
                    <a:pt x="365397" y="10150"/>
                  </a:lnTo>
                  <a:lnTo>
                    <a:pt x="375548" y="7613"/>
                  </a:lnTo>
                  <a:lnTo>
                    <a:pt x="388236" y="5075"/>
                  </a:lnTo>
                  <a:lnTo>
                    <a:pt x="395849" y="2538"/>
                  </a:lnTo>
                  <a:lnTo>
                    <a:pt x="400924" y="0"/>
                  </a:lnTo>
                  <a:lnTo>
                    <a:pt x="403462" y="0"/>
                  </a:lnTo>
                  <a:lnTo>
                    <a:pt x="405999" y="2538"/>
                  </a:lnTo>
                  <a:lnTo>
                    <a:pt x="408537" y="2538"/>
                  </a:lnTo>
                  <a:lnTo>
                    <a:pt x="411075" y="5075"/>
                  </a:lnTo>
                  <a:lnTo>
                    <a:pt x="411075" y="10150"/>
                  </a:lnTo>
                  <a:lnTo>
                    <a:pt x="416150" y="12688"/>
                  </a:lnTo>
                  <a:lnTo>
                    <a:pt x="423763" y="17763"/>
                  </a:lnTo>
                  <a:lnTo>
                    <a:pt x="428838" y="20301"/>
                  </a:lnTo>
                  <a:lnTo>
                    <a:pt x="438989" y="25376"/>
                  </a:lnTo>
                  <a:lnTo>
                    <a:pt x="446601" y="25376"/>
                  </a:lnTo>
                  <a:lnTo>
                    <a:pt x="451677" y="35527"/>
                  </a:lnTo>
                  <a:lnTo>
                    <a:pt x="456752" y="43140"/>
                  </a:lnTo>
                  <a:lnTo>
                    <a:pt x="459290" y="50753"/>
                  </a:lnTo>
                  <a:lnTo>
                    <a:pt x="461827" y="58365"/>
                  </a:lnTo>
                  <a:lnTo>
                    <a:pt x="464365" y="60903"/>
                  </a:lnTo>
                  <a:lnTo>
                    <a:pt x="466903" y="63441"/>
                  </a:lnTo>
                  <a:lnTo>
                    <a:pt x="471978" y="65978"/>
                  </a:lnTo>
                  <a:lnTo>
                    <a:pt x="477053" y="68516"/>
                  </a:lnTo>
                  <a:lnTo>
                    <a:pt x="484666" y="71054"/>
                  </a:lnTo>
                  <a:lnTo>
                    <a:pt x="494816" y="73591"/>
                  </a:lnTo>
                  <a:lnTo>
                    <a:pt x="504967" y="76129"/>
                  </a:lnTo>
                  <a:lnTo>
                    <a:pt x="517655" y="78667"/>
                  </a:lnTo>
                  <a:lnTo>
                    <a:pt x="525268" y="83742"/>
                  </a:lnTo>
                  <a:lnTo>
                    <a:pt x="530343" y="88817"/>
                  </a:lnTo>
                  <a:lnTo>
                    <a:pt x="530343" y="93892"/>
                  </a:lnTo>
                  <a:lnTo>
                    <a:pt x="532881" y="96430"/>
                  </a:lnTo>
                  <a:lnTo>
                    <a:pt x="535418" y="98967"/>
                  </a:lnTo>
                  <a:lnTo>
                    <a:pt x="537956" y="98967"/>
                  </a:lnTo>
                  <a:lnTo>
                    <a:pt x="537956" y="101505"/>
                  </a:lnTo>
                  <a:lnTo>
                    <a:pt x="545569" y="101505"/>
                  </a:lnTo>
                  <a:lnTo>
                    <a:pt x="550644" y="104043"/>
                  </a:lnTo>
                  <a:lnTo>
                    <a:pt x="563332" y="104043"/>
                  </a:lnTo>
                  <a:lnTo>
                    <a:pt x="568408" y="106580"/>
                  </a:lnTo>
                  <a:lnTo>
                    <a:pt x="570945" y="109118"/>
                  </a:lnTo>
                  <a:lnTo>
                    <a:pt x="573483" y="111656"/>
                  </a:lnTo>
                  <a:lnTo>
                    <a:pt x="573483" y="114193"/>
                  </a:lnTo>
                  <a:lnTo>
                    <a:pt x="576021" y="116731"/>
                  </a:lnTo>
                  <a:lnTo>
                    <a:pt x="576021" y="121806"/>
                  </a:lnTo>
                  <a:lnTo>
                    <a:pt x="573483" y="126881"/>
                  </a:lnTo>
                  <a:lnTo>
                    <a:pt x="573483" y="129419"/>
                  </a:lnTo>
                  <a:lnTo>
                    <a:pt x="570945" y="131957"/>
                  </a:lnTo>
                  <a:lnTo>
                    <a:pt x="568408" y="137032"/>
                  </a:lnTo>
                  <a:lnTo>
                    <a:pt x="565870" y="142107"/>
                  </a:lnTo>
                  <a:lnTo>
                    <a:pt x="565870" y="147182"/>
                  </a:lnTo>
                  <a:lnTo>
                    <a:pt x="563332" y="152258"/>
                  </a:lnTo>
                  <a:lnTo>
                    <a:pt x="563332" y="197924"/>
                  </a:lnTo>
                  <a:lnTo>
                    <a:pt x="565870" y="208075"/>
                  </a:lnTo>
                  <a:lnTo>
                    <a:pt x="568408" y="218225"/>
                  </a:lnTo>
                  <a:lnTo>
                    <a:pt x="570945" y="228376"/>
                  </a:lnTo>
                  <a:lnTo>
                    <a:pt x="570945" y="235989"/>
                  </a:lnTo>
                  <a:lnTo>
                    <a:pt x="573483" y="246139"/>
                  </a:lnTo>
                  <a:lnTo>
                    <a:pt x="576021" y="253752"/>
                  </a:lnTo>
                  <a:lnTo>
                    <a:pt x="576021" y="263903"/>
                  </a:lnTo>
                  <a:lnTo>
                    <a:pt x="578558" y="268978"/>
                  </a:lnTo>
                  <a:lnTo>
                    <a:pt x="583633" y="274053"/>
                  </a:lnTo>
                  <a:lnTo>
                    <a:pt x="586171" y="276591"/>
                  </a:lnTo>
                  <a:lnTo>
                    <a:pt x="591246" y="279129"/>
                  </a:lnTo>
                  <a:lnTo>
                    <a:pt x="596321" y="281666"/>
                  </a:lnTo>
                  <a:lnTo>
                    <a:pt x="603934" y="284204"/>
                  </a:lnTo>
                  <a:lnTo>
                    <a:pt x="629300" y="284204"/>
                  </a:lnTo>
                  <a:lnTo>
                    <a:pt x="634375" y="289279"/>
                  </a:lnTo>
                  <a:lnTo>
                    <a:pt x="641988" y="291817"/>
                  </a:lnTo>
                  <a:lnTo>
                    <a:pt x="647064" y="294354"/>
                  </a:lnTo>
                  <a:lnTo>
                    <a:pt x="649601" y="299430"/>
                  </a:lnTo>
                  <a:lnTo>
                    <a:pt x="652139" y="301967"/>
                  </a:lnTo>
                  <a:lnTo>
                    <a:pt x="654676" y="304505"/>
                  </a:lnTo>
                  <a:lnTo>
                    <a:pt x="652139" y="312118"/>
                  </a:lnTo>
                  <a:lnTo>
                    <a:pt x="649601" y="319731"/>
                  </a:lnTo>
                  <a:lnTo>
                    <a:pt x="647064" y="324806"/>
                  </a:lnTo>
                  <a:lnTo>
                    <a:pt x="644526" y="329881"/>
                  </a:lnTo>
                  <a:lnTo>
                    <a:pt x="644526" y="352720"/>
                  </a:lnTo>
                  <a:lnTo>
                    <a:pt x="639451" y="357795"/>
                  </a:lnTo>
                  <a:lnTo>
                    <a:pt x="636913" y="360333"/>
                  </a:lnTo>
                  <a:lnTo>
                    <a:pt x="631838" y="365408"/>
                  </a:lnTo>
                  <a:lnTo>
                    <a:pt x="626763" y="370483"/>
                  </a:lnTo>
                  <a:lnTo>
                    <a:pt x="624225" y="373021"/>
                  </a:lnTo>
                  <a:lnTo>
                    <a:pt x="624225" y="385709"/>
                  </a:lnTo>
                  <a:lnTo>
                    <a:pt x="631838" y="390784"/>
                  </a:lnTo>
                  <a:lnTo>
                    <a:pt x="636913" y="395859"/>
                  </a:lnTo>
                  <a:lnTo>
                    <a:pt x="641988" y="400935"/>
                  </a:lnTo>
                  <a:lnTo>
                    <a:pt x="644526" y="406010"/>
                  </a:lnTo>
                  <a:lnTo>
                    <a:pt x="644526" y="413623"/>
                  </a:lnTo>
                  <a:lnTo>
                    <a:pt x="647064" y="418698"/>
                  </a:lnTo>
                  <a:lnTo>
                    <a:pt x="652139" y="426311"/>
                  </a:lnTo>
                  <a:lnTo>
                    <a:pt x="657214" y="431386"/>
                  </a:lnTo>
                  <a:lnTo>
                    <a:pt x="667364" y="433924"/>
                  </a:lnTo>
                  <a:lnTo>
                    <a:pt x="674977" y="436462"/>
                  </a:lnTo>
                  <a:lnTo>
                    <a:pt x="682590" y="441537"/>
                  </a:lnTo>
                  <a:lnTo>
                    <a:pt x="687666" y="446612"/>
                  </a:lnTo>
                  <a:lnTo>
                    <a:pt x="690203" y="456763"/>
                  </a:lnTo>
                  <a:lnTo>
                    <a:pt x="695278" y="464375"/>
                  </a:lnTo>
                  <a:lnTo>
                    <a:pt x="697816" y="471988"/>
                  </a:lnTo>
                  <a:lnTo>
                    <a:pt x="697816" y="474526"/>
                  </a:lnTo>
                  <a:lnTo>
                    <a:pt x="700354" y="482139"/>
                  </a:lnTo>
                  <a:lnTo>
                    <a:pt x="702891" y="487214"/>
                  </a:lnTo>
                  <a:lnTo>
                    <a:pt x="705429" y="492289"/>
                  </a:lnTo>
                  <a:lnTo>
                    <a:pt x="707967" y="497365"/>
                  </a:lnTo>
                  <a:lnTo>
                    <a:pt x="713042" y="502440"/>
                  </a:lnTo>
                  <a:lnTo>
                    <a:pt x="718117" y="504977"/>
                  </a:lnTo>
                  <a:lnTo>
                    <a:pt x="728268" y="507515"/>
                  </a:lnTo>
                  <a:lnTo>
                    <a:pt x="738418" y="510053"/>
                  </a:lnTo>
                  <a:lnTo>
                    <a:pt x="758709" y="510053"/>
                  </a:lnTo>
                  <a:lnTo>
                    <a:pt x="763784" y="512590"/>
                  </a:lnTo>
                  <a:lnTo>
                    <a:pt x="768859" y="515128"/>
                  </a:lnTo>
                  <a:lnTo>
                    <a:pt x="771397" y="517666"/>
                  </a:lnTo>
                  <a:lnTo>
                    <a:pt x="776472" y="517666"/>
                  </a:lnTo>
                  <a:lnTo>
                    <a:pt x="784085" y="520203"/>
                  </a:lnTo>
                  <a:lnTo>
                    <a:pt x="791698" y="520203"/>
                  </a:lnTo>
                  <a:lnTo>
                    <a:pt x="791698" y="522741"/>
                  </a:lnTo>
                  <a:lnTo>
                    <a:pt x="789160" y="525278"/>
                  </a:lnTo>
                  <a:lnTo>
                    <a:pt x="786623" y="527816"/>
                  </a:lnTo>
                  <a:lnTo>
                    <a:pt x="781547" y="530354"/>
                  </a:lnTo>
                  <a:lnTo>
                    <a:pt x="776472" y="535429"/>
                  </a:lnTo>
                  <a:lnTo>
                    <a:pt x="766322" y="537967"/>
                  </a:lnTo>
                  <a:lnTo>
                    <a:pt x="758709" y="537967"/>
                  </a:lnTo>
                  <a:lnTo>
                    <a:pt x="756171" y="540504"/>
                  </a:lnTo>
                  <a:lnTo>
                    <a:pt x="748558" y="537967"/>
                  </a:lnTo>
                  <a:lnTo>
                    <a:pt x="725730" y="537967"/>
                  </a:lnTo>
                  <a:lnTo>
                    <a:pt x="715580" y="543042"/>
                  </a:lnTo>
                  <a:lnTo>
                    <a:pt x="705429" y="550655"/>
                  </a:lnTo>
                  <a:lnTo>
                    <a:pt x="697816" y="555730"/>
                  </a:lnTo>
                  <a:lnTo>
                    <a:pt x="690203" y="560805"/>
                  </a:lnTo>
                  <a:lnTo>
                    <a:pt x="682590" y="565881"/>
                  </a:lnTo>
                  <a:lnTo>
                    <a:pt x="677515" y="573493"/>
                  </a:lnTo>
                  <a:lnTo>
                    <a:pt x="674977" y="586182"/>
                  </a:lnTo>
                  <a:lnTo>
                    <a:pt x="674977" y="601407"/>
                  </a:lnTo>
                  <a:lnTo>
                    <a:pt x="669902" y="611558"/>
                  </a:lnTo>
                  <a:lnTo>
                    <a:pt x="669902" y="614095"/>
                  </a:lnTo>
                  <a:lnTo>
                    <a:pt x="662289" y="616633"/>
                  </a:lnTo>
                  <a:lnTo>
                    <a:pt x="657214" y="621708"/>
                  </a:lnTo>
                  <a:lnTo>
                    <a:pt x="649601" y="624246"/>
                  </a:lnTo>
                  <a:lnTo>
                    <a:pt x="647064" y="624246"/>
                  </a:lnTo>
                  <a:lnTo>
                    <a:pt x="639451" y="631859"/>
                  </a:lnTo>
                  <a:lnTo>
                    <a:pt x="629300" y="636934"/>
                  </a:lnTo>
                  <a:lnTo>
                    <a:pt x="626763" y="639472"/>
                  </a:lnTo>
                  <a:lnTo>
                    <a:pt x="624225" y="636934"/>
                  </a:lnTo>
                  <a:lnTo>
                    <a:pt x="621687" y="634397"/>
                  </a:lnTo>
                  <a:lnTo>
                    <a:pt x="619150" y="631859"/>
                  </a:lnTo>
                  <a:lnTo>
                    <a:pt x="614074" y="624246"/>
                  </a:lnTo>
                  <a:lnTo>
                    <a:pt x="608999" y="619171"/>
                  </a:lnTo>
                  <a:lnTo>
                    <a:pt x="603924" y="606483"/>
                  </a:lnTo>
                  <a:lnTo>
                    <a:pt x="596311" y="593794"/>
                  </a:lnTo>
                  <a:lnTo>
                    <a:pt x="586160" y="583644"/>
                  </a:lnTo>
                  <a:lnTo>
                    <a:pt x="578547" y="576031"/>
                  </a:lnTo>
                  <a:lnTo>
                    <a:pt x="565859" y="560805"/>
                  </a:lnTo>
                  <a:lnTo>
                    <a:pt x="553171" y="553192"/>
                  </a:lnTo>
                  <a:lnTo>
                    <a:pt x="545558" y="550655"/>
                  </a:lnTo>
                  <a:lnTo>
                    <a:pt x="543021" y="548117"/>
                  </a:lnTo>
                  <a:lnTo>
                    <a:pt x="540483" y="548117"/>
                  </a:lnTo>
                  <a:lnTo>
                    <a:pt x="540483" y="550655"/>
                  </a:lnTo>
                  <a:lnTo>
                    <a:pt x="543021" y="553192"/>
                  </a:lnTo>
                  <a:lnTo>
                    <a:pt x="543021" y="573493"/>
                  </a:lnTo>
                  <a:lnTo>
                    <a:pt x="540483" y="578569"/>
                  </a:lnTo>
                  <a:lnTo>
                    <a:pt x="537946" y="578569"/>
                  </a:lnTo>
                  <a:lnTo>
                    <a:pt x="535408" y="581106"/>
                  </a:lnTo>
                  <a:lnTo>
                    <a:pt x="530333" y="583644"/>
                  </a:lnTo>
                  <a:lnTo>
                    <a:pt x="527795" y="583644"/>
                  </a:lnTo>
                  <a:lnTo>
                    <a:pt x="522720" y="586182"/>
                  </a:lnTo>
                  <a:lnTo>
                    <a:pt x="517645" y="586182"/>
                  </a:lnTo>
                  <a:lnTo>
                    <a:pt x="512569" y="591257"/>
                  </a:lnTo>
                  <a:lnTo>
                    <a:pt x="510032" y="593794"/>
                  </a:lnTo>
                  <a:lnTo>
                    <a:pt x="510032" y="601407"/>
                  </a:lnTo>
                  <a:lnTo>
                    <a:pt x="512569" y="606483"/>
                  </a:lnTo>
                  <a:lnTo>
                    <a:pt x="512569" y="614095"/>
                  </a:lnTo>
                  <a:lnTo>
                    <a:pt x="515107" y="621708"/>
                  </a:lnTo>
                  <a:lnTo>
                    <a:pt x="515107" y="639472"/>
                  </a:lnTo>
                  <a:lnTo>
                    <a:pt x="510032" y="644547"/>
                  </a:lnTo>
                  <a:lnTo>
                    <a:pt x="502419" y="649622"/>
                  </a:lnTo>
                  <a:lnTo>
                    <a:pt x="494806" y="649622"/>
                  </a:lnTo>
                  <a:lnTo>
                    <a:pt x="489731" y="652160"/>
                  </a:lnTo>
                  <a:lnTo>
                    <a:pt x="484655" y="654698"/>
                  </a:lnTo>
                  <a:lnTo>
                    <a:pt x="482118" y="657235"/>
                  </a:lnTo>
                  <a:lnTo>
                    <a:pt x="479580" y="659773"/>
                  </a:lnTo>
                  <a:lnTo>
                    <a:pt x="474505" y="662311"/>
                  </a:lnTo>
                  <a:lnTo>
                    <a:pt x="466892" y="664848"/>
                  </a:lnTo>
                  <a:lnTo>
                    <a:pt x="459279" y="664848"/>
                  </a:lnTo>
                  <a:lnTo>
                    <a:pt x="456741" y="667386"/>
                  </a:lnTo>
                  <a:lnTo>
                    <a:pt x="456741" y="672461"/>
                  </a:lnTo>
                  <a:lnTo>
                    <a:pt x="451666" y="677536"/>
                  </a:lnTo>
                  <a:lnTo>
                    <a:pt x="446591" y="682611"/>
                  </a:lnTo>
                  <a:lnTo>
                    <a:pt x="441516" y="687687"/>
                  </a:lnTo>
                  <a:lnTo>
                    <a:pt x="438978" y="692762"/>
                  </a:lnTo>
                  <a:lnTo>
                    <a:pt x="441516" y="697837"/>
                  </a:lnTo>
                  <a:lnTo>
                    <a:pt x="446591" y="697837"/>
                  </a:lnTo>
                  <a:lnTo>
                    <a:pt x="449128" y="695300"/>
                  </a:lnTo>
                  <a:lnTo>
                    <a:pt x="451666" y="695300"/>
                  </a:lnTo>
                  <a:lnTo>
                    <a:pt x="454204" y="697837"/>
                  </a:lnTo>
                  <a:lnTo>
                    <a:pt x="459279" y="697837"/>
                  </a:lnTo>
                  <a:lnTo>
                    <a:pt x="464354" y="695300"/>
                  </a:lnTo>
                  <a:lnTo>
                    <a:pt x="466892" y="695300"/>
                  </a:lnTo>
                  <a:lnTo>
                    <a:pt x="466892" y="692762"/>
                  </a:lnTo>
                  <a:lnTo>
                    <a:pt x="469429" y="690224"/>
                  </a:lnTo>
                  <a:lnTo>
                    <a:pt x="469429" y="687687"/>
                  </a:lnTo>
                  <a:lnTo>
                    <a:pt x="471967" y="687687"/>
                  </a:lnTo>
                  <a:lnTo>
                    <a:pt x="474505" y="690224"/>
                  </a:lnTo>
                  <a:lnTo>
                    <a:pt x="474505" y="707988"/>
                  </a:lnTo>
                  <a:lnTo>
                    <a:pt x="479580" y="710525"/>
                  </a:lnTo>
                  <a:lnTo>
                    <a:pt x="482118" y="713063"/>
                  </a:lnTo>
                  <a:lnTo>
                    <a:pt x="482118" y="738429"/>
                  </a:lnTo>
                  <a:lnTo>
                    <a:pt x="479580" y="738429"/>
                  </a:lnTo>
                  <a:lnTo>
                    <a:pt x="477042" y="746042"/>
                  </a:lnTo>
                  <a:lnTo>
                    <a:pt x="471967" y="751117"/>
                  </a:lnTo>
                  <a:lnTo>
                    <a:pt x="469429" y="758730"/>
                  </a:lnTo>
                  <a:lnTo>
                    <a:pt x="464354" y="763805"/>
                  </a:lnTo>
                  <a:lnTo>
                    <a:pt x="456741" y="771418"/>
                  </a:lnTo>
                  <a:lnTo>
                    <a:pt x="444053" y="776493"/>
                  </a:lnTo>
                  <a:lnTo>
                    <a:pt x="433903" y="781568"/>
                  </a:lnTo>
                  <a:lnTo>
                    <a:pt x="428828" y="781568"/>
                  </a:lnTo>
                  <a:lnTo>
                    <a:pt x="426290" y="784106"/>
                  </a:lnTo>
                  <a:lnTo>
                    <a:pt x="421215" y="786644"/>
                  </a:lnTo>
                  <a:lnTo>
                    <a:pt x="416139" y="791719"/>
                  </a:lnTo>
                  <a:lnTo>
                    <a:pt x="355247" y="837386"/>
                  </a:lnTo>
                  <a:lnTo>
                    <a:pt x="350172" y="832310"/>
                  </a:lnTo>
                  <a:lnTo>
                    <a:pt x="347634" y="829773"/>
                  </a:lnTo>
                  <a:lnTo>
                    <a:pt x="345096" y="829773"/>
                  </a:lnTo>
                  <a:lnTo>
                    <a:pt x="342559" y="824697"/>
                  </a:lnTo>
                  <a:lnTo>
                    <a:pt x="340021" y="819622"/>
                  </a:lnTo>
                  <a:lnTo>
                    <a:pt x="337483" y="817085"/>
                  </a:lnTo>
                  <a:lnTo>
                    <a:pt x="334946" y="814547"/>
                  </a:lnTo>
                  <a:lnTo>
                    <a:pt x="329870" y="804396"/>
                  </a:lnTo>
                  <a:lnTo>
                    <a:pt x="327333" y="801859"/>
                  </a:lnTo>
                  <a:lnTo>
                    <a:pt x="324795" y="796784"/>
                  </a:lnTo>
                  <a:lnTo>
                    <a:pt x="319720" y="789171"/>
                  </a:lnTo>
                  <a:lnTo>
                    <a:pt x="319720" y="786633"/>
                  </a:lnTo>
                  <a:lnTo>
                    <a:pt x="317182" y="781558"/>
                  </a:lnTo>
                  <a:lnTo>
                    <a:pt x="314645" y="779020"/>
                  </a:lnTo>
                  <a:lnTo>
                    <a:pt x="312107" y="773945"/>
                  </a:lnTo>
                  <a:lnTo>
                    <a:pt x="307032" y="766332"/>
                  </a:lnTo>
                  <a:lnTo>
                    <a:pt x="304494" y="766332"/>
                  </a:lnTo>
                  <a:lnTo>
                    <a:pt x="304494" y="763794"/>
                  </a:lnTo>
                  <a:lnTo>
                    <a:pt x="299419" y="761257"/>
                  </a:lnTo>
                  <a:lnTo>
                    <a:pt x="296881" y="758719"/>
                  </a:lnTo>
                  <a:lnTo>
                    <a:pt x="294344" y="758719"/>
                  </a:lnTo>
                  <a:lnTo>
                    <a:pt x="286731" y="756182"/>
                  </a:lnTo>
                  <a:lnTo>
                    <a:pt x="276580" y="756182"/>
                  </a:lnTo>
                  <a:lnTo>
                    <a:pt x="271505" y="758719"/>
                  </a:lnTo>
                  <a:lnTo>
                    <a:pt x="266430" y="756182"/>
                  </a:lnTo>
                  <a:lnTo>
                    <a:pt x="263892" y="756182"/>
                  </a:lnTo>
                  <a:lnTo>
                    <a:pt x="261355" y="753644"/>
                  </a:lnTo>
                  <a:lnTo>
                    <a:pt x="256279" y="753644"/>
                  </a:lnTo>
                  <a:lnTo>
                    <a:pt x="253742" y="751106"/>
                  </a:lnTo>
                  <a:lnTo>
                    <a:pt x="246129" y="751106"/>
                  </a:lnTo>
                  <a:lnTo>
                    <a:pt x="241054" y="748569"/>
                  </a:lnTo>
                  <a:lnTo>
                    <a:pt x="238516" y="743493"/>
                  </a:lnTo>
                  <a:lnTo>
                    <a:pt x="235978" y="740956"/>
                  </a:lnTo>
                  <a:lnTo>
                    <a:pt x="235978" y="735880"/>
                  </a:lnTo>
                  <a:lnTo>
                    <a:pt x="233441" y="733343"/>
                  </a:lnTo>
                  <a:lnTo>
                    <a:pt x="238516" y="715579"/>
                  </a:lnTo>
                  <a:lnTo>
                    <a:pt x="241054" y="702891"/>
                  </a:lnTo>
                  <a:lnTo>
                    <a:pt x="251204" y="692741"/>
                  </a:lnTo>
                  <a:lnTo>
                    <a:pt x="263892" y="682590"/>
                  </a:lnTo>
                  <a:lnTo>
                    <a:pt x="279118" y="669902"/>
                  </a:lnTo>
                  <a:lnTo>
                    <a:pt x="289268" y="659752"/>
                  </a:lnTo>
                  <a:lnTo>
                    <a:pt x="296881" y="649601"/>
                  </a:lnTo>
                  <a:lnTo>
                    <a:pt x="299419" y="639451"/>
                  </a:lnTo>
                  <a:lnTo>
                    <a:pt x="301957" y="624225"/>
                  </a:lnTo>
                  <a:lnTo>
                    <a:pt x="296881" y="624225"/>
                  </a:lnTo>
                  <a:lnTo>
                    <a:pt x="286731" y="629300"/>
                  </a:lnTo>
                  <a:lnTo>
                    <a:pt x="274043" y="631838"/>
                  </a:lnTo>
                  <a:lnTo>
                    <a:pt x="258817" y="629300"/>
                  </a:lnTo>
                  <a:lnTo>
                    <a:pt x="246129" y="621687"/>
                  </a:lnTo>
                  <a:lnTo>
                    <a:pt x="235978" y="616612"/>
                  </a:lnTo>
                  <a:lnTo>
                    <a:pt x="218225" y="611537"/>
                  </a:lnTo>
                  <a:lnTo>
                    <a:pt x="203000" y="608999"/>
                  </a:lnTo>
                  <a:lnTo>
                    <a:pt x="187774" y="608999"/>
                  </a:lnTo>
                  <a:lnTo>
                    <a:pt x="172548" y="614074"/>
                  </a:lnTo>
                  <a:lnTo>
                    <a:pt x="162398" y="621687"/>
                  </a:lnTo>
                  <a:lnTo>
                    <a:pt x="149709" y="626762"/>
                  </a:lnTo>
                  <a:lnTo>
                    <a:pt x="152247" y="614074"/>
                  </a:lnTo>
                  <a:lnTo>
                    <a:pt x="157322" y="606462"/>
                  </a:lnTo>
                  <a:lnTo>
                    <a:pt x="159860" y="601386"/>
                  </a:lnTo>
                  <a:lnTo>
                    <a:pt x="162398" y="593773"/>
                  </a:lnTo>
                  <a:lnTo>
                    <a:pt x="164935" y="586160"/>
                  </a:lnTo>
                  <a:lnTo>
                    <a:pt x="162398" y="578548"/>
                  </a:lnTo>
                  <a:lnTo>
                    <a:pt x="164935" y="570935"/>
                  </a:lnTo>
                  <a:lnTo>
                    <a:pt x="164935" y="560784"/>
                  </a:lnTo>
                  <a:lnTo>
                    <a:pt x="162398" y="545558"/>
                  </a:lnTo>
                  <a:lnTo>
                    <a:pt x="157322" y="532870"/>
                  </a:lnTo>
                  <a:lnTo>
                    <a:pt x="152247" y="522720"/>
                  </a:lnTo>
                  <a:lnTo>
                    <a:pt x="147172" y="515107"/>
                  </a:lnTo>
                  <a:lnTo>
                    <a:pt x="149709" y="507494"/>
                  </a:lnTo>
                  <a:lnTo>
                    <a:pt x="154785" y="497344"/>
                  </a:lnTo>
                  <a:lnTo>
                    <a:pt x="164935" y="492268"/>
                  </a:lnTo>
                  <a:lnTo>
                    <a:pt x="177623" y="482118"/>
                  </a:lnTo>
                  <a:lnTo>
                    <a:pt x="185236" y="474505"/>
                  </a:lnTo>
                  <a:lnTo>
                    <a:pt x="190312" y="466892"/>
                  </a:lnTo>
                  <a:lnTo>
                    <a:pt x="192849" y="459279"/>
                  </a:lnTo>
                  <a:lnTo>
                    <a:pt x="187774" y="456741"/>
                  </a:lnTo>
                  <a:lnTo>
                    <a:pt x="180161" y="451666"/>
                  </a:lnTo>
                  <a:lnTo>
                    <a:pt x="175086" y="446591"/>
                  </a:lnTo>
                  <a:lnTo>
                    <a:pt x="172548" y="444053"/>
                  </a:lnTo>
                  <a:lnTo>
                    <a:pt x="170010" y="436440"/>
                  </a:lnTo>
                  <a:lnTo>
                    <a:pt x="167473" y="426290"/>
                  </a:lnTo>
                  <a:lnTo>
                    <a:pt x="167473" y="411064"/>
                  </a:lnTo>
                  <a:lnTo>
                    <a:pt x="162398" y="405989"/>
                  </a:lnTo>
                  <a:lnTo>
                    <a:pt x="154785" y="400914"/>
                  </a:lnTo>
                  <a:lnTo>
                    <a:pt x="152247" y="398376"/>
                  </a:lnTo>
                  <a:lnTo>
                    <a:pt x="149709" y="395838"/>
                  </a:lnTo>
                  <a:lnTo>
                    <a:pt x="147172" y="393301"/>
                  </a:lnTo>
                  <a:lnTo>
                    <a:pt x="144634" y="393301"/>
                  </a:lnTo>
                  <a:lnTo>
                    <a:pt x="142096" y="395838"/>
                  </a:lnTo>
                  <a:lnTo>
                    <a:pt x="142096" y="388225"/>
                  </a:lnTo>
                  <a:lnTo>
                    <a:pt x="139559" y="383150"/>
                  </a:lnTo>
                  <a:lnTo>
                    <a:pt x="134484" y="380613"/>
                  </a:lnTo>
                  <a:lnTo>
                    <a:pt x="124333" y="380613"/>
                  </a:lnTo>
                  <a:lnTo>
                    <a:pt x="114183" y="378075"/>
                  </a:lnTo>
                  <a:lnTo>
                    <a:pt x="106570" y="370462"/>
                  </a:lnTo>
                  <a:lnTo>
                    <a:pt x="101495" y="365387"/>
                  </a:lnTo>
                  <a:lnTo>
                    <a:pt x="93882" y="365387"/>
                  </a:lnTo>
                  <a:lnTo>
                    <a:pt x="91344" y="362849"/>
                  </a:lnTo>
                  <a:lnTo>
                    <a:pt x="83731" y="357774"/>
                  </a:lnTo>
                  <a:lnTo>
                    <a:pt x="78656" y="357774"/>
                  </a:lnTo>
                  <a:lnTo>
                    <a:pt x="71043" y="355236"/>
                  </a:lnTo>
                  <a:lnTo>
                    <a:pt x="68505" y="352699"/>
                  </a:lnTo>
                  <a:lnTo>
                    <a:pt x="60892" y="347623"/>
                  </a:lnTo>
                  <a:lnTo>
                    <a:pt x="48204" y="334935"/>
                  </a:lnTo>
                  <a:lnTo>
                    <a:pt x="27914" y="317172"/>
                  </a:lnTo>
                  <a:lnTo>
                    <a:pt x="17763" y="307021"/>
                  </a:lnTo>
                  <a:lnTo>
                    <a:pt x="7613" y="299408"/>
                  </a:lnTo>
                  <a:lnTo>
                    <a:pt x="2538" y="294333"/>
                  </a:lnTo>
                  <a:lnTo>
                    <a:pt x="0" y="291796"/>
                  </a:lnTo>
                  <a:lnTo>
                    <a:pt x="7613" y="291796"/>
                  </a:lnTo>
                  <a:lnTo>
                    <a:pt x="12688" y="284183"/>
                  </a:lnTo>
                  <a:lnTo>
                    <a:pt x="12688" y="274032"/>
                  </a:lnTo>
                  <a:lnTo>
                    <a:pt x="15226" y="271495"/>
                  </a:lnTo>
                  <a:lnTo>
                    <a:pt x="12688" y="263882"/>
                  </a:lnTo>
                  <a:lnTo>
                    <a:pt x="12688" y="258806"/>
                  </a:lnTo>
                  <a:lnTo>
                    <a:pt x="15226" y="261344"/>
                  </a:lnTo>
                  <a:lnTo>
                    <a:pt x="17763" y="258806"/>
                  </a:lnTo>
                  <a:lnTo>
                    <a:pt x="20301" y="253731"/>
                  </a:lnTo>
                  <a:lnTo>
                    <a:pt x="20301" y="251193"/>
                  </a:lnTo>
                  <a:lnTo>
                    <a:pt x="25376" y="246118"/>
                  </a:lnTo>
                  <a:lnTo>
                    <a:pt x="27914" y="243581"/>
                  </a:lnTo>
                  <a:lnTo>
                    <a:pt x="35527" y="241043"/>
                  </a:lnTo>
                  <a:lnTo>
                    <a:pt x="38064" y="238505"/>
                  </a:lnTo>
                  <a:lnTo>
                    <a:pt x="43140" y="235968"/>
                  </a:lnTo>
                  <a:lnTo>
                    <a:pt x="48215" y="233430"/>
                  </a:lnTo>
                  <a:lnTo>
                    <a:pt x="53290" y="230893"/>
                  </a:lnTo>
                  <a:lnTo>
                    <a:pt x="55828" y="230893"/>
                  </a:lnTo>
                  <a:lnTo>
                    <a:pt x="65978" y="223280"/>
                  </a:lnTo>
                  <a:lnTo>
                    <a:pt x="73591" y="215667"/>
                  </a:lnTo>
                  <a:lnTo>
                    <a:pt x="76129" y="210591"/>
                  </a:lnTo>
                  <a:lnTo>
                    <a:pt x="81204" y="202979"/>
                  </a:lnTo>
                  <a:lnTo>
                    <a:pt x="86279" y="195366"/>
                  </a:lnTo>
                  <a:lnTo>
                    <a:pt x="93892" y="185215"/>
                  </a:lnTo>
                  <a:lnTo>
                    <a:pt x="101505" y="175065"/>
                  </a:lnTo>
                  <a:lnTo>
                    <a:pt x="101505" y="175065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352315-D513-2730-8059-CD8AEB1E54CC}"/>
                </a:ext>
              </a:extLst>
            </p:cNvPr>
            <p:cNvSpPr/>
            <p:nvPr/>
          </p:nvSpPr>
          <p:spPr>
            <a:xfrm>
              <a:off x="8267205" y="2423621"/>
              <a:ext cx="525278" cy="806955"/>
            </a:xfrm>
            <a:custGeom>
              <a:avLst/>
              <a:gdLst>
                <a:gd name="connsiteX0" fmla="*/ 55817 w 525278"/>
                <a:gd name="connsiteY0" fmla="*/ 2538 h 806955"/>
                <a:gd name="connsiteX1" fmla="*/ 55817 w 525278"/>
                <a:gd name="connsiteY1" fmla="*/ 0 h 806955"/>
                <a:gd name="connsiteX2" fmla="*/ 58355 w 525278"/>
                <a:gd name="connsiteY2" fmla="*/ 0 h 806955"/>
                <a:gd name="connsiteX3" fmla="*/ 60893 w 525278"/>
                <a:gd name="connsiteY3" fmla="*/ 2538 h 806955"/>
                <a:gd name="connsiteX4" fmla="*/ 63430 w 525278"/>
                <a:gd name="connsiteY4" fmla="*/ 5075 h 806955"/>
                <a:gd name="connsiteX5" fmla="*/ 60893 w 525278"/>
                <a:gd name="connsiteY5" fmla="*/ 7613 h 806955"/>
                <a:gd name="connsiteX6" fmla="*/ 60893 w 525278"/>
                <a:gd name="connsiteY6" fmla="*/ 15226 h 806955"/>
                <a:gd name="connsiteX7" fmla="*/ 68505 w 525278"/>
                <a:gd name="connsiteY7" fmla="*/ 15226 h 806955"/>
                <a:gd name="connsiteX8" fmla="*/ 71043 w 525278"/>
                <a:gd name="connsiteY8" fmla="*/ 12688 h 806955"/>
                <a:gd name="connsiteX9" fmla="*/ 73581 w 525278"/>
                <a:gd name="connsiteY9" fmla="*/ 12688 h 806955"/>
                <a:gd name="connsiteX10" fmla="*/ 76118 w 525278"/>
                <a:gd name="connsiteY10" fmla="*/ 15226 h 806955"/>
                <a:gd name="connsiteX11" fmla="*/ 76118 w 525278"/>
                <a:gd name="connsiteY11" fmla="*/ 20301 h 806955"/>
                <a:gd name="connsiteX12" fmla="*/ 78656 w 525278"/>
                <a:gd name="connsiteY12" fmla="*/ 20301 h 806955"/>
                <a:gd name="connsiteX13" fmla="*/ 83731 w 525278"/>
                <a:gd name="connsiteY13" fmla="*/ 22839 h 806955"/>
                <a:gd name="connsiteX14" fmla="*/ 88807 w 525278"/>
                <a:gd name="connsiteY14" fmla="*/ 25376 h 806955"/>
                <a:gd name="connsiteX15" fmla="*/ 91344 w 525278"/>
                <a:gd name="connsiteY15" fmla="*/ 27914 h 806955"/>
                <a:gd name="connsiteX16" fmla="*/ 93882 w 525278"/>
                <a:gd name="connsiteY16" fmla="*/ 30452 h 806955"/>
                <a:gd name="connsiteX17" fmla="*/ 93882 w 525278"/>
                <a:gd name="connsiteY17" fmla="*/ 38064 h 806955"/>
                <a:gd name="connsiteX18" fmla="*/ 91344 w 525278"/>
                <a:gd name="connsiteY18" fmla="*/ 40602 h 806955"/>
                <a:gd name="connsiteX19" fmla="*/ 91344 w 525278"/>
                <a:gd name="connsiteY19" fmla="*/ 48215 h 806955"/>
                <a:gd name="connsiteX20" fmla="*/ 93882 w 525278"/>
                <a:gd name="connsiteY20" fmla="*/ 50753 h 806955"/>
                <a:gd name="connsiteX21" fmla="*/ 96419 w 525278"/>
                <a:gd name="connsiteY21" fmla="*/ 50753 h 806955"/>
                <a:gd name="connsiteX22" fmla="*/ 101495 w 525278"/>
                <a:gd name="connsiteY22" fmla="*/ 53290 h 806955"/>
                <a:gd name="connsiteX23" fmla="*/ 104032 w 525278"/>
                <a:gd name="connsiteY23" fmla="*/ 50753 h 806955"/>
                <a:gd name="connsiteX24" fmla="*/ 104032 w 525278"/>
                <a:gd name="connsiteY24" fmla="*/ 48215 h 806955"/>
                <a:gd name="connsiteX25" fmla="*/ 106570 w 525278"/>
                <a:gd name="connsiteY25" fmla="*/ 45677 h 806955"/>
                <a:gd name="connsiteX26" fmla="*/ 104032 w 525278"/>
                <a:gd name="connsiteY26" fmla="*/ 45677 h 806955"/>
                <a:gd name="connsiteX27" fmla="*/ 101495 w 525278"/>
                <a:gd name="connsiteY27" fmla="*/ 43140 h 806955"/>
                <a:gd name="connsiteX28" fmla="*/ 101495 w 525278"/>
                <a:gd name="connsiteY28" fmla="*/ 35527 h 806955"/>
                <a:gd name="connsiteX29" fmla="*/ 104032 w 525278"/>
                <a:gd name="connsiteY29" fmla="*/ 32989 h 806955"/>
                <a:gd name="connsiteX30" fmla="*/ 109107 w 525278"/>
                <a:gd name="connsiteY30" fmla="*/ 32989 h 806955"/>
                <a:gd name="connsiteX31" fmla="*/ 111645 w 525278"/>
                <a:gd name="connsiteY31" fmla="*/ 35527 h 806955"/>
                <a:gd name="connsiteX32" fmla="*/ 111645 w 525278"/>
                <a:gd name="connsiteY32" fmla="*/ 43140 h 806955"/>
                <a:gd name="connsiteX33" fmla="*/ 114183 w 525278"/>
                <a:gd name="connsiteY33" fmla="*/ 45677 h 806955"/>
                <a:gd name="connsiteX34" fmla="*/ 116720 w 525278"/>
                <a:gd name="connsiteY34" fmla="*/ 45677 h 806955"/>
                <a:gd name="connsiteX35" fmla="*/ 116720 w 525278"/>
                <a:gd name="connsiteY35" fmla="*/ 48215 h 806955"/>
                <a:gd name="connsiteX36" fmla="*/ 114183 w 525278"/>
                <a:gd name="connsiteY36" fmla="*/ 50753 h 806955"/>
                <a:gd name="connsiteX37" fmla="*/ 129408 w 525278"/>
                <a:gd name="connsiteY37" fmla="*/ 50753 h 806955"/>
                <a:gd name="connsiteX38" fmla="*/ 131946 w 525278"/>
                <a:gd name="connsiteY38" fmla="*/ 53290 h 806955"/>
                <a:gd name="connsiteX39" fmla="*/ 134484 w 525278"/>
                <a:gd name="connsiteY39" fmla="*/ 55828 h 806955"/>
                <a:gd name="connsiteX40" fmla="*/ 137021 w 525278"/>
                <a:gd name="connsiteY40" fmla="*/ 58365 h 806955"/>
                <a:gd name="connsiteX41" fmla="*/ 142096 w 525278"/>
                <a:gd name="connsiteY41" fmla="*/ 60903 h 806955"/>
                <a:gd name="connsiteX42" fmla="*/ 144634 w 525278"/>
                <a:gd name="connsiteY42" fmla="*/ 60903 h 806955"/>
                <a:gd name="connsiteX43" fmla="*/ 149710 w 525278"/>
                <a:gd name="connsiteY43" fmla="*/ 63441 h 806955"/>
                <a:gd name="connsiteX44" fmla="*/ 154785 w 525278"/>
                <a:gd name="connsiteY44" fmla="*/ 63441 h 806955"/>
                <a:gd name="connsiteX45" fmla="*/ 157322 w 525278"/>
                <a:gd name="connsiteY45" fmla="*/ 60903 h 806955"/>
                <a:gd name="connsiteX46" fmla="*/ 159860 w 525278"/>
                <a:gd name="connsiteY46" fmla="*/ 63441 h 806955"/>
                <a:gd name="connsiteX47" fmla="*/ 159860 w 525278"/>
                <a:gd name="connsiteY47" fmla="*/ 68516 h 806955"/>
                <a:gd name="connsiteX48" fmla="*/ 157322 w 525278"/>
                <a:gd name="connsiteY48" fmla="*/ 71054 h 806955"/>
                <a:gd name="connsiteX49" fmla="*/ 154785 w 525278"/>
                <a:gd name="connsiteY49" fmla="*/ 71054 h 806955"/>
                <a:gd name="connsiteX50" fmla="*/ 152247 w 525278"/>
                <a:gd name="connsiteY50" fmla="*/ 68516 h 806955"/>
                <a:gd name="connsiteX51" fmla="*/ 147172 w 525278"/>
                <a:gd name="connsiteY51" fmla="*/ 68516 h 806955"/>
                <a:gd name="connsiteX52" fmla="*/ 144634 w 525278"/>
                <a:gd name="connsiteY52" fmla="*/ 65978 h 806955"/>
                <a:gd name="connsiteX53" fmla="*/ 137021 w 525278"/>
                <a:gd name="connsiteY53" fmla="*/ 65978 h 806955"/>
                <a:gd name="connsiteX54" fmla="*/ 137021 w 525278"/>
                <a:gd name="connsiteY54" fmla="*/ 71054 h 806955"/>
                <a:gd name="connsiteX55" fmla="*/ 139559 w 525278"/>
                <a:gd name="connsiteY55" fmla="*/ 73591 h 806955"/>
                <a:gd name="connsiteX56" fmla="*/ 144634 w 525278"/>
                <a:gd name="connsiteY56" fmla="*/ 78666 h 806955"/>
                <a:gd name="connsiteX57" fmla="*/ 154785 w 525278"/>
                <a:gd name="connsiteY57" fmla="*/ 78666 h 806955"/>
                <a:gd name="connsiteX58" fmla="*/ 157322 w 525278"/>
                <a:gd name="connsiteY58" fmla="*/ 76129 h 806955"/>
                <a:gd name="connsiteX59" fmla="*/ 159860 w 525278"/>
                <a:gd name="connsiteY59" fmla="*/ 73591 h 806955"/>
                <a:gd name="connsiteX60" fmla="*/ 162398 w 525278"/>
                <a:gd name="connsiteY60" fmla="*/ 71054 h 806955"/>
                <a:gd name="connsiteX61" fmla="*/ 164935 w 525278"/>
                <a:gd name="connsiteY61" fmla="*/ 68516 h 806955"/>
                <a:gd name="connsiteX62" fmla="*/ 164935 w 525278"/>
                <a:gd name="connsiteY62" fmla="*/ 71054 h 806955"/>
                <a:gd name="connsiteX63" fmla="*/ 167473 w 525278"/>
                <a:gd name="connsiteY63" fmla="*/ 71054 h 806955"/>
                <a:gd name="connsiteX64" fmla="*/ 167473 w 525278"/>
                <a:gd name="connsiteY64" fmla="*/ 73591 h 806955"/>
                <a:gd name="connsiteX65" fmla="*/ 164935 w 525278"/>
                <a:gd name="connsiteY65" fmla="*/ 76129 h 806955"/>
                <a:gd name="connsiteX66" fmla="*/ 162398 w 525278"/>
                <a:gd name="connsiteY66" fmla="*/ 78666 h 806955"/>
                <a:gd name="connsiteX67" fmla="*/ 162398 w 525278"/>
                <a:gd name="connsiteY67" fmla="*/ 81204 h 806955"/>
                <a:gd name="connsiteX68" fmla="*/ 164935 w 525278"/>
                <a:gd name="connsiteY68" fmla="*/ 81204 h 806955"/>
                <a:gd name="connsiteX69" fmla="*/ 167473 w 525278"/>
                <a:gd name="connsiteY69" fmla="*/ 83742 h 806955"/>
                <a:gd name="connsiteX70" fmla="*/ 167473 w 525278"/>
                <a:gd name="connsiteY70" fmla="*/ 88817 h 806955"/>
                <a:gd name="connsiteX71" fmla="*/ 157322 w 525278"/>
                <a:gd name="connsiteY71" fmla="*/ 88817 h 806955"/>
                <a:gd name="connsiteX72" fmla="*/ 157322 w 525278"/>
                <a:gd name="connsiteY72" fmla="*/ 96430 h 806955"/>
                <a:gd name="connsiteX73" fmla="*/ 154785 w 525278"/>
                <a:gd name="connsiteY73" fmla="*/ 98967 h 806955"/>
                <a:gd name="connsiteX74" fmla="*/ 152247 w 525278"/>
                <a:gd name="connsiteY74" fmla="*/ 101505 h 806955"/>
                <a:gd name="connsiteX75" fmla="*/ 152247 w 525278"/>
                <a:gd name="connsiteY75" fmla="*/ 106580 h 806955"/>
                <a:gd name="connsiteX76" fmla="*/ 154785 w 525278"/>
                <a:gd name="connsiteY76" fmla="*/ 109118 h 806955"/>
                <a:gd name="connsiteX77" fmla="*/ 157322 w 525278"/>
                <a:gd name="connsiteY77" fmla="*/ 109118 h 806955"/>
                <a:gd name="connsiteX78" fmla="*/ 162398 w 525278"/>
                <a:gd name="connsiteY78" fmla="*/ 111656 h 806955"/>
                <a:gd name="connsiteX79" fmla="*/ 170010 w 525278"/>
                <a:gd name="connsiteY79" fmla="*/ 111656 h 806955"/>
                <a:gd name="connsiteX80" fmla="*/ 170010 w 525278"/>
                <a:gd name="connsiteY80" fmla="*/ 121806 h 806955"/>
                <a:gd name="connsiteX81" fmla="*/ 177624 w 525278"/>
                <a:gd name="connsiteY81" fmla="*/ 121806 h 806955"/>
                <a:gd name="connsiteX82" fmla="*/ 182699 w 525278"/>
                <a:gd name="connsiteY82" fmla="*/ 119269 h 806955"/>
                <a:gd name="connsiteX83" fmla="*/ 185236 w 525278"/>
                <a:gd name="connsiteY83" fmla="*/ 111656 h 806955"/>
                <a:gd name="connsiteX84" fmla="*/ 187774 w 525278"/>
                <a:gd name="connsiteY84" fmla="*/ 106580 h 806955"/>
                <a:gd name="connsiteX85" fmla="*/ 190312 w 525278"/>
                <a:gd name="connsiteY85" fmla="*/ 104043 h 806955"/>
                <a:gd name="connsiteX86" fmla="*/ 195387 w 525278"/>
                <a:gd name="connsiteY86" fmla="*/ 101505 h 806955"/>
                <a:gd name="connsiteX87" fmla="*/ 197924 w 525278"/>
                <a:gd name="connsiteY87" fmla="*/ 104043 h 806955"/>
                <a:gd name="connsiteX88" fmla="*/ 203000 w 525278"/>
                <a:gd name="connsiteY88" fmla="*/ 106580 h 806955"/>
                <a:gd name="connsiteX89" fmla="*/ 208075 w 525278"/>
                <a:gd name="connsiteY89" fmla="*/ 104043 h 806955"/>
                <a:gd name="connsiteX90" fmla="*/ 213150 w 525278"/>
                <a:gd name="connsiteY90" fmla="*/ 104043 h 806955"/>
                <a:gd name="connsiteX91" fmla="*/ 215688 w 525278"/>
                <a:gd name="connsiteY91" fmla="*/ 106580 h 806955"/>
                <a:gd name="connsiteX92" fmla="*/ 218225 w 525278"/>
                <a:gd name="connsiteY92" fmla="*/ 111656 h 806955"/>
                <a:gd name="connsiteX93" fmla="*/ 218225 w 525278"/>
                <a:gd name="connsiteY93" fmla="*/ 116731 h 806955"/>
                <a:gd name="connsiteX94" fmla="*/ 220763 w 525278"/>
                <a:gd name="connsiteY94" fmla="*/ 121806 h 806955"/>
                <a:gd name="connsiteX95" fmla="*/ 223301 w 525278"/>
                <a:gd name="connsiteY95" fmla="*/ 121806 h 806955"/>
                <a:gd name="connsiteX96" fmla="*/ 225838 w 525278"/>
                <a:gd name="connsiteY96" fmla="*/ 124344 h 806955"/>
                <a:gd name="connsiteX97" fmla="*/ 230914 w 525278"/>
                <a:gd name="connsiteY97" fmla="*/ 124344 h 806955"/>
                <a:gd name="connsiteX98" fmla="*/ 233451 w 525278"/>
                <a:gd name="connsiteY98" fmla="*/ 119269 h 806955"/>
                <a:gd name="connsiteX99" fmla="*/ 233451 w 525278"/>
                <a:gd name="connsiteY99" fmla="*/ 111656 h 806955"/>
                <a:gd name="connsiteX100" fmla="*/ 230914 w 525278"/>
                <a:gd name="connsiteY100" fmla="*/ 109118 h 806955"/>
                <a:gd name="connsiteX101" fmla="*/ 228376 w 525278"/>
                <a:gd name="connsiteY101" fmla="*/ 104043 h 806955"/>
                <a:gd name="connsiteX102" fmla="*/ 225838 w 525278"/>
                <a:gd name="connsiteY102" fmla="*/ 101505 h 806955"/>
                <a:gd name="connsiteX103" fmla="*/ 225838 w 525278"/>
                <a:gd name="connsiteY103" fmla="*/ 98967 h 806955"/>
                <a:gd name="connsiteX104" fmla="*/ 228376 w 525278"/>
                <a:gd name="connsiteY104" fmla="*/ 96430 h 806955"/>
                <a:gd name="connsiteX105" fmla="*/ 230914 w 525278"/>
                <a:gd name="connsiteY105" fmla="*/ 93892 h 806955"/>
                <a:gd name="connsiteX106" fmla="*/ 233451 w 525278"/>
                <a:gd name="connsiteY106" fmla="*/ 93892 h 806955"/>
                <a:gd name="connsiteX107" fmla="*/ 238527 w 525278"/>
                <a:gd name="connsiteY107" fmla="*/ 96430 h 806955"/>
                <a:gd name="connsiteX108" fmla="*/ 241064 w 525278"/>
                <a:gd name="connsiteY108" fmla="*/ 98967 h 806955"/>
                <a:gd name="connsiteX109" fmla="*/ 246139 w 525278"/>
                <a:gd name="connsiteY109" fmla="*/ 98967 h 806955"/>
                <a:gd name="connsiteX110" fmla="*/ 246139 w 525278"/>
                <a:gd name="connsiteY110" fmla="*/ 91355 h 806955"/>
                <a:gd name="connsiteX111" fmla="*/ 243602 w 525278"/>
                <a:gd name="connsiteY111" fmla="*/ 88817 h 806955"/>
                <a:gd name="connsiteX112" fmla="*/ 241064 w 525278"/>
                <a:gd name="connsiteY112" fmla="*/ 88817 h 806955"/>
                <a:gd name="connsiteX113" fmla="*/ 238527 w 525278"/>
                <a:gd name="connsiteY113" fmla="*/ 86279 h 806955"/>
                <a:gd name="connsiteX114" fmla="*/ 235989 w 525278"/>
                <a:gd name="connsiteY114" fmla="*/ 86279 h 806955"/>
                <a:gd name="connsiteX115" fmla="*/ 235989 w 525278"/>
                <a:gd name="connsiteY115" fmla="*/ 83742 h 806955"/>
                <a:gd name="connsiteX116" fmla="*/ 238527 w 525278"/>
                <a:gd name="connsiteY116" fmla="*/ 81204 h 806955"/>
                <a:gd name="connsiteX117" fmla="*/ 241064 w 525278"/>
                <a:gd name="connsiteY117" fmla="*/ 81204 h 806955"/>
                <a:gd name="connsiteX118" fmla="*/ 243602 w 525278"/>
                <a:gd name="connsiteY118" fmla="*/ 83742 h 806955"/>
                <a:gd name="connsiteX119" fmla="*/ 246139 w 525278"/>
                <a:gd name="connsiteY119" fmla="*/ 86279 h 806955"/>
                <a:gd name="connsiteX120" fmla="*/ 248677 w 525278"/>
                <a:gd name="connsiteY120" fmla="*/ 91355 h 806955"/>
                <a:gd name="connsiteX121" fmla="*/ 251215 w 525278"/>
                <a:gd name="connsiteY121" fmla="*/ 96430 h 806955"/>
                <a:gd name="connsiteX122" fmla="*/ 253752 w 525278"/>
                <a:gd name="connsiteY122" fmla="*/ 101505 h 806955"/>
                <a:gd name="connsiteX123" fmla="*/ 256290 w 525278"/>
                <a:gd name="connsiteY123" fmla="*/ 104043 h 806955"/>
                <a:gd name="connsiteX124" fmla="*/ 258827 w 525278"/>
                <a:gd name="connsiteY124" fmla="*/ 106580 h 806955"/>
                <a:gd name="connsiteX125" fmla="*/ 266441 w 525278"/>
                <a:gd name="connsiteY125" fmla="*/ 106580 h 806955"/>
                <a:gd name="connsiteX126" fmla="*/ 268978 w 525278"/>
                <a:gd name="connsiteY126" fmla="*/ 104043 h 806955"/>
                <a:gd name="connsiteX127" fmla="*/ 271516 w 525278"/>
                <a:gd name="connsiteY127" fmla="*/ 104043 h 806955"/>
                <a:gd name="connsiteX128" fmla="*/ 274053 w 525278"/>
                <a:gd name="connsiteY128" fmla="*/ 101505 h 806955"/>
                <a:gd name="connsiteX129" fmla="*/ 274053 w 525278"/>
                <a:gd name="connsiteY129" fmla="*/ 104043 h 806955"/>
                <a:gd name="connsiteX130" fmla="*/ 276591 w 525278"/>
                <a:gd name="connsiteY130" fmla="*/ 106580 h 806955"/>
                <a:gd name="connsiteX131" fmla="*/ 274053 w 525278"/>
                <a:gd name="connsiteY131" fmla="*/ 106580 h 806955"/>
                <a:gd name="connsiteX132" fmla="*/ 274053 w 525278"/>
                <a:gd name="connsiteY132" fmla="*/ 109118 h 806955"/>
                <a:gd name="connsiteX133" fmla="*/ 271516 w 525278"/>
                <a:gd name="connsiteY133" fmla="*/ 111656 h 806955"/>
                <a:gd name="connsiteX134" fmla="*/ 274053 w 525278"/>
                <a:gd name="connsiteY134" fmla="*/ 114193 h 806955"/>
                <a:gd name="connsiteX135" fmla="*/ 276591 w 525278"/>
                <a:gd name="connsiteY135" fmla="*/ 116731 h 806955"/>
                <a:gd name="connsiteX136" fmla="*/ 279129 w 525278"/>
                <a:gd name="connsiteY136" fmla="*/ 116731 h 806955"/>
                <a:gd name="connsiteX137" fmla="*/ 281666 w 525278"/>
                <a:gd name="connsiteY137" fmla="*/ 119269 h 806955"/>
                <a:gd name="connsiteX138" fmla="*/ 279129 w 525278"/>
                <a:gd name="connsiteY138" fmla="*/ 121806 h 806955"/>
                <a:gd name="connsiteX139" fmla="*/ 279129 w 525278"/>
                <a:gd name="connsiteY139" fmla="*/ 124344 h 806955"/>
                <a:gd name="connsiteX140" fmla="*/ 276591 w 525278"/>
                <a:gd name="connsiteY140" fmla="*/ 126881 h 806955"/>
                <a:gd name="connsiteX141" fmla="*/ 274053 w 525278"/>
                <a:gd name="connsiteY141" fmla="*/ 129419 h 806955"/>
                <a:gd name="connsiteX142" fmla="*/ 276591 w 525278"/>
                <a:gd name="connsiteY142" fmla="*/ 131957 h 806955"/>
                <a:gd name="connsiteX143" fmla="*/ 279129 w 525278"/>
                <a:gd name="connsiteY143" fmla="*/ 134494 h 806955"/>
                <a:gd name="connsiteX144" fmla="*/ 284204 w 525278"/>
                <a:gd name="connsiteY144" fmla="*/ 137032 h 806955"/>
                <a:gd name="connsiteX145" fmla="*/ 289279 w 525278"/>
                <a:gd name="connsiteY145" fmla="*/ 139570 h 806955"/>
                <a:gd name="connsiteX146" fmla="*/ 289279 w 525278"/>
                <a:gd name="connsiteY146" fmla="*/ 144645 h 806955"/>
                <a:gd name="connsiteX147" fmla="*/ 294354 w 525278"/>
                <a:gd name="connsiteY147" fmla="*/ 144645 h 806955"/>
                <a:gd name="connsiteX148" fmla="*/ 294354 w 525278"/>
                <a:gd name="connsiteY148" fmla="*/ 142107 h 806955"/>
                <a:gd name="connsiteX149" fmla="*/ 291817 w 525278"/>
                <a:gd name="connsiteY149" fmla="*/ 139570 h 806955"/>
                <a:gd name="connsiteX150" fmla="*/ 291817 w 525278"/>
                <a:gd name="connsiteY150" fmla="*/ 129419 h 806955"/>
                <a:gd name="connsiteX151" fmla="*/ 294354 w 525278"/>
                <a:gd name="connsiteY151" fmla="*/ 126881 h 806955"/>
                <a:gd name="connsiteX152" fmla="*/ 296892 w 525278"/>
                <a:gd name="connsiteY152" fmla="*/ 124344 h 806955"/>
                <a:gd name="connsiteX153" fmla="*/ 304505 w 525278"/>
                <a:gd name="connsiteY153" fmla="*/ 124344 h 806955"/>
                <a:gd name="connsiteX154" fmla="*/ 307042 w 525278"/>
                <a:gd name="connsiteY154" fmla="*/ 126881 h 806955"/>
                <a:gd name="connsiteX155" fmla="*/ 309580 w 525278"/>
                <a:gd name="connsiteY155" fmla="*/ 129419 h 806955"/>
                <a:gd name="connsiteX156" fmla="*/ 309580 w 525278"/>
                <a:gd name="connsiteY156" fmla="*/ 137032 h 806955"/>
                <a:gd name="connsiteX157" fmla="*/ 307042 w 525278"/>
                <a:gd name="connsiteY157" fmla="*/ 139570 h 806955"/>
                <a:gd name="connsiteX158" fmla="*/ 307042 w 525278"/>
                <a:gd name="connsiteY158" fmla="*/ 144645 h 806955"/>
                <a:gd name="connsiteX159" fmla="*/ 309580 w 525278"/>
                <a:gd name="connsiteY159" fmla="*/ 144645 h 806955"/>
                <a:gd name="connsiteX160" fmla="*/ 309580 w 525278"/>
                <a:gd name="connsiteY160" fmla="*/ 147182 h 806955"/>
                <a:gd name="connsiteX161" fmla="*/ 312118 w 525278"/>
                <a:gd name="connsiteY161" fmla="*/ 147182 h 806955"/>
                <a:gd name="connsiteX162" fmla="*/ 314655 w 525278"/>
                <a:gd name="connsiteY162" fmla="*/ 149720 h 806955"/>
                <a:gd name="connsiteX163" fmla="*/ 317193 w 525278"/>
                <a:gd name="connsiteY163" fmla="*/ 147182 h 806955"/>
                <a:gd name="connsiteX164" fmla="*/ 319731 w 525278"/>
                <a:gd name="connsiteY164" fmla="*/ 144645 h 806955"/>
                <a:gd name="connsiteX165" fmla="*/ 319731 w 525278"/>
                <a:gd name="connsiteY165" fmla="*/ 137032 h 806955"/>
                <a:gd name="connsiteX166" fmla="*/ 317193 w 525278"/>
                <a:gd name="connsiteY166" fmla="*/ 134494 h 806955"/>
                <a:gd name="connsiteX167" fmla="*/ 317193 w 525278"/>
                <a:gd name="connsiteY167" fmla="*/ 131957 h 806955"/>
                <a:gd name="connsiteX168" fmla="*/ 314655 w 525278"/>
                <a:gd name="connsiteY168" fmla="*/ 129419 h 806955"/>
                <a:gd name="connsiteX169" fmla="*/ 314655 w 525278"/>
                <a:gd name="connsiteY169" fmla="*/ 126881 h 806955"/>
                <a:gd name="connsiteX170" fmla="*/ 317193 w 525278"/>
                <a:gd name="connsiteY170" fmla="*/ 124344 h 806955"/>
                <a:gd name="connsiteX171" fmla="*/ 329881 w 525278"/>
                <a:gd name="connsiteY171" fmla="*/ 124344 h 806955"/>
                <a:gd name="connsiteX172" fmla="*/ 332419 w 525278"/>
                <a:gd name="connsiteY172" fmla="*/ 121806 h 806955"/>
                <a:gd name="connsiteX173" fmla="*/ 334956 w 525278"/>
                <a:gd name="connsiteY173" fmla="*/ 119269 h 806955"/>
                <a:gd name="connsiteX174" fmla="*/ 337494 w 525278"/>
                <a:gd name="connsiteY174" fmla="*/ 116731 h 806955"/>
                <a:gd name="connsiteX175" fmla="*/ 342569 w 525278"/>
                <a:gd name="connsiteY175" fmla="*/ 116731 h 806955"/>
                <a:gd name="connsiteX176" fmla="*/ 347644 w 525278"/>
                <a:gd name="connsiteY176" fmla="*/ 119269 h 806955"/>
                <a:gd name="connsiteX177" fmla="*/ 352720 w 525278"/>
                <a:gd name="connsiteY177" fmla="*/ 119269 h 806955"/>
                <a:gd name="connsiteX178" fmla="*/ 355258 w 525278"/>
                <a:gd name="connsiteY178" fmla="*/ 121806 h 806955"/>
                <a:gd name="connsiteX179" fmla="*/ 355258 w 525278"/>
                <a:gd name="connsiteY179" fmla="*/ 119269 h 806955"/>
                <a:gd name="connsiteX180" fmla="*/ 360333 w 525278"/>
                <a:gd name="connsiteY180" fmla="*/ 119269 h 806955"/>
                <a:gd name="connsiteX181" fmla="*/ 360333 w 525278"/>
                <a:gd name="connsiteY181" fmla="*/ 116731 h 806955"/>
                <a:gd name="connsiteX182" fmla="*/ 362870 w 525278"/>
                <a:gd name="connsiteY182" fmla="*/ 116731 h 806955"/>
                <a:gd name="connsiteX183" fmla="*/ 362870 w 525278"/>
                <a:gd name="connsiteY183" fmla="*/ 104043 h 806955"/>
                <a:gd name="connsiteX184" fmla="*/ 365408 w 525278"/>
                <a:gd name="connsiteY184" fmla="*/ 104043 h 806955"/>
                <a:gd name="connsiteX185" fmla="*/ 365408 w 525278"/>
                <a:gd name="connsiteY185" fmla="*/ 101505 h 806955"/>
                <a:gd name="connsiteX186" fmla="*/ 375558 w 525278"/>
                <a:gd name="connsiteY186" fmla="*/ 101505 h 806955"/>
                <a:gd name="connsiteX187" fmla="*/ 375558 w 525278"/>
                <a:gd name="connsiteY187" fmla="*/ 96430 h 806955"/>
                <a:gd name="connsiteX188" fmla="*/ 373021 w 525278"/>
                <a:gd name="connsiteY188" fmla="*/ 91355 h 806955"/>
                <a:gd name="connsiteX189" fmla="*/ 370483 w 525278"/>
                <a:gd name="connsiteY189" fmla="*/ 88817 h 806955"/>
                <a:gd name="connsiteX190" fmla="*/ 367946 w 525278"/>
                <a:gd name="connsiteY190" fmla="*/ 83742 h 806955"/>
                <a:gd name="connsiteX191" fmla="*/ 367946 w 525278"/>
                <a:gd name="connsiteY191" fmla="*/ 78666 h 806955"/>
                <a:gd name="connsiteX192" fmla="*/ 370483 w 525278"/>
                <a:gd name="connsiteY192" fmla="*/ 73591 h 806955"/>
                <a:gd name="connsiteX193" fmla="*/ 373021 w 525278"/>
                <a:gd name="connsiteY193" fmla="*/ 68516 h 806955"/>
                <a:gd name="connsiteX194" fmla="*/ 375558 w 525278"/>
                <a:gd name="connsiteY194" fmla="*/ 65978 h 806955"/>
                <a:gd name="connsiteX195" fmla="*/ 380634 w 525278"/>
                <a:gd name="connsiteY195" fmla="*/ 65978 h 806955"/>
                <a:gd name="connsiteX196" fmla="*/ 380634 w 525278"/>
                <a:gd name="connsiteY196" fmla="*/ 68516 h 806955"/>
                <a:gd name="connsiteX197" fmla="*/ 383171 w 525278"/>
                <a:gd name="connsiteY197" fmla="*/ 68516 h 806955"/>
                <a:gd name="connsiteX198" fmla="*/ 383171 w 525278"/>
                <a:gd name="connsiteY198" fmla="*/ 71054 h 806955"/>
                <a:gd name="connsiteX199" fmla="*/ 385709 w 525278"/>
                <a:gd name="connsiteY199" fmla="*/ 76129 h 806955"/>
                <a:gd name="connsiteX200" fmla="*/ 388247 w 525278"/>
                <a:gd name="connsiteY200" fmla="*/ 78666 h 806955"/>
                <a:gd name="connsiteX201" fmla="*/ 390784 w 525278"/>
                <a:gd name="connsiteY201" fmla="*/ 78666 h 806955"/>
                <a:gd name="connsiteX202" fmla="*/ 393322 w 525278"/>
                <a:gd name="connsiteY202" fmla="*/ 76129 h 806955"/>
                <a:gd name="connsiteX203" fmla="*/ 393322 w 525278"/>
                <a:gd name="connsiteY203" fmla="*/ 73591 h 806955"/>
                <a:gd name="connsiteX204" fmla="*/ 390784 w 525278"/>
                <a:gd name="connsiteY204" fmla="*/ 71054 h 806955"/>
                <a:gd name="connsiteX205" fmla="*/ 390784 w 525278"/>
                <a:gd name="connsiteY205" fmla="*/ 68516 h 806955"/>
                <a:gd name="connsiteX206" fmla="*/ 388247 w 525278"/>
                <a:gd name="connsiteY206" fmla="*/ 65978 h 806955"/>
                <a:gd name="connsiteX207" fmla="*/ 390784 w 525278"/>
                <a:gd name="connsiteY207" fmla="*/ 63441 h 806955"/>
                <a:gd name="connsiteX208" fmla="*/ 390784 w 525278"/>
                <a:gd name="connsiteY208" fmla="*/ 60903 h 806955"/>
                <a:gd name="connsiteX209" fmla="*/ 393322 w 525278"/>
                <a:gd name="connsiteY209" fmla="*/ 60903 h 806955"/>
                <a:gd name="connsiteX210" fmla="*/ 395860 w 525278"/>
                <a:gd name="connsiteY210" fmla="*/ 58365 h 806955"/>
                <a:gd name="connsiteX211" fmla="*/ 398397 w 525278"/>
                <a:gd name="connsiteY211" fmla="*/ 55828 h 806955"/>
                <a:gd name="connsiteX212" fmla="*/ 403472 w 525278"/>
                <a:gd name="connsiteY212" fmla="*/ 55828 h 806955"/>
                <a:gd name="connsiteX213" fmla="*/ 403472 w 525278"/>
                <a:gd name="connsiteY213" fmla="*/ 58365 h 806955"/>
                <a:gd name="connsiteX214" fmla="*/ 406010 w 525278"/>
                <a:gd name="connsiteY214" fmla="*/ 60903 h 806955"/>
                <a:gd name="connsiteX215" fmla="*/ 406010 w 525278"/>
                <a:gd name="connsiteY215" fmla="*/ 63441 h 806955"/>
                <a:gd name="connsiteX216" fmla="*/ 403472 w 525278"/>
                <a:gd name="connsiteY216" fmla="*/ 65978 h 806955"/>
                <a:gd name="connsiteX217" fmla="*/ 400935 w 525278"/>
                <a:gd name="connsiteY217" fmla="*/ 68516 h 806955"/>
                <a:gd name="connsiteX218" fmla="*/ 400935 w 525278"/>
                <a:gd name="connsiteY218" fmla="*/ 71054 h 806955"/>
                <a:gd name="connsiteX219" fmla="*/ 398397 w 525278"/>
                <a:gd name="connsiteY219" fmla="*/ 76129 h 806955"/>
                <a:gd name="connsiteX220" fmla="*/ 398397 w 525278"/>
                <a:gd name="connsiteY220" fmla="*/ 78666 h 806955"/>
                <a:gd name="connsiteX221" fmla="*/ 400935 w 525278"/>
                <a:gd name="connsiteY221" fmla="*/ 81204 h 806955"/>
                <a:gd name="connsiteX222" fmla="*/ 403472 w 525278"/>
                <a:gd name="connsiteY222" fmla="*/ 78666 h 806955"/>
                <a:gd name="connsiteX223" fmla="*/ 406010 w 525278"/>
                <a:gd name="connsiteY223" fmla="*/ 78666 h 806955"/>
                <a:gd name="connsiteX224" fmla="*/ 406010 w 525278"/>
                <a:gd name="connsiteY224" fmla="*/ 73591 h 806955"/>
                <a:gd name="connsiteX225" fmla="*/ 408548 w 525278"/>
                <a:gd name="connsiteY225" fmla="*/ 73591 h 806955"/>
                <a:gd name="connsiteX226" fmla="*/ 411085 w 525278"/>
                <a:gd name="connsiteY226" fmla="*/ 71054 h 806955"/>
                <a:gd name="connsiteX227" fmla="*/ 413623 w 525278"/>
                <a:gd name="connsiteY227" fmla="*/ 73591 h 806955"/>
                <a:gd name="connsiteX228" fmla="*/ 418698 w 525278"/>
                <a:gd name="connsiteY228" fmla="*/ 73591 h 806955"/>
                <a:gd name="connsiteX229" fmla="*/ 418698 w 525278"/>
                <a:gd name="connsiteY229" fmla="*/ 60903 h 806955"/>
                <a:gd name="connsiteX230" fmla="*/ 421236 w 525278"/>
                <a:gd name="connsiteY230" fmla="*/ 63441 h 806955"/>
                <a:gd name="connsiteX231" fmla="*/ 421236 w 525278"/>
                <a:gd name="connsiteY231" fmla="*/ 68516 h 806955"/>
                <a:gd name="connsiteX232" fmla="*/ 423773 w 525278"/>
                <a:gd name="connsiteY232" fmla="*/ 68516 h 806955"/>
                <a:gd name="connsiteX233" fmla="*/ 423773 w 525278"/>
                <a:gd name="connsiteY233" fmla="*/ 73591 h 806955"/>
                <a:gd name="connsiteX234" fmla="*/ 426311 w 525278"/>
                <a:gd name="connsiteY234" fmla="*/ 73591 h 806955"/>
                <a:gd name="connsiteX235" fmla="*/ 426311 w 525278"/>
                <a:gd name="connsiteY235" fmla="*/ 76129 h 806955"/>
                <a:gd name="connsiteX236" fmla="*/ 428849 w 525278"/>
                <a:gd name="connsiteY236" fmla="*/ 76129 h 806955"/>
                <a:gd name="connsiteX237" fmla="*/ 431386 w 525278"/>
                <a:gd name="connsiteY237" fmla="*/ 78666 h 806955"/>
                <a:gd name="connsiteX238" fmla="*/ 433924 w 525278"/>
                <a:gd name="connsiteY238" fmla="*/ 78666 h 806955"/>
                <a:gd name="connsiteX239" fmla="*/ 433924 w 525278"/>
                <a:gd name="connsiteY239" fmla="*/ 81204 h 806955"/>
                <a:gd name="connsiteX240" fmla="*/ 436461 w 525278"/>
                <a:gd name="connsiteY240" fmla="*/ 81204 h 806955"/>
                <a:gd name="connsiteX241" fmla="*/ 436461 w 525278"/>
                <a:gd name="connsiteY241" fmla="*/ 83742 h 806955"/>
                <a:gd name="connsiteX242" fmla="*/ 441537 w 525278"/>
                <a:gd name="connsiteY242" fmla="*/ 83742 h 806955"/>
                <a:gd name="connsiteX243" fmla="*/ 441537 w 525278"/>
                <a:gd name="connsiteY243" fmla="*/ 86279 h 806955"/>
                <a:gd name="connsiteX244" fmla="*/ 444075 w 525278"/>
                <a:gd name="connsiteY244" fmla="*/ 86279 h 806955"/>
                <a:gd name="connsiteX245" fmla="*/ 446612 w 525278"/>
                <a:gd name="connsiteY245" fmla="*/ 88817 h 806955"/>
                <a:gd name="connsiteX246" fmla="*/ 449150 w 525278"/>
                <a:gd name="connsiteY246" fmla="*/ 88817 h 806955"/>
                <a:gd name="connsiteX247" fmla="*/ 449150 w 525278"/>
                <a:gd name="connsiteY247" fmla="*/ 91355 h 806955"/>
                <a:gd name="connsiteX248" fmla="*/ 454225 w 525278"/>
                <a:gd name="connsiteY248" fmla="*/ 91355 h 806955"/>
                <a:gd name="connsiteX249" fmla="*/ 454225 w 525278"/>
                <a:gd name="connsiteY249" fmla="*/ 93892 h 806955"/>
                <a:gd name="connsiteX250" fmla="*/ 461838 w 525278"/>
                <a:gd name="connsiteY250" fmla="*/ 93892 h 806955"/>
                <a:gd name="connsiteX251" fmla="*/ 464375 w 525278"/>
                <a:gd name="connsiteY251" fmla="*/ 96430 h 806955"/>
                <a:gd name="connsiteX252" fmla="*/ 474526 w 525278"/>
                <a:gd name="connsiteY252" fmla="*/ 96430 h 806955"/>
                <a:gd name="connsiteX253" fmla="*/ 474526 w 525278"/>
                <a:gd name="connsiteY253" fmla="*/ 98967 h 806955"/>
                <a:gd name="connsiteX254" fmla="*/ 502440 w 525278"/>
                <a:gd name="connsiteY254" fmla="*/ 98967 h 806955"/>
                <a:gd name="connsiteX255" fmla="*/ 502440 w 525278"/>
                <a:gd name="connsiteY255" fmla="*/ 96430 h 806955"/>
                <a:gd name="connsiteX256" fmla="*/ 517666 w 525278"/>
                <a:gd name="connsiteY256" fmla="*/ 96430 h 806955"/>
                <a:gd name="connsiteX257" fmla="*/ 517666 w 525278"/>
                <a:gd name="connsiteY257" fmla="*/ 98967 h 806955"/>
                <a:gd name="connsiteX258" fmla="*/ 520203 w 525278"/>
                <a:gd name="connsiteY258" fmla="*/ 98967 h 806955"/>
                <a:gd name="connsiteX259" fmla="*/ 520203 w 525278"/>
                <a:gd name="connsiteY259" fmla="*/ 101505 h 806955"/>
                <a:gd name="connsiteX260" fmla="*/ 522741 w 525278"/>
                <a:gd name="connsiteY260" fmla="*/ 104043 h 806955"/>
                <a:gd name="connsiteX261" fmla="*/ 522741 w 525278"/>
                <a:gd name="connsiteY261" fmla="*/ 116731 h 806955"/>
                <a:gd name="connsiteX262" fmla="*/ 525278 w 525278"/>
                <a:gd name="connsiteY262" fmla="*/ 116731 h 806955"/>
                <a:gd name="connsiteX263" fmla="*/ 525278 w 525278"/>
                <a:gd name="connsiteY263" fmla="*/ 142097 h 806955"/>
                <a:gd name="connsiteX264" fmla="*/ 522741 w 525278"/>
                <a:gd name="connsiteY264" fmla="*/ 142097 h 806955"/>
                <a:gd name="connsiteX265" fmla="*/ 522741 w 525278"/>
                <a:gd name="connsiteY265" fmla="*/ 152247 h 806955"/>
                <a:gd name="connsiteX266" fmla="*/ 520203 w 525278"/>
                <a:gd name="connsiteY266" fmla="*/ 152247 h 806955"/>
                <a:gd name="connsiteX267" fmla="*/ 520203 w 525278"/>
                <a:gd name="connsiteY267" fmla="*/ 154785 h 806955"/>
                <a:gd name="connsiteX268" fmla="*/ 517666 w 525278"/>
                <a:gd name="connsiteY268" fmla="*/ 154785 h 806955"/>
                <a:gd name="connsiteX269" fmla="*/ 517666 w 525278"/>
                <a:gd name="connsiteY269" fmla="*/ 157322 h 806955"/>
                <a:gd name="connsiteX270" fmla="*/ 515128 w 525278"/>
                <a:gd name="connsiteY270" fmla="*/ 159860 h 806955"/>
                <a:gd name="connsiteX271" fmla="*/ 502440 w 525278"/>
                <a:gd name="connsiteY271" fmla="*/ 172548 h 806955"/>
                <a:gd name="connsiteX272" fmla="*/ 489752 w 525278"/>
                <a:gd name="connsiteY272" fmla="*/ 187774 h 806955"/>
                <a:gd name="connsiteX273" fmla="*/ 477064 w 525278"/>
                <a:gd name="connsiteY273" fmla="*/ 197924 h 806955"/>
                <a:gd name="connsiteX274" fmla="*/ 464375 w 525278"/>
                <a:gd name="connsiteY274" fmla="*/ 208075 h 806955"/>
                <a:gd name="connsiteX275" fmla="*/ 449150 w 525278"/>
                <a:gd name="connsiteY275" fmla="*/ 215688 h 806955"/>
                <a:gd name="connsiteX276" fmla="*/ 433924 w 525278"/>
                <a:gd name="connsiteY276" fmla="*/ 223301 h 806955"/>
                <a:gd name="connsiteX277" fmla="*/ 423773 w 525278"/>
                <a:gd name="connsiteY277" fmla="*/ 225838 h 806955"/>
                <a:gd name="connsiteX278" fmla="*/ 416161 w 525278"/>
                <a:gd name="connsiteY278" fmla="*/ 233451 h 806955"/>
                <a:gd name="connsiteX279" fmla="*/ 413623 w 525278"/>
                <a:gd name="connsiteY279" fmla="*/ 241064 h 806955"/>
                <a:gd name="connsiteX280" fmla="*/ 416161 w 525278"/>
                <a:gd name="connsiteY280" fmla="*/ 253752 h 806955"/>
                <a:gd name="connsiteX281" fmla="*/ 423773 w 525278"/>
                <a:gd name="connsiteY281" fmla="*/ 266440 h 806955"/>
                <a:gd name="connsiteX282" fmla="*/ 426311 w 525278"/>
                <a:gd name="connsiteY282" fmla="*/ 276591 h 806955"/>
                <a:gd name="connsiteX283" fmla="*/ 426311 w 525278"/>
                <a:gd name="connsiteY283" fmla="*/ 286741 h 806955"/>
                <a:gd name="connsiteX284" fmla="*/ 421236 w 525278"/>
                <a:gd name="connsiteY284" fmla="*/ 294354 h 806955"/>
                <a:gd name="connsiteX285" fmla="*/ 418698 w 525278"/>
                <a:gd name="connsiteY285" fmla="*/ 301967 h 806955"/>
                <a:gd name="connsiteX286" fmla="*/ 416161 w 525278"/>
                <a:gd name="connsiteY286" fmla="*/ 307042 h 806955"/>
                <a:gd name="connsiteX287" fmla="*/ 416161 w 525278"/>
                <a:gd name="connsiteY287" fmla="*/ 317193 h 806955"/>
                <a:gd name="connsiteX288" fmla="*/ 418698 w 525278"/>
                <a:gd name="connsiteY288" fmla="*/ 324806 h 806955"/>
                <a:gd name="connsiteX289" fmla="*/ 426311 w 525278"/>
                <a:gd name="connsiteY289" fmla="*/ 332419 h 806955"/>
                <a:gd name="connsiteX290" fmla="*/ 436461 w 525278"/>
                <a:gd name="connsiteY290" fmla="*/ 340032 h 806955"/>
                <a:gd name="connsiteX291" fmla="*/ 444075 w 525278"/>
                <a:gd name="connsiteY291" fmla="*/ 347645 h 806955"/>
                <a:gd name="connsiteX292" fmla="*/ 451687 w 525278"/>
                <a:gd name="connsiteY292" fmla="*/ 355257 h 806955"/>
                <a:gd name="connsiteX293" fmla="*/ 459300 w 525278"/>
                <a:gd name="connsiteY293" fmla="*/ 360333 h 806955"/>
                <a:gd name="connsiteX294" fmla="*/ 464375 w 525278"/>
                <a:gd name="connsiteY294" fmla="*/ 365408 h 806955"/>
                <a:gd name="connsiteX295" fmla="*/ 466913 w 525278"/>
                <a:gd name="connsiteY295" fmla="*/ 370483 h 806955"/>
                <a:gd name="connsiteX296" fmla="*/ 469451 w 525278"/>
                <a:gd name="connsiteY296" fmla="*/ 378096 h 806955"/>
                <a:gd name="connsiteX297" fmla="*/ 469451 w 525278"/>
                <a:gd name="connsiteY297" fmla="*/ 383171 h 806955"/>
                <a:gd name="connsiteX298" fmla="*/ 464375 w 525278"/>
                <a:gd name="connsiteY298" fmla="*/ 393322 h 806955"/>
                <a:gd name="connsiteX299" fmla="*/ 459300 w 525278"/>
                <a:gd name="connsiteY299" fmla="*/ 398397 h 806955"/>
                <a:gd name="connsiteX300" fmla="*/ 454225 w 525278"/>
                <a:gd name="connsiteY300" fmla="*/ 406010 h 806955"/>
                <a:gd name="connsiteX301" fmla="*/ 446612 w 525278"/>
                <a:gd name="connsiteY301" fmla="*/ 416161 h 806955"/>
                <a:gd name="connsiteX302" fmla="*/ 438999 w 525278"/>
                <a:gd name="connsiteY302" fmla="*/ 426311 h 806955"/>
                <a:gd name="connsiteX303" fmla="*/ 433924 w 525278"/>
                <a:gd name="connsiteY303" fmla="*/ 436462 h 806955"/>
                <a:gd name="connsiteX304" fmla="*/ 428849 w 525278"/>
                <a:gd name="connsiteY304" fmla="*/ 444074 h 806955"/>
                <a:gd name="connsiteX305" fmla="*/ 428849 w 525278"/>
                <a:gd name="connsiteY305" fmla="*/ 454225 h 806955"/>
                <a:gd name="connsiteX306" fmla="*/ 433924 w 525278"/>
                <a:gd name="connsiteY306" fmla="*/ 461838 h 806955"/>
                <a:gd name="connsiteX307" fmla="*/ 438999 w 525278"/>
                <a:gd name="connsiteY307" fmla="*/ 466913 h 806955"/>
                <a:gd name="connsiteX308" fmla="*/ 446612 w 525278"/>
                <a:gd name="connsiteY308" fmla="*/ 471988 h 806955"/>
                <a:gd name="connsiteX309" fmla="*/ 451687 w 525278"/>
                <a:gd name="connsiteY309" fmla="*/ 477063 h 806955"/>
                <a:gd name="connsiteX310" fmla="*/ 454225 w 525278"/>
                <a:gd name="connsiteY310" fmla="*/ 482139 h 806955"/>
                <a:gd name="connsiteX311" fmla="*/ 454225 w 525278"/>
                <a:gd name="connsiteY311" fmla="*/ 487214 h 806955"/>
                <a:gd name="connsiteX312" fmla="*/ 451687 w 525278"/>
                <a:gd name="connsiteY312" fmla="*/ 494827 h 806955"/>
                <a:gd name="connsiteX313" fmla="*/ 446612 w 525278"/>
                <a:gd name="connsiteY313" fmla="*/ 504977 h 806955"/>
                <a:gd name="connsiteX314" fmla="*/ 438999 w 525278"/>
                <a:gd name="connsiteY314" fmla="*/ 517666 h 806955"/>
                <a:gd name="connsiteX315" fmla="*/ 436461 w 525278"/>
                <a:gd name="connsiteY315" fmla="*/ 520203 h 806955"/>
                <a:gd name="connsiteX316" fmla="*/ 436461 w 525278"/>
                <a:gd name="connsiteY316" fmla="*/ 525279 h 806955"/>
                <a:gd name="connsiteX317" fmla="*/ 438999 w 525278"/>
                <a:gd name="connsiteY317" fmla="*/ 530354 h 806955"/>
                <a:gd name="connsiteX318" fmla="*/ 444075 w 525278"/>
                <a:gd name="connsiteY318" fmla="*/ 537967 h 806955"/>
                <a:gd name="connsiteX319" fmla="*/ 444075 w 525278"/>
                <a:gd name="connsiteY319" fmla="*/ 545579 h 806955"/>
                <a:gd name="connsiteX320" fmla="*/ 446612 w 525278"/>
                <a:gd name="connsiteY320" fmla="*/ 553192 h 806955"/>
                <a:gd name="connsiteX321" fmla="*/ 449150 w 525278"/>
                <a:gd name="connsiteY321" fmla="*/ 560805 h 806955"/>
                <a:gd name="connsiteX322" fmla="*/ 449150 w 525278"/>
                <a:gd name="connsiteY322" fmla="*/ 578569 h 806955"/>
                <a:gd name="connsiteX323" fmla="*/ 446612 w 525278"/>
                <a:gd name="connsiteY323" fmla="*/ 586182 h 806955"/>
                <a:gd name="connsiteX324" fmla="*/ 444075 w 525278"/>
                <a:gd name="connsiteY324" fmla="*/ 596332 h 806955"/>
                <a:gd name="connsiteX325" fmla="*/ 444075 w 525278"/>
                <a:gd name="connsiteY325" fmla="*/ 614096 h 806955"/>
                <a:gd name="connsiteX326" fmla="*/ 446612 w 525278"/>
                <a:gd name="connsiteY326" fmla="*/ 624246 h 806955"/>
                <a:gd name="connsiteX327" fmla="*/ 446612 w 525278"/>
                <a:gd name="connsiteY327" fmla="*/ 631859 h 806955"/>
                <a:gd name="connsiteX328" fmla="*/ 451687 w 525278"/>
                <a:gd name="connsiteY328" fmla="*/ 636934 h 806955"/>
                <a:gd name="connsiteX329" fmla="*/ 456763 w 525278"/>
                <a:gd name="connsiteY329" fmla="*/ 644547 h 806955"/>
                <a:gd name="connsiteX330" fmla="*/ 461838 w 525278"/>
                <a:gd name="connsiteY330" fmla="*/ 649622 h 806955"/>
                <a:gd name="connsiteX331" fmla="*/ 469451 w 525278"/>
                <a:gd name="connsiteY331" fmla="*/ 654697 h 806955"/>
                <a:gd name="connsiteX332" fmla="*/ 477064 w 525278"/>
                <a:gd name="connsiteY332" fmla="*/ 657235 h 806955"/>
                <a:gd name="connsiteX333" fmla="*/ 484677 w 525278"/>
                <a:gd name="connsiteY333" fmla="*/ 662310 h 806955"/>
                <a:gd name="connsiteX334" fmla="*/ 489752 w 525278"/>
                <a:gd name="connsiteY334" fmla="*/ 667386 h 806955"/>
                <a:gd name="connsiteX335" fmla="*/ 494827 w 525278"/>
                <a:gd name="connsiteY335" fmla="*/ 669923 h 806955"/>
                <a:gd name="connsiteX336" fmla="*/ 494827 w 525278"/>
                <a:gd name="connsiteY336" fmla="*/ 672461 h 806955"/>
                <a:gd name="connsiteX337" fmla="*/ 489752 w 525278"/>
                <a:gd name="connsiteY337" fmla="*/ 677536 h 806955"/>
                <a:gd name="connsiteX338" fmla="*/ 487214 w 525278"/>
                <a:gd name="connsiteY338" fmla="*/ 682611 h 806955"/>
                <a:gd name="connsiteX339" fmla="*/ 487214 w 525278"/>
                <a:gd name="connsiteY339" fmla="*/ 690224 h 806955"/>
                <a:gd name="connsiteX340" fmla="*/ 482139 w 525278"/>
                <a:gd name="connsiteY340" fmla="*/ 695300 h 806955"/>
                <a:gd name="connsiteX341" fmla="*/ 477064 w 525278"/>
                <a:gd name="connsiteY341" fmla="*/ 702913 h 806955"/>
                <a:gd name="connsiteX342" fmla="*/ 471988 w 525278"/>
                <a:gd name="connsiteY342" fmla="*/ 713063 h 806955"/>
                <a:gd name="connsiteX343" fmla="*/ 469451 w 525278"/>
                <a:gd name="connsiteY343" fmla="*/ 718138 h 806955"/>
                <a:gd name="connsiteX344" fmla="*/ 466913 w 525278"/>
                <a:gd name="connsiteY344" fmla="*/ 720676 h 806955"/>
                <a:gd name="connsiteX345" fmla="*/ 461838 w 525278"/>
                <a:gd name="connsiteY345" fmla="*/ 718138 h 806955"/>
                <a:gd name="connsiteX346" fmla="*/ 454225 w 525278"/>
                <a:gd name="connsiteY346" fmla="*/ 718138 h 806955"/>
                <a:gd name="connsiteX347" fmla="*/ 446612 w 525278"/>
                <a:gd name="connsiteY347" fmla="*/ 720676 h 806955"/>
                <a:gd name="connsiteX348" fmla="*/ 436461 w 525278"/>
                <a:gd name="connsiteY348" fmla="*/ 725751 h 806955"/>
                <a:gd name="connsiteX349" fmla="*/ 428849 w 525278"/>
                <a:gd name="connsiteY349" fmla="*/ 728289 h 806955"/>
                <a:gd name="connsiteX350" fmla="*/ 426311 w 525278"/>
                <a:gd name="connsiteY350" fmla="*/ 730826 h 806955"/>
                <a:gd name="connsiteX351" fmla="*/ 421236 w 525278"/>
                <a:gd name="connsiteY351" fmla="*/ 730826 h 806955"/>
                <a:gd name="connsiteX352" fmla="*/ 416161 w 525278"/>
                <a:gd name="connsiteY352" fmla="*/ 733364 h 806955"/>
                <a:gd name="connsiteX353" fmla="*/ 406010 w 525278"/>
                <a:gd name="connsiteY353" fmla="*/ 733364 h 806955"/>
                <a:gd name="connsiteX354" fmla="*/ 400935 w 525278"/>
                <a:gd name="connsiteY354" fmla="*/ 735902 h 806955"/>
                <a:gd name="connsiteX355" fmla="*/ 395860 w 525278"/>
                <a:gd name="connsiteY355" fmla="*/ 738439 h 806955"/>
                <a:gd name="connsiteX356" fmla="*/ 390784 w 525278"/>
                <a:gd name="connsiteY356" fmla="*/ 740977 h 806955"/>
                <a:gd name="connsiteX357" fmla="*/ 388247 w 525278"/>
                <a:gd name="connsiteY357" fmla="*/ 746052 h 806955"/>
                <a:gd name="connsiteX358" fmla="*/ 383171 w 525278"/>
                <a:gd name="connsiteY358" fmla="*/ 748590 h 806955"/>
                <a:gd name="connsiteX359" fmla="*/ 378096 w 525278"/>
                <a:gd name="connsiteY359" fmla="*/ 751127 h 806955"/>
                <a:gd name="connsiteX360" fmla="*/ 375558 w 525278"/>
                <a:gd name="connsiteY360" fmla="*/ 753665 h 806955"/>
                <a:gd name="connsiteX361" fmla="*/ 367946 w 525278"/>
                <a:gd name="connsiteY361" fmla="*/ 753665 h 806955"/>
                <a:gd name="connsiteX362" fmla="*/ 360333 w 525278"/>
                <a:gd name="connsiteY362" fmla="*/ 756203 h 806955"/>
                <a:gd name="connsiteX363" fmla="*/ 352720 w 525278"/>
                <a:gd name="connsiteY363" fmla="*/ 756203 h 806955"/>
                <a:gd name="connsiteX364" fmla="*/ 350182 w 525278"/>
                <a:gd name="connsiteY364" fmla="*/ 753665 h 806955"/>
                <a:gd name="connsiteX365" fmla="*/ 347644 w 525278"/>
                <a:gd name="connsiteY365" fmla="*/ 748590 h 806955"/>
                <a:gd name="connsiteX366" fmla="*/ 345107 w 525278"/>
                <a:gd name="connsiteY366" fmla="*/ 746052 h 806955"/>
                <a:gd name="connsiteX367" fmla="*/ 342569 w 525278"/>
                <a:gd name="connsiteY367" fmla="*/ 746052 h 806955"/>
                <a:gd name="connsiteX368" fmla="*/ 342569 w 525278"/>
                <a:gd name="connsiteY368" fmla="*/ 748590 h 806955"/>
                <a:gd name="connsiteX369" fmla="*/ 340032 w 525278"/>
                <a:gd name="connsiteY369" fmla="*/ 746052 h 806955"/>
                <a:gd name="connsiteX370" fmla="*/ 334956 w 525278"/>
                <a:gd name="connsiteY370" fmla="*/ 746052 h 806955"/>
                <a:gd name="connsiteX371" fmla="*/ 332419 w 525278"/>
                <a:gd name="connsiteY371" fmla="*/ 748590 h 806955"/>
                <a:gd name="connsiteX372" fmla="*/ 329881 w 525278"/>
                <a:gd name="connsiteY372" fmla="*/ 746052 h 806955"/>
                <a:gd name="connsiteX373" fmla="*/ 327344 w 525278"/>
                <a:gd name="connsiteY373" fmla="*/ 746052 h 806955"/>
                <a:gd name="connsiteX374" fmla="*/ 324806 w 525278"/>
                <a:gd name="connsiteY374" fmla="*/ 748590 h 806955"/>
                <a:gd name="connsiteX375" fmla="*/ 327344 w 525278"/>
                <a:gd name="connsiteY375" fmla="*/ 751127 h 806955"/>
                <a:gd name="connsiteX376" fmla="*/ 327344 w 525278"/>
                <a:gd name="connsiteY376" fmla="*/ 753665 h 806955"/>
                <a:gd name="connsiteX377" fmla="*/ 324806 w 525278"/>
                <a:gd name="connsiteY377" fmla="*/ 753665 h 806955"/>
                <a:gd name="connsiteX378" fmla="*/ 322268 w 525278"/>
                <a:gd name="connsiteY378" fmla="*/ 751127 h 806955"/>
                <a:gd name="connsiteX379" fmla="*/ 317193 w 525278"/>
                <a:gd name="connsiteY379" fmla="*/ 753665 h 806955"/>
                <a:gd name="connsiteX380" fmla="*/ 314655 w 525278"/>
                <a:gd name="connsiteY380" fmla="*/ 756203 h 806955"/>
                <a:gd name="connsiteX381" fmla="*/ 307042 w 525278"/>
                <a:gd name="connsiteY381" fmla="*/ 756203 h 806955"/>
                <a:gd name="connsiteX382" fmla="*/ 307042 w 525278"/>
                <a:gd name="connsiteY382" fmla="*/ 753665 h 806955"/>
                <a:gd name="connsiteX383" fmla="*/ 309580 w 525278"/>
                <a:gd name="connsiteY383" fmla="*/ 746052 h 806955"/>
                <a:gd name="connsiteX384" fmla="*/ 309580 w 525278"/>
                <a:gd name="connsiteY384" fmla="*/ 743514 h 806955"/>
                <a:gd name="connsiteX385" fmla="*/ 307042 w 525278"/>
                <a:gd name="connsiteY385" fmla="*/ 740977 h 806955"/>
                <a:gd name="connsiteX386" fmla="*/ 309580 w 525278"/>
                <a:gd name="connsiteY386" fmla="*/ 738439 h 806955"/>
                <a:gd name="connsiteX387" fmla="*/ 309580 w 525278"/>
                <a:gd name="connsiteY387" fmla="*/ 735902 h 806955"/>
                <a:gd name="connsiteX388" fmla="*/ 279139 w 525278"/>
                <a:gd name="connsiteY388" fmla="*/ 735902 h 806955"/>
                <a:gd name="connsiteX389" fmla="*/ 268988 w 525278"/>
                <a:gd name="connsiteY389" fmla="*/ 733364 h 806955"/>
                <a:gd name="connsiteX390" fmla="*/ 258838 w 525278"/>
                <a:gd name="connsiteY390" fmla="*/ 733364 h 806955"/>
                <a:gd name="connsiteX391" fmla="*/ 248688 w 525278"/>
                <a:gd name="connsiteY391" fmla="*/ 730826 h 806955"/>
                <a:gd name="connsiteX392" fmla="*/ 241075 w 525278"/>
                <a:gd name="connsiteY392" fmla="*/ 728289 h 806955"/>
                <a:gd name="connsiteX393" fmla="*/ 235999 w 525278"/>
                <a:gd name="connsiteY393" fmla="*/ 733364 h 806955"/>
                <a:gd name="connsiteX394" fmla="*/ 235999 w 525278"/>
                <a:gd name="connsiteY394" fmla="*/ 738439 h 806955"/>
                <a:gd name="connsiteX395" fmla="*/ 230924 w 525278"/>
                <a:gd name="connsiteY395" fmla="*/ 743514 h 806955"/>
                <a:gd name="connsiteX396" fmla="*/ 225849 w 525278"/>
                <a:gd name="connsiteY396" fmla="*/ 746052 h 806955"/>
                <a:gd name="connsiteX397" fmla="*/ 218236 w 525278"/>
                <a:gd name="connsiteY397" fmla="*/ 746052 h 806955"/>
                <a:gd name="connsiteX398" fmla="*/ 215699 w 525278"/>
                <a:gd name="connsiteY398" fmla="*/ 748590 h 806955"/>
                <a:gd name="connsiteX399" fmla="*/ 210623 w 525278"/>
                <a:gd name="connsiteY399" fmla="*/ 751127 h 806955"/>
                <a:gd name="connsiteX400" fmla="*/ 205548 w 525278"/>
                <a:gd name="connsiteY400" fmla="*/ 756203 h 806955"/>
                <a:gd name="connsiteX401" fmla="*/ 200473 w 525278"/>
                <a:gd name="connsiteY401" fmla="*/ 761278 h 806955"/>
                <a:gd name="connsiteX402" fmla="*/ 197935 w 525278"/>
                <a:gd name="connsiteY402" fmla="*/ 763816 h 806955"/>
                <a:gd name="connsiteX403" fmla="*/ 195397 w 525278"/>
                <a:gd name="connsiteY403" fmla="*/ 768891 h 806955"/>
                <a:gd name="connsiteX404" fmla="*/ 190322 w 525278"/>
                <a:gd name="connsiteY404" fmla="*/ 771428 h 806955"/>
                <a:gd name="connsiteX405" fmla="*/ 185247 w 525278"/>
                <a:gd name="connsiteY405" fmla="*/ 776504 h 806955"/>
                <a:gd name="connsiteX406" fmla="*/ 180171 w 525278"/>
                <a:gd name="connsiteY406" fmla="*/ 781579 h 806955"/>
                <a:gd name="connsiteX407" fmla="*/ 175097 w 525278"/>
                <a:gd name="connsiteY407" fmla="*/ 789192 h 806955"/>
                <a:gd name="connsiteX408" fmla="*/ 172559 w 525278"/>
                <a:gd name="connsiteY408" fmla="*/ 796805 h 806955"/>
                <a:gd name="connsiteX409" fmla="*/ 167483 w 525278"/>
                <a:gd name="connsiteY409" fmla="*/ 799342 h 806955"/>
                <a:gd name="connsiteX410" fmla="*/ 162408 w 525278"/>
                <a:gd name="connsiteY410" fmla="*/ 796805 h 806955"/>
                <a:gd name="connsiteX411" fmla="*/ 157333 w 525278"/>
                <a:gd name="connsiteY411" fmla="*/ 796805 h 806955"/>
                <a:gd name="connsiteX412" fmla="*/ 154795 w 525278"/>
                <a:gd name="connsiteY412" fmla="*/ 799342 h 806955"/>
                <a:gd name="connsiteX413" fmla="*/ 154795 w 525278"/>
                <a:gd name="connsiteY413" fmla="*/ 806955 h 806955"/>
                <a:gd name="connsiteX414" fmla="*/ 149720 w 525278"/>
                <a:gd name="connsiteY414" fmla="*/ 794267 h 806955"/>
                <a:gd name="connsiteX415" fmla="*/ 152258 w 525278"/>
                <a:gd name="connsiteY415" fmla="*/ 791730 h 806955"/>
                <a:gd name="connsiteX416" fmla="*/ 154795 w 525278"/>
                <a:gd name="connsiteY416" fmla="*/ 789192 h 806955"/>
                <a:gd name="connsiteX417" fmla="*/ 157333 w 525278"/>
                <a:gd name="connsiteY417" fmla="*/ 786654 h 806955"/>
                <a:gd name="connsiteX418" fmla="*/ 157333 w 525278"/>
                <a:gd name="connsiteY418" fmla="*/ 781579 h 806955"/>
                <a:gd name="connsiteX419" fmla="*/ 154795 w 525278"/>
                <a:gd name="connsiteY419" fmla="*/ 776504 h 806955"/>
                <a:gd name="connsiteX420" fmla="*/ 149720 w 525278"/>
                <a:gd name="connsiteY420" fmla="*/ 773966 h 806955"/>
                <a:gd name="connsiteX421" fmla="*/ 147183 w 525278"/>
                <a:gd name="connsiteY421" fmla="*/ 766353 h 806955"/>
                <a:gd name="connsiteX422" fmla="*/ 149720 w 525278"/>
                <a:gd name="connsiteY422" fmla="*/ 761278 h 806955"/>
                <a:gd name="connsiteX423" fmla="*/ 152258 w 525278"/>
                <a:gd name="connsiteY423" fmla="*/ 756203 h 806955"/>
                <a:gd name="connsiteX424" fmla="*/ 154795 w 525278"/>
                <a:gd name="connsiteY424" fmla="*/ 751127 h 806955"/>
                <a:gd name="connsiteX425" fmla="*/ 154795 w 525278"/>
                <a:gd name="connsiteY425" fmla="*/ 743514 h 806955"/>
                <a:gd name="connsiteX426" fmla="*/ 152258 w 525278"/>
                <a:gd name="connsiteY426" fmla="*/ 738439 h 806955"/>
                <a:gd name="connsiteX427" fmla="*/ 149720 w 525278"/>
                <a:gd name="connsiteY427" fmla="*/ 730826 h 806955"/>
                <a:gd name="connsiteX428" fmla="*/ 147183 w 525278"/>
                <a:gd name="connsiteY428" fmla="*/ 725751 h 806955"/>
                <a:gd name="connsiteX429" fmla="*/ 142107 w 525278"/>
                <a:gd name="connsiteY429" fmla="*/ 723214 h 806955"/>
                <a:gd name="connsiteX430" fmla="*/ 137032 w 525278"/>
                <a:gd name="connsiteY430" fmla="*/ 723214 h 806955"/>
                <a:gd name="connsiteX431" fmla="*/ 134494 w 525278"/>
                <a:gd name="connsiteY431" fmla="*/ 728289 h 806955"/>
                <a:gd name="connsiteX432" fmla="*/ 131957 w 525278"/>
                <a:gd name="connsiteY432" fmla="*/ 730826 h 806955"/>
                <a:gd name="connsiteX433" fmla="*/ 129419 w 525278"/>
                <a:gd name="connsiteY433" fmla="*/ 730826 h 806955"/>
                <a:gd name="connsiteX434" fmla="*/ 129419 w 525278"/>
                <a:gd name="connsiteY434" fmla="*/ 725751 h 806955"/>
                <a:gd name="connsiteX435" fmla="*/ 126882 w 525278"/>
                <a:gd name="connsiteY435" fmla="*/ 725751 h 806955"/>
                <a:gd name="connsiteX436" fmla="*/ 126882 w 525278"/>
                <a:gd name="connsiteY436" fmla="*/ 728289 h 806955"/>
                <a:gd name="connsiteX437" fmla="*/ 124344 w 525278"/>
                <a:gd name="connsiteY437" fmla="*/ 728289 h 806955"/>
                <a:gd name="connsiteX438" fmla="*/ 121806 w 525278"/>
                <a:gd name="connsiteY438" fmla="*/ 725751 h 806955"/>
                <a:gd name="connsiteX439" fmla="*/ 121806 w 525278"/>
                <a:gd name="connsiteY439" fmla="*/ 730826 h 806955"/>
                <a:gd name="connsiteX440" fmla="*/ 114193 w 525278"/>
                <a:gd name="connsiteY440" fmla="*/ 730826 h 806955"/>
                <a:gd name="connsiteX441" fmla="*/ 114193 w 525278"/>
                <a:gd name="connsiteY441" fmla="*/ 735902 h 806955"/>
                <a:gd name="connsiteX442" fmla="*/ 104043 w 525278"/>
                <a:gd name="connsiteY442" fmla="*/ 735902 h 806955"/>
                <a:gd name="connsiteX443" fmla="*/ 101505 w 525278"/>
                <a:gd name="connsiteY443" fmla="*/ 738439 h 806955"/>
                <a:gd name="connsiteX444" fmla="*/ 96430 w 525278"/>
                <a:gd name="connsiteY444" fmla="*/ 738439 h 806955"/>
                <a:gd name="connsiteX445" fmla="*/ 96430 w 525278"/>
                <a:gd name="connsiteY445" fmla="*/ 735902 h 806955"/>
                <a:gd name="connsiteX446" fmla="*/ 98968 w 525278"/>
                <a:gd name="connsiteY446" fmla="*/ 735902 h 806955"/>
                <a:gd name="connsiteX447" fmla="*/ 98968 w 525278"/>
                <a:gd name="connsiteY447" fmla="*/ 733364 h 806955"/>
                <a:gd name="connsiteX448" fmla="*/ 101505 w 525278"/>
                <a:gd name="connsiteY448" fmla="*/ 730826 h 806955"/>
                <a:gd name="connsiteX449" fmla="*/ 98968 w 525278"/>
                <a:gd name="connsiteY449" fmla="*/ 730826 h 806955"/>
                <a:gd name="connsiteX450" fmla="*/ 98968 w 525278"/>
                <a:gd name="connsiteY450" fmla="*/ 728289 h 806955"/>
                <a:gd name="connsiteX451" fmla="*/ 96430 w 525278"/>
                <a:gd name="connsiteY451" fmla="*/ 728289 h 806955"/>
                <a:gd name="connsiteX452" fmla="*/ 91354 w 525278"/>
                <a:gd name="connsiteY452" fmla="*/ 725751 h 806955"/>
                <a:gd name="connsiteX453" fmla="*/ 88817 w 525278"/>
                <a:gd name="connsiteY453" fmla="*/ 723214 h 806955"/>
                <a:gd name="connsiteX454" fmla="*/ 88817 w 525278"/>
                <a:gd name="connsiteY454" fmla="*/ 720676 h 806955"/>
                <a:gd name="connsiteX455" fmla="*/ 93892 w 525278"/>
                <a:gd name="connsiteY455" fmla="*/ 720676 h 806955"/>
                <a:gd name="connsiteX456" fmla="*/ 98968 w 525278"/>
                <a:gd name="connsiteY456" fmla="*/ 718138 h 806955"/>
                <a:gd name="connsiteX457" fmla="*/ 101505 w 525278"/>
                <a:gd name="connsiteY457" fmla="*/ 718138 h 806955"/>
                <a:gd name="connsiteX458" fmla="*/ 104043 w 525278"/>
                <a:gd name="connsiteY458" fmla="*/ 715601 h 806955"/>
                <a:gd name="connsiteX459" fmla="*/ 106580 w 525278"/>
                <a:gd name="connsiteY459" fmla="*/ 715601 h 806955"/>
                <a:gd name="connsiteX460" fmla="*/ 106580 w 525278"/>
                <a:gd name="connsiteY460" fmla="*/ 707988 h 806955"/>
                <a:gd name="connsiteX461" fmla="*/ 109118 w 525278"/>
                <a:gd name="connsiteY461" fmla="*/ 705450 h 806955"/>
                <a:gd name="connsiteX462" fmla="*/ 111656 w 525278"/>
                <a:gd name="connsiteY462" fmla="*/ 707988 h 806955"/>
                <a:gd name="connsiteX463" fmla="*/ 114193 w 525278"/>
                <a:gd name="connsiteY463" fmla="*/ 710525 h 806955"/>
                <a:gd name="connsiteX464" fmla="*/ 116731 w 525278"/>
                <a:gd name="connsiteY464" fmla="*/ 710525 h 806955"/>
                <a:gd name="connsiteX465" fmla="*/ 116731 w 525278"/>
                <a:gd name="connsiteY465" fmla="*/ 697837 h 806955"/>
                <a:gd name="connsiteX466" fmla="*/ 114193 w 525278"/>
                <a:gd name="connsiteY466" fmla="*/ 692762 h 806955"/>
                <a:gd name="connsiteX467" fmla="*/ 111656 w 525278"/>
                <a:gd name="connsiteY467" fmla="*/ 692762 h 806955"/>
                <a:gd name="connsiteX468" fmla="*/ 109118 w 525278"/>
                <a:gd name="connsiteY468" fmla="*/ 690224 h 806955"/>
                <a:gd name="connsiteX469" fmla="*/ 109118 w 525278"/>
                <a:gd name="connsiteY469" fmla="*/ 685149 h 806955"/>
                <a:gd name="connsiteX470" fmla="*/ 111656 w 525278"/>
                <a:gd name="connsiteY470" fmla="*/ 685149 h 806955"/>
                <a:gd name="connsiteX471" fmla="*/ 116731 w 525278"/>
                <a:gd name="connsiteY471" fmla="*/ 687687 h 806955"/>
                <a:gd name="connsiteX472" fmla="*/ 121806 w 525278"/>
                <a:gd name="connsiteY472" fmla="*/ 687687 h 806955"/>
                <a:gd name="connsiteX473" fmla="*/ 124344 w 525278"/>
                <a:gd name="connsiteY473" fmla="*/ 685149 h 806955"/>
                <a:gd name="connsiteX474" fmla="*/ 126882 w 525278"/>
                <a:gd name="connsiteY474" fmla="*/ 682611 h 806955"/>
                <a:gd name="connsiteX475" fmla="*/ 126882 w 525278"/>
                <a:gd name="connsiteY475" fmla="*/ 677536 h 806955"/>
                <a:gd name="connsiteX476" fmla="*/ 129419 w 525278"/>
                <a:gd name="connsiteY476" fmla="*/ 674999 h 806955"/>
                <a:gd name="connsiteX477" fmla="*/ 129419 w 525278"/>
                <a:gd name="connsiteY477" fmla="*/ 672461 h 806955"/>
                <a:gd name="connsiteX478" fmla="*/ 131957 w 525278"/>
                <a:gd name="connsiteY478" fmla="*/ 674999 h 806955"/>
                <a:gd name="connsiteX479" fmla="*/ 134494 w 525278"/>
                <a:gd name="connsiteY479" fmla="*/ 677536 h 806955"/>
                <a:gd name="connsiteX480" fmla="*/ 137032 w 525278"/>
                <a:gd name="connsiteY480" fmla="*/ 677536 h 806955"/>
                <a:gd name="connsiteX481" fmla="*/ 139570 w 525278"/>
                <a:gd name="connsiteY481" fmla="*/ 672461 h 806955"/>
                <a:gd name="connsiteX482" fmla="*/ 139570 w 525278"/>
                <a:gd name="connsiteY482" fmla="*/ 654697 h 806955"/>
                <a:gd name="connsiteX483" fmla="*/ 134494 w 525278"/>
                <a:gd name="connsiteY483" fmla="*/ 654697 h 806955"/>
                <a:gd name="connsiteX484" fmla="*/ 131957 w 525278"/>
                <a:gd name="connsiteY484" fmla="*/ 657235 h 806955"/>
                <a:gd name="connsiteX485" fmla="*/ 131957 w 525278"/>
                <a:gd name="connsiteY485" fmla="*/ 659773 h 806955"/>
                <a:gd name="connsiteX486" fmla="*/ 129419 w 525278"/>
                <a:gd name="connsiteY486" fmla="*/ 659773 h 806955"/>
                <a:gd name="connsiteX487" fmla="*/ 126882 w 525278"/>
                <a:gd name="connsiteY487" fmla="*/ 657235 h 806955"/>
                <a:gd name="connsiteX488" fmla="*/ 124344 w 525278"/>
                <a:gd name="connsiteY488" fmla="*/ 657235 h 806955"/>
                <a:gd name="connsiteX489" fmla="*/ 124344 w 525278"/>
                <a:gd name="connsiteY489" fmla="*/ 659773 h 806955"/>
                <a:gd name="connsiteX490" fmla="*/ 121806 w 525278"/>
                <a:gd name="connsiteY490" fmla="*/ 659773 h 806955"/>
                <a:gd name="connsiteX491" fmla="*/ 119268 w 525278"/>
                <a:gd name="connsiteY491" fmla="*/ 662310 h 806955"/>
                <a:gd name="connsiteX492" fmla="*/ 116731 w 525278"/>
                <a:gd name="connsiteY492" fmla="*/ 664848 h 806955"/>
                <a:gd name="connsiteX493" fmla="*/ 114193 w 525278"/>
                <a:gd name="connsiteY493" fmla="*/ 664848 h 806955"/>
                <a:gd name="connsiteX494" fmla="*/ 114193 w 525278"/>
                <a:gd name="connsiteY494" fmla="*/ 662310 h 806955"/>
                <a:gd name="connsiteX495" fmla="*/ 111656 w 525278"/>
                <a:gd name="connsiteY495" fmla="*/ 662310 h 806955"/>
                <a:gd name="connsiteX496" fmla="*/ 114193 w 525278"/>
                <a:gd name="connsiteY496" fmla="*/ 659773 h 806955"/>
                <a:gd name="connsiteX497" fmla="*/ 111656 w 525278"/>
                <a:gd name="connsiteY497" fmla="*/ 657235 h 806955"/>
                <a:gd name="connsiteX498" fmla="*/ 106580 w 525278"/>
                <a:gd name="connsiteY498" fmla="*/ 657235 h 806955"/>
                <a:gd name="connsiteX499" fmla="*/ 109118 w 525278"/>
                <a:gd name="connsiteY499" fmla="*/ 654697 h 806955"/>
                <a:gd name="connsiteX500" fmla="*/ 109118 w 525278"/>
                <a:gd name="connsiteY500" fmla="*/ 644547 h 806955"/>
                <a:gd name="connsiteX501" fmla="*/ 114193 w 525278"/>
                <a:gd name="connsiteY501" fmla="*/ 639472 h 806955"/>
                <a:gd name="connsiteX502" fmla="*/ 114193 w 525278"/>
                <a:gd name="connsiteY502" fmla="*/ 636934 h 806955"/>
                <a:gd name="connsiteX503" fmla="*/ 126882 w 525278"/>
                <a:gd name="connsiteY503" fmla="*/ 636934 h 806955"/>
                <a:gd name="connsiteX504" fmla="*/ 131957 w 525278"/>
                <a:gd name="connsiteY504" fmla="*/ 639472 h 806955"/>
                <a:gd name="connsiteX505" fmla="*/ 134494 w 525278"/>
                <a:gd name="connsiteY505" fmla="*/ 639472 h 806955"/>
                <a:gd name="connsiteX506" fmla="*/ 137032 w 525278"/>
                <a:gd name="connsiteY506" fmla="*/ 636934 h 806955"/>
                <a:gd name="connsiteX507" fmla="*/ 139570 w 525278"/>
                <a:gd name="connsiteY507" fmla="*/ 634396 h 806955"/>
                <a:gd name="connsiteX508" fmla="*/ 139570 w 525278"/>
                <a:gd name="connsiteY508" fmla="*/ 629321 h 806955"/>
                <a:gd name="connsiteX509" fmla="*/ 142107 w 525278"/>
                <a:gd name="connsiteY509" fmla="*/ 624246 h 806955"/>
                <a:gd name="connsiteX510" fmla="*/ 144645 w 525278"/>
                <a:gd name="connsiteY510" fmla="*/ 621708 h 806955"/>
                <a:gd name="connsiteX511" fmla="*/ 147183 w 525278"/>
                <a:gd name="connsiteY511" fmla="*/ 619171 h 806955"/>
                <a:gd name="connsiteX512" fmla="*/ 152258 w 525278"/>
                <a:gd name="connsiteY512" fmla="*/ 616633 h 806955"/>
                <a:gd name="connsiteX513" fmla="*/ 157333 w 525278"/>
                <a:gd name="connsiteY513" fmla="*/ 616633 h 806955"/>
                <a:gd name="connsiteX514" fmla="*/ 159871 w 525278"/>
                <a:gd name="connsiteY514" fmla="*/ 614096 h 806955"/>
                <a:gd name="connsiteX515" fmla="*/ 164946 w 525278"/>
                <a:gd name="connsiteY515" fmla="*/ 616633 h 806955"/>
                <a:gd name="connsiteX516" fmla="*/ 167483 w 525278"/>
                <a:gd name="connsiteY516" fmla="*/ 616633 h 806955"/>
                <a:gd name="connsiteX517" fmla="*/ 167483 w 525278"/>
                <a:gd name="connsiteY517" fmla="*/ 614096 h 806955"/>
                <a:gd name="connsiteX518" fmla="*/ 162408 w 525278"/>
                <a:gd name="connsiteY518" fmla="*/ 611558 h 806955"/>
                <a:gd name="connsiteX519" fmla="*/ 159871 w 525278"/>
                <a:gd name="connsiteY519" fmla="*/ 609020 h 806955"/>
                <a:gd name="connsiteX520" fmla="*/ 159871 w 525278"/>
                <a:gd name="connsiteY520" fmla="*/ 603945 h 806955"/>
                <a:gd name="connsiteX521" fmla="*/ 157333 w 525278"/>
                <a:gd name="connsiteY521" fmla="*/ 603945 h 806955"/>
                <a:gd name="connsiteX522" fmla="*/ 154795 w 525278"/>
                <a:gd name="connsiteY522" fmla="*/ 601407 h 806955"/>
                <a:gd name="connsiteX523" fmla="*/ 152258 w 525278"/>
                <a:gd name="connsiteY523" fmla="*/ 601407 h 806955"/>
                <a:gd name="connsiteX524" fmla="*/ 149720 w 525278"/>
                <a:gd name="connsiteY524" fmla="*/ 596332 h 806955"/>
                <a:gd name="connsiteX525" fmla="*/ 149720 w 525278"/>
                <a:gd name="connsiteY525" fmla="*/ 591257 h 806955"/>
                <a:gd name="connsiteX526" fmla="*/ 152258 w 525278"/>
                <a:gd name="connsiteY526" fmla="*/ 586182 h 806955"/>
                <a:gd name="connsiteX527" fmla="*/ 154795 w 525278"/>
                <a:gd name="connsiteY527" fmla="*/ 581106 h 806955"/>
                <a:gd name="connsiteX528" fmla="*/ 152258 w 525278"/>
                <a:gd name="connsiteY528" fmla="*/ 576031 h 806955"/>
                <a:gd name="connsiteX529" fmla="*/ 149720 w 525278"/>
                <a:gd name="connsiteY529" fmla="*/ 570956 h 806955"/>
                <a:gd name="connsiteX530" fmla="*/ 149720 w 525278"/>
                <a:gd name="connsiteY530" fmla="*/ 563343 h 806955"/>
                <a:gd name="connsiteX531" fmla="*/ 147183 w 525278"/>
                <a:gd name="connsiteY531" fmla="*/ 553192 h 806955"/>
                <a:gd name="connsiteX532" fmla="*/ 147183 w 525278"/>
                <a:gd name="connsiteY532" fmla="*/ 545579 h 806955"/>
                <a:gd name="connsiteX533" fmla="*/ 139570 w 525278"/>
                <a:gd name="connsiteY533" fmla="*/ 543042 h 806955"/>
                <a:gd name="connsiteX534" fmla="*/ 131957 w 525278"/>
                <a:gd name="connsiteY534" fmla="*/ 540504 h 806955"/>
                <a:gd name="connsiteX535" fmla="*/ 121806 w 525278"/>
                <a:gd name="connsiteY535" fmla="*/ 535429 h 806955"/>
                <a:gd name="connsiteX536" fmla="*/ 114193 w 525278"/>
                <a:gd name="connsiteY536" fmla="*/ 527816 h 806955"/>
                <a:gd name="connsiteX537" fmla="*/ 106580 w 525278"/>
                <a:gd name="connsiteY537" fmla="*/ 530354 h 806955"/>
                <a:gd name="connsiteX538" fmla="*/ 96430 w 525278"/>
                <a:gd name="connsiteY538" fmla="*/ 537967 h 806955"/>
                <a:gd name="connsiteX539" fmla="*/ 91354 w 525278"/>
                <a:gd name="connsiteY539" fmla="*/ 537967 h 806955"/>
                <a:gd name="connsiteX540" fmla="*/ 88817 w 525278"/>
                <a:gd name="connsiteY540" fmla="*/ 540504 h 806955"/>
                <a:gd name="connsiteX541" fmla="*/ 88817 w 525278"/>
                <a:gd name="connsiteY541" fmla="*/ 543042 h 806955"/>
                <a:gd name="connsiteX542" fmla="*/ 86280 w 525278"/>
                <a:gd name="connsiteY542" fmla="*/ 545579 h 806955"/>
                <a:gd name="connsiteX543" fmla="*/ 81204 w 525278"/>
                <a:gd name="connsiteY543" fmla="*/ 545579 h 806955"/>
                <a:gd name="connsiteX544" fmla="*/ 76129 w 525278"/>
                <a:gd name="connsiteY544" fmla="*/ 543042 h 806955"/>
                <a:gd name="connsiteX545" fmla="*/ 73591 w 525278"/>
                <a:gd name="connsiteY545" fmla="*/ 537967 h 806955"/>
                <a:gd name="connsiteX546" fmla="*/ 71054 w 525278"/>
                <a:gd name="connsiteY546" fmla="*/ 532891 h 806955"/>
                <a:gd name="connsiteX547" fmla="*/ 71054 w 525278"/>
                <a:gd name="connsiteY547" fmla="*/ 512601 h 806955"/>
                <a:gd name="connsiteX548" fmla="*/ 68516 w 525278"/>
                <a:gd name="connsiteY548" fmla="*/ 510063 h 806955"/>
                <a:gd name="connsiteX549" fmla="*/ 65978 w 525278"/>
                <a:gd name="connsiteY549" fmla="*/ 507526 h 806955"/>
                <a:gd name="connsiteX550" fmla="*/ 65978 w 525278"/>
                <a:gd name="connsiteY550" fmla="*/ 504988 h 806955"/>
                <a:gd name="connsiteX551" fmla="*/ 63441 w 525278"/>
                <a:gd name="connsiteY551" fmla="*/ 502450 h 806955"/>
                <a:gd name="connsiteX552" fmla="*/ 60903 w 525278"/>
                <a:gd name="connsiteY552" fmla="*/ 499913 h 806955"/>
                <a:gd name="connsiteX553" fmla="*/ 58366 w 525278"/>
                <a:gd name="connsiteY553" fmla="*/ 497375 h 806955"/>
                <a:gd name="connsiteX554" fmla="*/ 55828 w 525278"/>
                <a:gd name="connsiteY554" fmla="*/ 492300 h 806955"/>
                <a:gd name="connsiteX555" fmla="*/ 50753 w 525278"/>
                <a:gd name="connsiteY555" fmla="*/ 489762 h 806955"/>
                <a:gd name="connsiteX556" fmla="*/ 43140 w 525278"/>
                <a:gd name="connsiteY556" fmla="*/ 487225 h 806955"/>
                <a:gd name="connsiteX557" fmla="*/ 32989 w 525278"/>
                <a:gd name="connsiteY557" fmla="*/ 484687 h 806955"/>
                <a:gd name="connsiteX558" fmla="*/ 25376 w 525278"/>
                <a:gd name="connsiteY558" fmla="*/ 482149 h 806955"/>
                <a:gd name="connsiteX559" fmla="*/ 17763 w 525278"/>
                <a:gd name="connsiteY559" fmla="*/ 479612 h 806955"/>
                <a:gd name="connsiteX560" fmla="*/ 12688 w 525278"/>
                <a:gd name="connsiteY560" fmla="*/ 479612 h 806955"/>
                <a:gd name="connsiteX561" fmla="*/ 7613 w 525278"/>
                <a:gd name="connsiteY561" fmla="*/ 477074 h 806955"/>
                <a:gd name="connsiteX562" fmla="*/ 2538 w 525278"/>
                <a:gd name="connsiteY562" fmla="*/ 474536 h 806955"/>
                <a:gd name="connsiteX563" fmla="*/ 0 w 525278"/>
                <a:gd name="connsiteY563" fmla="*/ 471999 h 806955"/>
                <a:gd name="connsiteX564" fmla="*/ 0 w 525278"/>
                <a:gd name="connsiteY564" fmla="*/ 456773 h 806955"/>
                <a:gd name="connsiteX565" fmla="*/ 5075 w 525278"/>
                <a:gd name="connsiteY565" fmla="*/ 451698 h 806955"/>
                <a:gd name="connsiteX566" fmla="*/ 10151 w 525278"/>
                <a:gd name="connsiteY566" fmla="*/ 449160 h 806955"/>
                <a:gd name="connsiteX567" fmla="*/ 15226 w 525278"/>
                <a:gd name="connsiteY567" fmla="*/ 444085 h 806955"/>
                <a:gd name="connsiteX568" fmla="*/ 22839 w 525278"/>
                <a:gd name="connsiteY568" fmla="*/ 433934 h 806955"/>
                <a:gd name="connsiteX569" fmla="*/ 27914 w 525278"/>
                <a:gd name="connsiteY569" fmla="*/ 426322 h 806955"/>
                <a:gd name="connsiteX570" fmla="*/ 32989 w 525278"/>
                <a:gd name="connsiteY570" fmla="*/ 413633 h 806955"/>
                <a:gd name="connsiteX571" fmla="*/ 35527 w 525278"/>
                <a:gd name="connsiteY571" fmla="*/ 403483 h 806955"/>
                <a:gd name="connsiteX572" fmla="*/ 35527 w 525278"/>
                <a:gd name="connsiteY572" fmla="*/ 375580 h 806955"/>
                <a:gd name="connsiteX573" fmla="*/ 32989 w 525278"/>
                <a:gd name="connsiteY573" fmla="*/ 365429 h 806955"/>
                <a:gd name="connsiteX574" fmla="*/ 32989 w 525278"/>
                <a:gd name="connsiteY574" fmla="*/ 342601 h 806955"/>
                <a:gd name="connsiteX575" fmla="*/ 35527 w 525278"/>
                <a:gd name="connsiteY575" fmla="*/ 334988 h 806955"/>
                <a:gd name="connsiteX576" fmla="*/ 40602 w 525278"/>
                <a:gd name="connsiteY576" fmla="*/ 327375 h 806955"/>
                <a:gd name="connsiteX577" fmla="*/ 45677 w 525278"/>
                <a:gd name="connsiteY577" fmla="*/ 319762 h 806955"/>
                <a:gd name="connsiteX578" fmla="*/ 50753 w 525278"/>
                <a:gd name="connsiteY578" fmla="*/ 314687 h 806955"/>
                <a:gd name="connsiteX579" fmla="*/ 55828 w 525278"/>
                <a:gd name="connsiteY579" fmla="*/ 309612 h 806955"/>
                <a:gd name="connsiteX580" fmla="*/ 60903 w 525278"/>
                <a:gd name="connsiteY580" fmla="*/ 307074 h 806955"/>
                <a:gd name="connsiteX581" fmla="*/ 63441 w 525278"/>
                <a:gd name="connsiteY581" fmla="*/ 301999 h 806955"/>
                <a:gd name="connsiteX582" fmla="*/ 68516 w 525278"/>
                <a:gd name="connsiteY582" fmla="*/ 299461 h 806955"/>
                <a:gd name="connsiteX583" fmla="*/ 68516 w 525278"/>
                <a:gd name="connsiteY583" fmla="*/ 289311 h 806955"/>
                <a:gd name="connsiteX584" fmla="*/ 55828 w 525278"/>
                <a:gd name="connsiteY584" fmla="*/ 2633 h 806955"/>
                <a:gd name="connsiteX585" fmla="*/ 55828 w 525278"/>
                <a:gd name="connsiteY585" fmla="*/ 2633 h 80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</a:cxnLst>
              <a:rect l="l" t="t" r="r" b="b"/>
              <a:pathLst>
                <a:path w="525278" h="806955">
                  <a:moveTo>
                    <a:pt x="55817" y="2538"/>
                  </a:moveTo>
                  <a:lnTo>
                    <a:pt x="55817" y="0"/>
                  </a:lnTo>
                  <a:lnTo>
                    <a:pt x="58355" y="0"/>
                  </a:lnTo>
                  <a:lnTo>
                    <a:pt x="60893" y="2538"/>
                  </a:lnTo>
                  <a:lnTo>
                    <a:pt x="63430" y="5075"/>
                  </a:lnTo>
                  <a:lnTo>
                    <a:pt x="60893" y="7613"/>
                  </a:lnTo>
                  <a:lnTo>
                    <a:pt x="60893" y="15226"/>
                  </a:lnTo>
                  <a:lnTo>
                    <a:pt x="68505" y="15226"/>
                  </a:lnTo>
                  <a:lnTo>
                    <a:pt x="71043" y="12688"/>
                  </a:lnTo>
                  <a:lnTo>
                    <a:pt x="73581" y="12688"/>
                  </a:lnTo>
                  <a:lnTo>
                    <a:pt x="76118" y="15226"/>
                  </a:lnTo>
                  <a:lnTo>
                    <a:pt x="76118" y="20301"/>
                  </a:lnTo>
                  <a:lnTo>
                    <a:pt x="78656" y="20301"/>
                  </a:lnTo>
                  <a:lnTo>
                    <a:pt x="83731" y="22839"/>
                  </a:lnTo>
                  <a:lnTo>
                    <a:pt x="88807" y="25376"/>
                  </a:lnTo>
                  <a:lnTo>
                    <a:pt x="91344" y="27914"/>
                  </a:lnTo>
                  <a:lnTo>
                    <a:pt x="93882" y="30452"/>
                  </a:lnTo>
                  <a:lnTo>
                    <a:pt x="93882" y="38064"/>
                  </a:lnTo>
                  <a:lnTo>
                    <a:pt x="91344" y="40602"/>
                  </a:lnTo>
                  <a:lnTo>
                    <a:pt x="91344" y="48215"/>
                  </a:lnTo>
                  <a:lnTo>
                    <a:pt x="93882" y="50753"/>
                  </a:lnTo>
                  <a:lnTo>
                    <a:pt x="96419" y="50753"/>
                  </a:lnTo>
                  <a:lnTo>
                    <a:pt x="101495" y="53290"/>
                  </a:lnTo>
                  <a:lnTo>
                    <a:pt x="104032" y="50753"/>
                  </a:lnTo>
                  <a:lnTo>
                    <a:pt x="104032" y="48215"/>
                  </a:lnTo>
                  <a:lnTo>
                    <a:pt x="106570" y="45677"/>
                  </a:lnTo>
                  <a:lnTo>
                    <a:pt x="104032" y="45677"/>
                  </a:lnTo>
                  <a:lnTo>
                    <a:pt x="101495" y="43140"/>
                  </a:lnTo>
                  <a:lnTo>
                    <a:pt x="101495" y="35527"/>
                  </a:lnTo>
                  <a:lnTo>
                    <a:pt x="104032" y="32989"/>
                  </a:lnTo>
                  <a:lnTo>
                    <a:pt x="109107" y="32989"/>
                  </a:lnTo>
                  <a:lnTo>
                    <a:pt x="111645" y="35527"/>
                  </a:lnTo>
                  <a:lnTo>
                    <a:pt x="111645" y="43140"/>
                  </a:lnTo>
                  <a:lnTo>
                    <a:pt x="114183" y="45677"/>
                  </a:lnTo>
                  <a:lnTo>
                    <a:pt x="116720" y="45677"/>
                  </a:lnTo>
                  <a:lnTo>
                    <a:pt x="116720" y="48215"/>
                  </a:lnTo>
                  <a:lnTo>
                    <a:pt x="114183" y="50753"/>
                  </a:lnTo>
                  <a:lnTo>
                    <a:pt x="129408" y="50753"/>
                  </a:lnTo>
                  <a:lnTo>
                    <a:pt x="131946" y="53290"/>
                  </a:lnTo>
                  <a:lnTo>
                    <a:pt x="134484" y="55828"/>
                  </a:lnTo>
                  <a:lnTo>
                    <a:pt x="137021" y="58365"/>
                  </a:lnTo>
                  <a:lnTo>
                    <a:pt x="142096" y="60903"/>
                  </a:lnTo>
                  <a:lnTo>
                    <a:pt x="144634" y="60903"/>
                  </a:lnTo>
                  <a:lnTo>
                    <a:pt x="149710" y="63441"/>
                  </a:lnTo>
                  <a:lnTo>
                    <a:pt x="154785" y="63441"/>
                  </a:lnTo>
                  <a:lnTo>
                    <a:pt x="157322" y="60903"/>
                  </a:lnTo>
                  <a:lnTo>
                    <a:pt x="159860" y="63441"/>
                  </a:lnTo>
                  <a:lnTo>
                    <a:pt x="159860" y="68516"/>
                  </a:lnTo>
                  <a:lnTo>
                    <a:pt x="157322" y="71054"/>
                  </a:lnTo>
                  <a:lnTo>
                    <a:pt x="154785" y="71054"/>
                  </a:lnTo>
                  <a:lnTo>
                    <a:pt x="152247" y="68516"/>
                  </a:lnTo>
                  <a:lnTo>
                    <a:pt x="147172" y="68516"/>
                  </a:lnTo>
                  <a:lnTo>
                    <a:pt x="144634" y="65978"/>
                  </a:lnTo>
                  <a:lnTo>
                    <a:pt x="137021" y="65978"/>
                  </a:lnTo>
                  <a:lnTo>
                    <a:pt x="137021" y="71054"/>
                  </a:lnTo>
                  <a:lnTo>
                    <a:pt x="139559" y="73591"/>
                  </a:lnTo>
                  <a:lnTo>
                    <a:pt x="144634" y="78666"/>
                  </a:lnTo>
                  <a:lnTo>
                    <a:pt x="154785" y="78666"/>
                  </a:lnTo>
                  <a:lnTo>
                    <a:pt x="157322" y="76129"/>
                  </a:lnTo>
                  <a:lnTo>
                    <a:pt x="159860" y="73591"/>
                  </a:lnTo>
                  <a:lnTo>
                    <a:pt x="162398" y="71054"/>
                  </a:lnTo>
                  <a:lnTo>
                    <a:pt x="164935" y="68516"/>
                  </a:lnTo>
                  <a:lnTo>
                    <a:pt x="164935" y="71054"/>
                  </a:lnTo>
                  <a:lnTo>
                    <a:pt x="167473" y="71054"/>
                  </a:lnTo>
                  <a:lnTo>
                    <a:pt x="167473" y="73591"/>
                  </a:lnTo>
                  <a:lnTo>
                    <a:pt x="164935" y="76129"/>
                  </a:lnTo>
                  <a:lnTo>
                    <a:pt x="162398" y="78666"/>
                  </a:lnTo>
                  <a:lnTo>
                    <a:pt x="162398" y="81204"/>
                  </a:lnTo>
                  <a:lnTo>
                    <a:pt x="164935" y="81204"/>
                  </a:lnTo>
                  <a:lnTo>
                    <a:pt x="167473" y="83742"/>
                  </a:lnTo>
                  <a:lnTo>
                    <a:pt x="167473" y="88817"/>
                  </a:lnTo>
                  <a:lnTo>
                    <a:pt x="157322" y="88817"/>
                  </a:lnTo>
                  <a:lnTo>
                    <a:pt x="157322" y="96430"/>
                  </a:lnTo>
                  <a:lnTo>
                    <a:pt x="154785" y="98967"/>
                  </a:lnTo>
                  <a:lnTo>
                    <a:pt x="152247" y="101505"/>
                  </a:lnTo>
                  <a:lnTo>
                    <a:pt x="152247" y="106580"/>
                  </a:lnTo>
                  <a:lnTo>
                    <a:pt x="154785" y="109118"/>
                  </a:lnTo>
                  <a:lnTo>
                    <a:pt x="157322" y="109118"/>
                  </a:lnTo>
                  <a:lnTo>
                    <a:pt x="162398" y="111656"/>
                  </a:lnTo>
                  <a:lnTo>
                    <a:pt x="170010" y="111656"/>
                  </a:lnTo>
                  <a:lnTo>
                    <a:pt x="170010" y="121806"/>
                  </a:lnTo>
                  <a:lnTo>
                    <a:pt x="177624" y="121806"/>
                  </a:lnTo>
                  <a:lnTo>
                    <a:pt x="182699" y="119269"/>
                  </a:lnTo>
                  <a:lnTo>
                    <a:pt x="185236" y="111656"/>
                  </a:lnTo>
                  <a:lnTo>
                    <a:pt x="187774" y="106580"/>
                  </a:lnTo>
                  <a:lnTo>
                    <a:pt x="190312" y="104043"/>
                  </a:lnTo>
                  <a:lnTo>
                    <a:pt x="195387" y="101505"/>
                  </a:lnTo>
                  <a:lnTo>
                    <a:pt x="197924" y="104043"/>
                  </a:lnTo>
                  <a:lnTo>
                    <a:pt x="203000" y="106580"/>
                  </a:lnTo>
                  <a:lnTo>
                    <a:pt x="208075" y="104043"/>
                  </a:lnTo>
                  <a:lnTo>
                    <a:pt x="213150" y="104043"/>
                  </a:lnTo>
                  <a:lnTo>
                    <a:pt x="215688" y="106580"/>
                  </a:lnTo>
                  <a:lnTo>
                    <a:pt x="218225" y="111656"/>
                  </a:lnTo>
                  <a:lnTo>
                    <a:pt x="218225" y="116731"/>
                  </a:lnTo>
                  <a:lnTo>
                    <a:pt x="220763" y="121806"/>
                  </a:lnTo>
                  <a:lnTo>
                    <a:pt x="223301" y="121806"/>
                  </a:lnTo>
                  <a:lnTo>
                    <a:pt x="225838" y="124344"/>
                  </a:lnTo>
                  <a:lnTo>
                    <a:pt x="230914" y="124344"/>
                  </a:lnTo>
                  <a:lnTo>
                    <a:pt x="233451" y="119269"/>
                  </a:lnTo>
                  <a:lnTo>
                    <a:pt x="233451" y="111656"/>
                  </a:lnTo>
                  <a:lnTo>
                    <a:pt x="230914" y="109118"/>
                  </a:lnTo>
                  <a:lnTo>
                    <a:pt x="228376" y="104043"/>
                  </a:lnTo>
                  <a:lnTo>
                    <a:pt x="225838" y="101505"/>
                  </a:lnTo>
                  <a:lnTo>
                    <a:pt x="225838" y="98967"/>
                  </a:lnTo>
                  <a:lnTo>
                    <a:pt x="228376" y="96430"/>
                  </a:lnTo>
                  <a:lnTo>
                    <a:pt x="230914" y="93892"/>
                  </a:lnTo>
                  <a:lnTo>
                    <a:pt x="233451" y="93892"/>
                  </a:lnTo>
                  <a:lnTo>
                    <a:pt x="238527" y="96430"/>
                  </a:lnTo>
                  <a:lnTo>
                    <a:pt x="241064" y="98967"/>
                  </a:lnTo>
                  <a:lnTo>
                    <a:pt x="246139" y="98967"/>
                  </a:lnTo>
                  <a:lnTo>
                    <a:pt x="246139" y="91355"/>
                  </a:lnTo>
                  <a:lnTo>
                    <a:pt x="243602" y="88817"/>
                  </a:lnTo>
                  <a:lnTo>
                    <a:pt x="241064" y="88817"/>
                  </a:lnTo>
                  <a:lnTo>
                    <a:pt x="238527" y="86279"/>
                  </a:lnTo>
                  <a:lnTo>
                    <a:pt x="235989" y="86279"/>
                  </a:lnTo>
                  <a:lnTo>
                    <a:pt x="235989" y="83742"/>
                  </a:lnTo>
                  <a:lnTo>
                    <a:pt x="238527" y="81204"/>
                  </a:lnTo>
                  <a:lnTo>
                    <a:pt x="241064" y="81204"/>
                  </a:lnTo>
                  <a:lnTo>
                    <a:pt x="243602" y="83742"/>
                  </a:lnTo>
                  <a:lnTo>
                    <a:pt x="246139" y="86279"/>
                  </a:lnTo>
                  <a:lnTo>
                    <a:pt x="248677" y="91355"/>
                  </a:lnTo>
                  <a:lnTo>
                    <a:pt x="251215" y="96430"/>
                  </a:lnTo>
                  <a:lnTo>
                    <a:pt x="253752" y="101505"/>
                  </a:lnTo>
                  <a:lnTo>
                    <a:pt x="256290" y="104043"/>
                  </a:lnTo>
                  <a:lnTo>
                    <a:pt x="258827" y="106580"/>
                  </a:lnTo>
                  <a:lnTo>
                    <a:pt x="266441" y="106580"/>
                  </a:lnTo>
                  <a:lnTo>
                    <a:pt x="268978" y="104043"/>
                  </a:lnTo>
                  <a:lnTo>
                    <a:pt x="271516" y="104043"/>
                  </a:lnTo>
                  <a:lnTo>
                    <a:pt x="274053" y="101505"/>
                  </a:lnTo>
                  <a:lnTo>
                    <a:pt x="274053" y="104043"/>
                  </a:lnTo>
                  <a:lnTo>
                    <a:pt x="276591" y="106580"/>
                  </a:lnTo>
                  <a:lnTo>
                    <a:pt x="274053" y="106580"/>
                  </a:lnTo>
                  <a:lnTo>
                    <a:pt x="274053" y="109118"/>
                  </a:lnTo>
                  <a:lnTo>
                    <a:pt x="271516" y="111656"/>
                  </a:lnTo>
                  <a:lnTo>
                    <a:pt x="274053" y="114193"/>
                  </a:lnTo>
                  <a:lnTo>
                    <a:pt x="276591" y="116731"/>
                  </a:lnTo>
                  <a:lnTo>
                    <a:pt x="279129" y="116731"/>
                  </a:lnTo>
                  <a:lnTo>
                    <a:pt x="281666" y="119269"/>
                  </a:lnTo>
                  <a:lnTo>
                    <a:pt x="279129" y="121806"/>
                  </a:lnTo>
                  <a:lnTo>
                    <a:pt x="279129" y="124344"/>
                  </a:lnTo>
                  <a:lnTo>
                    <a:pt x="276591" y="126881"/>
                  </a:lnTo>
                  <a:lnTo>
                    <a:pt x="274053" y="129419"/>
                  </a:lnTo>
                  <a:lnTo>
                    <a:pt x="276591" y="131957"/>
                  </a:lnTo>
                  <a:lnTo>
                    <a:pt x="279129" y="134494"/>
                  </a:lnTo>
                  <a:lnTo>
                    <a:pt x="284204" y="137032"/>
                  </a:lnTo>
                  <a:lnTo>
                    <a:pt x="289279" y="139570"/>
                  </a:lnTo>
                  <a:lnTo>
                    <a:pt x="289279" y="144645"/>
                  </a:lnTo>
                  <a:lnTo>
                    <a:pt x="294354" y="144645"/>
                  </a:lnTo>
                  <a:lnTo>
                    <a:pt x="294354" y="142107"/>
                  </a:lnTo>
                  <a:lnTo>
                    <a:pt x="291817" y="139570"/>
                  </a:lnTo>
                  <a:lnTo>
                    <a:pt x="291817" y="129419"/>
                  </a:lnTo>
                  <a:lnTo>
                    <a:pt x="294354" y="126881"/>
                  </a:lnTo>
                  <a:lnTo>
                    <a:pt x="296892" y="124344"/>
                  </a:lnTo>
                  <a:lnTo>
                    <a:pt x="304505" y="124344"/>
                  </a:lnTo>
                  <a:lnTo>
                    <a:pt x="307042" y="126881"/>
                  </a:lnTo>
                  <a:lnTo>
                    <a:pt x="309580" y="129419"/>
                  </a:lnTo>
                  <a:lnTo>
                    <a:pt x="309580" y="137032"/>
                  </a:lnTo>
                  <a:lnTo>
                    <a:pt x="307042" y="139570"/>
                  </a:lnTo>
                  <a:lnTo>
                    <a:pt x="307042" y="144645"/>
                  </a:lnTo>
                  <a:lnTo>
                    <a:pt x="309580" y="144645"/>
                  </a:lnTo>
                  <a:lnTo>
                    <a:pt x="309580" y="147182"/>
                  </a:lnTo>
                  <a:lnTo>
                    <a:pt x="312118" y="147182"/>
                  </a:lnTo>
                  <a:lnTo>
                    <a:pt x="314655" y="149720"/>
                  </a:lnTo>
                  <a:lnTo>
                    <a:pt x="317193" y="147182"/>
                  </a:lnTo>
                  <a:lnTo>
                    <a:pt x="319731" y="144645"/>
                  </a:lnTo>
                  <a:lnTo>
                    <a:pt x="319731" y="137032"/>
                  </a:lnTo>
                  <a:lnTo>
                    <a:pt x="317193" y="134494"/>
                  </a:lnTo>
                  <a:lnTo>
                    <a:pt x="317193" y="131957"/>
                  </a:lnTo>
                  <a:lnTo>
                    <a:pt x="314655" y="129419"/>
                  </a:lnTo>
                  <a:lnTo>
                    <a:pt x="314655" y="126881"/>
                  </a:lnTo>
                  <a:lnTo>
                    <a:pt x="317193" y="124344"/>
                  </a:lnTo>
                  <a:lnTo>
                    <a:pt x="329881" y="124344"/>
                  </a:lnTo>
                  <a:lnTo>
                    <a:pt x="332419" y="121806"/>
                  </a:lnTo>
                  <a:lnTo>
                    <a:pt x="334956" y="119269"/>
                  </a:lnTo>
                  <a:lnTo>
                    <a:pt x="337494" y="116731"/>
                  </a:lnTo>
                  <a:lnTo>
                    <a:pt x="342569" y="116731"/>
                  </a:lnTo>
                  <a:lnTo>
                    <a:pt x="347644" y="119269"/>
                  </a:lnTo>
                  <a:lnTo>
                    <a:pt x="352720" y="119269"/>
                  </a:lnTo>
                  <a:lnTo>
                    <a:pt x="355258" y="121806"/>
                  </a:lnTo>
                  <a:lnTo>
                    <a:pt x="355258" y="119269"/>
                  </a:lnTo>
                  <a:lnTo>
                    <a:pt x="360333" y="119269"/>
                  </a:lnTo>
                  <a:lnTo>
                    <a:pt x="360333" y="116731"/>
                  </a:lnTo>
                  <a:lnTo>
                    <a:pt x="362870" y="116731"/>
                  </a:lnTo>
                  <a:lnTo>
                    <a:pt x="362870" y="104043"/>
                  </a:lnTo>
                  <a:lnTo>
                    <a:pt x="365408" y="104043"/>
                  </a:lnTo>
                  <a:lnTo>
                    <a:pt x="365408" y="101505"/>
                  </a:lnTo>
                  <a:lnTo>
                    <a:pt x="375558" y="101505"/>
                  </a:lnTo>
                  <a:lnTo>
                    <a:pt x="375558" y="96430"/>
                  </a:lnTo>
                  <a:lnTo>
                    <a:pt x="373021" y="91355"/>
                  </a:lnTo>
                  <a:lnTo>
                    <a:pt x="370483" y="88817"/>
                  </a:lnTo>
                  <a:lnTo>
                    <a:pt x="367946" y="83742"/>
                  </a:lnTo>
                  <a:lnTo>
                    <a:pt x="367946" y="78666"/>
                  </a:lnTo>
                  <a:lnTo>
                    <a:pt x="370483" y="73591"/>
                  </a:lnTo>
                  <a:lnTo>
                    <a:pt x="373021" y="68516"/>
                  </a:lnTo>
                  <a:lnTo>
                    <a:pt x="375558" y="65978"/>
                  </a:lnTo>
                  <a:lnTo>
                    <a:pt x="380634" y="65978"/>
                  </a:lnTo>
                  <a:lnTo>
                    <a:pt x="380634" y="68516"/>
                  </a:lnTo>
                  <a:lnTo>
                    <a:pt x="383171" y="68516"/>
                  </a:lnTo>
                  <a:lnTo>
                    <a:pt x="383171" y="71054"/>
                  </a:lnTo>
                  <a:lnTo>
                    <a:pt x="385709" y="76129"/>
                  </a:lnTo>
                  <a:lnTo>
                    <a:pt x="388247" y="78666"/>
                  </a:lnTo>
                  <a:lnTo>
                    <a:pt x="390784" y="78666"/>
                  </a:lnTo>
                  <a:lnTo>
                    <a:pt x="393322" y="76129"/>
                  </a:lnTo>
                  <a:lnTo>
                    <a:pt x="393322" y="73591"/>
                  </a:lnTo>
                  <a:lnTo>
                    <a:pt x="390784" y="71054"/>
                  </a:lnTo>
                  <a:lnTo>
                    <a:pt x="390784" y="68516"/>
                  </a:lnTo>
                  <a:lnTo>
                    <a:pt x="388247" y="65978"/>
                  </a:lnTo>
                  <a:lnTo>
                    <a:pt x="390784" y="63441"/>
                  </a:lnTo>
                  <a:lnTo>
                    <a:pt x="390784" y="60903"/>
                  </a:lnTo>
                  <a:lnTo>
                    <a:pt x="393322" y="60903"/>
                  </a:lnTo>
                  <a:lnTo>
                    <a:pt x="395860" y="58365"/>
                  </a:lnTo>
                  <a:lnTo>
                    <a:pt x="398397" y="55828"/>
                  </a:lnTo>
                  <a:lnTo>
                    <a:pt x="403472" y="55828"/>
                  </a:lnTo>
                  <a:lnTo>
                    <a:pt x="403472" y="58365"/>
                  </a:lnTo>
                  <a:lnTo>
                    <a:pt x="406010" y="60903"/>
                  </a:lnTo>
                  <a:lnTo>
                    <a:pt x="406010" y="63441"/>
                  </a:lnTo>
                  <a:lnTo>
                    <a:pt x="403472" y="65978"/>
                  </a:lnTo>
                  <a:lnTo>
                    <a:pt x="400935" y="68516"/>
                  </a:lnTo>
                  <a:lnTo>
                    <a:pt x="400935" y="71054"/>
                  </a:lnTo>
                  <a:lnTo>
                    <a:pt x="398397" y="76129"/>
                  </a:lnTo>
                  <a:lnTo>
                    <a:pt x="398397" y="78666"/>
                  </a:lnTo>
                  <a:lnTo>
                    <a:pt x="400935" y="81204"/>
                  </a:lnTo>
                  <a:lnTo>
                    <a:pt x="403472" y="78666"/>
                  </a:lnTo>
                  <a:lnTo>
                    <a:pt x="406010" y="78666"/>
                  </a:lnTo>
                  <a:lnTo>
                    <a:pt x="406010" y="73591"/>
                  </a:lnTo>
                  <a:lnTo>
                    <a:pt x="408548" y="73591"/>
                  </a:lnTo>
                  <a:lnTo>
                    <a:pt x="411085" y="71054"/>
                  </a:lnTo>
                  <a:lnTo>
                    <a:pt x="413623" y="73591"/>
                  </a:lnTo>
                  <a:lnTo>
                    <a:pt x="418698" y="73591"/>
                  </a:lnTo>
                  <a:lnTo>
                    <a:pt x="418698" y="60903"/>
                  </a:lnTo>
                  <a:lnTo>
                    <a:pt x="421236" y="63441"/>
                  </a:lnTo>
                  <a:lnTo>
                    <a:pt x="421236" y="68516"/>
                  </a:lnTo>
                  <a:lnTo>
                    <a:pt x="423773" y="68516"/>
                  </a:lnTo>
                  <a:lnTo>
                    <a:pt x="423773" y="73591"/>
                  </a:lnTo>
                  <a:lnTo>
                    <a:pt x="426311" y="73591"/>
                  </a:lnTo>
                  <a:lnTo>
                    <a:pt x="426311" y="76129"/>
                  </a:lnTo>
                  <a:lnTo>
                    <a:pt x="428849" y="76129"/>
                  </a:lnTo>
                  <a:lnTo>
                    <a:pt x="431386" y="78666"/>
                  </a:lnTo>
                  <a:lnTo>
                    <a:pt x="433924" y="78666"/>
                  </a:lnTo>
                  <a:lnTo>
                    <a:pt x="433924" y="81204"/>
                  </a:lnTo>
                  <a:lnTo>
                    <a:pt x="436461" y="81204"/>
                  </a:lnTo>
                  <a:lnTo>
                    <a:pt x="436461" y="83742"/>
                  </a:lnTo>
                  <a:lnTo>
                    <a:pt x="441537" y="83742"/>
                  </a:lnTo>
                  <a:lnTo>
                    <a:pt x="441537" y="86279"/>
                  </a:lnTo>
                  <a:lnTo>
                    <a:pt x="444075" y="86279"/>
                  </a:lnTo>
                  <a:lnTo>
                    <a:pt x="446612" y="88817"/>
                  </a:lnTo>
                  <a:lnTo>
                    <a:pt x="449150" y="88817"/>
                  </a:lnTo>
                  <a:lnTo>
                    <a:pt x="449150" y="91355"/>
                  </a:lnTo>
                  <a:lnTo>
                    <a:pt x="454225" y="91355"/>
                  </a:lnTo>
                  <a:lnTo>
                    <a:pt x="454225" y="93892"/>
                  </a:lnTo>
                  <a:lnTo>
                    <a:pt x="461838" y="93892"/>
                  </a:lnTo>
                  <a:lnTo>
                    <a:pt x="464375" y="96430"/>
                  </a:lnTo>
                  <a:lnTo>
                    <a:pt x="474526" y="96430"/>
                  </a:lnTo>
                  <a:lnTo>
                    <a:pt x="474526" y="98967"/>
                  </a:lnTo>
                  <a:lnTo>
                    <a:pt x="502440" y="98967"/>
                  </a:lnTo>
                  <a:lnTo>
                    <a:pt x="502440" y="96430"/>
                  </a:lnTo>
                  <a:lnTo>
                    <a:pt x="517666" y="96430"/>
                  </a:lnTo>
                  <a:lnTo>
                    <a:pt x="517666" y="98967"/>
                  </a:lnTo>
                  <a:lnTo>
                    <a:pt x="520203" y="98967"/>
                  </a:lnTo>
                  <a:lnTo>
                    <a:pt x="520203" y="101505"/>
                  </a:lnTo>
                  <a:lnTo>
                    <a:pt x="522741" y="104043"/>
                  </a:lnTo>
                  <a:lnTo>
                    <a:pt x="522741" y="116731"/>
                  </a:lnTo>
                  <a:lnTo>
                    <a:pt x="525278" y="116731"/>
                  </a:lnTo>
                  <a:lnTo>
                    <a:pt x="525278" y="142097"/>
                  </a:lnTo>
                  <a:lnTo>
                    <a:pt x="522741" y="142097"/>
                  </a:lnTo>
                  <a:lnTo>
                    <a:pt x="522741" y="152247"/>
                  </a:lnTo>
                  <a:lnTo>
                    <a:pt x="520203" y="152247"/>
                  </a:lnTo>
                  <a:lnTo>
                    <a:pt x="520203" y="154785"/>
                  </a:lnTo>
                  <a:lnTo>
                    <a:pt x="517666" y="154785"/>
                  </a:lnTo>
                  <a:lnTo>
                    <a:pt x="517666" y="157322"/>
                  </a:lnTo>
                  <a:lnTo>
                    <a:pt x="515128" y="159860"/>
                  </a:lnTo>
                  <a:lnTo>
                    <a:pt x="502440" y="172548"/>
                  </a:lnTo>
                  <a:lnTo>
                    <a:pt x="489752" y="187774"/>
                  </a:lnTo>
                  <a:lnTo>
                    <a:pt x="477064" y="197924"/>
                  </a:lnTo>
                  <a:lnTo>
                    <a:pt x="464375" y="208075"/>
                  </a:lnTo>
                  <a:lnTo>
                    <a:pt x="449150" y="215688"/>
                  </a:lnTo>
                  <a:lnTo>
                    <a:pt x="433924" y="223301"/>
                  </a:lnTo>
                  <a:lnTo>
                    <a:pt x="423773" y="225838"/>
                  </a:lnTo>
                  <a:lnTo>
                    <a:pt x="416161" y="233451"/>
                  </a:lnTo>
                  <a:lnTo>
                    <a:pt x="413623" y="241064"/>
                  </a:lnTo>
                  <a:lnTo>
                    <a:pt x="416161" y="253752"/>
                  </a:lnTo>
                  <a:lnTo>
                    <a:pt x="423773" y="266440"/>
                  </a:lnTo>
                  <a:lnTo>
                    <a:pt x="426311" y="276591"/>
                  </a:lnTo>
                  <a:lnTo>
                    <a:pt x="426311" y="286741"/>
                  </a:lnTo>
                  <a:lnTo>
                    <a:pt x="421236" y="294354"/>
                  </a:lnTo>
                  <a:lnTo>
                    <a:pt x="418698" y="301967"/>
                  </a:lnTo>
                  <a:lnTo>
                    <a:pt x="416161" y="307042"/>
                  </a:lnTo>
                  <a:lnTo>
                    <a:pt x="416161" y="317193"/>
                  </a:lnTo>
                  <a:lnTo>
                    <a:pt x="418698" y="324806"/>
                  </a:lnTo>
                  <a:lnTo>
                    <a:pt x="426311" y="332419"/>
                  </a:lnTo>
                  <a:lnTo>
                    <a:pt x="436461" y="340032"/>
                  </a:lnTo>
                  <a:lnTo>
                    <a:pt x="444075" y="347645"/>
                  </a:lnTo>
                  <a:lnTo>
                    <a:pt x="451687" y="355257"/>
                  </a:lnTo>
                  <a:lnTo>
                    <a:pt x="459300" y="360333"/>
                  </a:lnTo>
                  <a:lnTo>
                    <a:pt x="464375" y="365408"/>
                  </a:lnTo>
                  <a:lnTo>
                    <a:pt x="466913" y="370483"/>
                  </a:lnTo>
                  <a:lnTo>
                    <a:pt x="469451" y="378096"/>
                  </a:lnTo>
                  <a:lnTo>
                    <a:pt x="469451" y="383171"/>
                  </a:lnTo>
                  <a:lnTo>
                    <a:pt x="464375" y="393322"/>
                  </a:lnTo>
                  <a:lnTo>
                    <a:pt x="459300" y="398397"/>
                  </a:lnTo>
                  <a:lnTo>
                    <a:pt x="454225" y="406010"/>
                  </a:lnTo>
                  <a:lnTo>
                    <a:pt x="446612" y="416161"/>
                  </a:lnTo>
                  <a:lnTo>
                    <a:pt x="438999" y="426311"/>
                  </a:lnTo>
                  <a:lnTo>
                    <a:pt x="433924" y="436462"/>
                  </a:lnTo>
                  <a:lnTo>
                    <a:pt x="428849" y="444074"/>
                  </a:lnTo>
                  <a:lnTo>
                    <a:pt x="428849" y="454225"/>
                  </a:lnTo>
                  <a:lnTo>
                    <a:pt x="433924" y="461838"/>
                  </a:lnTo>
                  <a:lnTo>
                    <a:pt x="438999" y="466913"/>
                  </a:lnTo>
                  <a:lnTo>
                    <a:pt x="446612" y="471988"/>
                  </a:lnTo>
                  <a:lnTo>
                    <a:pt x="451687" y="477063"/>
                  </a:lnTo>
                  <a:lnTo>
                    <a:pt x="454225" y="482139"/>
                  </a:lnTo>
                  <a:lnTo>
                    <a:pt x="454225" y="487214"/>
                  </a:lnTo>
                  <a:lnTo>
                    <a:pt x="451687" y="494827"/>
                  </a:lnTo>
                  <a:lnTo>
                    <a:pt x="446612" y="504977"/>
                  </a:lnTo>
                  <a:lnTo>
                    <a:pt x="438999" y="517666"/>
                  </a:lnTo>
                  <a:lnTo>
                    <a:pt x="436461" y="520203"/>
                  </a:lnTo>
                  <a:lnTo>
                    <a:pt x="436461" y="525279"/>
                  </a:lnTo>
                  <a:lnTo>
                    <a:pt x="438999" y="530354"/>
                  </a:lnTo>
                  <a:lnTo>
                    <a:pt x="444075" y="537967"/>
                  </a:lnTo>
                  <a:lnTo>
                    <a:pt x="444075" y="545579"/>
                  </a:lnTo>
                  <a:lnTo>
                    <a:pt x="446612" y="553192"/>
                  </a:lnTo>
                  <a:lnTo>
                    <a:pt x="449150" y="560805"/>
                  </a:lnTo>
                  <a:lnTo>
                    <a:pt x="449150" y="578569"/>
                  </a:lnTo>
                  <a:lnTo>
                    <a:pt x="446612" y="586182"/>
                  </a:lnTo>
                  <a:lnTo>
                    <a:pt x="444075" y="596332"/>
                  </a:lnTo>
                  <a:lnTo>
                    <a:pt x="444075" y="614096"/>
                  </a:lnTo>
                  <a:lnTo>
                    <a:pt x="446612" y="624246"/>
                  </a:lnTo>
                  <a:lnTo>
                    <a:pt x="446612" y="631859"/>
                  </a:lnTo>
                  <a:lnTo>
                    <a:pt x="451687" y="636934"/>
                  </a:lnTo>
                  <a:lnTo>
                    <a:pt x="456763" y="644547"/>
                  </a:lnTo>
                  <a:lnTo>
                    <a:pt x="461838" y="649622"/>
                  </a:lnTo>
                  <a:lnTo>
                    <a:pt x="469451" y="654697"/>
                  </a:lnTo>
                  <a:lnTo>
                    <a:pt x="477064" y="657235"/>
                  </a:lnTo>
                  <a:lnTo>
                    <a:pt x="484677" y="662310"/>
                  </a:lnTo>
                  <a:lnTo>
                    <a:pt x="489752" y="667386"/>
                  </a:lnTo>
                  <a:lnTo>
                    <a:pt x="494827" y="669923"/>
                  </a:lnTo>
                  <a:lnTo>
                    <a:pt x="494827" y="672461"/>
                  </a:lnTo>
                  <a:lnTo>
                    <a:pt x="489752" y="677536"/>
                  </a:lnTo>
                  <a:lnTo>
                    <a:pt x="487214" y="682611"/>
                  </a:lnTo>
                  <a:lnTo>
                    <a:pt x="487214" y="690224"/>
                  </a:lnTo>
                  <a:lnTo>
                    <a:pt x="482139" y="695300"/>
                  </a:lnTo>
                  <a:lnTo>
                    <a:pt x="477064" y="702913"/>
                  </a:lnTo>
                  <a:lnTo>
                    <a:pt x="471988" y="713063"/>
                  </a:lnTo>
                  <a:lnTo>
                    <a:pt x="469451" y="718138"/>
                  </a:lnTo>
                  <a:lnTo>
                    <a:pt x="466913" y="720676"/>
                  </a:lnTo>
                  <a:lnTo>
                    <a:pt x="461838" y="718138"/>
                  </a:lnTo>
                  <a:lnTo>
                    <a:pt x="454225" y="718138"/>
                  </a:lnTo>
                  <a:lnTo>
                    <a:pt x="446612" y="720676"/>
                  </a:lnTo>
                  <a:lnTo>
                    <a:pt x="436461" y="725751"/>
                  </a:lnTo>
                  <a:lnTo>
                    <a:pt x="428849" y="728289"/>
                  </a:lnTo>
                  <a:lnTo>
                    <a:pt x="426311" y="730826"/>
                  </a:lnTo>
                  <a:lnTo>
                    <a:pt x="421236" y="730826"/>
                  </a:lnTo>
                  <a:lnTo>
                    <a:pt x="416161" y="733364"/>
                  </a:lnTo>
                  <a:lnTo>
                    <a:pt x="406010" y="733364"/>
                  </a:lnTo>
                  <a:lnTo>
                    <a:pt x="400935" y="735902"/>
                  </a:lnTo>
                  <a:lnTo>
                    <a:pt x="395860" y="738439"/>
                  </a:lnTo>
                  <a:lnTo>
                    <a:pt x="390784" y="740977"/>
                  </a:lnTo>
                  <a:lnTo>
                    <a:pt x="388247" y="746052"/>
                  </a:lnTo>
                  <a:lnTo>
                    <a:pt x="383171" y="748590"/>
                  </a:lnTo>
                  <a:lnTo>
                    <a:pt x="378096" y="751127"/>
                  </a:lnTo>
                  <a:lnTo>
                    <a:pt x="375558" y="753665"/>
                  </a:lnTo>
                  <a:lnTo>
                    <a:pt x="367946" y="753665"/>
                  </a:lnTo>
                  <a:lnTo>
                    <a:pt x="360333" y="756203"/>
                  </a:lnTo>
                  <a:lnTo>
                    <a:pt x="352720" y="756203"/>
                  </a:lnTo>
                  <a:lnTo>
                    <a:pt x="350182" y="753665"/>
                  </a:lnTo>
                  <a:lnTo>
                    <a:pt x="347644" y="748590"/>
                  </a:lnTo>
                  <a:lnTo>
                    <a:pt x="345107" y="746052"/>
                  </a:lnTo>
                  <a:lnTo>
                    <a:pt x="342569" y="746052"/>
                  </a:lnTo>
                  <a:lnTo>
                    <a:pt x="342569" y="748590"/>
                  </a:lnTo>
                  <a:lnTo>
                    <a:pt x="340032" y="746052"/>
                  </a:lnTo>
                  <a:lnTo>
                    <a:pt x="334956" y="746052"/>
                  </a:lnTo>
                  <a:lnTo>
                    <a:pt x="332419" y="748590"/>
                  </a:lnTo>
                  <a:lnTo>
                    <a:pt x="329881" y="746052"/>
                  </a:lnTo>
                  <a:lnTo>
                    <a:pt x="327344" y="746052"/>
                  </a:lnTo>
                  <a:lnTo>
                    <a:pt x="324806" y="748590"/>
                  </a:lnTo>
                  <a:lnTo>
                    <a:pt x="327344" y="751127"/>
                  </a:lnTo>
                  <a:lnTo>
                    <a:pt x="327344" y="753665"/>
                  </a:lnTo>
                  <a:lnTo>
                    <a:pt x="324806" y="753665"/>
                  </a:lnTo>
                  <a:lnTo>
                    <a:pt x="322268" y="751127"/>
                  </a:lnTo>
                  <a:lnTo>
                    <a:pt x="317193" y="753665"/>
                  </a:lnTo>
                  <a:lnTo>
                    <a:pt x="314655" y="756203"/>
                  </a:lnTo>
                  <a:lnTo>
                    <a:pt x="307042" y="756203"/>
                  </a:lnTo>
                  <a:lnTo>
                    <a:pt x="307042" y="753665"/>
                  </a:lnTo>
                  <a:lnTo>
                    <a:pt x="309580" y="746052"/>
                  </a:lnTo>
                  <a:lnTo>
                    <a:pt x="309580" y="743514"/>
                  </a:lnTo>
                  <a:lnTo>
                    <a:pt x="307042" y="740977"/>
                  </a:lnTo>
                  <a:lnTo>
                    <a:pt x="309580" y="738439"/>
                  </a:lnTo>
                  <a:lnTo>
                    <a:pt x="309580" y="735902"/>
                  </a:lnTo>
                  <a:lnTo>
                    <a:pt x="279139" y="735902"/>
                  </a:lnTo>
                  <a:lnTo>
                    <a:pt x="268988" y="733364"/>
                  </a:lnTo>
                  <a:lnTo>
                    <a:pt x="258838" y="733364"/>
                  </a:lnTo>
                  <a:lnTo>
                    <a:pt x="248688" y="730826"/>
                  </a:lnTo>
                  <a:lnTo>
                    <a:pt x="241075" y="728289"/>
                  </a:lnTo>
                  <a:lnTo>
                    <a:pt x="235999" y="733364"/>
                  </a:lnTo>
                  <a:lnTo>
                    <a:pt x="235999" y="738439"/>
                  </a:lnTo>
                  <a:lnTo>
                    <a:pt x="230924" y="743514"/>
                  </a:lnTo>
                  <a:lnTo>
                    <a:pt x="225849" y="746052"/>
                  </a:lnTo>
                  <a:lnTo>
                    <a:pt x="218236" y="746052"/>
                  </a:lnTo>
                  <a:lnTo>
                    <a:pt x="215699" y="748590"/>
                  </a:lnTo>
                  <a:lnTo>
                    <a:pt x="210623" y="751127"/>
                  </a:lnTo>
                  <a:lnTo>
                    <a:pt x="205548" y="756203"/>
                  </a:lnTo>
                  <a:lnTo>
                    <a:pt x="200473" y="761278"/>
                  </a:lnTo>
                  <a:lnTo>
                    <a:pt x="197935" y="763816"/>
                  </a:lnTo>
                  <a:lnTo>
                    <a:pt x="195397" y="768891"/>
                  </a:lnTo>
                  <a:lnTo>
                    <a:pt x="190322" y="771428"/>
                  </a:lnTo>
                  <a:lnTo>
                    <a:pt x="185247" y="776504"/>
                  </a:lnTo>
                  <a:lnTo>
                    <a:pt x="180171" y="781579"/>
                  </a:lnTo>
                  <a:lnTo>
                    <a:pt x="175097" y="789192"/>
                  </a:lnTo>
                  <a:lnTo>
                    <a:pt x="172559" y="796805"/>
                  </a:lnTo>
                  <a:lnTo>
                    <a:pt x="167483" y="799342"/>
                  </a:lnTo>
                  <a:lnTo>
                    <a:pt x="162408" y="796805"/>
                  </a:lnTo>
                  <a:lnTo>
                    <a:pt x="157333" y="796805"/>
                  </a:lnTo>
                  <a:lnTo>
                    <a:pt x="154795" y="799342"/>
                  </a:lnTo>
                  <a:lnTo>
                    <a:pt x="154795" y="806955"/>
                  </a:lnTo>
                  <a:lnTo>
                    <a:pt x="149720" y="794267"/>
                  </a:lnTo>
                  <a:lnTo>
                    <a:pt x="152258" y="791730"/>
                  </a:lnTo>
                  <a:lnTo>
                    <a:pt x="154795" y="789192"/>
                  </a:lnTo>
                  <a:lnTo>
                    <a:pt x="157333" y="786654"/>
                  </a:lnTo>
                  <a:lnTo>
                    <a:pt x="157333" y="781579"/>
                  </a:lnTo>
                  <a:lnTo>
                    <a:pt x="154795" y="776504"/>
                  </a:lnTo>
                  <a:lnTo>
                    <a:pt x="149720" y="773966"/>
                  </a:lnTo>
                  <a:lnTo>
                    <a:pt x="147183" y="766353"/>
                  </a:lnTo>
                  <a:lnTo>
                    <a:pt x="149720" y="761278"/>
                  </a:lnTo>
                  <a:lnTo>
                    <a:pt x="152258" y="756203"/>
                  </a:lnTo>
                  <a:lnTo>
                    <a:pt x="154795" y="751127"/>
                  </a:lnTo>
                  <a:lnTo>
                    <a:pt x="154795" y="743514"/>
                  </a:lnTo>
                  <a:lnTo>
                    <a:pt x="152258" y="738439"/>
                  </a:lnTo>
                  <a:lnTo>
                    <a:pt x="149720" y="730826"/>
                  </a:lnTo>
                  <a:lnTo>
                    <a:pt x="147183" y="725751"/>
                  </a:lnTo>
                  <a:lnTo>
                    <a:pt x="142107" y="723214"/>
                  </a:lnTo>
                  <a:lnTo>
                    <a:pt x="137032" y="723214"/>
                  </a:lnTo>
                  <a:lnTo>
                    <a:pt x="134494" y="728289"/>
                  </a:lnTo>
                  <a:lnTo>
                    <a:pt x="131957" y="730826"/>
                  </a:lnTo>
                  <a:lnTo>
                    <a:pt x="129419" y="730826"/>
                  </a:lnTo>
                  <a:lnTo>
                    <a:pt x="129419" y="725751"/>
                  </a:lnTo>
                  <a:lnTo>
                    <a:pt x="126882" y="725751"/>
                  </a:lnTo>
                  <a:lnTo>
                    <a:pt x="126882" y="728289"/>
                  </a:lnTo>
                  <a:lnTo>
                    <a:pt x="124344" y="728289"/>
                  </a:lnTo>
                  <a:lnTo>
                    <a:pt x="121806" y="725751"/>
                  </a:lnTo>
                  <a:lnTo>
                    <a:pt x="121806" y="730826"/>
                  </a:lnTo>
                  <a:lnTo>
                    <a:pt x="114193" y="730826"/>
                  </a:lnTo>
                  <a:lnTo>
                    <a:pt x="114193" y="735902"/>
                  </a:lnTo>
                  <a:lnTo>
                    <a:pt x="104043" y="735902"/>
                  </a:lnTo>
                  <a:lnTo>
                    <a:pt x="101505" y="738439"/>
                  </a:lnTo>
                  <a:lnTo>
                    <a:pt x="96430" y="738439"/>
                  </a:lnTo>
                  <a:lnTo>
                    <a:pt x="96430" y="735902"/>
                  </a:lnTo>
                  <a:lnTo>
                    <a:pt x="98968" y="735902"/>
                  </a:lnTo>
                  <a:lnTo>
                    <a:pt x="98968" y="733364"/>
                  </a:lnTo>
                  <a:lnTo>
                    <a:pt x="101505" y="730826"/>
                  </a:lnTo>
                  <a:lnTo>
                    <a:pt x="98968" y="730826"/>
                  </a:lnTo>
                  <a:lnTo>
                    <a:pt x="98968" y="728289"/>
                  </a:lnTo>
                  <a:lnTo>
                    <a:pt x="96430" y="728289"/>
                  </a:lnTo>
                  <a:lnTo>
                    <a:pt x="91354" y="725751"/>
                  </a:lnTo>
                  <a:lnTo>
                    <a:pt x="88817" y="723214"/>
                  </a:lnTo>
                  <a:lnTo>
                    <a:pt x="88817" y="720676"/>
                  </a:lnTo>
                  <a:lnTo>
                    <a:pt x="93892" y="720676"/>
                  </a:lnTo>
                  <a:lnTo>
                    <a:pt x="98968" y="718138"/>
                  </a:lnTo>
                  <a:lnTo>
                    <a:pt x="101505" y="718138"/>
                  </a:lnTo>
                  <a:lnTo>
                    <a:pt x="104043" y="715601"/>
                  </a:lnTo>
                  <a:lnTo>
                    <a:pt x="106580" y="715601"/>
                  </a:lnTo>
                  <a:lnTo>
                    <a:pt x="106580" y="707988"/>
                  </a:lnTo>
                  <a:lnTo>
                    <a:pt x="109118" y="705450"/>
                  </a:lnTo>
                  <a:lnTo>
                    <a:pt x="111656" y="707988"/>
                  </a:lnTo>
                  <a:lnTo>
                    <a:pt x="114193" y="710525"/>
                  </a:lnTo>
                  <a:lnTo>
                    <a:pt x="116731" y="710525"/>
                  </a:lnTo>
                  <a:lnTo>
                    <a:pt x="116731" y="697837"/>
                  </a:lnTo>
                  <a:lnTo>
                    <a:pt x="114193" y="692762"/>
                  </a:lnTo>
                  <a:lnTo>
                    <a:pt x="111656" y="692762"/>
                  </a:lnTo>
                  <a:lnTo>
                    <a:pt x="109118" y="690224"/>
                  </a:lnTo>
                  <a:lnTo>
                    <a:pt x="109118" y="685149"/>
                  </a:lnTo>
                  <a:lnTo>
                    <a:pt x="111656" y="685149"/>
                  </a:lnTo>
                  <a:lnTo>
                    <a:pt x="116731" y="687687"/>
                  </a:lnTo>
                  <a:lnTo>
                    <a:pt x="121806" y="687687"/>
                  </a:lnTo>
                  <a:lnTo>
                    <a:pt x="124344" y="685149"/>
                  </a:lnTo>
                  <a:lnTo>
                    <a:pt x="126882" y="682611"/>
                  </a:lnTo>
                  <a:lnTo>
                    <a:pt x="126882" y="677536"/>
                  </a:lnTo>
                  <a:lnTo>
                    <a:pt x="129419" y="674999"/>
                  </a:lnTo>
                  <a:lnTo>
                    <a:pt x="129419" y="672461"/>
                  </a:lnTo>
                  <a:lnTo>
                    <a:pt x="131957" y="674999"/>
                  </a:lnTo>
                  <a:lnTo>
                    <a:pt x="134494" y="677536"/>
                  </a:lnTo>
                  <a:lnTo>
                    <a:pt x="137032" y="677536"/>
                  </a:lnTo>
                  <a:lnTo>
                    <a:pt x="139570" y="672461"/>
                  </a:lnTo>
                  <a:lnTo>
                    <a:pt x="139570" y="654697"/>
                  </a:lnTo>
                  <a:lnTo>
                    <a:pt x="134494" y="654697"/>
                  </a:lnTo>
                  <a:lnTo>
                    <a:pt x="131957" y="657235"/>
                  </a:lnTo>
                  <a:lnTo>
                    <a:pt x="131957" y="659773"/>
                  </a:lnTo>
                  <a:lnTo>
                    <a:pt x="129419" y="659773"/>
                  </a:lnTo>
                  <a:lnTo>
                    <a:pt x="126882" y="657235"/>
                  </a:lnTo>
                  <a:lnTo>
                    <a:pt x="124344" y="657235"/>
                  </a:lnTo>
                  <a:lnTo>
                    <a:pt x="124344" y="659773"/>
                  </a:lnTo>
                  <a:lnTo>
                    <a:pt x="121806" y="659773"/>
                  </a:lnTo>
                  <a:lnTo>
                    <a:pt x="119268" y="662310"/>
                  </a:lnTo>
                  <a:lnTo>
                    <a:pt x="116731" y="664848"/>
                  </a:lnTo>
                  <a:lnTo>
                    <a:pt x="114193" y="664848"/>
                  </a:lnTo>
                  <a:lnTo>
                    <a:pt x="114193" y="662310"/>
                  </a:lnTo>
                  <a:lnTo>
                    <a:pt x="111656" y="662310"/>
                  </a:lnTo>
                  <a:lnTo>
                    <a:pt x="114193" y="659773"/>
                  </a:lnTo>
                  <a:lnTo>
                    <a:pt x="111656" y="657235"/>
                  </a:lnTo>
                  <a:lnTo>
                    <a:pt x="106580" y="657235"/>
                  </a:lnTo>
                  <a:lnTo>
                    <a:pt x="109118" y="654697"/>
                  </a:lnTo>
                  <a:lnTo>
                    <a:pt x="109118" y="644547"/>
                  </a:lnTo>
                  <a:lnTo>
                    <a:pt x="114193" y="639472"/>
                  </a:lnTo>
                  <a:lnTo>
                    <a:pt x="114193" y="636934"/>
                  </a:lnTo>
                  <a:lnTo>
                    <a:pt x="126882" y="636934"/>
                  </a:lnTo>
                  <a:lnTo>
                    <a:pt x="131957" y="639472"/>
                  </a:lnTo>
                  <a:lnTo>
                    <a:pt x="134494" y="639472"/>
                  </a:lnTo>
                  <a:lnTo>
                    <a:pt x="137032" y="636934"/>
                  </a:lnTo>
                  <a:lnTo>
                    <a:pt x="139570" y="634396"/>
                  </a:lnTo>
                  <a:lnTo>
                    <a:pt x="139570" y="629321"/>
                  </a:lnTo>
                  <a:lnTo>
                    <a:pt x="142107" y="624246"/>
                  </a:lnTo>
                  <a:lnTo>
                    <a:pt x="144645" y="621708"/>
                  </a:lnTo>
                  <a:lnTo>
                    <a:pt x="147183" y="619171"/>
                  </a:lnTo>
                  <a:lnTo>
                    <a:pt x="152258" y="616633"/>
                  </a:lnTo>
                  <a:lnTo>
                    <a:pt x="157333" y="616633"/>
                  </a:lnTo>
                  <a:lnTo>
                    <a:pt x="159871" y="614096"/>
                  </a:lnTo>
                  <a:lnTo>
                    <a:pt x="164946" y="616633"/>
                  </a:lnTo>
                  <a:lnTo>
                    <a:pt x="167483" y="616633"/>
                  </a:lnTo>
                  <a:lnTo>
                    <a:pt x="167483" y="614096"/>
                  </a:lnTo>
                  <a:lnTo>
                    <a:pt x="162408" y="611558"/>
                  </a:lnTo>
                  <a:lnTo>
                    <a:pt x="159871" y="609020"/>
                  </a:lnTo>
                  <a:lnTo>
                    <a:pt x="159871" y="603945"/>
                  </a:lnTo>
                  <a:lnTo>
                    <a:pt x="157333" y="603945"/>
                  </a:lnTo>
                  <a:lnTo>
                    <a:pt x="154795" y="601407"/>
                  </a:lnTo>
                  <a:lnTo>
                    <a:pt x="152258" y="601407"/>
                  </a:lnTo>
                  <a:lnTo>
                    <a:pt x="149720" y="596332"/>
                  </a:lnTo>
                  <a:lnTo>
                    <a:pt x="149720" y="591257"/>
                  </a:lnTo>
                  <a:lnTo>
                    <a:pt x="152258" y="586182"/>
                  </a:lnTo>
                  <a:lnTo>
                    <a:pt x="154795" y="581106"/>
                  </a:lnTo>
                  <a:lnTo>
                    <a:pt x="152258" y="576031"/>
                  </a:lnTo>
                  <a:lnTo>
                    <a:pt x="149720" y="570956"/>
                  </a:lnTo>
                  <a:lnTo>
                    <a:pt x="149720" y="563343"/>
                  </a:lnTo>
                  <a:lnTo>
                    <a:pt x="147183" y="553192"/>
                  </a:lnTo>
                  <a:lnTo>
                    <a:pt x="147183" y="545579"/>
                  </a:lnTo>
                  <a:lnTo>
                    <a:pt x="139570" y="543042"/>
                  </a:lnTo>
                  <a:lnTo>
                    <a:pt x="131957" y="540504"/>
                  </a:lnTo>
                  <a:lnTo>
                    <a:pt x="121806" y="535429"/>
                  </a:lnTo>
                  <a:lnTo>
                    <a:pt x="114193" y="527816"/>
                  </a:lnTo>
                  <a:lnTo>
                    <a:pt x="106580" y="530354"/>
                  </a:lnTo>
                  <a:lnTo>
                    <a:pt x="96430" y="537967"/>
                  </a:lnTo>
                  <a:lnTo>
                    <a:pt x="91354" y="537967"/>
                  </a:lnTo>
                  <a:lnTo>
                    <a:pt x="88817" y="540504"/>
                  </a:lnTo>
                  <a:lnTo>
                    <a:pt x="88817" y="543042"/>
                  </a:lnTo>
                  <a:lnTo>
                    <a:pt x="86280" y="545579"/>
                  </a:lnTo>
                  <a:lnTo>
                    <a:pt x="81204" y="545579"/>
                  </a:lnTo>
                  <a:lnTo>
                    <a:pt x="76129" y="543042"/>
                  </a:lnTo>
                  <a:lnTo>
                    <a:pt x="73591" y="537967"/>
                  </a:lnTo>
                  <a:lnTo>
                    <a:pt x="71054" y="532891"/>
                  </a:lnTo>
                  <a:lnTo>
                    <a:pt x="71054" y="512601"/>
                  </a:lnTo>
                  <a:lnTo>
                    <a:pt x="68516" y="510063"/>
                  </a:lnTo>
                  <a:lnTo>
                    <a:pt x="65978" y="507526"/>
                  </a:lnTo>
                  <a:lnTo>
                    <a:pt x="65978" y="504988"/>
                  </a:lnTo>
                  <a:lnTo>
                    <a:pt x="63441" y="502450"/>
                  </a:lnTo>
                  <a:lnTo>
                    <a:pt x="60903" y="499913"/>
                  </a:lnTo>
                  <a:lnTo>
                    <a:pt x="58366" y="497375"/>
                  </a:lnTo>
                  <a:lnTo>
                    <a:pt x="55828" y="492300"/>
                  </a:lnTo>
                  <a:lnTo>
                    <a:pt x="50753" y="489762"/>
                  </a:lnTo>
                  <a:lnTo>
                    <a:pt x="43140" y="487225"/>
                  </a:lnTo>
                  <a:lnTo>
                    <a:pt x="32989" y="484687"/>
                  </a:lnTo>
                  <a:lnTo>
                    <a:pt x="25376" y="482149"/>
                  </a:lnTo>
                  <a:lnTo>
                    <a:pt x="17763" y="479612"/>
                  </a:lnTo>
                  <a:lnTo>
                    <a:pt x="12688" y="479612"/>
                  </a:lnTo>
                  <a:lnTo>
                    <a:pt x="7613" y="477074"/>
                  </a:lnTo>
                  <a:lnTo>
                    <a:pt x="2538" y="474536"/>
                  </a:lnTo>
                  <a:lnTo>
                    <a:pt x="0" y="471999"/>
                  </a:lnTo>
                  <a:lnTo>
                    <a:pt x="0" y="456773"/>
                  </a:lnTo>
                  <a:lnTo>
                    <a:pt x="5075" y="451698"/>
                  </a:lnTo>
                  <a:lnTo>
                    <a:pt x="10151" y="449160"/>
                  </a:lnTo>
                  <a:lnTo>
                    <a:pt x="15226" y="444085"/>
                  </a:lnTo>
                  <a:lnTo>
                    <a:pt x="22839" y="433934"/>
                  </a:lnTo>
                  <a:lnTo>
                    <a:pt x="27914" y="426322"/>
                  </a:lnTo>
                  <a:lnTo>
                    <a:pt x="32989" y="413633"/>
                  </a:lnTo>
                  <a:lnTo>
                    <a:pt x="35527" y="403483"/>
                  </a:lnTo>
                  <a:lnTo>
                    <a:pt x="35527" y="375580"/>
                  </a:lnTo>
                  <a:lnTo>
                    <a:pt x="32989" y="365429"/>
                  </a:lnTo>
                  <a:lnTo>
                    <a:pt x="32989" y="342601"/>
                  </a:lnTo>
                  <a:lnTo>
                    <a:pt x="35527" y="334988"/>
                  </a:lnTo>
                  <a:lnTo>
                    <a:pt x="40602" y="327375"/>
                  </a:lnTo>
                  <a:lnTo>
                    <a:pt x="45677" y="319762"/>
                  </a:lnTo>
                  <a:lnTo>
                    <a:pt x="50753" y="314687"/>
                  </a:lnTo>
                  <a:lnTo>
                    <a:pt x="55828" y="309612"/>
                  </a:lnTo>
                  <a:lnTo>
                    <a:pt x="60903" y="307074"/>
                  </a:lnTo>
                  <a:lnTo>
                    <a:pt x="63441" y="301999"/>
                  </a:lnTo>
                  <a:lnTo>
                    <a:pt x="68516" y="299461"/>
                  </a:lnTo>
                  <a:lnTo>
                    <a:pt x="68516" y="289311"/>
                  </a:lnTo>
                  <a:lnTo>
                    <a:pt x="55828" y="2633"/>
                  </a:lnTo>
                  <a:lnTo>
                    <a:pt x="55828" y="2633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094EE06-40BD-CB35-3ECC-D2038A138DAB}"/>
                </a:ext>
              </a:extLst>
            </p:cNvPr>
            <p:cNvSpPr/>
            <p:nvPr/>
          </p:nvSpPr>
          <p:spPr>
            <a:xfrm>
              <a:off x="6899762" y="1342813"/>
              <a:ext cx="614084" cy="403472"/>
            </a:xfrm>
            <a:custGeom>
              <a:avLst/>
              <a:gdLst>
                <a:gd name="connsiteX0" fmla="*/ 60893 w 614084"/>
                <a:gd name="connsiteY0" fmla="*/ 208086 h 403472"/>
                <a:gd name="connsiteX1" fmla="*/ 55817 w 614084"/>
                <a:gd name="connsiteY1" fmla="*/ 205548 h 403472"/>
                <a:gd name="connsiteX2" fmla="*/ 17763 w 614084"/>
                <a:gd name="connsiteY2" fmla="*/ 205548 h 403472"/>
                <a:gd name="connsiteX3" fmla="*/ 12688 w 614084"/>
                <a:gd name="connsiteY3" fmla="*/ 203010 h 403472"/>
                <a:gd name="connsiteX4" fmla="*/ 10151 w 614084"/>
                <a:gd name="connsiteY4" fmla="*/ 200473 h 403472"/>
                <a:gd name="connsiteX5" fmla="*/ 12688 w 614084"/>
                <a:gd name="connsiteY5" fmla="*/ 195397 h 403472"/>
                <a:gd name="connsiteX6" fmla="*/ 12688 w 614084"/>
                <a:gd name="connsiteY6" fmla="*/ 187785 h 403472"/>
                <a:gd name="connsiteX7" fmla="*/ 15226 w 614084"/>
                <a:gd name="connsiteY7" fmla="*/ 177634 h 403472"/>
                <a:gd name="connsiteX8" fmla="*/ 12688 w 614084"/>
                <a:gd name="connsiteY8" fmla="*/ 170021 h 403472"/>
                <a:gd name="connsiteX9" fmla="*/ 10151 w 614084"/>
                <a:gd name="connsiteY9" fmla="*/ 164946 h 403472"/>
                <a:gd name="connsiteX10" fmla="*/ 5075 w 614084"/>
                <a:gd name="connsiteY10" fmla="*/ 157333 h 403472"/>
                <a:gd name="connsiteX11" fmla="*/ 2538 w 614084"/>
                <a:gd name="connsiteY11" fmla="*/ 152258 h 403472"/>
                <a:gd name="connsiteX12" fmla="*/ 0 w 614084"/>
                <a:gd name="connsiteY12" fmla="*/ 142107 h 403472"/>
                <a:gd name="connsiteX13" fmla="*/ 2538 w 614084"/>
                <a:gd name="connsiteY13" fmla="*/ 134494 h 403472"/>
                <a:gd name="connsiteX14" fmla="*/ 2538 w 614084"/>
                <a:gd name="connsiteY14" fmla="*/ 126881 h 403472"/>
                <a:gd name="connsiteX15" fmla="*/ 5075 w 614084"/>
                <a:gd name="connsiteY15" fmla="*/ 116731 h 403472"/>
                <a:gd name="connsiteX16" fmla="*/ 7613 w 614084"/>
                <a:gd name="connsiteY16" fmla="*/ 114193 h 403472"/>
                <a:gd name="connsiteX17" fmla="*/ 10151 w 614084"/>
                <a:gd name="connsiteY17" fmla="*/ 114193 h 403472"/>
                <a:gd name="connsiteX18" fmla="*/ 12688 w 614084"/>
                <a:gd name="connsiteY18" fmla="*/ 111656 h 403472"/>
                <a:gd name="connsiteX19" fmla="*/ 15226 w 614084"/>
                <a:gd name="connsiteY19" fmla="*/ 109118 h 403472"/>
                <a:gd name="connsiteX20" fmla="*/ 15226 w 614084"/>
                <a:gd name="connsiteY20" fmla="*/ 106580 h 403472"/>
                <a:gd name="connsiteX21" fmla="*/ 17763 w 614084"/>
                <a:gd name="connsiteY21" fmla="*/ 104043 h 403472"/>
                <a:gd name="connsiteX22" fmla="*/ 17763 w 614084"/>
                <a:gd name="connsiteY22" fmla="*/ 101505 h 403472"/>
                <a:gd name="connsiteX23" fmla="*/ 20301 w 614084"/>
                <a:gd name="connsiteY23" fmla="*/ 101505 h 403472"/>
                <a:gd name="connsiteX24" fmla="*/ 20301 w 614084"/>
                <a:gd name="connsiteY24" fmla="*/ 98968 h 403472"/>
                <a:gd name="connsiteX25" fmla="*/ 22839 w 614084"/>
                <a:gd name="connsiteY25" fmla="*/ 96430 h 403472"/>
                <a:gd name="connsiteX26" fmla="*/ 22839 w 614084"/>
                <a:gd name="connsiteY26" fmla="*/ 93892 h 403472"/>
                <a:gd name="connsiteX27" fmla="*/ 25376 w 614084"/>
                <a:gd name="connsiteY27" fmla="*/ 91355 h 403472"/>
                <a:gd name="connsiteX28" fmla="*/ 30452 w 614084"/>
                <a:gd name="connsiteY28" fmla="*/ 91355 h 403472"/>
                <a:gd name="connsiteX29" fmla="*/ 30452 w 614084"/>
                <a:gd name="connsiteY29" fmla="*/ 88817 h 403472"/>
                <a:gd name="connsiteX30" fmla="*/ 32989 w 614084"/>
                <a:gd name="connsiteY30" fmla="*/ 88817 h 403472"/>
                <a:gd name="connsiteX31" fmla="*/ 35527 w 614084"/>
                <a:gd name="connsiteY31" fmla="*/ 86279 h 403472"/>
                <a:gd name="connsiteX32" fmla="*/ 40602 w 614084"/>
                <a:gd name="connsiteY32" fmla="*/ 86279 h 403472"/>
                <a:gd name="connsiteX33" fmla="*/ 43140 w 614084"/>
                <a:gd name="connsiteY33" fmla="*/ 83742 h 403472"/>
                <a:gd name="connsiteX34" fmla="*/ 58366 w 614084"/>
                <a:gd name="connsiteY34" fmla="*/ 83742 h 403472"/>
                <a:gd name="connsiteX35" fmla="*/ 58366 w 614084"/>
                <a:gd name="connsiteY35" fmla="*/ 81204 h 403472"/>
                <a:gd name="connsiteX36" fmla="*/ 60903 w 614084"/>
                <a:gd name="connsiteY36" fmla="*/ 81204 h 403472"/>
                <a:gd name="connsiteX37" fmla="*/ 63441 w 614084"/>
                <a:gd name="connsiteY37" fmla="*/ 78666 h 403472"/>
                <a:gd name="connsiteX38" fmla="*/ 65978 w 614084"/>
                <a:gd name="connsiteY38" fmla="*/ 78666 h 403472"/>
                <a:gd name="connsiteX39" fmla="*/ 68516 w 614084"/>
                <a:gd name="connsiteY39" fmla="*/ 76129 h 403472"/>
                <a:gd name="connsiteX40" fmla="*/ 71054 w 614084"/>
                <a:gd name="connsiteY40" fmla="*/ 76129 h 403472"/>
                <a:gd name="connsiteX41" fmla="*/ 73591 w 614084"/>
                <a:gd name="connsiteY41" fmla="*/ 73591 h 403472"/>
                <a:gd name="connsiteX42" fmla="*/ 76129 w 614084"/>
                <a:gd name="connsiteY42" fmla="*/ 71054 h 403472"/>
                <a:gd name="connsiteX43" fmla="*/ 78666 w 614084"/>
                <a:gd name="connsiteY43" fmla="*/ 68516 h 403472"/>
                <a:gd name="connsiteX44" fmla="*/ 81204 w 614084"/>
                <a:gd name="connsiteY44" fmla="*/ 65978 h 403472"/>
                <a:gd name="connsiteX45" fmla="*/ 81204 w 614084"/>
                <a:gd name="connsiteY45" fmla="*/ 63441 h 403472"/>
                <a:gd name="connsiteX46" fmla="*/ 83742 w 614084"/>
                <a:gd name="connsiteY46" fmla="*/ 60903 h 403472"/>
                <a:gd name="connsiteX47" fmla="*/ 86280 w 614084"/>
                <a:gd name="connsiteY47" fmla="*/ 58365 h 403472"/>
                <a:gd name="connsiteX48" fmla="*/ 88817 w 614084"/>
                <a:gd name="connsiteY48" fmla="*/ 55828 h 403472"/>
                <a:gd name="connsiteX49" fmla="*/ 88817 w 614084"/>
                <a:gd name="connsiteY49" fmla="*/ 53290 h 403472"/>
                <a:gd name="connsiteX50" fmla="*/ 91355 w 614084"/>
                <a:gd name="connsiteY50" fmla="*/ 50753 h 403472"/>
                <a:gd name="connsiteX51" fmla="*/ 93892 w 614084"/>
                <a:gd name="connsiteY51" fmla="*/ 50753 h 403472"/>
                <a:gd name="connsiteX52" fmla="*/ 93892 w 614084"/>
                <a:gd name="connsiteY52" fmla="*/ 48215 h 403472"/>
                <a:gd name="connsiteX53" fmla="*/ 101505 w 614084"/>
                <a:gd name="connsiteY53" fmla="*/ 48215 h 403472"/>
                <a:gd name="connsiteX54" fmla="*/ 101505 w 614084"/>
                <a:gd name="connsiteY54" fmla="*/ 45677 h 403472"/>
                <a:gd name="connsiteX55" fmla="*/ 106580 w 614084"/>
                <a:gd name="connsiteY55" fmla="*/ 45677 h 403472"/>
                <a:gd name="connsiteX56" fmla="*/ 109118 w 614084"/>
                <a:gd name="connsiteY56" fmla="*/ 43140 h 403472"/>
                <a:gd name="connsiteX57" fmla="*/ 111656 w 614084"/>
                <a:gd name="connsiteY57" fmla="*/ 43140 h 403472"/>
                <a:gd name="connsiteX58" fmla="*/ 114193 w 614084"/>
                <a:gd name="connsiteY58" fmla="*/ 40602 h 403472"/>
                <a:gd name="connsiteX59" fmla="*/ 121806 w 614084"/>
                <a:gd name="connsiteY59" fmla="*/ 40602 h 403472"/>
                <a:gd name="connsiteX60" fmla="*/ 124344 w 614084"/>
                <a:gd name="connsiteY60" fmla="*/ 38064 h 403472"/>
                <a:gd name="connsiteX61" fmla="*/ 131957 w 614084"/>
                <a:gd name="connsiteY61" fmla="*/ 38064 h 403472"/>
                <a:gd name="connsiteX62" fmla="*/ 134494 w 614084"/>
                <a:gd name="connsiteY62" fmla="*/ 40602 h 403472"/>
                <a:gd name="connsiteX63" fmla="*/ 162398 w 614084"/>
                <a:gd name="connsiteY63" fmla="*/ 40602 h 403472"/>
                <a:gd name="connsiteX64" fmla="*/ 164936 w 614084"/>
                <a:gd name="connsiteY64" fmla="*/ 43140 h 403472"/>
                <a:gd name="connsiteX65" fmla="*/ 167473 w 614084"/>
                <a:gd name="connsiteY65" fmla="*/ 40602 h 403472"/>
                <a:gd name="connsiteX66" fmla="*/ 197914 w 614084"/>
                <a:gd name="connsiteY66" fmla="*/ 40602 h 403472"/>
                <a:gd name="connsiteX67" fmla="*/ 200452 w 614084"/>
                <a:gd name="connsiteY67" fmla="*/ 38064 h 403472"/>
                <a:gd name="connsiteX68" fmla="*/ 210602 w 614084"/>
                <a:gd name="connsiteY68" fmla="*/ 38064 h 403472"/>
                <a:gd name="connsiteX69" fmla="*/ 213140 w 614084"/>
                <a:gd name="connsiteY69" fmla="*/ 35527 h 403472"/>
                <a:gd name="connsiteX70" fmla="*/ 218215 w 614084"/>
                <a:gd name="connsiteY70" fmla="*/ 35527 h 403472"/>
                <a:gd name="connsiteX71" fmla="*/ 218215 w 614084"/>
                <a:gd name="connsiteY71" fmla="*/ 32989 h 403472"/>
                <a:gd name="connsiteX72" fmla="*/ 220752 w 614084"/>
                <a:gd name="connsiteY72" fmla="*/ 32989 h 403472"/>
                <a:gd name="connsiteX73" fmla="*/ 223290 w 614084"/>
                <a:gd name="connsiteY73" fmla="*/ 30452 h 403472"/>
                <a:gd name="connsiteX74" fmla="*/ 225828 w 614084"/>
                <a:gd name="connsiteY74" fmla="*/ 30452 h 403472"/>
                <a:gd name="connsiteX75" fmla="*/ 228366 w 614084"/>
                <a:gd name="connsiteY75" fmla="*/ 27914 h 403472"/>
                <a:gd name="connsiteX76" fmla="*/ 230903 w 614084"/>
                <a:gd name="connsiteY76" fmla="*/ 25376 h 403472"/>
                <a:gd name="connsiteX77" fmla="*/ 233441 w 614084"/>
                <a:gd name="connsiteY77" fmla="*/ 22839 h 403472"/>
                <a:gd name="connsiteX78" fmla="*/ 235978 w 614084"/>
                <a:gd name="connsiteY78" fmla="*/ 22839 h 403472"/>
                <a:gd name="connsiteX79" fmla="*/ 241054 w 614084"/>
                <a:gd name="connsiteY79" fmla="*/ 20301 h 403472"/>
                <a:gd name="connsiteX80" fmla="*/ 241054 w 614084"/>
                <a:gd name="connsiteY80" fmla="*/ 17763 h 403472"/>
                <a:gd name="connsiteX81" fmla="*/ 243591 w 614084"/>
                <a:gd name="connsiteY81" fmla="*/ 15226 h 403472"/>
                <a:gd name="connsiteX82" fmla="*/ 253742 w 614084"/>
                <a:gd name="connsiteY82" fmla="*/ 12688 h 403472"/>
                <a:gd name="connsiteX83" fmla="*/ 253742 w 614084"/>
                <a:gd name="connsiteY83" fmla="*/ 10151 h 403472"/>
                <a:gd name="connsiteX84" fmla="*/ 274043 w 614084"/>
                <a:gd name="connsiteY84" fmla="*/ 10151 h 403472"/>
                <a:gd name="connsiteX85" fmla="*/ 276580 w 614084"/>
                <a:gd name="connsiteY85" fmla="*/ 7613 h 403472"/>
                <a:gd name="connsiteX86" fmla="*/ 286731 w 614084"/>
                <a:gd name="connsiteY86" fmla="*/ 7613 h 403472"/>
                <a:gd name="connsiteX87" fmla="*/ 286731 w 614084"/>
                <a:gd name="connsiteY87" fmla="*/ 5075 h 403472"/>
                <a:gd name="connsiteX88" fmla="*/ 294344 w 614084"/>
                <a:gd name="connsiteY88" fmla="*/ 5075 h 403472"/>
                <a:gd name="connsiteX89" fmla="*/ 296881 w 614084"/>
                <a:gd name="connsiteY89" fmla="*/ 2538 h 403472"/>
                <a:gd name="connsiteX90" fmla="*/ 299419 w 614084"/>
                <a:gd name="connsiteY90" fmla="*/ 2538 h 403472"/>
                <a:gd name="connsiteX91" fmla="*/ 301957 w 614084"/>
                <a:gd name="connsiteY91" fmla="*/ 0 h 403472"/>
                <a:gd name="connsiteX92" fmla="*/ 309569 w 614084"/>
                <a:gd name="connsiteY92" fmla="*/ 0 h 403472"/>
                <a:gd name="connsiteX93" fmla="*/ 309569 w 614084"/>
                <a:gd name="connsiteY93" fmla="*/ 2538 h 403472"/>
                <a:gd name="connsiteX94" fmla="*/ 312107 w 614084"/>
                <a:gd name="connsiteY94" fmla="*/ 2538 h 403472"/>
                <a:gd name="connsiteX95" fmla="*/ 314645 w 614084"/>
                <a:gd name="connsiteY95" fmla="*/ 5075 h 403472"/>
                <a:gd name="connsiteX96" fmla="*/ 317183 w 614084"/>
                <a:gd name="connsiteY96" fmla="*/ 5075 h 403472"/>
                <a:gd name="connsiteX97" fmla="*/ 317183 w 614084"/>
                <a:gd name="connsiteY97" fmla="*/ 7613 h 403472"/>
                <a:gd name="connsiteX98" fmla="*/ 319720 w 614084"/>
                <a:gd name="connsiteY98" fmla="*/ 7613 h 403472"/>
                <a:gd name="connsiteX99" fmla="*/ 319720 w 614084"/>
                <a:gd name="connsiteY99" fmla="*/ 10151 h 403472"/>
                <a:gd name="connsiteX100" fmla="*/ 322258 w 614084"/>
                <a:gd name="connsiteY100" fmla="*/ 12688 h 403472"/>
                <a:gd name="connsiteX101" fmla="*/ 322258 w 614084"/>
                <a:gd name="connsiteY101" fmla="*/ 15226 h 403472"/>
                <a:gd name="connsiteX102" fmla="*/ 324795 w 614084"/>
                <a:gd name="connsiteY102" fmla="*/ 15226 h 403472"/>
                <a:gd name="connsiteX103" fmla="*/ 324795 w 614084"/>
                <a:gd name="connsiteY103" fmla="*/ 17763 h 403472"/>
                <a:gd name="connsiteX104" fmla="*/ 327333 w 614084"/>
                <a:gd name="connsiteY104" fmla="*/ 17763 h 403472"/>
                <a:gd name="connsiteX105" fmla="*/ 329871 w 614084"/>
                <a:gd name="connsiteY105" fmla="*/ 20301 h 403472"/>
                <a:gd name="connsiteX106" fmla="*/ 332408 w 614084"/>
                <a:gd name="connsiteY106" fmla="*/ 22839 h 403472"/>
                <a:gd name="connsiteX107" fmla="*/ 334946 w 614084"/>
                <a:gd name="connsiteY107" fmla="*/ 22839 h 403472"/>
                <a:gd name="connsiteX108" fmla="*/ 334946 w 614084"/>
                <a:gd name="connsiteY108" fmla="*/ 25376 h 403472"/>
                <a:gd name="connsiteX109" fmla="*/ 337483 w 614084"/>
                <a:gd name="connsiteY109" fmla="*/ 27914 h 403472"/>
                <a:gd name="connsiteX110" fmla="*/ 342559 w 614084"/>
                <a:gd name="connsiteY110" fmla="*/ 27914 h 403472"/>
                <a:gd name="connsiteX111" fmla="*/ 345096 w 614084"/>
                <a:gd name="connsiteY111" fmla="*/ 30452 h 403472"/>
                <a:gd name="connsiteX112" fmla="*/ 350172 w 614084"/>
                <a:gd name="connsiteY112" fmla="*/ 30452 h 403472"/>
                <a:gd name="connsiteX113" fmla="*/ 350172 w 614084"/>
                <a:gd name="connsiteY113" fmla="*/ 32989 h 403472"/>
                <a:gd name="connsiteX114" fmla="*/ 352709 w 614084"/>
                <a:gd name="connsiteY114" fmla="*/ 32989 h 403472"/>
                <a:gd name="connsiteX115" fmla="*/ 352709 w 614084"/>
                <a:gd name="connsiteY115" fmla="*/ 35527 h 403472"/>
                <a:gd name="connsiteX116" fmla="*/ 355247 w 614084"/>
                <a:gd name="connsiteY116" fmla="*/ 35527 h 403472"/>
                <a:gd name="connsiteX117" fmla="*/ 357785 w 614084"/>
                <a:gd name="connsiteY117" fmla="*/ 38064 h 403472"/>
                <a:gd name="connsiteX118" fmla="*/ 360322 w 614084"/>
                <a:gd name="connsiteY118" fmla="*/ 38064 h 403472"/>
                <a:gd name="connsiteX119" fmla="*/ 362860 w 614084"/>
                <a:gd name="connsiteY119" fmla="*/ 40602 h 403472"/>
                <a:gd name="connsiteX120" fmla="*/ 365397 w 614084"/>
                <a:gd name="connsiteY120" fmla="*/ 40602 h 403472"/>
                <a:gd name="connsiteX121" fmla="*/ 365397 w 614084"/>
                <a:gd name="connsiteY121" fmla="*/ 43140 h 403472"/>
                <a:gd name="connsiteX122" fmla="*/ 367935 w 614084"/>
                <a:gd name="connsiteY122" fmla="*/ 43140 h 403472"/>
                <a:gd name="connsiteX123" fmla="*/ 367935 w 614084"/>
                <a:gd name="connsiteY123" fmla="*/ 45677 h 403472"/>
                <a:gd name="connsiteX124" fmla="*/ 370473 w 614084"/>
                <a:gd name="connsiteY124" fmla="*/ 48215 h 403472"/>
                <a:gd name="connsiteX125" fmla="*/ 370473 w 614084"/>
                <a:gd name="connsiteY125" fmla="*/ 50753 h 403472"/>
                <a:gd name="connsiteX126" fmla="*/ 373010 w 614084"/>
                <a:gd name="connsiteY126" fmla="*/ 50753 h 403472"/>
                <a:gd name="connsiteX127" fmla="*/ 373010 w 614084"/>
                <a:gd name="connsiteY127" fmla="*/ 55828 h 403472"/>
                <a:gd name="connsiteX128" fmla="*/ 375548 w 614084"/>
                <a:gd name="connsiteY128" fmla="*/ 58365 h 403472"/>
                <a:gd name="connsiteX129" fmla="*/ 378086 w 614084"/>
                <a:gd name="connsiteY129" fmla="*/ 58365 h 403472"/>
                <a:gd name="connsiteX130" fmla="*/ 378086 w 614084"/>
                <a:gd name="connsiteY130" fmla="*/ 60903 h 403472"/>
                <a:gd name="connsiteX131" fmla="*/ 380623 w 614084"/>
                <a:gd name="connsiteY131" fmla="*/ 60903 h 403472"/>
                <a:gd name="connsiteX132" fmla="*/ 380623 w 614084"/>
                <a:gd name="connsiteY132" fmla="*/ 63441 h 403472"/>
                <a:gd name="connsiteX133" fmla="*/ 383161 w 614084"/>
                <a:gd name="connsiteY133" fmla="*/ 63441 h 403472"/>
                <a:gd name="connsiteX134" fmla="*/ 383161 w 614084"/>
                <a:gd name="connsiteY134" fmla="*/ 65978 h 403472"/>
                <a:gd name="connsiteX135" fmla="*/ 395849 w 614084"/>
                <a:gd name="connsiteY135" fmla="*/ 65978 h 403472"/>
                <a:gd name="connsiteX136" fmla="*/ 395849 w 614084"/>
                <a:gd name="connsiteY136" fmla="*/ 63441 h 403472"/>
                <a:gd name="connsiteX137" fmla="*/ 400924 w 614084"/>
                <a:gd name="connsiteY137" fmla="*/ 63441 h 403472"/>
                <a:gd name="connsiteX138" fmla="*/ 403462 w 614084"/>
                <a:gd name="connsiteY138" fmla="*/ 65978 h 403472"/>
                <a:gd name="connsiteX139" fmla="*/ 408537 w 614084"/>
                <a:gd name="connsiteY139" fmla="*/ 65978 h 403472"/>
                <a:gd name="connsiteX140" fmla="*/ 411075 w 614084"/>
                <a:gd name="connsiteY140" fmla="*/ 68516 h 403472"/>
                <a:gd name="connsiteX141" fmla="*/ 413612 w 614084"/>
                <a:gd name="connsiteY141" fmla="*/ 68516 h 403472"/>
                <a:gd name="connsiteX142" fmla="*/ 416150 w 614084"/>
                <a:gd name="connsiteY142" fmla="*/ 71054 h 403472"/>
                <a:gd name="connsiteX143" fmla="*/ 418688 w 614084"/>
                <a:gd name="connsiteY143" fmla="*/ 73591 h 403472"/>
                <a:gd name="connsiteX144" fmla="*/ 426300 w 614084"/>
                <a:gd name="connsiteY144" fmla="*/ 73591 h 403472"/>
                <a:gd name="connsiteX145" fmla="*/ 428838 w 614084"/>
                <a:gd name="connsiteY145" fmla="*/ 76129 h 403472"/>
                <a:gd name="connsiteX146" fmla="*/ 433914 w 614084"/>
                <a:gd name="connsiteY146" fmla="*/ 76129 h 403472"/>
                <a:gd name="connsiteX147" fmla="*/ 436451 w 614084"/>
                <a:gd name="connsiteY147" fmla="*/ 78666 h 403472"/>
                <a:gd name="connsiteX148" fmla="*/ 446602 w 614084"/>
                <a:gd name="connsiteY148" fmla="*/ 78666 h 403472"/>
                <a:gd name="connsiteX149" fmla="*/ 449139 w 614084"/>
                <a:gd name="connsiteY149" fmla="*/ 81204 h 403472"/>
                <a:gd name="connsiteX150" fmla="*/ 454214 w 614084"/>
                <a:gd name="connsiteY150" fmla="*/ 81204 h 403472"/>
                <a:gd name="connsiteX151" fmla="*/ 454214 w 614084"/>
                <a:gd name="connsiteY151" fmla="*/ 78666 h 403472"/>
                <a:gd name="connsiteX152" fmla="*/ 459290 w 614084"/>
                <a:gd name="connsiteY152" fmla="*/ 78666 h 403472"/>
                <a:gd name="connsiteX153" fmla="*/ 461827 w 614084"/>
                <a:gd name="connsiteY153" fmla="*/ 76129 h 403472"/>
                <a:gd name="connsiteX154" fmla="*/ 464365 w 614084"/>
                <a:gd name="connsiteY154" fmla="*/ 73591 h 403472"/>
                <a:gd name="connsiteX155" fmla="*/ 469440 w 614084"/>
                <a:gd name="connsiteY155" fmla="*/ 73591 h 403472"/>
                <a:gd name="connsiteX156" fmla="*/ 471978 w 614084"/>
                <a:gd name="connsiteY156" fmla="*/ 71054 h 403472"/>
                <a:gd name="connsiteX157" fmla="*/ 477053 w 614084"/>
                <a:gd name="connsiteY157" fmla="*/ 71054 h 403472"/>
                <a:gd name="connsiteX158" fmla="*/ 477053 w 614084"/>
                <a:gd name="connsiteY158" fmla="*/ 68516 h 403472"/>
                <a:gd name="connsiteX159" fmla="*/ 479591 w 614084"/>
                <a:gd name="connsiteY159" fmla="*/ 68516 h 403472"/>
                <a:gd name="connsiteX160" fmla="*/ 479591 w 614084"/>
                <a:gd name="connsiteY160" fmla="*/ 65978 h 403472"/>
                <a:gd name="connsiteX161" fmla="*/ 487203 w 614084"/>
                <a:gd name="connsiteY161" fmla="*/ 65978 h 403472"/>
                <a:gd name="connsiteX162" fmla="*/ 489741 w 614084"/>
                <a:gd name="connsiteY162" fmla="*/ 68516 h 403472"/>
                <a:gd name="connsiteX163" fmla="*/ 492279 w 614084"/>
                <a:gd name="connsiteY163" fmla="*/ 68516 h 403472"/>
                <a:gd name="connsiteX164" fmla="*/ 494817 w 614084"/>
                <a:gd name="connsiteY164" fmla="*/ 65978 h 403472"/>
                <a:gd name="connsiteX165" fmla="*/ 497354 w 614084"/>
                <a:gd name="connsiteY165" fmla="*/ 65978 h 403472"/>
                <a:gd name="connsiteX166" fmla="*/ 499892 w 614084"/>
                <a:gd name="connsiteY166" fmla="*/ 63441 h 403472"/>
                <a:gd name="connsiteX167" fmla="*/ 504967 w 614084"/>
                <a:gd name="connsiteY167" fmla="*/ 63441 h 403472"/>
                <a:gd name="connsiteX168" fmla="*/ 504967 w 614084"/>
                <a:gd name="connsiteY168" fmla="*/ 65978 h 403472"/>
                <a:gd name="connsiteX169" fmla="*/ 507505 w 614084"/>
                <a:gd name="connsiteY169" fmla="*/ 65978 h 403472"/>
                <a:gd name="connsiteX170" fmla="*/ 507505 w 614084"/>
                <a:gd name="connsiteY170" fmla="*/ 63441 h 403472"/>
                <a:gd name="connsiteX171" fmla="*/ 510042 w 614084"/>
                <a:gd name="connsiteY171" fmla="*/ 63441 h 403472"/>
                <a:gd name="connsiteX172" fmla="*/ 510042 w 614084"/>
                <a:gd name="connsiteY172" fmla="*/ 60903 h 403472"/>
                <a:gd name="connsiteX173" fmla="*/ 522731 w 614084"/>
                <a:gd name="connsiteY173" fmla="*/ 60903 h 403472"/>
                <a:gd name="connsiteX174" fmla="*/ 522731 w 614084"/>
                <a:gd name="connsiteY174" fmla="*/ 63441 h 403472"/>
                <a:gd name="connsiteX175" fmla="*/ 525268 w 614084"/>
                <a:gd name="connsiteY175" fmla="*/ 63441 h 403472"/>
                <a:gd name="connsiteX176" fmla="*/ 527806 w 614084"/>
                <a:gd name="connsiteY176" fmla="*/ 65978 h 403472"/>
                <a:gd name="connsiteX177" fmla="*/ 527806 w 614084"/>
                <a:gd name="connsiteY177" fmla="*/ 68516 h 403472"/>
                <a:gd name="connsiteX178" fmla="*/ 532881 w 614084"/>
                <a:gd name="connsiteY178" fmla="*/ 68516 h 403472"/>
                <a:gd name="connsiteX179" fmla="*/ 535419 w 614084"/>
                <a:gd name="connsiteY179" fmla="*/ 71054 h 403472"/>
                <a:gd name="connsiteX180" fmla="*/ 535419 w 614084"/>
                <a:gd name="connsiteY180" fmla="*/ 68516 h 403472"/>
                <a:gd name="connsiteX181" fmla="*/ 540494 w 614084"/>
                <a:gd name="connsiteY181" fmla="*/ 68516 h 403472"/>
                <a:gd name="connsiteX182" fmla="*/ 543031 w 614084"/>
                <a:gd name="connsiteY182" fmla="*/ 65978 h 403472"/>
                <a:gd name="connsiteX183" fmla="*/ 548107 w 614084"/>
                <a:gd name="connsiteY183" fmla="*/ 65978 h 403472"/>
                <a:gd name="connsiteX184" fmla="*/ 548107 w 614084"/>
                <a:gd name="connsiteY184" fmla="*/ 60903 h 403472"/>
                <a:gd name="connsiteX185" fmla="*/ 550644 w 614084"/>
                <a:gd name="connsiteY185" fmla="*/ 60903 h 403472"/>
                <a:gd name="connsiteX186" fmla="*/ 553182 w 614084"/>
                <a:gd name="connsiteY186" fmla="*/ 58365 h 403472"/>
                <a:gd name="connsiteX187" fmla="*/ 560795 w 614084"/>
                <a:gd name="connsiteY187" fmla="*/ 58365 h 403472"/>
                <a:gd name="connsiteX188" fmla="*/ 563332 w 614084"/>
                <a:gd name="connsiteY188" fmla="*/ 55828 h 403472"/>
                <a:gd name="connsiteX189" fmla="*/ 573483 w 614084"/>
                <a:gd name="connsiteY189" fmla="*/ 55828 h 403472"/>
                <a:gd name="connsiteX190" fmla="*/ 576021 w 614084"/>
                <a:gd name="connsiteY190" fmla="*/ 53290 h 403472"/>
                <a:gd name="connsiteX191" fmla="*/ 578558 w 614084"/>
                <a:gd name="connsiteY191" fmla="*/ 50753 h 403472"/>
                <a:gd name="connsiteX192" fmla="*/ 578558 w 614084"/>
                <a:gd name="connsiteY192" fmla="*/ 48215 h 403472"/>
                <a:gd name="connsiteX193" fmla="*/ 586171 w 614084"/>
                <a:gd name="connsiteY193" fmla="*/ 48215 h 403472"/>
                <a:gd name="connsiteX194" fmla="*/ 586171 w 614084"/>
                <a:gd name="connsiteY194" fmla="*/ 60903 h 403472"/>
                <a:gd name="connsiteX195" fmla="*/ 588709 w 614084"/>
                <a:gd name="connsiteY195" fmla="*/ 68516 h 403472"/>
                <a:gd name="connsiteX196" fmla="*/ 591246 w 614084"/>
                <a:gd name="connsiteY196" fmla="*/ 76129 h 403472"/>
                <a:gd name="connsiteX197" fmla="*/ 593784 w 614084"/>
                <a:gd name="connsiteY197" fmla="*/ 83742 h 403472"/>
                <a:gd name="connsiteX198" fmla="*/ 593784 w 614084"/>
                <a:gd name="connsiteY198" fmla="*/ 88817 h 403472"/>
                <a:gd name="connsiteX199" fmla="*/ 598859 w 614084"/>
                <a:gd name="connsiteY199" fmla="*/ 98968 h 403472"/>
                <a:gd name="connsiteX200" fmla="*/ 598859 w 614084"/>
                <a:gd name="connsiteY200" fmla="*/ 104043 h 403472"/>
                <a:gd name="connsiteX201" fmla="*/ 601397 w 614084"/>
                <a:gd name="connsiteY201" fmla="*/ 111656 h 403472"/>
                <a:gd name="connsiteX202" fmla="*/ 606472 w 614084"/>
                <a:gd name="connsiteY202" fmla="*/ 121806 h 403472"/>
                <a:gd name="connsiteX203" fmla="*/ 606472 w 614084"/>
                <a:gd name="connsiteY203" fmla="*/ 134494 h 403472"/>
                <a:gd name="connsiteX204" fmla="*/ 609010 w 614084"/>
                <a:gd name="connsiteY204" fmla="*/ 142107 h 403472"/>
                <a:gd name="connsiteX205" fmla="*/ 611548 w 614084"/>
                <a:gd name="connsiteY205" fmla="*/ 149720 h 403472"/>
                <a:gd name="connsiteX206" fmla="*/ 614085 w 614084"/>
                <a:gd name="connsiteY206" fmla="*/ 157333 h 403472"/>
                <a:gd name="connsiteX207" fmla="*/ 614085 w 614084"/>
                <a:gd name="connsiteY207" fmla="*/ 177623 h 403472"/>
                <a:gd name="connsiteX208" fmla="*/ 611548 w 614084"/>
                <a:gd name="connsiteY208" fmla="*/ 180161 h 403472"/>
                <a:gd name="connsiteX209" fmla="*/ 609010 w 614084"/>
                <a:gd name="connsiteY209" fmla="*/ 187774 h 403472"/>
                <a:gd name="connsiteX210" fmla="*/ 609010 w 614084"/>
                <a:gd name="connsiteY210" fmla="*/ 195387 h 403472"/>
                <a:gd name="connsiteX211" fmla="*/ 606472 w 614084"/>
                <a:gd name="connsiteY211" fmla="*/ 200462 h 403472"/>
                <a:gd name="connsiteX212" fmla="*/ 606472 w 614084"/>
                <a:gd name="connsiteY212" fmla="*/ 205537 h 403472"/>
                <a:gd name="connsiteX213" fmla="*/ 603934 w 614084"/>
                <a:gd name="connsiteY213" fmla="*/ 208075 h 403472"/>
                <a:gd name="connsiteX214" fmla="*/ 601397 w 614084"/>
                <a:gd name="connsiteY214" fmla="*/ 213150 h 403472"/>
                <a:gd name="connsiteX215" fmla="*/ 598859 w 614084"/>
                <a:gd name="connsiteY215" fmla="*/ 218225 h 403472"/>
                <a:gd name="connsiteX216" fmla="*/ 593784 w 614084"/>
                <a:gd name="connsiteY216" fmla="*/ 220763 h 403472"/>
                <a:gd name="connsiteX217" fmla="*/ 588709 w 614084"/>
                <a:gd name="connsiteY217" fmla="*/ 223301 h 403472"/>
                <a:gd name="connsiteX218" fmla="*/ 583634 w 614084"/>
                <a:gd name="connsiteY218" fmla="*/ 225838 h 403472"/>
                <a:gd name="connsiteX219" fmla="*/ 581096 w 614084"/>
                <a:gd name="connsiteY219" fmla="*/ 225838 h 403472"/>
                <a:gd name="connsiteX220" fmla="*/ 581096 w 614084"/>
                <a:gd name="connsiteY220" fmla="*/ 228376 h 403472"/>
                <a:gd name="connsiteX221" fmla="*/ 578558 w 614084"/>
                <a:gd name="connsiteY221" fmla="*/ 233451 h 403472"/>
                <a:gd name="connsiteX222" fmla="*/ 570945 w 614084"/>
                <a:gd name="connsiteY222" fmla="*/ 246139 h 403472"/>
                <a:gd name="connsiteX223" fmla="*/ 565870 w 614084"/>
                <a:gd name="connsiteY223" fmla="*/ 253752 h 403472"/>
                <a:gd name="connsiteX224" fmla="*/ 563332 w 614084"/>
                <a:gd name="connsiteY224" fmla="*/ 256290 h 403472"/>
                <a:gd name="connsiteX225" fmla="*/ 555720 w 614084"/>
                <a:gd name="connsiteY225" fmla="*/ 266440 h 403472"/>
                <a:gd name="connsiteX226" fmla="*/ 548107 w 614084"/>
                <a:gd name="connsiteY226" fmla="*/ 276591 h 403472"/>
                <a:gd name="connsiteX227" fmla="*/ 545569 w 614084"/>
                <a:gd name="connsiteY227" fmla="*/ 281666 h 403472"/>
                <a:gd name="connsiteX228" fmla="*/ 540494 w 614084"/>
                <a:gd name="connsiteY228" fmla="*/ 286741 h 403472"/>
                <a:gd name="connsiteX229" fmla="*/ 535419 w 614084"/>
                <a:gd name="connsiteY229" fmla="*/ 294354 h 403472"/>
                <a:gd name="connsiteX230" fmla="*/ 530343 w 614084"/>
                <a:gd name="connsiteY230" fmla="*/ 301967 h 403472"/>
                <a:gd name="connsiteX231" fmla="*/ 525268 w 614084"/>
                <a:gd name="connsiteY231" fmla="*/ 309580 h 403472"/>
                <a:gd name="connsiteX232" fmla="*/ 525268 w 614084"/>
                <a:gd name="connsiteY232" fmla="*/ 312118 h 403472"/>
                <a:gd name="connsiteX233" fmla="*/ 522731 w 614084"/>
                <a:gd name="connsiteY233" fmla="*/ 317193 h 403472"/>
                <a:gd name="connsiteX234" fmla="*/ 522731 w 614084"/>
                <a:gd name="connsiteY234" fmla="*/ 319731 h 403472"/>
                <a:gd name="connsiteX235" fmla="*/ 520193 w 614084"/>
                <a:gd name="connsiteY235" fmla="*/ 324806 h 403472"/>
                <a:gd name="connsiteX236" fmla="*/ 520193 w 614084"/>
                <a:gd name="connsiteY236" fmla="*/ 327344 h 403472"/>
                <a:gd name="connsiteX237" fmla="*/ 517655 w 614084"/>
                <a:gd name="connsiteY237" fmla="*/ 332419 h 403472"/>
                <a:gd name="connsiteX238" fmla="*/ 517655 w 614084"/>
                <a:gd name="connsiteY238" fmla="*/ 342569 h 403472"/>
                <a:gd name="connsiteX239" fmla="*/ 515117 w 614084"/>
                <a:gd name="connsiteY239" fmla="*/ 342569 h 403472"/>
                <a:gd name="connsiteX240" fmla="*/ 515117 w 614084"/>
                <a:gd name="connsiteY240" fmla="*/ 347645 h 403472"/>
                <a:gd name="connsiteX241" fmla="*/ 512580 w 614084"/>
                <a:gd name="connsiteY241" fmla="*/ 347645 h 403472"/>
                <a:gd name="connsiteX242" fmla="*/ 512580 w 614084"/>
                <a:gd name="connsiteY242" fmla="*/ 350182 h 403472"/>
                <a:gd name="connsiteX243" fmla="*/ 482139 w 614084"/>
                <a:gd name="connsiteY243" fmla="*/ 350182 h 403472"/>
                <a:gd name="connsiteX244" fmla="*/ 477064 w 614084"/>
                <a:gd name="connsiteY244" fmla="*/ 352720 h 403472"/>
                <a:gd name="connsiteX245" fmla="*/ 466913 w 614084"/>
                <a:gd name="connsiteY245" fmla="*/ 352720 h 403472"/>
                <a:gd name="connsiteX246" fmla="*/ 454225 w 614084"/>
                <a:gd name="connsiteY246" fmla="*/ 350182 h 403472"/>
                <a:gd name="connsiteX247" fmla="*/ 451687 w 614084"/>
                <a:gd name="connsiteY247" fmla="*/ 350182 h 403472"/>
                <a:gd name="connsiteX248" fmla="*/ 451687 w 614084"/>
                <a:gd name="connsiteY248" fmla="*/ 347645 h 403472"/>
                <a:gd name="connsiteX249" fmla="*/ 446612 w 614084"/>
                <a:gd name="connsiteY249" fmla="*/ 345107 h 403472"/>
                <a:gd name="connsiteX250" fmla="*/ 444075 w 614084"/>
                <a:gd name="connsiteY250" fmla="*/ 342569 h 403472"/>
                <a:gd name="connsiteX251" fmla="*/ 438999 w 614084"/>
                <a:gd name="connsiteY251" fmla="*/ 342569 h 403472"/>
                <a:gd name="connsiteX252" fmla="*/ 436461 w 614084"/>
                <a:gd name="connsiteY252" fmla="*/ 345107 h 403472"/>
                <a:gd name="connsiteX253" fmla="*/ 433924 w 614084"/>
                <a:gd name="connsiteY253" fmla="*/ 347645 h 403472"/>
                <a:gd name="connsiteX254" fmla="*/ 431386 w 614084"/>
                <a:gd name="connsiteY254" fmla="*/ 352720 h 403472"/>
                <a:gd name="connsiteX255" fmla="*/ 428849 w 614084"/>
                <a:gd name="connsiteY255" fmla="*/ 352720 h 403472"/>
                <a:gd name="connsiteX256" fmla="*/ 428849 w 614084"/>
                <a:gd name="connsiteY256" fmla="*/ 355257 h 403472"/>
                <a:gd name="connsiteX257" fmla="*/ 426311 w 614084"/>
                <a:gd name="connsiteY257" fmla="*/ 355257 h 403472"/>
                <a:gd name="connsiteX258" fmla="*/ 418698 w 614084"/>
                <a:gd name="connsiteY258" fmla="*/ 357795 h 403472"/>
                <a:gd name="connsiteX259" fmla="*/ 416161 w 614084"/>
                <a:gd name="connsiteY259" fmla="*/ 360333 h 403472"/>
                <a:gd name="connsiteX260" fmla="*/ 413623 w 614084"/>
                <a:gd name="connsiteY260" fmla="*/ 365408 h 403472"/>
                <a:gd name="connsiteX261" fmla="*/ 411085 w 614084"/>
                <a:gd name="connsiteY261" fmla="*/ 367946 h 403472"/>
                <a:gd name="connsiteX262" fmla="*/ 411085 w 614084"/>
                <a:gd name="connsiteY262" fmla="*/ 370483 h 403472"/>
                <a:gd name="connsiteX263" fmla="*/ 388247 w 614084"/>
                <a:gd name="connsiteY263" fmla="*/ 370483 h 403472"/>
                <a:gd name="connsiteX264" fmla="*/ 383171 w 614084"/>
                <a:gd name="connsiteY264" fmla="*/ 373021 h 403472"/>
                <a:gd name="connsiteX265" fmla="*/ 360343 w 614084"/>
                <a:gd name="connsiteY265" fmla="*/ 373021 h 403472"/>
                <a:gd name="connsiteX266" fmla="*/ 357806 w 614084"/>
                <a:gd name="connsiteY266" fmla="*/ 375558 h 403472"/>
                <a:gd name="connsiteX267" fmla="*/ 355268 w 614084"/>
                <a:gd name="connsiteY267" fmla="*/ 378096 h 403472"/>
                <a:gd name="connsiteX268" fmla="*/ 350193 w 614084"/>
                <a:gd name="connsiteY268" fmla="*/ 380634 h 403472"/>
                <a:gd name="connsiteX269" fmla="*/ 345117 w 614084"/>
                <a:gd name="connsiteY269" fmla="*/ 383171 h 403472"/>
                <a:gd name="connsiteX270" fmla="*/ 340042 w 614084"/>
                <a:gd name="connsiteY270" fmla="*/ 383171 h 403472"/>
                <a:gd name="connsiteX271" fmla="*/ 337505 w 614084"/>
                <a:gd name="connsiteY271" fmla="*/ 385709 h 403472"/>
                <a:gd name="connsiteX272" fmla="*/ 322279 w 614084"/>
                <a:gd name="connsiteY272" fmla="*/ 385709 h 403472"/>
                <a:gd name="connsiteX273" fmla="*/ 324816 w 614084"/>
                <a:gd name="connsiteY273" fmla="*/ 383171 h 403472"/>
                <a:gd name="connsiteX274" fmla="*/ 324816 w 614084"/>
                <a:gd name="connsiteY274" fmla="*/ 375558 h 403472"/>
                <a:gd name="connsiteX275" fmla="*/ 322279 w 614084"/>
                <a:gd name="connsiteY275" fmla="*/ 375558 h 403472"/>
                <a:gd name="connsiteX276" fmla="*/ 322279 w 614084"/>
                <a:gd name="connsiteY276" fmla="*/ 367946 h 403472"/>
                <a:gd name="connsiteX277" fmla="*/ 319741 w 614084"/>
                <a:gd name="connsiteY277" fmla="*/ 365408 h 403472"/>
                <a:gd name="connsiteX278" fmla="*/ 319741 w 614084"/>
                <a:gd name="connsiteY278" fmla="*/ 362870 h 403472"/>
                <a:gd name="connsiteX279" fmla="*/ 314666 w 614084"/>
                <a:gd name="connsiteY279" fmla="*/ 362870 h 403472"/>
                <a:gd name="connsiteX280" fmla="*/ 314666 w 614084"/>
                <a:gd name="connsiteY280" fmla="*/ 365408 h 403472"/>
                <a:gd name="connsiteX281" fmla="*/ 312128 w 614084"/>
                <a:gd name="connsiteY281" fmla="*/ 367946 h 403472"/>
                <a:gd name="connsiteX282" fmla="*/ 304516 w 614084"/>
                <a:gd name="connsiteY282" fmla="*/ 375558 h 403472"/>
                <a:gd name="connsiteX283" fmla="*/ 301978 w 614084"/>
                <a:gd name="connsiteY283" fmla="*/ 378096 h 403472"/>
                <a:gd name="connsiteX284" fmla="*/ 299440 w 614084"/>
                <a:gd name="connsiteY284" fmla="*/ 383171 h 403472"/>
                <a:gd name="connsiteX285" fmla="*/ 296902 w 614084"/>
                <a:gd name="connsiteY285" fmla="*/ 390784 h 403472"/>
                <a:gd name="connsiteX286" fmla="*/ 291828 w 614084"/>
                <a:gd name="connsiteY286" fmla="*/ 398397 h 403472"/>
                <a:gd name="connsiteX287" fmla="*/ 291828 w 614084"/>
                <a:gd name="connsiteY287" fmla="*/ 400935 h 403472"/>
                <a:gd name="connsiteX288" fmla="*/ 266462 w 614084"/>
                <a:gd name="connsiteY288" fmla="*/ 400935 h 403472"/>
                <a:gd name="connsiteX289" fmla="*/ 258849 w 614084"/>
                <a:gd name="connsiteY289" fmla="*/ 403472 h 403472"/>
                <a:gd name="connsiteX290" fmla="*/ 241085 w 614084"/>
                <a:gd name="connsiteY290" fmla="*/ 400935 h 403472"/>
                <a:gd name="connsiteX291" fmla="*/ 233472 w 614084"/>
                <a:gd name="connsiteY291" fmla="*/ 398397 h 403472"/>
                <a:gd name="connsiteX292" fmla="*/ 223322 w 614084"/>
                <a:gd name="connsiteY292" fmla="*/ 398397 h 403472"/>
                <a:gd name="connsiteX293" fmla="*/ 213172 w 614084"/>
                <a:gd name="connsiteY293" fmla="*/ 395859 h 403472"/>
                <a:gd name="connsiteX294" fmla="*/ 185268 w 614084"/>
                <a:gd name="connsiteY294" fmla="*/ 395859 h 403472"/>
                <a:gd name="connsiteX295" fmla="*/ 177655 w 614084"/>
                <a:gd name="connsiteY295" fmla="*/ 398397 h 403472"/>
                <a:gd name="connsiteX296" fmla="*/ 175118 w 614084"/>
                <a:gd name="connsiteY296" fmla="*/ 395859 h 403472"/>
                <a:gd name="connsiteX297" fmla="*/ 170042 w 614084"/>
                <a:gd name="connsiteY297" fmla="*/ 395859 h 403472"/>
                <a:gd name="connsiteX298" fmla="*/ 170042 w 614084"/>
                <a:gd name="connsiteY298" fmla="*/ 388247 h 403472"/>
                <a:gd name="connsiteX299" fmla="*/ 175118 w 614084"/>
                <a:gd name="connsiteY299" fmla="*/ 380634 h 403472"/>
                <a:gd name="connsiteX300" fmla="*/ 175118 w 614084"/>
                <a:gd name="connsiteY300" fmla="*/ 375558 h 403472"/>
                <a:gd name="connsiteX301" fmla="*/ 172580 w 614084"/>
                <a:gd name="connsiteY301" fmla="*/ 367946 h 403472"/>
                <a:gd name="connsiteX302" fmla="*/ 167505 w 614084"/>
                <a:gd name="connsiteY302" fmla="*/ 362870 h 403472"/>
                <a:gd name="connsiteX303" fmla="*/ 167505 w 614084"/>
                <a:gd name="connsiteY303" fmla="*/ 357795 h 403472"/>
                <a:gd name="connsiteX304" fmla="*/ 172580 w 614084"/>
                <a:gd name="connsiteY304" fmla="*/ 355257 h 403472"/>
                <a:gd name="connsiteX305" fmla="*/ 180193 w 614084"/>
                <a:gd name="connsiteY305" fmla="*/ 347645 h 403472"/>
                <a:gd name="connsiteX306" fmla="*/ 182730 w 614084"/>
                <a:gd name="connsiteY306" fmla="*/ 337494 h 403472"/>
                <a:gd name="connsiteX307" fmla="*/ 182730 w 614084"/>
                <a:gd name="connsiteY307" fmla="*/ 329881 h 403472"/>
                <a:gd name="connsiteX308" fmla="*/ 180193 w 614084"/>
                <a:gd name="connsiteY308" fmla="*/ 322268 h 403472"/>
                <a:gd name="connsiteX309" fmla="*/ 170042 w 614084"/>
                <a:gd name="connsiteY309" fmla="*/ 314655 h 403472"/>
                <a:gd name="connsiteX310" fmla="*/ 159892 w 614084"/>
                <a:gd name="connsiteY310" fmla="*/ 317193 h 403472"/>
                <a:gd name="connsiteX311" fmla="*/ 147204 w 614084"/>
                <a:gd name="connsiteY311" fmla="*/ 317193 h 403472"/>
                <a:gd name="connsiteX312" fmla="*/ 137053 w 614084"/>
                <a:gd name="connsiteY312" fmla="*/ 314655 h 403472"/>
                <a:gd name="connsiteX313" fmla="*/ 129440 w 614084"/>
                <a:gd name="connsiteY313" fmla="*/ 312118 h 403472"/>
                <a:gd name="connsiteX314" fmla="*/ 124365 w 614084"/>
                <a:gd name="connsiteY314" fmla="*/ 309580 h 403472"/>
                <a:gd name="connsiteX315" fmla="*/ 116752 w 614084"/>
                <a:gd name="connsiteY315" fmla="*/ 307042 h 403472"/>
                <a:gd name="connsiteX316" fmla="*/ 101526 w 614084"/>
                <a:gd name="connsiteY316" fmla="*/ 304505 h 403472"/>
                <a:gd name="connsiteX317" fmla="*/ 96451 w 614084"/>
                <a:gd name="connsiteY317" fmla="*/ 301967 h 403472"/>
                <a:gd name="connsiteX318" fmla="*/ 91376 w 614084"/>
                <a:gd name="connsiteY318" fmla="*/ 294354 h 403472"/>
                <a:gd name="connsiteX319" fmla="*/ 86301 w 614084"/>
                <a:gd name="connsiteY319" fmla="*/ 289279 h 403472"/>
                <a:gd name="connsiteX320" fmla="*/ 76150 w 614084"/>
                <a:gd name="connsiteY320" fmla="*/ 286741 h 403472"/>
                <a:gd name="connsiteX321" fmla="*/ 71075 w 614084"/>
                <a:gd name="connsiteY321" fmla="*/ 281666 h 403472"/>
                <a:gd name="connsiteX322" fmla="*/ 68537 w 614084"/>
                <a:gd name="connsiteY322" fmla="*/ 276591 h 403472"/>
                <a:gd name="connsiteX323" fmla="*/ 68537 w 614084"/>
                <a:gd name="connsiteY323" fmla="*/ 271516 h 403472"/>
                <a:gd name="connsiteX324" fmla="*/ 65999 w 614084"/>
                <a:gd name="connsiteY324" fmla="*/ 268978 h 403472"/>
                <a:gd name="connsiteX325" fmla="*/ 60924 w 614084"/>
                <a:gd name="connsiteY325" fmla="*/ 263903 h 403472"/>
                <a:gd name="connsiteX326" fmla="*/ 58387 w 614084"/>
                <a:gd name="connsiteY326" fmla="*/ 258828 h 403472"/>
                <a:gd name="connsiteX327" fmla="*/ 58387 w 614084"/>
                <a:gd name="connsiteY327" fmla="*/ 251215 h 403472"/>
                <a:gd name="connsiteX328" fmla="*/ 60924 w 614084"/>
                <a:gd name="connsiteY328" fmla="*/ 243602 h 403472"/>
                <a:gd name="connsiteX329" fmla="*/ 65999 w 614084"/>
                <a:gd name="connsiteY329" fmla="*/ 238527 h 403472"/>
                <a:gd name="connsiteX330" fmla="*/ 68537 w 614084"/>
                <a:gd name="connsiteY330" fmla="*/ 233451 h 403472"/>
                <a:gd name="connsiteX331" fmla="*/ 73613 w 614084"/>
                <a:gd name="connsiteY331" fmla="*/ 228376 h 403472"/>
                <a:gd name="connsiteX332" fmla="*/ 73613 w 614084"/>
                <a:gd name="connsiteY332" fmla="*/ 220763 h 403472"/>
                <a:gd name="connsiteX333" fmla="*/ 71075 w 614084"/>
                <a:gd name="connsiteY333" fmla="*/ 215688 h 403472"/>
                <a:gd name="connsiteX334" fmla="*/ 68537 w 614084"/>
                <a:gd name="connsiteY334" fmla="*/ 213150 h 403472"/>
                <a:gd name="connsiteX335" fmla="*/ 63462 w 614084"/>
                <a:gd name="connsiteY335" fmla="*/ 210613 h 403472"/>
                <a:gd name="connsiteX336" fmla="*/ 60924 w 614084"/>
                <a:gd name="connsiteY336" fmla="*/ 208075 h 403472"/>
                <a:gd name="connsiteX337" fmla="*/ 60924 w 614084"/>
                <a:gd name="connsiteY337" fmla="*/ 208075 h 40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</a:cxnLst>
              <a:rect l="l" t="t" r="r" b="b"/>
              <a:pathLst>
                <a:path w="614084" h="403472">
                  <a:moveTo>
                    <a:pt x="60893" y="208086"/>
                  </a:moveTo>
                  <a:lnTo>
                    <a:pt x="55817" y="205548"/>
                  </a:lnTo>
                  <a:lnTo>
                    <a:pt x="17763" y="205548"/>
                  </a:lnTo>
                  <a:lnTo>
                    <a:pt x="12688" y="203010"/>
                  </a:lnTo>
                  <a:lnTo>
                    <a:pt x="10151" y="200473"/>
                  </a:lnTo>
                  <a:lnTo>
                    <a:pt x="12688" y="195397"/>
                  </a:lnTo>
                  <a:lnTo>
                    <a:pt x="12688" y="187785"/>
                  </a:lnTo>
                  <a:lnTo>
                    <a:pt x="15226" y="177634"/>
                  </a:lnTo>
                  <a:lnTo>
                    <a:pt x="12688" y="170021"/>
                  </a:lnTo>
                  <a:lnTo>
                    <a:pt x="10151" y="164946"/>
                  </a:lnTo>
                  <a:lnTo>
                    <a:pt x="5075" y="157333"/>
                  </a:lnTo>
                  <a:lnTo>
                    <a:pt x="2538" y="152258"/>
                  </a:lnTo>
                  <a:lnTo>
                    <a:pt x="0" y="142107"/>
                  </a:lnTo>
                  <a:lnTo>
                    <a:pt x="2538" y="134494"/>
                  </a:lnTo>
                  <a:lnTo>
                    <a:pt x="2538" y="126881"/>
                  </a:lnTo>
                  <a:lnTo>
                    <a:pt x="5075" y="116731"/>
                  </a:lnTo>
                  <a:lnTo>
                    <a:pt x="7613" y="114193"/>
                  </a:lnTo>
                  <a:lnTo>
                    <a:pt x="10151" y="114193"/>
                  </a:lnTo>
                  <a:lnTo>
                    <a:pt x="12688" y="111656"/>
                  </a:lnTo>
                  <a:lnTo>
                    <a:pt x="15226" y="109118"/>
                  </a:lnTo>
                  <a:lnTo>
                    <a:pt x="15226" y="106580"/>
                  </a:lnTo>
                  <a:lnTo>
                    <a:pt x="17763" y="104043"/>
                  </a:lnTo>
                  <a:lnTo>
                    <a:pt x="17763" y="101505"/>
                  </a:lnTo>
                  <a:lnTo>
                    <a:pt x="20301" y="101505"/>
                  </a:lnTo>
                  <a:lnTo>
                    <a:pt x="20301" y="98968"/>
                  </a:lnTo>
                  <a:lnTo>
                    <a:pt x="22839" y="96430"/>
                  </a:lnTo>
                  <a:lnTo>
                    <a:pt x="22839" y="93892"/>
                  </a:lnTo>
                  <a:lnTo>
                    <a:pt x="25376" y="91355"/>
                  </a:lnTo>
                  <a:lnTo>
                    <a:pt x="30452" y="91355"/>
                  </a:lnTo>
                  <a:lnTo>
                    <a:pt x="30452" y="88817"/>
                  </a:lnTo>
                  <a:lnTo>
                    <a:pt x="32989" y="88817"/>
                  </a:lnTo>
                  <a:lnTo>
                    <a:pt x="35527" y="86279"/>
                  </a:lnTo>
                  <a:lnTo>
                    <a:pt x="40602" y="86279"/>
                  </a:lnTo>
                  <a:lnTo>
                    <a:pt x="43140" y="83742"/>
                  </a:lnTo>
                  <a:lnTo>
                    <a:pt x="58366" y="83742"/>
                  </a:lnTo>
                  <a:lnTo>
                    <a:pt x="58366" y="81204"/>
                  </a:lnTo>
                  <a:lnTo>
                    <a:pt x="60903" y="81204"/>
                  </a:lnTo>
                  <a:lnTo>
                    <a:pt x="63441" y="78666"/>
                  </a:lnTo>
                  <a:lnTo>
                    <a:pt x="65978" y="78666"/>
                  </a:lnTo>
                  <a:lnTo>
                    <a:pt x="68516" y="76129"/>
                  </a:lnTo>
                  <a:lnTo>
                    <a:pt x="71054" y="76129"/>
                  </a:lnTo>
                  <a:lnTo>
                    <a:pt x="73591" y="73591"/>
                  </a:lnTo>
                  <a:lnTo>
                    <a:pt x="76129" y="71054"/>
                  </a:lnTo>
                  <a:lnTo>
                    <a:pt x="78666" y="68516"/>
                  </a:lnTo>
                  <a:lnTo>
                    <a:pt x="81204" y="65978"/>
                  </a:lnTo>
                  <a:lnTo>
                    <a:pt x="81204" y="63441"/>
                  </a:lnTo>
                  <a:lnTo>
                    <a:pt x="83742" y="60903"/>
                  </a:lnTo>
                  <a:lnTo>
                    <a:pt x="86280" y="58365"/>
                  </a:lnTo>
                  <a:lnTo>
                    <a:pt x="88817" y="55828"/>
                  </a:lnTo>
                  <a:lnTo>
                    <a:pt x="88817" y="53290"/>
                  </a:lnTo>
                  <a:lnTo>
                    <a:pt x="91355" y="50753"/>
                  </a:lnTo>
                  <a:lnTo>
                    <a:pt x="93892" y="50753"/>
                  </a:lnTo>
                  <a:lnTo>
                    <a:pt x="93892" y="48215"/>
                  </a:lnTo>
                  <a:lnTo>
                    <a:pt x="101505" y="48215"/>
                  </a:lnTo>
                  <a:lnTo>
                    <a:pt x="101505" y="45677"/>
                  </a:lnTo>
                  <a:lnTo>
                    <a:pt x="106580" y="45677"/>
                  </a:lnTo>
                  <a:lnTo>
                    <a:pt x="109118" y="43140"/>
                  </a:lnTo>
                  <a:lnTo>
                    <a:pt x="111656" y="43140"/>
                  </a:lnTo>
                  <a:lnTo>
                    <a:pt x="114193" y="40602"/>
                  </a:lnTo>
                  <a:lnTo>
                    <a:pt x="121806" y="40602"/>
                  </a:lnTo>
                  <a:lnTo>
                    <a:pt x="124344" y="38064"/>
                  </a:lnTo>
                  <a:lnTo>
                    <a:pt x="131957" y="38064"/>
                  </a:lnTo>
                  <a:lnTo>
                    <a:pt x="134494" y="40602"/>
                  </a:lnTo>
                  <a:lnTo>
                    <a:pt x="162398" y="40602"/>
                  </a:lnTo>
                  <a:lnTo>
                    <a:pt x="164936" y="43140"/>
                  </a:lnTo>
                  <a:lnTo>
                    <a:pt x="167473" y="40602"/>
                  </a:lnTo>
                  <a:lnTo>
                    <a:pt x="197914" y="40602"/>
                  </a:lnTo>
                  <a:lnTo>
                    <a:pt x="200452" y="38064"/>
                  </a:lnTo>
                  <a:lnTo>
                    <a:pt x="210602" y="38064"/>
                  </a:lnTo>
                  <a:lnTo>
                    <a:pt x="213140" y="35527"/>
                  </a:lnTo>
                  <a:lnTo>
                    <a:pt x="218215" y="35527"/>
                  </a:lnTo>
                  <a:lnTo>
                    <a:pt x="218215" y="32989"/>
                  </a:lnTo>
                  <a:lnTo>
                    <a:pt x="220752" y="32989"/>
                  </a:lnTo>
                  <a:lnTo>
                    <a:pt x="223290" y="30452"/>
                  </a:lnTo>
                  <a:lnTo>
                    <a:pt x="225828" y="30452"/>
                  </a:lnTo>
                  <a:lnTo>
                    <a:pt x="228366" y="27914"/>
                  </a:lnTo>
                  <a:lnTo>
                    <a:pt x="230903" y="25376"/>
                  </a:lnTo>
                  <a:lnTo>
                    <a:pt x="233441" y="22839"/>
                  </a:lnTo>
                  <a:lnTo>
                    <a:pt x="235978" y="22839"/>
                  </a:lnTo>
                  <a:lnTo>
                    <a:pt x="241054" y="20301"/>
                  </a:lnTo>
                  <a:lnTo>
                    <a:pt x="241054" y="17763"/>
                  </a:lnTo>
                  <a:lnTo>
                    <a:pt x="243591" y="15226"/>
                  </a:lnTo>
                  <a:lnTo>
                    <a:pt x="253742" y="12688"/>
                  </a:lnTo>
                  <a:lnTo>
                    <a:pt x="253742" y="10151"/>
                  </a:lnTo>
                  <a:lnTo>
                    <a:pt x="274043" y="10151"/>
                  </a:lnTo>
                  <a:lnTo>
                    <a:pt x="276580" y="7613"/>
                  </a:lnTo>
                  <a:lnTo>
                    <a:pt x="286731" y="7613"/>
                  </a:lnTo>
                  <a:lnTo>
                    <a:pt x="286731" y="5075"/>
                  </a:lnTo>
                  <a:lnTo>
                    <a:pt x="294344" y="5075"/>
                  </a:lnTo>
                  <a:lnTo>
                    <a:pt x="296881" y="2538"/>
                  </a:lnTo>
                  <a:lnTo>
                    <a:pt x="299419" y="2538"/>
                  </a:lnTo>
                  <a:lnTo>
                    <a:pt x="301957" y="0"/>
                  </a:lnTo>
                  <a:lnTo>
                    <a:pt x="309569" y="0"/>
                  </a:lnTo>
                  <a:lnTo>
                    <a:pt x="309569" y="2538"/>
                  </a:lnTo>
                  <a:lnTo>
                    <a:pt x="312107" y="2538"/>
                  </a:lnTo>
                  <a:lnTo>
                    <a:pt x="314645" y="5075"/>
                  </a:lnTo>
                  <a:lnTo>
                    <a:pt x="317183" y="5075"/>
                  </a:lnTo>
                  <a:lnTo>
                    <a:pt x="317183" y="7613"/>
                  </a:lnTo>
                  <a:lnTo>
                    <a:pt x="319720" y="7613"/>
                  </a:lnTo>
                  <a:lnTo>
                    <a:pt x="319720" y="10151"/>
                  </a:lnTo>
                  <a:lnTo>
                    <a:pt x="322258" y="12688"/>
                  </a:lnTo>
                  <a:lnTo>
                    <a:pt x="322258" y="15226"/>
                  </a:lnTo>
                  <a:lnTo>
                    <a:pt x="324795" y="15226"/>
                  </a:lnTo>
                  <a:lnTo>
                    <a:pt x="324795" y="17763"/>
                  </a:lnTo>
                  <a:lnTo>
                    <a:pt x="327333" y="17763"/>
                  </a:lnTo>
                  <a:lnTo>
                    <a:pt x="329871" y="20301"/>
                  </a:lnTo>
                  <a:lnTo>
                    <a:pt x="332408" y="22839"/>
                  </a:lnTo>
                  <a:lnTo>
                    <a:pt x="334946" y="22839"/>
                  </a:lnTo>
                  <a:lnTo>
                    <a:pt x="334946" y="25376"/>
                  </a:lnTo>
                  <a:lnTo>
                    <a:pt x="337483" y="27914"/>
                  </a:lnTo>
                  <a:lnTo>
                    <a:pt x="342559" y="27914"/>
                  </a:lnTo>
                  <a:lnTo>
                    <a:pt x="345096" y="30452"/>
                  </a:lnTo>
                  <a:lnTo>
                    <a:pt x="350172" y="30452"/>
                  </a:lnTo>
                  <a:lnTo>
                    <a:pt x="350172" y="32989"/>
                  </a:lnTo>
                  <a:lnTo>
                    <a:pt x="352709" y="32989"/>
                  </a:lnTo>
                  <a:lnTo>
                    <a:pt x="352709" y="35527"/>
                  </a:lnTo>
                  <a:lnTo>
                    <a:pt x="355247" y="35527"/>
                  </a:lnTo>
                  <a:lnTo>
                    <a:pt x="357785" y="38064"/>
                  </a:lnTo>
                  <a:lnTo>
                    <a:pt x="360322" y="38064"/>
                  </a:lnTo>
                  <a:lnTo>
                    <a:pt x="362860" y="40602"/>
                  </a:lnTo>
                  <a:lnTo>
                    <a:pt x="365397" y="40602"/>
                  </a:lnTo>
                  <a:lnTo>
                    <a:pt x="365397" y="43140"/>
                  </a:lnTo>
                  <a:lnTo>
                    <a:pt x="367935" y="43140"/>
                  </a:lnTo>
                  <a:lnTo>
                    <a:pt x="367935" y="45677"/>
                  </a:lnTo>
                  <a:lnTo>
                    <a:pt x="370473" y="48215"/>
                  </a:lnTo>
                  <a:lnTo>
                    <a:pt x="370473" y="50753"/>
                  </a:lnTo>
                  <a:lnTo>
                    <a:pt x="373010" y="50753"/>
                  </a:lnTo>
                  <a:lnTo>
                    <a:pt x="373010" y="55828"/>
                  </a:lnTo>
                  <a:lnTo>
                    <a:pt x="375548" y="58365"/>
                  </a:lnTo>
                  <a:lnTo>
                    <a:pt x="378086" y="58365"/>
                  </a:lnTo>
                  <a:lnTo>
                    <a:pt x="378086" y="60903"/>
                  </a:lnTo>
                  <a:lnTo>
                    <a:pt x="380623" y="60903"/>
                  </a:lnTo>
                  <a:lnTo>
                    <a:pt x="380623" y="63441"/>
                  </a:lnTo>
                  <a:lnTo>
                    <a:pt x="383161" y="63441"/>
                  </a:lnTo>
                  <a:lnTo>
                    <a:pt x="383161" y="65978"/>
                  </a:lnTo>
                  <a:lnTo>
                    <a:pt x="395849" y="65978"/>
                  </a:lnTo>
                  <a:lnTo>
                    <a:pt x="395849" y="63441"/>
                  </a:lnTo>
                  <a:lnTo>
                    <a:pt x="400924" y="63441"/>
                  </a:lnTo>
                  <a:lnTo>
                    <a:pt x="403462" y="65978"/>
                  </a:lnTo>
                  <a:lnTo>
                    <a:pt x="408537" y="65978"/>
                  </a:lnTo>
                  <a:lnTo>
                    <a:pt x="411075" y="68516"/>
                  </a:lnTo>
                  <a:lnTo>
                    <a:pt x="413612" y="68516"/>
                  </a:lnTo>
                  <a:lnTo>
                    <a:pt x="416150" y="71054"/>
                  </a:lnTo>
                  <a:lnTo>
                    <a:pt x="418688" y="73591"/>
                  </a:lnTo>
                  <a:lnTo>
                    <a:pt x="426300" y="73591"/>
                  </a:lnTo>
                  <a:lnTo>
                    <a:pt x="428838" y="76129"/>
                  </a:lnTo>
                  <a:lnTo>
                    <a:pt x="433914" y="76129"/>
                  </a:lnTo>
                  <a:lnTo>
                    <a:pt x="436451" y="78666"/>
                  </a:lnTo>
                  <a:lnTo>
                    <a:pt x="446602" y="78666"/>
                  </a:lnTo>
                  <a:lnTo>
                    <a:pt x="449139" y="81204"/>
                  </a:lnTo>
                  <a:lnTo>
                    <a:pt x="454214" y="81204"/>
                  </a:lnTo>
                  <a:lnTo>
                    <a:pt x="454214" y="78666"/>
                  </a:lnTo>
                  <a:lnTo>
                    <a:pt x="459290" y="78666"/>
                  </a:lnTo>
                  <a:lnTo>
                    <a:pt x="461827" y="76129"/>
                  </a:lnTo>
                  <a:lnTo>
                    <a:pt x="464365" y="73591"/>
                  </a:lnTo>
                  <a:lnTo>
                    <a:pt x="469440" y="73591"/>
                  </a:lnTo>
                  <a:lnTo>
                    <a:pt x="471978" y="71054"/>
                  </a:lnTo>
                  <a:lnTo>
                    <a:pt x="477053" y="71054"/>
                  </a:lnTo>
                  <a:lnTo>
                    <a:pt x="477053" y="68516"/>
                  </a:lnTo>
                  <a:lnTo>
                    <a:pt x="479591" y="68516"/>
                  </a:lnTo>
                  <a:lnTo>
                    <a:pt x="479591" y="65978"/>
                  </a:lnTo>
                  <a:lnTo>
                    <a:pt x="487203" y="65978"/>
                  </a:lnTo>
                  <a:lnTo>
                    <a:pt x="489741" y="68516"/>
                  </a:lnTo>
                  <a:lnTo>
                    <a:pt x="492279" y="68516"/>
                  </a:lnTo>
                  <a:lnTo>
                    <a:pt x="494817" y="65978"/>
                  </a:lnTo>
                  <a:lnTo>
                    <a:pt x="497354" y="65978"/>
                  </a:lnTo>
                  <a:lnTo>
                    <a:pt x="499892" y="63441"/>
                  </a:lnTo>
                  <a:lnTo>
                    <a:pt x="504967" y="63441"/>
                  </a:lnTo>
                  <a:lnTo>
                    <a:pt x="504967" y="65978"/>
                  </a:lnTo>
                  <a:lnTo>
                    <a:pt x="507505" y="65978"/>
                  </a:lnTo>
                  <a:lnTo>
                    <a:pt x="507505" y="63441"/>
                  </a:lnTo>
                  <a:lnTo>
                    <a:pt x="510042" y="63441"/>
                  </a:lnTo>
                  <a:lnTo>
                    <a:pt x="510042" y="60903"/>
                  </a:lnTo>
                  <a:lnTo>
                    <a:pt x="522731" y="60903"/>
                  </a:lnTo>
                  <a:lnTo>
                    <a:pt x="522731" y="63441"/>
                  </a:lnTo>
                  <a:lnTo>
                    <a:pt x="525268" y="63441"/>
                  </a:lnTo>
                  <a:lnTo>
                    <a:pt x="527806" y="65978"/>
                  </a:lnTo>
                  <a:lnTo>
                    <a:pt x="527806" y="68516"/>
                  </a:lnTo>
                  <a:lnTo>
                    <a:pt x="532881" y="68516"/>
                  </a:lnTo>
                  <a:lnTo>
                    <a:pt x="535419" y="71054"/>
                  </a:lnTo>
                  <a:lnTo>
                    <a:pt x="535419" y="68516"/>
                  </a:lnTo>
                  <a:lnTo>
                    <a:pt x="540494" y="68516"/>
                  </a:lnTo>
                  <a:lnTo>
                    <a:pt x="543031" y="65978"/>
                  </a:lnTo>
                  <a:lnTo>
                    <a:pt x="548107" y="65978"/>
                  </a:lnTo>
                  <a:lnTo>
                    <a:pt x="548107" y="60903"/>
                  </a:lnTo>
                  <a:lnTo>
                    <a:pt x="550644" y="60903"/>
                  </a:lnTo>
                  <a:lnTo>
                    <a:pt x="553182" y="58365"/>
                  </a:lnTo>
                  <a:lnTo>
                    <a:pt x="560795" y="58365"/>
                  </a:lnTo>
                  <a:lnTo>
                    <a:pt x="563332" y="55828"/>
                  </a:lnTo>
                  <a:lnTo>
                    <a:pt x="573483" y="55828"/>
                  </a:lnTo>
                  <a:lnTo>
                    <a:pt x="576021" y="53290"/>
                  </a:lnTo>
                  <a:lnTo>
                    <a:pt x="578558" y="50753"/>
                  </a:lnTo>
                  <a:lnTo>
                    <a:pt x="578558" y="48215"/>
                  </a:lnTo>
                  <a:lnTo>
                    <a:pt x="586171" y="48215"/>
                  </a:lnTo>
                  <a:lnTo>
                    <a:pt x="586171" y="60903"/>
                  </a:lnTo>
                  <a:lnTo>
                    <a:pt x="588709" y="68516"/>
                  </a:lnTo>
                  <a:lnTo>
                    <a:pt x="591246" y="76129"/>
                  </a:lnTo>
                  <a:lnTo>
                    <a:pt x="593784" y="83742"/>
                  </a:lnTo>
                  <a:lnTo>
                    <a:pt x="593784" y="88817"/>
                  </a:lnTo>
                  <a:lnTo>
                    <a:pt x="598859" y="98968"/>
                  </a:lnTo>
                  <a:lnTo>
                    <a:pt x="598859" y="104043"/>
                  </a:lnTo>
                  <a:lnTo>
                    <a:pt x="601397" y="111656"/>
                  </a:lnTo>
                  <a:lnTo>
                    <a:pt x="606472" y="121806"/>
                  </a:lnTo>
                  <a:lnTo>
                    <a:pt x="606472" y="134494"/>
                  </a:lnTo>
                  <a:lnTo>
                    <a:pt x="609010" y="142107"/>
                  </a:lnTo>
                  <a:lnTo>
                    <a:pt x="611548" y="149720"/>
                  </a:lnTo>
                  <a:lnTo>
                    <a:pt x="614085" y="157333"/>
                  </a:lnTo>
                  <a:lnTo>
                    <a:pt x="614085" y="177623"/>
                  </a:lnTo>
                  <a:lnTo>
                    <a:pt x="611548" y="180161"/>
                  </a:lnTo>
                  <a:lnTo>
                    <a:pt x="609010" y="187774"/>
                  </a:lnTo>
                  <a:lnTo>
                    <a:pt x="609010" y="195387"/>
                  </a:lnTo>
                  <a:lnTo>
                    <a:pt x="606472" y="200462"/>
                  </a:lnTo>
                  <a:lnTo>
                    <a:pt x="606472" y="205537"/>
                  </a:lnTo>
                  <a:lnTo>
                    <a:pt x="603934" y="208075"/>
                  </a:lnTo>
                  <a:lnTo>
                    <a:pt x="601397" y="213150"/>
                  </a:lnTo>
                  <a:lnTo>
                    <a:pt x="598859" y="218225"/>
                  </a:lnTo>
                  <a:lnTo>
                    <a:pt x="593784" y="220763"/>
                  </a:lnTo>
                  <a:lnTo>
                    <a:pt x="588709" y="223301"/>
                  </a:lnTo>
                  <a:lnTo>
                    <a:pt x="583634" y="225838"/>
                  </a:lnTo>
                  <a:lnTo>
                    <a:pt x="581096" y="225838"/>
                  </a:lnTo>
                  <a:lnTo>
                    <a:pt x="581096" y="228376"/>
                  </a:lnTo>
                  <a:lnTo>
                    <a:pt x="578558" y="233451"/>
                  </a:lnTo>
                  <a:lnTo>
                    <a:pt x="570945" y="246139"/>
                  </a:lnTo>
                  <a:lnTo>
                    <a:pt x="565870" y="253752"/>
                  </a:lnTo>
                  <a:lnTo>
                    <a:pt x="563332" y="256290"/>
                  </a:lnTo>
                  <a:lnTo>
                    <a:pt x="555720" y="266440"/>
                  </a:lnTo>
                  <a:lnTo>
                    <a:pt x="548107" y="276591"/>
                  </a:lnTo>
                  <a:lnTo>
                    <a:pt x="545569" y="281666"/>
                  </a:lnTo>
                  <a:lnTo>
                    <a:pt x="540494" y="286741"/>
                  </a:lnTo>
                  <a:lnTo>
                    <a:pt x="535419" y="294354"/>
                  </a:lnTo>
                  <a:lnTo>
                    <a:pt x="530343" y="301967"/>
                  </a:lnTo>
                  <a:lnTo>
                    <a:pt x="525268" y="309580"/>
                  </a:lnTo>
                  <a:lnTo>
                    <a:pt x="525268" y="312118"/>
                  </a:lnTo>
                  <a:lnTo>
                    <a:pt x="522731" y="317193"/>
                  </a:lnTo>
                  <a:lnTo>
                    <a:pt x="522731" y="319731"/>
                  </a:lnTo>
                  <a:lnTo>
                    <a:pt x="520193" y="324806"/>
                  </a:lnTo>
                  <a:lnTo>
                    <a:pt x="520193" y="327344"/>
                  </a:lnTo>
                  <a:lnTo>
                    <a:pt x="517655" y="332419"/>
                  </a:lnTo>
                  <a:lnTo>
                    <a:pt x="517655" y="342569"/>
                  </a:lnTo>
                  <a:lnTo>
                    <a:pt x="515117" y="342569"/>
                  </a:lnTo>
                  <a:lnTo>
                    <a:pt x="515117" y="347645"/>
                  </a:lnTo>
                  <a:lnTo>
                    <a:pt x="512580" y="347645"/>
                  </a:lnTo>
                  <a:lnTo>
                    <a:pt x="512580" y="350182"/>
                  </a:lnTo>
                  <a:lnTo>
                    <a:pt x="482139" y="350182"/>
                  </a:lnTo>
                  <a:lnTo>
                    <a:pt x="477064" y="352720"/>
                  </a:lnTo>
                  <a:lnTo>
                    <a:pt x="466913" y="352720"/>
                  </a:lnTo>
                  <a:lnTo>
                    <a:pt x="454225" y="350182"/>
                  </a:lnTo>
                  <a:lnTo>
                    <a:pt x="451687" y="350182"/>
                  </a:lnTo>
                  <a:lnTo>
                    <a:pt x="451687" y="347645"/>
                  </a:lnTo>
                  <a:lnTo>
                    <a:pt x="446612" y="345107"/>
                  </a:lnTo>
                  <a:lnTo>
                    <a:pt x="444075" y="342569"/>
                  </a:lnTo>
                  <a:lnTo>
                    <a:pt x="438999" y="342569"/>
                  </a:lnTo>
                  <a:lnTo>
                    <a:pt x="436461" y="345107"/>
                  </a:lnTo>
                  <a:lnTo>
                    <a:pt x="433924" y="347645"/>
                  </a:lnTo>
                  <a:lnTo>
                    <a:pt x="431386" y="352720"/>
                  </a:lnTo>
                  <a:lnTo>
                    <a:pt x="428849" y="352720"/>
                  </a:lnTo>
                  <a:lnTo>
                    <a:pt x="428849" y="355257"/>
                  </a:lnTo>
                  <a:lnTo>
                    <a:pt x="426311" y="355257"/>
                  </a:lnTo>
                  <a:lnTo>
                    <a:pt x="418698" y="357795"/>
                  </a:lnTo>
                  <a:lnTo>
                    <a:pt x="416161" y="360333"/>
                  </a:lnTo>
                  <a:lnTo>
                    <a:pt x="413623" y="365408"/>
                  </a:lnTo>
                  <a:lnTo>
                    <a:pt x="411085" y="367946"/>
                  </a:lnTo>
                  <a:lnTo>
                    <a:pt x="411085" y="370483"/>
                  </a:lnTo>
                  <a:lnTo>
                    <a:pt x="388247" y="370483"/>
                  </a:lnTo>
                  <a:lnTo>
                    <a:pt x="383171" y="373021"/>
                  </a:lnTo>
                  <a:lnTo>
                    <a:pt x="360343" y="373021"/>
                  </a:lnTo>
                  <a:lnTo>
                    <a:pt x="357806" y="375558"/>
                  </a:lnTo>
                  <a:lnTo>
                    <a:pt x="355268" y="378096"/>
                  </a:lnTo>
                  <a:lnTo>
                    <a:pt x="350193" y="380634"/>
                  </a:lnTo>
                  <a:lnTo>
                    <a:pt x="345117" y="383171"/>
                  </a:lnTo>
                  <a:lnTo>
                    <a:pt x="340042" y="383171"/>
                  </a:lnTo>
                  <a:lnTo>
                    <a:pt x="337505" y="385709"/>
                  </a:lnTo>
                  <a:lnTo>
                    <a:pt x="322279" y="385709"/>
                  </a:lnTo>
                  <a:lnTo>
                    <a:pt x="324816" y="383171"/>
                  </a:lnTo>
                  <a:lnTo>
                    <a:pt x="324816" y="375558"/>
                  </a:lnTo>
                  <a:lnTo>
                    <a:pt x="322279" y="375558"/>
                  </a:lnTo>
                  <a:lnTo>
                    <a:pt x="322279" y="367946"/>
                  </a:lnTo>
                  <a:lnTo>
                    <a:pt x="319741" y="365408"/>
                  </a:lnTo>
                  <a:lnTo>
                    <a:pt x="319741" y="362870"/>
                  </a:lnTo>
                  <a:lnTo>
                    <a:pt x="314666" y="362870"/>
                  </a:lnTo>
                  <a:lnTo>
                    <a:pt x="314666" y="365408"/>
                  </a:lnTo>
                  <a:lnTo>
                    <a:pt x="312128" y="367946"/>
                  </a:lnTo>
                  <a:lnTo>
                    <a:pt x="304516" y="375558"/>
                  </a:lnTo>
                  <a:lnTo>
                    <a:pt x="301978" y="378096"/>
                  </a:lnTo>
                  <a:lnTo>
                    <a:pt x="299440" y="383171"/>
                  </a:lnTo>
                  <a:lnTo>
                    <a:pt x="296902" y="390784"/>
                  </a:lnTo>
                  <a:lnTo>
                    <a:pt x="291828" y="398397"/>
                  </a:lnTo>
                  <a:lnTo>
                    <a:pt x="291828" y="400935"/>
                  </a:lnTo>
                  <a:lnTo>
                    <a:pt x="266462" y="400935"/>
                  </a:lnTo>
                  <a:lnTo>
                    <a:pt x="258849" y="403472"/>
                  </a:lnTo>
                  <a:lnTo>
                    <a:pt x="241085" y="400935"/>
                  </a:lnTo>
                  <a:lnTo>
                    <a:pt x="233472" y="398397"/>
                  </a:lnTo>
                  <a:lnTo>
                    <a:pt x="223322" y="398397"/>
                  </a:lnTo>
                  <a:lnTo>
                    <a:pt x="213172" y="395859"/>
                  </a:lnTo>
                  <a:lnTo>
                    <a:pt x="185268" y="395859"/>
                  </a:lnTo>
                  <a:lnTo>
                    <a:pt x="177655" y="398397"/>
                  </a:lnTo>
                  <a:lnTo>
                    <a:pt x="175118" y="395859"/>
                  </a:lnTo>
                  <a:lnTo>
                    <a:pt x="170042" y="395859"/>
                  </a:lnTo>
                  <a:lnTo>
                    <a:pt x="170042" y="388247"/>
                  </a:lnTo>
                  <a:lnTo>
                    <a:pt x="175118" y="380634"/>
                  </a:lnTo>
                  <a:lnTo>
                    <a:pt x="175118" y="375558"/>
                  </a:lnTo>
                  <a:lnTo>
                    <a:pt x="172580" y="367946"/>
                  </a:lnTo>
                  <a:lnTo>
                    <a:pt x="167505" y="362870"/>
                  </a:lnTo>
                  <a:lnTo>
                    <a:pt x="167505" y="357795"/>
                  </a:lnTo>
                  <a:lnTo>
                    <a:pt x="172580" y="355257"/>
                  </a:lnTo>
                  <a:lnTo>
                    <a:pt x="180193" y="347645"/>
                  </a:lnTo>
                  <a:lnTo>
                    <a:pt x="182730" y="337494"/>
                  </a:lnTo>
                  <a:lnTo>
                    <a:pt x="182730" y="329881"/>
                  </a:lnTo>
                  <a:lnTo>
                    <a:pt x="180193" y="322268"/>
                  </a:lnTo>
                  <a:lnTo>
                    <a:pt x="170042" y="314655"/>
                  </a:lnTo>
                  <a:lnTo>
                    <a:pt x="159892" y="317193"/>
                  </a:lnTo>
                  <a:lnTo>
                    <a:pt x="147204" y="317193"/>
                  </a:lnTo>
                  <a:lnTo>
                    <a:pt x="137053" y="314655"/>
                  </a:lnTo>
                  <a:lnTo>
                    <a:pt x="129440" y="312118"/>
                  </a:lnTo>
                  <a:lnTo>
                    <a:pt x="124365" y="309580"/>
                  </a:lnTo>
                  <a:lnTo>
                    <a:pt x="116752" y="307042"/>
                  </a:lnTo>
                  <a:lnTo>
                    <a:pt x="101526" y="304505"/>
                  </a:lnTo>
                  <a:lnTo>
                    <a:pt x="96451" y="301967"/>
                  </a:lnTo>
                  <a:lnTo>
                    <a:pt x="91376" y="294354"/>
                  </a:lnTo>
                  <a:lnTo>
                    <a:pt x="86301" y="289279"/>
                  </a:lnTo>
                  <a:lnTo>
                    <a:pt x="76150" y="286741"/>
                  </a:lnTo>
                  <a:lnTo>
                    <a:pt x="71075" y="281666"/>
                  </a:lnTo>
                  <a:lnTo>
                    <a:pt x="68537" y="276591"/>
                  </a:lnTo>
                  <a:lnTo>
                    <a:pt x="68537" y="271516"/>
                  </a:lnTo>
                  <a:lnTo>
                    <a:pt x="65999" y="268978"/>
                  </a:lnTo>
                  <a:lnTo>
                    <a:pt x="60924" y="263903"/>
                  </a:lnTo>
                  <a:lnTo>
                    <a:pt x="58387" y="258828"/>
                  </a:lnTo>
                  <a:lnTo>
                    <a:pt x="58387" y="251215"/>
                  </a:lnTo>
                  <a:lnTo>
                    <a:pt x="60924" y="243602"/>
                  </a:lnTo>
                  <a:lnTo>
                    <a:pt x="65999" y="238527"/>
                  </a:lnTo>
                  <a:lnTo>
                    <a:pt x="68537" y="233451"/>
                  </a:lnTo>
                  <a:lnTo>
                    <a:pt x="73613" y="228376"/>
                  </a:lnTo>
                  <a:lnTo>
                    <a:pt x="73613" y="220763"/>
                  </a:lnTo>
                  <a:lnTo>
                    <a:pt x="71075" y="215688"/>
                  </a:lnTo>
                  <a:lnTo>
                    <a:pt x="68537" y="213150"/>
                  </a:lnTo>
                  <a:lnTo>
                    <a:pt x="63462" y="210613"/>
                  </a:lnTo>
                  <a:lnTo>
                    <a:pt x="60924" y="208075"/>
                  </a:lnTo>
                  <a:lnTo>
                    <a:pt x="60924" y="208075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AF83FEA-30E1-D3C9-EA16-A2EF313A77C8}"/>
                </a:ext>
              </a:extLst>
            </p:cNvPr>
            <p:cNvSpPr/>
            <p:nvPr/>
          </p:nvSpPr>
          <p:spPr>
            <a:xfrm>
              <a:off x="7049439" y="1538147"/>
              <a:ext cx="530300" cy="710483"/>
            </a:xfrm>
            <a:custGeom>
              <a:avLst/>
              <a:gdLst>
                <a:gd name="connsiteX0" fmla="*/ 195355 w 530300"/>
                <a:gd name="connsiteY0" fmla="*/ 408526 h 710483"/>
                <a:gd name="connsiteX1" fmla="*/ 197893 w 530300"/>
                <a:gd name="connsiteY1" fmla="*/ 400914 h 710483"/>
                <a:gd name="connsiteX2" fmla="*/ 197893 w 530300"/>
                <a:gd name="connsiteY2" fmla="*/ 317193 h 710483"/>
                <a:gd name="connsiteX3" fmla="*/ 195355 w 530300"/>
                <a:gd name="connsiteY3" fmla="*/ 312118 h 710483"/>
                <a:gd name="connsiteX4" fmla="*/ 192818 w 530300"/>
                <a:gd name="connsiteY4" fmla="*/ 309580 h 710483"/>
                <a:gd name="connsiteX5" fmla="*/ 192818 w 530300"/>
                <a:gd name="connsiteY5" fmla="*/ 307042 h 710483"/>
                <a:gd name="connsiteX6" fmla="*/ 190280 w 530300"/>
                <a:gd name="connsiteY6" fmla="*/ 307042 h 710483"/>
                <a:gd name="connsiteX7" fmla="*/ 190280 w 530300"/>
                <a:gd name="connsiteY7" fmla="*/ 304505 h 710483"/>
                <a:gd name="connsiteX8" fmla="*/ 182667 w 530300"/>
                <a:gd name="connsiteY8" fmla="*/ 294354 h 710483"/>
                <a:gd name="connsiteX9" fmla="*/ 180130 w 530300"/>
                <a:gd name="connsiteY9" fmla="*/ 289279 h 710483"/>
                <a:gd name="connsiteX10" fmla="*/ 175054 w 530300"/>
                <a:gd name="connsiteY10" fmla="*/ 284204 h 710483"/>
                <a:gd name="connsiteX11" fmla="*/ 172516 w 530300"/>
                <a:gd name="connsiteY11" fmla="*/ 281666 h 710483"/>
                <a:gd name="connsiteX12" fmla="*/ 167441 w 530300"/>
                <a:gd name="connsiteY12" fmla="*/ 276591 h 710483"/>
                <a:gd name="connsiteX13" fmla="*/ 164904 w 530300"/>
                <a:gd name="connsiteY13" fmla="*/ 274053 h 710483"/>
                <a:gd name="connsiteX14" fmla="*/ 159828 w 530300"/>
                <a:gd name="connsiteY14" fmla="*/ 271516 h 710483"/>
                <a:gd name="connsiteX15" fmla="*/ 154753 w 530300"/>
                <a:gd name="connsiteY15" fmla="*/ 271516 h 710483"/>
                <a:gd name="connsiteX16" fmla="*/ 147140 w 530300"/>
                <a:gd name="connsiteY16" fmla="*/ 268978 h 710483"/>
                <a:gd name="connsiteX17" fmla="*/ 144602 w 530300"/>
                <a:gd name="connsiteY17" fmla="*/ 268978 h 710483"/>
                <a:gd name="connsiteX18" fmla="*/ 142065 w 530300"/>
                <a:gd name="connsiteY18" fmla="*/ 266440 h 710483"/>
                <a:gd name="connsiteX19" fmla="*/ 139527 w 530300"/>
                <a:gd name="connsiteY19" fmla="*/ 263903 h 710483"/>
                <a:gd name="connsiteX20" fmla="*/ 136990 w 530300"/>
                <a:gd name="connsiteY20" fmla="*/ 261365 h 710483"/>
                <a:gd name="connsiteX21" fmla="*/ 134452 w 530300"/>
                <a:gd name="connsiteY21" fmla="*/ 258828 h 710483"/>
                <a:gd name="connsiteX22" fmla="*/ 134452 w 530300"/>
                <a:gd name="connsiteY22" fmla="*/ 253752 h 710483"/>
                <a:gd name="connsiteX23" fmla="*/ 131914 w 530300"/>
                <a:gd name="connsiteY23" fmla="*/ 248677 h 710483"/>
                <a:gd name="connsiteX24" fmla="*/ 131914 w 530300"/>
                <a:gd name="connsiteY24" fmla="*/ 225849 h 710483"/>
                <a:gd name="connsiteX25" fmla="*/ 134452 w 530300"/>
                <a:gd name="connsiteY25" fmla="*/ 220774 h 710483"/>
                <a:gd name="connsiteX26" fmla="*/ 136990 w 530300"/>
                <a:gd name="connsiteY26" fmla="*/ 215698 h 710483"/>
                <a:gd name="connsiteX27" fmla="*/ 139527 w 530300"/>
                <a:gd name="connsiteY27" fmla="*/ 210623 h 710483"/>
                <a:gd name="connsiteX28" fmla="*/ 142065 w 530300"/>
                <a:gd name="connsiteY28" fmla="*/ 205548 h 710483"/>
                <a:gd name="connsiteX29" fmla="*/ 142065 w 530300"/>
                <a:gd name="connsiteY29" fmla="*/ 203010 h 710483"/>
                <a:gd name="connsiteX30" fmla="*/ 147140 w 530300"/>
                <a:gd name="connsiteY30" fmla="*/ 195397 h 710483"/>
                <a:gd name="connsiteX31" fmla="*/ 149678 w 530300"/>
                <a:gd name="connsiteY31" fmla="*/ 187784 h 710483"/>
                <a:gd name="connsiteX32" fmla="*/ 152216 w 530300"/>
                <a:gd name="connsiteY32" fmla="*/ 182709 h 710483"/>
                <a:gd name="connsiteX33" fmla="*/ 154753 w 530300"/>
                <a:gd name="connsiteY33" fmla="*/ 180172 h 710483"/>
                <a:gd name="connsiteX34" fmla="*/ 162366 w 530300"/>
                <a:gd name="connsiteY34" fmla="*/ 172559 h 710483"/>
                <a:gd name="connsiteX35" fmla="*/ 164904 w 530300"/>
                <a:gd name="connsiteY35" fmla="*/ 170021 h 710483"/>
                <a:gd name="connsiteX36" fmla="*/ 164904 w 530300"/>
                <a:gd name="connsiteY36" fmla="*/ 167483 h 710483"/>
                <a:gd name="connsiteX37" fmla="*/ 169979 w 530300"/>
                <a:gd name="connsiteY37" fmla="*/ 167483 h 710483"/>
                <a:gd name="connsiteX38" fmla="*/ 169979 w 530300"/>
                <a:gd name="connsiteY38" fmla="*/ 170021 h 710483"/>
                <a:gd name="connsiteX39" fmla="*/ 172516 w 530300"/>
                <a:gd name="connsiteY39" fmla="*/ 172559 h 710483"/>
                <a:gd name="connsiteX40" fmla="*/ 172516 w 530300"/>
                <a:gd name="connsiteY40" fmla="*/ 180172 h 710483"/>
                <a:gd name="connsiteX41" fmla="*/ 175054 w 530300"/>
                <a:gd name="connsiteY41" fmla="*/ 180172 h 710483"/>
                <a:gd name="connsiteX42" fmla="*/ 175054 w 530300"/>
                <a:gd name="connsiteY42" fmla="*/ 187784 h 710483"/>
                <a:gd name="connsiteX43" fmla="*/ 172516 w 530300"/>
                <a:gd name="connsiteY43" fmla="*/ 190322 h 710483"/>
                <a:gd name="connsiteX44" fmla="*/ 187742 w 530300"/>
                <a:gd name="connsiteY44" fmla="*/ 190322 h 710483"/>
                <a:gd name="connsiteX45" fmla="*/ 190280 w 530300"/>
                <a:gd name="connsiteY45" fmla="*/ 187784 h 710483"/>
                <a:gd name="connsiteX46" fmla="*/ 195355 w 530300"/>
                <a:gd name="connsiteY46" fmla="*/ 187784 h 710483"/>
                <a:gd name="connsiteX47" fmla="*/ 200430 w 530300"/>
                <a:gd name="connsiteY47" fmla="*/ 185247 h 710483"/>
                <a:gd name="connsiteX48" fmla="*/ 205506 w 530300"/>
                <a:gd name="connsiteY48" fmla="*/ 182709 h 710483"/>
                <a:gd name="connsiteX49" fmla="*/ 208043 w 530300"/>
                <a:gd name="connsiteY49" fmla="*/ 180172 h 710483"/>
                <a:gd name="connsiteX50" fmla="*/ 210581 w 530300"/>
                <a:gd name="connsiteY50" fmla="*/ 177634 h 710483"/>
                <a:gd name="connsiteX51" fmla="*/ 233409 w 530300"/>
                <a:gd name="connsiteY51" fmla="*/ 177634 h 710483"/>
                <a:gd name="connsiteX52" fmla="*/ 238484 w 530300"/>
                <a:gd name="connsiteY52" fmla="*/ 175096 h 710483"/>
                <a:gd name="connsiteX53" fmla="*/ 261323 w 530300"/>
                <a:gd name="connsiteY53" fmla="*/ 175096 h 710483"/>
                <a:gd name="connsiteX54" fmla="*/ 261323 w 530300"/>
                <a:gd name="connsiteY54" fmla="*/ 172559 h 710483"/>
                <a:gd name="connsiteX55" fmla="*/ 263861 w 530300"/>
                <a:gd name="connsiteY55" fmla="*/ 170021 h 710483"/>
                <a:gd name="connsiteX56" fmla="*/ 266398 w 530300"/>
                <a:gd name="connsiteY56" fmla="*/ 164946 h 710483"/>
                <a:gd name="connsiteX57" fmla="*/ 268936 w 530300"/>
                <a:gd name="connsiteY57" fmla="*/ 162408 h 710483"/>
                <a:gd name="connsiteX58" fmla="*/ 276549 w 530300"/>
                <a:gd name="connsiteY58" fmla="*/ 159871 h 710483"/>
                <a:gd name="connsiteX59" fmla="*/ 279086 w 530300"/>
                <a:gd name="connsiteY59" fmla="*/ 159871 h 710483"/>
                <a:gd name="connsiteX60" fmla="*/ 279086 w 530300"/>
                <a:gd name="connsiteY60" fmla="*/ 157333 h 710483"/>
                <a:gd name="connsiteX61" fmla="*/ 281624 w 530300"/>
                <a:gd name="connsiteY61" fmla="*/ 157333 h 710483"/>
                <a:gd name="connsiteX62" fmla="*/ 284162 w 530300"/>
                <a:gd name="connsiteY62" fmla="*/ 152258 h 710483"/>
                <a:gd name="connsiteX63" fmla="*/ 286699 w 530300"/>
                <a:gd name="connsiteY63" fmla="*/ 149720 h 710483"/>
                <a:gd name="connsiteX64" fmla="*/ 289237 w 530300"/>
                <a:gd name="connsiteY64" fmla="*/ 147182 h 710483"/>
                <a:gd name="connsiteX65" fmla="*/ 294312 w 530300"/>
                <a:gd name="connsiteY65" fmla="*/ 147182 h 710483"/>
                <a:gd name="connsiteX66" fmla="*/ 296850 w 530300"/>
                <a:gd name="connsiteY66" fmla="*/ 149720 h 710483"/>
                <a:gd name="connsiteX67" fmla="*/ 301925 w 530300"/>
                <a:gd name="connsiteY67" fmla="*/ 152258 h 710483"/>
                <a:gd name="connsiteX68" fmla="*/ 301925 w 530300"/>
                <a:gd name="connsiteY68" fmla="*/ 154795 h 710483"/>
                <a:gd name="connsiteX69" fmla="*/ 304463 w 530300"/>
                <a:gd name="connsiteY69" fmla="*/ 154795 h 710483"/>
                <a:gd name="connsiteX70" fmla="*/ 317151 w 530300"/>
                <a:gd name="connsiteY70" fmla="*/ 157333 h 710483"/>
                <a:gd name="connsiteX71" fmla="*/ 327301 w 530300"/>
                <a:gd name="connsiteY71" fmla="*/ 157333 h 710483"/>
                <a:gd name="connsiteX72" fmla="*/ 332377 w 530300"/>
                <a:gd name="connsiteY72" fmla="*/ 154795 h 710483"/>
                <a:gd name="connsiteX73" fmla="*/ 362817 w 530300"/>
                <a:gd name="connsiteY73" fmla="*/ 154795 h 710483"/>
                <a:gd name="connsiteX74" fmla="*/ 362817 w 530300"/>
                <a:gd name="connsiteY74" fmla="*/ 152258 h 710483"/>
                <a:gd name="connsiteX75" fmla="*/ 365355 w 530300"/>
                <a:gd name="connsiteY75" fmla="*/ 152258 h 710483"/>
                <a:gd name="connsiteX76" fmla="*/ 365355 w 530300"/>
                <a:gd name="connsiteY76" fmla="*/ 147182 h 710483"/>
                <a:gd name="connsiteX77" fmla="*/ 367893 w 530300"/>
                <a:gd name="connsiteY77" fmla="*/ 147182 h 710483"/>
                <a:gd name="connsiteX78" fmla="*/ 367893 w 530300"/>
                <a:gd name="connsiteY78" fmla="*/ 137032 h 710483"/>
                <a:gd name="connsiteX79" fmla="*/ 370430 w 530300"/>
                <a:gd name="connsiteY79" fmla="*/ 131957 h 710483"/>
                <a:gd name="connsiteX80" fmla="*/ 370430 w 530300"/>
                <a:gd name="connsiteY80" fmla="*/ 129419 h 710483"/>
                <a:gd name="connsiteX81" fmla="*/ 372968 w 530300"/>
                <a:gd name="connsiteY81" fmla="*/ 124344 h 710483"/>
                <a:gd name="connsiteX82" fmla="*/ 372968 w 530300"/>
                <a:gd name="connsiteY82" fmla="*/ 121806 h 710483"/>
                <a:gd name="connsiteX83" fmla="*/ 375505 w 530300"/>
                <a:gd name="connsiteY83" fmla="*/ 116731 h 710483"/>
                <a:gd name="connsiteX84" fmla="*/ 375505 w 530300"/>
                <a:gd name="connsiteY84" fmla="*/ 114193 h 710483"/>
                <a:gd name="connsiteX85" fmla="*/ 380581 w 530300"/>
                <a:gd name="connsiteY85" fmla="*/ 106580 h 710483"/>
                <a:gd name="connsiteX86" fmla="*/ 385656 w 530300"/>
                <a:gd name="connsiteY86" fmla="*/ 98968 h 710483"/>
                <a:gd name="connsiteX87" fmla="*/ 390731 w 530300"/>
                <a:gd name="connsiteY87" fmla="*/ 91355 h 710483"/>
                <a:gd name="connsiteX88" fmla="*/ 395807 w 530300"/>
                <a:gd name="connsiteY88" fmla="*/ 86279 h 710483"/>
                <a:gd name="connsiteX89" fmla="*/ 398344 w 530300"/>
                <a:gd name="connsiteY89" fmla="*/ 81204 h 710483"/>
                <a:gd name="connsiteX90" fmla="*/ 405957 w 530300"/>
                <a:gd name="connsiteY90" fmla="*/ 71054 h 710483"/>
                <a:gd name="connsiteX91" fmla="*/ 413570 w 530300"/>
                <a:gd name="connsiteY91" fmla="*/ 60903 h 710483"/>
                <a:gd name="connsiteX92" fmla="*/ 416108 w 530300"/>
                <a:gd name="connsiteY92" fmla="*/ 58365 h 710483"/>
                <a:gd name="connsiteX93" fmla="*/ 421183 w 530300"/>
                <a:gd name="connsiteY93" fmla="*/ 50753 h 710483"/>
                <a:gd name="connsiteX94" fmla="*/ 428796 w 530300"/>
                <a:gd name="connsiteY94" fmla="*/ 38064 h 710483"/>
                <a:gd name="connsiteX95" fmla="*/ 431333 w 530300"/>
                <a:gd name="connsiteY95" fmla="*/ 32989 h 710483"/>
                <a:gd name="connsiteX96" fmla="*/ 431333 w 530300"/>
                <a:gd name="connsiteY96" fmla="*/ 30452 h 710483"/>
                <a:gd name="connsiteX97" fmla="*/ 433871 w 530300"/>
                <a:gd name="connsiteY97" fmla="*/ 30452 h 710483"/>
                <a:gd name="connsiteX98" fmla="*/ 438946 w 530300"/>
                <a:gd name="connsiteY98" fmla="*/ 27914 h 710483"/>
                <a:gd name="connsiteX99" fmla="*/ 444022 w 530300"/>
                <a:gd name="connsiteY99" fmla="*/ 25376 h 710483"/>
                <a:gd name="connsiteX100" fmla="*/ 449097 w 530300"/>
                <a:gd name="connsiteY100" fmla="*/ 22839 h 710483"/>
                <a:gd name="connsiteX101" fmla="*/ 451634 w 530300"/>
                <a:gd name="connsiteY101" fmla="*/ 17763 h 710483"/>
                <a:gd name="connsiteX102" fmla="*/ 454172 w 530300"/>
                <a:gd name="connsiteY102" fmla="*/ 12688 h 710483"/>
                <a:gd name="connsiteX103" fmla="*/ 456710 w 530300"/>
                <a:gd name="connsiteY103" fmla="*/ 10151 h 710483"/>
                <a:gd name="connsiteX104" fmla="*/ 456710 w 530300"/>
                <a:gd name="connsiteY104" fmla="*/ 5075 h 710483"/>
                <a:gd name="connsiteX105" fmla="*/ 459247 w 530300"/>
                <a:gd name="connsiteY105" fmla="*/ 0 h 710483"/>
                <a:gd name="connsiteX106" fmla="*/ 459247 w 530300"/>
                <a:gd name="connsiteY106" fmla="*/ 12688 h 710483"/>
                <a:gd name="connsiteX107" fmla="*/ 464323 w 530300"/>
                <a:gd name="connsiteY107" fmla="*/ 17763 h 710483"/>
                <a:gd name="connsiteX108" fmla="*/ 466860 w 530300"/>
                <a:gd name="connsiteY108" fmla="*/ 22839 h 710483"/>
                <a:gd name="connsiteX109" fmla="*/ 469398 w 530300"/>
                <a:gd name="connsiteY109" fmla="*/ 27914 h 710483"/>
                <a:gd name="connsiteX110" fmla="*/ 471936 w 530300"/>
                <a:gd name="connsiteY110" fmla="*/ 30452 h 710483"/>
                <a:gd name="connsiteX111" fmla="*/ 474473 w 530300"/>
                <a:gd name="connsiteY111" fmla="*/ 35527 h 710483"/>
                <a:gd name="connsiteX112" fmla="*/ 477011 w 530300"/>
                <a:gd name="connsiteY112" fmla="*/ 43140 h 710483"/>
                <a:gd name="connsiteX113" fmla="*/ 484624 w 530300"/>
                <a:gd name="connsiteY113" fmla="*/ 50753 h 710483"/>
                <a:gd name="connsiteX114" fmla="*/ 487161 w 530300"/>
                <a:gd name="connsiteY114" fmla="*/ 55828 h 710483"/>
                <a:gd name="connsiteX115" fmla="*/ 489699 w 530300"/>
                <a:gd name="connsiteY115" fmla="*/ 60903 h 710483"/>
                <a:gd name="connsiteX116" fmla="*/ 494774 w 530300"/>
                <a:gd name="connsiteY116" fmla="*/ 65978 h 710483"/>
                <a:gd name="connsiteX117" fmla="*/ 499850 w 530300"/>
                <a:gd name="connsiteY117" fmla="*/ 71054 h 710483"/>
                <a:gd name="connsiteX118" fmla="*/ 499850 w 530300"/>
                <a:gd name="connsiteY118" fmla="*/ 73591 h 710483"/>
                <a:gd name="connsiteX119" fmla="*/ 502387 w 530300"/>
                <a:gd name="connsiteY119" fmla="*/ 76129 h 710483"/>
                <a:gd name="connsiteX120" fmla="*/ 502387 w 530300"/>
                <a:gd name="connsiteY120" fmla="*/ 81204 h 710483"/>
                <a:gd name="connsiteX121" fmla="*/ 504925 w 530300"/>
                <a:gd name="connsiteY121" fmla="*/ 83742 h 710483"/>
                <a:gd name="connsiteX122" fmla="*/ 504925 w 530300"/>
                <a:gd name="connsiteY122" fmla="*/ 88817 h 710483"/>
                <a:gd name="connsiteX123" fmla="*/ 507462 w 530300"/>
                <a:gd name="connsiteY123" fmla="*/ 93892 h 710483"/>
                <a:gd name="connsiteX124" fmla="*/ 507462 w 530300"/>
                <a:gd name="connsiteY124" fmla="*/ 114183 h 710483"/>
                <a:gd name="connsiteX125" fmla="*/ 504925 w 530300"/>
                <a:gd name="connsiteY125" fmla="*/ 124333 h 710483"/>
                <a:gd name="connsiteX126" fmla="*/ 507462 w 530300"/>
                <a:gd name="connsiteY126" fmla="*/ 129409 h 710483"/>
                <a:gd name="connsiteX127" fmla="*/ 507462 w 530300"/>
                <a:gd name="connsiteY127" fmla="*/ 180150 h 710483"/>
                <a:gd name="connsiteX128" fmla="*/ 510000 w 530300"/>
                <a:gd name="connsiteY128" fmla="*/ 185226 h 710483"/>
                <a:gd name="connsiteX129" fmla="*/ 510000 w 530300"/>
                <a:gd name="connsiteY129" fmla="*/ 187763 h 710483"/>
                <a:gd name="connsiteX130" fmla="*/ 517613 w 530300"/>
                <a:gd name="connsiteY130" fmla="*/ 197914 h 710483"/>
                <a:gd name="connsiteX131" fmla="*/ 517613 w 530300"/>
                <a:gd name="connsiteY131" fmla="*/ 210602 h 710483"/>
                <a:gd name="connsiteX132" fmla="*/ 515075 w 530300"/>
                <a:gd name="connsiteY132" fmla="*/ 213140 h 710483"/>
                <a:gd name="connsiteX133" fmla="*/ 512538 w 530300"/>
                <a:gd name="connsiteY133" fmla="*/ 215677 h 710483"/>
                <a:gd name="connsiteX134" fmla="*/ 510000 w 530300"/>
                <a:gd name="connsiteY134" fmla="*/ 218215 h 710483"/>
                <a:gd name="connsiteX135" fmla="*/ 507462 w 530300"/>
                <a:gd name="connsiteY135" fmla="*/ 223290 h 710483"/>
                <a:gd name="connsiteX136" fmla="*/ 510000 w 530300"/>
                <a:gd name="connsiteY136" fmla="*/ 228365 h 710483"/>
                <a:gd name="connsiteX137" fmla="*/ 510000 w 530300"/>
                <a:gd name="connsiteY137" fmla="*/ 238516 h 710483"/>
                <a:gd name="connsiteX138" fmla="*/ 512538 w 530300"/>
                <a:gd name="connsiteY138" fmla="*/ 241054 h 710483"/>
                <a:gd name="connsiteX139" fmla="*/ 515075 w 530300"/>
                <a:gd name="connsiteY139" fmla="*/ 243591 h 710483"/>
                <a:gd name="connsiteX140" fmla="*/ 515075 w 530300"/>
                <a:gd name="connsiteY140" fmla="*/ 246129 h 710483"/>
                <a:gd name="connsiteX141" fmla="*/ 517613 w 530300"/>
                <a:gd name="connsiteY141" fmla="*/ 248666 h 710483"/>
                <a:gd name="connsiteX142" fmla="*/ 517613 w 530300"/>
                <a:gd name="connsiteY142" fmla="*/ 258817 h 710483"/>
                <a:gd name="connsiteX143" fmla="*/ 520150 w 530300"/>
                <a:gd name="connsiteY143" fmla="*/ 261355 h 710483"/>
                <a:gd name="connsiteX144" fmla="*/ 520150 w 530300"/>
                <a:gd name="connsiteY144" fmla="*/ 263892 h 710483"/>
                <a:gd name="connsiteX145" fmla="*/ 525226 w 530300"/>
                <a:gd name="connsiteY145" fmla="*/ 268967 h 710483"/>
                <a:gd name="connsiteX146" fmla="*/ 522688 w 530300"/>
                <a:gd name="connsiteY146" fmla="*/ 271505 h 710483"/>
                <a:gd name="connsiteX147" fmla="*/ 522688 w 530300"/>
                <a:gd name="connsiteY147" fmla="*/ 286731 h 710483"/>
                <a:gd name="connsiteX148" fmla="*/ 525226 w 530300"/>
                <a:gd name="connsiteY148" fmla="*/ 289269 h 710483"/>
                <a:gd name="connsiteX149" fmla="*/ 525226 w 530300"/>
                <a:gd name="connsiteY149" fmla="*/ 299419 h 710483"/>
                <a:gd name="connsiteX150" fmla="*/ 522688 w 530300"/>
                <a:gd name="connsiteY150" fmla="*/ 301957 h 710483"/>
                <a:gd name="connsiteX151" fmla="*/ 525226 w 530300"/>
                <a:gd name="connsiteY151" fmla="*/ 304494 h 710483"/>
                <a:gd name="connsiteX152" fmla="*/ 527763 w 530300"/>
                <a:gd name="connsiteY152" fmla="*/ 307032 h 710483"/>
                <a:gd name="connsiteX153" fmla="*/ 530301 w 530300"/>
                <a:gd name="connsiteY153" fmla="*/ 312107 h 710483"/>
                <a:gd name="connsiteX154" fmla="*/ 530301 w 530300"/>
                <a:gd name="connsiteY154" fmla="*/ 340010 h 710483"/>
                <a:gd name="connsiteX155" fmla="*/ 527763 w 530300"/>
                <a:gd name="connsiteY155" fmla="*/ 345086 h 710483"/>
                <a:gd name="connsiteX156" fmla="*/ 527763 w 530300"/>
                <a:gd name="connsiteY156" fmla="*/ 347623 h 710483"/>
                <a:gd name="connsiteX157" fmla="*/ 525226 w 530300"/>
                <a:gd name="connsiteY157" fmla="*/ 352699 h 710483"/>
                <a:gd name="connsiteX158" fmla="*/ 525226 w 530300"/>
                <a:gd name="connsiteY158" fmla="*/ 378064 h 710483"/>
                <a:gd name="connsiteX159" fmla="*/ 522688 w 530300"/>
                <a:gd name="connsiteY159" fmla="*/ 380602 h 710483"/>
                <a:gd name="connsiteX160" fmla="*/ 522688 w 530300"/>
                <a:gd name="connsiteY160" fmla="*/ 385677 h 710483"/>
                <a:gd name="connsiteX161" fmla="*/ 520150 w 530300"/>
                <a:gd name="connsiteY161" fmla="*/ 388215 h 710483"/>
                <a:gd name="connsiteX162" fmla="*/ 520150 w 530300"/>
                <a:gd name="connsiteY162" fmla="*/ 390753 h 710483"/>
                <a:gd name="connsiteX163" fmla="*/ 517613 w 530300"/>
                <a:gd name="connsiteY163" fmla="*/ 393290 h 710483"/>
                <a:gd name="connsiteX164" fmla="*/ 515075 w 530300"/>
                <a:gd name="connsiteY164" fmla="*/ 393290 h 710483"/>
                <a:gd name="connsiteX165" fmla="*/ 515075 w 530300"/>
                <a:gd name="connsiteY165" fmla="*/ 408516 h 710483"/>
                <a:gd name="connsiteX166" fmla="*/ 517613 w 530300"/>
                <a:gd name="connsiteY166" fmla="*/ 408516 h 710483"/>
                <a:gd name="connsiteX167" fmla="*/ 517613 w 530300"/>
                <a:gd name="connsiteY167" fmla="*/ 433882 h 710483"/>
                <a:gd name="connsiteX168" fmla="*/ 515075 w 530300"/>
                <a:gd name="connsiteY168" fmla="*/ 438957 h 710483"/>
                <a:gd name="connsiteX169" fmla="*/ 515075 w 530300"/>
                <a:gd name="connsiteY169" fmla="*/ 446570 h 710483"/>
                <a:gd name="connsiteX170" fmla="*/ 510000 w 530300"/>
                <a:gd name="connsiteY170" fmla="*/ 446570 h 710483"/>
                <a:gd name="connsiteX171" fmla="*/ 510000 w 530300"/>
                <a:gd name="connsiteY171" fmla="*/ 454183 h 710483"/>
                <a:gd name="connsiteX172" fmla="*/ 507462 w 530300"/>
                <a:gd name="connsiteY172" fmla="*/ 456720 h 710483"/>
                <a:gd name="connsiteX173" fmla="*/ 504925 w 530300"/>
                <a:gd name="connsiteY173" fmla="*/ 459258 h 710483"/>
                <a:gd name="connsiteX174" fmla="*/ 499850 w 530300"/>
                <a:gd name="connsiteY174" fmla="*/ 461796 h 710483"/>
                <a:gd name="connsiteX175" fmla="*/ 492236 w 530300"/>
                <a:gd name="connsiteY175" fmla="*/ 464333 h 710483"/>
                <a:gd name="connsiteX176" fmla="*/ 489699 w 530300"/>
                <a:gd name="connsiteY176" fmla="*/ 466871 h 710483"/>
                <a:gd name="connsiteX177" fmla="*/ 484624 w 530300"/>
                <a:gd name="connsiteY177" fmla="*/ 469408 h 710483"/>
                <a:gd name="connsiteX178" fmla="*/ 471936 w 530300"/>
                <a:gd name="connsiteY178" fmla="*/ 469408 h 710483"/>
                <a:gd name="connsiteX179" fmla="*/ 461785 w 530300"/>
                <a:gd name="connsiteY179" fmla="*/ 474484 h 710483"/>
                <a:gd name="connsiteX180" fmla="*/ 403441 w 530300"/>
                <a:gd name="connsiteY180" fmla="*/ 474484 h 710483"/>
                <a:gd name="connsiteX181" fmla="*/ 393290 w 530300"/>
                <a:gd name="connsiteY181" fmla="*/ 477021 h 710483"/>
                <a:gd name="connsiteX182" fmla="*/ 390753 w 530300"/>
                <a:gd name="connsiteY182" fmla="*/ 477021 h 710483"/>
                <a:gd name="connsiteX183" fmla="*/ 383140 w 530300"/>
                <a:gd name="connsiteY183" fmla="*/ 479559 h 710483"/>
                <a:gd name="connsiteX184" fmla="*/ 357774 w 530300"/>
                <a:gd name="connsiteY184" fmla="*/ 479559 h 710483"/>
                <a:gd name="connsiteX185" fmla="*/ 352699 w 530300"/>
                <a:gd name="connsiteY185" fmla="*/ 477021 h 710483"/>
                <a:gd name="connsiteX186" fmla="*/ 317183 w 530300"/>
                <a:gd name="connsiteY186" fmla="*/ 477021 h 710483"/>
                <a:gd name="connsiteX187" fmla="*/ 301957 w 530300"/>
                <a:gd name="connsiteY187" fmla="*/ 479559 h 710483"/>
                <a:gd name="connsiteX188" fmla="*/ 251215 w 530300"/>
                <a:gd name="connsiteY188" fmla="*/ 479559 h 710483"/>
                <a:gd name="connsiteX189" fmla="*/ 248677 w 530300"/>
                <a:gd name="connsiteY189" fmla="*/ 482096 h 710483"/>
                <a:gd name="connsiteX190" fmla="*/ 246139 w 530300"/>
                <a:gd name="connsiteY190" fmla="*/ 484634 h 710483"/>
                <a:gd name="connsiteX191" fmla="*/ 248677 w 530300"/>
                <a:gd name="connsiteY191" fmla="*/ 487172 h 710483"/>
                <a:gd name="connsiteX192" fmla="*/ 251215 w 530300"/>
                <a:gd name="connsiteY192" fmla="*/ 489709 h 710483"/>
                <a:gd name="connsiteX193" fmla="*/ 251215 w 530300"/>
                <a:gd name="connsiteY193" fmla="*/ 492247 h 710483"/>
                <a:gd name="connsiteX194" fmla="*/ 248677 w 530300"/>
                <a:gd name="connsiteY194" fmla="*/ 497322 h 710483"/>
                <a:gd name="connsiteX195" fmla="*/ 251215 w 530300"/>
                <a:gd name="connsiteY195" fmla="*/ 502398 h 710483"/>
                <a:gd name="connsiteX196" fmla="*/ 253753 w 530300"/>
                <a:gd name="connsiteY196" fmla="*/ 507473 h 710483"/>
                <a:gd name="connsiteX197" fmla="*/ 253753 w 530300"/>
                <a:gd name="connsiteY197" fmla="*/ 510010 h 710483"/>
                <a:gd name="connsiteX198" fmla="*/ 256290 w 530300"/>
                <a:gd name="connsiteY198" fmla="*/ 512548 h 710483"/>
                <a:gd name="connsiteX199" fmla="*/ 258827 w 530300"/>
                <a:gd name="connsiteY199" fmla="*/ 515086 h 710483"/>
                <a:gd name="connsiteX200" fmla="*/ 261365 w 530300"/>
                <a:gd name="connsiteY200" fmla="*/ 520161 h 710483"/>
                <a:gd name="connsiteX201" fmla="*/ 258827 w 530300"/>
                <a:gd name="connsiteY201" fmla="*/ 530311 h 710483"/>
                <a:gd name="connsiteX202" fmla="*/ 261365 w 530300"/>
                <a:gd name="connsiteY202" fmla="*/ 532849 h 710483"/>
                <a:gd name="connsiteX203" fmla="*/ 258827 w 530300"/>
                <a:gd name="connsiteY203" fmla="*/ 537924 h 710483"/>
                <a:gd name="connsiteX204" fmla="*/ 256290 w 530300"/>
                <a:gd name="connsiteY204" fmla="*/ 540462 h 710483"/>
                <a:gd name="connsiteX205" fmla="*/ 256290 w 530300"/>
                <a:gd name="connsiteY205" fmla="*/ 545537 h 710483"/>
                <a:gd name="connsiteX206" fmla="*/ 253753 w 530300"/>
                <a:gd name="connsiteY206" fmla="*/ 548075 h 710483"/>
                <a:gd name="connsiteX207" fmla="*/ 253753 w 530300"/>
                <a:gd name="connsiteY207" fmla="*/ 555688 h 710483"/>
                <a:gd name="connsiteX208" fmla="*/ 251215 w 530300"/>
                <a:gd name="connsiteY208" fmla="*/ 558225 h 710483"/>
                <a:gd name="connsiteX209" fmla="*/ 246139 w 530300"/>
                <a:gd name="connsiteY209" fmla="*/ 563301 h 710483"/>
                <a:gd name="connsiteX210" fmla="*/ 243602 w 530300"/>
                <a:gd name="connsiteY210" fmla="*/ 568376 h 710483"/>
                <a:gd name="connsiteX211" fmla="*/ 241064 w 530300"/>
                <a:gd name="connsiteY211" fmla="*/ 568376 h 710483"/>
                <a:gd name="connsiteX212" fmla="*/ 246139 w 530300"/>
                <a:gd name="connsiteY212" fmla="*/ 578526 h 710483"/>
                <a:gd name="connsiteX213" fmla="*/ 246139 w 530300"/>
                <a:gd name="connsiteY213" fmla="*/ 581064 h 710483"/>
                <a:gd name="connsiteX214" fmla="*/ 248677 w 530300"/>
                <a:gd name="connsiteY214" fmla="*/ 586139 h 710483"/>
                <a:gd name="connsiteX215" fmla="*/ 251215 w 530300"/>
                <a:gd name="connsiteY215" fmla="*/ 591215 h 710483"/>
                <a:gd name="connsiteX216" fmla="*/ 251215 w 530300"/>
                <a:gd name="connsiteY216" fmla="*/ 596290 h 710483"/>
                <a:gd name="connsiteX217" fmla="*/ 246139 w 530300"/>
                <a:gd name="connsiteY217" fmla="*/ 601365 h 710483"/>
                <a:gd name="connsiteX218" fmla="*/ 243602 w 530300"/>
                <a:gd name="connsiteY218" fmla="*/ 603903 h 710483"/>
                <a:gd name="connsiteX219" fmla="*/ 243602 w 530300"/>
                <a:gd name="connsiteY219" fmla="*/ 611516 h 710483"/>
                <a:gd name="connsiteX220" fmla="*/ 246139 w 530300"/>
                <a:gd name="connsiteY220" fmla="*/ 616591 h 710483"/>
                <a:gd name="connsiteX221" fmla="*/ 241064 w 530300"/>
                <a:gd name="connsiteY221" fmla="*/ 619128 h 710483"/>
                <a:gd name="connsiteX222" fmla="*/ 238527 w 530300"/>
                <a:gd name="connsiteY222" fmla="*/ 624204 h 710483"/>
                <a:gd name="connsiteX223" fmla="*/ 235989 w 530300"/>
                <a:gd name="connsiteY223" fmla="*/ 631817 h 710483"/>
                <a:gd name="connsiteX224" fmla="*/ 235989 w 530300"/>
                <a:gd name="connsiteY224" fmla="*/ 634354 h 710483"/>
                <a:gd name="connsiteX225" fmla="*/ 230914 w 530300"/>
                <a:gd name="connsiteY225" fmla="*/ 639429 h 710483"/>
                <a:gd name="connsiteX226" fmla="*/ 225839 w 530300"/>
                <a:gd name="connsiteY226" fmla="*/ 641967 h 710483"/>
                <a:gd name="connsiteX227" fmla="*/ 223301 w 530300"/>
                <a:gd name="connsiteY227" fmla="*/ 641967 h 710483"/>
                <a:gd name="connsiteX228" fmla="*/ 218225 w 530300"/>
                <a:gd name="connsiteY228" fmla="*/ 647042 h 710483"/>
                <a:gd name="connsiteX229" fmla="*/ 215688 w 530300"/>
                <a:gd name="connsiteY229" fmla="*/ 649580 h 710483"/>
                <a:gd name="connsiteX230" fmla="*/ 215688 w 530300"/>
                <a:gd name="connsiteY230" fmla="*/ 652118 h 710483"/>
                <a:gd name="connsiteX231" fmla="*/ 213150 w 530300"/>
                <a:gd name="connsiteY231" fmla="*/ 654655 h 710483"/>
                <a:gd name="connsiteX232" fmla="*/ 213150 w 530300"/>
                <a:gd name="connsiteY232" fmla="*/ 674956 h 710483"/>
                <a:gd name="connsiteX233" fmla="*/ 215688 w 530300"/>
                <a:gd name="connsiteY233" fmla="*/ 680032 h 710483"/>
                <a:gd name="connsiteX234" fmla="*/ 215688 w 530300"/>
                <a:gd name="connsiteY234" fmla="*/ 700333 h 710483"/>
                <a:gd name="connsiteX235" fmla="*/ 213150 w 530300"/>
                <a:gd name="connsiteY235" fmla="*/ 705408 h 710483"/>
                <a:gd name="connsiteX236" fmla="*/ 210613 w 530300"/>
                <a:gd name="connsiteY236" fmla="*/ 707945 h 710483"/>
                <a:gd name="connsiteX237" fmla="*/ 210613 w 530300"/>
                <a:gd name="connsiteY237" fmla="*/ 710483 h 710483"/>
                <a:gd name="connsiteX238" fmla="*/ 210613 w 530300"/>
                <a:gd name="connsiteY238" fmla="*/ 707945 h 710483"/>
                <a:gd name="connsiteX239" fmla="*/ 208075 w 530300"/>
                <a:gd name="connsiteY239" fmla="*/ 707945 h 710483"/>
                <a:gd name="connsiteX240" fmla="*/ 205537 w 530300"/>
                <a:gd name="connsiteY240" fmla="*/ 705408 h 710483"/>
                <a:gd name="connsiteX241" fmla="*/ 200462 w 530300"/>
                <a:gd name="connsiteY241" fmla="*/ 700333 h 710483"/>
                <a:gd name="connsiteX242" fmla="*/ 197925 w 530300"/>
                <a:gd name="connsiteY242" fmla="*/ 697795 h 710483"/>
                <a:gd name="connsiteX243" fmla="*/ 195387 w 530300"/>
                <a:gd name="connsiteY243" fmla="*/ 695257 h 710483"/>
                <a:gd name="connsiteX244" fmla="*/ 195387 w 530300"/>
                <a:gd name="connsiteY244" fmla="*/ 692720 h 710483"/>
                <a:gd name="connsiteX245" fmla="*/ 190312 w 530300"/>
                <a:gd name="connsiteY245" fmla="*/ 685107 h 710483"/>
                <a:gd name="connsiteX246" fmla="*/ 187774 w 530300"/>
                <a:gd name="connsiteY246" fmla="*/ 682569 h 710483"/>
                <a:gd name="connsiteX247" fmla="*/ 182699 w 530300"/>
                <a:gd name="connsiteY247" fmla="*/ 680032 h 710483"/>
                <a:gd name="connsiteX248" fmla="*/ 180161 w 530300"/>
                <a:gd name="connsiteY248" fmla="*/ 674956 h 710483"/>
                <a:gd name="connsiteX249" fmla="*/ 177624 w 530300"/>
                <a:gd name="connsiteY249" fmla="*/ 672419 h 710483"/>
                <a:gd name="connsiteX250" fmla="*/ 164936 w 530300"/>
                <a:gd name="connsiteY250" fmla="*/ 672419 h 710483"/>
                <a:gd name="connsiteX251" fmla="*/ 162398 w 530300"/>
                <a:gd name="connsiteY251" fmla="*/ 669881 h 710483"/>
                <a:gd name="connsiteX252" fmla="*/ 157322 w 530300"/>
                <a:gd name="connsiteY252" fmla="*/ 667343 h 710483"/>
                <a:gd name="connsiteX253" fmla="*/ 154785 w 530300"/>
                <a:gd name="connsiteY253" fmla="*/ 664806 h 710483"/>
                <a:gd name="connsiteX254" fmla="*/ 152247 w 530300"/>
                <a:gd name="connsiteY254" fmla="*/ 662268 h 710483"/>
                <a:gd name="connsiteX255" fmla="*/ 142096 w 530300"/>
                <a:gd name="connsiteY255" fmla="*/ 662268 h 710483"/>
                <a:gd name="connsiteX256" fmla="*/ 131946 w 530300"/>
                <a:gd name="connsiteY256" fmla="*/ 654655 h 710483"/>
                <a:gd name="connsiteX257" fmla="*/ 126871 w 530300"/>
                <a:gd name="connsiteY257" fmla="*/ 649580 h 710483"/>
                <a:gd name="connsiteX258" fmla="*/ 121796 w 530300"/>
                <a:gd name="connsiteY258" fmla="*/ 647042 h 710483"/>
                <a:gd name="connsiteX259" fmla="*/ 119258 w 530300"/>
                <a:gd name="connsiteY259" fmla="*/ 644505 h 710483"/>
                <a:gd name="connsiteX260" fmla="*/ 114183 w 530300"/>
                <a:gd name="connsiteY260" fmla="*/ 641967 h 710483"/>
                <a:gd name="connsiteX261" fmla="*/ 104032 w 530300"/>
                <a:gd name="connsiteY261" fmla="*/ 641967 h 710483"/>
                <a:gd name="connsiteX262" fmla="*/ 101495 w 530300"/>
                <a:gd name="connsiteY262" fmla="*/ 636892 h 710483"/>
                <a:gd name="connsiteX263" fmla="*/ 96419 w 530300"/>
                <a:gd name="connsiteY263" fmla="*/ 636892 h 710483"/>
                <a:gd name="connsiteX264" fmla="*/ 91344 w 530300"/>
                <a:gd name="connsiteY264" fmla="*/ 639429 h 710483"/>
                <a:gd name="connsiteX265" fmla="*/ 86269 w 530300"/>
                <a:gd name="connsiteY265" fmla="*/ 636892 h 710483"/>
                <a:gd name="connsiteX266" fmla="*/ 81194 w 530300"/>
                <a:gd name="connsiteY266" fmla="*/ 631817 h 710483"/>
                <a:gd name="connsiteX267" fmla="*/ 63441 w 530300"/>
                <a:gd name="connsiteY267" fmla="*/ 631817 h 710483"/>
                <a:gd name="connsiteX268" fmla="*/ 58366 w 530300"/>
                <a:gd name="connsiteY268" fmla="*/ 626741 h 710483"/>
                <a:gd name="connsiteX269" fmla="*/ 53290 w 530300"/>
                <a:gd name="connsiteY269" fmla="*/ 624204 h 710483"/>
                <a:gd name="connsiteX270" fmla="*/ 45677 w 530300"/>
                <a:gd name="connsiteY270" fmla="*/ 621666 h 710483"/>
                <a:gd name="connsiteX271" fmla="*/ 40602 w 530300"/>
                <a:gd name="connsiteY271" fmla="*/ 621666 h 710483"/>
                <a:gd name="connsiteX272" fmla="*/ 38064 w 530300"/>
                <a:gd name="connsiteY272" fmla="*/ 619128 h 710483"/>
                <a:gd name="connsiteX273" fmla="*/ 38064 w 530300"/>
                <a:gd name="connsiteY273" fmla="*/ 614053 h 710483"/>
                <a:gd name="connsiteX274" fmla="*/ 40602 w 530300"/>
                <a:gd name="connsiteY274" fmla="*/ 608978 h 710483"/>
                <a:gd name="connsiteX275" fmla="*/ 38064 w 530300"/>
                <a:gd name="connsiteY275" fmla="*/ 606440 h 710483"/>
                <a:gd name="connsiteX276" fmla="*/ 35527 w 530300"/>
                <a:gd name="connsiteY276" fmla="*/ 601365 h 710483"/>
                <a:gd name="connsiteX277" fmla="*/ 35527 w 530300"/>
                <a:gd name="connsiteY277" fmla="*/ 596290 h 710483"/>
                <a:gd name="connsiteX278" fmla="*/ 38064 w 530300"/>
                <a:gd name="connsiteY278" fmla="*/ 593752 h 710483"/>
                <a:gd name="connsiteX279" fmla="*/ 35527 w 530300"/>
                <a:gd name="connsiteY279" fmla="*/ 591215 h 710483"/>
                <a:gd name="connsiteX280" fmla="*/ 30452 w 530300"/>
                <a:gd name="connsiteY280" fmla="*/ 591215 h 710483"/>
                <a:gd name="connsiteX281" fmla="*/ 25376 w 530300"/>
                <a:gd name="connsiteY281" fmla="*/ 588677 h 710483"/>
                <a:gd name="connsiteX282" fmla="*/ 22839 w 530300"/>
                <a:gd name="connsiteY282" fmla="*/ 583602 h 710483"/>
                <a:gd name="connsiteX283" fmla="*/ 25376 w 530300"/>
                <a:gd name="connsiteY283" fmla="*/ 578526 h 710483"/>
                <a:gd name="connsiteX284" fmla="*/ 25376 w 530300"/>
                <a:gd name="connsiteY284" fmla="*/ 560774 h 710483"/>
                <a:gd name="connsiteX285" fmla="*/ 22839 w 530300"/>
                <a:gd name="connsiteY285" fmla="*/ 558236 h 710483"/>
                <a:gd name="connsiteX286" fmla="*/ 22839 w 530300"/>
                <a:gd name="connsiteY286" fmla="*/ 555698 h 710483"/>
                <a:gd name="connsiteX287" fmla="*/ 20301 w 530300"/>
                <a:gd name="connsiteY287" fmla="*/ 553161 h 710483"/>
                <a:gd name="connsiteX288" fmla="*/ 20301 w 530300"/>
                <a:gd name="connsiteY288" fmla="*/ 548085 h 710483"/>
                <a:gd name="connsiteX289" fmla="*/ 22839 w 530300"/>
                <a:gd name="connsiteY289" fmla="*/ 548085 h 710483"/>
                <a:gd name="connsiteX290" fmla="*/ 22839 w 530300"/>
                <a:gd name="connsiteY290" fmla="*/ 545548 h 710483"/>
                <a:gd name="connsiteX291" fmla="*/ 25376 w 530300"/>
                <a:gd name="connsiteY291" fmla="*/ 540473 h 710483"/>
                <a:gd name="connsiteX292" fmla="*/ 22839 w 530300"/>
                <a:gd name="connsiteY292" fmla="*/ 535397 h 710483"/>
                <a:gd name="connsiteX293" fmla="*/ 12688 w 530300"/>
                <a:gd name="connsiteY293" fmla="*/ 535397 h 710483"/>
                <a:gd name="connsiteX294" fmla="*/ 10151 w 530300"/>
                <a:gd name="connsiteY294" fmla="*/ 532860 h 710483"/>
                <a:gd name="connsiteX295" fmla="*/ 7613 w 530300"/>
                <a:gd name="connsiteY295" fmla="*/ 527784 h 710483"/>
                <a:gd name="connsiteX296" fmla="*/ 7613 w 530300"/>
                <a:gd name="connsiteY296" fmla="*/ 522709 h 710483"/>
                <a:gd name="connsiteX297" fmla="*/ 5075 w 530300"/>
                <a:gd name="connsiteY297" fmla="*/ 520172 h 710483"/>
                <a:gd name="connsiteX298" fmla="*/ 2538 w 530300"/>
                <a:gd name="connsiteY298" fmla="*/ 517634 h 710483"/>
                <a:gd name="connsiteX299" fmla="*/ 2538 w 530300"/>
                <a:gd name="connsiteY299" fmla="*/ 512559 h 710483"/>
                <a:gd name="connsiteX300" fmla="*/ 5075 w 530300"/>
                <a:gd name="connsiteY300" fmla="*/ 510021 h 710483"/>
                <a:gd name="connsiteX301" fmla="*/ 10151 w 530300"/>
                <a:gd name="connsiteY301" fmla="*/ 510021 h 710483"/>
                <a:gd name="connsiteX302" fmla="*/ 10151 w 530300"/>
                <a:gd name="connsiteY302" fmla="*/ 504946 h 710483"/>
                <a:gd name="connsiteX303" fmla="*/ 5075 w 530300"/>
                <a:gd name="connsiteY303" fmla="*/ 502408 h 710483"/>
                <a:gd name="connsiteX304" fmla="*/ 2538 w 530300"/>
                <a:gd name="connsiteY304" fmla="*/ 499870 h 710483"/>
                <a:gd name="connsiteX305" fmla="*/ 2538 w 530300"/>
                <a:gd name="connsiteY305" fmla="*/ 492258 h 710483"/>
                <a:gd name="connsiteX306" fmla="*/ 5075 w 530300"/>
                <a:gd name="connsiteY306" fmla="*/ 489720 h 710483"/>
                <a:gd name="connsiteX307" fmla="*/ 10151 w 530300"/>
                <a:gd name="connsiteY307" fmla="*/ 487182 h 710483"/>
                <a:gd name="connsiteX308" fmla="*/ 12688 w 530300"/>
                <a:gd name="connsiteY308" fmla="*/ 484645 h 710483"/>
                <a:gd name="connsiteX309" fmla="*/ 12688 w 530300"/>
                <a:gd name="connsiteY309" fmla="*/ 482107 h 710483"/>
                <a:gd name="connsiteX310" fmla="*/ 10151 w 530300"/>
                <a:gd name="connsiteY310" fmla="*/ 482107 h 710483"/>
                <a:gd name="connsiteX311" fmla="*/ 7613 w 530300"/>
                <a:gd name="connsiteY311" fmla="*/ 479569 h 710483"/>
                <a:gd name="connsiteX312" fmla="*/ 7613 w 530300"/>
                <a:gd name="connsiteY312" fmla="*/ 466881 h 710483"/>
                <a:gd name="connsiteX313" fmla="*/ 5075 w 530300"/>
                <a:gd name="connsiteY313" fmla="*/ 464344 h 710483"/>
                <a:gd name="connsiteX314" fmla="*/ 0 w 530300"/>
                <a:gd name="connsiteY314" fmla="*/ 459268 h 710483"/>
                <a:gd name="connsiteX315" fmla="*/ 0 w 530300"/>
                <a:gd name="connsiteY315" fmla="*/ 446580 h 710483"/>
                <a:gd name="connsiteX316" fmla="*/ 5075 w 530300"/>
                <a:gd name="connsiteY316" fmla="*/ 438967 h 710483"/>
                <a:gd name="connsiteX317" fmla="*/ 10151 w 530300"/>
                <a:gd name="connsiteY317" fmla="*/ 431355 h 710483"/>
                <a:gd name="connsiteX318" fmla="*/ 15226 w 530300"/>
                <a:gd name="connsiteY318" fmla="*/ 421204 h 710483"/>
                <a:gd name="connsiteX319" fmla="*/ 15226 w 530300"/>
                <a:gd name="connsiteY319" fmla="*/ 405978 h 710483"/>
                <a:gd name="connsiteX320" fmla="*/ 17763 w 530300"/>
                <a:gd name="connsiteY320" fmla="*/ 403441 h 710483"/>
                <a:gd name="connsiteX321" fmla="*/ 20301 w 530300"/>
                <a:gd name="connsiteY321" fmla="*/ 400903 h 710483"/>
                <a:gd name="connsiteX322" fmla="*/ 40591 w 530300"/>
                <a:gd name="connsiteY322" fmla="*/ 400903 h 710483"/>
                <a:gd name="connsiteX323" fmla="*/ 48205 w 530300"/>
                <a:gd name="connsiteY323" fmla="*/ 403441 h 710483"/>
                <a:gd name="connsiteX324" fmla="*/ 55817 w 530300"/>
                <a:gd name="connsiteY324" fmla="*/ 403441 h 710483"/>
                <a:gd name="connsiteX325" fmla="*/ 63430 w 530300"/>
                <a:gd name="connsiteY325" fmla="*/ 400903 h 710483"/>
                <a:gd name="connsiteX326" fmla="*/ 71043 w 530300"/>
                <a:gd name="connsiteY326" fmla="*/ 400903 h 710483"/>
                <a:gd name="connsiteX327" fmla="*/ 76118 w 530300"/>
                <a:gd name="connsiteY327" fmla="*/ 405978 h 710483"/>
                <a:gd name="connsiteX328" fmla="*/ 83731 w 530300"/>
                <a:gd name="connsiteY328" fmla="*/ 411053 h 710483"/>
                <a:gd name="connsiteX329" fmla="*/ 91344 w 530300"/>
                <a:gd name="connsiteY329" fmla="*/ 411053 h 710483"/>
                <a:gd name="connsiteX330" fmla="*/ 96419 w 530300"/>
                <a:gd name="connsiteY330" fmla="*/ 413591 h 710483"/>
                <a:gd name="connsiteX331" fmla="*/ 101495 w 530300"/>
                <a:gd name="connsiteY331" fmla="*/ 418666 h 710483"/>
                <a:gd name="connsiteX332" fmla="*/ 104032 w 530300"/>
                <a:gd name="connsiteY332" fmla="*/ 421204 h 710483"/>
                <a:gd name="connsiteX333" fmla="*/ 111645 w 530300"/>
                <a:gd name="connsiteY333" fmla="*/ 423742 h 710483"/>
                <a:gd name="connsiteX334" fmla="*/ 119258 w 530300"/>
                <a:gd name="connsiteY334" fmla="*/ 423742 h 710483"/>
                <a:gd name="connsiteX335" fmla="*/ 121796 w 530300"/>
                <a:gd name="connsiteY335" fmla="*/ 426279 h 710483"/>
                <a:gd name="connsiteX336" fmla="*/ 126871 w 530300"/>
                <a:gd name="connsiteY336" fmla="*/ 426279 h 710483"/>
                <a:gd name="connsiteX337" fmla="*/ 129408 w 530300"/>
                <a:gd name="connsiteY337" fmla="*/ 428817 h 710483"/>
                <a:gd name="connsiteX338" fmla="*/ 144634 w 530300"/>
                <a:gd name="connsiteY338" fmla="*/ 428817 h 710483"/>
                <a:gd name="connsiteX339" fmla="*/ 149710 w 530300"/>
                <a:gd name="connsiteY339" fmla="*/ 431355 h 710483"/>
                <a:gd name="connsiteX340" fmla="*/ 149710 w 530300"/>
                <a:gd name="connsiteY340" fmla="*/ 428817 h 710483"/>
                <a:gd name="connsiteX341" fmla="*/ 152247 w 530300"/>
                <a:gd name="connsiteY341" fmla="*/ 421204 h 710483"/>
                <a:gd name="connsiteX342" fmla="*/ 152247 w 530300"/>
                <a:gd name="connsiteY342" fmla="*/ 413591 h 710483"/>
                <a:gd name="connsiteX343" fmla="*/ 157322 w 530300"/>
                <a:gd name="connsiteY343" fmla="*/ 411053 h 710483"/>
                <a:gd name="connsiteX344" fmla="*/ 159860 w 530300"/>
                <a:gd name="connsiteY344" fmla="*/ 408516 h 710483"/>
                <a:gd name="connsiteX345" fmla="*/ 164936 w 530300"/>
                <a:gd name="connsiteY345" fmla="*/ 408516 h 710483"/>
                <a:gd name="connsiteX346" fmla="*/ 164936 w 530300"/>
                <a:gd name="connsiteY346" fmla="*/ 411053 h 710483"/>
                <a:gd name="connsiteX347" fmla="*/ 177624 w 530300"/>
                <a:gd name="connsiteY347" fmla="*/ 411053 h 710483"/>
                <a:gd name="connsiteX348" fmla="*/ 182699 w 530300"/>
                <a:gd name="connsiteY348" fmla="*/ 408516 h 710483"/>
                <a:gd name="connsiteX349" fmla="*/ 195387 w 530300"/>
                <a:gd name="connsiteY349" fmla="*/ 408516 h 71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530300" h="710483">
                  <a:moveTo>
                    <a:pt x="195355" y="408526"/>
                  </a:moveTo>
                  <a:lnTo>
                    <a:pt x="197893" y="400914"/>
                  </a:lnTo>
                  <a:lnTo>
                    <a:pt x="197893" y="317193"/>
                  </a:lnTo>
                  <a:lnTo>
                    <a:pt x="195355" y="312118"/>
                  </a:lnTo>
                  <a:lnTo>
                    <a:pt x="192818" y="309580"/>
                  </a:lnTo>
                  <a:lnTo>
                    <a:pt x="192818" y="307042"/>
                  </a:lnTo>
                  <a:lnTo>
                    <a:pt x="190280" y="307042"/>
                  </a:lnTo>
                  <a:lnTo>
                    <a:pt x="190280" y="304505"/>
                  </a:lnTo>
                  <a:lnTo>
                    <a:pt x="182667" y="294354"/>
                  </a:lnTo>
                  <a:lnTo>
                    <a:pt x="180130" y="289279"/>
                  </a:lnTo>
                  <a:lnTo>
                    <a:pt x="175054" y="284204"/>
                  </a:lnTo>
                  <a:lnTo>
                    <a:pt x="172516" y="281666"/>
                  </a:lnTo>
                  <a:lnTo>
                    <a:pt x="167441" y="276591"/>
                  </a:lnTo>
                  <a:lnTo>
                    <a:pt x="164904" y="274053"/>
                  </a:lnTo>
                  <a:lnTo>
                    <a:pt x="159828" y="271516"/>
                  </a:lnTo>
                  <a:lnTo>
                    <a:pt x="154753" y="271516"/>
                  </a:lnTo>
                  <a:lnTo>
                    <a:pt x="147140" y="268978"/>
                  </a:lnTo>
                  <a:lnTo>
                    <a:pt x="144602" y="268978"/>
                  </a:lnTo>
                  <a:lnTo>
                    <a:pt x="142065" y="266440"/>
                  </a:lnTo>
                  <a:lnTo>
                    <a:pt x="139527" y="263903"/>
                  </a:lnTo>
                  <a:lnTo>
                    <a:pt x="136990" y="261365"/>
                  </a:lnTo>
                  <a:lnTo>
                    <a:pt x="134452" y="258828"/>
                  </a:lnTo>
                  <a:lnTo>
                    <a:pt x="134452" y="253752"/>
                  </a:lnTo>
                  <a:lnTo>
                    <a:pt x="131914" y="248677"/>
                  </a:lnTo>
                  <a:lnTo>
                    <a:pt x="131914" y="225849"/>
                  </a:lnTo>
                  <a:lnTo>
                    <a:pt x="134452" y="220774"/>
                  </a:lnTo>
                  <a:lnTo>
                    <a:pt x="136990" y="215698"/>
                  </a:lnTo>
                  <a:lnTo>
                    <a:pt x="139527" y="210623"/>
                  </a:lnTo>
                  <a:lnTo>
                    <a:pt x="142065" y="205548"/>
                  </a:lnTo>
                  <a:lnTo>
                    <a:pt x="142065" y="203010"/>
                  </a:lnTo>
                  <a:lnTo>
                    <a:pt x="147140" y="195397"/>
                  </a:lnTo>
                  <a:lnTo>
                    <a:pt x="149678" y="187784"/>
                  </a:lnTo>
                  <a:lnTo>
                    <a:pt x="152216" y="182709"/>
                  </a:lnTo>
                  <a:lnTo>
                    <a:pt x="154753" y="180172"/>
                  </a:lnTo>
                  <a:lnTo>
                    <a:pt x="162366" y="172559"/>
                  </a:lnTo>
                  <a:lnTo>
                    <a:pt x="164904" y="170021"/>
                  </a:lnTo>
                  <a:lnTo>
                    <a:pt x="164904" y="167483"/>
                  </a:lnTo>
                  <a:lnTo>
                    <a:pt x="169979" y="167483"/>
                  </a:lnTo>
                  <a:lnTo>
                    <a:pt x="169979" y="170021"/>
                  </a:lnTo>
                  <a:lnTo>
                    <a:pt x="172516" y="172559"/>
                  </a:lnTo>
                  <a:lnTo>
                    <a:pt x="172516" y="180172"/>
                  </a:lnTo>
                  <a:lnTo>
                    <a:pt x="175054" y="180172"/>
                  </a:lnTo>
                  <a:lnTo>
                    <a:pt x="175054" y="187784"/>
                  </a:lnTo>
                  <a:lnTo>
                    <a:pt x="172516" y="190322"/>
                  </a:lnTo>
                  <a:lnTo>
                    <a:pt x="187742" y="190322"/>
                  </a:lnTo>
                  <a:lnTo>
                    <a:pt x="190280" y="187784"/>
                  </a:lnTo>
                  <a:lnTo>
                    <a:pt x="195355" y="187784"/>
                  </a:lnTo>
                  <a:lnTo>
                    <a:pt x="200430" y="185247"/>
                  </a:lnTo>
                  <a:lnTo>
                    <a:pt x="205506" y="182709"/>
                  </a:lnTo>
                  <a:lnTo>
                    <a:pt x="208043" y="180172"/>
                  </a:lnTo>
                  <a:lnTo>
                    <a:pt x="210581" y="177634"/>
                  </a:lnTo>
                  <a:lnTo>
                    <a:pt x="233409" y="177634"/>
                  </a:lnTo>
                  <a:lnTo>
                    <a:pt x="238484" y="175096"/>
                  </a:lnTo>
                  <a:lnTo>
                    <a:pt x="261323" y="175096"/>
                  </a:lnTo>
                  <a:lnTo>
                    <a:pt x="261323" y="172559"/>
                  </a:lnTo>
                  <a:lnTo>
                    <a:pt x="263861" y="170021"/>
                  </a:lnTo>
                  <a:lnTo>
                    <a:pt x="266398" y="164946"/>
                  </a:lnTo>
                  <a:lnTo>
                    <a:pt x="268936" y="162408"/>
                  </a:lnTo>
                  <a:lnTo>
                    <a:pt x="276549" y="159871"/>
                  </a:lnTo>
                  <a:lnTo>
                    <a:pt x="279086" y="159871"/>
                  </a:lnTo>
                  <a:lnTo>
                    <a:pt x="279086" y="157333"/>
                  </a:lnTo>
                  <a:lnTo>
                    <a:pt x="281624" y="157333"/>
                  </a:lnTo>
                  <a:lnTo>
                    <a:pt x="284162" y="152258"/>
                  </a:lnTo>
                  <a:lnTo>
                    <a:pt x="286699" y="149720"/>
                  </a:lnTo>
                  <a:lnTo>
                    <a:pt x="289237" y="147182"/>
                  </a:lnTo>
                  <a:lnTo>
                    <a:pt x="294312" y="147182"/>
                  </a:lnTo>
                  <a:lnTo>
                    <a:pt x="296850" y="149720"/>
                  </a:lnTo>
                  <a:lnTo>
                    <a:pt x="301925" y="152258"/>
                  </a:lnTo>
                  <a:lnTo>
                    <a:pt x="301925" y="154795"/>
                  </a:lnTo>
                  <a:lnTo>
                    <a:pt x="304463" y="154795"/>
                  </a:lnTo>
                  <a:lnTo>
                    <a:pt x="317151" y="157333"/>
                  </a:lnTo>
                  <a:lnTo>
                    <a:pt x="327301" y="157333"/>
                  </a:lnTo>
                  <a:lnTo>
                    <a:pt x="332377" y="154795"/>
                  </a:lnTo>
                  <a:lnTo>
                    <a:pt x="362817" y="154795"/>
                  </a:lnTo>
                  <a:lnTo>
                    <a:pt x="362817" y="152258"/>
                  </a:lnTo>
                  <a:lnTo>
                    <a:pt x="365355" y="152258"/>
                  </a:lnTo>
                  <a:lnTo>
                    <a:pt x="365355" y="147182"/>
                  </a:lnTo>
                  <a:lnTo>
                    <a:pt x="367893" y="147182"/>
                  </a:lnTo>
                  <a:lnTo>
                    <a:pt x="367893" y="137032"/>
                  </a:lnTo>
                  <a:lnTo>
                    <a:pt x="370430" y="131957"/>
                  </a:lnTo>
                  <a:lnTo>
                    <a:pt x="370430" y="129419"/>
                  </a:lnTo>
                  <a:lnTo>
                    <a:pt x="372968" y="124344"/>
                  </a:lnTo>
                  <a:lnTo>
                    <a:pt x="372968" y="121806"/>
                  </a:lnTo>
                  <a:lnTo>
                    <a:pt x="375505" y="116731"/>
                  </a:lnTo>
                  <a:lnTo>
                    <a:pt x="375505" y="114193"/>
                  </a:lnTo>
                  <a:lnTo>
                    <a:pt x="380581" y="106580"/>
                  </a:lnTo>
                  <a:lnTo>
                    <a:pt x="385656" y="98968"/>
                  </a:lnTo>
                  <a:lnTo>
                    <a:pt x="390731" y="91355"/>
                  </a:lnTo>
                  <a:lnTo>
                    <a:pt x="395807" y="86279"/>
                  </a:lnTo>
                  <a:lnTo>
                    <a:pt x="398344" y="81204"/>
                  </a:lnTo>
                  <a:lnTo>
                    <a:pt x="405957" y="71054"/>
                  </a:lnTo>
                  <a:lnTo>
                    <a:pt x="413570" y="60903"/>
                  </a:lnTo>
                  <a:lnTo>
                    <a:pt x="416108" y="58365"/>
                  </a:lnTo>
                  <a:lnTo>
                    <a:pt x="421183" y="50753"/>
                  </a:lnTo>
                  <a:lnTo>
                    <a:pt x="428796" y="38064"/>
                  </a:lnTo>
                  <a:lnTo>
                    <a:pt x="431333" y="32989"/>
                  </a:lnTo>
                  <a:lnTo>
                    <a:pt x="431333" y="30452"/>
                  </a:lnTo>
                  <a:lnTo>
                    <a:pt x="433871" y="30452"/>
                  </a:lnTo>
                  <a:lnTo>
                    <a:pt x="438946" y="27914"/>
                  </a:lnTo>
                  <a:lnTo>
                    <a:pt x="444022" y="25376"/>
                  </a:lnTo>
                  <a:lnTo>
                    <a:pt x="449097" y="22839"/>
                  </a:lnTo>
                  <a:lnTo>
                    <a:pt x="451634" y="17763"/>
                  </a:lnTo>
                  <a:lnTo>
                    <a:pt x="454172" y="12688"/>
                  </a:lnTo>
                  <a:lnTo>
                    <a:pt x="456710" y="10151"/>
                  </a:lnTo>
                  <a:lnTo>
                    <a:pt x="456710" y="5075"/>
                  </a:lnTo>
                  <a:lnTo>
                    <a:pt x="459247" y="0"/>
                  </a:lnTo>
                  <a:lnTo>
                    <a:pt x="459247" y="12688"/>
                  </a:lnTo>
                  <a:lnTo>
                    <a:pt x="464323" y="17763"/>
                  </a:lnTo>
                  <a:lnTo>
                    <a:pt x="466860" y="22839"/>
                  </a:lnTo>
                  <a:lnTo>
                    <a:pt x="469398" y="27914"/>
                  </a:lnTo>
                  <a:lnTo>
                    <a:pt x="471936" y="30452"/>
                  </a:lnTo>
                  <a:lnTo>
                    <a:pt x="474473" y="35527"/>
                  </a:lnTo>
                  <a:lnTo>
                    <a:pt x="477011" y="43140"/>
                  </a:lnTo>
                  <a:lnTo>
                    <a:pt x="484624" y="50753"/>
                  </a:lnTo>
                  <a:lnTo>
                    <a:pt x="487161" y="55828"/>
                  </a:lnTo>
                  <a:lnTo>
                    <a:pt x="489699" y="60903"/>
                  </a:lnTo>
                  <a:lnTo>
                    <a:pt x="494774" y="65978"/>
                  </a:lnTo>
                  <a:lnTo>
                    <a:pt x="499850" y="71054"/>
                  </a:lnTo>
                  <a:lnTo>
                    <a:pt x="499850" y="73591"/>
                  </a:lnTo>
                  <a:lnTo>
                    <a:pt x="502387" y="76129"/>
                  </a:lnTo>
                  <a:lnTo>
                    <a:pt x="502387" y="81204"/>
                  </a:lnTo>
                  <a:lnTo>
                    <a:pt x="504925" y="83742"/>
                  </a:lnTo>
                  <a:lnTo>
                    <a:pt x="504925" y="88817"/>
                  </a:lnTo>
                  <a:lnTo>
                    <a:pt x="507462" y="93892"/>
                  </a:lnTo>
                  <a:lnTo>
                    <a:pt x="507462" y="114183"/>
                  </a:lnTo>
                  <a:lnTo>
                    <a:pt x="504925" y="124333"/>
                  </a:lnTo>
                  <a:lnTo>
                    <a:pt x="507462" y="129409"/>
                  </a:lnTo>
                  <a:lnTo>
                    <a:pt x="507462" y="180150"/>
                  </a:lnTo>
                  <a:lnTo>
                    <a:pt x="510000" y="185226"/>
                  </a:lnTo>
                  <a:lnTo>
                    <a:pt x="510000" y="187763"/>
                  </a:lnTo>
                  <a:lnTo>
                    <a:pt x="517613" y="197914"/>
                  </a:lnTo>
                  <a:lnTo>
                    <a:pt x="517613" y="210602"/>
                  </a:lnTo>
                  <a:lnTo>
                    <a:pt x="515075" y="213140"/>
                  </a:lnTo>
                  <a:lnTo>
                    <a:pt x="512538" y="215677"/>
                  </a:lnTo>
                  <a:lnTo>
                    <a:pt x="510000" y="218215"/>
                  </a:lnTo>
                  <a:lnTo>
                    <a:pt x="507462" y="223290"/>
                  </a:lnTo>
                  <a:lnTo>
                    <a:pt x="510000" y="228365"/>
                  </a:lnTo>
                  <a:lnTo>
                    <a:pt x="510000" y="238516"/>
                  </a:lnTo>
                  <a:lnTo>
                    <a:pt x="512538" y="241054"/>
                  </a:lnTo>
                  <a:lnTo>
                    <a:pt x="515075" y="243591"/>
                  </a:lnTo>
                  <a:lnTo>
                    <a:pt x="515075" y="246129"/>
                  </a:lnTo>
                  <a:lnTo>
                    <a:pt x="517613" y="248666"/>
                  </a:lnTo>
                  <a:lnTo>
                    <a:pt x="517613" y="258817"/>
                  </a:lnTo>
                  <a:lnTo>
                    <a:pt x="520150" y="261355"/>
                  </a:lnTo>
                  <a:lnTo>
                    <a:pt x="520150" y="263892"/>
                  </a:lnTo>
                  <a:lnTo>
                    <a:pt x="525226" y="268967"/>
                  </a:lnTo>
                  <a:lnTo>
                    <a:pt x="522688" y="271505"/>
                  </a:lnTo>
                  <a:lnTo>
                    <a:pt x="522688" y="286731"/>
                  </a:lnTo>
                  <a:lnTo>
                    <a:pt x="525226" y="289269"/>
                  </a:lnTo>
                  <a:lnTo>
                    <a:pt x="525226" y="299419"/>
                  </a:lnTo>
                  <a:lnTo>
                    <a:pt x="522688" y="301957"/>
                  </a:lnTo>
                  <a:lnTo>
                    <a:pt x="525226" y="304494"/>
                  </a:lnTo>
                  <a:lnTo>
                    <a:pt x="527763" y="307032"/>
                  </a:lnTo>
                  <a:lnTo>
                    <a:pt x="530301" y="312107"/>
                  </a:lnTo>
                  <a:lnTo>
                    <a:pt x="530301" y="340010"/>
                  </a:lnTo>
                  <a:lnTo>
                    <a:pt x="527763" y="345086"/>
                  </a:lnTo>
                  <a:lnTo>
                    <a:pt x="527763" y="347623"/>
                  </a:lnTo>
                  <a:lnTo>
                    <a:pt x="525226" y="352699"/>
                  </a:lnTo>
                  <a:lnTo>
                    <a:pt x="525226" y="378064"/>
                  </a:lnTo>
                  <a:lnTo>
                    <a:pt x="522688" y="380602"/>
                  </a:lnTo>
                  <a:lnTo>
                    <a:pt x="522688" y="385677"/>
                  </a:lnTo>
                  <a:lnTo>
                    <a:pt x="520150" y="388215"/>
                  </a:lnTo>
                  <a:lnTo>
                    <a:pt x="520150" y="390753"/>
                  </a:lnTo>
                  <a:lnTo>
                    <a:pt x="517613" y="393290"/>
                  </a:lnTo>
                  <a:lnTo>
                    <a:pt x="515075" y="393290"/>
                  </a:lnTo>
                  <a:lnTo>
                    <a:pt x="515075" y="408516"/>
                  </a:lnTo>
                  <a:lnTo>
                    <a:pt x="517613" y="408516"/>
                  </a:lnTo>
                  <a:lnTo>
                    <a:pt x="517613" y="433882"/>
                  </a:lnTo>
                  <a:lnTo>
                    <a:pt x="515075" y="438957"/>
                  </a:lnTo>
                  <a:lnTo>
                    <a:pt x="515075" y="446570"/>
                  </a:lnTo>
                  <a:lnTo>
                    <a:pt x="510000" y="446570"/>
                  </a:lnTo>
                  <a:lnTo>
                    <a:pt x="510000" y="454183"/>
                  </a:lnTo>
                  <a:lnTo>
                    <a:pt x="507462" y="456720"/>
                  </a:lnTo>
                  <a:lnTo>
                    <a:pt x="504925" y="459258"/>
                  </a:lnTo>
                  <a:lnTo>
                    <a:pt x="499850" y="461796"/>
                  </a:lnTo>
                  <a:lnTo>
                    <a:pt x="492236" y="464333"/>
                  </a:lnTo>
                  <a:lnTo>
                    <a:pt x="489699" y="466871"/>
                  </a:lnTo>
                  <a:lnTo>
                    <a:pt x="484624" y="469408"/>
                  </a:lnTo>
                  <a:lnTo>
                    <a:pt x="471936" y="469408"/>
                  </a:lnTo>
                  <a:lnTo>
                    <a:pt x="461785" y="474484"/>
                  </a:lnTo>
                  <a:lnTo>
                    <a:pt x="403441" y="474484"/>
                  </a:lnTo>
                  <a:lnTo>
                    <a:pt x="393290" y="477021"/>
                  </a:lnTo>
                  <a:lnTo>
                    <a:pt x="390753" y="477021"/>
                  </a:lnTo>
                  <a:lnTo>
                    <a:pt x="383140" y="479559"/>
                  </a:lnTo>
                  <a:lnTo>
                    <a:pt x="357774" y="479559"/>
                  </a:lnTo>
                  <a:lnTo>
                    <a:pt x="352699" y="477021"/>
                  </a:lnTo>
                  <a:lnTo>
                    <a:pt x="317183" y="477021"/>
                  </a:lnTo>
                  <a:lnTo>
                    <a:pt x="301957" y="479559"/>
                  </a:lnTo>
                  <a:lnTo>
                    <a:pt x="251215" y="479559"/>
                  </a:lnTo>
                  <a:lnTo>
                    <a:pt x="248677" y="482096"/>
                  </a:lnTo>
                  <a:lnTo>
                    <a:pt x="246139" y="484634"/>
                  </a:lnTo>
                  <a:lnTo>
                    <a:pt x="248677" y="487172"/>
                  </a:lnTo>
                  <a:lnTo>
                    <a:pt x="251215" y="489709"/>
                  </a:lnTo>
                  <a:lnTo>
                    <a:pt x="251215" y="492247"/>
                  </a:lnTo>
                  <a:lnTo>
                    <a:pt x="248677" y="497322"/>
                  </a:lnTo>
                  <a:lnTo>
                    <a:pt x="251215" y="502398"/>
                  </a:lnTo>
                  <a:lnTo>
                    <a:pt x="253753" y="507473"/>
                  </a:lnTo>
                  <a:lnTo>
                    <a:pt x="253753" y="510010"/>
                  </a:lnTo>
                  <a:lnTo>
                    <a:pt x="256290" y="512548"/>
                  </a:lnTo>
                  <a:lnTo>
                    <a:pt x="258827" y="515086"/>
                  </a:lnTo>
                  <a:lnTo>
                    <a:pt x="261365" y="520161"/>
                  </a:lnTo>
                  <a:lnTo>
                    <a:pt x="258827" y="530311"/>
                  </a:lnTo>
                  <a:lnTo>
                    <a:pt x="261365" y="532849"/>
                  </a:lnTo>
                  <a:lnTo>
                    <a:pt x="258827" y="537924"/>
                  </a:lnTo>
                  <a:lnTo>
                    <a:pt x="256290" y="540462"/>
                  </a:lnTo>
                  <a:lnTo>
                    <a:pt x="256290" y="545537"/>
                  </a:lnTo>
                  <a:lnTo>
                    <a:pt x="253753" y="548075"/>
                  </a:lnTo>
                  <a:lnTo>
                    <a:pt x="253753" y="555688"/>
                  </a:lnTo>
                  <a:lnTo>
                    <a:pt x="251215" y="558225"/>
                  </a:lnTo>
                  <a:lnTo>
                    <a:pt x="246139" y="563301"/>
                  </a:lnTo>
                  <a:lnTo>
                    <a:pt x="243602" y="568376"/>
                  </a:lnTo>
                  <a:lnTo>
                    <a:pt x="241064" y="568376"/>
                  </a:lnTo>
                  <a:lnTo>
                    <a:pt x="246139" y="578526"/>
                  </a:lnTo>
                  <a:lnTo>
                    <a:pt x="246139" y="581064"/>
                  </a:lnTo>
                  <a:lnTo>
                    <a:pt x="248677" y="586139"/>
                  </a:lnTo>
                  <a:lnTo>
                    <a:pt x="251215" y="591215"/>
                  </a:lnTo>
                  <a:lnTo>
                    <a:pt x="251215" y="596290"/>
                  </a:lnTo>
                  <a:lnTo>
                    <a:pt x="246139" y="601365"/>
                  </a:lnTo>
                  <a:lnTo>
                    <a:pt x="243602" y="603903"/>
                  </a:lnTo>
                  <a:lnTo>
                    <a:pt x="243602" y="611516"/>
                  </a:lnTo>
                  <a:lnTo>
                    <a:pt x="246139" y="616591"/>
                  </a:lnTo>
                  <a:lnTo>
                    <a:pt x="241064" y="619128"/>
                  </a:lnTo>
                  <a:lnTo>
                    <a:pt x="238527" y="624204"/>
                  </a:lnTo>
                  <a:lnTo>
                    <a:pt x="235989" y="631817"/>
                  </a:lnTo>
                  <a:lnTo>
                    <a:pt x="235989" y="634354"/>
                  </a:lnTo>
                  <a:lnTo>
                    <a:pt x="230914" y="639429"/>
                  </a:lnTo>
                  <a:lnTo>
                    <a:pt x="225839" y="641967"/>
                  </a:lnTo>
                  <a:lnTo>
                    <a:pt x="223301" y="641967"/>
                  </a:lnTo>
                  <a:lnTo>
                    <a:pt x="218225" y="647042"/>
                  </a:lnTo>
                  <a:lnTo>
                    <a:pt x="215688" y="649580"/>
                  </a:lnTo>
                  <a:lnTo>
                    <a:pt x="215688" y="652118"/>
                  </a:lnTo>
                  <a:lnTo>
                    <a:pt x="213150" y="654655"/>
                  </a:lnTo>
                  <a:lnTo>
                    <a:pt x="213150" y="674956"/>
                  </a:lnTo>
                  <a:lnTo>
                    <a:pt x="215688" y="680032"/>
                  </a:lnTo>
                  <a:lnTo>
                    <a:pt x="215688" y="700333"/>
                  </a:lnTo>
                  <a:lnTo>
                    <a:pt x="213150" y="705408"/>
                  </a:lnTo>
                  <a:lnTo>
                    <a:pt x="210613" y="707945"/>
                  </a:lnTo>
                  <a:lnTo>
                    <a:pt x="210613" y="710483"/>
                  </a:lnTo>
                  <a:lnTo>
                    <a:pt x="210613" y="707945"/>
                  </a:lnTo>
                  <a:lnTo>
                    <a:pt x="208075" y="707945"/>
                  </a:lnTo>
                  <a:lnTo>
                    <a:pt x="205537" y="705408"/>
                  </a:lnTo>
                  <a:lnTo>
                    <a:pt x="200462" y="700333"/>
                  </a:lnTo>
                  <a:lnTo>
                    <a:pt x="197925" y="697795"/>
                  </a:lnTo>
                  <a:lnTo>
                    <a:pt x="195387" y="695257"/>
                  </a:lnTo>
                  <a:lnTo>
                    <a:pt x="195387" y="692720"/>
                  </a:lnTo>
                  <a:lnTo>
                    <a:pt x="190312" y="685107"/>
                  </a:lnTo>
                  <a:lnTo>
                    <a:pt x="187774" y="682569"/>
                  </a:lnTo>
                  <a:lnTo>
                    <a:pt x="182699" y="680032"/>
                  </a:lnTo>
                  <a:lnTo>
                    <a:pt x="180161" y="674956"/>
                  </a:lnTo>
                  <a:lnTo>
                    <a:pt x="177624" y="672419"/>
                  </a:lnTo>
                  <a:lnTo>
                    <a:pt x="164936" y="672419"/>
                  </a:lnTo>
                  <a:lnTo>
                    <a:pt x="162398" y="669881"/>
                  </a:lnTo>
                  <a:lnTo>
                    <a:pt x="157322" y="667343"/>
                  </a:lnTo>
                  <a:lnTo>
                    <a:pt x="154785" y="664806"/>
                  </a:lnTo>
                  <a:lnTo>
                    <a:pt x="152247" y="662268"/>
                  </a:lnTo>
                  <a:lnTo>
                    <a:pt x="142096" y="662268"/>
                  </a:lnTo>
                  <a:lnTo>
                    <a:pt x="131946" y="654655"/>
                  </a:lnTo>
                  <a:lnTo>
                    <a:pt x="126871" y="649580"/>
                  </a:lnTo>
                  <a:lnTo>
                    <a:pt x="121796" y="647042"/>
                  </a:lnTo>
                  <a:lnTo>
                    <a:pt x="119258" y="644505"/>
                  </a:lnTo>
                  <a:lnTo>
                    <a:pt x="114183" y="641967"/>
                  </a:lnTo>
                  <a:lnTo>
                    <a:pt x="104032" y="641967"/>
                  </a:lnTo>
                  <a:lnTo>
                    <a:pt x="101495" y="636892"/>
                  </a:lnTo>
                  <a:lnTo>
                    <a:pt x="96419" y="636892"/>
                  </a:lnTo>
                  <a:lnTo>
                    <a:pt x="91344" y="639429"/>
                  </a:lnTo>
                  <a:lnTo>
                    <a:pt x="86269" y="636892"/>
                  </a:lnTo>
                  <a:lnTo>
                    <a:pt x="81194" y="631817"/>
                  </a:lnTo>
                  <a:lnTo>
                    <a:pt x="63441" y="631817"/>
                  </a:lnTo>
                  <a:lnTo>
                    <a:pt x="58366" y="626741"/>
                  </a:lnTo>
                  <a:lnTo>
                    <a:pt x="53290" y="624204"/>
                  </a:lnTo>
                  <a:lnTo>
                    <a:pt x="45677" y="621666"/>
                  </a:lnTo>
                  <a:lnTo>
                    <a:pt x="40602" y="621666"/>
                  </a:lnTo>
                  <a:lnTo>
                    <a:pt x="38064" y="619128"/>
                  </a:lnTo>
                  <a:lnTo>
                    <a:pt x="38064" y="614053"/>
                  </a:lnTo>
                  <a:lnTo>
                    <a:pt x="40602" y="608978"/>
                  </a:lnTo>
                  <a:lnTo>
                    <a:pt x="38064" y="606440"/>
                  </a:lnTo>
                  <a:lnTo>
                    <a:pt x="35527" y="601365"/>
                  </a:lnTo>
                  <a:lnTo>
                    <a:pt x="35527" y="596290"/>
                  </a:lnTo>
                  <a:lnTo>
                    <a:pt x="38064" y="593752"/>
                  </a:lnTo>
                  <a:lnTo>
                    <a:pt x="35527" y="591215"/>
                  </a:lnTo>
                  <a:lnTo>
                    <a:pt x="30452" y="591215"/>
                  </a:lnTo>
                  <a:lnTo>
                    <a:pt x="25376" y="588677"/>
                  </a:lnTo>
                  <a:lnTo>
                    <a:pt x="22839" y="583602"/>
                  </a:lnTo>
                  <a:lnTo>
                    <a:pt x="25376" y="578526"/>
                  </a:lnTo>
                  <a:lnTo>
                    <a:pt x="25376" y="560774"/>
                  </a:lnTo>
                  <a:lnTo>
                    <a:pt x="22839" y="558236"/>
                  </a:lnTo>
                  <a:lnTo>
                    <a:pt x="22839" y="555698"/>
                  </a:lnTo>
                  <a:lnTo>
                    <a:pt x="20301" y="553161"/>
                  </a:lnTo>
                  <a:lnTo>
                    <a:pt x="20301" y="548085"/>
                  </a:lnTo>
                  <a:lnTo>
                    <a:pt x="22839" y="548085"/>
                  </a:lnTo>
                  <a:lnTo>
                    <a:pt x="22839" y="545548"/>
                  </a:lnTo>
                  <a:lnTo>
                    <a:pt x="25376" y="540473"/>
                  </a:lnTo>
                  <a:lnTo>
                    <a:pt x="22839" y="535397"/>
                  </a:lnTo>
                  <a:lnTo>
                    <a:pt x="12688" y="535397"/>
                  </a:lnTo>
                  <a:lnTo>
                    <a:pt x="10151" y="532860"/>
                  </a:lnTo>
                  <a:lnTo>
                    <a:pt x="7613" y="527784"/>
                  </a:lnTo>
                  <a:lnTo>
                    <a:pt x="7613" y="522709"/>
                  </a:lnTo>
                  <a:lnTo>
                    <a:pt x="5075" y="520172"/>
                  </a:lnTo>
                  <a:lnTo>
                    <a:pt x="2538" y="517634"/>
                  </a:lnTo>
                  <a:lnTo>
                    <a:pt x="2538" y="512559"/>
                  </a:lnTo>
                  <a:lnTo>
                    <a:pt x="5075" y="510021"/>
                  </a:lnTo>
                  <a:lnTo>
                    <a:pt x="10151" y="510021"/>
                  </a:lnTo>
                  <a:lnTo>
                    <a:pt x="10151" y="504946"/>
                  </a:lnTo>
                  <a:lnTo>
                    <a:pt x="5075" y="502408"/>
                  </a:lnTo>
                  <a:lnTo>
                    <a:pt x="2538" y="499870"/>
                  </a:lnTo>
                  <a:lnTo>
                    <a:pt x="2538" y="492258"/>
                  </a:lnTo>
                  <a:lnTo>
                    <a:pt x="5075" y="489720"/>
                  </a:lnTo>
                  <a:lnTo>
                    <a:pt x="10151" y="487182"/>
                  </a:lnTo>
                  <a:lnTo>
                    <a:pt x="12688" y="484645"/>
                  </a:lnTo>
                  <a:lnTo>
                    <a:pt x="12688" y="482107"/>
                  </a:lnTo>
                  <a:lnTo>
                    <a:pt x="10151" y="482107"/>
                  </a:lnTo>
                  <a:lnTo>
                    <a:pt x="7613" y="479569"/>
                  </a:lnTo>
                  <a:lnTo>
                    <a:pt x="7613" y="466881"/>
                  </a:lnTo>
                  <a:lnTo>
                    <a:pt x="5075" y="464344"/>
                  </a:lnTo>
                  <a:lnTo>
                    <a:pt x="0" y="459268"/>
                  </a:lnTo>
                  <a:lnTo>
                    <a:pt x="0" y="446580"/>
                  </a:lnTo>
                  <a:lnTo>
                    <a:pt x="5075" y="438967"/>
                  </a:lnTo>
                  <a:lnTo>
                    <a:pt x="10151" y="431355"/>
                  </a:lnTo>
                  <a:lnTo>
                    <a:pt x="15226" y="421204"/>
                  </a:lnTo>
                  <a:lnTo>
                    <a:pt x="15226" y="405978"/>
                  </a:lnTo>
                  <a:lnTo>
                    <a:pt x="17763" y="403441"/>
                  </a:lnTo>
                  <a:lnTo>
                    <a:pt x="20301" y="400903"/>
                  </a:lnTo>
                  <a:lnTo>
                    <a:pt x="40591" y="400903"/>
                  </a:lnTo>
                  <a:lnTo>
                    <a:pt x="48205" y="403441"/>
                  </a:lnTo>
                  <a:lnTo>
                    <a:pt x="55817" y="403441"/>
                  </a:lnTo>
                  <a:lnTo>
                    <a:pt x="63430" y="400903"/>
                  </a:lnTo>
                  <a:lnTo>
                    <a:pt x="71043" y="400903"/>
                  </a:lnTo>
                  <a:lnTo>
                    <a:pt x="76118" y="405978"/>
                  </a:lnTo>
                  <a:lnTo>
                    <a:pt x="83731" y="411053"/>
                  </a:lnTo>
                  <a:lnTo>
                    <a:pt x="91344" y="411053"/>
                  </a:lnTo>
                  <a:lnTo>
                    <a:pt x="96419" y="413591"/>
                  </a:lnTo>
                  <a:lnTo>
                    <a:pt x="101495" y="418666"/>
                  </a:lnTo>
                  <a:lnTo>
                    <a:pt x="104032" y="421204"/>
                  </a:lnTo>
                  <a:lnTo>
                    <a:pt x="111645" y="423742"/>
                  </a:lnTo>
                  <a:lnTo>
                    <a:pt x="119258" y="423742"/>
                  </a:lnTo>
                  <a:lnTo>
                    <a:pt x="121796" y="426279"/>
                  </a:lnTo>
                  <a:lnTo>
                    <a:pt x="126871" y="426279"/>
                  </a:lnTo>
                  <a:lnTo>
                    <a:pt x="129408" y="428817"/>
                  </a:lnTo>
                  <a:lnTo>
                    <a:pt x="144634" y="428817"/>
                  </a:lnTo>
                  <a:lnTo>
                    <a:pt x="149710" y="431355"/>
                  </a:lnTo>
                  <a:lnTo>
                    <a:pt x="149710" y="428817"/>
                  </a:lnTo>
                  <a:lnTo>
                    <a:pt x="152247" y="421204"/>
                  </a:lnTo>
                  <a:lnTo>
                    <a:pt x="152247" y="413591"/>
                  </a:lnTo>
                  <a:lnTo>
                    <a:pt x="157322" y="411053"/>
                  </a:lnTo>
                  <a:lnTo>
                    <a:pt x="159860" y="408516"/>
                  </a:lnTo>
                  <a:lnTo>
                    <a:pt x="164936" y="408516"/>
                  </a:lnTo>
                  <a:lnTo>
                    <a:pt x="164936" y="411053"/>
                  </a:lnTo>
                  <a:lnTo>
                    <a:pt x="177624" y="411053"/>
                  </a:lnTo>
                  <a:lnTo>
                    <a:pt x="182699" y="408516"/>
                  </a:lnTo>
                  <a:lnTo>
                    <a:pt x="195387" y="408516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7B94061-8A3B-0C3C-ED46-34353F6DE4A1}"/>
                </a:ext>
              </a:extLst>
            </p:cNvPr>
            <p:cNvSpPr/>
            <p:nvPr/>
          </p:nvSpPr>
          <p:spPr>
            <a:xfrm>
              <a:off x="6219857" y="3433322"/>
              <a:ext cx="644525" cy="852548"/>
            </a:xfrm>
            <a:custGeom>
              <a:avLst/>
              <a:gdLst>
                <a:gd name="connsiteX0" fmla="*/ 22828 w 644525"/>
                <a:gd name="connsiteY0" fmla="*/ 21 h 852548"/>
                <a:gd name="connsiteX1" fmla="*/ 30441 w 644525"/>
                <a:gd name="connsiteY1" fmla="*/ 21 h 852548"/>
                <a:gd name="connsiteX2" fmla="*/ 40591 w 644525"/>
                <a:gd name="connsiteY2" fmla="*/ 5096 h 852548"/>
                <a:gd name="connsiteX3" fmla="*/ 50742 w 644525"/>
                <a:gd name="connsiteY3" fmla="*/ 7634 h 852548"/>
                <a:gd name="connsiteX4" fmla="*/ 55817 w 644525"/>
                <a:gd name="connsiteY4" fmla="*/ 12709 h 852548"/>
                <a:gd name="connsiteX5" fmla="*/ 63430 w 644525"/>
                <a:gd name="connsiteY5" fmla="*/ 15247 h 852548"/>
                <a:gd name="connsiteX6" fmla="*/ 68505 w 644525"/>
                <a:gd name="connsiteY6" fmla="*/ 20322 h 852548"/>
                <a:gd name="connsiteX7" fmla="*/ 71043 w 644525"/>
                <a:gd name="connsiteY7" fmla="*/ 22860 h 852548"/>
                <a:gd name="connsiteX8" fmla="*/ 71043 w 644525"/>
                <a:gd name="connsiteY8" fmla="*/ 27935 h 852548"/>
                <a:gd name="connsiteX9" fmla="*/ 73581 w 644525"/>
                <a:gd name="connsiteY9" fmla="*/ 30473 h 852548"/>
                <a:gd name="connsiteX10" fmla="*/ 76118 w 644525"/>
                <a:gd name="connsiteY10" fmla="*/ 33010 h 852548"/>
                <a:gd name="connsiteX11" fmla="*/ 78656 w 644525"/>
                <a:gd name="connsiteY11" fmla="*/ 38086 h 852548"/>
                <a:gd name="connsiteX12" fmla="*/ 83731 w 644525"/>
                <a:gd name="connsiteY12" fmla="*/ 40623 h 852548"/>
                <a:gd name="connsiteX13" fmla="*/ 86269 w 644525"/>
                <a:gd name="connsiteY13" fmla="*/ 43161 h 852548"/>
                <a:gd name="connsiteX14" fmla="*/ 88806 w 644525"/>
                <a:gd name="connsiteY14" fmla="*/ 45699 h 852548"/>
                <a:gd name="connsiteX15" fmla="*/ 91344 w 644525"/>
                <a:gd name="connsiteY15" fmla="*/ 48236 h 852548"/>
                <a:gd name="connsiteX16" fmla="*/ 93881 w 644525"/>
                <a:gd name="connsiteY16" fmla="*/ 55849 h 852548"/>
                <a:gd name="connsiteX17" fmla="*/ 98957 w 644525"/>
                <a:gd name="connsiteY17" fmla="*/ 68537 h 852548"/>
                <a:gd name="connsiteX18" fmla="*/ 98957 w 644525"/>
                <a:gd name="connsiteY18" fmla="*/ 91365 h 852548"/>
                <a:gd name="connsiteX19" fmla="*/ 96419 w 644525"/>
                <a:gd name="connsiteY19" fmla="*/ 101516 h 852548"/>
                <a:gd name="connsiteX20" fmla="*/ 96419 w 644525"/>
                <a:gd name="connsiteY20" fmla="*/ 121806 h 852548"/>
                <a:gd name="connsiteX21" fmla="*/ 98957 w 644525"/>
                <a:gd name="connsiteY21" fmla="*/ 124344 h 852548"/>
                <a:gd name="connsiteX22" fmla="*/ 101495 w 644525"/>
                <a:gd name="connsiteY22" fmla="*/ 124344 h 852548"/>
                <a:gd name="connsiteX23" fmla="*/ 104032 w 644525"/>
                <a:gd name="connsiteY23" fmla="*/ 126881 h 852548"/>
                <a:gd name="connsiteX24" fmla="*/ 111645 w 644525"/>
                <a:gd name="connsiteY24" fmla="*/ 131957 h 852548"/>
                <a:gd name="connsiteX25" fmla="*/ 116720 w 644525"/>
                <a:gd name="connsiteY25" fmla="*/ 137032 h 852548"/>
                <a:gd name="connsiteX26" fmla="*/ 119258 w 644525"/>
                <a:gd name="connsiteY26" fmla="*/ 139570 h 852548"/>
                <a:gd name="connsiteX27" fmla="*/ 121795 w 644525"/>
                <a:gd name="connsiteY27" fmla="*/ 142107 h 852548"/>
                <a:gd name="connsiteX28" fmla="*/ 126871 w 644525"/>
                <a:gd name="connsiteY28" fmla="*/ 147182 h 852548"/>
                <a:gd name="connsiteX29" fmla="*/ 131946 w 644525"/>
                <a:gd name="connsiteY29" fmla="*/ 149720 h 852548"/>
                <a:gd name="connsiteX30" fmla="*/ 134484 w 644525"/>
                <a:gd name="connsiteY30" fmla="*/ 149720 h 852548"/>
                <a:gd name="connsiteX31" fmla="*/ 134484 w 644525"/>
                <a:gd name="connsiteY31" fmla="*/ 152258 h 852548"/>
                <a:gd name="connsiteX32" fmla="*/ 137021 w 644525"/>
                <a:gd name="connsiteY32" fmla="*/ 152258 h 852548"/>
                <a:gd name="connsiteX33" fmla="*/ 142096 w 644525"/>
                <a:gd name="connsiteY33" fmla="*/ 157333 h 852548"/>
                <a:gd name="connsiteX34" fmla="*/ 144634 w 644525"/>
                <a:gd name="connsiteY34" fmla="*/ 159871 h 852548"/>
                <a:gd name="connsiteX35" fmla="*/ 144634 w 644525"/>
                <a:gd name="connsiteY35" fmla="*/ 162408 h 852548"/>
                <a:gd name="connsiteX36" fmla="*/ 147172 w 644525"/>
                <a:gd name="connsiteY36" fmla="*/ 170021 h 852548"/>
                <a:gd name="connsiteX37" fmla="*/ 147172 w 644525"/>
                <a:gd name="connsiteY37" fmla="*/ 182709 h 852548"/>
                <a:gd name="connsiteX38" fmla="*/ 149709 w 644525"/>
                <a:gd name="connsiteY38" fmla="*/ 187785 h 852548"/>
                <a:gd name="connsiteX39" fmla="*/ 149709 w 644525"/>
                <a:gd name="connsiteY39" fmla="*/ 190322 h 852548"/>
                <a:gd name="connsiteX40" fmla="*/ 152247 w 644525"/>
                <a:gd name="connsiteY40" fmla="*/ 195397 h 852548"/>
                <a:gd name="connsiteX41" fmla="*/ 154785 w 644525"/>
                <a:gd name="connsiteY41" fmla="*/ 200473 h 852548"/>
                <a:gd name="connsiteX42" fmla="*/ 157322 w 644525"/>
                <a:gd name="connsiteY42" fmla="*/ 203010 h 852548"/>
                <a:gd name="connsiteX43" fmla="*/ 157322 w 644525"/>
                <a:gd name="connsiteY43" fmla="*/ 208086 h 852548"/>
                <a:gd name="connsiteX44" fmla="*/ 159860 w 644525"/>
                <a:gd name="connsiteY44" fmla="*/ 208086 h 852548"/>
                <a:gd name="connsiteX45" fmla="*/ 159860 w 644525"/>
                <a:gd name="connsiteY45" fmla="*/ 210623 h 852548"/>
                <a:gd name="connsiteX46" fmla="*/ 162398 w 644525"/>
                <a:gd name="connsiteY46" fmla="*/ 213161 h 852548"/>
                <a:gd name="connsiteX47" fmla="*/ 162398 w 644525"/>
                <a:gd name="connsiteY47" fmla="*/ 246139 h 852548"/>
                <a:gd name="connsiteX48" fmla="*/ 164935 w 644525"/>
                <a:gd name="connsiteY48" fmla="*/ 248677 h 852548"/>
                <a:gd name="connsiteX49" fmla="*/ 167473 w 644525"/>
                <a:gd name="connsiteY49" fmla="*/ 256290 h 852548"/>
                <a:gd name="connsiteX50" fmla="*/ 170010 w 644525"/>
                <a:gd name="connsiteY50" fmla="*/ 258828 h 852548"/>
                <a:gd name="connsiteX51" fmla="*/ 172548 w 644525"/>
                <a:gd name="connsiteY51" fmla="*/ 258828 h 852548"/>
                <a:gd name="connsiteX52" fmla="*/ 175086 w 644525"/>
                <a:gd name="connsiteY52" fmla="*/ 261365 h 852548"/>
                <a:gd name="connsiteX53" fmla="*/ 177623 w 644525"/>
                <a:gd name="connsiteY53" fmla="*/ 263903 h 852548"/>
                <a:gd name="connsiteX54" fmla="*/ 177623 w 644525"/>
                <a:gd name="connsiteY54" fmla="*/ 266441 h 852548"/>
                <a:gd name="connsiteX55" fmla="*/ 180161 w 644525"/>
                <a:gd name="connsiteY55" fmla="*/ 268978 h 852548"/>
                <a:gd name="connsiteX56" fmla="*/ 182698 w 644525"/>
                <a:gd name="connsiteY56" fmla="*/ 274053 h 852548"/>
                <a:gd name="connsiteX57" fmla="*/ 187774 w 644525"/>
                <a:gd name="connsiteY57" fmla="*/ 274053 h 852548"/>
                <a:gd name="connsiteX58" fmla="*/ 190312 w 644525"/>
                <a:gd name="connsiteY58" fmla="*/ 276591 h 852548"/>
                <a:gd name="connsiteX59" fmla="*/ 215677 w 644525"/>
                <a:gd name="connsiteY59" fmla="*/ 276591 h 852548"/>
                <a:gd name="connsiteX60" fmla="*/ 218215 w 644525"/>
                <a:gd name="connsiteY60" fmla="*/ 274053 h 852548"/>
                <a:gd name="connsiteX61" fmla="*/ 220752 w 644525"/>
                <a:gd name="connsiteY61" fmla="*/ 274053 h 852548"/>
                <a:gd name="connsiteX62" fmla="*/ 220752 w 644525"/>
                <a:gd name="connsiteY62" fmla="*/ 271516 h 852548"/>
                <a:gd name="connsiteX63" fmla="*/ 223290 w 644525"/>
                <a:gd name="connsiteY63" fmla="*/ 274053 h 852548"/>
                <a:gd name="connsiteX64" fmla="*/ 225828 w 644525"/>
                <a:gd name="connsiteY64" fmla="*/ 279129 h 852548"/>
                <a:gd name="connsiteX65" fmla="*/ 228365 w 644525"/>
                <a:gd name="connsiteY65" fmla="*/ 279129 h 852548"/>
                <a:gd name="connsiteX66" fmla="*/ 228365 w 644525"/>
                <a:gd name="connsiteY66" fmla="*/ 281666 h 852548"/>
                <a:gd name="connsiteX67" fmla="*/ 230903 w 644525"/>
                <a:gd name="connsiteY67" fmla="*/ 284204 h 852548"/>
                <a:gd name="connsiteX68" fmla="*/ 233440 w 644525"/>
                <a:gd name="connsiteY68" fmla="*/ 286742 h 852548"/>
                <a:gd name="connsiteX69" fmla="*/ 233440 w 644525"/>
                <a:gd name="connsiteY69" fmla="*/ 289279 h 852548"/>
                <a:gd name="connsiteX70" fmla="*/ 235978 w 644525"/>
                <a:gd name="connsiteY70" fmla="*/ 291817 h 852548"/>
                <a:gd name="connsiteX71" fmla="*/ 238516 w 644525"/>
                <a:gd name="connsiteY71" fmla="*/ 294354 h 852548"/>
                <a:gd name="connsiteX72" fmla="*/ 241053 w 644525"/>
                <a:gd name="connsiteY72" fmla="*/ 294354 h 852548"/>
                <a:gd name="connsiteX73" fmla="*/ 241053 w 644525"/>
                <a:gd name="connsiteY73" fmla="*/ 296892 h 852548"/>
                <a:gd name="connsiteX74" fmla="*/ 243591 w 644525"/>
                <a:gd name="connsiteY74" fmla="*/ 299430 h 852548"/>
                <a:gd name="connsiteX75" fmla="*/ 248666 w 644525"/>
                <a:gd name="connsiteY75" fmla="*/ 299430 h 852548"/>
                <a:gd name="connsiteX76" fmla="*/ 251204 w 644525"/>
                <a:gd name="connsiteY76" fmla="*/ 296892 h 852548"/>
                <a:gd name="connsiteX77" fmla="*/ 253742 w 644525"/>
                <a:gd name="connsiteY77" fmla="*/ 294354 h 852548"/>
                <a:gd name="connsiteX78" fmla="*/ 256279 w 644525"/>
                <a:gd name="connsiteY78" fmla="*/ 291817 h 852548"/>
                <a:gd name="connsiteX79" fmla="*/ 268967 w 644525"/>
                <a:gd name="connsiteY79" fmla="*/ 291817 h 852548"/>
                <a:gd name="connsiteX80" fmla="*/ 268967 w 644525"/>
                <a:gd name="connsiteY80" fmla="*/ 289279 h 852548"/>
                <a:gd name="connsiteX81" fmla="*/ 266430 w 644525"/>
                <a:gd name="connsiteY81" fmla="*/ 289279 h 852548"/>
                <a:gd name="connsiteX82" fmla="*/ 266430 w 644525"/>
                <a:gd name="connsiteY82" fmla="*/ 284204 h 852548"/>
                <a:gd name="connsiteX83" fmla="*/ 268967 w 644525"/>
                <a:gd name="connsiteY83" fmla="*/ 281666 h 852548"/>
                <a:gd name="connsiteX84" fmla="*/ 271505 w 644525"/>
                <a:gd name="connsiteY84" fmla="*/ 281666 h 852548"/>
                <a:gd name="connsiteX85" fmla="*/ 271505 w 644525"/>
                <a:gd name="connsiteY85" fmla="*/ 279129 h 852548"/>
                <a:gd name="connsiteX86" fmla="*/ 268967 w 644525"/>
                <a:gd name="connsiteY86" fmla="*/ 276591 h 852548"/>
                <a:gd name="connsiteX87" fmla="*/ 271505 w 644525"/>
                <a:gd name="connsiteY87" fmla="*/ 274053 h 852548"/>
                <a:gd name="connsiteX88" fmla="*/ 268967 w 644525"/>
                <a:gd name="connsiteY88" fmla="*/ 274053 h 852548"/>
                <a:gd name="connsiteX89" fmla="*/ 268967 w 644525"/>
                <a:gd name="connsiteY89" fmla="*/ 271516 h 852548"/>
                <a:gd name="connsiteX90" fmla="*/ 271505 w 644525"/>
                <a:gd name="connsiteY90" fmla="*/ 268978 h 852548"/>
                <a:gd name="connsiteX91" fmla="*/ 279118 w 644525"/>
                <a:gd name="connsiteY91" fmla="*/ 268978 h 852548"/>
                <a:gd name="connsiteX92" fmla="*/ 281656 w 644525"/>
                <a:gd name="connsiteY92" fmla="*/ 271516 h 852548"/>
                <a:gd name="connsiteX93" fmla="*/ 284193 w 644525"/>
                <a:gd name="connsiteY93" fmla="*/ 271516 h 852548"/>
                <a:gd name="connsiteX94" fmla="*/ 284193 w 644525"/>
                <a:gd name="connsiteY94" fmla="*/ 263903 h 852548"/>
                <a:gd name="connsiteX95" fmla="*/ 286731 w 644525"/>
                <a:gd name="connsiteY95" fmla="*/ 261365 h 852548"/>
                <a:gd name="connsiteX96" fmla="*/ 289268 w 644525"/>
                <a:gd name="connsiteY96" fmla="*/ 258828 h 852548"/>
                <a:gd name="connsiteX97" fmla="*/ 289268 w 644525"/>
                <a:gd name="connsiteY97" fmla="*/ 251215 h 852548"/>
                <a:gd name="connsiteX98" fmla="*/ 291806 w 644525"/>
                <a:gd name="connsiteY98" fmla="*/ 248677 h 852548"/>
                <a:gd name="connsiteX99" fmla="*/ 294344 w 644525"/>
                <a:gd name="connsiteY99" fmla="*/ 251215 h 852548"/>
                <a:gd name="connsiteX100" fmla="*/ 294344 w 644525"/>
                <a:gd name="connsiteY100" fmla="*/ 253752 h 852548"/>
                <a:gd name="connsiteX101" fmla="*/ 301956 w 644525"/>
                <a:gd name="connsiteY101" fmla="*/ 253752 h 852548"/>
                <a:gd name="connsiteX102" fmla="*/ 304494 w 644525"/>
                <a:gd name="connsiteY102" fmla="*/ 248677 h 852548"/>
                <a:gd name="connsiteX103" fmla="*/ 307032 w 644525"/>
                <a:gd name="connsiteY103" fmla="*/ 251215 h 852548"/>
                <a:gd name="connsiteX104" fmla="*/ 309569 w 644525"/>
                <a:gd name="connsiteY104" fmla="*/ 251215 h 852548"/>
                <a:gd name="connsiteX105" fmla="*/ 309569 w 644525"/>
                <a:gd name="connsiteY105" fmla="*/ 256290 h 852548"/>
                <a:gd name="connsiteX106" fmla="*/ 307032 w 644525"/>
                <a:gd name="connsiteY106" fmla="*/ 256290 h 852548"/>
                <a:gd name="connsiteX107" fmla="*/ 307032 w 644525"/>
                <a:gd name="connsiteY107" fmla="*/ 258828 h 852548"/>
                <a:gd name="connsiteX108" fmla="*/ 309569 w 644525"/>
                <a:gd name="connsiteY108" fmla="*/ 261365 h 852548"/>
                <a:gd name="connsiteX109" fmla="*/ 312107 w 644525"/>
                <a:gd name="connsiteY109" fmla="*/ 258828 h 852548"/>
                <a:gd name="connsiteX110" fmla="*/ 312107 w 644525"/>
                <a:gd name="connsiteY110" fmla="*/ 256290 h 852548"/>
                <a:gd name="connsiteX111" fmla="*/ 314645 w 644525"/>
                <a:gd name="connsiteY111" fmla="*/ 256290 h 852548"/>
                <a:gd name="connsiteX112" fmla="*/ 317182 w 644525"/>
                <a:gd name="connsiteY112" fmla="*/ 253752 h 852548"/>
                <a:gd name="connsiteX113" fmla="*/ 314645 w 644525"/>
                <a:gd name="connsiteY113" fmla="*/ 251215 h 852548"/>
                <a:gd name="connsiteX114" fmla="*/ 312107 w 644525"/>
                <a:gd name="connsiteY114" fmla="*/ 251215 h 852548"/>
                <a:gd name="connsiteX115" fmla="*/ 312107 w 644525"/>
                <a:gd name="connsiteY115" fmla="*/ 248677 h 852548"/>
                <a:gd name="connsiteX116" fmla="*/ 314645 w 644525"/>
                <a:gd name="connsiteY116" fmla="*/ 246139 h 852548"/>
                <a:gd name="connsiteX117" fmla="*/ 314645 w 644525"/>
                <a:gd name="connsiteY117" fmla="*/ 248677 h 852548"/>
                <a:gd name="connsiteX118" fmla="*/ 317182 w 644525"/>
                <a:gd name="connsiteY118" fmla="*/ 248677 h 852548"/>
                <a:gd name="connsiteX119" fmla="*/ 319720 w 644525"/>
                <a:gd name="connsiteY119" fmla="*/ 246139 h 852548"/>
                <a:gd name="connsiteX120" fmla="*/ 322257 w 644525"/>
                <a:gd name="connsiteY120" fmla="*/ 243602 h 852548"/>
                <a:gd name="connsiteX121" fmla="*/ 324795 w 644525"/>
                <a:gd name="connsiteY121" fmla="*/ 243602 h 852548"/>
                <a:gd name="connsiteX122" fmla="*/ 324795 w 644525"/>
                <a:gd name="connsiteY122" fmla="*/ 246139 h 852548"/>
                <a:gd name="connsiteX123" fmla="*/ 327333 w 644525"/>
                <a:gd name="connsiteY123" fmla="*/ 246139 h 852548"/>
                <a:gd name="connsiteX124" fmla="*/ 329870 w 644525"/>
                <a:gd name="connsiteY124" fmla="*/ 243602 h 852548"/>
                <a:gd name="connsiteX125" fmla="*/ 329870 w 644525"/>
                <a:gd name="connsiteY125" fmla="*/ 241064 h 852548"/>
                <a:gd name="connsiteX126" fmla="*/ 327333 w 644525"/>
                <a:gd name="connsiteY126" fmla="*/ 238527 h 852548"/>
                <a:gd name="connsiteX127" fmla="*/ 324795 w 644525"/>
                <a:gd name="connsiteY127" fmla="*/ 235989 h 852548"/>
                <a:gd name="connsiteX128" fmla="*/ 324795 w 644525"/>
                <a:gd name="connsiteY128" fmla="*/ 233451 h 852548"/>
                <a:gd name="connsiteX129" fmla="*/ 329870 w 644525"/>
                <a:gd name="connsiteY129" fmla="*/ 233451 h 852548"/>
                <a:gd name="connsiteX130" fmla="*/ 332408 w 644525"/>
                <a:gd name="connsiteY130" fmla="*/ 235989 h 852548"/>
                <a:gd name="connsiteX131" fmla="*/ 334946 w 644525"/>
                <a:gd name="connsiteY131" fmla="*/ 235989 h 852548"/>
                <a:gd name="connsiteX132" fmla="*/ 334946 w 644525"/>
                <a:gd name="connsiteY132" fmla="*/ 228376 h 852548"/>
                <a:gd name="connsiteX133" fmla="*/ 340021 w 644525"/>
                <a:gd name="connsiteY133" fmla="*/ 228376 h 852548"/>
                <a:gd name="connsiteX134" fmla="*/ 342559 w 644525"/>
                <a:gd name="connsiteY134" fmla="*/ 225838 h 852548"/>
                <a:gd name="connsiteX135" fmla="*/ 340021 w 644525"/>
                <a:gd name="connsiteY135" fmla="*/ 223301 h 852548"/>
                <a:gd name="connsiteX136" fmla="*/ 337483 w 644525"/>
                <a:gd name="connsiteY136" fmla="*/ 220763 h 852548"/>
                <a:gd name="connsiteX137" fmla="*/ 337483 w 644525"/>
                <a:gd name="connsiteY137" fmla="*/ 215688 h 852548"/>
                <a:gd name="connsiteX138" fmla="*/ 340021 w 644525"/>
                <a:gd name="connsiteY138" fmla="*/ 215688 h 852548"/>
                <a:gd name="connsiteX139" fmla="*/ 340021 w 644525"/>
                <a:gd name="connsiteY139" fmla="*/ 218225 h 852548"/>
                <a:gd name="connsiteX140" fmla="*/ 345096 w 644525"/>
                <a:gd name="connsiteY140" fmla="*/ 218225 h 852548"/>
                <a:gd name="connsiteX141" fmla="*/ 347634 w 644525"/>
                <a:gd name="connsiteY141" fmla="*/ 215688 h 852548"/>
                <a:gd name="connsiteX142" fmla="*/ 350171 w 644525"/>
                <a:gd name="connsiteY142" fmla="*/ 215688 h 852548"/>
                <a:gd name="connsiteX143" fmla="*/ 352709 w 644525"/>
                <a:gd name="connsiteY143" fmla="*/ 218225 h 852548"/>
                <a:gd name="connsiteX144" fmla="*/ 355247 w 644525"/>
                <a:gd name="connsiteY144" fmla="*/ 218225 h 852548"/>
                <a:gd name="connsiteX145" fmla="*/ 357784 w 644525"/>
                <a:gd name="connsiteY145" fmla="*/ 215688 h 852548"/>
                <a:gd name="connsiteX146" fmla="*/ 355247 w 644525"/>
                <a:gd name="connsiteY146" fmla="*/ 213150 h 852548"/>
                <a:gd name="connsiteX147" fmla="*/ 355247 w 644525"/>
                <a:gd name="connsiteY147" fmla="*/ 210613 h 852548"/>
                <a:gd name="connsiteX148" fmla="*/ 365397 w 644525"/>
                <a:gd name="connsiteY148" fmla="*/ 210613 h 852548"/>
                <a:gd name="connsiteX149" fmla="*/ 367935 w 644525"/>
                <a:gd name="connsiteY149" fmla="*/ 208075 h 852548"/>
                <a:gd name="connsiteX150" fmla="*/ 373010 w 644525"/>
                <a:gd name="connsiteY150" fmla="*/ 205537 h 852548"/>
                <a:gd name="connsiteX151" fmla="*/ 375548 w 644525"/>
                <a:gd name="connsiteY151" fmla="*/ 205537 h 852548"/>
                <a:gd name="connsiteX152" fmla="*/ 375548 w 644525"/>
                <a:gd name="connsiteY152" fmla="*/ 200462 h 852548"/>
                <a:gd name="connsiteX153" fmla="*/ 370473 w 644525"/>
                <a:gd name="connsiteY153" fmla="*/ 200462 h 852548"/>
                <a:gd name="connsiteX154" fmla="*/ 370473 w 644525"/>
                <a:gd name="connsiteY154" fmla="*/ 195387 h 852548"/>
                <a:gd name="connsiteX155" fmla="*/ 378085 w 644525"/>
                <a:gd name="connsiteY155" fmla="*/ 195387 h 852548"/>
                <a:gd name="connsiteX156" fmla="*/ 380623 w 644525"/>
                <a:gd name="connsiteY156" fmla="*/ 197924 h 852548"/>
                <a:gd name="connsiteX157" fmla="*/ 390773 w 644525"/>
                <a:gd name="connsiteY157" fmla="*/ 208075 h 852548"/>
                <a:gd name="connsiteX158" fmla="*/ 393311 w 644525"/>
                <a:gd name="connsiteY158" fmla="*/ 210613 h 852548"/>
                <a:gd name="connsiteX159" fmla="*/ 400924 w 644525"/>
                <a:gd name="connsiteY159" fmla="*/ 215688 h 852548"/>
                <a:gd name="connsiteX160" fmla="*/ 405999 w 644525"/>
                <a:gd name="connsiteY160" fmla="*/ 220763 h 852548"/>
                <a:gd name="connsiteX161" fmla="*/ 411074 w 644525"/>
                <a:gd name="connsiteY161" fmla="*/ 223301 h 852548"/>
                <a:gd name="connsiteX162" fmla="*/ 413612 w 644525"/>
                <a:gd name="connsiteY162" fmla="*/ 225838 h 852548"/>
                <a:gd name="connsiteX163" fmla="*/ 416150 w 644525"/>
                <a:gd name="connsiteY163" fmla="*/ 228376 h 852548"/>
                <a:gd name="connsiteX164" fmla="*/ 418687 w 644525"/>
                <a:gd name="connsiteY164" fmla="*/ 235989 h 852548"/>
                <a:gd name="connsiteX165" fmla="*/ 421225 w 644525"/>
                <a:gd name="connsiteY165" fmla="*/ 246139 h 852548"/>
                <a:gd name="connsiteX166" fmla="*/ 423763 w 644525"/>
                <a:gd name="connsiteY166" fmla="*/ 248677 h 852548"/>
                <a:gd name="connsiteX167" fmla="*/ 426300 w 644525"/>
                <a:gd name="connsiteY167" fmla="*/ 256290 h 852548"/>
                <a:gd name="connsiteX168" fmla="*/ 431376 w 644525"/>
                <a:gd name="connsiteY168" fmla="*/ 258828 h 852548"/>
                <a:gd name="connsiteX169" fmla="*/ 433913 w 644525"/>
                <a:gd name="connsiteY169" fmla="*/ 261365 h 852548"/>
                <a:gd name="connsiteX170" fmla="*/ 441526 w 644525"/>
                <a:gd name="connsiteY170" fmla="*/ 266441 h 852548"/>
                <a:gd name="connsiteX171" fmla="*/ 444064 w 644525"/>
                <a:gd name="connsiteY171" fmla="*/ 268978 h 852548"/>
                <a:gd name="connsiteX172" fmla="*/ 446601 w 644525"/>
                <a:gd name="connsiteY172" fmla="*/ 271516 h 852548"/>
                <a:gd name="connsiteX173" fmla="*/ 451676 w 644525"/>
                <a:gd name="connsiteY173" fmla="*/ 271516 h 852548"/>
                <a:gd name="connsiteX174" fmla="*/ 454214 w 644525"/>
                <a:gd name="connsiteY174" fmla="*/ 274053 h 852548"/>
                <a:gd name="connsiteX175" fmla="*/ 456752 w 644525"/>
                <a:gd name="connsiteY175" fmla="*/ 276591 h 852548"/>
                <a:gd name="connsiteX176" fmla="*/ 456752 w 644525"/>
                <a:gd name="connsiteY176" fmla="*/ 281666 h 852548"/>
                <a:gd name="connsiteX177" fmla="*/ 451676 w 644525"/>
                <a:gd name="connsiteY177" fmla="*/ 286742 h 852548"/>
                <a:gd name="connsiteX178" fmla="*/ 449139 w 644525"/>
                <a:gd name="connsiteY178" fmla="*/ 289279 h 852548"/>
                <a:gd name="connsiteX179" fmla="*/ 444064 w 644525"/>
                <a:gd name="connsiteY179" fmla="*/ 291817 h 852548"/>
                <a:gd name="connsiteX180" fmla="*/ 441526 w 644525"/>
                <a:gd name="connsiteY180" fmla="*/ 294354 h 852548"/>
                <a:gd name="connsiteX181" fmla="*/ 438988 w 644525"/>
                <a:gd name="connsiteY181" fmla="*/ 296892 h 852548"/>
                <a:gd name="connsiteX182" fmla="*/ 433913 w 644525"/>
                <a:gd name="connsiteY182" fmla="*/ 299430 h 852548"/>
                <a:gd name="connsiteX183" fmla="*/ 433913 w 644525"/>
                <a:gd name="connsiteY183" fmla="*/ 301967 h 852548"/>
                <a:gd name="connsiteX184" fmla="*/ 431376 w 644525"/>
                <a:gd name="connsiteY184" fmla="*/ 301967 h 852548"/>
                <a:gd name="connsiteX185" fmla="*/ 431376 w 644525"/>
                <a:gd name="connsiteY185" fmla="*/ 312118 h 852548"/>
                <a:gd name="connsiteX186" fmla="*/ 433913 w 644525"/>
                <a:gd name="connsiteY186" fmla="*/ 317193 h 852548"/>
                <a:gd name="connsiteX187" fmla="*/ 433913 w 644525"/>
                <a:gd name="connsiteY187" fmla="*/ 322268 h 852548"/>
                <a:gd name="connsiteX188" fmla="*/ 436451 w 644525"/>
                <a:gd name="connsiteY188" fmla="*/ 324806 h 852548"/>
                <a:gd name="connsiteX189" fmla="*/ 436451 w 644525"/>
                <a:gd name="connsiteY189" fmla="*/ 332419 h 852548"/>
                <a:gd name="connsiteX190" fmla="*/ 438988 w 644525"/>
                <a:gd name="connsiteY190" fmla="*/ 337494 h 852548"/>
                <a:gd name="connsiteX191" fmla="*/ 441526 w 644525"/>
                <a:gd name="connsiteY191" fmla="*/ 342569 h 852548"/>
                <a:gd name="connsiteX192" fmla="*/ 441526 w 644525"/>
                <a:gd name="connsiteY192" fmla="*/ 347645 h 852548"/>
                <a:gd name="connsiteX193" fmla="*/ 444064 w 644525"/>
                <a:gd name="connsiteY193" fmla="*/ 350182 h 852548"/>
                <a:gd name="connsiteX194" fmla="*/ 444064 w 644525"/>
                <a:gd name="connsiteY194" fmla="*/ 355258 h 852548"/>
                <a:gd name="connsiteX195" fmla="*/ 449139 w 644525"/>
                <a:gd name="connsiteY195" fmla="*/ 355258 h 852548"/>
                <a:gd name="connsiteX196" fmla="*/ 454214 w 644525"/>
                <a:gd name="connsiteY196" fmla="*/ 352720 h 852548"/>
                <a:gd name="connsiteX197" fmla="*/ 456752 w 644525"/>
                <a:gd name="connsiteY197" fmla="*/ 352720 h 852548"/>
                <a:gd name="connsiteX198" fmla="*/ 459290 w 644525"/>
                <a:gd name="connsiteY198" fmla="*/ 350182 h 852548"/>
                <a:gd name="connsiteX199" fmla="*/ 461827 w 644525"/>
                <a:gd name="connsiteY199" fmla="*/ 350182 h 852548"/>
                <a:gd name="connsiteX200" fmla="*/ 469440 w 644525"/>
                <a:gd name="connsiteY200" fmla="*/ 347645 h 852548"/>
                <a:gd name="connsiteX201" fmla="*/ 471978 w 644525"/>
                <a:gd name="connsiteY201" fmla="*/ 347645 h 852548"/>
                <a:gd name="connsiteX202" fmla="*/ 477053 w 644525"/>
                <a:gd name="connsiteY202" fmla="*/ 345107 h 852548"/>
                <a:gd name="connsiteX203" fmla="*/ 497354 w 644525"/>
                <a:gd name="connsiteY203" fmla="*/ 345107 h 852548"/>
                <a:gd name="connsiteX204" fmla="*/ 499892 w 644525"/>
                <a:gd name="connsiteY204" fmla="*/ 342569 h 852548"/>
                <a:gd name="connsiteX205" fmla="*/ 507504 w 644525"/>
                <a:gd name="connsiteY205" fmla="*/ 342569 h 852548"/>
                <a:gd name="connsiteX206" fmla="*/ 510042 w 644525"/>
                <a:gd name="connsiteY206" fmla="*/ 340032 h 852548"/>
                <a:gd name="connsiteX207" fmla="*/ 522730 w 644525"/>
                <a:gd name="connsiteY207" fmla="*/ 337494 h 852548"/>
                <a:gd name="connsiteX208" fmla="*/ 550634 w 644525"/>
                <a:gd name="connsiteY208" fmla="*/ 337494 h 852548"/>
                <a:gd name="connsiteX209" fmla="*/ 553171 w 644525"/>
                <a:gd name="connsiteY209" fmla="*/ 340032 h 852548"/>
                <a:gd name="connsiteX210" fmla="*/ 555709 w 644525"/>
                <a:gd name="connsiteY210" fmla="*/ 342569 h 852548"/>
                <a:gd name="connsiteX211" fmla="*/ 558246 w 644525"/>
                <a:gd name="connsiteY211" fmla="*/ 347645 h 852548"/>
                <a:gd name="connsiteX212" fmla="*/ 558246 w 644525"/>
                <a:gd name="connsiteY212" fmla="*/ 352720 h 852548"/>
                <a:gd name="connsiteX213" fmla="*/ 555709 w 644525"/>
                <a:gd name="connsiteY213" fmla="*/ 360333 h 852548"/>
                <a:gd name="connsiteX214" fmla="*/ 555709 w 644525"/>
                <a:gd name="connsiteY214" fmla="*/ 373021 h 852548"/>
                <a:gd name="connsiteX215" fmla="*/ 553171 w 644525"/>
                <a:gd name="connsiteY215" fmla="*/ 375559 h 852548"/>
                <a:gd name="connsiteX216" fmla="*/ 550634 w 644525"/>
                <a:gd name="connsiteY216" fmla="*/ 380634 h 852548"/>
                <a:gd name="connsiteX217" fmla="*/ 548096 w 644525"/>
                <a:gd name="connsiteY217" fmla="*/ 385709 h 852548"/>
                <a:gd name="connsiteX218" fmla="*/ 548096 w 644525"/>
                <a:gd name="connsiteY218" fmla="*/ 390784 h 852548"/>
                <a:gd name="connsiteX219" fmla="*/ 553171 w 644525"/>
                <a:gd name="connsiteY219" fmla="*/ 398397 h 852548"/>
                <a:gd name="connsiteX220" fmla="*/ 558246 w 644525"/>
                <a:gd name="connsiteY220" fmla="*/ 403472 h 852548"/>
                <a:gd name="connsiteX221" fmla="*/ 560784 w 644525"/>
                <a:gd name="connsiteY221" fmla="*/ 411085 h 852548"/>
                <a:gd name="connsiteX222" fmla="*/ 563322 w 644525"/>
                <a:gd name="connsiteY222" fmla="*/ 416160 h 852548"/>
                <a:gd name="connsiteX223" fmla="*/ 570935 w 644525"/>
                <a:gd name="connsiteY223" fmla="*/ 423773 h 852548"/>
                <a:gd name="connsiteX224" fmla="*/ 578547 w 644525"/>
                <a:gd name="connsiteY224" fmla="*/ 428849 h 852548"/>
                <a:gd name="connsiteX225" fmla="*/ 583623 w 644525"/>
                <a:gd name="connsiteY225" fmla="*/ 433924 h 852548"/>
                <a:gd name="connsiteX226" fmla="*/ 586160 w 644525"/>
                <a:gd name="connsiteY226" fmla="*/ 438999 h 852548"/>
                <a:gd name="connsiteX227" fmla="*/ 591235 w 644525"/>
                <a:gd name="connsiteY227" fmla="*/ 441537 h 852548"/>
                <a:gd name="connsiteX228" fmla="*/ 596311 w 644525"/>
                <a:gd name="connsiteY228" fmla="*/ 438999 h 852548"/>
                <a:gd name="connsiteX229" fmla="*/ 601386 w 644525"/>
                <a:gd name="connsiteY229" fmla="*/ 438999 h 852548"/>
                <a:gd name="connsiteX230" fmla="*/ 606461 w 644525"/>
                <a:gd name="connsiteY230" fmla="*/ 436462 h 852548"/>
                <a:gd name="connsiteX231" fmla="*/ 629300 w 644525"/>
                <a:gd name="connsiteY231" fmla="*/ 436462 h 852548"/>
                <a:gd name="connsiteX232" fmla="*/ 634375 w 644525"/>
                <a:gd name="connsiteY232" fmla="*/ 433924 h 852548"/>
                <a:gd name="connsiteX233" fmla="*/ 644526 w 644525"/>
                <a:gd name="connsiteY233" fmla="*/ 433924 h 852548"/>
                <a:gd name="connsiteX234" fmla="*/ 644526 w 644525"/>
                <a:gd name="connsiteY234" fmla="*/ 436462 h 852548"/>
                <a:gd name="connsiteX235" fmla="*/ 641988 w 644525"/>
                <a:gd name="connsiteY235" fmla="*/ 441537 h 852548"/>
                <a:gd name="connsiteX236" fmla="*/ 641988 w 644525"/>
                <a:gd name="connsiteY236" fmla="*/ 446612 h 852548"/>
                <a:gd name="connsiteX237" fmla="*/ 639451 w 644525"/>
                <a:gd name="connsiteY237" fmla="*/ 451687 h 852548"/>
                <a:gd name="connsiteX238" fmla="*/ 639451 w 644525"/>
                <a:gd name="connsiteY238" fmla="*/ 469451 h 852548"/>
                <a:gd name="connsiteX239" fmla="*/ 636913 w 644525"/>
                <a:gd name="connsiteY239" fmla="*/ 471988 h 852548"/>
                <a:gd name="connsiteX240" fmla="*/ 634375 w 644525"/>
                <a:gd name="connsiteY240" fmla="*/ 477064 h 852548"/>
                <a:gd name="connsiteX241" fmla="*/ 629300 w 644525"/>
                <a:gd name="connsiteY241" fmla="*/ 479601 h 852548"/>
                <a:gd name="connsiteX242" fmla="*/ 626763 w 644525"/>
                <a:gd name="connsiteY242" fmla="*/ 484676 h 852548"/>
                <a:gd name="connsiteX243" fmla="*/ 621687 w 644525"/>
                <a:gd name="connsiteY243" fmla="*/ 489752 h 852548"/>
                <a:gd name="connsiteX244" fmla="*/ 621687 w 644525"/>
                <a:gd name="connsiteY244" fmla="*/ 504977 h 852548"/>
                <a:gd name="connsiteX245" fmla="*/ 619149 w 644525"/>
                <a:gd name="connsiteY245" fmla="*/ 512590 h 852548"/>
                <a:gd name="connsiteX246" fmla="*/ 619149 w 644525"/>
                <a:gd name="connsiteY246" fmla="*/ 520203 h 852548"/>
                <a:gd name="connsiteX247" fmla="*/ 616612 w 644525"/>
                <a:gd name="connsiteY247" fmla="*/ 525279 h 852548"/>
                <a:gd name="connsiteX248" fmla="*/ 611537 w 644525"/>
                <a:gd name="connsiteY248" fmla="*/ 530354 h 852548"/>
                <a:gd name="connsiteX249" fmla="*/ 608999 w 644525"/>
                <a:gd name="connsiteY249" fmla="*/ 540504 h 852548"/>
                <a:gd name="connsiteX250" fmla="*/ 603924 w 644525"/>
                <a:gd name="connsiteY250" fmla="*/ 553193 h 852548"/>
                <a:gd name="connsiteX251" fmla="*/ 601386 w 644525"/>
                <a:gd name="connsiteY251" fmla="*/ 565881 h 852548"/>
                <a:gd name="connsiteX252" fmla="*/ 601386 w 644525"/>
                <a:gd name="connsiteY252" fmla="*/ 578569 h 852548"/>
                <a:gd name="connsiteX253" fmla="*/ 598849 w 644525"/>
                <a:gd name="connsiteY253" fmla="*/ 593794 h 852548"/>
                <a:gd name="connsiteX254" fmla="*/ 598849 w 644525"/>
                <a:gd name="connsiteY254" fmla="*/ 601407 h 852548"/>
                <a:gd name="connsiteX255" fmla="*/ 596311 w 644525"/>
                <a:gd name="connsiteY255" fmla="*/ 609020 h 852548"/>
                <a:gd name="connsiteX256" fmla="*/ 598849 w 644525"/>
                <a:gd name="connsiteY256" fmla="*/ 614096 h 852548"/>
                <a:gd name="connsiteX257" fmla="*/ 598849 w 644525"/>
                <a:gd name="connsiteY257" fmla="*/ 629321 h 852548"/>
                <a:gd name="connsiteX258" fmla="*/ 596311 w 644525"/>
                <a:gd name="connsiteY258" fmla="*/ 631859 h 852548"/>
                <a:gd name="connsiteX259" fmla="*/ 596311 w 644525"/>
                <a:gd name="connsiteY259" fmla="*/ 634397 h 852548"/>
                <a:gd name="connsiteX260" fmla="*/ 593773 w 644525"/>
                <a:gd name="connsiteY260" fmla="*/ 634397 h 852548"/>
                <a:gd name="connsiteX261" fmla="*/ 591235 w 644525"/>
                <a:gd name="connsiteY261" fmla="*/ 636934 h 852548"/>
                <a:gd name="connsiteX262" fmla="*/ 588698 w 644525"/>
                <a:gd name="connsiteY262" fmla="*/ 639472 h 852548"/>
                <a:gd name="connsiteX263" fmla="*/ 583623 w 644525"/>
                <a:gd name="connsiteY263" fmla="*/ 639472 h 852548"/>
                <a:gd name="connsiteX264" fmla="*/ 578547 w 644525"/>
                <a:gd name="connsiteY264" fmla="*/ 636934 h 852548"/>
                <a:gd name="connsiteX265" fmla="*/ 573472 w 644525"/>
                <a:gd name="connsiteY265" fmla="*/ 634397 h 852548"/>
                <a:gd name="connsiteX266" fmla="*/ 568397 w 644525"/>
                <a:gd name="connsiteY266" fmla="*/ 634397 h 852548"/>
                <a:gd name="connsiteX267" fmla="*/ 565859 w 644525"/>
                <a:gd name="connsiteY267" fmla="*/ 636934 h 852548"/>
                <a:gd name="connsiteX268" fmla="*/ 568397 w 644525"/>
                <a:gd name="connsiteY268" fmla="*/ 642010 h 852548"/>
                <a:gd name="connsiteX269" fmla="*/ 568397 w 644525"/>
                <a:gd name="connsiteY269" fmla="*/ 644547 h 852548"/>
                <a:gd name="connsiteX270" fmla="*/ 570935 w 644525"/>
                <a:gd name="connsiteY270" fmla="*/ 649622 h 852548"/>
                <a:gd name="connsiteX271" fmla="*/ 573472 w 644525"/>
                <a:gd name="connsiteY271" fmla="*/ 654698 h 852548"/>
                <a:gd name="connsiteX272" fmla="*/ 576010 w 644525"/>
                <a:gd name="connsiteY272" fmla="*/ 662311 h 852548"/>
                <a:gd name="connsiteX273" fmla="*/ 578547 w 644525"/>
                <a:gd name="connsiteY273" fmla="*/ 667386 h 852548"/>
                <a:gd name="connsiteX274" fmla="*/ 578547 w 644525"/>
                <a:gd name="connsiteY274" fmla="*/ 674999 h 852548"/>
                <a:gd name="connsiteX275" fmla="*/ 576010 w 644525"/>
                <a:gd name="connsiteY275" fmla="*/ 685149 h 852548"/>
                <a:gd name="connsiteX276" fmla="*/ 573472 w 644525"/>
                <a:gd name="connsiteY276" fmla="*/ 685149 h 852548"/>
                <a:gd name="connsiteX277" fmla="*/ 573472 w 644525"/>
                <a:gd name="connsiteY277" fmla="*/ 687687 h 852548"/>
                <a:gd name="connsiteX278" fmla="*/ 570935 w 644525"/>
                <a:gd name="connsiteY278" fmla="*/ 687687 h 852548"/>
                <a:gd name="connsiteX279" fmla="*/ 563322 w 644525"/>
                <a:gd name="connsiteY279" fmla="*/ 682611 h 852548"/>
                <a:gd name="connsiteX280" fmla="*/ 555709 w 644525"/>
                <a:gd name="connsiteY280" fmla="*/ 680074 h 852548"/>
                <a:gd name="connsiteX281" fmla="*/ 548096 w 644525"/>
                <a:gd name="connsiteY281" fmla="*/ 677536 h 852548"/>
                <a:gd name="connsiteX282" fmla="*/ 540483 w 644525"/>
                <a:gd name="connsiteY282" fmla="*/ 674999 h 852548"/>
                <a:gd name="connsiteX283" fmla="*/ 537946 w 644525"/>
                <a:gd name="connsiteY283" fmla="*/ 669923 h 852548"/>
                <a:gd name="connsiteX284" fmla="*/ 535408 w 644525"/>
                <a:gd name="connsiteY284" fmla="*/ 664848 h 852548"/>
                <a:gd name="connsiteX285" fmla="*/ 532870 w 644525"/>
                <a:gd name="connsiteY285" fmla="*/ 659773 h 852548"/>
                <a:gd name="connsiteX286" fmla="*/ 530332 w 644525"/>
                <a:gd name="connsiteY286" fmla="*/ 654698 h 852548"/>
                <a:gd name="connsiteX287" fmla="*/ 525257 w 644525"/>
                <a:gd name="connsiteY287" fmla="*/ 652160 h 852548"/>
                <a:gd name="connsiteX288" fmla="*/ 471978 w 644525"/>
                <a:gd name="connsiteY288" fmla="*/ 652160 h 852548"/>
                <a:gd name="connsiteX289" fmla="*/ 466902 w 644525"/>
                <a:gd name="connsiteY289" fmla="*/ 649622 h 852548"/>
                <a:gd name="connsiteX290" fmla="*/ 461827 w 644525"/>
                <a:gd name="connsiteY290" fmla="*/ 647085 h 852548"/>
                <a:gd name="connsiteX291" fmla="*/ 456752 w 644525"/>
                <a:gd name="connsiteY291" fmla="*/ 642010 h 852548"/>
                <a:gd name="connsiteX292" fmla="*/ 451676 w 644525"/>
                <a:gd name="connsiteY292" fmla="*/ 636934 h 852548"/>
                <a:gd name="connsiteX293" fmla="*/ 446601 w 644525"/>
                <a:gd name="connsiteY293" fmla="*/ 629321 h 852548"/>
                <a:gd name="connsiteX294" fmla="*/ 441526 w 644525"/>
                <a:gd name="connsiteY294" fmla="*/ 621708 h 852548"/>
                <a:gd name="connsiteX295" fmla="*/ 436451 w 644525"/>
                <a:gd name="connsiteY295" fmla="*/ 616633 h 852548"/>
                <a:gd name="connsiteX296" fmla="*/ 431376 w 644525"/>
                <a:gd name="connsiteY296" fmla="*/ 609020 h 852548"/>
                <a:gd name="connsiteX297" fmla="*/ 428838 w 644525"/>
                <a:gd name="connsiteY297" fmla="*/ 609020 h 852548"/>
                <a:gd name="connsiteX298" fmla="*/ 428838 w 644525"/>
                <a:gd name="connsiteY298" fmla="*/ 611558 h 852548"/>
                <a:gd name="connsiteX299" fmla="*/ 431376 w 644525"/>
                <a:gd name="connsiteY299" fmla="*/ 616633 h 852548"/>
                <a:gd name="connsiteX300" fmla="*/ 431376 w 644525"/>
                <a:gd name="connsiteY300" fmla="*/ 619171 h 852548"/>
                <a:gd name="connsiteX301" fmla="*/ 433913 w 644525"/>
                <a:gd name="connsiteY301" fmla="*/ 624246 h 852548"/>
                <a:gd name="connsiteX302" fmla="*/ 436451 w 644525"/>
                <a:gd name="connsiteY302" fmla="*/ 626784 h 852548"/>
                <a:gd name="connsiteX303" fmla="*/ 438988 w 644525"/>
                <a:gd name="connsiteY303" fmla="*/ 634397 h 852548"/>
                <a:gd name="connsiteX304" fmla="*/ 444064 w 644525"/>
                <a:gd name="connsiteY304" fmla="*/ 636934 h 852548"/>
                <a:gd name="connsiteX305" fmla="*/ 446601 w 644525"/>
                <a:gd name="connsiteY305" fmla="*/ 642010 h 852548"/>
                <a:gd name="connsiteX306" fmla="*/ 449139 w 644525"/>
                <a:gd name="connsiteY306" fmla="*/ 647085 h 852548"/>
                <a:gd name="connsiteX307" fmla="*/ 449139 w 644525"/>
                <a:gd name="connsiteY307" fmla="*/ 664848 h 852548"/>
                <a:gd name="connsiteX308" fmla="*/ 446601 w 644525"/>
                <a:gd name="connsiteY308" fmla="*/ 672461 h 852548"/>
                <a:gd name="connsiteX309" fmla="*/ 449139 w 644525"/>
                <a:gd name="connsiteY309" fmla="*/ 680074 h 852548"/>
                <a:gd name="connsiteX310" fmla="*/ 451676 w 644525"/>
                <a:gd name="connsiteY310" fmla="*/ 690224 h 852548"/>
                <a:gd name="connsiteX311" fmla="*/ 454214 w 644525"/>
                <a:gd name="connsiteY311" fmla="*/ 700375 h 852548"/>
                <a:gd name="connsiteX312" fmla="*/ 456752 w 644525"/>
                <a:gd name="connsiteY312" fmla="*/ 710451 h 852548"/>
                <a:gd name="connsiteX313" fmla="*/ 459290 w 644525"/>
                <a:gd name="connsiteY313" fmla="*/ 725677 h 852548"/>
                <a:gd name="connsiteX314" fmla="*/ 461827 w 644525"/>
                <a:gd name="connsiteY314" fmla="*/ 738365 h 852548"/>
                <a:gd name="connsiteX315" fmla="*/ 464365 w 644525"/>
                <a:gd name="connsiteY315" fmla="*/ 748516 h 852548"/>
                <a:gd name="connsiteX316" fmla="*/ 464365 w 644525"/>
                <a:gd name="connsiteY316" fmla="*/ 756129 h 852548"/>
                <a:gd name="connsiteX317" fmla="*/ 456752 w 644525"/>
                <a:gd name="connsiteY317" fmla="*/ 756129 h 852548"/>
                <a:gd name="connsiteX318" fmla="*/ 451676 w 644525"/>
                <a:gd name="connsiteY318" fmla="*/ 758666 h 852548"/>
                <a:gd name="connsiteX319" fmla="*/ 449139 w 644525"/>
                <a:gd name="connsiteY319" fmla="*/ 766279 h 852548"/>
                <a:gd name="connsiteX320" fmla="*/ 449139 w 644525"/>
                <a:gd name="connsiteY320" fmla="*/ 773892 h 852548"/>
                <a:gd name="connsiteX321" fmla="*/ 444064 w 644525"/>
                <a:gd name="connsiteY321" fmla="*/ 781505 h 852548"/>
                <a:gd name="connsiteX322" fmla="*/ 441526 w 644525"/>
                <a:gd name="connsiteY322" fmla="*/ 786580 h 852548"/>
                <a:gd name="connsiteX323" fmla="*/ 431376 w 644525"/>
                <a:gd name="connsiteY323" fmla="*/ 786580 h 852548"/>
                <a:gd name="connsiteX324" fmla="*/ 428838 w 644525"/>
                <a:gd name="connsiteY324" fmla="*/ 789118 h 852548"/>
                <a:gd name="connsiteX325" fmla="*/ 426300 w 644525"/>
                <a:gd name="connsiteY325" fmla="*/ 791655 h 852548"/>
                <a:gd name="connsiteX326" fmla="*/ 426300 w 644525"/>
                <a:gd name="connsiteY326" fmla="*/ 796731 h 852548"/>
                <a:gd name="connsiteX327" fmla="*/ 423763 w 644525"/>
                <a:gd name="connsiteY327" fmla="*/ 799268 h 852548"/>
                <a:gd name="connsiteX328" fmla="*/ 421225 w 644525"/>
                <a:gd name="connsiteY328" fmla="*/ 799268 h 852548"/>
                <a:gd name="connsiteX329" fmla="*/ 416150 w 644525"/>
                <a:gd name="connsiteY329" fmla="*/ 796731 h 852548"/>
                <a:gd name="connsiteX330" fmla="*/ 411074 w 644525"/>
                <a:gd name="connsiteY330" fmla="*/ 796731 h 852548"/>
                <a:gd name="connsiteX331" fmla="*/ 408537 w 644525"/>
                <a:gd name="connsiteY331" fmla="*/ 799268 h 852548"/>
                <a:gd name="connsiteX332" fmla="*/ 408537 w 644525"/>
                <a:gd name="connsiteY332" fmla="*/ 801806 h 852548"/>
                <a:gd name="connsiteX333" fmla="*/ 405999 w 644525"/>
                <a:gd name="connsiteY333" fmla="*/ 806881 h 852548"/>
                <a:gd name="connsiteX334" fmla="*/ 403462 w 644525"/>
                <a:gd name="connsiteY334" fmla="*/ 809419 h 852548"/>
                <a:gd name="connsiteX335" fmla="*/ 388236 w 644525"/>
                <a:gd name="connsiteY335" fmla="*/ 809419 h 852548"/>
                <a:gd name="connsiteX336" fmla="*/ 383161 w 644525"/>
                <a:gd name="connsiteY336" fmla="*/ 806881 h 852548"/>
                <a:gd name="connsiteX337" fmla="*/ 375548 w 644525"/>
                <a:gd name="connsiteY337" fmla="*/ 809419 h 852548"/>
                <a:gd name="connsiteX338" fmla="*/ 375548 w 644525"/>
                <a:gd name="connsiteY338" fmla="*/ 814494 h 852548"/>
                <a:gd name="connsiteX339" fmla="*/ 378085 w 644525"/>
                <a:gd name="connsiteY339" fmla="*/ 817032 h 852548"/>
                <a:gd name="connsiteX340" fmla="*/ 378085 w 644525"/>
                <a:gd name="connsiteY340" fmla="*/ 822107 h 852548"/>
                <a:gd name="connsiteX341" fmla="*/ 380623 w 644525"/>
                <a:gd name="connsiteY341" fmla="*/ 824645 h 852548"/>
                <a:gd name="connsiteX342" fmla="*/ 383161 w 644525"/>
                <a:gd name="connsiteY342" fmla="*/ 829720 h 852548"/>
                <a:gd name="connsiteX343" fmla="*/ 383161 w 644525"/>
                <a:gd name="connsiteY343" fmla="*/ 850010 h 852548"/>
                <a:gd name="connsiteX344" fmla="*/ 380623 w 644525"/>
                <a:gd name="connsiteY344" fmla="*/ 852548 h 852548"/>
                <a:gd name="connsiteX345" fmla="*/ 380623 w 644525"/>
                <a:gd name="connsiteY345" fmla="*/ 850010 h 852548"/>
                <a:gd name="connsiteX346" fmla="*/ 375548 w 644525"/>
                <a:gd name="connsiteY346" fmla="*/ 847473 h 852548"/>
                <a:gd name="connsiteX347" fmla="*/ 367935 w 644525"/>
                <a:gd name="connsiteY347" fmla="*/ 837322 h 852548"/>
                <a:gd name="connsiteX348" fmla="*/ 355247 w 644525"/>
                <a:gd name="connsiteY348" fmla="*/ 827172 h 852548"/>
                <a:gd name="connsiteX349" fmla="*/ 342559 w 644525"/>
                <a:gd name="connsiteY349" fmla="*/ 814484 h 852548"/>
                <a:gd name="connsiteX350" fmla="*/ 332408 w 644525"/>
                <a:gd name="connsiteY350" fmla="*/ 809408 h 852548"/>
                <a:gd name="connsiteX351" fmla="*/ 319720 w 644525"/>
                <a:gd name="connsiteY351" fmla="*/ 804333 h 852548"/>
                <a:gd name="connsiteX352" fmla="*/ 307032 w 644525"/>
                <a:gd name="connsiteY352" fmla="*/ 804333 h 852548"/>
                <a:gd name="connsiteX353" fmla="*/ 294344 w 644525"/>
                <a:gd name="connsiteY353" fmla="*/ 799258 h 852548"/>
                <a:gd name="connsiteX354" fmla="*/ 281656 w 644525"/>
                <a:gd name="connsiteY354" fmla="*/ 789107 h 852548"/>
                <a:gd name="connsiteX355" fmla="*/ 279118 w 644525"/>
                <a:gd name="connsiteY355" fmla="*/ 778957 h 852548"/>
                <a:gd name="connsiteX356" fmla="*/ 276580 w 644525"/>
                <a:gd name="connsiteY356" fmla="*/ 768806 h 852548"/>
                <a:gd name="connsiteX357" fmla="*/ 276580 w 644525"/>
                <a:gd name="connsiteY357" fmla="*/ 763731 h 852548"/>
                <a:gd name="connsiteX358" fmla="*/ 271505 w 644525"/>
                <a:gd name="connsiteY358" fmla="*/ 756118 h 852548"/>
                <a:gd name="connsiteX359" fmla="*/ 271505 w 644525"/>
                <a:gd name="connsiteY359" fmla="*/ 751043 h 852548"/>
                <a:gd name="connsiteX360" fmla="*/ 268967 w 644525"/>
                <a:gd name="connsiteY360" fmla="*/ 748505 h 852548"/>
                <a:gd name="connsiteX361" fmla="*/ 261354 w 644525"/>
                <a:gd name="connsiteY361" fmla="*/ 745968 h 852548"/>
                <a:gd name="connsiteX362" fmla="*/ 233451 w 644525"/>
                <a:gd name="connsiteY362" fmla="*/ 745968 h 852548"/>
                <a:gd name="connsiteX363" fmla="*/ 230914 w 644525"/>
                <a:gd name="connsiteY363" fmla="*/ 740892 h 852548"/>
                <a:gd name="connsiteX364" fmla="*/ 228376 w 644525"/>
                <a:gd name="connsiteY364" fmla="*/ 735817 h 852548"/>
                <a:gd name="connsiteX365" fmla="*/ 230914 w 644525"/>
                <a:gd name="connsiteY365" fmla="*/ 730742 h 852548"/>
                <a:gd name="connsiteX366" fmla="*/ 230914 w 644525"/>
                <a:gd name="connsiteY366" fmla="*/ 723129 h 852548"/>
                <a:gd name="connsiteX367" fmla="*/ 228376 w 644525"/>
                <a:gd name="connsiteY367" fmla="*/ 718054 h 852548"/>
                <a:gd name="connsiteX368" fmla="*/ 215688 w 644525"/>
                <a:gd name="connsiteY368" fmla="*/ 718054 h 852548"/>
                <a:gd name="connsiteX369" fmla="*/ 208075 w 644525"/>
                <a:gd name="connsiteY369" fmla="*/ 715516 h 852548"/>
                <a:gd name="connsiteX370" fmla="*/ 203000 w 644525"/>
                <a:gd name="connsiteY370" fmla="*/ 715516 h 852548"/>
                <a:gd name="connsiteX371" fmla="*/ 200462 w 644525"/>
                <a:gd name="connsiteY371" fmla="*/ 718054 h 852548"/>
                <a:gd name="connsiteX372" fmla="*/ 197924 w 644525"/>
                <a:gd name="connsiteY372" fmla="*/ 720591 h 852548"/>
                <a:gd name="connsiteX373" fmla="*/ 192849 w 644525"/>
                <a:gd name="connsiteY373" fmla="*/ 720591 h 852548"/>
                <a:gd name="connsiteX374" fmla="*/ 190312 w 644525"/>
                <a:gd name="connsiteY374" fmla="*/ 718054 h 852548"/>
                <a:gd name="connsiteX375" fmla="*/ 187774 w 644525"/>
                <a:gd name="connsiteY375" fmla="*/ 712979 h 852548"/>
                <a:gd name="connsiteX376" fmla="*/ 187774 w 644525"/>
                <a:gd name="connsiteY376" fmla="*/ 710441 h 852548"/>
                <a:gd name="connsiteX377" fmla="*/ 185236 w 644525"/>
                <a:gd name="connsiteY377" fmla="*/ 707903 h 852548"/>
                <a:gd name="connsiteX378" fmla="*/ 182698 w 644525"/>
                <a:gd name="connsiteY378" fmla="*/ 702902 h 852548"/>
                <a:gd name="connsiteX379" fmla="*/ 180161 w 644525"/>
                <a:gd name="connsiteY379" fmla="*/ 702902 h 852548"/>
                <a:gd name="connsiteX380" fmla="*/ 177623 w 644525"/>
                <a:gd name="connsiteY380" fmla="*/ 705440 h 852548"/>
                <a:gd name="connsiteX381" fmla="*/ 172548 w 644525"/>
                <a:gd name="connsiteY381" fmla="*/ 707903 h 852548"/>
                <a:gd name="connsiteX382" fmla="*/ 170010 w 644525"/>
                <a:gd name="connsiteY382" fmla="*/ 712979 h 852548"/>
                <a:gd name="connsiteX383" fmla="*/ 164935 w 644525"/>
                <a:gd name="connsiteY383" fmla="*/ 715516 h 852548"/>
                <a:gd name="connsiteX384" fmla="*/ 159860 w 644525"/>
                <a:gd name="connsiteY384" fmla="*/ 715516 h 852548"/>
                <a:gd name="connsiteX385" fmla="*/ 154785 w 644525"/>
                <a:gd name="connsiteY385" fmla="*/ 712979 h 852548"/>
                <a:gd name="connsiteX386" fmla="*/ 129419 w 644525"/>
                <a:gd name="connsiteY386" fmla="*/ 712979 h 852548"/>
                <a:gd name="connsiteX387" fmla="*/ 126881 w 644525"/>
                <a:gd name="connsiteY387" fmla="*/ 705440 h 852548"/>
                <a:gd name="connsiteX388" fmla="*/ 124344 w 644525"/>
                <a:gd name="connsiteY388" fmla="*/ 702902 h 852548"/>
                <a:gd name="connsiteX389" fmla="*/ 121806 w 644525"/>
                <a:gd name="connsiteY389" fmla="*/ 700364 h 852548"/>
                <a:gd name="connsiteX390" fmla="*/ 116731 w 644525"/>
                <a:gd name="connsiteY390" fmla="*/ 697827 h 852548"/>
                <a:gd name="connsiteX391" fmla="*/ 111656 w 644525"/>
                <a:gd name="connsiteY391" fmla="*/ 695289 h 852548"/>
                <a:gd name="connsiteX392" fmla="*/ 101505 w 644525"/>
                <a:gd name="connsiteY392" fmla="*/ 692751 h 852548"/>
                <a:gd name="connsiteX393" fmla="*/ 98967 w 644525"/>
                <a:gd name="connsiteY393" fmla="*/ 690214 h 852548"/>
                <a:gd name="connsiteX394" fmla="*/ 96430 w 644525"/>
                <a:gd name="connsiteY394" fmla="*/ 687676 h 852548"/>
                <a:gd name="connsiteX395" fmla="*/ 93892 w 644525"/>
                <a:gd name="connsiteY395" fmla="*/ 687676 h 852548"/>
                <a:gd name="connsiteX396" fmla="*/ 88817 w 644525"/>
                <a:gd name="connsiteY396" fmla="*/ 685139 h 852548"/>
                <a:gd name="connsiteX397" fmla="*/ 88817 w 644525"/>
                <a:gd name="connsiteY397" fmla="*/ 677526 h 852548"/>
                <a:gd name="connsiteX398" fmla="*/ 86279 w 644525"/>
                <a:gd name="connsiteY398" fmla="*/ 674988 h 852548"/>
                <a:gd name="connsiteX399" fmla="*/ 86279 w 644525"/>
                <a:gd name="connsiteY399" fmla="*/ 664837 h 852548"/>
                <a:gd name="connsiteX400" fmla="*/ 88817 w 644525"/>
                <a:gd name="connsiteY400" fmla="*/ 662300 h 852548"/>
                <a:gd name="connsiteX401" fmla="*/ 91354 w 644525"/>
                <a:gd name="connsiteY401" fmla="*/ 659762 h 852548"/>
                <a:gd name="connsiteX402" fmla="*/ 93892 w 644525"/>
                <a:gd name="connsiteY402" fmla="*/ 654687 h 852548"/>
                <a:gd name="connsiteX403" fmla="*/ 91354 w 644525"/>
                <a:gd name="connsiteY403" fmla="*/ 649612 h 852548"/>
                <a:gd name="connsiteX404" fmla="*/ 88817 w 644525"/>
                <a:gd name="connsiteY404" fmla="*/ 649612 h 852548"/>
                <a:gd name="connsiteX405" fmla="*/ 88817 w 644525"/>
                <a:gd name="connsiteY405" fmla="*/ 644536 h 852548"/>
                <a:gd name="connsiteX406" fmla="*/ 91354 w 644525"/>
                <a:gd name="connsiteY406" fmla="*/ 644536 h 852548"/>
                <a:gd name="connsiteX407" fmla="*/ 93892 w 644525"/>
                <a:gd name="connsiteY407" fmla="*/ 641999 h 852548"/>
                <a:gd name="connsiteX408" fmla="*/ 93892 w 644525"/>
                <a:gd name="connsiteY408" fmla="*/ 616633 h 852548"/>
                <a:gd name="connsiteX409" fmla="*/ 91354 w 644525"/>
                <a:gd name="connsiteY409" fmla="*/ 611558 h 852548"/>
                <a:gd name="connsiteX410" fmla="*/ 86279 w 644525"/>
                <a:gd name="connsiteY410" fmla="*/ 603945 h 852548"/>
                <a:gd name="connsiteX411" fmla="*/ 81204 w 644525"/>
                <a:gd name="connsiteY411" fmla="*/ 591257 h 852548"/>
                <a:gd name="connsiteX412" fmla="*/ 76129 w 644525"/>
                <a:gd name="connsiteY412" fmla="*/ 583644 h 852548"/>
                <a:gd name="connsiteX413" fmla="*/ 68516 w 644525"/>
                <a:gd name="connsiteY413" fmla="*/ 573493 h 852548"/>
                <a:gd name="connsiteX414" fmla="*/ 65978 w 644525"/>
                <a:gd name="connsiteY414" fmla="*/ 568418 h 852548"/>
                <a:gd name="connsiteX415" fmla="*/ 63441 w 644525"/>
                <a:gd name="connsiteY415" fmla="*/ 560805 h 852548"/>
                <a:gd name="connsiteX416" fmla="*/ 63441 w 644525"/>
                <a:gd name="connsiteY416" fmla="*/ 550655 h 852548"/>
                <a:gd name="connsiteX417" fmla="*/ 65978 w 644525"/>
                <a:gd name="connsiteY417" fmla="*/ 535429 h 852548"/>
                <a:gd name="connsiteX418" fmla="*/ 65978 w 644525"/>
                <a:gd name="connsiteY418" fmla="*/ 527816 h 852548"/>
                <a:gd name="connsiteX419" fmla="*/ 68516 w 644525"/>
                <a:gd name="connsiteY419" fmla="*/ 522741 h 852548"/>
                <a:gd name="connsiteX420" fmla="*/ 68516 w 644525"/>
                <a:gd name="connsiteY420" fmla="*/ 494838 h 852548"/>
                <a:gd name="connsiteX421" fmla="*/ 71053 w 644525"/>
                <a:gd name="connsiteY421" fmla="*/ 482150 h 852548"/>
                <a:gd name="connsiteX422" fmla="*/ 68516 w 644525"/>
                <a:gd name="connsiteY422" fmla="*/ 474537 h 852548"/>
                <a:gd name="connsiteX423" fmla="*/ 63441 w 644525"/>
                <a:gd name="connsiteY423" fmla="*/ 461848 h 852548"/>
                <a:gd name="connsiteX424" fmla="*/ 53290 w 644525"/>
                <a:gd name="connsiteY424" fmla="*/ 451698 h 852548"/>
                <a:gd name="connsiteX425" fmla="*/ 45677 w 644525"/>
                <a:gd name="connsiteY425" fmla="*/ 439010 h 852548"/>
                <a:gd name="connsiteX426" fmla="*/ 43139 w 644525"/>
                <a:gd name="connsiteY426" fmla="*/ 431397 h 852548"/>
                <a:gd name="connsiteX427" fmla="*/ 40602 w 644525"/>
                <a:gd name="connsiteY427" fmla="*/ 426322 h 852548"/>
                <a:gd name="connsiteX428" fmla="*/ 43139 w 644525"/>
                <a:gd name="connsiteY428" fmla="*/ 416171 h 852548"/>
                <a:gd name="connsiteX429" fmla="*/ 40602 w 644525"/>
                <a:gd name="connsiteY429" fmla="*/ 406021 h 852548"/>
                <a:gd name="connsiteX430" fmla="*/ 40602 w 644525"/>
                <a:gd name="connsiteY430" fmla="*/ 390795 h 852548"/>
                <a:gd name="connsiteX431" fmla="*/ 43139 w 644525"/>
                <a:gd name="connsiteY431" fmla="*/ 380644 h 852548"/>
                <a:gd name="connsiteX432" fmla="*/ 43139 w 644525"/>
                <a:gd name="connsiteY432" fmla="*/ 373031 h 852548"/>
                <a:gd name="connsiteX433" fmla="*/ 45677 w 644525"/>
                <a:gd name="connsiteY433" fmla="*/ 370494 h 852548"/>
                <a:gd name="connsiteX434" fmla="*/ 45677 w 644525"/>
                <a:gd name="connsiteY434" fmla="*/ 365419 h 852548"/>
                <a:gd name="connsiteX435" fmla="*/ 50753 w 644525"/>
                <a:gd name="connsiteY435" fmla="*/ 347655 h 852548"/>
                <a:gd name="connsiteX436" fmla="*/ 53290 w 644525"/>
                <a:gd name="connsiteY436" fmla="*/ 340042 h 852548"/>
                <a:gd name="connsiteX437" fmla="*/ 53290 w 644525"/>
                <a:gd name="connsiteY437" fmla="*/ 329892 h 852548"/>
                <a:gd name="connsiteX438" fmla="*/ 50753 w 644525"/>
                <a:gd name="connsiteY438" fmla="*/ 322279 h 852548"/>
                <a:gd name="connsiteX439" fmla="*/ 50753 w 644525"/>
                <a:gd name="connsiteY439" fmla="*/ 317204 h 852548"/>
                <a:gd name="connsiteX440" fmla="*/ 48215 w 644525"/>
                <a:gd name="connsiteY440" fmla="*/ 312128 h 852548"/>
                <a:gd name="connsiteX441" fmla="*/ 45677 w 644525"/>
                <a:gd name="connsiteY441" fmla="*/ 307053 h 852548"/>
                <a:gd name="connsiteX442" fmla="*/ 43139 w 644525"/>
                <a:gd name="connsiteY442" fmla="*/ 301978 h 852548"/>
                <a:gd name="connsiteX443" fmla="*/ 40602 w 644525"/>
                <a:gd name="connsiteY443" fmla="*/ 294365 h 852548"/>
                <a:gd name="connsiteX444" fmla="*/ 38064 w 644525"/>
                <a:gd name="connsiteY444" fmla="*/ 291827 h 852548"/>
                <a:gd name="connsiteX445" fmla="*/ 38064 w 644525"/>
                <a:gd name="connsiteY445" fmla="*/ 276602 h 852548"/>
                <a:gd name="connsiteX446" fmla="*/ 40602 w 644525"/>
                <a:gd name="connsiteY446" fmla="*/ 271526 h 852548"/>
                <a:gd name="connsiteX447" fmla="*/ 43139 w 644525"/>
                <a:gd name="connsiteY447" fmla="*/ 263913 h 852548"/>
                <a:gd name="connsiteX448" fmla="*/ 43139 w 644525"/>
                <a:gd name="connsiteY448" fmla="*/ 258838 h 852548"/>
                <a:gd name="connsiteX449" fmla="*/ 45677 w 644525"/>
                <a:gd name="connsiteY449" fmla="*/ 256300 h 852548"/>
                <a:gd name="connsiteX450" fmla="*/ 45677 w 644525"/>
                <a:gd name="connsiteY450" fmla="*/ 248688 h 852548"/>
                <a:gd name="connsiteX451" fmla="*/ 43139 w 644525"/>
                <a:gd name="connsiteY451" fmla="*/ 243612 h 852548"/>
                <a:gd name="connsiteX452" fmla="*/ 40602 w 644525"/>
                <a:gd name="connsiteY452" fmla="*/ 238537 h 852548"/>
                <a:gd name="connsiteX453" fmla="*/ 38064 w 644525"/>
                <a:gd name="connsiteY453" fmla="*/ 230924 h 852548"/>
                <a:gd name="connsiteX454" fmla="*/ 38064 w 644525"/>
                <a:gd name="connsiteY454" fmla="*/ 220774 h 852548"/>
                <a:gd name="connsiteX455" fmla="*/ 35527 w 644525"/>
                <a:gd name="connsiteY455" fmla="*/ 215699 h 852548"/>
                <a:gd name="connsiteX456" fmla="*/ 32989 w 644525"/>
                <a:gd name="connsiteY456" fmla="*/ 210623 h 852548"/>
                <a:gd name="connsiteX457" fmla="*/ 32989 w 644525"/>
                <a:gd name="connsiteY457" fmla="*/ 205548 h 852548"/>
                <a:gd name="connsiteX458" fmla="*/ 30451 w 644525"/>
                <a:gd name="connsiteY458" fmla="*/ 200473 h 852548"/>
                <a:gd name="connsiteX459" fmla="*/ 27914 w 644525"/>
                <a:gd name="connsiteY459" fmla="*/ 197935 h 852548"/>
                <a:gd name="connsiteX460" fmla="*/ 22839 w 644525"/>
                <a:gd name="connsiteY460" fmla="*/ 197935 h 852548"/>
                <a:gd name="connsiteX461" fmla="*/ 20301 w 644525"/>
                <a:gd name="connsiteY461" fmla="*/ 195397 h 852548"/>
                <a:gd name="connsiteX462" fmla="*/ 15225 w 644525"/>
                <a:gd name="connsiteY462" fmla="*/ 190322 h 852548"/>
                <a:gd name="connsiteX463" fmla="*/ 10150 w 644525"/>
                <a:gd name="connsiteY463" fmla="*/ 187785 h 852548"/>
                <a:gd name="connsiteX464" fmla="*/ 7613 w 644525"/>
                <a:gd name="connsiteY464" fmla="*/ 182709 h 852548"/>
                <a:gd name="connsiteX465" fmla="*/ 2537 w 644525"/>
                <a:gd name="connsiteY465" fmla="*/ 177634 h 852548"/>
                <a:gd name="connsiteX466" fmla="*/ 0 w 644525"/>
                <a:gd name="connsiteY466" fmla="*/ 172559 h 852548"/>
                <a:gd name="connsiteX467" fmla="*/ 0 w 644525"/>
                <a:gd name="connsiteY467" fmla="*/ 164946 h 852548"/>
                <a:gd name="connsiteX468" fmla="*/ 2537 w 644525"/>
                <a:gd name="connsiteY468" fmla="*/ 159871 h 852548"/>
                <a:gd name="connsiteX469" fmla="*/ 2537 w 644525"/>
                <a:gd name="connsiteY469" fmla="*/ 147182 h 852548"/>
                <a:gd name="connsiteX470" fmla="*/ 5075 w 644525"/>
                <a:gd name="connsiteY470" fmla="*/ 144645 h 852548"/>
                <a:gd name="connsiteX471" fmla="*/ 7613 w 644525"/>
                <a:gd name="connsiteY471" fmla="*/ 142107 h 852548"/>
                <a:gd name="connsiteX472" fmla="*/ 10150 w 644525"/>
                <a:gd name="connsiteY472" fmla="*/ 137032 h 852548"/>
                <a:gd name="connsiteX473" fmla="*/ 12688 w 644525"/>
                <a:gd name="connsiteY473" fmla="*/ 134494 h 852548"/>
                <a:gd name="connsiteX474" fmla="*/ 12688 w 644525"/>
                <a:gd name="connsiteY474" fmla="*/ 119269 h 852548"/>
                <a:gd name="connsiteX475" fmla="*/ 10150 w 644525"/>
                <a:gd name="connsiteY475" fmla="*/ 111656 h 852548"/>
                <a:gd name="connsiteX476" fmla="*/ 7613 w 644525"/>
                <a:gd name="connsiteY476" fmla="*/ 109118 h 852548"/>
                <a:gd name="connsiteX477" fmla="*/ 7613 w 644525"/>
                <a:gd name="connsiteY477" fmla="*/ 104043 h 852548"/>
                <a:gd name="connsiteX478" fmla="*/ 10150 w 644525"/>
                <a:gd name="connsiteY478" fmla="*/ 101505 h 852548"/>
                <a:gd name="connsiteX479" fmla="*/ 12688 w 644525"/>
                <a:gd name="connsiteY479" fmla="*/ 101505 h 852548"/>
                <a:gd name="connsiteX480" fmla="*/ 15225 w 644525"/>
                <a:gd name="connsiteY480" fmla="*/ 98968 h 852548"/>
                <a:gd name="connsiteX481" fmla="*/ 17763 w 644525"/>
                <a:gd name="connsiteY481" fmla="*/ 96430 h 852548"/>
                <a:gd name="connsiteX482" fmla="*/ 17763 w 644525"/>
                <a:gd name="connsiteY482" fmla="*/ 93892 h 852548"/>
                <a:gd name="connsiteX483" fmla="*/ 15225 w 644525"/>
                <a:gd name="connsiteY483" fmla="*/ 93892 h 852548"/>
                <a:gd name="connsiteX484" fmla="*/ 15225 w 644525"/>
                <a:gd name="connsiteY484" fmla="*/ 91355 h 852548"/>
                <a:gd name="connsiteX485" fmla="*/ 12688 w 644525"/>
                <a:gd name="connsiteY485" fmla="*/ 88817 h 852548"/>
                <a:gd name="connsiteX486" fmla="*/ 10150 w 644525"/>
                <a:gd name="connsiteY486" fmla="*/ 86279 h 852548"/>
                <a:gd name="connsiteX487" fmla="*/ 10150 w 644525"/>
                <a:gd name="connsiteY487" fmla="*/ 78667 h 852548"/>
                <a:gd name="connsiteX488" fmla="*/ 7613 w 644525"/>
                <a:gd name="connsiteY488" fmla="*/ 76129 h 852548"/>
                <a:gd name="connsiteX489" fmla="*/ 7613 w 644525"/>
                <a:gd name="connsiteY489" fmla="*/ 68516 h 852548"/>
                <a:gd name="connsiteX490" fmla="*/ 5075 w 644525"/>
                <a:gd name="connsiteY490" fmla="*/ 65978 h 852548"/>
                <a:gd name="connsiteX491" fmla="*/ 5075 w 644525"/>
                <a:gd name="connsiteY491" fmla="*/ 60903 h 852548"/>
                <a:gd name="connsiteX492" fmla="*/ 7613 w 644525"/>
                <a:gd name="connsiteY492" fmla="*/ 58365 h 852548"/>
                <a:gd name="connsiteX493" fmla="*/ 10150 w 644525"/>
                <a:gd name="connsiteY493" fmla="*/ 55828 h 852548"/>
                <a:gd name="connsiteX494" fmla="*/ 10150 w 644525"/>
                <a:gd name="connsiteY494" fmla="*/ 48215 h 852548"/>
                <a:gd name="connsiteX495" fmla="*/ 12688 w 644525"/>
                <a:gd name="connsiteY495" fmla="*/ 45677 h 852548"/>
                <a:gd name="connsiteX496" fmla="*/ 12688 w 644525"/>
                <a:gd name="connsiteY496" fmla="*/ 43140 h 852548"/>
                <a:gd name="connsiteX497" fmla="*/ 15225 w 644525"/>
                <a:gd name="connsiteY497" fmla="*/ 38064 h 852548"/>
                <a:gd name="connsiteX498" fmla="*/ 17763 w 644525"/>
                <a:gd name="connsiteY498" fmla="*/ 32989 h 852548"/>
                <a:gd name="connsiteX499" fmla="*/ 17763 w 644525"/>
                <a:gd name="connsiteY499" fmla="*/ 17764 h 852548"/>
                <a:gd name="connsiteX500" fmla="*/ 20301 w 644525"/>
                <a:gd name="connsiteY500" fmla="*/ 15226 h 852548"/>
                <a:gd name="connsiteX501" fmla="*/ 22839 w 644525"/>
                <a:gd name="connsiteY501" fmla="*/ 12688 h 852548"/>
                <a:gd name="connsiteX502" fmla="*/ 22839 w 644525"/>
                <a:gd name="connsiteY502" fmla="*/ 7613 h 852548"/>
                <a:gd name="connsiteX503" fmla="*/ 20301 w 644525"/>
                <a:gd name="connsiteY503" fmla="*/ 5075 h 852548"/>
                <a:gd name="connsiteX504" fmla="*/ 20301 w 644525"/>
                <a:gd name="connsiteY504" fmla="*/ 0 h 852548"/>
                <a:gd name="connsiteX505" fmla="*/ 22839 w 644525"/>
                <a:gd name="connsiteY505" fmla="*/ 0 h 8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</a:cxnLst>
              <a:rect l="l" t="t" r="r" b="b"/>
              <a:pathLst>
                <a:path w="644525" h="852548">
                  <a:moveTo>
                    <a:pt x="22828" y="21"/>
                  </a:moveTo>
                  <a:lnTo>
                    <a:pt x="30441" y="21"/>
                  </a:lnTo>
                  <a:lnTo>
                    <a:pt x="40591" y="5096"/>
                  </a:lnTo>
                  <a:lnTo>
                    <a:pt x="50742" y="7634"/>
                  </a:lnTo>
                  <a:lnTo>
                    <a:pt x="55817" y="12709"/>
                  </a:lnTo>
                  <a:lnTo>
                    <a:pt x="63430" y="15247"/>
                  </a:lnTo>
                  <a:lnTo>
                    <a:pt x="68505" y="20322"/>
                  </a:lnTo>
                  <a:lnTo>
                    <a:pt x="71043" y="22860"/>
                  </a:lnTo>
                  <a:lnTo>
                    <a:pt x="71043" y="27935"/>
                  </a:lnTo>
                  <a:lnTo>
                    <a:pt x="73581" y="30473"/>
                  </a:lnTo>
                  <a:lnTo>
                    <a:pt x="76118" y="33010"/>
                  </a:lnTo>
                  <a:lnTo>
                    <a:pt x="78656" y="38086"/>
                  </a:lnTo>
                  <a:lnTo>
                    <a:pt x="83731" y="40623"/>
                  </a:lnTo>
                  <a:lnTo>
                    <a:pt x="86269" y="43161"/>
                  </a:lnTo>
                  <a:lnTo>
                    <a:pt x="88806" y="45699"/>
                  </a:lnTo>
                  <a:lnTo>
                    <a:pt x="91344" y="48236"/>
                  </a:lnTo>
                  <a:lnTo>
                    <a:pt x="93881" y="55849"/>
                  </a:lnTo>
                  <a:lnTo>
                    <a:pt x="98957" y="68537"/>
                  </a:lnTo>
                  <a:lnTo>
                    <a:pt x="98957" y="91365"/>
                  </a:lnTo>
                  <a:lnTo>
                    <a:pt x="96419" y="101516"/>
                  </a:lnTo>
                  <a:lnTo>
                    <a:pt x="96419" y="121806"/>
                  </a:lnTo>
                  <a:lnTo>
                    <a:pt x="98957" y="124344"/>
                  </a:lnTo>
                  <a:lnTo>
                    <a:pt x="101495" y="124344"/>
                  </a:lnTo>
                  <a:lnTo>
                    <a:pt x="104032" y="126881"/>
                  </a:lnTo>
                  <a:lnTo>
                    <a:pt x="111645" y="131957"/>
                  </a:lnTo>
                  <a:lnTo>
                    <a:pt x="116720" y="137032"/>
                  </a:lnTo>
                  <a:lnTo>
                    <a:pt x="119258" y="139570"/>
                  </a:lnTo>
                  <a:lnTo>
                    <a:pt x="121795" y="142107"/>
                  </a:lnTo>
                  <a:lnTo>
                    <a:pt x="126871" y="147182"/>
                  </a:lnTo>
                  <a:lnTo>
                    <a:pt x="131946" y="149720"/>
                  </a:lnTo>
                  <a:lnTo>
                    <a:pt x="134484" y="149720"/>
                  </a:lnTo>
                  <a:lnTo>
                    <a:pt x="134484" y="152258"/>
                  </a:lnTo>
                  <a:lnTo>
                    <a:pt x="137021" y="152258"/>
                  </a:lnTo>
                  <a:lnTo>
                    <a:pt x="142096" y="157333"/>
                  </a:lnTo>
                  <a:lnTo>
                    <a:pt x="144634" y="159871"/>
                  </a:lnTo>
                  <a:lnTo>
                    <a:pt x="144634" y="162408"/>
                  </a:lnTo>
                  <a:lnTo>
                    <a:pt x="147172" y="170021"/>
                  </a:lnTo>
                  <a:lnTo>
                    <a:pt x="147172" y="182709"/>
                  </a:lnTo>
                  <a:lnTo>
                    <a:pt x="149709" y="187785"/>
                  </a:lnTo>
                  <a:lnTo>
                    <a:pt x="149709" y="190322"/>
                  </a:lnTo>
                  <a:lnTo>
                    <a:pt x="152247" y="195397"/>
                  </a:lnTo>
                  <a:lnTo>
                    <a:pt x="154785" y="200473"/>
                  </a:lnTo>
                  <a:lnTo>
                    <a:pt x="157322" y="203010"/>
                  </a:lnTo>
                  <a:lnTo>
                    <a:pt x="157322" y="208086"/>
                  </a:lnTo>
                  <a:lnTo>
                    <a:pt x="159860" y="208086"/>
                  </a:lnTo>
                  <a:lnTo>
                    <a:pt x="159860" y="210623"/>
                  </a:lnTo>
                  <a:lnTo>
                    <a:pt x="162398" y="213161"/>
                  </a:lnTo>
                  <a:lnTo>
                    <a:pt x="162398" y="246139"/>
                  </a:lnTo>
                  <a:lnTo>
                    <a:pt x="164935" y="248677"/>
                  </a:lnTo>
                  <a:lnTo>
                    <a:pt x="167473" y="256290"/>
                  </a:lnTo>
                  <a:lnTo>
                    <a:pt x="170010" y="258828"/>
                  </a:lnTo>
                  <a:lnTo>
                    <a:pt x="172548" y="258828"/>
                  </a:lnTo>
                  <a:lnTo>
                    <a:pt x="175086" y="261365"/>
                  </a:lnTo>
                  <a:lnTo>
                    <a:pt x="177623" y="263903"/>
                  </a:lnTo>
                  <a:lnTo>
                    <a:pt x="177623" y="266441"/>
                  </a:lnTo>
                  <a:lnTo>
                    <a:pt x="180161" y="268978"/>
                  </a:lnTo>
                  <a:lnTo>
                    <a:pt x="182698" y="274053"/>
                  </a:lnTo>
                  <a:lnTo>
                    <a:pt x="187774" y="274053"/>
                  </a:lnTo>
                  <a:lnTo>
                    <a:pt x="190312" y="276591"/>
                  </a:lnTo>
                  <a:lnTo>
                    <a:pt x="215677" y="276591"/>
                  </a:lnTo>
                  <a:lnTo>
                    <a:pt x="218215" y="274053"/>
                  </a:lnTo>
                  <a:lnTo>
                    <a:pt x="220752" y="274053"/>
                  </a:lnTo>
                  <a:lnTo>
                    <a:pt x="220752" y="271516"/>
                  </a:lnTo>
                  <a:lnTo>
                    <a:pt x="223290" y="274053"/>
                  </a:lnTo>
                  <a:lnTo>
                    <a:pt x="225828" y="279129"/>
                  </a:lnTo>
                  <a:lnTo>
                    <a:pt x="228365" y="279129"/>
                  </a:lnTo>
                  <a:lnTo>
                    <a:pt x="228365" y="281666"/>
                  </a:lnTo>
                  <a:lnTo>
                    <a:pt x="230903" y="284204"/>
                  </a:lnTo>
                  <a:lnTo>
                    <a:pt x="233440" y="286742"/>
                  </a:lnTo>
                  <a:lnTo>
                    <a:pt x="233440" y="289279"/>
                  </a:lnTo>
                  <a:lnTo>
                    <a:pt x="235978" y="291817"/>
                  </a:lnTo>
                  <a:lnTo>
                    <a:pt x="238516" y="294354"/>
                  </a:lnTo>
                  <a:lnTo>
                    <a:pt x="241053" y="294354"/>
                  </a:lnTo>
                  <a:lnTo>
                    <a:pt x="241053" y="296892"/>
                  </a:lnTo>
                  <a:lnTo>
                    <a:pt x="243591" y="299430"/>
                  </a:lnTo>
                  <a:lnTo>
                    <a:pt x="248666" y="299430"/>
                  </a:lnTo>
                  <a:lnTo>
                    <a:pt x="251204" y="296892"/>
                  </a:lnTo>
                  <a:lnTo>
                    <a:pt x="253742" y="294354"/>
                  </a:lnTo>
                  <a:lnTo>
                    <a:pt x="256279" y="291817"/>
                  </a:lnTo>
                  <a:lnTo>
                    <a:pt x="268967" y="291817"/>
                  </a:lnTo>
                  <a:lnTo>
                    <a:pt x="268967" y="289279"/>
                  </a:lnTo>
                  <a:lnTo>
                    <a:pt x="266430" y="289279"/>
                  </a:lnTo>
                  <a:lnTo>
                    <a:pt x="266430" y="284204"/>
                  </a:lnTo>
                  <a:lnTo>
                    <a:pt x="268967" y="281666"/>
                  </a:lnTo>
                  <a:lnTo>
                    <a:pt x="271505" y="281666"/>
                  </a:lnTo>
                  <a:lnTo>
                    <a:pt x="271505" y="279129"/>
                  </a:lnTo>
                  <a:lnTo>
                    <a:pt x="268967" y="276591"/>
                  </a:lnTo>
                  <a:lnTo>
                    <a:pt x="271505" y="274053"/>
                  </a:lnTo>
                  <a:lnTo>
                    <a:pt x="268967" y="274053"/>
                  </a:lnTo>
                  <a:lnTo>
                    <a:pt x="268967" y="271516"/>
                  </a:lnTo>
                  <a:lnTo>
                    <a:pt x="271505" y="268978"/>
                  </a:lnTo>
                  <a:lnTo>
                    <a:pt x="279118" y="268978"/>
                  </a:lnTo>
                  <a:lnTo>
                    <a:pt x="281656" y="271516"/>
                  </a:lnTo>
                  <a:lnTo>
                    <a:pt x="284193" y="271516"/>
                  </a:lnTo>
                  <a:lnTo>
                    <a:pt x="284193" y="263903"/>
                  </a:lnTo>
                  <a:lnTo>
                    <a:pt x="286731" y="261365"/>
                  </a:lnTo>
                  <a:lnTo>
                    <a:pt x="289268" y="258828"/>
                  </a:lnTo>
                  <a:lnTo>
                    <a:pt x="289268" y="251215"/>
                  </a:lnTo>
                  <a:lnTo>
                    <a:pt x="291806" y="248677"/>
                  </a:lnTo>
                  <a:lnTo>
                    <a:pt x="294344" y="251215"/>
                  </a:lnTo>
                  <a:lnTo>
                    <a:pt x="294344" y="253752"/>
                  </a:lnTo>
                  <a:lnTo>
                    <a:pt x="301956" y="253752"/>
                  </a:lnTo>
                  <a:lnTo>
                    <a:pt x="304494" y="248677"/>
                  </a:lnTo>
                  <a:lnTo>
                    <a:pt x="307032" y="251215"/>
                  </a:lnTo>
                  <a:lnTo>
                    <a:pt x="309569" y="251215"/>
                  </a:lnTo>
                  <a:lnTo>
                    <a:pt x="309569" y="256290"/>
                  </a:lnTo>
                  <a:lnTo>
                    <a:pt x="307032" y="256290"/>
                  </a:lnTo>
                  <a:lnTo>
                    <a:pt x="307032" y="258828"/>
                  </a:lnTo>
                  <a:lnTo>
                    <a:pt x="309569" y="261365"/>
                  </a:lnTo>
                  <a:lnTo>
                    <a:pt x="312107" y="258828"/>
                  </a:lnTo>
                  <a:lnTo>
                    <a:pt x="312107" y="256290"/>
                  </a:lnTo>
                  <a:lnTo>
                    <a:pt x="314645" y="256290"/>
                  </a:lnTo>
                  <a:lnTo>
                    <a:pt x="317182" y="253752"/>
                  </a:lnTo>
                  <a:lnTo>
                    <a:pt x="314645" y="251215"/>
                  </a:lnTo>
                  <a:lnTo>
                    <a:pt x="312107" y="251215"/>
                  </a:lnTo>
                  <a:lnTo>
                    <a:pt x="312107" y="248677"/>
                  </a:lnTo>
                  <a:lnTo>
                    <a:pt x="314645" y="246139"/>
                  </a:lnTo>
                  <a:lnTo>
                    <a:pt x="314645" y="248677"/>
                  </a:lnTo>
                  <a:lnTo>
                    <a:pt x="317182" y="248677"/>
                  </a:lnTo>
                  <a:lnTo>
                    <a:pt x="319720" y="246139"/>
                  </a:lnTo>
                  <a:lnTo>
                    <a:pt x="322257" y="243602"/>
                  </a:lnTo>
                  <a:lnTo>
                    <a:pt x="324795" y="243602"/>
                  </a:lnTo>
                  <a:lnTo>
                    <a:pt x="324795" y="246139"/>
                  </a:lnTo>
                  <a:lnTo>
                    <a:pt x="327333" y="246139"/>
                  </a:lnTo>
                  <a:lnTo>
                    <a:pt x="329870" y="243602"/>
                  </a:lnTo>
                  <a:lnTo>
                    <a:pt x="329870" y="241064"/>
                  </a:lnTo>
                  <a:lnTo>
                    <a:pt x="327333" y="238527"/>
                  </a:lnTo>
                  <a:lnTo>
                    <a:pt x="324795" y="235989"/>
                  </a:lnTo>
                  <a:lnTo>
                    <a:pt x="324795" y="233451"/>
                  </a:lnTo>
                  <a:lnTo>
                    <a:pt x="329870" y="233451"/>
                  </a:lnTo>
                  <a:lnTo>
                    <a:pt x="332408" y="235989"/>
                  </a:lnTo>
                  <a:lnTo>
                    <a:pt x="334946" y="235989"/>
                  </a:lnTo>
                  <a:lnTo>
                    <a:pt x="334946" y="228376"/>
                  </a:lnTo>
                  <a:lnTo>
                    <a:pt x="340021" y="228376"/>
                  </a:lnTo>
                  <a:lnTo>
                    <a:pt x="342559" y="225838"/>
                  </a:lnTo>
                  <a:lnTo>
                    <a:pt x="340021" y="223301"/>
                  </a:lnTo>
                  <a:lnTo>
                    <a:pt x="337483" y="220763"/>
                  </a:lnTo>
                  <a:lnTo>
                    <a:pt x="337483" y="215688"/>
                  </a:lnTo>
                  <a:lnTo>
                    <a:pt x="340021" y="215688"/>
                  </a:lnTo>
                  <a:lnTo>
                    <a:pt x="340021" y="218225"/>
                  </a:lnTo>
                  <a:lnTo>
                    <a:pt x="345096" y="218225"/>
                  </a:lnTo>
                  <a:lnTo>
                    <a:pt x="347634" y="215688"/>
                  </a:lnTo>
                  <a:lnTo>
                    <a:pt x="350171" y="215688"/>
                  </a:lnTo>
                  <a:lnTo>
                    <a:pt x="352709" y="218225"/>
                  </a:lnTo>
                  <a:lnTo>
                    <a:pt x="355247" y="218225"/>
                  </a:lnTo>
                  <a:lnTo>
                    <a:pt x="357784" y="215688"/>
                  </a:lnTo>
                  <a:lnTo>
                    <a:pt x="355247" y="213150"/>
                  </a:lnTo>
                  <a:lnTo>
                    <a:pt x="355247" y="210613"/>
                  </a:lnTo>
                  <a:lnTo>
                    <a:pt x="365397" y="210613"/>
                  </a:lnTo>
                  <a:lnTo>
                    <a:pt x="367935" y="208075"/>
                  </a:lnTo>
                  <a:lnTo>
                    <a:pt x="373010" y="205537"/>
                  </a:lnTo>
                  <a:lnTo>
                    <a:pt x="375548" y="205537"/>
                  </a:lnTo>
                  <a:lnTo>
                    <a:pt x="375548" y="200462"/>
                  </a:lnTo>
                  <a:lnTo>
                    <a:pt x="370473" y="200462"/>
                  </a:lnTo>
                  <a:lnTo>
                    <a:pt x="370473" y="195387"/>
                  </a:lnTo>
                  <a:lnTo>
                    <a:pt x="378085" y="195387"/>
                  </a:lnTo>
                  <a:lnTo>
                    <a:pt x="380623" y="197924"/>
                  </a:lnTo>
                  <a:lnTo>
                    <a:pt x="390773" y="208075"/>
                  </a:lnTo>
                  <a:lnTo>
                    <a:pt x="393311" y="210613"/>
                  </a:lnTo>
                  <a:lnTo>
                    <a:pt x="400924" y="215688"/>
                  </a:lnTo>
                  <a:lnTo>
                    <a:pt x="405999" y="220763"/>
                  </a:lnTo>
                  <a:lnTo>
                    <a:pt x="411074" y="223301"/>
                  </a:lnTo>
                  <a:lnTo>
                    <a:pt x="413612" y="225838"/>
                  </a:lnTo>
                  <a:lnTo>
                    <a:pt x="416150" y="228376"/>
                  </a:lnTo>
                  <a:lnTo>
                    <a:pt x="418687" y="235989"/>
                  </a:lnTo>
                  <a:lnTo>
                    <a:pt x="421225" y="246139"/>
                  </a:lnTo>
                  <a:lnTo>
                    <a:pt x="423763" y="248677"/>
                  </a:lnTo>
                  <a:lnTo>
                    <a:pt x="426300" y="256290"/>
                  </a:lnTo>
                  <a:lnTo>
                    <a:pt x="431376" y="258828"/>
                  </a:lnTo>
                  <a:lnTo>
                    <a:pt x="433913" y="261365"/>
                  </a:lnTo>
                  <a:lnTo>
                    <a:pt x="441526" y="266441"/>
                  </a:lnTo>
                  <a:lnTo>
                    <a:pt x="444064" y="268978"/>
                  </a:lnTo>
                  <a:lnTo>
                    <a:pt x="446601" y="271516"/>
                  </a:lnTo>
                  <a:lnTo>
                    <a:pt x="451676" y="271516"/>
                  </a:lnTo>
                  <a:lnTo>
                    <a:pt x="454214" y="274053"/>
                  </a:lnTo>
                  <a:lnTo>
                    <a:pt x="456752" y="276591"/>
                  </a:lnTo>
                  <a:lnTo>
                    <a:pt x="456752" y="281666"/>
                  </a:lnTo>
                  <a:lnTo>
                    <a:pt x="451676" y="286742"/>
                  </a:lnTo>
                  <a:lnTo>
                    <a:pt x="449139" y="289279"/>
                  </a:lnTo>
                  <a:lnTo>
                    <a:pt x="444064" y="291817"/>
                  </a:lnTo>
                  <a:lnTo>
                    <a:pt x="441526" y="294354"/>
                  </a:lnTo>
                  <a:lnTo>
                    <a:pt x="438988" y="296892"/>
                  </a:lnTo>
                  <a:lnTo>
                    <a:pt x="433913" y="299430"/>
                  </a:lnTo>
                  <a:lnTo>
                    <a:pt x="433913" y="301967"/>
                  </a:lnTo>
                  <a:lnTo>
                    <a:pt x="431376" y="301967"/>
                  </a:lnTo>
                  <a:lnTo>
                    <a:pt x="431376" y="312118"/>
                  </a:lnTo>
                  <a:lnTo>
                    <a:pt x="433913" y="317193"/>
                  </a:lnTo>
                  <a:lnTo>
                    <a:pt x="433913" y="322268"/>
                  </a:lnTo>
                  <a:lnTo>
                    <a:pt x="436451" y="324806"/>
                  </a:lnTo>
                  <a:lnTo>
                    <a:pt x="436451" y="332419"/>
                  </a:lnTo>
                  <a:lnTo>
                    <a:pt x="438988" y="337494"/>
                  </a:lnTo>
                  <a:lnTo>
                    <a:pt x="441526" y="342569"/>
                  </a:lnTo>
                  <a:lnTo>
                    <a:pt x="441526" y="347645"/>
                  </a:lnTo>
                  <a:lnTo>
                    <a:pt x="444064" y="350182"/>
                  </a:lnTo>
                  <a:lnTo>
                    <a:pt x="444064" y="355258"/>
                  </a:lnTo>
                  <a:lnTo>
                    <a:pt x="449139" y="355258"/>
                  </a:lnTo>
                  <a:lnTo>
                    <a:pt x="454214" y="352720"/>
                  </a:lnTo>
                  <a:lnTo>
                    <a:pt x="456752" y="352720"/>
                  </a:lnTo>
                  <a:lnTo>
                    <a:pt x="459290" y="350182"/>
                  </a:lnTo>
                  <a:lnTo>
                    <a:pt x="461827" y="350182"/>
                  </a:lnTo>
                  <a:lnTo>
                    <a:pt x="469440" y="347645"/>
                  </a:lnTo>
                  <a:lnTo>
                    <a:pt x="471978" y="347645"/>
                  </a:lnTo>
                  <a:lnTo>
                    <a:pt x="477053" y="345107"/>
                  </a:lnTo>
                  <a:lnTo>
                    <a:pt x="497354" y="345107"/>
                  </a:lnTo>
                  <a:lnTo>
                    <a:pt x="499892" y="342569"/>
                  </a:lnTo>
                  <a:lnTo>
                    <a:pt x="507504" y="342569"/>
                  </a:lnTo>
                  <a:lnTo>
                    <a:pt x="510042" y="340032"/>
                  </a:lnTo>
                  <a:lnTo>
                    <a:pt x="522730" y="337494"/>
                  </a:lnTo>
                  <a:lnTo>
                    <a:pt x="550634" y="337494"/>
                  </a:lnTo>
                  <a:lnTo>
                    <a:pt x="553171" y="340032"/>
                  </a:lnTo>
                  <a:lnTo>
                    <a:pt x="555709" y="342569"/>
                  </a:lnTo>
                  <a:lnTo>
                    <a:pt x="558246" y="347645"/>
                  </a:lnTo>
                  <a:lnTo>
                    <a:pt x="558246" y="352720"/>
                  </a:lnTo>
                  <a:lnTo>
                    <a:pt x="555709" y="360333"/>
                  </a:lnTo>
                  <a:lnTo>
                    <a:pt x="555709" y="373021"/>
                  </a:lnTo>
                  <a:lnTo>
                    <a:pt x="553171" y="375559"/>
                  </a:lnTo>
                  <a:lnTo>
                    <a:pt x="550634" y="380634"/>
                  </a:lnTo>
                  <a:lnTo>
                    <a:pt x="548096" y="385709"/>
                  </a:lnTo>
                  <a:lnTo>
                    <a:pt x="548096" y="390784"/>
                  </a:lnTo>
                  <a:lnTo>
                    <a:pt x="553171" y="398397"/>
                  </a:lnTo>
                  <a:lnTo>
                    <a:pt x="558246" y="403472"/>
                  </a:lnTo>
                  <a:lnTo>
                    <a:pt x="560784" y="411085"/>
                  </a:lnTo>
                  <a:lnTo>
                    <a:pt x="563322" y="416160"/>
                  </a:lnTo>
                  <a:lnTo>
                    <a:pt x="570935" y="423773"/>
                  </a:lnTo>
                  <a:lnTo>
                    <a:pt x="578547" y="428849"/>
                  </a:lnTo>
                  <a:lnTo>
                    <a:pt x="583623" y="433924"/>
                  </a:lnTo>
                  <a:lnTo>
                    <a:pt x="586160" y="438999"/>
                  </a:lnTo>
                  <a:lnTo>
                    <a:pt x="591235" y="441537"/>
                  </a:lnTo>
                  <a:lnTo>
                    <a:pt x="596311" y="438999"/>
                  </a:lnTo>
                  <a:lnTo>
                    <a:pt x="601386" y="438999"/>
                  </a:lnTo>
                  <a:lnTo>
                    <a:pt x="606461" y="436462"/>
                  </a:lnTo>
                  <a:lnTo>
                    <a:pt x="629300" y="436462"/>
                  </a:lnTo>
                  <a:lnTo>
                    <a:pt x="634375" y="433924"/>
                  </a:lnTo>
                  <a:lnTo>
                    <a:pt x="644526" y="433924"/>
                  </a:lnTo>
                  <a:lnTo>
                    <a:pt x="644526" y="436462"/>
                  </a:lnTo>
                  <a:lnTo>
                    <a:pt x="641988" y="441537"/>
                  </a:lnTo>
                  <a:lnTo>
                    <a:pt x="641988" y="446612"/>
                  </a:lnTo>
                  <a:lnTo>
                    <a:pt x="639451" y="451687"/>
                  </a:lnTo>
                  <a:lnTo>
                    <a:pt x="639451" y="469451"/>
                  </a:lnTo>
                  <a:lnTo>
                    <a:pt x="636913" y="471988"/>
                  </a:lnTo>
                  <a:lnTo>
                    <a:pt x="634375" y="477064"/>
                  </a:lnTo>
                  <a:lnTo>
                    <a:pt x="629300" y="479601"/>
                  </a:lnTo>
                  <a:lnTo>
                    <a:pt x="626763" y="484676"/>
                  </a:lnTo>
                  <a:lnTo>
                    <a:pt x="621687" y="489752"/>
                  </a:lnTo>
                  <a:lnTo>
                    <a:pt x="621687" y="504977"/>
                  </a:lnTo>
                  <a:lnTo>
                    <a:pt x="619149" y="512590"/>
                  </a:lnTo>
                  <a:lnTo>
                    <a:pt x="619149" y="520203"/>
                  </a:lnTo>
                  <a:lnTo>
                    <a:pt x="616612" y="525279"/>
                  </a:lnTo>
                  <a:lnTo>
                    <a:pt x="611537" y="530354"/>
                  </a:lnTo>
                  <a:lnTo>
                    <a:pt x="608999" y="540504"/>
                  </a:lnTo>
                  <a:lnTo>
                    <a:pt x="603924" y="553193"/>
                  </a:lnTo>
                  <a:lnTo>
                    <a:pt x="601386" y="565881"/>
                  </a:lnTo>
                  <a:lnTo>
                    <a:pt x="601386" y="578569"/>
                  </a:lnTo>
                  <a:lnTo>
                    <a:pt x="598849" y="593794"/>
                  </a:lnTo>
                  <a:lnTo>
                    <a:pt x="598849" y="601407"/>
                  </a:lnTo>
                  <a:lnTo>
                    <a:pt x="596311" y="609020"/>
                  </a:lnTo>
                  <a:lnTo>
                    <a:pt x="598849" y="614096"/>
                  </a:lnTo>
                  <a:lnTo>
                    <a:pt x="598849" y="629321"/>
                  </a:lnTo>
                  <a:lnTo>
                    <a:pt x="596311" y="631859"/>
                  </a:lnTo>
                  <a:lnTo>
                    <a:pt x="596311" y="634397"/>
                  </a:lnTo>
                  <a:lnTo>
                    <a:pt x="593773" y="634397"/>
                  </a:lnTo>
                  <a:lnTo>
                    <a:pt x="591235" y="636934"/>
                  </a:lnTo>
                  <a:lnTo>
                    <a:pt x="588698" y="639472"/>
                  </a:lnTo>
                  <a:lnTo>
                    <a:pt x="583623" y="639472"/>
                  </a:lnTo>
                  <a:lnTo>
                    <a:pt x="578547" y="636934"/>
                  </a:lnTo>
                  <a:lnTo>
                    <a:pt x="573472" y="634397"/>
                  </a:lnTo>
                  <a:lnTo>
                    <a:pt x="568397" y="634397"/>
                  </a:lnTo>
                  <a:lnTo>
                    <a:pt x="565859" y="636934"/>
                  </a:lnTo>
                  <a:lnTo>
                    <a:pt x="568397" y="642010"/>
                  </a:lnTo>
                  <a:lnTo>
                    <a:pt x="568397" y="644547"/>
                  </a:lnTo>
                  <a:lnTo>
                    <a:pt x="570935" y="649622"/>
                  </a:lnTo>
                  <a:lnTo>
                    <a:pt x="573472" y="654698"/>
                  </a:lnTo>
                  <a:lnTo>
                    <a:pt x="576010" y="662311"/>
                  </a:lnTo>
                  <a:lnTo>
                    <a:pt x="578547" y="667386"/>
                  </a:lnTo>
                  <a:lnTo>
                    <a:pt x="578547" y="674999"/>
                  </a:lnTo>
                  <a:lnTo>
                    <a:pt x="576010" y="685149"/>
                  </a:lnTo>
                  <a:lnTo>
                    <a:pt x="573472" y="685149"/>
                  </a:lnTo>
                  <a:lnTo>
                    <a:pt x="573472" y="687687"/>
                  </a:lnTo>
                  <a:lnTo>
                    <a:pt x="570935" y="687687"/>
                  </a:lnTo>
                  <a:lnTo>
                    <a:pt x="563322" y="682611"/>
                  </a:lnTo>
                  <a:lnTo>
                    <a:pt x="555709" y="680074"/>
                  </a:lnTo>
                  <a:lnTo>
                    <a:pt x="548096" y="677536"/>
                  </a:lnTo>
                  <a:lnTo>
                    <a:pt x="540483" y="674999"/>
                  </a:lnTo>
                  <a:lnTo>
                    <a:pt x="537946" y="669923"/>
                  </a:lnTo>
                  <a:lnTo>
                    <a:pt x="535408" y="664848"/>
                  </a:lnTo>
                  <a:lnTo>
                    <a:pt x="532870" y="659773"/>
                  </a:lnTo>
                  <a:lnTo>
                    <a:pt x="530332" y="654698"/>
                  </a:lnTo>
                  <a:lnTo>
                    <a:pt x="525257" y="652160"/>
                  </a:lnTo>
                  <a:lnTo>
                    <a:pt x="471978" y="652160"/>
                  </a:lnTo>
                  <a:lnTo>
                    <a:pt x="466902" y="649622"/>
                  </a:lnTo>
                  <a:lnTo>
                    <a:pt x="461827" y="647085"/>
                  </a:lnTo>
                  <a:lnTo>
                    <a:pt x="456752" y="642010"/>
                  </a:lnTo>
                  <a:lnTo>
                    <a:pt x="451676" y="636934"/>
                  </a:lnTo>
                  <a:lnTo>
                    <a:pt x="446601" y="629321"/>
                  </a:lnTo>
                  <a:lnTo>
                    <a:pt x="441526" y="621708"/>
                  </a:lnTo>
                  <a:lnTo>
                    <a:pt x="436451" y="616633"/>
                  </a:lnTo>
                  <a:lnTo>
                    <a:pt x="431376" y="609020"/>
                  </a:lnTo>
                  <a:lnTo>
                    <a:pt x="428838" y="609020"/>
                  </a:lnTo>
                  <a:lnTo>
                    <a:pt x="428838" y="611558"/>
                  </a:lnTo>
                  <a:lnTo>
                    <a:pt x="431376" y="616633"/>
                  </a:lnTo>
                  <a:lnTo>
                    <a:pt x="431376" y="619171"/>
                  </a:lnTo>
                  <a:lnTo>
                    <a:pt x="433913" y="624246"/>
                  </a:lnTo>
                  <a:lnTo>
                    <a:pt x="436451" y="626784"/>
                  </a:lnTo>
                  <a:lnTo>
                    <a:pt x="438988" y="634397"/>
                  </a:lnTo>
                  <a:lnTo>
                    <a:pt x="444064" y="636934"/>
                  </a:lnTo>
                  <a:lnTo>
                    <a:pt x="446601" y="642010"/>
                  </a:lnTo>
                  <a:lnTo>
                    <a:pt x="449139" y="647085"/>
                  </a:lnTo>
                  <a:lnTo>
                    <a:pt x="449139" y="664848"/>
                  </a:lnTo>
                  <a:lnTo>
                    <a:pt x="446601" y="672461"/>
                  </a:lnTo>
                  <a:lnTo>
                    <a:pt x="449139" y="680074"/>
                  </a:lnTo>
                  <a:lnTo>
                    <a:pt x="451676" y="690224"/>
                  </a:lnTo>
                  <a:lnTo>
                    <a:pt x="454214" y="700375"/>
                  </a:lnTo>
                  <a:lnTo>
                    <a:pt x="456752" y="710451"/>
                  </a:lnTo>
                  <a:lnTo>
                    <a:pt x="459290" y="725677"/>
                  </a:lnTo>
                  <a:lnTo>
                    <a:pt x="461827" y="738365"/>
                  </a:lnTo>
                  <a:lnTo>
                    <a:pt x="464365" y="748516"/>
                  </a:lnTo>
                  <a:lnTo>
                    <a:pt x="464365" y="756129"/>
                  </a:lnTo>
                  <a:lnTo>
                    <a:pt x="456752" y="756129"/>
                  </a:lnTo>
                  <a:lnTo>
                    <a:pt x="451676" y="758666"/>
                  </a:lnTo>
                  <a:lnTo>
                    <a:pt x="449139" y="766279"/>
                  </a:lnTo>
                  <a:lnTo>
                    <a:pt x="449139" y="773892"/>
                  </a:lnTo>
                  <a:lnTo>
                    <a:pt x="444064" y="781505"/>
                  </a:lnTo>
                  <a:lnTo>
                    <a:pt x="441526" y="786580"/>
                  </a:lnTo>
                  <a:lnTo>
                    <a:pt x="431376" y="786580"/>
                  </a:lnTo>
                  <a:lnTo>
                    <a:pt x="428838" y="789118"/>
                  </a:lnTo>
                  <a:lnTo>
                    <a:pt x="426300" y="791655"/>
                  </a:lnTo>
                  <a:lnTo>
                    <a:pt x="426300" y="796731"/>
                  </a:lnTo>
                  <a:lnTo>
                    <a:pt x="423763" y="799268"/>
                  </a:lnTo>
                  <a:lnTo>
                    <a:pt x="421225" y="799268"/>
                  </a:lnTo>
                  <a:lnTo>
                    <a:pt x="416150" y="796731"/>
                  </a:lnTo>
                  <a:lnTo>
                    <a:pt x="411074" y="796731"/>
                  </a:lnTo>
                  <a:lnTo>
                    <a:pt x="408537" y="799268"/>
                  </a:lnTo>
                  <a:lnTo>
                    <a:pt x="408537" y="801806"/>
                  </a:lnTo>
                  <a:lnTo>
                    <a:pt x="405999" y="806881"/>
                  </a:lnTo>
                  <a:lnTo>
                    <a:pt x="403462" y="809419"/>
                  </a:lnTo>
                  <a:lnTo>
                    <a:pt x="388236" y="809419"/>
                  </a:lnTo>
                  <a:lnTo>
                    <a:pt x="383161" y="806881"/>
                  </a:lnTo>
                  <a:lnTo>
                    <a:pt x="375548" y="809419"/>
                  </a:lnTo>
                  <a:lnTo>
                    <a:pt x="375548" y="814494"/>
                  </a:lnTo>
                  <a:lnTo>
                    <a:pt x="378085" y="817032"/>
                  </a:lnTo>
                  <a:lnTo>
                    <a:pt x="378085" y="822107"/>
                  </a:lnTo>
                  <a:lnTo>
                    <a:pt x="380623" y="824645"/>
                  </a:lnTo>
                  <a:lnTo>
                    <a:pt x="383161" y="829720"/>
                  </a:lnTo>
                  <a:lnTo>
                    <a:pt x="383161" y="850010"/>
                  </a:lnTo>
                  <a:lnTo>
                    <a:pt x="380623" y="852548"/>
                  </a:lnTo>
                  <a:lnTo>
                    <a:pt x="380623" y="850010"/>
                  </a:lnTo>
                  <a:lnTo>
                    <a:pt x="375548" y="847473"/>
                  </a:lnTo>
                  <a:lnTo>
                    <a:pt x="367935" y="837322"/>
                  </a:lnTo>
                  <a:lnTo>
                    <a:pt x="355247" y="827172"/>
                  </a:lnTo>
                  <a:lnTo>
                    <a:pt x="342559" y="814484"/>
                  </a:lnTo>
                  <a:lnTo>
                    <a:pt x="332408" y="809408"/>
                  </a:lnTo>
                  <a:lnTo>
                    <a:pt x="319720" y="804333"/>
                  </a:lnTo>
                  <a:lnTo>
                    <a:pt x="307032" y="804333"/>
                  </a:lnTo>
                  <a:lnTo>
                    <a:pt x="294344" y="799258"/>
                  </a:lnTo>
                  <a:lnTo>
                    <a:pt x="281656" y="789107"/>
                  </a:lnTo>
                  <a:lnTo>
                    <a:pt x="279118" y="778957"/>
                  </a:lnTo>
                  <a:lnTo>
                    <a:pt x="276580" y="768806"/>
                  </a:lnTo>
                  <a:lnTo>
                    <a:pt x="276580" y="763731"/>
                  </a:lnTo>
                  <a:lnTo>
                    <a:pt x="271505" y="756118"/>
                  </a:lnTo>
                  <a:lnTo>
                    <a:pt x="271505" y="751043"/>
                  </a:lnTo>
                  <a:lnTo>
                    <a:pt x="268967" y="748505"/>
                  </a:lnTo>
                  <a:lnTo>
                    <a:pt x="261354" y="745968"/>
                  </a:lnTo>
                  <a:lnTo>
                    <a:pt x="233451" y="745968"/>
                  </a:lnTo>
                  <a:lnTo>
                    <a:pt x="230914" y="740892"/>
                  </a:lnTo>
                  <a:lnTo>
                    <a:pt x="228376" y="735817"/>
                  </a:lnTo>
                  <a:lnTo>
                    <a:pt x="230914" y="730742"/>
                  </a:lnTo>
                  <a:lnTo>
                    <a:pt x="230914" y="723129"/>
                  </a:lnTo>
                  <a:lnTo>
                    <a:pt x="228376" y="718054"/>
                  </a:lnTo>
                  <a:lnTo>
                    <a:pt x="215688" y="718054"/>
                  </a:lnTo>
                  <a:lnTo>
                    <a:pt x="208075" y="715516"/>
                  </a:lnTo>
                  <a:lnTo>
                    <a:pt x="203000" y="715516"/>
                  </a:lnTo>
                  <a:lnTo>
                    <a:pt x="200462" y="718054"/>
                  </a:lnTo>
                  <a:lnTo>
                    <a:pt x="197924" y="720591"/>
                  </a:lnTo>
                  <a:lnTo>
                    <a:pt x="192849" y="720591"/>
                  </a:lnTo>
                  <a:lnTo>
                    <a:pt x="190312" y="718054"/>
                  </a:lnTo>
                  <a:lnTo>
                    <a:pt x="187774" y="712979"/>
                  </a:lnTo>
                  <a:lnTo>
                    <a:pt x="187774" y="710441"/>
                  </a:lnTo>
                  <a:lnTo>
                    <a:pt x="185236" y="707903"/>
                  </a:lnTo>
                  <a:lnTo>
                    <a:pt x="182698" y="702902"/>
                  </a:lnTo>
                  <a:lnTo>
                    <a:pt x="180161" y="702902"/>
                  </a:lnTo>
                  <a:lnTo>
                    <a:pt x="177623" y="705440"/>
                  </a:lnTo>
                  <a:lnTo>
                    <a:pt x="172548" y="707903"/>
                  </a:lnTo>
                  <a:lnTo>
                    <a:pt x="170010" y="712979"/>
                  </a:lnTo>
                  <a:lnTo>
                    <a:pt x="164935" y="715516"/>
                  </a:lnTo>
                  <a:lnTo>
                    <a:pt x="159860" y="715516"/>
                  </a:lnTo>
                  <a:lnTo>
                    <a:pt x="154785" y="712979"/>
                  </a:lnTo>
                  <a:lnTo>
                    <a:pt x="129419" y="712979"/>
                  </a:lnTo>
                  <a:lnTo>
                    <a:pt x="126881" y="705440"/>
                  </a:lnTo>
                  <a:lnTo>
                    <a:pt x="124344" y="702902"/>
                  </a:lnTo>
                  <a:lnTo>
                    <a:pt x="121806" y="700364"/>
                  </a:lnTo>
                  <a:lnTo>
                    <a:pt x="116731" y="697827"/>
                  </a:lnTo>
                  <a:lnTo>
                    <a:pt x="111656" y="695289"/>
                  </a:lnTo>
                  <a:lnTo>
                    <a:pt x="101505" y="692751"/>
                  </a:lnTo>
                  <a:lnTo>
                    <a:pt x="98967" y="690214"/>
                  </a:lnTo>
                  <a:lnTo>
                    <a:pt x="96430" y="687676"/>
                  </a:lnTo>
                  <a:lnTo>
                    <a:pt x="93892" y="687676"/>
                  </a:lnTo>
                  <a:lnTo>
                    <a:pt x="88817" y="685139"/>
                  </a:lnTo>
                  <a:lnTo>
                    <a:pt x="88817" y="677526"/>
                  </a:lnTo>
                  <a:lnTo>
                    <a:pt x="86279" y="674988"/>
                  </a:lnTo>
                  <a:lnTo>
                    <a:pt x="86279" y="664837"/>
                  </a:lnTo>
                  <a:lnTo>
                    <a:pt x="88817" y="662300"/>
                  </a:lnTo>
                  <a:lnTo>
                    <a:pt x="91354" y="659762"/>
                  </a:lnTo>
                  <a:lnTo>
                    <a:pt x="93892" y="654687"/>
                  </a:lnTo>
                  <a:lnTo>
                    <a:pt x="91354" y="649612"/>
                  </a:lnTo>
                  <a:lnTo>
                    <a:pt x="88817" y="649612"/>
                  </a:lnTo>
                  <a:lnTo>
                    <a:pt x="88817" y="644536"/>
                  </a:lnTo>
                  <a:lnTo>
                    <a:pt x="91354" y="644536"/>
                  </a:lnTo>
                  <a:lnTo>
                    <a:pt x="93892" y="641999"/>
                  </a:lnTo>
                  <a:lnTo>
                    <a:pt x="93892" y="616633"/>
                  </a:lnTo>
                  <a:lnTo>
                    <a:pt x="91354" y="611558"/>
                  </a:lnTo>
                  <a:lnTo>
                    <a:pt x="86279" y="603945"/>
                  </a:lnTo>
                  <a:lnTo>
                    <a:pt x="81204" y="591257"/>
                  </a:lnTo>
                  <a:lnTo>
                    <a:pt x="76129" y="583644"/>
                  </a:lnTo>
                  <a:lnTo>
                    <a:pt x="68516" y="573493"/>
                  </a:lnTo>
                  <a:lnTo>
                    <a:pt x="65978" y="568418"/>
                  </a:lnTo>
                  <a:lnTo>
                    <a:pt x="63441" y="560805"/>
                  </a:lnTo>
                  <a:lnTo>
                    <a:pt x="63441" y="550655"/>
                  </a:lnTo>
                  <a:lnTo>
                    <a:pt x="65978" y="535429"/>
                  </a:lnTo>
                  <a:lnTo>
                    <a:pt x="65978" y="527816"/>
                  </a:lnTo>
                  <a:lnTo>
                    <a:pt x="68516" y="522741"/>
                  </a:lnTo>
                  <a:lnTo>
                    <a:pt x="68516" y="494838"/>
                  </a:lnTo>
                  <a:lnTo>
                    <a:pt x="71053" y="482150"/>
                  </a:lnTo>
                  <a:lnTo>
                    <a:pt x="68516" y="474537"/>
                  </a:lnTo>
                  <a:lnTo>
                    <a:pt x="63441" y="461848"/>
                  </a:lnTo>
                  <a:lnTo>
                    <a:pt x="53290" y="451698"/>
                  </a:lnTo>
                  <a:lnTo>
                    <a:pt x="45677" y="439010"/>
                  </a:lnTo>
                  <a:lnTo>
                    <a:pt x="43139" y="431397"/>
                  </a:lnTo>
                  <a:lnTo>
                    <a:pt x="40602" y="426322"/>
                  </a:lnTo>
                  <a:lnTo>
                    <a:pt x="43139" y="416171"/>
                  </a:lnTo>
                  <a:lnTo>
                    <a:pt x="40602" y="406021"/>
                  </a:lnTo>
                  <a:lnTo>
                    <a:pt x="40602" y="390795"/>
                  </a:lnTo>
                  <a:lnTo>
                    <a:pt x="43139" y="380644"/>
                  </a:lnTo>
                  <a:lnTo>
                    <a:pt x="43139" y="373031"/>
                  </a:lnTo>
                  <a:lnTo>
                    <a:pt x="45677" y="370494"/>
                  </a:lnTo>
                  <a:lnTo>
                    <a:pt x="45677" y="365419"/>
                  </a:lnTo>
                  <a:lnTo>
                    <a:pt x="50753" y="347655"/>
                  </a:lnTo>
                  <a:lnTo>
                    <a:pt x="53290" y="340042"/>
                  </a:lnTo>
                  <a:lnTo>
                    <a:pt x="53290" y="329892"/>
                  </a:lnTo>
                  <a:lnTo>
                    <a:pt x="50753" y="322279"/>
                  </a:lnTo>
                  <a:lnTo>
                    <a:pt x="50753" y="317204"/>
                  </a:lnTo>
                  <a:lnTo>
                    <a:pt x="48215" y="312128"/>
                  </a:lnTo>
                  <a:lnTo>
                    <a:pt x="45677" y="307053"/>
                  </a:lnTo>
                  <a:lnTo>
                    <a:pt x="43139" y="301978"/>
                  </a:lnTo>
                  <a:lnTo>
                    <a:pt x="40602" y="294365"/>
                  </a:lnTo>
                  <a:lnTo>
                    <a:pt x="38064" y="291827"/>
                  </a:lnTo>
                  <a:lnTo>
                    <a:pt x="38064" y="276602"/>
                  </a:lnTo>
                  <a:lnTo>
                    <a:pt x="40602" y="271526"/>
                  </a:lnTo>
                  <a:lnTo>
                    <a:pt x="43139" y="263913"/>
                  </a:lnTo>
                  <a:lnTo>
                    <a:pt x="43139" y="258838"/>
                  </a:lnTo>
                  <a:lnTo>
                    <a:pt x="45677" y="256300"/>
                  </a:lnTo>
                  <a:lnTo>
                    <a:pt x="45677" y="248688"/>
                  </a:lnTo>
                  <a:lnTo>
                    <a:pt x="43139" y="243612"/>
                  </a:lnTo>
                  <a:lnTo>
                    <a:pt x="40602" y="238537"/>
                  </a:lnTo>
                  <a:lnTo>
                    <a:pt x="38064" y="230924"/>
                  </a:lnTo>
                  <a:lnTo>
                    <a:pt x="38064" y="220774"/>
                  </a:lnTo>
                  <a:lnTo>
                    <a:pt x="35527" y="215699"/>
                  </a:lnTo>
                  <a:lnTo>
                    <a:pt x="32989" y="210623"/>
                  </a:lnTo>
                  <a:lnTo>
                    <a:pt x="32989" y="205548"/>
                  </a:lnTo>
                  <a:lnTo>
                    <a:pt x="30451" y="200473"/>
                  </a:lnTo>
                  <a:lnTo>
                    <a:pt x="27914" y="197935"/>
                  </a:lnTo>
                  <a:lnTo>
                    <a:pt x="22839" y="197935"/>
                  </a:lnTo>
                  <a:lnTo>
                    <a:pt x="20301" y="195397"/>
                  </a:lnTo>
                  <a:lnTo>
                    <a:pt x="15225" y="190322"/>
                  </a:lnTo>
                  <a:lnTo>
                    <a:pt x="10150" y="187785"/>
                  </a:lnTo>
                  <a:lnTo>
                    <a:pt x="7613" y="182709"/>
                  </a:lnTo>
                  <a:lnTo>
                    <a:pt x="2537" y="177634"/>
                  </a:lnTo>
                  <a:lnTo>
                    <a:pt x="0" y="172559"/>
                  </a:lnTo>
                  <a:lnTo>
                    <a:pt x="0" y="164946"/>
                  </a:lnTo>
                  <a:lnTo>
                    <a:pt x="2537" y="159871"/>
                  </a:lnTo>
                  <a:lnTo>
                    <a:pt x="2537" y="147182"/>
                  </a:lnTo>
                  <a:lnTo>
                    <a:pt x="5075" y="144645"/>
                  </a:lnTo>
                  <a:lnTo>
                    <a:pt x="7613" y="142107"/>
                  </a:lnTo>
                  <a:lnTo>
                    <a:pt x="10150" y="137032"/>
                  </a:lnTo>
                  <a:lnTo>
                    <a:pt x="12688" y="134494"/>
                  </a:lnTo>
                  <a:lnTo>
                    <a:pt x="12688" y="119269"/>
                  </a:lnTo>
                  <a:lnTo>
                    <a:pt x="10150" y="111656"/>
                  </a:lnTo>
                  <a:lnTo>
                    <a:pt x="7613" y="109118"/>
                  </a:lnTo>
                  <a:lnTo>
                    <a:pt x="7613" y="104043"/>
                  </a:lnTo>
                  <a:lnTo>
                    <a:pt x="10150" y="101505"/>
                  </a:lnTo>
                  <a:lnTo>
                    <a:pt x="12688" y="101505"/>
                  </a:lnTo>
                  <a:lnTo>
                    <a:pt x="15225" y="98968"/>
                  </a:lnTo>
                  <a:lnTo>
                    <a:pt x="17763" y="96430"/>
                  </a:lnTo>
                  <a:lnTo>
                    <a:pt x="17763" y="93892"/>
                  </a:lnTo>
                  <a:lnTo>
                    <a:pt x="15225" y="93892"/>
                  </a:lnTo>
                  <a:lnTo>
                    <a:pt x="15225" y="91355"/>
                  </a:lnTo>
                  <a:lnTo>
                    <a:pt x="12688" y="88817"/>
                  </a:lnTo>
                  <a:lnTo>
                    <a:pt x="10150" y="86279"/>
                  </a:lnTo>
                  <a:lnTo>
                    <a:pt x="10150" y="78667"/>
                  </a:lnTo>
                  <a:lnTo>
                    <a:pt x="7613" y="76129"/>
                  </a:lnTo>
                  <a:lnTo>
                    <a:pt x="7613" y="68516"/>
                  </a:lnTo>
                  <a:lnTo>
                    <a:pt x="5075" y="65978"/>
                  </a:lnTo>
                  <a:lnTo>
                    <a:pt x="5075" y="60903"/>
                  </a:lnTo>
                  <a:lnTo>
                    <a:pt x="7613" y="58365"/>
                  </a:lnTo>
                  <a:lnTo>
                    <a:pt x="10150" y="55828"/>
                  </a:lnTo>
                  <a:lnTo>
                    <a:pt x="10150" y="48215"/>
                  </a:lnTo>
                  <a:lnTo>
                    <a:pt x="12688" y="45677"/>
                  </a:lnTo>
                  <a:lnTo>
                    <a:pt x="12688" y="43140"/>
                  </a:lnTo>
                  <a:lnTo>
                    <a:pt x="15225" y="38064"/>
                  </a:lnTo>
                  <a:lnTo>
                    <a:pt x="17763" y="32989"/>
                  </a:lnTo>
                  <a:lnTo>
                    <a:pt x="17763" y="17764"/>
                  </a:lnTo>
                  <a:lnTo>
                    <a:pt x="20301" y="15226"/>
                  </a:lnTo>
                  <a:lnTo>
                    <a:pt x="22839" y="12688"/>
                  </a:lnTo>
                  <a:lnTo>
                    <a:pt x="22839" y="7613"/>
                  </a:lnTo>
                  <a:lnTo>
                    <a:pt x="20301" y="5075"/>
                  </a:lnTo>
                  <a:lnTo>
                    <a:pt x="20301" y="0"/>
                  </a:lnTo>
                  <a:lnTo>
                    <a:pt x="22839" y="0"/>
                  </a:lnTo>
                </a:path>
              </a:pathLst>
            </a:custGeom>
            <a:solidFill>
              <a:srgbClr val="F2F2F2"/>
            </a:solidFill>
            <a:ln w="4763" cap="sq">
              <a:solidFill>
                <a:srgbClr val="A6A6A6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8A48D4-779C-6993-C77A-1D7BB6557C5D}"/>
                </a:ext>
              </a:extLst>
            </p:cNvPr>
            <p:cNvSpPr txBox="1"/>
            <p:nvPr/>
          </p:nvSpPr>
          <p:spPr>
            <a:xfrm>
              <a:off x="3806365" y="3870348"/>
              <a:ext cx="574166" cy="270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25" spc="0" baseline="0">
                  <a:ln/>
                  <a:solidFill>
                    <a:srgbClr val="231F20"/>
                  </a:solidFill>
                  <a:latin typeface="CS ChatThaiUI"/>
                  <a:cs typeface="CS ChatThaiUI"/>
                  <a:sym typeface="CS ChatThaiUI"/>
                  <a:rtl val="0"/>
                </a:rPr>
                <a:t>อ.สีคิ้ว</a:t>
              </a:r>
            </a:p>
          </p:txBody>
        </p: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F9B87535-33A6-0614-DA7A-8B6FE97D8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02100" y="3444374"/>
              <a:ext cx="1402002" cy="1509849"/>
            </a:xfrm>
            <a:prstGeom prst="rect">
              <a:avLst/>
            </a:prstGeom>
          </p:spPr>
        </p:pic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D7CB095E-1452-0719-4805-1F5635B26666}"/>
              </a:ext>
            </a:extLst>
          </p:cNvPr>
          <p:cNvGrpSpPr/>
          <p:nvPr/>
        </p:nvGrpSpPr>
        <p:grpSpPr>
          <a:xfrm>
            <a:off x="276097" y="2038102"/>
            <a:ext cx="3403366" cy="1581166"/>
            <a:chOff x="-6622" y="1659921"/>
            <a:chExt cx="3403366" cy="1581166"/>
          </a:xfrm>
        </p:grpSpPr>
        <p:cxnSp>
          <p:nvCxnSpPr>
            <p:cNvPr id="395" name="Elbow Connector 4">
              <a:extLst>
                <a:ext uri="{FF2B5EF4-FFF2-40B4-BE49-F238E27FC236}">
                  <a16:creationId xmlns:a16="http://schemas.microsoft.com/office/drawing/2014/main" id="{20280860-6F48-E744-B006-2B4EEB1CCB1D}"/>
                </a:ext>
              </a:extLst>
            </p:cNvPr>
            <p:cNvCxnSpPr>
              <a:cxnSpLocks/>
            </p:cNvCxnSpPr>
            <p:nvPr/>
          </p:nvCxnSpPr>
          <p:spPr>
            <a:xfrm>
              <a:off x="2239688" y="1951651"/>
              <a:ext cx="1157056" cy="50216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D427E2B3-AAAC-1A89-DD0C-BC39C24F516F}"/>
                </a:ext>
              </a:extLst>
            </p:cNvPr>
            <p:cNvGrpSpPr/>
            <p:nvPr/>
          </p:nvGrpSpPr>
          <p:grpSpPr>
            <a:xfrm>
              <a:off x="-6622" y="2399414"/>
              <a:ext cx="2654204" cy="841673"/>
              <a:chOff x="271901" y="3206343"/>
              <a:chExt cx="4130195" cy="841673"/>
            </a:xfrm>
          </p:grpSpPr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86C6F7E2-921C-F922-66F8-720C30DDA51C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นครราชสีมาประชารัฐโลกาภิวัฒน์พันธกิจวิสาหกิจเศรษฐกิย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401" name="TextBox 400">
                <a:extLst>
                  <a:ext uri="{FF2B5EF4-FFF2-40B4-BE49-F238E27FC236}">
                    <a16:creationId xmlns:a16="http://schemas.microsoft.com/office/drawing/2014/main" id="{3E43BC51-5F74-F52B-F26F-A7A80246C09F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r"/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นครราชสีมาสร้างสรรค์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D5A4F1ED-68E7-BF8A-5367-EB235FA86728}"/>
                </a:ext>
              </a:extLst>
            </p:cNvPr>
            <p:cNvGrpSpPr/>
            <p:nvPr/>
          </p:nvGrpSpPr>
          <p:grpSpPr>
            <a:xfrm>
              <a:off x="1803812" y="1659921"/>
              <a:ext cx="671259" cy="671259"/>
              <a:chOff x="1991709" y="1088275"/>
              <a:chExt cx="671259" cy="671259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5B6A1CC0-0E77-F78D-0B52-E5C6B37B6F3F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9" name="Graphic 398" descr="Marker with solid fill">
                <a:extLst>
                  <a:ext uri="{FF2B5EF4-FFF2-40B4-BE49-F238E27FC236}">
                    <a16:creationId xmlns:a16="http://schemas.microsoft.com/office/drawing/2014/main" id="{2C6853DA-BF7F-76CF-866B-23813B0A3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77FFAFEB-1F48-E978-D83C-AA62DA07CF3B}"/>
              </a:ext>
            </a:extLst>
          </p:cNvPr>
          <p:cNvGrpSpPr/>
          <p:nvPr/>
        </p:nvGrpSpPr>
        <p:grpSpPr>
          <a:xfrm>
            <a:off x="242439" y="4708673"/>
            <a:ext cx="3664674" cy="1587674"/>
            <a:chOff x="1651536" y="4488046"/>
            <a:chExt cx="3664674" cy="1587674"/>
          </a:xfrm>
        </p:grpSpPr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A06041D4-D8F6-48BF-8CC0-8DB0DCC29D32}"/>
                </a:ext>
              </a:extLst>
            </p:cNvPr>
            <p:cNvGrpSpPr/>
            <p:nvPr/>
          </p:nvGrpSpPr>
          <p:grpSpPr>
            <a:xfrm>
              <a:off x="1651536" y="4488046"/>
              <a:ext cx="3664674" cy="1587674"/>
              <a:chOff x="1651536" y="4488046"/>
              <a:chExt cx="3664674" cy="1587674"/>
            </a:xfrm>
          </p:grpSpPr>
          <p:cxnSp>
            <p:nvCxnSpPr>
              <p:cNvPr id="405" name="Elbow Connector 6">
                <a:extLst>
                  <a:ext uri="{FF2B5EF4-FFF2-40B4-BE49-F238E27FC236}">
                    <a16:creationId xmlns:a16="http://schemas.microsoft.com/office/drawing/2014/main" id="{828F4538-7FFB-8425-158B-21F411CB005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969891" y="4944407"/>
                <a:ext cx="1346319" cy="715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5397DD1E-786A-6B1B-5700-A9302CEE9145}"/>
                  </a:ext>
                </a:extLst>
              </p:cNvPr>
              <p:cNvGrpSpPr/>
              <p:nvPr/>
            </p:nvGrpSpPr>
            <p:grpSpPr>
              <a:xfrm>
                <a:off x="1651536" y="5234047"/>
                <a:ext cx="2654204" cy="841673"/>
                <a:chOff x="271901" y="3206343"/>
                <a:chExt cx="4130195" cy="841673"/>
              </a:xfrm>
            </p:grpSpPr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30D6D02C-B392-F628-DCDC-9FDAF6DA380A}"/>
                    </a:ext>
                  </a:extLst>
                </p:cNvPr>
                <p:cNvSpPr/>
                <p:nvPr/>
              </p:nvSpPr>
              <p:spPr>
                <a:xfrm>
                  <a:off x="287633" y="3424768"/>
                  <a:ext cx="4114463" cy="6232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th-TH" sz="1200" dirty="0">
                      <a:solidFill>
                        <a:schemeClr val="tx2"/>
                      </a:solidFill>
                      <a:cs typeface="Kanit Light" panose="00000400000000000000" pitchFamily="2" charset="-34"/>
                    </a:rPr>
                    <a:t>นครราชสีมาประชารัฐโลกาภิวัฒน์พันธกิจวิสาหกิจเศรษฐกิย ยุคใหม่พัฒนา</a:t>
                  </a:r>
                  <a:endParaRPr lang="en-US" sz="1200" dirty="0">
                    <a:solidFill>
                      <a:schemeClr val="tx2"/>
                    </a:solidFill>
                    <a:cs typeface="Kanit Light" panose="00000400000000000000" pitchFamily="2" charset="-34"/>
                  </a:endParaRPr>
                </a:p>
              </p:txBody>
            </p:sp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059F3EF8-812B-79B4-665A-44DBA4173343}"/>
                    </a:ext>
                  </a:extLst>
                </p:cNvPr>
                <p:cNvSpPr txBox="1"/>
                <p:nvPr/>
              </p:nvSpPr>
              <p:spPr>
                <a:xfrm>
                  <a:off x="271901" y="3206343"/>
                  <a:ext cx="4112430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algn="r"/>
                  <a:r>
                    <a:rPr lang="th-TH" sz="1600" dirty="0">
                      <a:solidFill>
                        <a:schemeClr val="tx2"/>
                      </a:solidFill>
                      <a:latin typeface="Kanit Bold" panose="00000800000000000000" pitchFamily="2" charset="-34"/>
                      <a:cs typeface="Kanit Bold" panose="00000800000000000000" pitchFamily="2" charset="-34"/>
                    </a:rPr>
                    <a:t>นครราชสีมาประชารัฐ</a:t>
                  </a:r>
                  <a:endParaRPr lang="en-US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endParaRPr>
                </a:p>
              </p:txBody>
            </p:sp>
          </p:grp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ADE500C6-38B5-BFFA-C395-7AD8B05CA1AE}"/>
                  </a:ext>
                </a:extLst>
              </p:cNvPr>
              <p:cNvSpPr/>
              <p:nvPr/>
            </p:nvSpPr>
            <p:spPr>
              <a:xfrm>
                <a:off x="3379631" y="4488046"/>
                <a:ext cx="671259" cy="6712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4" name="Graphic 403" descr="Marker with solid fill">
              <a:extLst>
                <a:ext uri="{FF2B5EF4-FFF2-40B4-BE49-F238E27FC236}">
                  <a16:creationId xmlns:a16="http://schemas.microsoft.com/office/drawing/2014/main" id="{1B61B0E9-ED16-3E6B-0B4B-46ABB18AF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97630" y="4603174"/>
              <a:ext cx="441005" cy="441005"/>
            </a:xfrm>
            <a:prstGeom prst="rect">
              <a:avLst/>
            </a:prstGeom>
          </p:spPr>
        </p:pic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E4321211-C7A0-1E6A-6632-B2E57826E94E}"/>
              </a:ext>
            </a:extLst>
          </p:cNvPr>
          <p:cNvGrpSpPr/>
          <p:nvPr/>
        </p:nvGrpSpPr>
        <p:grpSpPr>
          <a:xfrm>
            <a:off x="7848622" y="939932"/>
            <a:ext cx="4313714" cy="1592728"/>
            <a:chOff x="7985209" y="1690088"/>
            <a:chExt cx="4313714" cy="1592728"/>
          </a:xfrm>
        </p:grpSpPr>
        <p:cxnSp>
          <p:nvCxnSpPr>
            <p:cNvPr id="411" name="Elbow Connector 2">
              <a:extLst>
                <a:ext uri="{FF2B5EF4-FFF2-40B4-BE49-F238E27FC236}">
                  <a16:creationId xmlns:a16="http://schemas.microsoft.com/office/drawing/2014/main" id="{4F785739-E7AC-E4C5-36D2-53C38CB40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5209" y="2070558"/>
              <a:ext cx="1693305" cy="741169"/>
            </a:xfrm>
            <a:prstGeom prst="bentConnector3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8E7F48CF-02C4-A16B-A558-4B29D864117B}"/>
                </a:ext>
              </a:extLst>
            </p:cNvPr>
            <p:cNvGrpSpPr/>
            <p:nvPr/>
          </p:nvGrpSpPr>
          <p:grpSpPr>
            <a:xfrm>
              <a:off x="9644719" y="2441143"/>
              <a:ext cx="2654204" cy="841673"/>
              <a:chOff x="271901" y="3206343"/>
              <a:chExt cx="4130195" cy="841673"/>
            </a:xfrm>
          </p:grpSpPr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0B99F97A-641F-E960-9592-F6BD625FF9AF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นครราชสีมาประชารัฐโลกาภิวัฒน์พันธกิจวิสาหกิจเศรษฐกิย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970954CB-A249-C0EE-1360-99A4A50E32DD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นครราชสีมาระดับสากล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F3BDA6BA-C633-FD95-4F88-3D90750A355B}"/>
                </a:ext>
              </a:extLst>
            </p:cNvPr>
            <p:cNvGrpSpPr/>
            <p:nvPr/>
          </p:nvGrpSpPr>
          <p:grpSpPr>
            <a:xfrm>
              <a:off x="9644719" y="1690088"/>
              <a:ext cx="671259" cy="671259"/>
              <a:chOff x="1991709" y="1088275"/>
              <a:chExt cx="671259" cy="671259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58A400C2-EF20-5358-838F-0C0B28757446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5" name="Graphic 414" descr="Marker with solid fill">
                <a:extLst>
                  <a:ext uri="{FF2B5EF4-FFF2-40B4-BE49-F238E27FC236}">
                    <a16:creationId xmlns:a16="http://schemas.microsoft.com/office/drawing/2014/main" id="{09852DD0-2B02-0CB3-D137-DB7284F1B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3BAB261C-3E58-5D21-F511-A15690F1FEF4}"/>
              </a:ext>
            </a:extLst>
          </p:cNvPr>
          <p:cNvGrpSpPr/>
          <p:nvPr/>
        </p:nvGrpSpPr>
        <p:grpSpPr>
          <a:xfrm>
            <a:off x="6024103" y="3981922"/>
            <a:ext cx="5931386" cy="1609440"/>
            <a:chOff x="5711694" y="3819031"/>
            <a:chExt cx="5931386" cy="1609440"/>
          </a:xfrm>
        </p:grpSpPr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DD4B23C8-033D-DC98-ABDE-BDBDC1371D29}"/>
                </a:ext>
              </a:extLst>
            </p:cNvPr>
            <p:cNvGrpSpPr/>
            <p:nvPr/>
          </p:nvGrpSpPr>
          <p:grpSpPr>
            <a:xfrm>
              <a:off x="8988876" y="4586798"/>
              <a:ext cx="2654204" cy="841673"/>
              <a:chOff x="271901" y="3206343"/>
              <a:chExt cx="4130195" cy="841673"/>
            </a:xfrm>
          </p:grpSpPr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7846BD5-95AD-724D-CD30-8F48BBB8A4D6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h-TH" sz="1200" dirty="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นครราชสีมาประชารัฐโลกาภิวัฒน์พันธกิจวิสาหกิจเศรษฐกิย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88A11218-56A3-780E-4C53-17DBD399CF06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th-TH" sz="1600" dirty="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นครราชสีมาล้ำสมัย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98AB0AD1-75B3-D5F2-8D1E-8E456EBA3605}"/>
                </a:ext>
              </a:extLst>
            </p:cNvPr>
            <p:cNvGrpSpPr/>
            <p:nvPr/>
          </p:nvGrpSpPr>
          <p:grpSpPr>
            <a:xfrm>
              <a:off x="8988876" y="3835743"/>
              <a:ext cx="671259" cy="671259"/>
              <a:chOff x="1991709" y="1088275"/>
              <a:chExt cx="671259" cy="671259"/>
            </a:xfrm>
          </p:grpSpPr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BA5D35FF-F6AD-6CE7-7CBA-03DD264C4E1E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3" name="Graphic 422" descr="Marker with solid fill">
                <a:extLst>
                  <a:ext uri="{FF2B5EF4-FFF2-40B4-BE49-F238E27FC236}">
                    <a16:creationId xmlns:a16="http://schemas.microsoft.com/office/drawing/2014/main" id="{A864790C-C5E1-312F-F14B-AA93C2008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  <p:cxnSp>
          <p:nvCxnSpPr>
            <p:cNvPr id="421" name="Elbow Connector 2">
              <a:extLst>
                <a:ext uri="{FF2B5EF4-FFF2-40B4-BE49-F238E27FC236}">
                  <a16:creationId xmlns:a16="http://schemas.microsoft.com/office/drawing/2014/main" id="{3B7C6BC4-88C1-9D06-1940-9F3FA5B112A2}"/>
                </a:ext>
              </a:extLst>
            </p:cNvPr>
            <p:cNvCxnSpPr>
              <a:cxnSpLocks/>
            </p:cNvCxnSpPr>
            <p:nvPr/>
          </p:nvCxnSpPr>
          <p:spPr>
            <a:xfrm>
              <a:off x="5711694" y="3819031"/>
              <a:ext cx="3532370" cy="420088"/>
            </a:xfrm>
            <a:prstGeom prst="bentConnector3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38F1E623-E5F0-43F2-EB1B-42F29717E6E2}"/>
              </a:ext>
            </a:extLst>
          </p:cNvPr>
          <p:cNvGrpSpPr/>
          <p:nvPr/>
        </p:nvGrpSpPr>
        <p:grpSpPr>
          <a:xfrm>
            <a:off x="3136672" y="1216311"/>
            <a:ext cx="6425417" cy="5028740"/>
            <a:chOff x="3136672" y="1216311"/>
            <a:chExt cx="6425417" cy="5028740"/>
          </a:xfrm>
        </p:grpSpPr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655B9947-BB6B-67A7-AB09-8320ECFF0D66}"/>
                </a:ext>
              </a:extLst>
            </p:cNvPr>
            <p:cNvSpPr txBox="1"/>
            <p:nvPr/>
          </p:nvSpPr>
          <p:spPr>
            <a:xfrm>
              <a:off x="4614198" y="4344978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err="1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rPr>
                <a:t>อ.สูงเนิน</a:t>
              </a:r>
              <a:endParaRPr lang="en-US" sz="1200" dirty="0">
                <a:solidFill>
                  <a:schemeClr val="tx2"/>
                </a:solidFill>
                <a:latin typeface="+mj-lt"/>
                <a:cs typeface="Kanit Light" panose="00000400000000000000" pitchFamily="2" charset="-34"/>
                <a:sym typeface="CS ChatThaiUI"/>
              </a:endParaRP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183AC234-3E34-D60F-FC1D-92C0C35FB354}"/>
                </a:ext>
              </a:extLst>
            </p:cNvPr>
            <p:cNvGrpSpPr/>
            <p:nvPr/>
          </p:nvGrpSpPr>
          <p:grpSpPr>
            <a:xfrm>
              <a:off x="3136672" y="1216311"/>
              <a:ext cx="6425417" cy="5028740"/>
              <a:chOff x="3084039" y="1193037"/>
              <a:chExt cx="6425417" cy="5028740"/>
            </a:xfrm>
          </p:grpSpPr>
          <p:sp>
            <p:nvSpPr>
              <p:cNvPr id="465" name="TextBox 464">
                <a:extLst>
                  <a:ext uri="{FF2B5EF4-FFF2-40B4-BE49-F238E27FC236}">
                    <a16:creationId xmlns:a16="http://schemas.microsoft.com/office/drawing/2014/main" id="{154B6936-8275-A785-2FF1-96144C8F3BA2}"/>
                  </a:ext>
                </a:extLst>
              </p:cNvPr>
              <p:cNvSpPr txBox="1"/>
              <p:nvPr/>
            </p:nvSpPr>
            <p:spPr>
              <a:xfrm>
                <a:off x="4081755" y="3157138"/>
                <a:ext cx="9268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อ.ด่านขุนทด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3B7E8ECA-5F31-F74F-A9BF-C1A13010BD29}"/>
                  </a:ext>
                </a:extLst>
              </p:cNvPr>
              <p:cNvSpPr txBox="1"/>
              <p:nvPr/>
            </p:nvSpPr>
            <p:spPr>
              <a:xfrm>
                <a:off x="3084039" y="5082227"/>
                <a:ext cx="8162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อ.ปากช่อง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03E9EC40-E1F4-7FDC-C363-4311B49D5723}"/>
                  </a:ext>
                </a:extLst>
              </p:cNvPr>
              <p:cNvSpPr txBox="1"/>
              <p:nvPr/>
            </p:nvSpPr>
            <p:spPr>
              <a:xfrm>
                <a:off x="4712574" y="5696922"/>
                <a:ext cx="9252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อ.วังน้ำเขียว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B517FCC9-BBDC-08D0-1F57-5326E0E77EED}"/>
                  </a:ext>
                </a:extLst>
              </p:cNvPr>
              <p:cNvSpPr txBox="1"/>
              <p:nvPr/>
            </p:nvSpPr>
            <p:spPr>
              <a:xfrm>
                <a:off x="6001802" y="5628479"/>
                <a:ext cx="6431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อ.ครบุรี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10F6CA77-A2A7-61C5-123E-3D18DE3E855E}"/>
                  </a:ext>
                </a:extLst>
              </p:cNvPr>
              <p:cNvSpPr txBox="1"/>
              <p:nvPr/>
            </p:nvSpPr>
            <p:spPr>
              <a:xfrm>
                <a:off x="5978516" y="4604246"/>
                <a:ext cx="7104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อ.โชคชัย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630EE0C6-D211-70A8-0518-EBCA9E79B7D9}"/>
                  </a:ext>
                </a:extLst>
              </p:cNvPr>
              <p:cNvSpPr txBox="1"/>
              <p:nvPr/>
            </p:nvSpPr>
            <p:spPr>
              <a:xfrm>
                <a:off x="6511644" y="4640155"/>
                <a:ext cx="11512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อ.หนองบุญมาก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:a16="http://schemas.microsoft.com/office/drawing/2014/main" id="{476C66F2-A800-1E0C-0EFD-05417EFAF5CD}"/>
                  </a:ext>
                </a:extLst>
              </p:cNvPr>
              <p:cNvSpPr txBox="1"/>
              <p:nvPr/>
            </p:nvSpPr>
            <p:spPr>
              <a:xfrm>
                <a:off x="6882698" y="3996521"/>
                <a:ext cx="7152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อ.จักราช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2" name="TextBox 471">
                <a:extLst>
                  <a:ext uri="{FF2B5EF4-FFF2-40B4-BE49-F238E27FC236}">
                    <a16:creationId xmlns:a16="http://schemas.microsoft.com/office/drawing/2014/main" id="{7D36016E-D978-65C8-8BF8-92E09A00E5BA}"/>
                  </a:ext>
                </a:extLst>
              </p:cNvPr>
              <p:cNvSpPr txBox="1"/>
              <p:nvPr/>
            </p:nvSpPr>
            <p:spPr>
              <a:xfrm>
                <a:off x="6486064" y="3661286"/>
                <a:ext cx="12602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อ.เฉลิมพระเกียรติ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3" name="TextBox 472">
                <a:extLst>
                  <a:ext uri="{FF2B5EF4-FFF2-40B4-BE49-F238E27FC236}">
                    <a16:creationId xmlns:a16="http://schemas.microsoft.com/office/drawing/2014/main" id="{A4851507-C68E-5270-5FD4-E2F8BC400D65}"/>
                  </a:ext>
                </a:extLst>
              </p:cNvPr>
              <p:cNvSpPr txBox="1"/>
              <p:nvPr/>
            </p:nvSpPr>
            <p:spPr>
              <a:xfrm>
                <a:off x="6187692" y="3010552"/>
                <a:ext cx="7088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อ.โนนสูง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4" name="TextBox 473">
                <a:extLst>
                  <a:ext uri="{FF2B5EF4-FFF2-40B4-BE49-F238E27FC236}">
                    <a16:creationId xmlns:a16="http://schemas.microsoft.com/office/drawing/2014/main" id="{C014AC2E-528E-4E88-6F77-F715C7EA86F8}"/>
                  </a:ext>
                </a:extLst>
              </p:cNvPr>
              <p:cNvSpPr txBox="1"/>
              <p:nvPr/>
            </p:nvSpPr>
            <p:spPr>
              <a:xfrm>
                <a:off x="7128279" y="2917027"/>
                <a:ext cx="6623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อ.พิมาย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5" name="TextBox 474">
                <a:extLst>
                  <a:ext uri="{FF2B5EF4-FFF2-40B4-BE49-F238E27FC236}">
                    <a16:creationId xmlns:a16="http://schemas.microsoft.com/office/drawing/2014/main" id="{1C4E0927-F4AC-C13B-DBC3-AEA139419660}"/>
                  </a:ext>
                </a:extLst>
              </p:cNvPr>
              <p:cNvSpPr txBox="1"/>
              <p:nvPr/>
            </p:nvSpPr>
            <p:spPr>
              <a:xfrm>
                <a:off x="7455933" y="3487213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อ.ห้วยแถลง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6" name="TextBox 475">
                <a:extLst>
                  <a:ext uri="{FF2B5EF4-FFF2-40B4-BE49-F238E27FC236}">
                    <a16:creationId xmlns:a16="http://schemas.microsoft.com/office/drawing/2014/main" id="{B025EB4D-B51A-69DB-0545-71F95D08C55F}"/>
                  </a:ext>
                </a:extLst>
              </p:cNvPr>
              <p:cNvSpPr txBox="1"/>
              <p:nvPr/>
            </p:nvSpPr>
            <p:spPr>
              <a:xfrm>
                <a:off x="7993479" y="2835843"/>
                <a:ext cx="7537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อ.ชุมพวง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AED0C5C9-15AD-2B97-EB15-6FD74895AD8A}"/>
                  </a:ext>
                </a:extLst>
              </p:cNvPr>
              <p:cNvSpPr txBox="1"/>
              <p:nvPr/>
            </p:nvSpPr>
            <p:spPr>
              <a:xfrm>
                <a:off x="8463512" y="2114963"/>
                <a:ext cx="8547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อ.เมืองยาง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390CA878-ADBD-9A7A-C3E7-47CB81D44B92}"/>
                  </a:ext>
                </a:extLst>
              </p:cNvPr>
              <p:cNvSpPr txBox="1"/>
              <p:nvPr/>
            </p:nvSpPr>
            <p:spPr>
              <a:xfrm>
                <a:off x="8500847" y="2628094"/>
                <a:ext cx="10086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อ.ลำทะเมนชัย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D6183272-55D3-18D6-02F1-D7B391992F93}"/>
                  </a:ext>
                </a:extLst>
              </p:cNvPr>
              <p:cNvSpPr txBox="1"/>
              <p:nvPr/>
            </p:nvSpPr>
            <p:spPr>
              <a:xfrm>
                <a:off x="7177182" y="2130655"/>
                <a:ext cx="7954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อ.โนนแดง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0" name="TextBox 479">
                <a:extLst>
                  <a:ext uri="{FF2B5EF4-FFF2-40B4-BE49-F238E27FC236}">
                    <a16:creationId xmlns:a16="http://schemas.microsoft.com/office/drawing/2014/main" id="{94E916E3-6E37-960D-57C8-0F36D4AE7894}"/>
                  </a:ext>
                </a:extLst>
              </p:cNvPr>
              <p:cNvSpPr txBox="1"/>
              <p:nvPr/>
            </p:nvSpPr>
            <p:spPr>
              <a:xfrm>
                <a:off x="7789024" y="1640001"/>
                <a:ext cx="7729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อ.ประทาย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90681273-5B4B-263E-150C-4DE57DCECAD0}"/>
                  </a:ext>
                </a:extLst>
              </p:cNvPr>
              <p:cNvSpPr txBox="1"/>
              <p:nvPr/>
            </p:nvSpPr>
            <p:spPr>
              <a:xfrm>
                <a:off x="7252064" y="1410477"/>
                <a:ext cx="7216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อ.บัวลาย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0E145C9D-8442-5283-20F1-086A337C5B0E}"/>
                  </a:ext>
                </a:extLst>
              </p:cNvPr>
              <p:cNvSpPr txBox="1"/>
              <p:nvPr/>
            </p:nvSpPr>
            <p:spPr>
              <a:xfrm>
                <a:off x="7117617" y="1834837"/>
                <a:ext cx="5581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อ.สีดา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F4EA8866-E15E-3452-0338-D037944CFFCB}"/>
                  </a:ext>
                </a:extLst>
              </p:cNvPr>
              <p:cNvSpPr txBox="1"/>
              <p:nvPr/>
            </p:nvSpPr>
            <p:spPr>
              <a:xfrm>
                <a:off x="6896540" y="5944778"/>
                <a:ext cx="7681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อ.เสิงสาง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4234C35B-BD7E-7F1B-0359-5C44476D900A}"/>
                  </a:ext>
                </a:extLst>
              </p:cNvPr>
              <p:cNvSpPr txBox="1"/>
              <p:nvPr/>
            </p:nvSpPr>
            <p:spPr>
              <a:xfrm>
                <a:off x="5132800" y="4955508"/>
                <a:ext cx="8354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อ.ปักธงชัย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5" name="TextBox 484">
                <a:extLst>
                  <a:ext uri="{FF2B5EF4-FFF2-40B4-BE49-F238E27FC236}">
                    <a16:creationId xmlns:a16="http://schemas.microsoft.com/office/drawing/2014/main" id="{A0DEAAB6-56DB-ED01-B43F-DCB76D48927C}"/>
                  </a:ext>
                </a:extLst>
              </p:cNvPr>
              <p:cNvSpPr txBox="1"/>
              <p:nvPr/>
            </p:nvSpPr>
            <p:spPr>
              <a:xfrm>
                <a:off x="5359411" y="3990212"/>
                <a:ext cx="13548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อ.เมืองนครราชสีมา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6" name="TextBox 485">
                <a:extLst>
                  <a:ext uri="{FF2B5EF4-FFF2-40B4-BE49-F238E27FC236}">
                    <a16:creationId xmlns:a16="http://schemas.microsoft.com/office/drawing/2014/main" id="{5A2E4ECF-25A6-E58E-6B34-2E6223483063}"/>
                  </a:ext>
                </a:extLst>
              </p:cNvPr>
              <p:cNvSpPr txBox="1"/>
              <p:nvPr/>
            </p:nvSpPr>
            <p:spPr>
              <a:xfrm>
                <a:off x="5108540" y="3587700"/>
                <a:ext cx="10038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อ.ขามทะเลสอ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7" name="TextBox 486">
                <a:extLst>
                  <a:ext uri="{FF2B5EF4-FFF2-40B4-BE49-F238E27FC236}">
                    <a16:creationId xmlns:a16="http://schemas.microsoft.com/office/drawing/2014/main" id="{1BCC2FE0-7E6B-C4F1-ED6B-3ADAF2213B40}"/>
                  </a:ext>
                </a:extLst>
              </p:cNvPr>
              <p:cNvSpPr txBox="1"/>
              <p:nvPr/>
            </p:nvSpPr>
            <p:spPr>
              <a:xfrm>
                <a:off x="5246134" y="2986407"/>
                <a:ext cx="7601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อ.โนนไทย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8" name="TextBox 487">
                <a:extLst>
                  <a:ext uri="{FF2B5EF4-FFF2-40B4-BE49-F238E27FC236}">
                    <a16:creationId xmlns:a16="http://schemas.microsoft.com/office/drawing/2014/main" id="{EB3F3B9C-0C14-3320-1A99-9C2337B4670B}"/>
                  </a:ext>
                </a:extLst>
              </p:cNvPr>
              <p:cNvSpPr txBox="1"/>
              <p:nvPr/>
            </p:nvSpPr>
            <p:spPr>
              <a:xfrm>
                <a:off x="5068001" y="2285564"/>
                <a:ext cx="9621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อ.พระทองคำ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4354ED94-E59B-1836-C81D-D6DFFE05232B}"/>
                  </a:ext>
                </a:extLst>
              </p:cNvPr>
              <p:cNvSpPr txBox="1"/>
              <p:nvPr/>
            </p:nvSpPr>
            <p:spPr>
              <a:xfrm>
                <a:off x="5806163" y="2322915"/>
                <a:ext cx="11192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อ.ขามสะแกแสง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BCAF87FD-2A1E-16E2-FD1F-444FEA75DE7D}"/>
                  </a:ext>
                </a:extLst>
              </p:cNvPr>
              <p:cNvSpPr txBox="1"/>
              <p:nvPr/>
            </p:nvSpPr>
            <p:spPr>
              <a:xfrm>
                <a:off x="6226568" y="1918211"/>
                <a:ext cx="479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อ.คง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4B0B6EDF-7EF9-30BC-D3A7-F821B235CC2C}"/>
                  </a:ext>
                </a:extLst>
              </p:cNvPr>
              <p:cNvSpPr txBox="1"/>
              <p:nvPr/>
            </p:nvSpPr>
            <p:spPr>
              <a:xfrm>
                <a:off x="5825890" y="1542562"/>
                <a:ext cx="9605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อ.บ้านเหลื่อม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A2A13FFB-40BB-DDCD-9747-27750B459C3E}"/>
                  </a:ext>
                </a:extLst>
              </p:cNvPr>
              <p:cNvSpPr txBox="1"/>
              <p:nvPr/>
            </p:nvSpPr>
            <p:spPr>
              <a:xfrm>
                <a:off x="6050856" y="1193037"/>
                <a:ext cx="11448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อ.แก้งสนามนาง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93" name="TextBox 492">
                <a:extLst>
                  <a:ext uri="{FF2B5EF4-FFF2-40B4-BE49-F238E27FC236}">
                    <a16:creationId xmlns:a16="http://schemas.microsoft.com/office/drawing/2014/main" id="{01F50C56-EEC9-3F68-CB14-AB1CD3C7DCAF}"/>
                  </a:ext>
                </a:extLst>
              </p:cNvPr>
              <p:cNvSpPr txBox="1"/>
              <p:nvPr/>
            </p:nvSpPr>
            <p:spPr>
              <a:xfrm>
                <a:off x="6596081" y="1489790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อ.บัวใหญ่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7A2D1B36-9127-2A38-0873-A0C91E01CBA5}"/>
                  </a:ext>
                </a:extLst>
              </p:cNvPr>
              <p:cNvSpPr txBox="1"/>
              <p:nvPr/>
            </p:nvSpPr>
            <p:spPr>
              <a:xfrm>
                <a:off x="3532164" y="2680559"/>
                <a:ext cx="923651" cy="311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25" spc="0" baseline="0" dirty="0" err="1">
                    <a:ln/>
                    <a:solidFill>
                      <a:srgbClr val="231F20"/>
                    </a:solidFill>
                    <a:latin typeface="CS ChatThaiUI"/>
                    <a:cs typeface="CS ChatThaiUI"/>
                    <a:sym typeface="CS ChatThaiUI"/>
                    <a:rtl val="0"/>
                  </a:rPr>
                  <a:t>อ.</a:t>
                </a:r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เทพารักษ์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DAB74ACF-F611-F431-7954-5D84EEA67DF4}"/>
                  </a:ext>
                </a:extLst>
              </p:cNvPr>
              <p:cNvSpPr txBox="1"/>
              <p:nvPr/>
            </p:nvSpPr>
            <p:spPr>
              <a:xfrm>
                <a:off x="3798301" y="3898395"/>
                <a:ext cx="559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th-TH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อ.สีคิ้ว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6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4BE2F65-4496-433D-8E6D-68BDA5CE1CEC}"/>
              </a:ext>
            </a:extLst>
          </p:cNvPr>
          <p:cNvGrpSpPr/>
          <p:nvPr/>
        </p:nvGrpSpPr>
        <p:grpSpPr>
          <a:xfrm>
            <a:off x="6638483" y="1438722"/>
            <a:ext cx="5028861" cy="1675310"/>
            <a:chOff x="839624" y="3324218"/>
            <a:chExt cx="4114461" cy="16753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5ACC3B-01E6-482A-9608-DA796878C5BB}"/>
                </a:ext>
              </a:extLst>
            </p:cNvPr>
            <p:cNvSpPr/>
            <p:nvPr/>
          </p:nvSpPr>
          <p:spPr>
            <a:xfrm>
              <a:off x="839624" y="3641464"/>
              <a:ext cx="4114461" cy="1358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นครราชสีมาเศรษฐกิยสนธิกำลังยุคใหม่จัดการ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มุ่งมั่นบริหารพันธกิจประชากรนครราชสีมาเศรษฐกิย กระแสนวัตกรรมประชารัฐสตาร์ทอัพพลเมืองอาเซียนพัฒนา</a:t>
              </a:r>
              <a:endParaRPr lang="en-US" sz="1400" dirty="0">
                <a:cs typeface="Kanit Light" panose="00000400000000000000" pitchFamily="2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BD264B-147B-415C-9F4D-DA5A7E331B5F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พันธกิจผสมผสานเศรษฐกิยนครราชสีมายุคใหม่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99E7B8-8719-4EB3-8B7A-15487DA4CA36}"/>
              </a:ext>
            </a:extLst>
          </p:cNvPr>
          <p:cNvGrpSpPr/>
          <p:nvPr/>
        </p:nvGrpSpPr>
        <p:grpSpPr>
          <a:xfrm>
            <a:off x="7593487" y="3331598"/>
            <a:ext cx="4114800" cy="1352145"/>
            <a:chOff x="839624" y="3324218"/>
            <a:chExt cx="4114461" cy="135214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765D9A-A6A1-4E6E-B98A-65CDA324BF3F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นครราชสีมาประชารัฐโลกาภิวัฒน์พันธกิจวิสาหกิจเศรษฐกิย ยุคใหม่พัฒนานวัตกรรมก้าวหน้าความเป็นอยู่กระแสพันธกิจ เศรษฐกิยยุคใหม่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246C9-162E-4378-A11B-443789E75EA7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ประวัติศาสตร์นครราชสีมาสร้างสรรค์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E497A6-87DE-4F1D-B960-659C52628EC6}"/>
              </a:ext>
            </a:extLst>
          </p:cNvPr>
          <p:cNvGrpSpPr/>
          <p:nvPr/>
        </p:nvGrpSpPr>
        <p:grpSpPr>
          <a:xfrm>
            <a:off x="7593487" y="4974761"/>
            <a:ext cx="4114800" cy="1352145"/>
            <a:chOff x="839624" y="3324218"/>
            <a:chExt cx="4114461" cy="135214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726814-A15A-414D-804D-12D78CF2CE3E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เทคโนโลยีประชารัฐประวัติศาสตร์เป้าหมายนครราชสีมาผสมผสานบูรณาการ เศรษฐกิยกระแสเอสเอ็มอีนวัตกรรมจริยธรรมความเป็นอยู่อาเซียน 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0B2CC8-E34E-4005-912F-C72B02FEA424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บริหารวิสัยทัศน์มุ่งมั่นพลเมืองจัดการ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3D37EC11-3708-43FA-B995-30DF32A59C44}"/>
              </a:ext>
            </a:extLst>
          </p:cNvPr>
          <p:cNvSpPr/>
          <p:nvPr/>
        </p:nvSpPr>
        <p:spPr>
          <a:xfrm>
            <a:off x="6679087" y="5003271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52F4C1-6F7A-4CDE-907E-7CC531E099DD}"/>
              </a:ext>
            </a:extLst>
          </p:cNvPr>
          <p:cNvSpPr/>
          <p:nvPr/>
        </p:nvSpPr>
        <p:spPr>
          <a:xfrm>
            <a:off x="6679087" y="3360108"/>
            <a:ext cx="671259" cy="671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B49A529A-7104-458F-A5AF-88CEE82B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698" y="3466879"/>
            <a:ext cx="441005" cy="441005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DF68DB1D-EA03-4F0C-9D5D-AAE6F297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170" y="5101206"/>
            <a:ext cx="441005" cy="4410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679394" y="460501"/>
            <a:ext cx="6833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แผนที่จังหวัดนครราชสีมา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A73CBE5-CD16-CAC9-A397-224E4B786598}"/>
              </a:ext>
            </a:extLst>
          </p:cNvPr>
          <p:cNvGrpSpPr/>
          <p:nvPr/>
        </p:nvGrpSpPr>
        <p:grpSpPr>
          <a:xfrm>
            <a:off x="435277" y="1229942"/>
            <a:ext cx="6127760" cy="5407294"/>
            <a:chOff x="2855839" y="1081491"/>
            <a:chExt cx="6515027" cy="57490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2618004-C5DE-A62E-A023-F111AFF1F7E0}"/>
                </a:ext>
              </a:extLst>
            </p:cNvPr>
            <p:cNvGrpSpPr/>
            <p:nvPr/>
          </p:nvGrpSpPr>
          <p:grpSpPr>
            <a:xfrm>
              <a:off x="2855839" y="1081491"/>
              <a:ext cx="6020386" cy="5749028"/>
              <a:chOff x="2855839" y="1081491"/>
              <a:chExt cx="6020386" cy="5749028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7285E3FA-BE4E-A0FA-7648-A062A2904182}"/>
                  </a:ext>
                </a:extLst>
              </p:cNvPr>
              <p:cNvSpPr/>
              <p:nvPr/>
            </p:nvSpPr>
            <p:spPr>
              <a:xfrm>
                <a:off x="5331909" y="3359625"/>
                <a:ext cx="982030" cy="1200171"/>
              </a:xfrm>
              <a:custGeom>
                <a:avLst/>
                <a:gdLst>
                  <a:gd name="connsiteX0" fmla="*/ 40591 w 982030"/>
                  <a:gd name="connsiteY0" fmla="*/ 713042 h 1200171"/>
                  <a:gd name="connsiteX1" fmla="*/ 40591 w 982030"/>
                  <a:gd name="connsiteY1" fmla="*/ 710504 h 1200171"/>
                  <a:gd name="connsiteX2" fmla="*/ 43129 w 982030"/>
                  <a:gd name="connsiteY2" fmla="*/ 705429 h 1200171"/>
                  <a:gd name="connsiteX3" fmla="*/ 40591 w 982030"/>
                  <a:gd name="connsiteY3" fmla="*/ 705429 h 1200171"/>
                  <a:gd name="connsiteX4" fmla="*/ 43129 w 982030"/>
                  <a:gd name="connsiteY4" fmla="*/ 702891 h 1200171"/>
                  <a:gd name="connsiteX5" fmla="*/ 45667 w 982030"/>
                  <a:gd name="connsiteY5" fmla="*/ 700354 h 1200171"/>
                  <a:gd name="connsiteX6" fmla="*/ 48204 w 982030"/>
                  <a:gd name="connsiteY6" fmla="*/ 700354 h 1200171"/>
                  <a:gd name="connsiteX7" fmla="*/ 48204 w 982030"/>
                  <a:gd name="connsiteY7" fmla="*/ 702891 h 1200171"/>
                  <a:gd name="connsiteX8" fmla="*/ 55817 w 982030"/>
                  <a:gd name="connsiteY8" fmla="*/ 702891 h 1200171"/>
                  <a:gd name="connsiteX9" fmla="*/ 53280 w 982030"/>
                  <a:gd name="connsiteY9" fmla="*/ 700354 h 1200171"/>
                  <a:gd name="connsiteX10" fmla="*/ 53280 w 982030"/>
                  <a:gd name="connsiteY10" fmla="*/ 697816 h 1200171"/>
                  <a:gd name="connsiteX11" fmla="*/ 58355 w 982030"/>
                  <a:gd name="connsiteY11" fmla="*/ 697816 h 1200171"/>
                  <a:gd name="connsiteX12" fmla="*/ 60892 w 982030"/>
                  <a:gd name="connsiteY12" fmla="*/ 700354 h 1200171"/>
                  <a:gd name="connsiteX13" fmla="*/ 65968 w 982030"/>
                  <a:gd name="connsiteY13" fmla="*/ 702891 h 1200171"/>
                  <a:gd name="connsiteX14" fmla="*/ 68505 w 982030"/>
                  <a:gd name="connsiteY14" fmla="*/ 702891 h 1200171"/>
                  <a:gd name="connsiteX15" fmla="*/ 65968 w 982030"/>
                  <a:gd name="connsiteY15" fmla="*/ 700354 h 1200171"/>
                  <a:gd name="connsiteX16" fmla="*/ 65968 w 982030"/>
                  <a:gd name="connsiteY16" fmla="*/ 697816 h 1200171"/>
                  <a:gd name="connsiteX17" fmla="*/ 68505 w 982030"/>
                  <a:gd name="connsiteY17" fmla="*/ 697816 h 1200171"/>
                  <a:gd name="connsiteX18" fmla="*/ 71043 w 982030"/>
                  <a:gd name="connsiteY18" fmla="*/ 700354 h 1200171"/>
                  <a:gd name="connsiteX19" fmla="*/ 76118 w 982030"/>
                  <a:gd name="connsiteY19" fmla="*/ 702891 h 1200171"/>
                  <a:gd name="connsiteX20" fmla="*/ 78656 w 982030"/>
                  <a:gd name="connsiteY20" fmla="*/ 705429 h 1200171"/>
                  <a:gd name="connsiteX21" fmla="*/ 81194 w 982030"/>
                  <a:gd name="connsiteY21" fmla="*/ 705429 h 1200171"/>
                  <a:gd name="connsiteX22" fmla="*/ 83731 w 982030"/>
                  <a:gd name="connsiteY22" fmla="*/ 702891 h 1200171"/>
                  <a:gd name="connsiteX23" fmla="*/ 86269 w 982030"/>
                  <a:gd name="connsiteY23" fmla="*/ 702891 h 1200171"/>
                  <a:gd name="connsiteX24" fmla="*/ 88806 w 982030"/>
                  <a:gd name="connsiteY24" fmla="*/ 700354 h 1200171"/>
                  <a:gd name="connsiteX25" fmla="*/ 93882 w 982030"/>
                  <a:gd name="connsiteY25" fmla="*/ 700354 h 1200171"/>
                  <a:gd name="connsiteX26" fmla="*/ 93882 w 982030"/>
                  <a:gd name="connsiteY26" fmla="*/ 697816 h 1200171"/>
                  <a:gd name="connsiteX27" fmla="*/ 96419 w 982030"/>
                  <a:gd name="connsiteY27" fmla="*/ 695278 h 1200171"/>
                  <a:gd name="connsiteX28" fmla="*/ 98957 w 982030"/>
                  <a:gd name="connsiteY28" fmla="*/ 692741 h 1200171"/>
                  <a:gd name="connsiteX29" fmla="*/ 98957 w 982030"/>
                  <a:gd name="connsiteY29" fmla="*/ 695278 h 1200171"/>
                  <a:gd name="connsiteX30" fmla="*/ 101495 w 982030"/>
                  <a:gd name="connsiteY30" fmla="*/ 692741 h 1200171"/>
                  <a:gd name="connsiteX31" fmla="*/ 104032 w 982030"/>
                  <a:gd name="connsiteY31" fmla="*/ 695278 h 1200171"/>
                  <a:gd name="connsiteX32" fmla="*/ 104032 w 982030"/>
                  <a:gd name="connsiteY32" fmla="*/ 690203 h 1200171"/>
                  <a:gd name="connsiteX33" fmla="*/ 114183 w 982030"/>
                  <a:gd name="connsiteY33" fmla="*/ 690203 h 1200171"/>
                  <a:gd name="connsiteX34" fmla="*/ 114183 w 982030"/>
                  <a:gd name="connsiteY34" fmla="*/ 692741 h 1200171"/>
                  <a:gd name="connsiteX35" fmla="*/ 119258 w 982030"/>
                  <a:gd name="connsiteY35" fmla="*/ 692741 h 1200171"/>
                  <a:gd name="connsiteX36" fmla="*/ 121796 w 982030"/>
                  <a:gd name="connsiteY36" fmla="*/ 690203 h 1200171"/>
                  <a:gd name="connsiteX37" fmla="*/ 121796 w 982030"/>
                  <a:gd name="connsiteY37" fmla="*/ 687665 h 1200171"/>
                  <a:gd name="connsiteX38" fmla="*/ 119258 w 982030"/>
                  <a:gd name="connsiteY38" fmla="*/ 685128 h 1200171"/>
                  <a:gd name="connsiteX39" fmla="*/ 121796 w 982030"/>
                  <a:gd name="connsiteY39" fmla="*/ 685128 h 1200171"/>
                  <a:gd name="connsiteX40" fmla="*/ 121796 w 982030"/>
                  <a:gd name="connsiteY40" fmla="*/ 682590 h 1200171"/>
                  <a:gd name="connsiteX41" fmla="*/ 119258 w 982030"/>
                  <a:gd name="connsiteY41" fmla="*/ 682590 h 1200171"/>
                  <a:gd name="connsiteX42" fmla="*/ 119258 w 982030"/>
                  <a:gd name="connsiteY42" fmla="*/ 680053 h 1200171"/>
                  <a:gd name="connsiteX43" fmla="*/ 124333 w 982030"/>
                  <a:gd name="connsiteY43" fmla="*/ 680053 h 1200171"/>
                  <a:gd name="connsiteX44" fmla="*/ 126871 w 982030"/>
                  <a:gd name="connsiteY44" fmla="*/ 677515 h 1200171"/>
                  <a:gd name="connsiteX45" fmla="*/ 129408 w 982030"/>
                  <a:gd name="connsiteY45" fmla="*/ 680053 h 1200171"/>
                  <a:gd name="connsiteX46" fmla="*/ 126871 w 982030"/>
                  <a:gd name="connsiteY46" fmla="*/ 682590 h 1200171"/>
                  <a:gd name="connsiteX47" fmla="*/ 129408 w 982030"/>
                  <a:gd name="connsiteY47" fmla="*/ 685128 h 1200171"/>
                  <a:gd name="connsiteX48" fmla="*/ 129408 w 982030"/>
                  <a:gd name="connsiteY48" fmla="*/ 682590 h 1200171"/>
                  <a:gd name="connsiteX49" fmla="*/ 131946 w 982030"/>
                  <a:gd name="connsiteY49" fmla="*/ 685128 h 1200171"/>
                  <a:gd name="connsiteX50" fmla="*/ 134484 w 982030"/>
                  <a:gd name="connsiteY50" fmla="*/ 685128 h 1200171"/>
                  <a:gd name="connsiteX51" fmla="*/ 137021 w 982030"/>
                  <a:gd name="connsiteY51" fmla="*/ 682590 h 1200171"/>
                  <a:gd name="connsiteX52" fmla="*/ 139559 w 982030"/>
                  <a:gd name="connsiteY52" fmla="*/ 685128 h 1200171"/>
                  <a:gd name="connsiteX53" fmla="*/ 144634 w 982030"/>
                  <a:gd name="connsiteY53" fmla="*/ 685128 h 1200171"/>
                  <a:gd name="connsiteX54" fmla="*/ 147172 w 982030"/>
                  <a:gd name="connsiteY54" fmla="*/ 680053 h 1200171"/>
                  <a:gd name="connsiteX55" fmla="*/ 149709 w 982030"/>
                  <a:gd name="connsiteY55" fmla="*/ 677515 h 1200171"/>
                  <a:gd name="connsiteX56" fmla="*/ 149709 w 982030"/>
                  <a:gd name="connsiteY56" fmla="*/ 674977 h 1200171"/>
                  <a:gd name="connsiteX57" fmla="*/ 152247 w 982030"/>
                  <a:gd name="connsiteY57" fmla="*/ 669902 h 1200171"/>
                  <a:gd name="connsiteX58" fmla="*/ 152247 w 982030"/>
                  <a:gd name="connsiteY58" fmla="*/ 667364 h 1200171"/>
                  <a:gd name="connsiteX59" fmla="*/ 154785 w 982030"/>
                  <a:gd name="connsiteY59" fmla="*/ 669902 h 1200171"/>
                  <a:gd name="connsiteX60" fmla="*/ 157322 w 982030"/>
                  <a:gd name="connsiteY60" fmla="*/ 669902 h 1200171"/>
                  <a:gd name="connsiteX61" fmla="*/ 157322 w 982030"/>
                  <a:gd name="connsiteY61" fmla="*/ 672440 h 1200171"/>
                  <a:gd name="connsiteX62" fmla="*/ 162398 w 982030"/>
                  <a:gd name="connsiteY62" fmla="*/ 669902 h 1200171"/>
                  <a:gd name="connsiteX63" fmla="*/ 164935 w 982030"/>
                  <a:gd name="connsiteY63" fmla="*/ 669902 h 1200171"/>
                  <a:gd name="connsiteX64" fmla="*/ 167473 w 982030"/>
                  <a:gd name="connsiteY64" fmla="*/ 667364 h 1200171"/>
                  <a:gd name="connsiteX65" fmla="*/ 172548 w 982030"/>
                  <a:gd name="connsiteY65" fmla="*/ 664827 h 1200171"/>
                  <a:gd name="connsiteX66" fmla="*/ 175086 w 982030"/>
                  <a:gd name="connsiteY66" fmla="*/ 659751 h 1200171"/>
                  <a:gd name="connsiteX67" fmla="*/ 177623 w 982030"/>
                  <a:gd name="connsiteY67" fmla="*/ 657214 h 1200171"/>
                  <a:gd name="connsiteX68" fmla="*/ 180161 w 982030"/>
                  <a:gd name="connsiteY68" fmla="*/ 654676 h 1200171"/>
                  <a:gd name="connsiteX69" fmla="*/ 180161 w 982030"/>
                  <a:gd name="connsiteY69" fmla="*/ 652139 h 1200171"/>
                  <a:gd name="connsiteX70" fmla="*/ 172548 w 982030"/>
                  <a:gd name="connsiteY70" fmla="*/ 652139 h 1200171"/>
                  <a:gd name="connsiteX71" fmla="*/ 167473 w 982030"/>
                  <a:gd name="connsiteY71" fmla="*/ 649601 h 1200171"/>
                  <a:gd name="connsiteX72" fmla="*/ 164935 w 982030"/>
                  <a:gd name="connsiteY72" fmla="*/ 649601 h 1200171"/>
                  <a:gd name="connsiteX73" fmla="*/ 164935 w 982030"/>
                  <a:gd name="connsiteY73" fmla="*/ 647063 h 1200171"/>
                  <a:gd name="connsiteX74" fmla="*/ 167473 w 982030"/>
                  <a:gd name="connsiteY74" fmla="*/ 647063 h 1200171"/>
                  <a:gd name="connsiteX75" fmla="*/ 167473 w 982030"/>
                  <a:gd name="connsiteY75" fmla="*/ 644526 h 1200171"/>
                  <a:gd name="connsiteX76" fmla="*/ 164935 w 982030"/>
                  <a:gd name="connsiteY76" fmla="*/ 644526 h 1200171"/>
                  <a:gd name="connsiteX77" fmla="*/ 167473 w 982030"/>
                  <a:gd name="connsiteY77" fmla="*/ 641988 h 1200171"/>
                  <a:gd name="connsiteX78" fmla="*/ 164935 w 982030"/>
                  <a:gd name="connsiteY78" fmla="*/ 639451 h 1200171"/>
                  <a:gd name="connsiteX79" fmla="*/ 162398 w 982030"/>
                  <a:gd name="connsiteY79" fmla="*/ 639451 h 1200171"/>
                  <a:gd name="connsiteX80" fmla="*/ 164935 w 982030"/>
                  <a:gd name="connsiteY80" fmla="*/ 636913 h 1200171"/>
                  <a:gd name="connsiteX81" fmla="*/ 162398 w 982030"/>
                  <a:gd name="connsiteY81" fmla="*/ 634375 h 1200171"/>
                  <a:gd name="connsiteX82" fmla="*/ 162398 w 982030"/>
                  <a:gd name="connsiteY82" fmla="*/ 631838 h 1200171"/>
                  <a:gd name="connsiteX83" fmla="*/ 164935 w 982030"/>
                  <a:gd name="connsiteY83" fmla="*/ 626762 h 1200171"/>
                  <a:gd name="connsiteX84" fmla="*/ 164935 w 982030"/>
                  <a:gd name="connsiteY84" fmla="*/ 621687 h 1200171"/>
                  <a:gd name="connsiteX85" fmla="*/ 172548 w 982030"/>
                  <a:gd name="connsiteY85" fmla="*/ 621687 h 1200171"/>
                  <a:gd name="connsiteX86" fmla="*/ 175086 w 982030"/>
                  <a:gd name="connsiteY86" fmla="*/ 619150 h 1200171"/>
                  <a:gd name="connsiteX87" fmla="*/ 172548 w 982030"/>
                  <a:gd name="connsiteY87" fmla="*/ 616612 h 1200171"/>
                  <a:gd name="connsiteX88" fmla="*/ 172548 w 982030"/>
                  <a:gd name="connsiteY88" fmla="*/ 614074 h 1200171"/>
                  <a:gd name="connsiteX89" fmla="*/ 175086 w 982030"/>
                  <a:gd name="connsiteY89" fmla="*/ 611537 h 1200171"/>
                  <a:gd name="connsiteX90" fmla="*/ 180161 w 982030"/>
                  <a:gd name="connsiteY90" fmla="*/ 603924 h 1200171"/>
                  <a:gd name="connsiteX91" fmla="*/ 185236 w 982030"/>
                  <a:gd name="connsiteY91" fmla="*/ 598848 h 1200171"/>
                  <a:gd name="connsiteX92" fmla="*/ 187774 w 982030"/>
                  <a:gd name="connsiteY92" fmla="*/ 593773 h 1200171"/>
                  <a:gd name="connsiteX93" fmla="*/ 182699 w 982030"/>
                  <a:gd name="connsiteY93" fmla="*/ 586160 h 1200171"/>
                  <a:gd name="connsiteX94" fmla="*/ 177623 w 982030"/>
                  <a:gd name="connsiteY94" fmla="*/ 578547 h 1200171"/>
                  <a:gd name="connsiteX95" fmla="*/ 175086 w 982030"/>
                  <a:gd name="connsiteY95" fmla="*/ 568397 h 1200171"/>
                  <a:gd name="connsiteX96" fmla="*/ 172548 w 982030"/>
                  <a:gd name="connsiteY96" fmla="*/ 563322 h 1200171"/>
                  <a:gd name="connsiteX97" fmla="*/ 170011 w 982030"/>
                  <a:gd name="connsiteY97" fmla="*/ 558246 h 1200171"/>
                  <a:gd name="connsiteX98" fmla="*/ 167473 w 982030"/>
                  <a:gd name="connsiteY98" fmla="*/ 553171 h 1200171"/>
                  <a:gd name="connsiteX99" fmla="*/ 159860 w 982030"/>
                  <a:gd name="connsiteY99" fmla="*/ 537945 h 1200171"/>
                  <a:gd name="connsiteX100" fmla="*/ 157322 w 982030"/>
                  <a:gd name="connsiteY100" fmla="*/ 527795 h 1200171"/>
                  <a:gd name="connsiteX101" fmla="*/ 152247 w 982030"/>
                  <a:gd name="connsiteY101" fmla="*/ 515107 h 1200171"/>
                  <a:gd name="connsiteX102" fmla="*/ 147172 w 982030"/>
                  <a:gd name="connsiteY102" fmla="*/ 512569 h 1200171"/>
                  <a:gd name="connsiteX103" fmla="*/ 144634 w 982030"/>
                  <a:gd name="connsiteY103" fmla="*/ 507494 h 1200171"/>
                  <a:gd name="connsiteX104" fmla="*/ 139559 w 982030"/>
                  <a:gd name="connsiteY104" fmla="*/ 499881 h 1200171"/>
                  <a:gd name="connsiteX105" fmla="*/ 137021 w 982030"/>
                  <a:gd name="connsiteY105" fmla="*/ 497343 h 1200171"/>
                  <a:gd name="connsiteX106" fmla="*/ 131946 w 982030"/>
                  <a:gd name="connsiteY106" fmla="*/ 489730 h 1200171"/>
                  <a:gd name="connsiteX107" fmla="*/ 131946 w 982030"/>
                  <a:gd name="connsiteY107" fmla="*/ 477042 h 1200171"/>
                  <a:gd name="connsiteX108" fmla="*/ 134484 w 982030"/>
                  <a:gd name="connsiteY108" fmla="*/ 471967 h 1200171"/>
                  <a:gd name="connsiteX109" fmla="*/ 134484 w 982030"/>
                  <a:gd name="connsiteY109" fmla="*/ 464354 h 1200171"/>
                  <a:gd name="connsiteX110" fmla="*/ 137021 w 982030"/>
                  <a:gd name="connsiteY110" fmla="*/ 459279 h 1200171"/>
                  <a:gd name="connsiteX111" fmla="*/ 137021 w 982030"/>
                  <a:gd name="connsiteY111" fmla="*/ 451666 h 1200171"/>
                  <a:gd name="connsiteX112" fmla="*/ 142097 w 982030"/>
                  <a:gd name="connsiteY112" fmla="*/ 444053 h 1200171"/>
                  <a:gd name="connsiteX113" fmla="*/ 144634 w 982030"/>
                  <a:gd name="connsiteY113" fmla="*/ 438978 h 1200171"/>
                  <a:gd name="connsiteX114" fmla="*/ 149709 w 982030"/>
                  <a:gd name="connsiteY114" fmla="*/ 433903 h 1200171"/>
                  <a:gd name="connsiteX115" fmla="*/ 154785 w 982030"/>
                  <a:gd name="connsiteY115" fmla="*/ 426290 h 1200171"/>
                  <a:gd name="connsiteX116" fmla="*/ 159860 w 982030"/>
                  <a:gd name="connsiteY116" fmla="*/ 421215 h 1200171"/>
                  <a:gd name="connsiteX117" fmla="*/ 167473 w 982030"/>
                  <a:gd name="connsiteY117" fmla="*/ 413602 h 1200171"/>
                  <a:gd name="connsiteX118" fmla="*/ 172548 w 982030"/>
                  <a:gd name="connsiteY118" fmla="*/ 405989 h 1200171"/>
                  <a:gd name="connsiteX119" fmla="*/ 175086 w 982030"/>
                  <a:gd name="connsiteY119" fmla="*/ 403451 h 1200171"/>
                  <a:gd name="connsiteX120" fmla="*/ 177623 w 982030"/>
                  <a:gd name="connsiteY120" fmla="*/ 403451 h 1200171"/>
                  <a:gd name="connsiteX121" fmla="*/ 180161 w 982030"/>
                  <a:gd name="connsiteY121" fmla="*/ 398376 h 1200171"/>
                  <a:gd name="connsiteX122" fmla="*/ 185236 w 982030"/>
                  <a:gd name="connsiteY122" fmla="*/ 393301 h 1200171"/>
                  <a:gd name="connsiteX123" fmla="*/ 187774 w 982030"/>
                  <a:gd name="connsiteY123" fmla="*/ 388225 h 1200171"/>
                  <a:gd name="connsiteX124" fmla="*/ 190312 w 982030"/>
                  <a:gd name="connsiteY124" fmla="*/ 383150 h 1200171"/>
                  <a:gd name="connsiteX125" fmla="*/ 190312 w 982030"/>
                  <a:gd name="connsiteY125" fmla="*/ 367924 h 1200171"/>
                  <a:gd name="connsiteX126" fmla="*/ 187774 w 982030"/>
                  <a:gd name="connsiteY126" fmla="*/ 360311 h 1200171"/>
                  <a:gd name="connsiteX127" fmla="*/ 187774 w 982030"/>
                  <a:gd name="connsiteY127" fmla="*/ 355236 h 1200171"/>
                  <a:gd name="connsiteX128" fmla="*/ 190312 w 982030"/>
                  <a:gd name="connsiteY128" fmla="*/ 345086 h 1200171"/>
                  <a:gd name="connsiteX129" fmla="*/ 190312 w 982030"/>
                  <a:gd name="connsiteY129" fmla="*/ 342548 h 1200171"/>
                  <a:gd name="connsiteX130" fmla="*/ 192849 w 982030"/>
                  <a:gd name="connsiteY130" fmla="*/ 334935 h 1200171"/>
                  <a:gd name="connsiteX131" fmla="*/ 192849 w 982030"/>
                  <a:gd name="connsiteY131" fmla="*/ 312107 h 1200171"/>
                  <a:gd name="connsiteX132" fmla="*/ 190312 w 982030"/>
                  <a:gd name="connsiteY132" fmla="*/ 301956 h 1200171"/>
                  <a:gd name="connsiteX133" fmla="*/ 190312 w 982030"/>
                  <a:gd name="connsiteY133" fmla="*/ 263903 h 1200171"/>
                  <a:gd name="connsiteX134" fmla="*/ 192849 w 982030"/>
                  <a:gd name="connsiteY134" fmla="*/ 258827 h 1200171"/>
                  <a:gd name="connsiteX135" fmla="*/ 192849 w 982030"/>
                  <a:gd name="connsiteY135" fmla="*/ 235999 h 1200171"/>
                  <a:gd name="connsiteX136" fmla="*/ 195387 w 982030"/>
                  <a:gd name="connsiteY136" fmla="*/ 230924 h 1200171"/>
                  <a:gd name="connsiteX137" fmla="*/ 195387 w 982030"/>
                  <a:gd name="connsiteY137" fmla="*/ 223311 h 1200171"/>
                  <a:gd name="connsiteX138" fmla="*/ 197925 w 982030"/>
                  <a:gd name="connsiteY138" fmla="*/ 220774 h 1200171"/>
                  <a:gd name="connsiteX139" fmla="*/ 197925 w 982030"/>
                  <a:gd name="connsiteY139" fmla="*/ 208085 h 1200171"/>
                  <a:gd name="connsiteX140" fmla="*/ 200462 w 982030"/>
                  <a:gd name="connsiteY140" fmla="*/ 203010 h 1200171"/>
                  <a:gd name="connsiteX141" fmla="*/ 200462 w 982030"/>
                  <a:gd name="connsiteY141" fmla="*/ 197935 h 1200171"/>
                  <a:gd name="connsiteX142" fmla="*/ 228376 w 982030"/>
                  <a:gd name="connsiteY142" fmla="*/ 197935 h 1200171"/>
                  <a:gd name="connsiteX143" fmla="*/ 235989 w 982030"/>
                  <a:gd name="connsiteY143" fmla="*/ 195397 h 1200171"/>
                  <a:gd name="connsiteX144" fmla="*/ 243602 w 982030"/>
                  <a:gd name="connsiteY144" fmla="*/ 195397 h 1200171"/>
                  <a:gd name="connsiteX145" fmla="*/ 246139 w 982030"/>
                  <a:gd name="connsiteY145" fmla="*/ 192860 h 1200171"/>
                  <a:gd name="connsiteX146" fmla="*/ 248677 w 982030"/>
                  <a:gd name="connsiteY146" fmla="*/ 195397 h 1200171"/>
                  <a:gd name="connsiteX147" fmla="*/ 253752 w 982030"/>
                  <a:gd name="connsiteY147" fmla="*/ 197935 h 1200171"/>
                  <a:gd name="connsiteX148" fmla="*/ 258828 w 982030"/>
                  <a:gd name="connsiteY148" fmla="*/ 203010 h 1200171"/>
                  <a:gd name="connsiteX149" fmla="*/ 266440 w 982030"/>
                  <a:gd name="connsiteY149" fmla="*/ 210623 h 1200171"/>
                  <a:gd name="connsiteX150" fmla="*/ 271516 w 982030"/>
                  <a:gd name="connsiteY150" fmla="*/ 220774 h 1200171"/>
                  <a:gd name="connsiteX151" fmla="*/ 271516 w 982030"/>
                  <a:gd name="connsiteY151" fmla="*/ 225849 h 1200171"/>
                  <a:gd name="connsiteX152" fmla="*/ 274053 w 982030"/>
                  <a:gd name="connsiteY152" fmla="*/ 230924 h 1200171"/>
                  <a:gd name="connsiteX153" fmla="*/ 276591 w 982030"/>
                  <a:gd name="connsiteY153" fmla="*/ 233462 h 1200171"/>
                  <a:gd name="connsiteX154" fmla="*/ 276591 w 982030"/>
                  <a:gd name="connsiteY154" fmla="*/ 235999 h 1200171"/>
                  <a:gd name="connsiteX155" fmla="*/ 279129 w 982030"/>
                  <a:gd name="connsiteY155" fmla="*/ 238537 h 1200171"/>
                  <a:gd name="connsiteX156" fmla="*/ 301957 w 982030"/>
                  <a:gd name="connsiteY156" fmla="*/ 238537 h 1200171"/>
                  <a:gd name="connsiteX157" fmla="*/ 309569 w 982030"/>
                  <a:gd name="connsiteY157" fmla="*/ 241075 h 1200171"/>
                  <a:gd name="connsiteX158" fmla="*/ 317182 w 982030"/>
                  <a:gd name="connsiteY158" fmla="*/ 238537 h 1200171"/>
                  <a:gd name="connsiteX159" fmla="*/ 327333 w 982030"/>
                  <a:gd name="connsiteY159" fmla="*/ 238537 h 1200171"/>
                  <a:gd name="connsiteX160" fmla="*/ 332408 w 982030"/>
                  <a:gd name="connsiteY160" fmla="*/ 241075 h 1200171"/>
                  <a:gd name="connsiteX161" fmla="*/ 340021 w 982030"/>
                  <a:gd name="connsiteY161" fmla="*/ 241075 h 1200171"/>
                  <a:gd name="connsiteX162" fmla="*/ 342559 w 982030"/>
                  <a:gd name="connsiteY162" fmla="*/ 238537 h 1200171"/>
                  <a:gd name="connsiteX163" fmla="*/ 350172 w 982030"/>
                  <a:gd name="connsiteY163" fmla="*/ 238537 h 1200171"/>
                  <a:gd name="connsiteX164" fmla="*/ 360322 w 982030"/>
                  <a:gd name="connsiteY164" fmla="*/ 235999 h 1200171"/>
                  <a:gd name="connsiteX165" fmla="*/ 367935 w 982030"/>
                  <a:gd name="connsiteY165" fmla="*/ 233462 h 1200171"/>
                  <a:gd name="connsiteX166" fmla="*/ 375548 w 982030"/>
                  <a:gd name="connsiteY166" fmla="*/ 235999 h 1200171"/>
                  <a:gd name="connsiteX167" fmla="*/ 383161 w 982030"/>
                  <a:gd name="connsiteY167" fmla="*/ 235999 h 1200171"/>
                  <a:gd name="connsiteX168" fmla="*/ 393311 w 982030"/>
                  <a:gd name="connsiteY168" fmla="*/ 238537 h 1200171"/>
                  <a:gd name="connsiteX169" fmla="*/ 403462 w 982030"/>
                  <a:gd name="connsiteY169" fmla="*/ 235999 h 1200171"/>
                  <a:gd name="connsiteX170" fmla="*/ 418688 w 982030"/>
                  <a:gd name="connsiteY170" fmla="*/ 235999 h 1200171"/>
                  <a:gd name="connsiteX171" fmla="*/ 428838 w 982030"/>
                  <a:gd name="connsiteY171" fmla="*/ 238537 h 1200171"/>
                  <a:gd name="connsiteX172" fmla="*/ 459279 w 982030"/>
                  <a:gd name="connsiteY172" fmla="*/ 238537 h 1200171"/>
                  <a:gd name="connsiteX173" fmla="*/ 464354 w 982030"/>
                  <a:gd name="connsiteY173" fmla="*/ 235999 h 1200171"/>
                  <a:gd name="connsiteX174" fmla="*/ 469429 w 982030"/>
                  <a:gd name="connsiteY174" fmla="*/ 233462 h 1200171"/>
                  <a:gd name="connsiteX175" fmla="*/ 471967 w 982030"/>
                  <a:gd name="connsiteY175" fmla="*/ 233462 h 1200171"/>
                  <a:gd name="connsiteX176" fmla="*/ 474505 w 982030"/>
                  <a:gd name="connsiteY176" fmla="*/ 230924 h 1200171"/>
                  <a:gd name="connsiteX177" fmla="*/ 477042 w 982030"/>
                  <a:gd name="connsiteY177" fmla="*/ 230924 h 1200171"/>
                  <a:gd name="connsiteX178" fmla="*/ 479580 w 982030"/>
                  <a:gd name="connsiteY178" fmla="*/ 228387 h 1200171"/>
                  <a:gd name="connsiteX179" fmla="*/ 482118 w 982030"/>
                  <a:gd name="connsiteY179" fmla="*/ 225849 h 1200171"/>
                  <a:gd name="connsiteX180" fmla="*/ 487193 w 982030"/>
                  <a:gd name="connsiteY180" fmla="*/ 223311 h 1200171"/>
                  <a:gd name="connsiteX181" fmla="*/ 489731 w 982030"/>
                  <a:gd name="connsiteY181" fmla="*/ 220774 h 1200171"/>
                  <a:gd name="connsiteX182" fmla="*/ 494806 w 982030"/>
                  <a:gd name="connsiteY182" fmla="*/ 218236 h 1200171"/>
                  <a:gd name="connsiteX183" fmla="*/ 502419 w 982030"/>
                  <a:gd name="connsiteY183" fmla="*/ 218236 h 1200171"/>
                  <a:gd name="connsiteX184" fmla="*/ 502419 w 982030"/>
                  <a:gd name="connsiteY184" fmla="*/ 215698 h 1200171"/>
                  <a:gd name="connsiteX185" fmla="*/ 507494 w 982030"/>
                  <a:gd name="connsiteY185" fmla="*/ 213161 h 1200171"/>
                  <a:gd name="connsiteX186" fmla="*/ 507494 w 982030"/>
                  <a:gd name="connsiteY186" fmla="*/ 210623 h 1200171"/>
                  <a:gd name="connsiteX187" fmla="*/ 504956 w 982030"/>
                  <a:gd name="connsiteY187" fmla="*/ 208085 h 1200171"/>
                  <a:gd name="connsiteX188" fmla="*/ 499881 w 982030"/>
                  <a:gd name="connsiteY188" fmla="*/ 203010 h 1200171"/>
                  <a:gd name="connsiteX189" fmla="*/ 492268 w 982030"/>
                  <a:gd name="connsiteY189" fmla="*/ 197935 h 1200171"/>
                  <a:gd name="connsiteX190" fmla="*/ 484655 w 982030"/>
                  <a:gd name="connsiteY190" fmla="*/ 190322 h 1200171"/>
                  <a:gd name="connsiteX191" fmla="*/ 479580 w 982030"/>
                  <a:gd name="connsiteY191" fmla="*/ 182709 h 1200171"/>
                  <a:gd name="connsiteX192" fmla="*/ 477042 w 982030"/>
                  <a:gd name="connsiteY192" fmla="*/ 175096 h 1200171"/>
                  <a:gd name="connsiteX193" fmla="*/ 477042 w 982030"/>
                  <a:gd name="connsiteY193" fmla="*/ 164946 h 1200171"/>
                  <a:gd name="connsiteX194" fmla="*/ 482118 w 982030"/>
                  <a:gd name="connsiteY194" fmla="*/ 149720 h 1200171"/>
                  <a:gd name="connsiteX195" fmla="*/ 484655 w 982030"/>
                  <a:gd name="connsiteY195" fmla="*/ 137032 h 1200171"/>
                  <a:gd name="connsiteX196" fmla="*/ 492268 w 982030"/>
                  <a:gd name="connsiteY196" fmla="*/ 121806 h 1200171"/>
                  <a:gd name="connsiteX197" fmla="*/ 502419 w 982030"/>
                  <a:gd name="connsiteY197" fmla="*/ 106580 h 1200171"/>
                  <a:gd name="connsiteX198" fmla="*/ 507494 w 982030"/>
                  <a:gd name="connsiteY198" fmla="*/ 93892 h 1200171"/>
                  <a:gd name="connsiteX199" fmla="*/ 512569 w 982030"/>
                  <a:gd name="connsiteY199" fmla="*/ 83742 h 1200171"/>
                  <a:gd name="connsiteX200" fmla="*/ 515107 w 982030"/>
                  <a:gd name="connsiteY200" fmla="*/ 71053 h 1200171"/>
                  <a:gd name="connsiteX201" fmla="*/ 517645 w 982030"/>
                  <a:gd name="connsiteY201" fmla="*/ 60903 h 1200171"/>
                  <a:gd name="connsiteX202" fmla="*/ 520182 w 982030"/>
                  <a:gd name="connsiteY202" fmla="*/ 53290 h 1200171"/>
                  <a:gd name="connsiteX203" fmla="*/ 520182 w 982030"/>
                  <a:gd name="connsiteY203" fmla="*/ 48215 h 1200171"/>
                  <a:gd name="connsiteX204" fmla="*/ 517645 w 982030"/>
                  <a:gd name="connsiteY204" fmla="*/ 45677 h 1200171"/>
                  <a:gd name="connsiteX205" fmla="*/ 517645 w 982030"/>
                  <a:gd name="connsiteY205" fmla="*/ 32989 h 1200171"/>
                  <a:gd name="connsiteX206" fmla="*/ 520182 w 982030"/>
                  <a:gd name="connsiteY206" fmla="*/ 32989 h 1200171"/>
                  <a:gd name="connsiteX207" fmla="*/ 520182 w 982030"/>
                  <a:gd name="connsiteY207" fmla="*/ 35527 h 1200171"/>
                  <a:gd name="connsiteX208" fmla="*/ 522720 w 982030"/>
                  <a:gd name="connsiteY208" fmla="*/ 38064 h 1200171"/>
                  <a:gd name="connsiteX209" fmla="*/ 522720 w 982030"/>
                  <a:gd name="connsiteY209" fmla="*/ 40602 h 1200171"/>
                  <a:gd name="connsiteX210" fmla="*/ 525257 w 982030"/>
                  <a:gd name="connsiteY210" fmla="*/ 38064 h 1200171"/>
                  <a:gd name="connsiteX211" fmla="*/ 527795 w 982030"/>
                  <a:gd name="connsiteY211" fmla="*/ 35527 h 1200171"/>
                  <a:gd name="connsiteX212" fmla="*/ 527795 w 982030"/>
                  <a:gd name="connsiteY212" fmla="*/ 38064 h 1200171"/>
                  <a:gd name="connsiteX213" fmla="*/ 530333 w 982030"/>
                  <a:gd name="connsiteY213" fmla="*/ 40602 h 1200171"/>
                  <a:gd name="connsiteX214" fmla="*/ 532870 w 982030"/>
                  <a:gd name="connsiteY214" fmla="*/ 40602 h 1200171"/>
                  <a:gd name="connsiteX215" fmla="*/ 532870 w 982030"/>
                  <a:gd name="connsiteY215" fmla="*/ 38064 h 1200171"/>
                  <a:gd name="connsiteX216" fmla="*/ 535408 w 982030"/>
                  <a:gd name="connsiteY216" fmla="*/ 38064 h 1200171"/>
                  <a:gd name="connsiteX217" fmla="*/ 535408 w 982030"/>
                  <a:gd name="connsiteY217" fmla="*/ 35527 h 1200171"/>
                  <a:gd name="connsiteX218" fmla="*/ 530333 w 982030"/>
                  <a:gd name="connsiteY218" fmla="*/ 35527 h 1200171"/>
                  <a:gd name="connsiteX219" fmla="*/ 530333 w 982030"/>
                  <a:gd name="connsiteY219" fmla="*/ 32989 h 1200171"/>
                  <a:gd name="connsiteX220" fmla="*/ 532870 w 982030"/>
                  <a:gd name="connsiteY220" fmla="*/ 32989 h 1200171"/>
                  <a:gd name="connsiteX221" fmla="*/ 532870 w 982030"/>
                  <a:gd name="connsiteY221" fmla="*/ 30451 h 1200171"/>
                  <a:gd name="connsiteX222" fmla="*/ 535408 w 982030"/>
                  <a:gd name="connsiteY222" fmla="*/ 27914 h 1200171"/>
                  <a:gd name="connsiteX223" fmla="*/ 537946 w 982030"/>
                  <a:gd name="connsiteY223" fmla="*/ 27914 h 1200171"/>
                  <a:gd name="connsiteX224" fmla="*/ 540483 w 982030"/>
                  <a:gd name="connsiteY224" fmla="*/ 30451 h 1200171"/>
                  <a:gd name="connsiteX225" fmla="*/ 540483 w 982030"/>
                  <a:gd name="connsiteY225" fmla="*/ 35527 h 1200171"/>
                  <a:gd name="connsiteX226" fmla="*/ 543021 w 982030"/>
                  <a:gd name="connsiteY226" fmla="*/ 35527 h 1200171"/>
                  <a:gd name="connsiteX227" fmla="*/ 545558 w 982030"/>
                  <a:gd name="connsiteY227" fmla="*/ 38064 h 1200171"/>
                  <a:gd name="connsiteX228" fmla="*/ 550634 w 982030"/>
                  <a:gd name="connsiteY228" fmla="*/ 38064 h 1200171"/>
                  <a:gd name="connsiteX229" fmla="*/ 548096 w 982030"/>
                  <a:gd name="connsiteY229" fmla="*/ 35527 h 1200171"/>
                  <a:gd name="connsiteX230" fmla="*/ 548096 w 982030"/>
                  <a:gd name="connsiteY230" fmla="*/ 32989 h 1200171"/>
                  <a:gd name="connsiteX231" fmla="*/ 553171 w 982030"/>
                  <a:gd name="connsiteY231" fmla="*/ 32989 h 1200171"/>
                  <a:gd name="connsiteX232" fmla="*/ 553171 w 982030"/>
                  <a:gd name="connsiteY232" fmla="*/ 30451 h 1200171"/>
                  <a:gd name="connsiteX233" fmla="*/ 555709 w 982030"/>
                  <a:gd name="connsiteY233" fmla="*/ 30451 h 1200171"/>
                  <a:gd name="connsiteX234" fmla="*/ 553171 w 982030"/>
                  <a:gd name="connsiteY234" fmla="*/ 27914 h 1200171"/>
                  <a:gd name="connsiteX235" fmla="*/ 550634 w 982030"/>
                  <a:gd name="connsiteY235" fmla="*/ 27914 h 1200171"/>
                  <a:gd name="connsiteX236" fmla="*/ 548096 w 982030"/>
                  <a:gd name="connsiteY236" fmla="*/ 25376 h 1200171"/>
                  <a:gd name="connsiteX237" fmla="*/ 545558 w 982030"/>
                  <a:gd name="connsiteY237" fmla="*/ 25376 h 1200171"/>
                  <a:gd name="connsiteX238" fmla="*/ 543021 w 982030"/>
                  <a:gd name="connsiteY238" fmla="*/ 22839 h 1200171"/>
                  <a:gd name="connsiteX239" fmla="*/ 545558 w 982030"/>
                  <a:gd name="connsiteY239" fmla="*/ 22839 h 1200171"/>
                  <a:gd name="connsiteX240" fmla="*/ 545558 w 982030"/>
                  <a:gd name="connsiteY240" fmla="*/ 20301 h 1200171"/>
                  <a:gd name="connsiteX241" fmla="*/ 548096 w 982030"/>
                  <a:gd name="connsiteY241" fmla="*/ 22839 h 1200171"/>
                  <a:gd name="connsiteX242" fmla="*/ 553171 w 982030"/>
                  <a:gd name="connsiteY242" fmla="*/ 25376 h 1200171"/>
                  <a:gd name="connsiteX243" fmla="*/ 553171 w 982030"/>
                  <a:gd name="connsiteY243" fmla="*/ 22839 h 1200171"/>
                  <a:gd name="connsiteX244" fmla="*/ 560784 w 982030"/>
                  <a:gd name="connsiteY244" fmla="*/ 22839 h 1200171"/>
                  <a:gd name="connsiteX245" fmla="*/ 560784 w 982030"/>
                  <a:gd name="connsiteY245" fmla="*/ 25376 h 1200171"/>
                  <a:gd name="connsiteX246" fmla="*/ 563322 w 982030"/>
                  <a:gd name="connsiteY246" fmla="*/ 25376 h 1200171"/>
                  <a:gd name="connsiteX247" fmla="*/ 565859 w 982030"/>
                  <a:gd name="connsiteY247" fmla="*/ 22839 h 1200171"/>
                  <a:gd name="connsiteX248" fmla="*/ 568397 w 982030"/>
                  <a:gd name="connsiteY248" fmla="*/ 20301 h 1200171"/>
                  <a:gd name="connsiteX249" fmla="*/ 573472 w 982030"/>
                  <a:gd name="connsiteY249" fmla="*/ 20301 h 1200171"/>
                  <a:gd name="connsiteX250" fmla="*/ 576010 w 982030"/>
                  <a:gd name="connsiteY250" fmla="*/ 22839 h 1200171"/>
                  <a:gd name="connsiteX251" fmla="*/ 581085 w 982030"/>
                  <a:gd name="connsiteY251" fmla="*/ 25376 h 1200171"/>
                  <a:gd name="connsiteX252" fmla="*/ 583623 w 982030"/>
                  <a:gd name="connsiteY252" fmla="*/ 25376 h 1200171"/>
                  <a:gd name="connsiteX253" fmla="*/ 583623 w 982030"/>
                  <a:gd name="connsiteY253" fmla="*/ 10150 h 1200171"/>
                  <a:gd name="connsiteX254" fmla="*/ 586160 w 982030"/>
                  <a:gd name="connsiteY254" fmla="*/ 7613 h 1200171"/>
                  <a:gd name="connsiteX255" fmla="*/ 588698 w 982030"/>
                  <a:gd name="connsiteY255" fmla="*/ 5075 h 1200171"/>
                  <a:gd name="connsiteX256" fmla="*/ 591236 w 982030"/>
                  <a:gd name="connsiteY256" fmla="*/ 5075 h 1200171"/>
                  <a:gd name="connsiteX257" fmla="*/ 596311 w 982030"/>
                  <a:gd name="connsiteY257" fmla="*/ 7613 h 1200171"/>
                  <a:gd name="connsiteX258" fmla="*/ 596311 w 982030"/>
                  <a:gd name="connsiteY258" fmla="*/ 10150 h 1200171"/>
                  <a:gd name="connsiteX259" fmla="*/ 593773 w 982030"/>
                  <a:gd name="connsiteY259" fmla="*/ 12688 h 1200171"/>
                  <a:gd name="connsiteX260" fmla="*/ 593773 w 982030"/>
                  <a:gd name="connsiteY260" fmla="*/ 15226 h 1200171"/>
                  <a:gd name="connsiteX261" fmla="*/ 596311 w 982030"/>
                  <a:gd name="connsiteY261" fmla="*/ 15226 h 1200171"/>
                  <a:gd name="connsiteX262" fmla="*/ 598849 w 982030"/>
                  <a:gd name="connsiteY262" fmla="*/ 17763 h 1200171"/>
                  <a:gd name="connsiteX263" fmla="*/ 601386 w 982030"/>
                  <a:gd name="connsiteY263" fmla="*/ 15226 h 1200171"/>
                  <a:gd name="connsiteX264" fmla="*/ 603924 w 982030"/>
                  <a:gd name="connsiteY264" fmla="*/ 12688 h 1200171"/>
                  <a:gd name="connsiteX265" fmla="*/ 606462 w 982030"/>
                  <a:gd name="connsiteY265" fmla="*/ 12688 h 1200171"/>
                  <a:gd name="connsiteX266" fmla="*/ 606462 w 982030"/>
                  <a:gd name="connsiteY266" fmla="*/ 10150 h 1200171"/>
                  <a:gd name="connsiteX267" fmla="*/ 608999 w 982030"/>
                  <a:gd name="connsiteY267" fmla="*/ 10150 h 1200171"/>
                  <a:gd name="connsiteX268" fmla="*/ 611537 w 982030"/>
                  <a:gd name="connsiteY268" fmla="*/ 12688 h 1200171"/>
                  <a:gd name="connsiteX269" fmla="*/ 614074 w 982030"/>
                  <a:gd name="connsiteY269" fmla="*/ 15226 h 1200171"/>
                  <a:gd name="connsiteX270" fmla="*/ 616612 w 982030"/>
                  <a:gd name="connsiteY270" fmla="*/ 20301 h 1200171"/>
                  <a:gd name="connsiteX271" fmla="*/ 619150 w 982030"/>
                  <a:gd name="connsiteY271" fmla="*/ 22839 h 1200171"/>
                  <a:gd name="connsiteX272" fmla="*/ 621687 w 982030"/>
                  <a:gd name="connsiteY272" fmla="*/ 25376 h 1200171"/>
                  <a:gd name="connsiteX273" fmla="*/ 624225 w 982030"/>
                  <a:gd name="connsiteY273" fmla="*/ 27914 h 1200171"/>
                  <a:gd name="connsiteX274" fmla="*/ 626763 w 982030"/>
                  <a:gd name="connsiteY274" fmla="*/ 30451 h 1200171"/>
                  <a:gd name="connsiteX275" fmla="*/ 629300 w 982030"/>
                  <a:gd name="connsiteY275" fmla="*/ 27914 h 1200171"/>
                  <a:gd name="connsiteX276" fmla="*/ 631838 w 982030"/>
                  <a:gd name="connsiteY276" fmla="*/ 27914 h 1200171"/>
                  <a:gd name="connsiteX277" fmla="*/ 631838 w 982030"/>
                  <a:gd name="connsiteY277" fmla="*/ 25376 h 1200171"/>
                  <a:gd name="connsiteX278" fmla="*/ 634375 w 982030"/>
                  <a:gd name="connsiteY278" fmla="*/ 22839 h 1200171"/>
                  <a:gd name="connsiteX279" fmla="*/ 641988 w 982030"/>
                  <a:gd name="connsiteY279" fmla="*/ 22839 h 1200171"/>
                  <a:gd name="connsiteX280" fmla="*/ 647064 w 982030"/>
                  <a:gd name="connsiteY280" fmla="*/ 27914 h 1200171"/>
                  <a:gd name="connsiteX281" fmla="*/ 647064 w 982030"/>
                  <a:gd name="connsiteY281" fmla="*/ 30451 h 1200171"/>
                  <a:gd name="connsiteX282" fmla="*/ 649601 w 982030"/>
                  <a:gd name="connsiteY282" fmla="*/ 38064 h 1200171"/>
                  <a:gd name="connsiteX283" fmla="*/ 652139 w 982030"/>
                  <a:gd name="connsiteY283" fmla="*/ 43140 h 1200171"/>
                  <a:gd name="connsiteX284" fmla="*/ 654676 w 982030"/>
                  <a:gd name="connsiteY284" fmla="*/ 48215 h 1200171"/>
                  <a:gd name="connsiteX285" fmla="*/ 657214 w 982030"/>
                  <a:gd name="connsiteY285" fmla="*/ 53290 h 1200171"/>
                  <a:gd name="connsiteX286" fmla="*/ 659752 w 982030"/>
                  <a:gd name="connsiteY286" fmla="*/ 55828 h 1200171"/>
                  <a:gd name="connsiteX287" fmla="*/ 662289 w 982030"/>
                  <a:gd name="connsiteY287" fmla="*/ 58365 h 1200171"/>
                  <a:gd name="connsiteX288" fmla="*/ 669902 w 982030"/>
                  <a:gd name="connsiteY288" fmla="*/ 58365 h 1200171"/>
                  <a:gd name="connsiteX289" fmla="*/ 672440 w 982030"/>
                  <a:gd name="connsiteY289" fmla="*/ 55828 h 1200171"/>
                  <a:gd name="connsiteX290" fmla="*/ 680053 w 982030"/>
                  <a:gd name="connsiteY290" fmla="*/ 55828 h 1200171"/>
                  <a:gd name="connsiteX291" fmla="*/ 680053 w 982030"/>
                  <a:gd name="connsiteY291" fmla="*/ 53290 h 1200171"/>
                  <a:gd name="connsiteX292" fmla="*/ 682590 w 982030"/>
                  <a:gd name="connsiteY292" fmla="*/ 50753 h 1200171"/>
                  <a:gd name="connsiteX293" fmla="*/ 685128 w 982030"/>
                  <a:gd name="connsiteY293" fmla="*/ 50753 h 1200171"/>
                  <a:gd name="connsiteX294" fmla="*/ 685128 w 982030"/>
                  <a:gd name="connsiteY294" fmla="*/ 48215 h 1200171"/>
                  <a:gd name="connsiteX295" fmla="*/ 687666 w 982030"/>
                  <a:gd name="connsiteY295" fmla="*/ 48215 h 1200171"/>
                  <a:gd name="connsiteX296" fmla="*/ 687666 w 982030"/>
                  <a:gd name="connsiteY296" fmla="*/ 45677 h 1200171"/>
                  <a:gd name="connsiteX297" fmla="*/ 690203 w 982030"/>
                  <a:gd name="connsiteY297" fmla="*/ 45677 h 1200171"/>
                  <a:gd name="connsiteX298" fmla="*/ 690203 w 982030"/>
                  <a:gd name="connsiteY298" fmla="*/ 48215 h 1200171"/>
                  <a:gd name="connsiteX299" fmla="*/ 695279 w 982030"/>
                  <a:gd name="connsiteY299" fmla="*/ 48215 h 1200171"/>
                  <a:gd name="connsiteX300" fmla="*/ 695279 w 982030"/>
                  <a:gd name="connsiteY300" fmla="*/ 50753 h 1200171"/>
                  <a:gd name="connsiteX301" fmla="*/ 697816 w 982030"/>
                  <a:gd name="connsiteY301" fmla="*/ 53290 h 1200171"/>
                  <a:gd name="connsiteX302" fmla="*/ 702891 w 982030"/>
                  <a:gd name="connsiteY302" fmla="*/ 53290 h 1200171"/>
                  <a:gd name="connsiteX303" fmla="*/ 707967 w 982030"/>
                  <a:gd name="connsiteY303" fmla="*/ 50753 h 1200171"/>
                  <a:gd name="connsiteX304" fmla="*/ 713042 w 982030"/>
                  <a:gd name="connsiteY304" fmla="*/ 45677 h 1200171"/>
                  <a:gd name="connsiteX305" fmla="*/ 718117 w 982030"/>
                  <a:gd name="connsiteY305" fmla="*/ 40602 h 1200171"/>
                  <a:gd name="connsiteX306" fmla="*/ 723192 w 982030"/>
                  <a:gd name="connsiteY306" fmla="*/ 38064 h 1200171"/>
                  <a:gd name="connsiteX307" fmla="*/ 725730 w 982030"/>
                  <a:gd name="connsiteY307" fmla="*/ 35527 h 1200171"/>
                  <a:gd name="connsiteX308" fmla="*/ 725730 w 982030"/>
                  <a:gd name="connsiteY308" fmla="*/ 30451 h 1200171"/>
                  <a:gd name="connsiteX309" fmla="*/ 728268 w 982030"/>
                  <a:gd name="connsiteY309" fmla="*/ 25376 h 1200171"/>
                  <a:gd name="connsiteX310" fmla="*/ 728268 w 982030"/>
                  <a:gd name="connsiteY310" fmla="*/ 20301 h 1200171"/>
                  <a:gd name="connsiteX311" fmla="*/ 730805 w 982030"/>
                  <a:gd name="connsiteY311" fmla="*/ 17763 h 1200171"/>
                  <a:gd name="connsiteX312" fmla="*/ 730805 w 982030"/>
                  <a:gd name="connsiteY312" fmla="*/ 15226 h 1200171"/>
                  <a:gd name="connsiteX313" fmla="*/ 735881 w 982030"/>
                  <a:gd name="connsiteY313" fmla="*/ 17763 h 1200171"/>
                  <a:gd name="connsiteX314" fmla="*/ 738418 w 982030"/>
                  <a:gd name="connsiteY314" fmla="*/ 17763 h 1200171"/>
                  <a:gd name="connsiteX315" fmla="*/ 740956 w 982030"/>
                  <a:gd name="connsiteY315" fmla="*/ 15226 h 1200171"/>
                  <a:gd name="connsiteX316" fmla="*/ 746031 w 982030"/>
                  <a:gd name="connsiteY316" fmla="*/ 12688 h 1200171"/>
                  <a:gd name="connsiteX317" fmla="*/ 748569 w 982030"/>
                  <a:gd name="connsiteY317" fmla="*/ 10150 h 1200171"/>
                  <a:gd name="connsiteX318" fmla="*/ 751106 w 982030"/>
                  <a:gd name="connsiteY318" fmla="*/ 10150 h 1200171"/>
                  <a:gd name="connsiteX319" fmla="*/ 756181 w 982030"/>
                  <a:gd name="connsiteY319" fmla="*/ 12688 h 1200171"/>
                  <a:gd name="connsiteX320" fmla="*/ 758719 w 982030"/>
                  <a:gd name="connsiteY320" fmla="*/ 12688 h 1200171"/>
                  <a:gd name="connsiteX321" fmla="*/ 766332 w 982030"/>
                  <a:gd name="connsiteY321" fmla="*/ 10150 h 1200171"/>
                  <a:gd name="connsiteX322" fmla="*/ 771407 w 982030"/>
                  <a:gd name="connsiteY322" fmla="*/ 7613 h 1200171"/>
                  <a:gd name="connsiteX323" fmla="*/ 794246 w 982030"/>
                  <a:gd name="connsiteY323" fmla="*/ 7613 h 1200171"/>
                  <a:gd name="connsiteX324" fmla="*/ 801859 w 982030"/>
                  <a:gd name="connsiteY324" fmla="*/ 5075 h 1200171"/>
                  <a:gd name="connsiteX325" fmla="*/ 806934 w 982030"/>
                  <a:gd name="connsiteY325" fmla="*/ 2537 h 1200171"/>
                  <a:gd name="connsiteX326" fmla="*/ 809472 w 982030"/>
                  <a:gd name="connsiteY326" fmla="*/ 2537 h 1200171"/>
                  <a:gd name="connsiteX327" fmla="*/ 814547 w 982030"/>
                  <a:gd name="connsiteY327" fmla="*/ 0 h 1200171"/>
                  <a:gd name="connsiteX328" fmla="*/ 817085 w 982030"/>
                  <a:gd name="connsiteY328" fmla="*/ 2537 h 1200171"/>
                  <a:gd name="connsiteX329" fmla="*/ 819622 w 982030"/>
                  <a:gd name="connsiteY329" fmla="*/ 5075 h 1200171"/>
                  <a:gd name="connsiteX330" fmla="*/ 819622 w 982030"/>
                  <a:gd name="connsiteY330" fmla="*/ 10150 h 1200171"/>
                  <a:gd name="connsiteX331" fmla="*/ 817085 w 982030"/>
                  <a:gd name="connsiteY331" fmla="*/ 12688 h 1200171"/>
                  <a:gd name="connsiteX332" fmla="*/ 814547 w 982030"/>
                  <a:gd name="connsiteY332" fmla="*/ 17763 h 1200171"/>
                  <a:gd name="connsiteX333" fmla="*/ 814547 w 982030"/>
                  <a:gd name="connsiteY333" fmla="*/ 20301 h 1200171"/>
                  <a:gd name="connsiteX334" fmla="*/ 812009 w 982030"/>
                  <a:gd name="connsiteY334" fmla="*/ 22839 h 1200171"/>
                  <a:gd name="connsiteX335" fmla="*/ 812009 w 982030"/>
                  <a:gd name="connsiteY335" fmla="*/ 32989 h 1200171"/>
                  <a:gd name="connsiteX336" fmla="*/ 817085 w 982030"/>
                  <a:gd name="connsiteY336" fmla="*/ 38064 h 1200171"/>
                  <a:gd name="connsiteX337" fmla="*/ 822160 w 982030"/>
                  <a:gd name="connsiteY337" fmla="*/ 40602 h 1200171"/>
                  <a:gd name="connsiteX338" fmla="*/ 827235 w 982030"/>
                  <a:gd name="connsiteY338" fmla="*/ 43140 h 1200171"/>
                  <a:gd name="connsiteX339" fmla="*/ 832310 w 982030"/>
                  <a:gd name="connsiteY339" fmla="*/ 48215 h 1200171"/>
                  <a:gd name="connsiteX340" fmla="*/ 837386 w 982030"/>
                  <a:gd name="connsiteY340" fmla="*/ 53290 h 1200171"/>
                  <a:gd name="connsiteX341" fmla="*/ 842461 w 982030"/>
                  <a:gd name="connsiteY341" fmla="*/ 55828 h 1200171"/>
                  <a:gd name="connsiteX342" fmla="*/ 847536 w 982030"/>
                  <a:gd name="connsiteY342" fmla="*/ 60903 h 1200171"/>
                  <a:gd name="connsiteX343" fmla="*/ 855149 w 982030"/>
                  <a:gd name="connsiteY343" fmla="*/ 65978 h 1200171"/>
                  <a:gd name="connsiteX344" fmla="*/ 860224 w 982030"/>
                  <a:gd name="connsiteY344" fmla="*/ 68516 h 1200171"/>
                  <a:gd name="connsiteX345" fmla="*/ 872913 w 982030"/>
                  <a:gd name="connsiteY345" fmla="*/ 71053 h 1200171"/>
                  <a:gd name="connsiteX346" fmla="*/ 900827 w 982030"/>
                  <a:gd name="connsiteY346" fmla="*/ 71053 h 1200171"/>
                  <a:gd name="connsiteX347" fmla="*/ 908439 w 982030"/>
                  <a:gd name="connsiteY347" fmla="*/ 73591 h 1200171"/>
                  <a:gd name="connsiteX348" fmla="*/ 910977 w 982030"/>
                  <a:gd name="connsiteY348" fmla="*/ 73591 h 1200171"/>
                  <a:gd name="connsiteX349" fmla="*/ 908439 w 982030"/>
                  <a:gd name="connsiteY349" fmla="*/ 73591 h 1200171"/>
                  <a:gd name="connsiteX350" fmla="*/ 908439 w 982030"/>
                  <a:gd name="connsiteY350" fmla="*/ 78666 h 1200171"/>
                  <a:gd name="connsiteX351" fmla="*/ 910977 w 982030"/>
                  <a:gd name="connsiteY351" fmla="*/ 81204 h 1200171"/>
                  <a:gd name="connsiteX352" fmla="*/ 910977 w 982030"/>
                  <a:gd name="connsiteY352" fmla="*/ 86279 h 1200171"/>
                  <a:gd name="connsiteX353" fmla="*/ 908439 w 982030"/>
                  <a:gd name="connsiteY353" fmla="*/ 88817 h 1200171"/>
                  <a:gd name="connsiteX354" fmla="*/ 905902 w 982030"/>
                  <a:gd name="connsiteY354" fmla="*/ 91354 h 1200171"/>
                  <a:gd name="connsiteX355" fmla="*/ 905902 w 982030"/>
                  <a:gd name="connsiteY355" fmla="*/ 106580 h 1200171"/>
                  <a:gd name="connsiteX356" fmla="*/ 903364 w 982030"/>
                  <a:gd name="connsiteY356" fmla="*/ 111656 h 1200171"/>
                  <a:gd name="connsiteX357" fmla="*/ 900827 w 982030"/>
                  <a:gd name="connsiteY357" fmla="*/ 116731 h 1200171"/>
                  <a:gd name="connsiteX358" fmla="*/ 900827 w 982030"/>
                  <a:gd name="connsiteY358" fmla="*/ 119268 h 1200171"/>
                  <a:gd name="connsiteX359" fmla="*/ 898289 w 982030"/>
                  <a:gd name="connsiteY359" fmla="*/ 121806 h 1200171"/>
                  <a:gd name="connsiteX360" fmla="*/ 898289 w 982030"/>
                  <a:gd name="connsiteY360" fmla="*/ 129419 h 1200171"/>
                  <a:gd name="connsiteX361" fmla="*/ 895751 w 982030"/>
                  <a:gd name="connsiteY361" fmla="*/ 131957 h 1200171"/>
                  <a:gd name="connsiteX362" fmla="*/ 893213 w 982030"/>
                  <a:gd name="connsiteY362" fmla="*/ 134494 h 1200171"/>
                  <a:gd name="connsiteX363" fmla="*/ 893213 w 982030"/>
                  <a:gd name="connsiteY363" fmla="*/ 139570 h 1200171"/>
                  <a:gd name="connsiteX364" fmla="*/ 895751 w 982030"/>
                  <a:gd name="connsiteY364" fmla="*/ 142107 h 1200171"/>
                  <a:gd name="connsiteX365" fmla="*/ 895751 w 982030"/>
                  <a:gd name="connsiteY365" fmla="*/ 149720 h 1200171"/>
                  <a:gd name="connsiteX366" fmla="*/ 898289 w 982030"/>
                  <a:gd name="connsiteY366" fmla="*/ 152258 h 1200171"/>
                  <a:gd name="connsiteX367" fmla="*/ 898289 w 982030"/>
                  <a:gd name="connsiteY367" fmla="*/ 159870 h 1200171"/>
                  <a:gd name="connsiteX368" fmla="*/ 900827 w 982030"/>
                  <a:gd name="connsiteY368" fmla="*/ 162408 h 1200171"/>
                  <a:gd name="connsiteX369" fmla="*/ 903364 w 982030"/>
                  <a:gd name="connsiteY369" fmla="*/ 164946 h 1200171"/>
                  <a:gd name="connsiteX370" fmla="*/ 903364 w 982030"/>
                  <a:gd name="connsiteY370" fmla="*/ 167483 h 1200171"/>
                  <a:gd name="connsiteX371" fmla="*/ 905902 w 982030"/>
                  <a:gd name="connsiteY371" fmla="*/ 167483 h 1200171"/>
                  <a:gd name="connsiteX372" fmla="*/ 905902 w 982030"/>
                  <a:gd name="connsiteY372" fmla="*/ 170021 h 1200171"/>
                  <a:gd name="connsiteX373" fmla="*/ 903364 w 982030"/>
                  <a:gd name="connsiteY373" fmla="*/ 172559 h 1200171"/>
                  <a:gd name="connsiteX374" fmla="*/ 900827 w 982030"/>
                  <a:gd name="connsiteY374" fmla="*/ 175096 h 1200171"/>
                  <a:gd name="connsiteX375" fmla="*/ 898289 w 982030"/>
                  <a:gd name="connsiteY375" fmla="*/ 175096 h 1200171"/>
                  <a:gd name="connsiteX376" fmla="*/ 895751 w 982030"/>
                  <a:gd name="connsiteY376" fmla="*/ 177634 h 1200171"/>
                  <a:gd name="connsiteX377" fmla="*/ 895751 w 982030"/>
                  <a:gd name="connsiteY377" fmla="*/ 182709 h 1200171"/>
                  <a:gd name="connsiteX378" fmla="*/ 898289 w 982030"/>
                  <a:gd name="connsiteY378" fmla="*/ 185247 h 1200171"/>
                  <a:gd name="connsiteX379" fmla="*/ 900827 w 982030"/>
                  <a:gd name="connsiteY379" fmla="*/ 192860 h 1200171"/>
                  <a:gd name="connsiteX380" fmla="*/ 900827 w 982030"/>
                  <a:gd name="connsiteY380" fmla="*/ 208085 h 1200171"/>
                  <a:gd name="connsiteX381" fmla="*/ 898289 w 982030"/>
                  <a:gd name="connsiteY381" fmla="*/ 210623 h 1200171"/>
                  <a:gd name="connsiteX382" fmla="*/ 895751 w 982030"/>
                  <a:gd name="connsiteY382" fmla="*/ 215698 h 1200171"/>
                  <a:gd name="connsiteX383" fmla="*/ 893213 w 982030"/>
                  <a:gd name="connsiteY383" fmla="*/ 218236 h 1200171"/>
                  <a:gd name="connsiteX384" fmla="*/ 890676 w 982030"/>
                  <a:gd name="connsiteY384" fmla="*/ 220774 h 1200171"/>
                  <a:gd name="connsiteX385" fmla="*/ 890676 w 982030"/>
                  <a:gd name="connsiteY385" fmla="*/ 233462 h 1200171"/>
                  <a:gd name="connsiteX386" fmla="*/ 888138 w 982030"/>
                  <a:gd name="connsiteY386" fmla="*/ 238537 h 1200171"/>
                  <a:gd name="connsiteX387" fmla="*/ 888138 w 982030"/>
                  <a:gd name="connsiteY387" fmla="*/ 246150 h 1200171"/>
                  <a:gd name="connsiteX388" fmla="*/ 890676 w 982030"/>
                  <a:gd name="connsiteY388" fmla="*/ 251225 h 1200171"/>
                  <a:gd name="connsiteX389" fmla="*/ 895751 w 982030"/>
                  <a:gd name="connsiteY389" fmla="*/ 256300 h 1200171"/>
                  <a:gd name="connsiteX390" fmla="*/ 898289 w 982030"/>
                  <a:gd name="connsiteY390" fmla="*/ 261376 h 1200171"/>
                  <a:gd name="connsiteX391" fmla="*/ 903364 w 982030"/>
                  <a:gd name="connsiteY391" fmla="*/ 263913 h 1200171"/>
                  <a:gd name="connsiteX392" fmla="*/ 908439 w 982030"/>
                  <a:gd name="connsiteY392" fmla="*/ 268988 h 1200171"/>
                  <a:gd name="connsiteX393" fmla="*/ 910977 w 982030"/>
                  <a:gd name="connsiteY393" fmla="*/ 271526 h 1200171"/>
                  <a:gd name="connsiteX394" fmla="*/ 916052 w 982030"/>
                  <a:gd name="connsiteY394" fmla="*/ 271526 h 1200171"/>
                  <a:gd name="connsiteX395" fmla="*/ 918590 w 982030"/>
                  <a:gd name="connsiteY395" fmla="*/ 274064 h 1200171"/>
                  <a:gd name="connsiteX396" fmla="*/ 921127 w 982030"/>
                  <a:gd name="connsiteY396" fmla="*/ 279139 h 1200171"/>
                  <a:gd name="connsiteX397" fmla="*/ 921127 w 982030"/>
                  <a:gd name="connsiteY397" fmla="*/ 284214 h 1200171"/>
                  <a:gd name="connsiteX398" fmla="*/ 923665 w 982030"/>
                  <a:gd name="connsiteY398" fmla="*/ 289289 h 1200171"/>
                  <a:gd name="connsiteX399" fmla="*/ 926203 w 982030"/>
                  <a:gd name="connsiteY399" fmla="*/ 294365 h 1200171"/>
                  <a:gd name="connsiteX400" fmla="*/ 926203 w 982030"/>
                  <a:gd name="connsiteY400" fmla="*/ 304515 h 1200171"/>
                  <a:gd name="connsiteX401" fmla="*/ 928740 w 982030"/>
                  <a:gd name="connsiteY401" fmla="*/ 312128 h 1200171"/>
                  <a:gd name="connsiteX402" fmla="*/ 931278 w 982030"/>
                  <a:gd name="connsiteY402" fmla="*/ 317204 h 1200171"/>
                  <a:gd name="connsiteX403" fmla="*/ 933816 w 982030"/>
                  <a:gd name="connsiteY403" fmla="*/ 322279 h 1200171"/>
                  <a:gd name="connsiteX404" fmla="*/ 933816 w 982030"/>
                  <a:gd name="connsiteY404" fmla="*/ 329892 h 1200171"/>
                  <a:gd name="connsiteX405" fmla="*/ 931278 w 982030"/>
                  <a:gd name="connsiteY405" fmla="*/ 332429 h 1200171"/>
                  <a:gd name="connsiteX406" fmla="*/ 931278 w 982030"/>
                  <a:gd name="connsiteY406" fmla="*/ 337505 h 1200171"/>
                  <a:gd name="connsiteX407" fmla="*/ 928740 w 982030"/>
                  <a:gd name="connsiteY407" fmla="*/ 345117 h 1200171"/>
                  <a:gd name="connsiteX408" fmla="*/ 926203 w 982030"/>
                  <a:gd name="connsiteY408" fmla="*/ 350193 h 1200171"/>
                  <a:gd name="connsiteX409" fmla="*/ 926203 w 982030"/>
                  <a:gd name="connsiteY409" fmla="*/ 365418 h 1200171"/>
                  <a:gd name="connsiteX410" fmla="*/ 928740 w 982030"/>
                  <a:gd name="connsiteY410" fmla="*/ 367956 h 1200171"/>
                  <a:gd name="connsiteX411" fmla="*/ 931278 w 982030"/>
                  <a:gd name="connsiteY411" fmla="*/ 375569 h 1200171"/>
                  <a:gd name="connsiteX412" fmla="*/ 933816 w 982030"/>
                  <a:gd name="connsiteY412" fmla="*/ 380644 h 1200171"/>
                  <a:gd name="connsiteX413" fmla="*/ 936353 w 982030"/>
                  <a:gd name="connsiteY413" fmla="*/ 385719 h 1200171"/>
                  <a:gd name="connsiteX414" fmla="*/ 938891 w 982030"/>
                  <a:gd name="connsiteY414" fmla="*/ 390795 h 1200171"/>
                  <a:gd name="connsiteX415" fmla="*/ 938891 w 982030"/>
                  <a:gd name="connsiteY415" fmla="*/ 395870 h 1200171"/>
                  <a:gd name="connsiteX416" fmla="*/ 941428 w 982030"/>
                  <a:gd name="connsiteY416" fmla="*/ 403483 h 1200171"/>
                  <a:gd name="connsiteX417" fmla="*/ 941428 w 982030"/>
                  <a:gd name="connsiteY417" fmla="*/ 413633 h 1200171"/>
                  <a:gd name="connsiteX418" fmla="*/ 938891 w 982030"/>
                  <a:gd name="connsiteY418" fmla="*/ 421246 h 1200171"/>
                  <a:gd name="connsiteX419" fmla="*/ 933816 w 982030"/>
                  <a:gd name="connsiteY419" fmla="*/ 439010 h 1200171"/>
                  <a:gd name="connsiteX420" fmla="*/ 933816 w 982030"/>
                  <a:gd name="connsiteY420" fmla="*/ 444085 h 1200171"/>
                  <a:gd name="connsiteX421" fmla="*/ 931278 w 982030"/>
                  <a:gd name="connsiteY421" fmla="*/ 446622 h 1200171"/>
                  <a:gd name="connsiteX422" fmla="*/ 931278 w 982030"/>
                  <a:gd name="connsiteY422" fmla="*/ 454235 h 1200171"/>
                  <a:gd name="connsiteX423" fmla="*/ 928740 w 982030"/>
                  <a:gd name="connsiteY423" fmla="*/ 464386 h 1200171"/>
                  <a:gd name="connsiteX424" fmla="*/ 928740 w 982030"/>
                  <a:gd name="connsiteY424" fmla="*/ 479612 h 1200171"/>
                  <a:gd name="connsiteX425" fmla="*/ 931278 w 982030"/>
                  <a:gd name="connsiteY425" fmla="*/ 489762 h 1200171"/>
                  <a:gd name="connsiteX426" fmla="*/ 928740 w 982030"/>
                  <a:gd name="connsiteY426" fmla="*/ 499913 h 1200171"/>
                  <a:gd name="connsiteX427" fmla="*/ 931278 w 982030"/>
                  <a:gd name="connsiteY427" fmla="*/ 504988 h 1200171"/>
                  <a:gd name="connsiteX428" fmla="*/ 933816 w 982030"/>
                  <a:gd name="connsiteY428" fmla="*/ 512601 h 1200171"/>
                  <a:gd name="connsiteX429" fmla="*/ 941428 w 982030"/>
                  <a:gd name="connsiteY429" fmla="*/ 525289 h 1200171"/>
                  <a:gd name="connsiteX430" fmla="*/ 951579 w 982030"/>
                  <a:gd name="connsiteY430" fmla="*/ 535439 h 1200171"/>
                  <a:gd name="connsiteX431" fmla="*/ 956654 w 982030"/>
                  <a:gd name="connsiteY431" fmla="*/ 548128 h 1200171"/>
                  <a:gd name="connsiteX432" fmla="*/ 959192 w 982030"/>
                  <a:gd name="connsiteY432" fmla="*/ 555740 h 1200171"/>
                  <a:gd name="connsiteX433" fmla="*/ 956654 w 982030"/>
                  <a:gd name="connsiteY433" fmla="*/ 568429 h 1200171"/>
                  <a:gd name="connsiteX434" fmla="*/ 956654 w 982030"/>
                  <a:gd name="connsiteY434" fmla="*/ 596332 h 1200171"/>
                  <a:gd name="connsiteX435" fmla="*/ 954116 w 982030"/>
                  <a:gd name="connsiteY435" fmla="*/ 601407 h 1200171"/>
                  <a:gd name="connsiteX436" fmla="*/ 954116 w 982030"/>
                  <a:gd name="connsiteY436" fmla="*/ 609020 h 1200171"/>
                  <a:gd name="connsiteX437" fmla="*/ 951579 w 982030"/>
                  <a:gd name="connsiteY437" fmla="*/ 624246 h 1200171"/>
                  <a:gd name="connsiteX438" fmla="*/ 951579 w 982030"/>
                  <a:gd name="connsiteY438" fmla="*/ 634396 h 1200171"/>
                  <a:gd name="connsiteX439" fmla="*/ 954116 w 982030"/>
                  <a:gd name="connsiteY439" fmla="*/ 642009 h 1200171"/>
                  <a:gd name="connsiteX440" fmla="*/ 956654 w 982030"/>
                  <a:gd name="connsiteY440" fmla="*/ 647085 h 1200171"/>
                  <a:gd name="connsiteX441" fmla="*/ 964267 w 982030"/>
                  <a:gd name="connsiteY441" fmla="*/ 657235 h 1200171"/>
                  <a:gd name="connsiteX442" fmla="*/ 969342 w 982030"/>
                  <a:gd name="connsiteY442" fmla="*/ 664848 h 1200171"/>
                  <a:gd name="connsiteX443" fmla="*/ 974418 w 982030"/>
                  <a:gd name="connsiteY443" fmla="*/ 677536 h 1200171"/>
                  <a:gd name="connsiteX444" fmla="*/ 979493 w 982030"/>
                  <a:gd name="connsiteY444" fmla="*/ 685149 h 1200171"/>
                  <a:gd name="connsiteX445" fmla="*/ 982030 w 982030"/>
                  <a:gd name="connsiteY445" fmla="*/ 690224 h 1200171"/>
                  <a:gd name="connsiteX446" fmla="*/ 982030 w 982030"/>
                  <a:gd name="connsiteY446" fmla="*/ 715590 h 1200171"/>
                  <a:gd name="connsiteX447" fmla="*/ 979493 w 982030"/>
                  <a:gd name="connsiteY447" fmla="*/ 718128 h 1200171"/>
                  <a:gd name="connsiteX448" fmla="*/ 976955 w 982030"/>
                  <a:gd name="connsiteY448" fmla="*/ 718128 h 1200171"/>
                  <a:gd name="connsiteX449" fmla="*/ 976955 w 982030"/>
                  <a:gd name="connsiteY449" fmla="*/ 723203 h 1200171"/>
                  <a:gd name="connsiteX450" fmla="*/ 979493 w 982030"/>
                  <a:gd name="connsiteY450" fmla="*/ 723203 h 1200171"/>
                  <a:gd name="connsiteX451" fmla="*/ 982030 w 982030"/>
                  <a:gd name="connsiteY451" fmla="*/ 728278 h 1200171"/>
                  <a:gd name="connsiteX452" fmla="*/ 979493 w 982030"/>
                  <a:gd name="connsiteY452" fmla="*/ 733353 h 1200171"/>
                  <a:gd name="connsiteX453" fmla="*/ 976955 w 982030"/>
                  <a:gd name="connsiteY453" fmla="*/ 735891 h 1200171"/>
                  <a:gd name="connsiteX454" fmla="*/ 974418 w 982030"/>
                  <a:gd name="connsiteY454" fmla="*/ 738429 h 1200171"/>
                  <a:gd name="connsiteX455" fmla="*/ 974418 w 982030"/>
                  <a:gd name="connsiteY455" fmla="*/ 748579 h 1200171"/>
                  <a:gd name="connsiteX456" fmla="*/ 976955 w 982030"/>
                  <a:gd name="connsiteY456" fmla="*/ 751117 h 1200171"/>
                  <a:gd name="connsiteX457" fmla="*/ 976955 w 982030"/>
                  <a:gd name="connsiteY457" fmla="*/ 758730 h 1200171"/>
                  <a:gd name="connsiteX458" fmla="*/ 974418 w 982030"/>
                  <a:gd name="connsiteY458" fmla="*/ 756192 h 1200171"/>
                  <a:gd name="connsiteX459" fmla="*/ 966805 w 982030"/>
                  <a:gd name="connsiteY459" fmla="*/ 756192 h 1200171"/>
                  <a:gd name="connsiteX460" fmla="*/ 964267 w 982030"/>
                  <a:gd name="connsiteY460" fmla="*/ 758730 h 1200171"/>
                  <a:gd name="connsiteX461" fmla="*/ 959192 w 982030"/>
                  <a:gd name="connsiteY461" fmla="*/ 758730 h 1200171"/>
                  <a:gd name="connsiteX462" fmla="*/ 956654 w 982030"/>
                  <a:gd name="connsiteY462" fmla="*/ 761267 h 1200171"/>
                  <a:gd name="connsiteX463" fmla="*/ 956654 w 982030"/>
                  <a:gd name="connsiteY463" fmla="*/ 763805 h 1200171"/>
                  <a:gd name="connsiteX464" fmla="*/ 951579 w 982030"/>
                  <a:gd name="connsiteY464" fmla="*/ 766342 h 1200171"/>
                  <a:gd name="connsiteX465" fmla="*/ 949041 w 982030"/>
                  <a:gd name="connsiteY465" fmla="*/ 768880 h 1200171"/>
                  <a:gd name="connsiteX466" fmla="*/ 946504 w 982030"/>
                  <a:gd name="connsiteY466" fmla="*/ 771418 h 1200171"/>
                  <a:gd name="connsiteX467" fmla="*/ 943966 w 982030"/>
                  <a:gd name="connsiteY467" fmla="*/ 773955 h 1200171"/>
                  <a:gd name="connsiteX468" fmla="*/ 941428 w 982030"/>
                  <a:gd name="connsiteY468" fmla="*/ 776493 h 1200171"/>
                  <a:gd name="connsiteX469" fmla="*/ 938891 w 982030"/>
                  <a:gd name="connsiteY469" fmla="*/ 779031 h 1200171"/>
                  <a:gd name="connsiteX470" fmla="*/ 936353 w 982030"/>
                  <a:gd name="connsiteY470" fmla="*/ 781494 h 1200171"/>
                  <a:gd name="connsiteX471" fmla="*/ 928740 w 982030"/>
                  <a:gd name="connsiteY471" fmla="*/ 784032 h 1200171"/>
                  <a:gd name="connsiteX472" fmla="*/ 926203 w 982030"/>
                  <a:gd name="connsiteY472" fmla="*/ 786569 h 1200171"/>
                  <a:gd name="connsiteX473" fmla="*/ 926203 w 982030"/>
                  <a:gd name="connsiteY473" fmla="*/ 789107 h 1200171"/>
                  <a:gd name="connsiteX474" fmla="*/ 921127 w 982030"/>
                  <a:gd name="connsiteY474" fmla="*/ 791645 h 1200171"/>
                  <a:gd name="connsiteX475" fmla="*/ 913515 w 982030"/>
                  <a:gd name="connsiteY475" fmla="*/ 794182 h 1200171"/>
                  <a:gd name="connsiteX476" fmla="*/ 913515 w 982030"/>
                  <a:gd name="connsiteY476" fmla="*/ 796720 h 1200171"/>
                  <a:gd name="connsiteX477" fmla="*/ 910977 w 982030"/>
                  <a:gd name="connsiteY477" fmla="*/ 801795 h 1200171"/>
                  <a:gd name="connsiteX478" fmla="*/ 913515 w 982030"/>
                  <a:gd name="connsiteY478" fmla="*/ 801795 h 1200171"/>
                  <a:gd name="connsiteX479" fmla="*/ 910977 w 982030"/>
                  <a:gd name="connsiteY479" fmla="*/ 806871 h 1200171"/>
                  <a:gd name="connsiteX480" fmla="*/ 913515 w 982030"/>
                  <a:gd name="connsiteY480" fmla="*/ 809408 h 1200171"/>
                  <a:gd name="connsiteX481" fmla="*/ 913515 w 982030"/>
                  <a:gd name="connsiteY481" fmla="*/ 817021 h 1200171"/>
                  <a:gd name="connsiteX482" fmla="*/ 910977 w 982030"/>
                  <a:gd name="connsiteY482" fmla="*/ 819559 h 1200171"/>
                  <a:gd name="connsiteX483" fmla="*/ 905902 w 982030"/>
                  <a:gd name="connsiteY483" fmla="*/ 824634 h 1200171"/>
                  <a:gd name="connsiteX484" fmla="*/ 898289 w 982030"/>
                  <a:gd name="connsiteY484" fmla="*/ 827172 h 1200171"/>
                  <a:gd name="connsiteX485" fmla="*/ 895751 w 982030"/>
                  <a:gd name="connsiteY485" fmla="*/ 829709 h 1200171"/>
                  <a:gd name="connsiteX486" fmla="*/ 893213 w 982030"/>
                  <a:gd name="connsiteY486" fmla="*/ 832247 h 1200171"/>
                  <a:gd name="connsiteX487" fmla="*/ 885601 w 982030"/>
                  <a:gd name="connsiteY487" fmla="*/ 834785 h 1200171"/>
                  <a:gd name="connsiteX488" fmla="*/ 880525 w 982030"/>
                  <a:gd name="connsiteY488" fmla="*/ 837322 h 1200171"/>
                  <a:gd name="connsiteX489" fmla="*/ 862773 w 982030"/>
                  <a:gd name="connsiteY489" fmla="*/ 839860 h 1200171"/>
                  <a:gd name="connsiteX490" fmla="*/ 845009 w 982030"/>
                  <a:gd name="connsiteY490" fmla="*/ 839860 h 1200171"/>
                  <a:gd name="connsiteX491" fmla="*/ 839934 w 982030"/>
                  <a:gd name="connsiteY491" fmla="*/ 844935 h 1200171"/>
                  <a:gd name="connsiteX492" fmla="*/ 837396 w 982030"/>
                  <a:gd name="connsiteY492" fmla="*/ 850010 h 1200171"/>
                  <a:gd name="connsiteX493" fmla="*/ 837396 w 982030"/>
                  <a:gd name="connsiteY493" fmla="*/ 852548 h 1200171"/>
                  <a:gd name="connsiteX494" fmla="*/ 834859 w 982030"/>
                  <a:gd name="connsiteY494" fmla="*/ 855085 h 1200171"/>
                  <a:gd name="connsiteX495" fmla="*/ 829783 w 982030"/>
                  <a:gd name="connsiteY495" fmla="*/ 867774 h 1200171"/>
                  <a:gd name="connsiteX496" fmla="*/ 824708 w 982030"/>
                  <a:gd name="connsiteY496" fmla="*/ 880462 h 1200171"/>
                  <a:gd name="connsiteX497" fmla="*/ 824708 w 982030"/>
                  <a:gd name="connsiteY497" fmla="*/ 900752 h 1200171"/>
                  <a:gd name="connsiteX498" fmla="*/ 822171 w 982030"/>
                  <a:gd name="connsiteY498" fmla="*/ 910903 h 1200171"/>
                  <a:gd name="connsiteX499" fmla="*/ 817095 w 982030"/>
                  <a:gd name="connsiteY499" fmla="*/ 915978 h 1200171"/>
                  <a:gd name="connsiteX500" fmla="*/ 801869 w 982030"/>
                  <a:gd name="connsiteY500" fmla="*/ 926128 h 1200171"/>
                  <a:gd name="connsiteX501" fmla="*/ 791719 w 982030"/>
                  <a:gd name="connsiteY501" fmla="*/ 931204 h 1200171"/>
                  <a:gd name="connsiteX502" fmla="*/ 781568 w 982030"/>
                  <a:gd name="connsiteY502" fmla="*/ 936279 h 1200171"/>
                  <a:gd name="connsiteX503" fmla="*/ 771418 w 982030"/>
                  <a:gd name="connsiteY503" fmla="*/ 943892 h 1200171"/>
                  <a:gd name="connsiteX504" fmla="*/ 768880 w 982030"/>
                  <a:gd name="connsiteY504" fmla="*/ 946429 h 1200171"/>
                  <a:gd name="connsiteX505" fmla="*/ 758730 w 982030"/>
                  <a:gd name="connsiteY505" fmla="*/ 956580 h 1200171"/>
                  <a:gd name="connsiteX506" fmla="*/ 746042 w 982030"/>
                  <a:gd name="connsiteY506" fmla="*/ 964193 h 1200171"/>
                  <a:gd name="connsiteX507" fmla="*/ 733354 w 982030"/>
                  <a:gd name="connsiteY507" fmla="*/ 971806 h 1200171"/>
                  <a:gd name="connsiteX508" fmla="*/ 725741 w 982030"/>
                  <a:gd name="connsiteY508" fmla="*/ 974343 h 1200171"/>
                  <a:gd name="connsiteX509" fmla="*/ 720665 w 982030"/>
                  <a:gd name="connsiteY509" fmla="*/ 971806 h 1200171"/>
                  <a:gd name="connsiteX510" fmla="*/ 705440 w 982030"/>
                  <a:gd name="connsiteY510" fmla="*/ 971806 h 1200171"/>
                  <a:gd name="connsiteX511" fmla="*/ 697827 w 982030"/>
                  <a:gd name="connsiteY511" fmla="*/ 969268 h 1200171"/>
                  <a:gd name="connsiteX512" fmla="*/ 692751 w 982030"/>
                  <a:gd name="connsiteY512" fmla="*/ 966731 h 1200171"/>
                  <a:gd name="connsiteX513" fmla="*/ 682601 w 982030"/>
                  <a:gd name="connsiteY513" fmla="*/ 964193 h 1200171"/>
                  <a:gd name="connsiteX514" fmla="*/ 677526 w 982030"/>
                  <a:gd name="connsiteY514" fmla="*/ 961655 h 1200171"/>
                  <a:gd name="connsiteX515" fmla="*/ 667375 w 982030"/>
                  <a:gd name="connsiteY515" fmla="*/ 961655 h 1200171"/>
                  <a:gd name="connsiteX516" fmla="*/ 662300 w 982030"/>
                  <a:gd name="connsiteY516" fmla="*/ 959118 h 1200171"/>
                  <a:gd name="connsiteX517" fmla="*/ 652149 w 982030"/>
                  <a:gd name="connsiteY517" fmla="*/ 961655 h 1200171"/>
                  <a:gd name="connsiteX518" fmla="*/ 644537 w 982030"/>
                  <a:gd name="connsiteY518" fmla="*/ 966731 h 1200171"/>
                  <a:gd name="connsiteX519" fmla="*/ 639461 w 982030"/>
                  <a:gd name="connsiteY519" fmla="*/ 969268 h 1200171"/>
                  <a:gd name="connsiteX520" fmla="*/ 631848 w 982030"/>
                  <a:gd name="connsiteY520" fmla="*/ 971806 h 1200171"/>
                  <a:gd name="connsiteX521" fmla="*/ 626773 w 982030"/>
                  <a:gd name="connsiteY521" fmla="*/ 976881 h 1200171"/>
                  <a:gd name="connsiteX522" fmla="*/ 614085 w 982030"/>
                  <a:gd name="connsiteY522" fmla="*/ 987032 h 1200171"/>
                  <a:gd name="connsiteX523" fmla="*/ 609010 w 982030"/>
                  <a:gd name="connsiteY523" fmla="*/ 989569 h 1200171"/>
                  <a:gd name="connsiteX524" fmla="*/ 603934 w 982030"/>
                  <a:gd name="connsiteY524" fmla="*/ 997182 h 1200171"/>
                  <a:gd name="connsiteX525" fmla="*/ 601397 w 982030"/>
                  <a:gd name="connsiteY525" fmla="*/ 999720 h 1200171"/>
                  <a:gd name="connsiteX526" fmla="*/ 593784 w 982030"/>
                  <a:gd name="connsiteY526" fmla="*/ 1007333 h 1200171"/>
                  <a:gd name="connsiteX527" fmla="*/ 586171 w 982030"/>
                  <a:gd name="connsiteY527" fmla="*/ 1014945 h 1200171"/>
                  <a:gd name="connsiteX528" fmla="*/ 581096 w 982030"/>
                  <a:gd name="connsiteY528" fmla="*/ 1022558 h 1200171"/>
                  <a:gd name="connsiteX529" fmla="*/ 576021 w 982030"/>
                  <a:gd name="connsiteY529" fmla="*/ 1027634 h 1200171"/>
                  <a:gd name="connsiteX530" fmla="*/ 573483 w 982030"/>
                  <a:gd name="connsiteY530" fmla="*/ 1037784 h 1200171"/>
                  <a:gd name="connsiteX531" fmla="*/ 573483 w 982030"/>
                  <a:gd name="connsiteY531" fmla="*/ 1073300 h 1200171"/>
                  <a:gd name="connsiteX532" fmla="*/ 576021 w 982030"/>
                  <a:gd name="connsiteY532" fmla="*/ 1085989 h 1200171"/>
                  <a:gd name="connsiteX533" fmla="*/ 576021 w 982030"/>
                  <a:gd name="connsiteY533" fmla="*/ 1103742 h 1200171"/>
                  <a:gd name="connsiteX534" fmla="*/ 573483 w 982030"/>
                  <a:gd name="connsiteY534" fmla="*/ 1118967 h 1200171"/>
                  <a:gd name="connsiteX535" fmla="*/ 570945 w 982030"/>
                  <a:gd name="connsiteY535" fmla="*/ 1129118 h 1200171"/>
                  <a:gd name="connsiteX536" fmla="*/ 568408 w 982030"/>
                  <a:gd name="connsiteY536" fmla="*/ 1136730 h 1200171"/>
                  <a:gd name="connsiteX537" fmla="*/ 568408 w 982030"/>
                  <a:gd name="connsiteY537" fmla="*/ 1141806 h 1200171"/>
                  <a:gd name="connsiteX538" fmla="*/ 573483 w 982030"/>
                  <a:gd name="connsiteY538" fmla="*/ 1149419 h 1200171"/>
                  <a:gd name="connsiteX539" fmla="*/ 576021 w 982030"/>
                  <a:gd name="connsiteY539" fmla="*/ 1159569 h 1200171"/>
                  <a:gd name="connsiteX540" fmla="*/ 576021 w 982030"/>
                  <a:gd name="connsiteY540" fmla="*/ 1172257 h 1200171"/>
                  <a:gd name="connsiteX541" fmla="*/ 578558 w 982030"/>
                  <a:gd name="connsiteY541" fmla="*/ 1179870 h 1200171"/>
                  <a:gd name="connsiteX542" fmla="*/ 581096 w 982030"/>
                  <a:gd name="connsiteY542" fmla="*/ 1184945 h 1200171"/>
                  <a:gd name="connsiteX543" fmla="*/ 581096 w 982030"/>
                  <a:gd name="connsiteY543" fmla="*/ 1195096 h 1200171"/>
                  <a:gd name="connsiteX544" fmla="*/ 578558 w 982030"/>
                  <a:gd name="connsiteY544" fmla="*/ 1195096 h 1200171"/>
                  <a:gd name="connsiteX545" fmla="*/ 576021 w 982030"/>
                  <a:gd name="connsiteY545" fmla="*/ 1197633 h 1200171"/>
                  <a:gd name="connsiteX546" fmla="*/ 573483 w 982030"/>
                  <a:gd name="connsiteY546" fmla="*/ 1197633 h 1200171"/>
                  <a:gd name="connsiteX547" fmla="*/ 570945 w 982030"/>
                  <a:gd name="connsiteY547" fmla="*/ 1200171 h 1200171"/>
                  <a:gd name="connsiteX548" fmla="*/ 568408 w 982030"/>
                  <a:gd name="connsiteY548" fmla="*/ 1197633 h 1200171"/>
                  <a:gd name="connsiteX549" fmla="*/ 563332 w 982030"/>
                  <a:gd name="connsiteY549" fmla="*/ 1197633 h 1200171"/>
                  <a:gd name="connsiteX550" fmla="*/ 558257 w 982030"/>
                  <a:gd name="connsiteY550" fmla="*/ 1195096 h 1200171"/>
                  <a:gd name="connsiteX551" fmla="*/ 555720 w 982030"/>
                  <a:gd name="connsiteY551" fmla="*/ 1192559 h 1200171"/>
                  <a:gd name="connsiteX552" fmla="*/ 553182 w 982030"/>
                  <a:gd name="connsiteY552" fmla="*/ 1192559 h 1200171"/>
                  <a:gd name="connsiteX553" fmla="*/ 553182 w 982030"/>
                  <a:gd name="connsiteY553" fmla="*/ 1190021 h 1200171"/>
                  <a:gd name="connsiteX554" fmla="*/ 545569 w 982030"/>
                  <a:gd name="connsiteY554" fmla="*/ 1190021 h 1200171"/>
                  <a:gd name="connsiteX555" fmla="*/ 545569 w 982030"/>
                  <a:gd name="connsiteY555" fmla="*/ 1187483 h 1200171"/>
                  <a:gd name="connsiteX556" fmla="*/ 540494 w 982030"/>
                  <a:gd name="connsiteY556" fmla="*/ 1184945 h 1200171"/>
                  <a:gd name="connsiteX557" fmla="*/ 537956 w 982030"/>
                  <a:gd name="connsiteY557" fmla="*/ 1179870 h 1200171"/>
                  <a:gd name="connsiteX558" fmla="*/ 537956 w 982030"/>
                  <a:gd name="connsiteY558" fmla="*/ 1177333 h 1200171"/>
                  <a:gd name="connsiteX559" fmla="*/ 535419 w 982030"/>
                  <a:gd name="connsiteY559" fmla="*/ 1174795 h 1200171"/>
                  <a:gd name="connsiteX560" fmla="*/ 532881 w 982030"/>
                  <a:gd name="connsiteY560" fmla="*/ 1172257 h 1200171"/>
                  <a:gd name="connsiteX561" fmla="*/ 527806 w 982030"/>
                  <a:gd name="connsiteY561" fmla="*/ 1172257 h 1200171"/>
                  <a:gd name="connsiteX562" fmla="*/ 525268 w 982030"/>
                  <a:gd name="connsiteY562" fmla="*/ 1169720 h 1200171"/>
                  <a:gd name="connsiteX563" fmla="*/ 522730 w 982030"/>
                  <a:gd name="connsiteY563" fmla="*/ 1167182 h 1200171"/>
                  <a:gd name="connsiteX564" fmla="*/ 522730 w 982030"/>
                  <a:gd name="connsiteY564" fmla="*/ 1159569 h 1200171"/>
                  <a:gd name="connsiteX565" fmla="*/ 520193 w 982030"/>
                  <a:gd name="connsiteY565" fmla="*/ 1157032 h 1200171"/>
                  <a:gd name="connsiteX566" fmla="*/ 517655 w 982030"/>
                  <a:gd name="connsiteY566" fmla="*/ 1151956 h 1200171"/>
                  <a:gd name="connsiteX567" fmla="*/ 517655 w 982030"/>
                  <a:gd name="connsiteY567" fmla="*/ 1149419 h 1200171"/>
                  <a:gd name="connsiteX568" fmla="*/ 515117 w 982030"/>
                  <a:gd name="connsiteY568" fmla="*/ 1144343 h 1200171"/>
                  <a:gd name="connsiteX569" fmla="*/ 515117 w 982030"/>
                  <a:gd name="connsiteY569" fmla="*/ 1141806 h 1200171"/>
                  <a:gd name="connsiteX570" fmla="*/ 512580 w 982030"/>
                  <a:gd name="connsiteY570" fmla="*/ 1136730 h 1200171"/>
                  <a:gd name="connsiteX571" fmla="*/ 510042 w 982030"/>
                  <a:gd name="connsiteY571" fmla="*/ 1134193 h 1200171"/>
                  <a:gd name="connsiteX572" fmla="*/ 507504 w 982030"/>
                  <a:gd name="connsiteY572" fmla="*/ 1134193 h 1200171"/>
                  <a:gd name="connsiteX573" fmla="*/ 502429 w 982030"/>
                  <a:gd name="connsiteY573" fmla="*/ 1131655 h 1200171"/>
                  <a:gd name="connsiteX574" fmla="*/ 499892 w 982030"/>
                  <a:gd name="connsiteY574" fmla="*/ 1129118 h 1200171"/>
                  <a:gd name="connsiteX575" fmla="*/ 494816 w 982030"/>
                  <a:gd name="connsiteY575" fmla="*/ 1126580 h 1200171"/>
                  <a:gd name="connsiteX576" fmla="*/ 489741 w 982030"/>
                  <a:gd name="connsiteY576" fmla="*/ 1124042 h 1200171"/>
                  <a:gd name="connsiteX577" fmla="*/ 479591 w 982030"/>
                  <a:gd name="connsiteY577" fmla="*/ 1124042 h 1200171"/>
                  <a:gd name="connsiteX578" fmla="*/ 474515 w 982030"/>
                  <a:gd name="connsiteY578" fmla="*/ 1121505 h 1200171"/>
                  <a:gd name="connsiteX579" fmla="*/ 471978 w 982030"/>
                  <a:gd name="connsiteY579" fmla="*/ 1121505 h 1200171"/>
                  <a:gd name="connsiteX580" fmla="*/ 469440 w 982030"/>
                  <a:gd name="connsiteY580" fmla="*/ 1118967 h 1200171"/>
                  <a:gd name="connsiteX581" fmla="*/ 466903 w 982030"/>
                  <a:gd name="connsiteY581" fmla="*/ 1116430 h 1200171"/>
                  <a:gd name="connsiteX582" fmla="*/ 461827 w 982030"/>
                  <a:gd name="connsiteY582" fmla="*/ 1116430 h 1200171"/>
                  <a:gd name="connsiteX583" fmla="*/ 459290 w 982030"/>
                  <a:gd name="connsiteY583" fmla="*/ 1113892 h 1200171"/>
                  <a:gd name="connsiteX584" fmla="*/ 456752 w 982030"/>
                  <a:gd name="connsiteY584" fmla="*/ 1111354 h 1200171"/>
                  <a:gd name="connsiteX585" fmla="*/ 456752 w 982030"/>
                  <a:gd name="connsiteY585" fmla="*/ 1101204 h 1200171"/>
                  <a:gd name="connsiteX586" fmla="*/ 451677 w 982030"/>
                  <a:gd name="connsiteY586" fmla="*/ 1101204 h 1200171"/>
                  <a:gd name="connsiteX587" fmla="*/ 451677 w 982030"/>
                  <a:gd name="connsiteY587" fmla="*/ 1103742 h 1200171"/>
                  <a:gd name="connsiteX588" fmla="*/ 449139 w 982030"/>
                  <a:gd name="connsiteY588" fmla="*/ 1103742 h 1200171"/>
                  <a:gd name="connsiteX589" fmla="*/ 446602 w 982030"/>
                  <a:gd name="connsiteY589" fmla="*/ 1101204 h 1200171"/>
                  <a:gd name="connsiteX590" fmla="*/ 444064 w 982030"/>
                  <a:gd name="connsiteY590" fmla="*/ 1101204 h 1200171"/>
                  <a:gd name="connsiteX591" fmla="*/ 444064 w 982030"/>
                  <a:gd name="connsiteY591" fmla="*/ 1098666 h 1200171"/>
                  <a:gd name="connsiteX592" fmla="*/ 441526 w 982030"/>
                  <a:gd name="connsiteY592" fmla="*/ 1101204 h 1200171"/>
                  <a:gd name="connsiteX593" fmla="*/ 438989 w 982030"/>
                  <a:gd name="connsiteY593" fmla="*/ 1098666 h 1200171"/>
                  <a:gd name="connsiteX594" fmla="*/ 438989 w 982030"/>
                  <a:gd name="connsiteY594" fmla="*/ 1093591 h 1200171"/>
                  <a:gd name="connsiteX595" fmla="*/ 436451 w 982030"/>
                  <a:gd name="connsiteY595" fmla="*/ 1091053 h 1200171"/>
                  <a:gd name="connsiteX596" fmla="*/ 433913 w 982030"/>
                  <a:gd name="connsiteY596" fmla="*/ 1085978 h 1200171"/>
                  <a:gd name="connsiteX597" fmla="*/ 436451 w 982030"/>
                  <a:gd name="connsiteY597" fmla="*/ 1085978 h 1200171"/>
                  <a:gd name="connsiteX598" fmla="*/ 436451 w 982030"/>
                  <a:gd name="connsiteY598" fmla="*/ 1080903 h 1200171"/>
                  <a:gd name="connsiteX599" fmla="*/ 438989 w 982030"/>
                  <a:gd name="connsiteY599" fmla="*/ 1078365 h 1200171"/>
                  <a:gd name="connsiteX600" fmla="*/ 438989 w 982030"/>
                  <a:gd name="connsiteY600" fmla="*/ 1068214 h 1200171"/>
                  <a:gd name="connsiteX601" fmla="*/ 436451 w 982030"/>
                  <a:gd name="connsiteY601" fmla="*/ 1065677 h 1200171"/>
                  <a:gd name="connsiteX602" fmla="*/ 433913 w 982030"/>
                  <a:gd name="connsiteY602" fmla="*/ 1063139 h 1200171"/>
                  <a:gd name="connsiteX603" fmla="*/ 423763 w 982030"/>
                  <a:gd name="connsiteY603" fmla="*/ 1063139 h 1200171"/>
                  <a:gd name="connsiteX604" fmla="*/ 421225 w 982030"/>
                  <a:gd name="connsiteY604" fmla="*/ 1060602 h 1200171"/>
                  <a:gd name="connsiteX605" fmla="*/ 416150 w 982030"/>
                  <a:gd name="connsiteY605" fmla="*/ 1063139 h 1200171"/>
                  <a:gd name="connsiteX606" fmla="*/ 413612 w 982030"/>
                  <a:gd name="connsiteY606" fmla="*/ 1063139 h 1200171"/>
                  <a:gd name="connsiteX607" fmla="*/ 411075 w 982030"/>
                  <a:gd name="connsiteY607" fmla="*/ 1060602 h 1200171"/>
                  <a:gd name="connsiteX608" fmla="*/ 408537 w 982030"/>
                  <a:gd name="connsiteY608" fmla="*/ 1055526 h 1200171"/>
                  <a:gd name="connsiteX609" fmla="*/ 408537 w 982030"/>
                  <a:gd name="connsiteY609" fmla="*/ 1052989 h 1200171"/>
                  <a:gd name="connsiteX610" fmla="*/ 405999 w 982030"/>
                  <a:gd name="connsiteY610" fmla="*/ 1050451 h 1200171"/>
                  <a:gd name="connsiteX611" fmla="*/ 405999 w 982030"/>
                  <a:gd name="connsiteY611" fmla="*/ 1045376 h 1200171"/>
                  <a:gd name="connsiteX612" fmla="*/ 403462 w 982030"/>
                  <a:gd name="connsiteY612" fmla="*/ 1040301 h 1200171"/>
                  <a:gd name="connsiteX613" fmla="*/ 398386 w 982030"/>
                  <a:gd name="connsiteY613" fmla="*/ 1037763 h 1200171"/>
                  <a:gd name="connsiteX614" fmla="*/ 395849 w 982030"/>
                  <a:gd name="connsiteY614" fmla="*/ 1032688 h 1200171"/>
                  <a:gd name="connsiteX615" fmla="*/ 393311 w 982030"/>
                  <a:gd name="connsiteY615" fmla="*/ 1027613 h 1200171"/>
                  <a:gd name="connsiteX616" fmla="*/ 388236 w 982030"/>
                  <a:gd name="connsiteY616" fmla="*/ 1025075 h 1200171"/>
                  <a:gd name="connsiteX617" fmla="*/ 385698 w 982030"/>
                  <a:gd name="connsiteY617" fmla="*/ 1022537 h 1200171"/>
                  <a:gd name="connsiteX618" fmla="*/ 383161 w 982030"/>
                  <a:gd name="connsiteY618" fmla="*/ 1020000 h 1200171"/>
                  <a:gd name="connsiteX619" fmla="*/ 375548 w 982030"/>
                  <a:gd name="connsiteY619" fmla="*/ 1020000 h 1200171"/>
                  <a:gd name="connsiteX620" fmla="*/ 373010 w 982030"/>
                  <a:gd name="connsiteY620" fmla="*/ 1017462 h 1200171"/>
                  <a:gd name="connsiteX621" fmla="*/ 370473 w 982030"/>
                  <a:gd name="connsiteY621" fmla="*/ 1014924 h 1200171"/>
                  <a:gd name="connsiteX622" fmla="*/ 360322 w 982030"/>
                  <a:gd name="connsiteY622" fmla="*/ 1014924 h 1200171"/>
                  <a:gd name="connsiteX623" fmla="*/ 355247 w 982030"/>
                  <a:gd name="connsiteY623" fmla="*/ 1017462 h 1200171"/>
                  <a:gd name="connsiteX624" fmla="*/ 347634 w 982030"/>
                  <a:gd name="connsiteY624" fmla="*/ 1017462 h 1200171"/>
                  <a:gd name="connsiteX625" fmla="*/ 342559 w 982030"/>
                  <a:gd name="connsiteY625" fmla="*/ 1020000 h 1200171"/>
                  <a:gd name="connsiteX626" fmla="*/ 337483 w 982030"/>
                  <a:gd name="connsiteY626" fmla="*/ 1022537 h 1200171"/>
                  <a:gd name="connsiteX627" fmla="*/ 334946 w 982030"/>
                  <a:gd name="connsiteY627" fmla="*/ 1025075 h 1200171"/>
                  <a:gd name="connsiteX628" fmla="*/ 327333 w 982030"/>
                  <a:gd name="connsiteY628" fmla="*/ 1027613 h 1200171"/>
                  <a:gd name="connsiteX629" fmla="*/ 324795 w 982030"/>
                  <a:gd name="connsiteY629" fmla="*/ 1027613 h 1200171"/>
                  <a:gd name="connsiteX630" fmla="*/ 324795 w 982030"/>
                  <a:gd name="connsiteY630" fmla="*/ 1030150 h 1200171"/>
                  <a:gd name="connsiteX631" fmla="*/ 319720 w 982030"/>
                  <a:gd name="connsiteY631" fmla="*/ 1032688 h 1200171"/>
                  <a:gd name="connsiteX632" fmla="*/ 317182 w 982030"/>
                  <a:gd name="connsiteY632" fmla="*/ 1035225 h 1200171"/>
                  <a:gd name="connsiteX633" fmla="*/ 314645 w 982030"/>
                  <a:gd name="connsiteY633" fmla="*/ 1035225 h 1200171"/>
                  <a:gd name="connsiteX634" fmla="*/ 312107 w 982030"/>
                  <a:gd name="connsiteY634" fmla="*/ 1037763 h 1200171"/>
                  <a:gd name="connsiteX635" fmla="*/ 301957 w 982030"/>
                  <a:gd name="connsiteY635" fmla="*/ 1037763 h 1200171"/>
                  <a:gd name="connsiteX636" fmla="*/ 294344 w 982030"/>
                  <a:gd name="connsiteY636" fmla="*/ 1035225 h 1200171"/>
                  <a:gd name="connsiteX637" fmla="*/ 284193 w 982030"/>
                  <a:gd name="connsiteY637" fmla="*/ 1032688 h 1200171"/>
                  <a:gd name="connsiteX638" fmla="*/ 266440 w 982030"/>
                  <a:gd name="connsiteY638" fmla="*/ 1032688 h 1200171"/>
                  <a:gd name="connsiteX639" fmla="*/ 261365 w 982030"/>
                  <a:gd name="connsiteY639" fmla="*/ 1035225 h 1200171"/>
                  <a:gd name="connsiteX640" fmla="*/ 253752 w 982030"/>
                  <a:gd name="connsiteY640" fmla="*/ 1035225 h 1200171"/>
                  <a:gd name="connsiteX641" fmla="*/ 248677 w 982030"/>
                  <a:gd name="connsiteY641" fmla="*/ 1037763 h 1200171"/>
                  <a:gd name="connsiteX642" fmla="*/ 230924 w 982030"/>
                  <a:gd name="connsiteY642" fmla="*/ 1037763 h 1200171"/>
                  <a:gd name="connsiteX643" fmla="*/ 228387 w 982030"/>
                  <a:gd name="connsiteY643" fmla="*/ 1040301 h 1200171"/>
                  <a:gd name="connsiteX644" fmla="*/ 215698 w 982030"/>
                  <a:gd name="connsiteY644" fmla="*/ 1040301 h 1200171"/>
                  <a:gd name="connsiteX645" fmla="*/ 215698 w 982030"/>
                  <a:gd name="connsiteY645" fmla="*/ 1037763 h 1200171"/>
                  <a:gd name="connsiteX646" fmla="*/ 205548 w 982030"/>
                  <a:gd name="connsiteY646" fmla="*/ 1035225 h 1200171"/>
                  <a:gd name="connsiteX647" fmla="*/ 203010 w 982030"/>
                  <a:gd name="connsiteY647" fmla="*/ 1035225 h 1200171"/>
                  <a:gd name="connsiteX648" fmla="*/ 197935 w 982030"/>
                  <a:gd name="connsiteY648" fmla="*/ 1037763 h 1200171"/>
                  <a:gd name="connsiteX649" fmla="*/ 195397 w 982030"/>
                  <a:gd name="connsiteY649" fmla="*/ 1037763 h 1200171"/>
                  <a:gd name="connsiteX650" fmla="*/ 192860 w 982030"/>
                  <a:gd name="connsiteY650" fmla="*/ 1040301 h 1200171"/>
                  <a:gd name="connsiteX651" fmla="*/ 190322 w 982030"/>
                  <a:gd name="connsiteY651" fmla="*/ 1045376 h 1200171"/>
                  <a:gd name="connsiteX652" fmla="*/ 190322 w 982030"/>
                  <a:gd name="connsiteY652" fmla="*/ 1068214 h 1200171"/>
                  <a:gd name="connsiteX653" fmla="*/ 187784 w 982030"/>
                  <a:gd name="connsiteY653" fmla="*/ 1073290 h 1200171"/>
                  <a:gd name="connsiteX654" fmla="*/ 180172 w 982030"/>
                  <a:gd name="connsiteY654" fmla="*/ 1078365 h 1200171"/>
                  <a:gd name="connsiteX655" fmla="*/ 172559 w 982030"/>
                  <a:gd name="connsiteY655" fmla="*/ 1083440 h 1200171"/>
                  <a:gd name="connsiteX656" fmla="*/ 167483 w 982030"/>
                  <a:gd name="connsiteY656" fmla="*/ 1085978 h 1200171"/>
                  <a:gd name="connsiteX657" fmla="*/ 164946 w 982030"/>
                  <a:gd name="connsiteY657" fmla="*/ 1091053 h 1200171"/>
                  <a:gd name="connsiteX658" fmla="*/ 162408 w 982030"/>
                  <a:gd name="connsiteY658" fmla="*/ 1091053 h 1200171"/>
                  <a:gd name="connsiteX659" fmla="*/ 159871 w 982030"/>
                  <a:gd name="connsiteY659" fmla="*/ 1093591 h 1200171"/>
                  <a:gd name="connsiteX660" fmla="*/ 149720 w 982030"/>
                  <a:gd name="connsiteY660" fmla="*/ 1093591 h 1200171"/>
                  <a:gd name="connsiteX661" fmla="*/ 144645 w 982030"/>
                  <a:gd name="connsiteY661" fmla="*/ 1096128 h 1200171"/>
                  <a:gd name="connsiteX662" fmla="*/ 142107 w 982030"/>
                  <a:gd name="connsiteY662" fmla="*/ 1098666 h 1200171"/>
                  <a:gd name="connsiteX663" fmla="*/ 134494 w 982030"/>
                  <a:gd name="connsiteY663" fmla="*/ 1098666 h 1200171"/>
                  <a:gd name="connsiteX664" fmla="*/ 134494 w 982030"/>
                  <a:gd name="connsiteY664" fmla="*/ 1096128 h 1200171"/>
                  <a:gd name="connsiteX665" fmla="*/ 129419 w 982030"/>
                  <a:gd name="connsiteY665" fmla="*/ 1093591 h 1200171"/>
                  <a:gd name="connsiteX666" fmla="*/ 126882 w 982030"/>
                  <a:gd name="connsiteY666" fmla="*/ 1093591 h 1200171"/>
                  <a:gd name="connsiteX667" fmla="*/ 124344 w 982030"/>
                  <a:gd name="connsiteY667" fmla="*/ 1091053 h 1200171"/>
                  <a:gd name="connsiteX668" fmla="*/ 121806 w 982030"/>
                  <a:gd name="connsiteY668" fmla="*/ 1091053 h 1200171"/>
                  <a:gd name="connsiteX669" fmla="*/ 121806 w 982030"/>
                  <a:gd name="connsiteY669" fmla="*/ 1085978 h 1200171"/>
                  <a:gd name="connsiteX670" fmla="*/ 116731 w 982030"/>
                  <a:gd name="connsiteY670" fmla="*/ 1080903 h 1200171"/>
                  <a:gd name="connsiteX671" fmla="*/ 116731 w 982030"/>
                  <a:gd name="connsiteY671" fmla="*/ 1075828 h 1200171"/>
                  <a:gd name="connsiteX672" fmla="*/ 114193 w 982030"/>
                  <a:gd name="connsiteY672" fmla="*/ 1073290 h 1200171"/>
                  <a:gd name="connsiteX673" fmla="*/ 111656 w 982030"/>
                  <a:gd name="connsiteY673" fmla="*/ 1068214 h 1200171"/>
                  <a:gd name="connsiteX674" fmla="*/ 109118 w 982030"/>
                  <a:gd name="connsiteY674" fmla="*/ 1065677 h 1200171"/>
                  <a:gd name="connsiteX675" fmla="*/ 109118 w 982030"/>
                  <a:gd name="connsiteY675" fmla="*/ 1063139 h 1200171"/>
                  <a:gd name="connsiteX676" fmla="*/ 106580 w 982030"/>
                  <a:gd name="connsiteY676" fmla="*/ 1060602 h 1200171"/>
                  <a:gd name="connsiteX677" fmla="*/ 106580 w 982030"/>
                  <a:gd name="connsiteY677" fmla="*/ 1055526 h 1200171"/>
                  <a:gd name="connsiteX678" fmla="*/ 104043 w 982030"/>
                  <a:gd name="connsiteY678" fmla="*/ 1050451 h 1200171"/>
                  <a:gd name="connsiteX679" fmla="*/ 101505 w 982030"/>
                  <a:gd name="connsiteY679" fmla="*/ 1045376 h 1200171"/>
                  <a:gd name="connsiteX680" fmla="*/ 101505 w 982030"/>
                  <a:gd name="connsiteY680" fmla="*/ 1042838 h 1200171"/>
                  <a:gd name="connsiteX681" fmla="*/ 104043 w 982030"/>
                  <a:gd name="connsiteY681" fmla="*/ 1040301 h 1200171"/>
                  <a:gd name="connsiteX682" fmla="*/ 104043 w 982030"/>
                  <a:gd name="connsiteY682" fmla="*/ 1035225 h 1200171"/>
                  <a:gd name="connsiteX683" fmla="*/ 98968 w 982030"/>
                  <a:gd name="connsiteY683" fmla="*/ 1030150 h 1200171"/>
                  <a:gd name="connsiteX684" fmla="*/ 98968 w 982030"/>
                  <a:gd name="connsiteY684" fmla="*/ 1027613 h 1200171"/>
                  <a:gd name="connsiteX685" fmla="*/ 96430 w 982030"/>
                  <a:gd name="connsiteY685" fmla="*/ 1022537 h 1200171"/>
                  <a:gd name="connsiteX686" fmla="*/ 93892 w 982030"/>
                  <a:gd name="connsiteY686" fmla="*/ 1017462 h 1200171"/>
                  <a:gd name="connsiteX687" fmla="*/ 93892 w 982030"/>
                  <a:gd name="connsiteY687" fmla="*/ 1007311 h 1200171"/>
                  <a:gd name="connsiteX688" fmla="*/ 96430 w 982030"/>
                  <a:gd name="connsiteY688" fmla="*/ 1004774 h 1200171"/>
                  <a:gd name="connsiteX689" fmla="*/ 93892 w 982030"/>
                  <a:gd name="connsiteY689" fmla="*/ 1002236 h 1200171"/>
                  <a:gd name="connsiteX690" fmla="*/ 93892 w 982030"/>
                  <a:gd name="connsiteY690" fmla="*/ 984483 h 1200171"/>
                  <a:gd name="connsiteX691" fmla="*/ 96430 w 982030"/>
                  <a:gd name="connsiteY691" fmla="*/ 981946 h 1200171"/>
                  <a:gd name="connsiteX692" fmla="*/ 96430 w 982030"/>
                  <a:gd name="connsiteY692" fmla="*/ 976871 h 1200171"/>
                  <a:gd name="connsiteX693" fmla="*/ 98968 w 982030"/>
                  <a:gd name="connsiteY693" fmla="*/ 974333 h 1200171"/>
                  <a:gd name="connsiteX694" fmla="*/ 96430 w 982030"/>
                  <a:gd name="connsiteY694" fmla="*/ 969258 h 1200171"/>
                  <a:gd name="connsiteX695" fmla="*/ 93892 w 982030"/>
                  <a:gd name="connsiteY695" fmla="*/ 966720 h 1200171"/>
                  <a:gd name="connsiteX696" fmla="*/ 93892 w 982030"/>
                  <a:gd name="connsiteY696" fmla="*/ 959107 h 1200171"/>
                  <a:gd name="connsiteX697" fmla="*/ 96430 w 982030"/>
                  <a:gd name="connsiteY697" fmla="*/ 956570 h 1200171"/>
                  <a:gd name="connsiteX698" fmla="*/ 96430 w 982030"/>
                  <a:gd name="connsiteY698" fmla="*/ 954032 h 1200171"/>
                  <a:gd name="connsiteX699" fmla="*/ 93892 w 982030"/>
                  <a:gd name="connsiteY699" fmla="*/ 951494 h 1200171"/>
                  <a:gd name="connsiteX700" fmla="*/ 93892 w 982030"/>
                  <a:gd name="connsiteY700" fmla="*/ 943881 h 1200171"/>
                  <a:gd name="connsiteX701" fmla="*/ 86279 w 982030"/>
                  <a:gd name="connsiteY701" fmla="*/ 941344 h 1200171"/>
                  <a:gd name="connsiteX702" fmla="*/ 83742 w 982030"/>
                  <a:gd name="connsiteY702" fmla="*/ 936268 h 1200171"/>
                  <a:gd name="connsiteX703" fmla="*/ 81204 w 982030"/>
                  <a:gd name="connsiteY703" fmla="*/ 936268 h 1200171"/>
                  <a:gd name="connsiteX704" fmla="*/ 81204 w 982030"/>
                  <a:gd name="connsiteY704" fmla="*/ 933731 h 1200171"/>
                  <a:gd name="connsiteX705" fmla="*/ 78666 w 982030"/>
                  <a:gd name="connsiteY705" fmla="*/ 931193 h 1200171"/>
                  <a:gd name="connsiteX706" fmla="*/ 76129 w 982030"/>
                  <a:gd name="connsiteY706" fmla="*/ 928656 h 1200171"/>
                  <a:gd name="connsiteX707" fmla="*/ 71053 w 982030"/>
                  <a:gd name="connsiteY707" fmla="*/ 926118 h 1200171"/>
                  <a:gd name="connsiteX708" fmla="*/ 68516 w 982030"/>
                  <a:gd name="connsiteY708" fmla="*/ 923580 h 1200171"/>
                  <a:gd name="connsiteX709" fmla="*/ 63441 w 982030"/>
                  <a:gd name="connsiteY709" fmla="*/ 921043 h 1200171"/>
                  <a:gd name="connsiteX710" fmla="*/ 58365 w 982030"/>
                  <a:gd name="connsiteY710" fmla="*/ 921043 h 1200171"/>
                  <a:gd name="connsiteX711" fmla="*/ 55828 w 982030"/>
                  <a:gd name="connsiteY711" fmla="*/ 918505 h 1200171"/>
                  <a:gd name="connsiteX712" fmla="*/ 53290 w 982030"/>
                  <a:gd name="connsiteY712" fmla="*/ 918505 h 1200171"/>
                  <a:gd name="connsiteX713" fmla="*/ 48215 w 982030"/>
                  <a:gd name="connsiteY713" fmla="*/ 915967 h 1200171"/>
                  <a:gd name="connsiteX714" fmla="*/ 48215 w 982030"/>
                  <a:gd name="connsiteY714" fmla="*/ 910892 h 1200171"/>
                  <a:gd name="connsiteX715" fmla="*/ 45677 w 982030"/>
                  <a:gd name="connsiteY715" fmla="*/ 910892 h 1200171"/>
                  <a:gd name="connsiteX716" fmla="*/ 40602 w 982030"/>
                  <a:gd name="connsiteY716" fmla="*/ 908354 h 1200171"/>
                  <a:gd name="connsiteX717" fmla="*/ 35527 w 982030"/>
                  <a:gd name="connsiteY717" fmla="*/ 905817 h 1200171"/>
                  <a:gd name="connsiteX718" fmla="*/ 35527 w 982030"/>
                  <a:gd name="connsiteY718" fmla="*/ 903279 h 1200171"/>
                  <a:gd name="connsiteX719" fmla="*/ 32989 w 982030"/>
                  <a:gd name="connsiteY719" fmla="*/ 900742 h 1200171"/>
                  <a:gd name="connsiteX720" fmla="*/ 32989 w 982030"/>
                  <a:gd name="connsiteY720" fmla="*/ 893129 h 1200171"/>
                  <a:gd name="connsiteX721" fmla="*/ 35527 w 982030"/>
                  <a:gd name="connsiteY721" fmla="*/ 888054 h 1200171"/>
                  <a:gd name="connsiteX722" fmla="*/ 30452 w 982030"/>
                  <a:gd name="connsiteY722" fmla="*/ 885516 h 1200171"/>
                  <a:gd name="connsiteX723" fmla="*/ 30452 w 982030"/>
                  <a:gd name="connsiteY723" fmla="*/ 882978 h 1200171"/>
                  <a:gd name="connsiteX724" fmla="*/ 27914 w 982030"/>
                  <a:gd name="connsiteY724" fmla="*/ 880441 h 1200171"/>
                  <a:gd name="connsiteX725" fmla="*/ 25376 w 982030"/>
                  <a:gd name="connsiteY725" fmla="*/ 877903 h 1200171"/>
                  <a:gd name="connsiteX726" fmla="*/ 22839 w 982030"/>
                  <a:gd name="connsiteY726" fmla="*/ 877903 h 1200171"/>
                  <a:gd name="connsiteX727" fmla="*/ 22839 w 982030"/>
                  <a:gd name="connsiteY727" fmla="*/ 872828 h 1200171"/>
                  <a:gd name="connsiteX728" fmla="*/ 20301 w 982030"/>
                  <a:gd name="connsiteY728" fmla="*/ 872828 h 1200171"/>
                  <a:gd name="connsiteX729" fmla="*/ 17763 w 982030"/>
                  <a:gd name="connsiteY729" fmla="*/ 867753 h 1200171"/>
                  <a:gd name="connsiteX730" fmla="*/ 17763 w 982030"/>
                  <a:gd name="connsiteY730" fmla="*/ 862677 h 1200171"/>
                  <a:gd name="connsiteX731" fmla="*/ 12688 w 982030"/>
                  <a:gd name="connsiteY731" fmla="*/ 860140 h 1200171"/>
                  <a:gd name="connsiteX732" fmla="*/ 10151 w 982030"/>
                  <a:gd name="connsiteY732" fmla="*/ 857602 h 1200171"/>
                  <a:gd name="connsiteX733" fmla="*/ 10151 w 982030"/>
                  <a:gd name="connsiteY733" fmla="*/ 847451 h 1200171"/>
                  <a:gd name="connsiteX734" fmla="*/ 12688 w 982030"/>
                  <a:gd name="connsiteY734" fmla="*/ 839839 h 1200171"/>
                  <a:gd name="connsiteX735" fmla="*/ 15226 w 982030"/>
                  <a:gd name="connsiteY735" fmla="*/ 837301 h 1200171"/>
                  <a:gd name="connsiteX736" fmla="*/ 12688 w 982030"/>
                  <a:gd name="connsiteY736" fmla="*/ 834763 h 1200171"/>
                  <a:gd name="connsiteX737" fmla="*/ 10151 w 982030"/>
                  <a:gd name="connsiteY737" fmla="*/ 829688 h 1200171"/>
                  <a:gd name="connsiteX738" fmla="*/ 7613 w 982030"/>
                  <a:gd name="connsiteY738" fmla="*/ 827150 h 1200171"/>
                  <a:gd name="connsiteX739" fmla="*/ 2538 w 982030"/>
                  <a:gd name="connsiteY739" fmla="*/ 822075 h 1200171"/>
                  <a:gd name="connsiteX740" fmla="*/ 0 w 982030"/>
                  <a:gd name="connsiteY740" fmla="*/ 817000 h 1200171"/>
                  <a:gd name="connsiteX741" fmla="*/ 0 w 982030"/>
                  <a:gd name="connsiteY741" fmla="*/ 811925 h 1200171"/>
                  <a:gd name="connsiteX742" fmla="*/ 5075 w 982030"/>
                  <a:gd name="connsiteY742" fmla="*/ 806849 h 1200171"/>
                  <a:gd name="connsiteX743" fmla="*/ 7613 w 982030"/>
                  <a:gd name="connsiteY743" fmla="*/ 801774 h 1200171"/>
                  <a:gd name="connsiteX744" fmla="*/ 10151 w 982030"/>
                  <a:gd name="connsiteY744" fmla="*/ 796699 h 1200171"/>
                  <a:gd name="connsiteX745" fmla="*/ 10151 w 982030"/>
                  <a:gd name="connsiteY745" fmla="*/ 789086 h 1200171"/>
                  <a:gd name="connsiteX746" fmla="*/ 7613 w 982030"/>
                  <a:gd name="connsiteY746" fmla="*/ 781473 h 1200171"/>
                  <a:gd name="connsiteX747" fmla="*/ 7613 w 982030"/>
                  <a:gd name="connsiteY747" fmla="*/ 779010 h 1200171"/>
                  <a:gd name="connsiteX748" fmla="*/ 5075 w 982030"/>
                  <a:gd name="connsiteY748" fmla="*/ 773934 h 1200171"/>
                  <a:gd name="connsiteX749" fmla="*/ 5075 w 982030"/>
                  <a:gd name="connsiteY749" fmla="*/ 771397 h 1200171"/>
                  <a:gd name="connsiteX750" fmla="*/ 7613 w 982030"/>
                  <a:gd name="connsiteY750" fmla="*/ 768859 h 1200171"/>
                  <a:gd name="connsiteX751" fmla="*/ 7613 w 982030"/>
                  <a:gd name="connsiteY751" fmla="*/ 766321 h 1200171"/>
                  <a:gd name="connsiteX752" fmla="*/ 10151 w 982030"/>
                  <a:gd name="connsiteY752" fmla="*/ 763784 h 1200171"/>
                  <a:gd name="connsiteX753" fmla="*/ 12688 w 982030"/>
                  <a:gd name="connsiteY753" fmla="*/ 761246 h 1200171"/>
                  <a:gd name="connsiteX754" fmla="*/ 12688 w 982030"/>
                  <a:gd name="connsiteY754" fmla="*/ 756171 h 1200171"/>
                  <a:gd name="connsiteX755" fmla="*/ 15226 w 982030"/>
                  <a:gd name="connsiteY755" fmla="*/ 753633 h 1200171"/>
                  <a:gd name="connsiteX756" fmla="*/ 17763 w 982030"/>
                  <a:gd name="connsiteY756" fmla="*/ 753633 h 1200171"/>
                  <a:gd name="connsiteX757" fmla="*/ 22839 w 982030"/>
                  <a:gd name="connsiteY757" fmla="*/ 748558 h 1200171"/>
                  <a:gd name="connsiteX758" fmla="*/ 22839 w 982030"/>
                  <a:gd name="connsiteY758" fmla="*/ 735870 h 1200171"/>
                  <a:gd name="connsiteX759" fmla="*/ 25376 w 982030"/>
                  <a:gd name="connsiteY759" fmla="*/ 735870 h 1200171"/>
                  <a:gd name="connsiteX760" fmla="*/ 27914 w 982030"/>
                  <a:gd name="connsiteY760" fmla="*/ 733332 h 1200171"/>
                  <a:gd name="connsiteX761" fmla="*/ 30452 w 982030"/>
                  <a:gd name="connsiteY761" fmla="*/ 730794 h 1200171"/>
                  <a:gd name="connsiteX762" fmla="*/ 30452 w 982030"/>
                  <a:gd name="connsiteY762" fmla="*/ 728257 h 1200171"/>
                  <a:gd name="connsiteX763" fmla="*/ 27914 w 982030"/>
                  <a:gd name="connsiteY763" fmla="*/ 725719 h 1200171"/>
                  <a:gd name="connsiteX764" fmla="*/ 27914 w 982030"/>
                  <a:gd name="connsiteY764" fmla="*/ 723182 h 1200171"/>
                  <a:gd name="connsiteX765" fmla="*/ 30452 w 982030"/>
                  <a:gd name="connsiteY765" fmla="*/ 723182 h 1200171"/>
                  <a:gd name="connsiteX766" fmla="*/ 30452 w 982030"/>
                  <a:gd name="connsiteY766" fmla="*/ 720644 h 1200171"/>
                  <a:gd name="connsiteX767" fmla="*/ 35527 w 982030"/>
                  <a:gd name="connsiteY767" fmla="*/ 720644 h 1200171"/>
                  <a:gd name="connsiteX768" fmla="*/ 35527 w 982030"/>
                  <a:gd name="connsiteY768" fmla="*/ 718106 h 1200171"/>
                  <a:gd name="connsiteX769" fmla="*/ 38064 w 982030"/>
                  <a:gd name="connsiteY769" fmla="*/ 715569 h 1200171"/>
                  <a:gd name="connsiteX770" fmla="*/ 40602 w 982030"/>
                  <a:gd name="connsiteY770" fmla="*/ 713031 h 1200171"/>
                  <a:gd name="connsiteX771" fmla="*/ 40602 w 982030"/>
                  <a:gd name="connsiteY771" fmla="*/ 713031 h 120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</a:cxnLst>
                <a:rect l="l" t="t" r="r" b="b"/>
                <a:pathLst>
                  <a:path w="982030" h="1200171">
                    <a:moveTo>
                      <a:pt x="40591" y="713042"/>
                    </a:moveTo>
                    <a:lnTo>
                      <a:pt x="40591" y="710504"/>
                    </a:lnTo>
                    <a:lnTo>
                      <a:pt x="43129" y="705429"/>
                    </a:lnTo>
                    <a:lnTo>
                      <a:pt x="40591" y="705429"/>
                    </a:lnTo>
                    <a:lnTo>
                      <a:pt x="43129" y="702891"/>
                    </a:lnTo>
                    <a:lnTo>
                      <a:pt x="45667" y="700354"/>
                    </a:lnTo>
                    <a:lnTo>
                      <a:pt x="48204" y="700354"/>
                    </a:lnTo>
                    <a:lnTo>
                      <a:pt x="48204" y="702891"/>
                    </a:lnTo>
                    <a:lnTo>
                      <a:pt x="55817" y="702891"/>
                    </a:lnTo>
                    <a:lnTo>
                      <a:pt x="53280" y="700354"/>
                    </a:lnTo>
                    <a:lnTo>
                      <a:pt x="53280" y="697816"/>
                    </a:lnTo>
                    <a:lnTo>
                      <a:pt x="58355" y="697816"/>
                    </a:lnTo>
                    <a:lnTo>
                      <a:pt x="60892" y="700354"/>
                    </a:lnTo>
                    <a:lnTo>
                      <a:pt x="65968" y="702891"/>
                    </a:lnTo>
                    <a:lnTo>
                      <a:pt x="68505" y="702891"/>
                    </a:lnTo>
                    <a:lnTo>
                      <a:pt x="65968" y="700354"/>
                    </a:lnTo>
                    <a:lnTo>
                      <a:pt x="65968" y="697816"/>
                    </a:lnTo>
                    <a:lnTo>
                      <a:pt x="68505" y="697816"/>
                    </a:lnTo>
                    <a:lnTo>
                      <a:pt x="71043" y="700354"/>
                    </a:lnTo>
                    <a:lnTo>
                      <a:pt x="76118" y="702891"/>
                    </a:lnTo>
                    <a:lnTo>
                      <a:pt x="78656" y="705429"/>
                    </a:lnTo>
                    <a:lnTo>
                      <a:pt x="81194" y="705429"/>
                    </a:lnTo>
                    <a:lnTo>
                      <a:pt x="83731" y="702891"/>
                    </a:lnTo>
                    <a:lnTo>
                      <a:pt x="86269" y="702891"/>
                    </a:lnTo>
                    <a:lnTo>
                      <a:pt x="88806" y="700354"/>
                    </a:lnTo>
                    <a:lnTo>
                      <a:pt x="93882" y="700354"/>
                    </a:lnTo>
                    <a:lnTo>
                      <a:pt x="93882" y="697816"/>
                    </a:lnTo>
                    <a:lnTo>
                      <a:pt x="96419" y="695278"/>
                    </a:lnTo>
                    <a:lnTo>
                      <a:pt x="98957" y="692741"/>
                    </a:lnTo>
                    <a:lnTo>
                      <a:pt x="98957" y="695278"/>
                    </a:lnTo>
                    <a:lnTo>
                      <a:pt x="101495" y="692741"/>
                    </a:lnTo>
                    <a:lnTo>
                      <a:pt x="104032" y="695278"/>
                    </a:lnTo>
                    <a:lnTo>
                      <a:pt x="104032" y="690203"/>
                    </a:lnTo>
                    <a:lnTo>
                      <a:pt x="114183" y="690203"/>
                    </a:lnTo>
                    <a:lnTo>
                      <a:pt x="114183" y="692741"/>
                    </a:lnTo>
                    <a:lnTo>
                      <a:pt x="119258" y="692741"/>
                    </a:lnTo>
                    <a:lnTo>
                      <a:pt x="121796" y="690203"/>
                    </a:lnTo>
                    <a:lnTo>
                      <a:pt x="121796" y="687665"/>
                    </a:lnTo>
                    <a:lnTo>
                      <a:pt x="119258" y="685128"/>
                    </a:lnTo>
                    <a:lnTo>
                      <a:pt x="121796" y="685128"/>
                    </a:lnTo>
                    <a:lnTo>
                      <a:pt x="121796" y="682590"/>
                    </a:lnTo>
                    <a:lnTo>
                      <a:pt x="119258" y="682590"/>
                    </a:lnTo>
                    <a:lnTo>
                      <a:pt x="119258" y="680053"/>
                    </a:lnTo>
                    <a:lnTo>
                      <a:pt x="124333" y="680053"/>
                    </a:lnTo>
                    <a:lnTo>
                      <a:pt x="126871" y="677515"/>
                    </a:lnTo>
                    <a:lnTo>
                      <a:pt x="129408" y="680053"/>
                    </a:lnTo>
                    <a:lnTo>
                      <a:pt x="126871" y="682590"/>
                    </a:lnTo>
                    <a:lnTo>
                      <a:pt x="129408" y="685128"/>
                    </a:lnTo>
                    <a:lnTo>
                      <a:pt x="129408" y="682590"/>
                    </a:lnTo>
                    <a:lnTo>
                      <a:pt x="131946" y="685128"/>
                    </a:lnTo>
                    <a:lnTo>
                      <a:pt x="134484" y="685128"/>
                    </a:lnTo>
                    <a:lnTo>
                      <a:pt x="137021" y="682590"/>
                    </a:lnTo>
                    <a:lnTo>
                      <a:pt x="139559" y="685128"/>
                    </a:lnTo>
                    <a:lnTo>
                      <a:pt x="144634" y="685128"/>
                    </a:lnTo>
                    <a:lnTo>
                      <a:pt x="147172" y="680053"/>
                    </a:lnTo>
                    <a:lnTo>
                      <a:pt x="149709" y="677515"/>
                    </a:lnTo>
                    <a:lnTo>
                      <a:pt x="149709" y="674977"/>
                    </a:lnTo>
                    <a:lnTo>
                      <a:pt x="152247" y="669902"/>
                    </a:lnTo>
                    <a:lnTo>
                      <a:pt x="152247" y="667364"/>
                    </a:lnTo>
                    <a:lnTo>
                      <a:pt x="154785" y="669902"/>
                    </a:lnTo>
                    <a:lnTo>
                      <a:pt x="157322" y="669902"/>
                    </a:lnTo>
                    <a:lnTo>
                      <a:pt x="157322" y="672440"/>
                    </a:lnTo>
                    <a:lnTo>
                      <a:pt x="162398" y="669902"/>
                    </a:lnTo>
                    <a:lnTo>
                      <a:pt x="164935" y="669902"/>
                    </a:lnTo>
                    <a:lnTo>
                      <a:pt x="167473" y="667364"/>
                    </a:lnTo>
                    <a:lnTo>
                      <a:pt x="172548" y="664827"/>
                    </a:lnTo>
                    <a:lnTo>
                      <a:pt x="175086" y="659751"/>
                    </a:lnTo>
                    <a:lnTo>
                      <a:pt x="177623" y="657214"/>
                    </a:lnTo>
                    <a:lnTo>
                      <a:pt x="180161" y="654676"/>
                    </a:lnTo>
                    <a:lnTo>
                      <a:pt x="180161" y="652139"/>
                    </a:lnTo>
                    <a:lnTo>
                      <a:pt x="172548" y="652139"/>
                    </a:lnTo>
                    <a:lnTo>
                      <a:pt x="167473" y="649601"/>
                    </a:lnTo>
                    <a:lnTo>
                      <a:pt x="164935" y="649601"/>
                    </a:lnTo>
                    <a:lnTo>
                      <a:pt x="164935" y="647063"/>
                    </a:lnTo>
                    <a:lnTo>
                      <a:pt x="167473" y="647063"/>
                    </a:lnTo>
                    <a:lnTo>
                      <a:pt x="167473" y="644526"/>
                    </a:lnTo>
                    <a:lnTo>
                      <a:pt x="164935" y="644526"/>
                    </a:lnTo>
                    <a:lnTo>
                      <a:pt x="167473" y="641988"/>
                    </a:lnTo>
                    <a:lnTo>
                      <a:pt x="164935" y="639451"/>
                    </a:lnTo>
                    <a:lnTo>
                      <a:pt x="162398" y="639451"/>
                    </a:lnTo>
                    <a:lnTo>
                      <a:pt x="164935" y="636913"/>
                    </a:lnTo>
                    <a:lnTo>
                      <a:pt x="162398" y="634375"/>
                    </a:lnTo>
                    <a:lnTo>
                      <a:pt x="162398" y="631838"/>
                    </a:lnTo>
                    <a:lnTo>
                      <a:pt x="164935" y="626762"/>
                    </a:lnTo>
                    <a:lnTo>
                      <a:pt x="164935" y="621687"/>
                    </a:lnTo>
                    <a:lnTo>
                      <a:pt x="172548" y="621687"/>
                    </a:lnTo>
                    <a:lnTo>
                      <a:pt x="175086" y="619150"/>
                    </a:lnTo>
                    <a:lnTo>
                      <a:pt x="172548" y="616612"/>
                    </a:lnTo>
                    <a:lnTo>
                      <a:pt x="172548" y="614074"/>
                    </a:lnTo>
                    <a:lnTo>
                      <a:pt x="175086" y="611537"/>
                    </a:lnTo>
                    <a:lnTo>
                      <a:pt x="180161" y="603924"/>
                    </a:lnTo>
                    <a:lnTo>
                      <a:pt x="185236" y="598848"/>
                    </a:lnTo>
                    <a:lnTo>
                      <a:pt x="187774" y="593773"/>
                    </a:lnTo>
                    <a:lnTo>
                      <a:pt x="182699" y="586160"/>
                    </a:lnTo>
                    <a:lnTo>
                      <a:pt x="177623" y="578547"/>
                    </a:lnTo>
                    <a:lnTo>
                      <a:pt x="175086" y="568397"/>
                    </a:lnTo>
                    <a:lnTo>
                      <a:pt x="172548" y="563322"/>
                    </a:lnTo>
                    <a:lnTo>
                      <a:pt x="170011" y="558246"/>
                    </a:lnTo>
                    <a:lnTo>
                      <a:pt x="167473" y="553171"/>
                    </a:lnTo>
                    <a:lnTo>
                      <a:pt x="159860" y="537945"/>
                    </a:lnTo>
                    <a:lnTo>
                      <a:pt x="157322" y="527795"/>
                    </a:lnTo>
                    <a:lnTo>
                      <a:pt x="152247" y="515107"/>
                    </a:lnTo>
                    <a:lnTo>
                      <a:pt x="147172" y="512569"/>
                    </a:lnTo>
                    <a:lnTo>
                      <a:pt x="144634" y="507494"/>
                    </a:lnTo>
                    <a:lnTo>
                      <a:pt x="139559" y="499881"/>
                    </a:lnTo>
                    <a:lnTo>
                      <a:pt x="137021" y="497343"/>
                    </a:lnTo>
                    <a:lnTo>
                      <a:pt x="131946" y="489730"/>
                    </a:lnTo>
                    <a:lnTo>
                      <a:pt x="131946" y="477042"/>
                    </a:lnTo>
                    <a:lnTo>
                      <a:pt x="134484" y="471967"/>
                    </a:lnTo>
                    <a:lnTo>
                      <a:pt x="134484" y="464354"/>
                    </a:lnTo>
                    <a:lnTo>
                      <a:pt x="137021" y="459279"/>
                    </a:lnTo>
                    <a:lnTo>
                      <a:pt x="137021" y="451666"/>
                    </a:lnTo>
                    <a:lnTo>
                      <a:pt x="142097" y="444053"/>
                    </a:lnTo>
                    <a:lnTo>
                      <a:pt x="144634" y="438978"/>
                    </a:lnTo>
                    <a:lnTo>
                      <a:pt x="149709" y="433903"/>
                    </a:lnTo>
                    <a:lnTo>
                      <a:pt x="154785" y="426290"/>
                    </a:lnTo>
                    <a:lnTo>
                      <a:pt x="159860" y="421215"/>
                    </a:lnTo>
                    <a:lnTo>
                      <a:pt x="167473" y="413602"/>
                    </a:lnTo>
                    <a:lnTo>
                      <a:pt x="172548" y="405989"/>
                    </a:lnTo>
                    <a:lnTo>
                      <a:pt x="175086" y="403451"/>
                    </a:lnTo>
                    <a:lnTo>
                      <a:pt x="177623" y="403451"/>
                    </a:lnTo>
                    <a:lnTo>
                      <a:pt x="180161" y="398376"/>
                    </a:lnTo>
                    <a:lnTo>
                      <a:pt x="185236" y="393301"/>
                    </a:lnTo>
                    <a:lnTo>
                      <a:pt x="187774" y="388225"/>
                    </a:lnTo>
                    <a:lnTo>
                      <a:pt x="190312" y="383150"/>
                    </a:lnTo>
                    <a:lnTo>
                      <a:pt x="190312" y="367924"/>
                    </a:lnTo>
                    <a:lnTo>
                      <a:pt x="187774" y="360311"/>
                    </a:lnTo>
                    <a:lnTo>
                      <a:pt x="187774" y="355236"/>
                    </a:lnTo>
                    <a:lnTo>
                      <a:pt x="190312" y="345086"/>
                    </a:lnTo>
                    <a:lnTo>
                      <a:pt x="190312" y="342548"/>
                    </a:lnTo>
                    <a:lnTo>
                      <a:pt x="192849" y="334935"/>
                    </a:lnTo>
                    <a:lnTo>
                      <a:pt x="192849" y="312107"/>
                    </a:lnTo>
                    <a:lnTo>
                      <a:pt x="190312" y="301956"/>
                    </a:lnTo>
                    <a:lnTo>
                      <a:pt x="190312" y="263903"/>
                    </a:lnTo>
                    <a:lnTo>
                      <a:pt x="192849" y="258827"/>
                    </a:lnTo>
                    <a:lnTo>
                      <a:pt x="192849" y="235999"/>
                    </a:lnTo>
                    <a:lnTo>
                      <a:pt x="195387" y="230924"/>
                    </a:lnTo>
                    <a:lnTo>
                      <a:pt x="195387" y="223311"/>
                    </a:lnTo>
                    <a:lnTo>
                      <a:pt x="197925" y="220774"/>
                    </a:lnTo>
                    <a:lnTo>
                      <a:pt x="197925" y="208085"/>
                    </a:lnTo>
                    <a:lnTo>
                      <a:pt x="200462" y="203010"/>
                    </a:lnTo>
                    <a:lnTo>
                      <a:pt x="200462" y="197935"/>
                    </a:lnTo>
                    <a:lnTo>
                      <a:pt x="228376" y="197935"/>
                    </a:lnTo>
                    <a:lnTo>
                      <a:pt x="235989" y="195397"/>
                    </a:lnTo>
                    <a:lnTo>
                      <a:pt x="243602" y="195397"/>
                    </a:lnTo>
                    <a:lnTo>
                      <a:pt x="246139" y="192860"/>
                    </a:lnTo>
                    <a:lnTo>
                      <a:pt x="248677" y="195397"/>
                    </a:lnTo>
                    <a:lnTo>
                      <a:pt x="253752" y="197935"/>
                    </a:lnTo>
                    <a:lnTo>
                      <a:pt x="258828" y="203010"/>
                    </a:lnTo>
                    <a:lnTo>
                      <a:pt x="266440" y="210623"/>
                    </a:lnTo>
                    <a:lnTo>
                      <a:pt x="271516" y="220774"/>
                    </a:lnTo>
                    <a:lnTo>
                      <a:pt x="271516" y="225849"/>
                    </a:lnTo>
                    <a:lnTo>
                      <a:pt x="274053" y="230924"/>
                    </a:lnTo>
                    <a:lnTo>
                      <a:pt x="276591" y="233462"/>
                    </a:lnTo>
                    <a:lnTo>
                      <a:pt x="276591" y="235999"/>
                    </a:lnTo>
                    <a:lnTo>
                      <a:pt x="279129" y="238537"/>
                    </a:lnTo>
                    <a:lnTo>
                      <a:pt x="301957" y="238537"/>
                    </a:lnTo>
                    <a:lnTo>
                      <a:pt x="309569" y="241075"/>
                    </a:lnTo>
                    <a:lnTo>
                      <a:pt x="317182" y="238537"/>
                    </a:lnTo>
                    <a:lnTo>
                      <a:pt x="327333" y="238537"/>
                    </a:lnTo>
                    <a:lnTo>
                      <a:pt x="332408" y="241075"/>
                    </a:lnTo>
                    <a:lnTo>
                      <a:pt x="340021" y="241075"/>
                    </a:lnTo>
                    <a:lnTo>
                      <a:pt x="342559" y="238537"/>
                    </a:lnTo>
                    <a:lnTo>
                      <a:pt x="350172" y="238537"/>
                    </a:lnTo>
                    <a:lnTo>
                      <a:pt x="360322" y="235999"/>
                    </a:lnTo>
                    <a:lnTo>
                      <a:pt x="367935" y="233462"/>
                    </a:lnTo>
                    <a:lnTo>
                      <a:pt x="375548" y="235999"/>
                    </a:lnTo>
                    <a:lnTo>
                      <a:pt x="383161" y="235999"/>
                    </a:lnTo>
                    <a:lnTo>
                      <a:pt x="393311" y="238537"/>
                    </a:lnTo>
                    <a:lnTo>
                      <a:pt x="403462" y="235999"/>
                    </a:lnTo>
                    <a:lnTo>
                      <a:pt x="418688" y="235999"/>
                    </a:lnTo>
                    <a:lnTo>
                      <a:pt x="428838" y="238537"/>
                    </a:lnTo>
                    <a:lnTo>
                      <a:pt x="459279" y="238537"/>
                    </a:lnTo>
                    <a:lnTo>
                      <a:pt x="464354" y="235999"/>
                    </a:lnTo>
                    <a:lnTo>
                      <a:pt x="469429" y="233462"/>
                    </a:lnTo>
                    <a:lnTo>
                      <a:pt x="471967" y="233462"/>
                    </a:lnTo>
                    <a:lnTo>
                      <a:pt x="474505" y="230924"/>
                    </a:lnTo>
                    <a:lnTo>
                      <a:pt x="477042" y="230924"/>
                    </a:lnTo>
                    <a:lnTo>
                      <a:pt x="479580" y="228387"/>
                    </a:lnTo>
                    <a:lnTo>
                      <a:pt x="482118" y="225849"/>
                    </a:lnTo>
                    <a:lnTo>
                      <a:pt x="487193" y="223311"/>
                    </a:lnTo>
                    <a:lnTo>
                      <a:pt x="489731" y="220774"/>
                    </a:lnTo>
                    <a:lnTo>
                      <a:pt x="494806" y="218236"/>
                    </a:lnTo>
                    <a:lnTo>
                      <a:pt x="502419" y="218236"/>
                    </a:lnTo>
                    <a:lnTo>
                      <a:pt x="502419" y="215698"/>
                    </a:lnTo>
                    <a:lnTo>
                      <a:pt x="507494" y="213161"/>
                    </a:lnTo>
                    <a:lnTo>
                      <a:pt x="507494" y="210623"/>
                    </a:lnTo>
                    <a:lnTo>
                      <a:pt x="504956" y="208085"/>
                    </a:lnTo>
                    <a:lnTo>
                      <a:pt x="499881" y="203010"/>
                    </a:lnTo>
                    <a:lnTo>
                      <a:pt x="492268" y="197935"/>
                    </a:lnTo>
                    <a:lnTo>
                      <a:pt x="484655" y="190322"/>
                    </a:lnTo>
                    <a:lnTo>
                      <a:pt x="479580" y="182709"/>
                    </a:lnTo>
                    <a:lnTo>
                      <a:pt x="477042" y="175096"/>
                    </a:lnTo>
                    <a:lnTo>
                      <a:pt x="477042" y="164946"/>
                    </a:lnTo>
                    <a:lnTo>
                      <a:pt x="482118" y="149720"/>
                    </a:lnTo>
                    <a:lnTo>
                      <a:pt x="484655" y="137032"/>
                    </a:lnTo>
                    <a:lnTo>
                      <a:pt x="492268" y="121806"/>
                    </a:lnTo>
                    <a:lnTo>
                      <a:pt x="502419" y="106580"/>
                    </a:lnTo>
                    <a:lnTo>
                      <a:pt x="507494" y="93892"/>
                    </a:lnTo>
                    <a:lnTo>
                      <a:pt x="512569" y="83742"/>
                    </a:lnTo>
                    <a:lnTo>
                      <a:pt x="515107" y="71053"/>
                    </a:lnTo>
                    <a:lnTo>
                      <a:pt x="517645" y="60903"/>
                    </a:lnTo>
                    <a:lnTo>
                      <a:pt x="520182" y="53290"/>
                    </a:lnTo>
                    <a:lnTo>
                      <a:pt x="520182" y="48215"/>
                    </a:lnTo>
                    <a:lnTo>
                      <a:pt x="517645" y="45677"/>
                    </a:lnTo>
                    <a:lnTo>
                      <a:pt x="517645" y="32989"/>
                    </a:lnTo>
                    <a:lnTo>
                      <a:pt x="520182" y="32989"/>
                    </a:lnTo>
                    <a:lnTo>
                      <a:pt x="520182" y="35527"/>
                    </a:lnTo>
                    <a:lnTo>
                      <a:pt x="522720" y="38064"/>
                    </a:lnTo>
                    <a:lnTo>
                      <a:pt x="522720" y="40602"/>
                    </a:lnTo>
                    <a:lnTo>
                      <a:pt x="525257" y="38064"/>
                    </a:lnTo>
                    <a:lnTo>
                      <a:pt x="527795" y="35527"/>
                    </a:lnTo>
                    <a:lnTo>
                      <a:pt x="527795" y="38064"/>
                    </a:lnTo>
                    <a:lnTo>
                      <a:pt x="530333" y="40602"/>
                    </a:lnTo>
                    <a:lnTo>
                      <a:pt x="532870" y="40602"/>
                    </a:lnTo>
                    <a:lnTo>
                      <a:pt x="532870" y="38064"/>
                    </a:lnTo>
                    <a:lnTo>
                      <a:pt x="535408" y="38064"/>
                    </a:lnTo>
                    <a:lnTo>
                      <a:pt x="535408" y="35527"/>
                    </a:lnTo>
                    <a:lnTo>
                      <a:pt x="530333" y="35527"/>
                    </a:lnTo>
                    <a:lnTo>
                      <a:pt x="530333" y="32989"/>
                    </a:lnTo>
                    <a:lnTo>
                      <a:pt x="532870" y="32989"/>
                    </a:lnTo>
                    <a:lnTo>
                      <a:pt x="532870" y="30451"/>
                    </a:lnTo>
                    <a:lnTo>
                      <a:pt x="535408" y="27914"/>
                    </a:lnTo>
                    <a:lnTo>
                      <a:pt x="537946" y="27914"/>
                    </a:lnTo>
                    <a:lnTo>
                      <a:pt x="540483" y="30451"/>
                    </a:lnTo>
                    <a:lnTo>
                      <a:pt x="540483" y="35527"/>
                    </a:lnTo>
                    <a:lnTo>
                      <a:pt x="543021" y="35527"/>
                    </a:lnTo>
                    <a:lnTo>
                      <a:pt x="545558" y="38064"/>
                    </a:lnTo>
                    <a:lnTo>
                      <a:pt x="550634" y="38064"/>
                    </a:lnTo>
                    <a:lnTo>
                      <a:pt x="548096" y="35527"/>
                    </a:lnTo>
                    <a:lnTo>
                      <a:pt x="548096" y="32989"/>
                    </a:lnTo>
                    <a:lnTo>
                      <a:pt x="553171" y="32989"/>
                    </a:lnTo>
                    <a:lnTo>
                      <a:pt x="553171" y="30451"/>
                    </a:lnTo>
                    <a:lnTo>
                      <a:pt x="555709" y="30451"/>
                    </a:lnTo>
                    <a:lnTo>
                      <a:pt x="553171" y="27914"/>
                    </a:lnTo>
                    <a:lnTo>
                      <a:pt x="550634" y="27914"/>
                    </a:lnTo>
                    <a:lnTo>
                      <a:pt x="548096" y="25376"/>
                    </a:lnTo>
                    <a:lnTo>
                      <a:pt x="545558" y="25376"/>
                    </a:lnTo>
                    <a:lnTo>
                      <a:pt x="543021" y="22839"/>
                    </a:lnTo>
                    <a:lnTo>
                      <a:pt x="545558" y="22839"/>
                    </a:lnTo>
                    <a:lnTo>
                      <a:pt x="545558" y="20301"/>
                    </a:lnTo>
                    <a:lnTo>
                      <a:pt x="548096" y="22839"/>
                    </a:lnTo>
                    <a:lnTo>
                      <a:pt x="553171" y="25376"/>
                    </a:lnTo>
                    <a:lnTo>
                      <a:pt x="553171" y="22839"/>
                    </a:lnTo>
                    <a:lnTo>
                      <a:pt x="560784" y="22839"/>
                    </a:lnTo>
                    <a:lnTo>
                      <a:pt x="560784" y="25376"/>
                    </a:lnTo>
                    <a:lnTo>
                      <a:pt x="563322" y="25376"/>
                    </a:lnTo>
                    <a:lnTo>
                      <a:pt x="565859" y="22839"/>
                    </a:lnTo>
                    <a:lnTo>
                      <a:pt x="568397" y="20301"/>
                    </a:lnTo>
                    <a:lnTo>
                      <a:pt x="573472" y="20301"/>
                    </a:lnTo>
                    <a:lnTo>
                      <a:pt x="576010" y="22839"/>
                    </a:lnTo>
                    <a:lnTo>
                      <a:pt x="581085" y="25376"/>
                    </a:lnTo>
                    <a:lnTo>
                      <a:pt x="583623" y="25376"/>
                    </a:lnTo>
                    <a:lnTo>
                      <a:pt x="583623" y="10150"/>
                    </a:lnTo>
                    <a:lnTo>
                      <a:pt x="586160" y="7613"/>
                    </a:lnTo>
                    <a:lnTo>
                      <a:pt x="588698" y="5075"/>
                    </a:lnTo>
                    <a:lnTo>
                      <a:pt x="591236" y="5075"/>
                    </a:lnTo>
                    <a:lnTo>
                      <a:pt x="596311" y="7613"/>
                    </a:lnTo>
                    <a:lnTo>
                      <a:pt x="596311" y="10150"/>
                    </a:lnTo>
                    <a:lnTo>
                      <a:pt x="593773" y="12688"/>
                    </a:lnTo>
                    <a:lnTo>
                      <a:pt x="593773" y="15226"/>
                    </a:lnTo>
                    <a:lnTo>
                      <a:pt x="596311" y="15226"/>
                    </a:lnTo>
                    <a:lnTo>
                      <a:pt x="598849" y="17763"/>
                    </a:lnTo>
                    <a:lnTo>
                      <a:pt x="601386" y="15226"/>
                    </a:lnTo>
                    <a:lnTo>
                      <a:pt x="603924" y="12688"/>
                    </a:lnTo>
                    <a:lnTo>
                      <a:pt x="606462" y="12688"/>
                    </a:lnTo>
                    <a:lnTo>
                      <a:pt x="606462" y="10150"/>
                    </a:lnTo>
                    <a:lnTo>
                      <a:pt x="608999" y="10150"/>
                    </a:lnTo>
                    <a:lnTo>
                      <a:pt x="611537" y="12688"/>
                    </a:lnTo>
                    <a:lnTo>
                      <a:pt x="614074" y="15226"/>
                    </a:lnTo>
                    <a:lnTo>
                      <a:pt x="616612" y="20301"/>
                    </a:lnTo>
                    <a:lnTo>
                      <a:pt x="619150" y="22839"/>
                    </a:lnTo>
                    <a:lnTo>
                      <a:pt x="621687" y="25376"/>
                    </a:lnTo>
                    <a:lnTo>
                      <a:pt x="624225" y="27914"/>
                    </a:lnTo>
                    <a:lnTo>
                      <a:pt x="626763" y="30451"/>
                    </a:lnTo>
                    <a:lnTo>
                      <a:pt x="629300" y="27914"/>
                    </a:lnTo>
                    <a:lnTo>
                      <a:pt x="631838" y="27914"/>
                    </a:lnTo>
                    <a:lnTo>
                      <a:pt x="631838" y="25376"/>
                    </a:lnTo>
                    <a:lnTo>
                      <a:pt x="634375" y="22839"/>
                    </a:lnTo>
                    <a:lnTo>
                      <a:pt x="641988" y="22839"/>
                    </a:lnTo>
                    <a:lnTo>
                      <a:pt x="647064" y="27914"/>
                    </a:lnTo>
                    <a:lnTo>
                      <a:pt x="647064" y="30451"/>
                    </a:lnTo>
                    <a:lnTo>
                      <a:pt x="649601" y="38064"/>
                    </a:lnTo>
                    <a:lnTo>
                      <a:pt x="652139" y="43140"/>
                    </a:lnTo>
                    <a:lnTo>
                      <a:pt x="654676" y="48215"/>
                    </a:lnTo>
                    <a:lnTo>
                      <a:pt x="657214" y="53290"/>
                    </a:lnTo>
                    <a:lnTo>
                      <a:pt x="659752" y="55828"/>
                    </a:lnTo>
                    <a:lnTo>
                      <a:pt x="662289" y="58365"/>
                    </a:lnTo>
                    <a:lnTo>
                      <a:pt x="669902" y="58365"/>
                    </a:lnTo>
                    <a:lnTo>
                      <a:pt x="672440" y="55828"/>
                    </a:lnTo>
                    <a:lnTo>
                      <a:pt x="680053" y="55828"/>
                    </a:lnTo>
                    <a:lnTo>
                      <a:pt x="680053" y="53290"/>
                    </a:lnTo>
                    <a:lnTo>
                      <a:pt x="682590" y="50753"/>
                    </a:lnTo>
                    <a:lnTo>
                      <a:pt x="685128" y="50753"/>
                    </a:lnTo>
                    <a:lnTo>
                      <a:pt x="685128" y="48215"/>
                    </a:lnTo>
                    <a:lnTo>
                      <a:pt x="687666" y="48215"/>
                    </a:lnTo>
                    <a:lnTo>
                      <a:pt x="687666" y="45677"/>
                    </a:lnTo>
                    <a:lnTo>
                      <a:pt x="690203" y="45677"/>
                    </a:lnTo>
                    <a:lnTo>
                      <a:pt x="690203" y="48215"/>
                    </a:lnTo>
                    <a:lnTo>
                      <a:pt x="695279" y="48215"/>
                    </a:lnTo>
                    <a:lnTo>
                      <a:pt x="695279" y="50753"/>
                    </a:lnTo>
                    <a:lnTo>
                      <a:pt x="697816" y="53290"/>
                    </a:lnTo>
                    <a:lnTo>
                      <a:pt x="702891" y="53290"/>
                    </a:lnTo>
                    <a:lnTo>
                      <a:pt x="707967" y="50753"/>
                    </a:lnTo>
                    <a:lnTo>
                      <a:pt x="713042" y="45677"/>
                    </a:lnTo>
                    <a:lnTo>
                      <a:pt x="718117" y="40602"/>
                    </a:lnTo>
                    <a:lnTo>
                      <a:pt x="723192" y="38064"/>
                    </a:lnTo>
                    <a:lnTo>
                      <a:pt x="725730" y="35527"/>
                    </a:lnTo>
                    <a:lnTo>
                      <a:pt x="725730" y="30451"/>
                    </a:lnTo>
                    <a:lnTo>
                      <a:pt x="728268" y="25376"/>
                    </a:lnTo>
                    <a:lnTo>
                      <a:pt x="728268" y="20301"/>
                    </a:lnTo>
                    <a:lnTo>
                      <a:pt x="730805" y="17763"/>
                    </a:lnTo>
                    <a:lnTo>
                      <a:pt x="730805" y="15226"/>
                    </a:lnTo>
                    <a:lnTo>
                      <a:pt x="735881" y="17763"/>
                    </a:lnTo>
                    <a:lnTo>
                      <a:pt x="738418" y="17763"/>
                    </a:lnTo>
                    <a:lnTo>
                      <a:pt x="740956" y="15226"/>
                    </a:lnTo>
                    <a:lnTo>
                      <a:pt x="746031" y="12688"/>
                    </a:lnTo>
                    <a:lnTo>
                      <a:pt x="748569" y="10150"/>
                    </a:lnTo>
                    <a:lnTo>
                      <a:pt x="751106" y="10150"/>
                    </a:lnTo>
                    <a:lnTo>
                      <a:pt x="756181" y="12688"/>
                    </a:lnTo>
                    <a:lnTo>
                      <a:pt x="758719" y="12688"/>
                    </a:lnTo>
                    <a:lnTo>
                      <a:pt x="766332" y="10150"/>
                    </a:lnTo>
                    <a:lnTo>
                      <a:pt x="771407" y="7613"/>
                    </a:lnTo>
                    <a:lnTo>
                      <a:pt x="794246" y="7613"/>
                    </a:lnTo>
                    <a:lnTo>
                      <a:pt x="801859" y="5075"/>
                    </a:lnTo>
                    <a:lnTo>
                      <a:pt x="806934" y="2537"/>
                    </a:lnTo>
                    <a:lnTo>
                      <a:pt x="809472" y="2537"/>
                    </a:lnTo>
                    <a:lnTo>
                      <a:pt x="814547" y="0"/>
                    </a:lnTo>
                    <a:lnTo>
                      <a:pt x="817085" y="2537"/>
                    </a:lnTo>
                    <a:lnTo>
                      <a:pt x="819622" y="5075"/>
                    </a:lnTo>
                    <a:lnTo>
                      <a:pt x="819622" y="10150"/>
                    </a:lnTo>
                    <a:lnTo>
                      <a:pt x="817085" y="12688"/>
                    </a:lnTo>
                    <a:lnTo>
                      <a:pt x="814547" y="17763"/>
                    </a:lnTo>
                    <a:lnTo>
                      <a:pt x="814547" y="20301"/>
                    </a:lnTo>
                    <a:lnTo>
                      <a:pt x="812009" y="22839"/>
                    </a:lnTo>
                    <a:lnTo>
                      <a:pt x="812009" y="32989"/>
                    </a:lnTo>
                    <a:lnTo>
                      <a:pt x="817085" y="38064"/>
                    </a:lnTo>
                    <a:lnTo>
                      <a:pt x="822160" y="40602"/>
                    </a:lnTo>
                    <a:lnTo>
                      <a:pt x="827235" y="43140"/>
                    </a:lnTo>
                    <a:lnTo>
                      <a:pt x="832310" y="48215"/>
                    </a:lnTo>
                    <a:lnTo>
                      <a:pt x="837386" y="53290"/>
                    </a:lnTo>
                    <a:lnTo>
                      <a:pt x="842461" y="55828"/>
                    </a:lnTo>
                    <a:lnTo>
                      <a:pt x="847536" y="60903"/>
                    </a:lnTo>
                    <a:lnTo>
                      <a:pt x="855149" y="65978"/>
                    </a:lnTo>
                    <a:lnTo>
                      <a:pt x="860224" y="68516"/>
                    </a:lnTo>
                    <a:lnTo>
                      <a:pt x="872913" y="71053"/>
                    </a:lnTo>
                    <a:lnTo>
                      <a:pt x="900827" y="71053"/>
                    </a:lnTo>
                    <a:lnTo>
                      <a:pt x="908439" y="73591"/>
                    </a:lnTo>
                    <a:lnTo>
                      <a:pt x="910977" y="73591"/>
                    </a:lnTo>
                    <a:lnTo>
                      <a:pt x="908439" y="73591"/>
                    </a:lnTo>
                    <a:lnTo>
                      <a:pt x="908439" y="78666"/>
                    </a:lnTo>
                    <a:lnTo>
                      <a:pt x="910977" y="81204"/>
                    </a:lnTo>
                    <a:lnTo>
                      <a:pt x="910977" y="86279"/>
                    </a:lnTo>
                    <a:lnTo>
                      <a:pt x="908439" y="88817"/>
                    </a:lnTo>
                    <a:lnTo>
                      <a:pt x="905902" y="91354"/>
                    </a:lnTo>
                    <a:lnTo>
                      <a:pt x="905902" y="106580"/>
                    </a:lnTo>
                    <a:lnTo>
                      <a:pt x="903364" y="111656"/>
                    </a:lnTo>
                    <a:lnTo>
                      <a:pt x="900827" y="116731"/>
                    </a:lnTo>
                    <a:lnTo>
                      <a:pt x="900827" y="119268"/>
                    </a:lnTo>
                    <a:lnTo>
                      <a:pt x="898289" y="121806"/>
                    </a:lnTo>
                    <a:lnTo>
                      <a:pt x="898289" y="129419"/>
                    </a:lnTo>
                    <a:lnTo>
                      <a:pt x="895751" y="131957"/>
                    </a:lnTo>
                    <a:lnTo>
                      <a:pt x="893213" y="134494"/>
                    </a:lnTo>
                    <a:lnTo>
                      <a:pt x="893213" y="139570"/>
                    </a:lnTo>
                    <a:lnTo>
                      <a:pt x="895751" y="142107"/>
                    </a:lnTo>
                    <a:lnTo>
                      <a:pt x="895751" y="149720"/>
                    </a:lnTo>
                    <a:lnTo>
                      <a:pt x="898289" y="152258"/>
                    </a:lnTo>
                    <a:lnTo>
                      <a:pt x="898289" y="159870"/>
                    </a:lnTo>
                    <a:lnTo>
                      <a:pt x="900827" y="162408"/>
                    </a:lnTo>
                    <a:lnTo>
                      <a:pt x="903364" y="164946"/>
                    </a:lnTo>
                    <a:lnTo>
                      <a:pt x="903364" y="167483"/>
                    </a:lnTo>
                    <a:lnTo>
                      <a:pt x="905902" y="167483"/>
                    </a:lnTo>
                    <a:lnTo>
                      <a:pt x="905902" y="170021"/>
                    </a:lnTo>
                    <a:lnTo>
                      <a:pt x="903364" y="172559"/>
                    </a:lnTo>
                    <a:lnTo>
                      <a:pt x="900827" y="175096"/>
                    </a:lnTo>
                    <a:lnTo>
                      <a:pt x="898289" y="175096"/>
                    </a:lnTo>
                    <a:lnTo>
                      <a:pt x="895751" y="177634"/>
                    </a:lnTo>
                    <a:lnTo>
                      <a:pt x="895751" y="182709"/>
                    </a:lnTo>
                    <a:lnTo>
                      <a:pt x="898289" y="185247"/>
                    </a:lnTo>
                    <a:lnTo>
                      <a:pt x="900827" y="192860"/>
                    </a:lnTo>
                    <a:lnTo>
                      <a:pt x="900827" y="208085"/>
                    </a:lnTo>
                    <a:lnTo>
                      <a:pt x="898289" y="210623"/>
                    </a:lnTo>
                    <a:lnTo>
                      <a:pt x="895751" y="215698"/>
                    </a:lnTo>
                    <a:lnTo>
                      <a:pt x="893213" y="218236"/>
                    </a:lnTo>
                    <a:lnTo>
                      <a:pt x="890676" y="220774"/>
                    </a:lnTo>
                    <a:lnTo>
                      <a:pt x="890676" y="233462"/>
                    </a:lnTo>
                    <a:lnTo>
                      <a:pt x="888138" y="238537"/>
                    </a:lnTo>
                    <a:lnTo>
                      <a:pt x="888138" y="246150"/>
                    </a:lnTo>
                    <a:lnTo>
                      <a:pt x="890676" y="251225"/>
                    </a:lnTo>
                    <a:lnTo>
                      <a:pt x="895751" y="256300"/>
                    </a:lnTo>
                    <a:lnTo>
                      <a:pt x="898289" y="261376"/>
                    </a:lnTo>
                    <a:lnTo>
                      <a:pt x="903364" y="263913"/>
                    </a:lnTo>
                    <a:lnTo>
                      <a:pt x="908439" y="268988"/>
                    </a:lnTo>
                    <a:lnTo>
                      <a:pt x="910977" y="271526"/>
                    </a:lnTo>
                    <a:lnTo>
                      <a:pt x="916052" y="271526"/>
                    </a:lnTo>
                    <a:lnTo>
                      <a:pt x="918590" y="274064"/>
                    </a:lnTo>
                    <a:lnTo>
                      <a:pt x="921127" y="279139"/>
                    </a:lnTo>
                    <a:lnTo>
                      <a:pt x="921127" y="284214"/>
                    </a:lnTo>
                    <a:lnTo>
                      <a:pt x="923665" y="289289"/>
                    </a:lnTo>
                    <a:lnTo>
                      <a:pt x="926203" y="294365"/>
                    </a:lnTo>
                    <a:lnTo>
                      <a:pt x="926203" y="304515"/>
                    </a:lnTo>
                    <a:lnTo>
                      <a:pt x="928740" y="312128"/>
                    </a:lnTo>
                    <a:lnTo>
                      <a:pt x="931278" y="317204"/>
                    </a:lnTo>
                    <a:lnTo>
                      <a:pt x="933816" y="322279"/>
                    </a:lnTo>
                    <a:lnTo>
                      <a:pt x="933816" y="329892"/>
                    </a:lnTo>
                    <a:lnTo>
                      <a:pt x="931278" y="332429"/>
                    </a:lnTo>
                    <a:lnTo>
                      <a:pt x="931278" y="337505"/>
                    </a:lnTo>
                    <a:lnTo>
                      <a:pt x="928740" y="345117"/>
                    </a:lnTo>
                    <a:lnTo>
                      <a:pt x="926203" y="350193"/>
                    </a:lnTo>
                    <a:lnTo>
                      <a:pt x="926203" y="365418"/>
                    </a:lnTo>
                    <a:lnTo>
                      <a:pt x="928740" y="367956"/>
                    </a:lnTo>
                    <a:lnTo>
                      <a:pt x="931278" y="375569"/>
                    </a:lnTo>
                    <a:lnTo>
                      <a:pt x="933816" y="380644"/>
                    </a:lnTo>
                    <a:lnTo>
                      <a:pt x="936353" y="385719"/>
                    </a:lnTo>
                    <a:lnTo>
                      <a:pt x="938891" y="390795"/>
                    </a:lnTo>
                    <a:lnTo>
                      <a:pt x="938891" y="395870"/>
                    </a:lnTo>
                    <a:lnTo>
                      <a:pt x="941428" y="403483"/>
                    </a:lnTo>
                    <a:lnTo>
                      <a:pt x="941428" y="413633"/>
                    </a:lnTo>
                    <a:lnTo>
                      <a:pt x="938891" y="421246"/>
                    </a:lnTo>
                    <a:lnTo>
                      <a:pt x="933816" y="439010"/>
                    </a:lnTo>
                    <a:lnTo>
                      <a:pt x="933816" y="444085"/>
                    </a:lnTo>
                    <a:lnTo>
                      <a:pt x="931278" y="446622"/>
                    </a:lnTo>
                    <a:lnTo>
                      <a:pt x="931278" y="454235"/>
                    </a:lnTo>
                    <a:lnTo>
                      <a:pt x="928740" y="464386"/>
                    </a:lnTo>
                    <a:lnTo>
                      <a:pt x="928740" y="479612"/>
                    </a:lnTo>
                    <a:lnTo>
                      <a:pt x="931278" y="489762"/>
                    </a:lnTo>
                    <a:lnTo>
                      <a:pt x="928740" y="499913"/>
                    </a:lnTo>
                    <a:lnTo>
                      <a:pt x="931278" y="504988"/>
                    </a:lnTo>
                    <a:lnTo>
                      <a:pt x="933816" y="512601"/>
                    </a:lnTo>
                    <a:lnTo>
                      <a:pt x="941428" y="525289"/>
                    </a:lnTo>
                    <a:lnTo>
                      <a:pt x="951579" y="535439"/>
                    </a:lnTo>
                    <a:lnTo>
                      <a:pt x="956654" y="548128"/>
                    </a:lnTo>
                    <a:lnTo>
                      <a:pt x="959192" y="555740"/>
                    </a:lnTo>
                    <a:lnTo>
                      <a:pt x="956654" y="568429"/>
                    </a:lnTo>
                    <a:lnTo>
                      <a:pt x="956654" y="596332"/>
                    </a:lnTo>
                    <a:lnTo>
                      <a:pt x="954116" y="601407"/>
                    </a:lnTo>
                    <a:lnTo>
                      <a:pt x="954116" y="609020"/>
                    </a:lnTo>
                    <a:lnTo>
                      <a:pt x="951579" y="624246"/>
                    </a:lnTo>
                    <a:lnTo>
                      <a:pt x="951579" y="634396"/>
                    </a:lnTo>
                    <a:lnTo>
                      <a:pt x="954116" y="642009"/>
                    </a:lnTo>
                    <a:lnTo>
                      <a:pt x="956654" y="647085"/>
                    </a:lnTo>
                    <a:lnTo>
                      <a:pt x="964267" y="657235"/>
                    </a:lnTo>
                    <a:lnTo>
                      <a:pt x="969342" y="664848"/>
                    </a:lnTo>
                    <a:lnTo>
                      <a:pt x="974418" y="677536"/>
                    </a:lnTo>
                    <a:lnTo>
                      <a:pt x="979493" y="685149"/>
                    </a:lnTo>
                    <a:lnTo>
                      <a:pt x="982030" y="690224"/>
                    </a:lnTo>
                    <a:lnTo>
                      <a:pt x="982030" y="715590"/>
                    </a:lnTo>
                    <a:lnTo>
                      <a:pt x="979493" y="718128"/>
                    </a:lnTo>
                    <a:lnTo>
                      <a:pt x="976955" y="718128"/>
                    </a:lnTo>
                    <a:lnTo>
                      <a:pt x="976955" y="723203"/>
                    </a:lnTo>
                    <a:lnTo>
                      <a:pt x="979493" y="723203"/>
                    </a:lnTo>
                    <a:lnTo>
                      <a:pt x="982030" y="728278"/>
                    </a:lnTo>
                    <a:lnTo>
                      <a:pt x="979493" y="733353"/>
                    </a:lnTo>
                    <a:lnTo>
                      <a:pt x="976955" y="735891"/>
                    </a:lnTo>
                    <a:lnTo>
                      <a:pt x="974418" y="738429"/>
                    </a:lnTo>
                    <a:lnTo>
                      <a:pt x="974418" y="748579"/>
                    </a:lnTo>
                    <a:lnTo>
                      <a:pt x="976955" y="751117"/>
                    </a:lnTo>
                    <a:lnTo>
                      <a:pt x="976955" y="758730"/>
                    </a:lnTo>
                    <a:lnTo>
                      <a:pt x="974418" y="756192"/>
                    </a:lnTo>
                    <a:lnTo>
                      <a:pt x="966805" y="756192"/>
                    </a:lnTo>
                    <a:lnTo>
                      <a:pt x="964267" y="758730"/>
                    </a:lnTo>
                    <a:lnTo>
                      <a:pt x="959192" y="758730"/>
                    </a:lnTo>
                    <a:lnTo>
                      <a:pt x="956654" y="761267"/>
                    </a:lnTo>
                    <a:lnTo>
                      <a:pt x="956654" y="763805"/>
                    </a:lnTo>
                    <a:lnTo>
                      <a:pt x="951579" y="766342"/>
                    </a:lnTo>
                    <a:lnTo>
                      <a:pt x="949041" y="768880"/>
                    </a:lnTo>
                    <a:lnTo>
                      <a:pt x="946504" y="771418"/>
                    </a:lnTo>
                    <a:lnTo>
                      <a:pt x="943966" y="773955"/>
                    </a:lnTo>
                    <a:lnTo>
                      <a:pt x="941428" y="776493"/>
                    </a:lnTo>
                    <a:lnTo>
                      <a:pt x="938891" y="779031"/>
                    </a:lnTo>
                    <a:lnTo>
                      <a:pt x="936353" y="781494"/>
                    </a:lnTo>
                    <a:lnTo>
                      <a:pt x="928740" y="784032"/>
                    </a:lnTo>
                    <a:lnTo>
                      <a:pt x="926203" y="786569"/>
                    </a:lnTo>
                    <a:lnTo>
                      <a:pt x="926203" y="789107"/>
                    </a:lnTo>
                    <a:lnTo>
                      <a:pt x="921127" y="791645"/>
                    </a:lnTo>
                    <a:lnTo>
                      <a:pt x="913515" y="794182"/>
                    </a:lnTo>
                    <a:lnTo>
                      <a:pt x="913515" y="796720"/>
                    </a:lnTo>
                    <a:lnTo>
                      <a:pt x="910977" y="801795"/>
                    </a:lnTo>
                    <a:lnTo>
                      <a:pt x="913515" y="801795"/>
                    </a:lnTo>
                    <a:lnTo>
                      <a:pt x="910977" y="806871"/>
                    </a:lnTo>
                    <a:lnTo>
                      <a:pt x="913515" y="809408"/>
                    </a:lnTo>
                    <a:lnTo>
                      <a:pt x="913515" y="817021"/>
                    </a:lnTo>
                    <a:lnTo>
                      <a:pt x="910977" y="819559"/>
                    </a:lnTo>
                    <a:lnTo>
                      <a:pt x="905902" y="824634"/>
                    </a:lnTo>
                    <a:lnTo>
                      <a:pt x="898289" y="827172"/>
                    </a:lnTo>
                    <a:lnTo>
                      <a:pt x="895751" y="829709"/>
                    </a:lnTo>
                    <a:lnTo>
                      <a:pt x="893213" y="832247"/>
                    </a:lnTo>
                    <a:lnTo>
                      <a:pt x="885601" y="834785"/>
                    </a:lnTo>
                    <a:lnTo>
                      <a:pt x="880525" y="837322"/>
                    </a:lnTo>
                    <a:lnTo>
                      <a:pt x="862773" y="839860"/>
                    </a:lnTo>
                    <a:lnTo>
                      <a:pt x="845009" y="839860"/>
                    </a:lnTo>
                    <a:lnTo>
                      <a:pt x="839934" y="844935"/>
                    </a:lnTo>
                    <a:lnTo>
                      <a:pt x="837396" y="850010"/>
                    </a:lnTo>
                    <a:lnTo>
                      <a:pt x="837396" y="852548"/>
                    </a:lnTo>
                    <a:lnTo>
                      <a:pt x="834859" y="855085"/>
                    </a:lnTo>
                    <a:lnTo>
                      <a:pt x="829783" y="867774"/>
                    </a:lnTo>
                    <a:lnTo>
                      <a:pt x="824708" y="880462"/>
                    </a:lnTo>
                    <a:lnTo>
                      <a:pt x="824708" y="900752"/>
                    </a:lnTo>
                    <a:lnTo>
                      <a:pt x="822171" y="910903"/>
                    </a:lnTo>
                    <a:lnTo>
                      <a:pt x="817095" y="915978"/>
                    </a:lnTo>
                    <a:lnTo>
                      <a:pt x="801869" y="926128"/>
                    </a:lnTo>
                    <a:lnTo>
                      <a:pt x="791719" y="931204"/>
                    </a:lnTo>
                    <a:lnTo>
                      <a:pt x="781568" y="936279"/>
                    </a:lnTo>
                    <a:lnTo>
                      <a:pt x="771418" y="943892"/>
                    </a:lnTo>
                    <a:lnTo>
                      <a:pt x="768880" y="946429"/>
                    </a:lnTo>
                    <a:lnTo>
                      <a:pt x="758730" y="956580"/>
                    </a:lnTo>
                    <a:lnTo>
                      <a:pt x="746042" y="964193"/>
                    </a:lnTo>
                    <a:lnTo>
                      <a:pt x="733354" y="971806"/>
                    </a:lnTo>
                    <a:lnTo>
                      <a:pt x="725741" y="974343"/>
                    </a:lnTo>
                    <a:lnTo>
                      <a:pt x="720665" y="971806"/>
                    </a:lnTo>
                    <a:lnTo>
                      <a:pt x="705440" y="971806"/>
                    </a:lnTo>
                    <a:lnTo>
                      <a:pt x="697827" y="969268"/>
                    </a:lnTo>
                    <a:lnTo>
                      <a:pt x="692751" y="966731"/>
                    </a:lnTo>
                    <a:lnTo>
                      <a:pt x="682601" y="964193"/>
                    </a:lnTo>
                    <a:lnTo>
                      <a:pt x="677526" y="961655"/>
                    </a:lnTo>
                    <a:lnTo>
                      <a:pt x="667375" y="961655"/>
                    </a:lnTo>
                    <a:lnTo>
                      <a:pt x="662300" y="959118"/>
                    </a:lnTo>
                    <a:lnTo>
                      <a:pt x="652149" y="961655"/>
                    </a:lnTo>
                    <a:lnTo>
                      <a:pt x="644537" y="966731"/>
                    </a:lnTo>
                    <a:lnTo>
                      <a:pt x="639461" y="969268"/>
                    </a:lnTo>
                    <a:lnTo>
                      <a:pt x="631848" y="971806"/>
                    </a:lnTo>
                    <a:lnTo>
                      <a:pt x="626773" y="976881"/>
                    </a:lnTo>
                    <a:lnTo>
                      <a:pt x="614085" y="987032"/>
                    </a:lnTo>
                    <a:lnTo>
                      <a:pt x="609010" y="989569"/>
                    </a:lnTo>
                    <a:lnTo>
                      <a:pt x="603934" y="997182"/>
                    </a:lnTo>
                    <a:lnTo>
                      <a:pt x="601397" y="999720"/>
                    </a:lnTo>
                    <a:lnTo>
                      <a:pt x="593784" y="1007333"/>
                    </a:lnTo>
                    <a:lnTo>
                      <a:pt x="586171" y="1014945"/>
                    </a:lnTo>
                    <a:lnTo>
                      <a:pt x="581096" y="1022558"/>
                    </a:lnTo>
                    <a:lnTo>
                      <a:pt x="576021" y="1027634"/>
                    </a:lnTo>
                    <a:lnTo>
                      <a:pt x="573483" y="1037784"/>
                    </a:lnTo>
                    <a:lnTo>
                      <a:pt x="573483" y="1073300"/>
                    </a:lnTo>
                    <a:lnTo>
                      <a:pt x="576021" y="1085989"/>
                    </a:lnTo>
                    <a:lnTo>
                      <a:pt x="576021" y="1103742"/>
                    </a:lnTo>
                    <a:lnTo>
                      <a:pt x="573483" y="1118967"/>
                    </a:lnTo>
                    <a:lnTo>
                      <a:pt x="570945" y="1129118"/>
                    </a:lnTo>
                    <a:lnTo>
                      <a:pt x="568408" y="1136730"/>
                    </a:lnTo>
                    <a:lnTo>
                      <a:pt x="568408" y="1141806"/>
                    </a:lnTo>
                    <a:lnTo>
                      <a:pt x="573483" y="1149419"/>
                    </a:lnTo>
                    <a:lnTo>
                      <a:pt x="576021" y="1159569"/>
                    </a:lnTo>
                    <a:lnTo>
                      <a:pt x="576021" y="1172257"/>
                    </a:lnTo>
                    <a:lnTo>
                      <a:pt x="578558" y="1179870"/>
                    </a:lnTo>
                    <a:lnTo>
                      <a:pt x="581096" y="1184945"/>
                    </a:lnTo>
                    <a:lnTo>
                      <a:pt x="581096" y="1195096"/>
                    </a:lnTo>
                    <a:lnTo>
                      <a:pt x="578558" y="1195096"/>
                    </a:lnTo>
                    <a:lnTo>
                      <a:pt x="576021" y="1197633"/>
                    </a:lnTo>
                    <a:lnTo>
                      <a:pt x="573483" y="1197633"/>
                    </a:lnTo>
                    <a:lnTo>
                      <a:pt x="570945" y="1200171"/>
                    </a:lnTo>
                    <a:lnTo>
                      <a:pt x="568408" y="1197633"/>
                    </a:lnTo>
                    <a:lnTo>
                      <a:pt x="563332" y="1197633"/>
                    </a:lnTo>
                    <a:lnTo>
                      <a:pt x="558257" y="1195096"/>
                    </a:lnTo>
                    <a:lnTo>
                      <a:pt x="555720" y="1192559"/>
                    </a:lnTo>
                    <a:lnTo>
                      <a:pt x="553182" y="1192559"/>
                    </a:lnTo>
                    <a:lnTo>
                      <a:pt x="553182" y="1190021"/>
                    </a:lnTo>
                    <a:lnTo>
                      <a:pt x="545569" y="1190021"/>
                    </a:lnTo>
                    <a:lnTo>
                      <a:pt x="545569" y="1187483"/>
                    </a:lnTo>
                    <a:lnTo>
                      <a:pt x="540494" y="1184945"/>
                    </a:lnTo>
                    <a:lnTo>
                      <a:pt x="537956" y="1179870"/>
                    </a:lnTo>
                    <a:lnTo>
                      <a:pt x="537956" y="1177333"/>
                    </a:lnTo>
                    <a:lnTo>
                      <a:pt x="535419" y="1174795"/>
                    </a:lnTo>
                    <a:lnTo>
                      <a:pt x="532881" y="1172257"/>
                    </a:lnTo>
                    <a:lnTo>
                      <a:pt x="527806" y="1172257"/>
                    </a:lnTo>
                    <a:lnTo>
                      <a:pt x="525268" y="1169720"/>
                    </a:lnTo>
                    <a:lnTo>
                      <a:pt x="522730" y="1167182"/>
                    </a:lnTo>
                    <a:lnTo>
                      <a:pt x="522730" y="1159569"/>
                    </a:lnTo>
                    <a:lnTo>
                      <a:pt x="520193" y="1157032"/>
                    </a:lnTo>
                    <a:lnTo>
                      <a:pt x="517655" y="1151956"/>
                    </a:lnTo>
                    <a:lnTo>
                      <a:pt x="517655" y="1149419"/>
                    </a:lnTo>
                    <a:lnTo>
                      <a:pt x="515117" y="1144343"/>
                    </a:lnTo>
                    <a:lnTo>
                      <a:pt x="515117" y="1141806"/>
                    </a:lnTo>
                    <a:lnTo>
                      <a:pt x="512580" y="1136730"/>
                    </a:lnTo>
                    <a:lnTo>
                      <a:pt x="510042" y="1134193"/>
                    </a:lnTo>
                    <a:lnTo>
                      <a:pt x="507504" y="1134193"/>
                    </a:lnTo>
                    <a:lnTo>
                      <a:pt x="502429" y="1131655"/>
                    </a:lnTo>
                    <a:lnTo>
                      <a:pt x="499892" y="1129118"/>
                    </a:lnTo>
                    <a:lnTo>
                      <a:pt x="494816" y="1126580"/>
                    </a:lnTo>
                    <a:lnTo>
                      <a:pt x="489741" y="1124042"/>
                    </a:lnTo>
                    <a:lnTo>
                      <a:pt x="479591" y="1124042"/>
                    </a:lnTo>
                    <a:lnTo>
                      <a:pt x="474515" y="1121505"/>
                    </a:lnTo>
                    <a:lnTo>
                      <a:pt x="471978" y="1121505"/>
                    </a:lnTo>
                    <a:lnTo>
                      <a:pt x="469440" y="1118967"/>
                    </a:lnTo>
                    <a:lnTo>
                      <a:pt x="466903" y="1116430"/>
                    </a:lnTo>
                    <a:lnTo>
                      <a:pt x="461827" y="1116430"/>
                    </a:lnTo>
                    <a:lnTo>
                      <a:pt x="459290" y="1113892"/>
                    </a:lnTo>
                    <a:lnTo>
                      <a:pt x="456752" y="1111354"/>
                    </a:lnTo>
                    <a:lnTo>
                      <a:pt x="456752" y="1101204"/>
                    </a:lnTo>
                    <a:lnTo>
                      <a:pt x="451677" y="1101204"/>
                    </a:lnTo>
                    <a:lnTo>
                      <a:pt x="451677" y="1103742"/>
                    </a:lnTo>
                    <a:lnTo>
                      <a:pt x="449139" y="1103742"/>
                    </a:lnTo>
                    <a:lnTo>
                      <a:pt x="446602" y="1101204"/>
                    </a:lnTo>
                    <a:lnTo>
                      <a:pt x="444064" y="1101204"/>
                    </a:lnTo>
                    <a:lnTo>
                      <a:pt x="444064" y="1098666"/>
                    </a:lnTo>
                    <a:lnTo>
                      <a:pt x="441526" y="1101204"/>
                    </a:lnTo>
                    <a:lnTo>
                      <a:pt x="438989" y="1098666"/>
                    </a:lnTo>
                    <a:lnTo>
                      <a:pt x="438989" y="1093591"/>
                    </a:lnTo>
                    <a:lnTo>
                      <a:pt x="436451" y="1091053"/>
                    </a:lnTo>
                    <a:lnTo>
                      <a:pt x="433913" y="1085978"/>
                    </a:lnTo>
                    <a:lnTo>
                      <a:pt x="436451" y="1085978"/>
                    </a:lnTo>
                    <a:lnTo>
                      <a:pt x="436451" y="1080903"/>
                    </a:lnTo>
                    <a:lnTo>
                      <a:pt x="438989" y="1078365"/>
                    </a:lnTo>
                    <a:lnTo>
                      <a:pt x="438989" y="1068214"/>
                    </a:lnTo>
                    <a:lnTo>
                      <a:pt x="436451" y="1065677"/>
                    </a:lnTo>
                    <a:lnTo>
                      <a:pt x="433913" y="1063139"/>
                    </a:lnTo>
                    <a:lnTo>
                      <a:pt x="423763" y="1063139"/>
                    </a:lnTo>
                    <a:lnTo>
                      <a:pt x="421225" y="1060602"/>
                    </a:lnTo>
                    <a:lnTo>
                      <a:pt x="416150" y="1063139"/>
                    </a:lnTo>
                    <a:lnTo>
                      <a:pt x="413612" y="1063139"/>
                    </a:lnTo>
                    <a:lnTo>
                      <a:pt x="411075" y="1060602"/>
                    </a:lnTo>
                    <a:lnTo>
                      <a:pt x="408537" y="1055526"/>
                    </a:lnTo>
                    <a:lnTo>
                      <a:pt x="408537" y="1052989"/>
                    </a:lnTo>
                    <a:lnTo>
                      <a:pt x="405999" y="1050451"/>
                    </a:lnTo>
                    <a:lnTo>
                      <a:pt x="405999" y="1045376"/>
                    </a:lnTo>
                    <a:lnTo>
                      <a:pt x="403462" y="1040301"/>
                    </a:lnTo>
                    <a:lnTo>
                      <a:pt x="398386" y="1037763"/>
                    </a:lnTo>
                    <a:lnTo>
                      <a:pt x="395849" y="1032688"/>
                    </a:lnTo>
                    <a:lnTo>
                      <a:pt x="393311" y="1027613"/>
                    </a:lnTo>
                    <a:lnTo>
                      <a:pt x="388236" y="1025075"/>
                    </a:lnTo>
                    <a:lnTo>
                      <a:pt x="385698" y="1022537"/>
                    </a:lnTo>
                    <a:lnTo>
                      <a:pt x="383161" y="1020000"/>
                    </a:lnTo>
                    <a:lnTo>
                      <a:pt x="375548" y="1020000"/>
                    </a:lnTo>
                    <a:lnTo>
                      <a:pt x="373010" y="1017462"/>
                    </a:lnTo>
                    <a:lnTo>
                      <a:pt x="370473" y="1014924"/>
                    </a:lnTo>
                    <a:lnTo>
                      <a:pt x="360322" y="1014924"/>
                    </a:lnTo>
                    <a:lnTo>
                      <a:pt x="355247" y="1017462"/>
                    </a:lnTo>
                    <a:lnTo>
                      <a:pt x="347634" y="1017462"/>
                    </a:lnTo>
                    <a:lnTo>
                      <a:pt x="342559" y="1020000"/>
                    </a:lnTo>
                    <a:lnTo>
                      <a:pt x="337483" y="1022537"/>
                    </a:lnTo>
                    <a:lnTo>
                      <a:pt x="334946" y="1025075"/>
                    </a:lnTo>
                    <a:lnTo>
                      <a:pt x="327333" y="1027613"/>
                    </a:lnTo>
                    <a:lnTo>
                      <a:pt x="324795" y="1027613"/>
                    </a:lnTo>
                    <a:lnTo>
                      <a:pt x="324795" y="1030150"/>
                    </a:lnTo>
                    <a:lnTo>
                      <a:pt x="319720" y="1032688"/>
                    </a:lnTo>
                    <a:lnTo>
                      <a:pt x="317182" y="1035225"/>
                    </a:lnTo>
                    <a:lnTo>
                      <a:pt x="314645" y="1035225"/>
                    </a:lnTo>
                    <a:lnTo>
                      <a:pt x="312107" y="1037763"/>
                    </a:lnTo>
                    <a:lnTo>
                      <a:pt x="301957" y="1037763"/>
                    </a:lnTo>
                    <a:lnTo>
                      <a:pt x="294344" y="1035225"/>
                    </a:lnTo>
                    <a:lnTo>
                      <a:pt x="284193" y="1032688"/>
                    </a:lnTo>
                    <a:lnTo>
                      <a:pt x="266440" y="1032688"/>
                    </a:lnTo>
                    <a:lnTo>
                      <a:pt x="261365" y="1035225"/>
                    </a:lnTo>
                    <a:lnTo>
                      <a:pt x="253752" y="1035225"/>
                    </a:lnTo>
                    <a:lnTo>
                      <a:pt x="248677" y="1037763"/>
                    </a:lnTo>
                    <a:lnTo>
                      <a:pt x="230924" y="1037763"/>
                    </a:lnTo>
                    <a:lnTo>
                      <a:pt x="228387" y="1040301"/>
                    </a:lnTo>
                    <a:lnTo>
                      <a:pt x="215698" y="1040301"/>
                    </a:lnTo>
                    <a:lnTo>
                      <a:pt x="215698" y="1037763"/>
                    </a:lnTo>
                    <a:lnTo>
                      <a:pt x="205548" y="1035225"/>
                    </a:lnTo>
                    <a:lnTo>
                      <a:pt x="203010" y="1035225"/>
                    </a:lnTo>
                    <a:lnTo>
                      <a:pt x="197935" y="1037763"/>
                    </a:lnTo>
                    <a:lnTo>
                      <a:pt x="195397" y="1037763"/>
                    </a:lnTo>
                    <a:lnTo>
                      <a:pt x="192860" y="1040301"/>
                    </a:lnTo>
                    <a:lnTo>
                      <a:pt x="190322" y="1045376"/>
                    </a:lnTo>
                    <a:lnTo>
                      <a:pt x="190322" y="1068214"/>
                    </a:lnTo>
                    <a:lnTo>
                      <a:pt x="187784" y="1073290"/>
                    </a:lnTo>
                    <a:lnTo>
                      <a:pt x="180172" y="1078365"/>
                    </a:lnTo>
                    <a:lnTo>
                      <a:pt x="172559" y="1083440"/>
                    </a:lnTo>
                    <a:lnTo>
                      <a:pt x="167483" y="1085978"/>
                    </a:lnTo>
                    <a:lnTo>
                      <a:pt x="164946" y="1091053"/>
                    </a:lnTo>
                    <a:lnTo>
                      <a:pt x="162408" y="1091053"/>
                    </a:lnTo>
                    <a:lnTo>
                      <a:pt x="159871" y="1093591"/>
                    </a:lnTo>
                    <a:lnTo>
                      <a:pt x="149720" y="1093591"/>
                    </a:lnTo>
                    <a:lnTo>
                      <a:pt x="144645" y="1096128"/>
                    </a:lnTo>
                    <a:lnTo>
                      <a:pt x="142107" y="1098666"/>
                    </a:lnTo>
                    <a:lnTo>
                      <a:pt x="134494" y="1098666"/>
                    </a:lnTo>
                    <a:lnTo>
                      <a:pt x="134494" y="1096128"/>
                    </a:lnTo>
                    <a:lnTo>
                      <a:pt x="129419" y="1093591"/>
                    </a:lnTo>
                    <a:lnTo>
                      <a:pt x="126882" y="1093591"/>
                    </a:lnTo>
                    <a:lnTo>
                      <a:pt x="124344" y="1091053"/>
                    </a:lnTo>
                    <a:lnTo>
                      <a:pt x="121806" y="1091053"/>
                    </a:lnTo>
                    <a:lnTo>
                      <a:pt x="121806" y="1085978"/>
                    </a:lnTo>
                    <a:lnTo>
                      <a:pt x="116731" y="1080903"/>
                    </a:lnTo>
                    <a:lnTo>
                      <a:pt x="116731" y="1075828"/>
                    </a:lnTo>
                    <a:lnTo>
                      <a:pt x="114193" y="1073290"/>
                    </a:lnTo>
                    <a:lnTo>
                      <a:pt x="111656" y="1068214"/>
                    </a:lnTo>
                    <a:lnTo>
                      <a:pt x="109118" y="1065677"/>
                    </a:lnTo>
                    <a:lnTo>
                      <a:pt x="109118" y="1063139"/>
                    </a:lnTo>
                    <a:lnTo>
                      <a:pt x="106580" y="1060602"/>
                    </a:lnTo>
                    <a:lnTo>
                      <a:pt x="106580" y="1055526"/>
                    </a:lnTo>
                    <a:lnTo>
                      <a:pt x="104043" y="1050451"/>
                    </a:lnTo>
                    <a:lnTo>
                      <a:pt x="101505" y="1045376"/>
                    </a:lnTo>
                    <a:lnTo>
                      <a:pt x="101505" y="1042838"/>
                    </a:lnTo>
                    <a:lnTo>
                      <a:pt x="104043" y="1040301"/>
                    </a:lnTo>
                    <a:lnTo>
                      <a:pt x="104043" y="1035225"/>
                    </a:lnTo>
                    <a:lnTo>
                      <a:pt x="98968" y="1030150"/>
                    </a:lnTo>
                    <a:lnTo>
                      <a:pt x="98968" y="1027613"/>
                    </a:lnTo>
                    <a:lnTo>
                      <a:pt x="96430" y="1022537"/>
                    </a:lnTo>
                    <a:lnTo>
                      <a:pt x="93892" y="1017462"/>
                    </a:lnTo>
                    <a:lnTo>
                      <a:pt x="93892" y="1007311"/>
                    </a:lnTo>
                    <a:lnTo>
                      <a:pt x="96430" y="1004774"/>
                    </a:lnTo>
                    <a:lnTo>
                      <a:pt x="93892" y="1002236"/>
                    </a:lnTo>
                    <a:lnTo>
                      <a:pt x="93892" y="984483"/>
                    </a:lnTo>
                    <a:lnTo>
                      <a:pt x="96430" y="981946"/>
                    </a:lnTo>
                    <a:lnTo>
                      <a:pt x="96430" y="976871"/>
                    </a:lnTo>
                    <a:lnTo>
                      <a:pt x="98968" y="974333"/>
                    </a:lnTo>
                    <a:lnTo>
                      <a:pt x="96430" y="969258"/>
                    </a:lnTo>
                    <a:lnTo>
                      <a:pt x="93892" y="966720"/>
                    </a:lnTo>
                    <a:lnTo>
                      <a:pt x="93892" y="959107"/>
                    </a:lnTo>
                    <a:lnTo>
                      <a:pt x="96430" y="956570"/>
                    </a:lnTo>
                    <a:lnTo>
                      <a:pt x="96430" y="954032"/>
                    </a:lnTo>
                    <a:lnTo>
                      <a:pt x="93892" y="951494"/>
                    </a:lnTo>
                    <a:lnTo>
                      <a:pt x="93892" y="943881"/>
                    </a:lnTo>
                    <a:lnTo>
                      <a:pt x="86279" y="941344"/>
                    </a:lnTo>
                    <a:lnTo>
                      <a:pt x="83742" y="936268"/>
                    </a:lnTo>
                    <a:lnTo>
                      <a:pt x="81204" y="936268"/>
                    </a:lnTo>
                    <a:lnTo>
                      <a:pt x="81204" y="933731"/>
                    </a:lnTo>
                    <a:lnTo>
                      <a:pt x="78666" y="931193"/>
                    </a:lnTo>
                    <a:lnTo>
                      <a:pt x="76129" y="928656"/>
                    </a:lnTo>
                    <a:lnTo>
                      <a:pt x="71053" y="926118"/>
                    </a:lnTo>
                    <a:lnTo>
                      <a:pt x="68516" y="923580"/>
                    </a:lnTo>
                    <a:lnTo>
                      <a:pt x="63441" y="921043"/>
                    </a:lnTo>
                    <a:lnTo>
                      <a:pt x="58365" y="921043"/>
                    </a:lnTo>
                    <a:lnTo>
                      <a:pt x="55828" y="918505"/>
                    </a:lnTo>
                    <a:lnTo>
                      <a:pt x="53290" y="918505"/>
                    </a:lnTo>
                    <a:lnTo>
                      <a:pt x="48215" y="915967"/>
                    </a:lnTo>
                    <a:lnTo>
                      <a:pt x="48215" y="910892"/>
                    </a:lnTo>
                    <a:lnTo>
                      <a:pt x="45677" y="910892"/>
                    </a:lnTo>
                    <a:lnTo>
                      <a:pt x="40602" y="908354"/>
                    </a:lnTo>
                    <a:lnTo>
                      <a:pt x="35527" y="905817"/>
                    </a:lnTo>
                    <a:lnTo>
                      <a:pt x="35527" y="903279"/>
                    </a:lnTo>
                    <a:lnTo>
                      <a:pt x="32989" y="900742"/>
                    </a:lnTo>
                    <a:lnTo>
                      <a:pt x="32989" y="893129"/>
                    </a:lnTo>
                    <a:lnTo>
                      <a:pt x="35527" y="888054"/>
                    </a:lnTo>
                    <a:lnTo>
                      <a:pt x="30452" y="885516"/>
                    </a:lnTo>
                    <a:lnTo>
                      <a:pt x="30452" y="882978"/>
                    </a:lnTo>
                    <a:lnTo>
                      <a:pt x="27914" y="880441"/>
                    </a:lnTo>
                    <a:lnTo>
                      <a:pt x="25376" y="877903"/>
                    </a:lnTo>
                    <a:lnTo>
                      <a:pt x="22839" y="877903"/>
                    </a:lnTo>
                    <a:lnTo>
                      <a:pt x="22839" y="872828"/>
                    </a:lnTo>
                    <a:lnTo>
                      <a:pt x="20301" y="872828"/>
                    </a:lnTo>
                    <a:lnTo>
                      <a:pt x="17763" y="867753"/>
                    </a:lnTo>
                    <a:lnTo>
                      <a:pt x="17763" y="862677"/>
                    </a:lnTo>
                    <a:lnTo>
                      <a:pt x="12688" y="860140"/>
                    </a:lnTo>
                    <a:lnTo>
                      <a:pt x="10151" y="857602"/>
                    </a:lnTo>
                    <a:lnTo>
                      <a:pt x="10151" y="847451"/>
                    </a:lnTo>
                    <a:lnTo>
                      <a:pt x="12688" y="839839"/>
                    </a:lnTo>
                    <a:lnTo>
                      <a:pt x="15226" y="837301"/>
                    </a:lnTo>
                    <a:lnTo>
                      <a:pt x="12688" y="834763"/>
                    </a:lnTo>
                    <a:lnTo>
                      <a:pt x="10151" y="829688"/>
                    </a:lnTo>
                    <a:lnTo>
                      <a:pt x="7613" y="827150"/>
                    </a:lnTo>
                    <a:lnTo>
                      <a:pt x="2538" y="822075"/>
                    </a:lnTo>
                    <a:lnTo>
                      <a:pt x="0" y="817000"/>
                    </a:lnTo>
                    <a:lnTo>
                      <a:pt x="0" y="811925"/>
                    </a:lnTo>
                    <a:lnTo>
                      <a:pt x="5075" y="806849"/>
                    </a:lnTo>
                    <a:lnTo>
                      <a:pt x="7613" y="801774"/>
                    </a:lnTo>
                    <a:lnTo>
                      <a:pt x="10151" y="796699"/>
                    </a:lnTo>
                    <a:lnTo>
                      <a:pt x="10151" y="789086"/>
                    </a:lnTo>
                    <a:lnTo>
                      <a:pt x="7613" y="781473"/>
                    </a:lnTo>
                    <a:lnTo>
                      <a:pt x="7613" y="779010"/>
                    </a:lnTo>
                    <a:lnTo>
                      <a:pt x="5075" y="773934"/>
                    </a:lnTo>
                    <a:lnTo>
                      <a:pt x="5075" y="771397"/>
                    </a:lnTo>
                    <a:lnTo>
                      <a:pt x="7613" y="768859"/>
                    </a:lnTo>
                    <a:lnTo>
                      <a:pt x="7613" y="766321"/>
                    </a:lnTo>
                    <a:lnTo>
                      <a:pt x="10151" y="763784"/>
                    </a:lnTo>
                    <a:lnTo>
                      <a:pt x="12688" y="761246"/>
                    </a:lnTo>
                    <a:lnTo>
                      <a:pt x="12688" y="756171"/>
                    </a:lnTo>
                    <a:lnTo>
                      <a:pt x="15226" y="753633"/>
                    </a:lnTo>
                    <a:lnTo>
                      <a:pt x="17763" y="753633"/>
                    </a:lnTo>
                    <a:lnTo>
                      <a:pt x="22839" y="748558"/>
                    </a:lnTo>
                    <a:lnTo>
                      <a:pt x="22839" y="735870"/>
                    </a:lnTo>
                    <a:lnTo>
                      <a:pt x="25376" y="735870"/>
                    </a:lnTo>
                    <a:lnTo>
                      <a:pt x="27914" y="733332"/>
                    </a:lnTo>
                    <a:lnTo>
                      <a:pt x="30452" y="730794"/>
                    </a:lnTo>
                    <a:lnTo>
                      <a:pt x="30452" y="728257"/>
                    </a:lnTo>
                    <a:lnTo>
                      <a:pt x="27914" y="725719"/>
                    </a:lnTo>
                    <a:lnTo>
                      <a:pt x="27914" y="723182"/>
                    </a:lnTo>
                    <a:lnTo>
                      <a:pt x="30452" y="723182"/>
                    </a:lnTo>
                    <a:lnTo>
                      <a:pt x="30452" y="720644"/>
                    </a:lnTo>
                    <a:lnTo>
                      <a:pt x="35527" y="720644"/>
                    </a:lnTo>
                    <a:lnTo>
                      <a:pt x="35527" y="718106"/>
                    </a:lnTo>
                    <a:lnTo>
                      <a:pt x="38064" y="715569"/>
                    </a:lnTo>
                    <a:lnTo>
                      <a:pt x="40602" y="713031"/>
                    </a:lnTo>
                    <a:lnTo>
                      <a:pt x="40602" y="713031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9E13086-EC87-E96F-6BF3-21E1B7C8473E}"/>
                  </a:ext>
                </a:extLst>
              </p:cNvPr>
              <p:cNvSpPr/>
              <p:nvPr/>
            </p:nvSpPr>
            <p:spPr>
              <a:xfrm>
                <a:off x="5473911" y="5031436"/>
                <a:ext cx="1527610" cy="1799083"/>
              </a:xfrm>
              <a:custGeom>
                <a:avLst/>
                <a:gdLst>
                  <a:gd name="connsiteX0" fmla="*/ 230935 w 1527610"/>
                  <a:gd name="connsiteY0" fmla="*/ 583655 h 1799083"/>
                  <a:gd name="connsiteX1" fmla="*/ 230935 w 1527610"/>
                  <a:gd name="connsiteY1" fmla="*/ 581117 h 1799083"/>
                  <a:gd name="connsiteX2" fmla="*/ 233472 w 1527610"/>
                  <a:gd name="connsiteY2" fmla="*/ 568429 h 1799083"/>
                  <a:gd name="connsiteX3" fmla="*/ 233472 w 1527610"/>
                  <a:gd name="connsiteY3" fmla="*/ 558279 h 1799083"/>
                  <a:gd name="connsiteX4" fmla="*/ 236010 w 1527610"/>
                  <a:gd name="connsiteY4" fmla="*/ 548128 h 1799083"/>
                  <a:gd name="connsiteX5" fmla="*/ 241085 w 1527610"/>
                  <a:gd name="connsiteY5" fmla="*/ 540515 h 1799083"/>
                  <a:gd name="connsiteX6" fmla="*/ 243623 w 1527610"/>
                  <a:gd name="connsiteY6" fmla="*/ 535440 h 1799083"/>
                  <a:gd name="connsiteX7" fmla="*/ 246161 w 1527610"/>
                  <a:gd name="connsiteY7" fmla="*/ 522751 h 1799083"/>
                  <a:gd name="connsiteX8" fmla="*/ 251236 w 1527610"/>
                  <a:gd name="connsiteY8" fmla="*/ 512601 h 1799083"/>
                  <a:gd name="connsiteX9" fmla="*/ 253773 w 1527610"/>
                  <a:gd name="connsiteY9" fmla="*/ 502451 h 1799083"/>
                  <a:gd name="connsiteX10" fmla="*/ 256311 w 1527610"/>
                  <a:gd name="connsiteY10" fmla="*/ 497375 h 1799083"/>
                  <a:gd name="connsiteX11" fmla="*/ 258849 w 1527610"/>
                  <a:gd name="connsiteY11" fmla="*/ 492300 h 1799083"/>
                  <a:gd name="connsiteX12" fmla="*/ 263924 w 1527610"/>
                  <a:gd name="connsiteY12" fmla="*/ 484687 h 1799083"/>
                  <a:gd name="connsiteX13" fmla="*/ 261386 w 1527610"/>
                  <a:gd name="connsiteY13" fmla="*/ 477074 h 1799083"/>
                  <a:gd name="connsiteX14" fmla="*/ 258849 w 1527610"/>
                  <a:gd name="connsiteY14" fmla="*/ 469461 h 1799083"/>
                  <a:gd name="connsiteX15" fmla="*/ 251236 w 1527610"/>
                  <a:gd name="connsiteY15" fmla="*/ 461848 h 1799083"/>
                  <a:gd name="connsiteX16" fmla="*/ 241085 w 1527610"/>
                  <a:gd name="connsiteY16" fmla="*/ 454236 h 1799083"/>
                  <a:gd name="connsiteX17" fmla="*/ 233472 w 1527610"/>
                  <a:gd name="connsiteY17" fmla="*/ 449160 h 1799083"/>
                  <a:gd name="connsiteX18" fmla="*/ 223322 w 1527610"/>
                  <a:gd name="connsiteY18" fmla="*/ 451698 h 1799083"/>
                  <a:gd name="connsiteX19" fmla="*/ 203031 w 1527610"/>
                  <a:gd name="connsiteY19" fmla="*/ 451698 h 1799083"/>
                  <a:gd name="connsiteX20" fmla="*/ 203031 w 1527610"/>
                  <a:gd name="connsiteY20" fmla="*/ 444085 h 1799083"/>
                  <a:gd name="connsiteX21" fmla="*/ 210644 w 1527610"/>
                  <a:gd name="connsiteY21" fmla="*/ 433934 h 1799083"/>
                  <a:gd name="connsiteX22" fmla="*/ 220795 w 1527610"/>
                  <a:gd name="connsiteY22" fmla="*/ 428859 h 1799083"/>
                  <a:gd name="connsiteX23" fmla="*/ 230945 w 1527610"/>
                  <a:gd name="connsiteY23" fmla="*/ 426322 h 1799083"/>
                  <a:gd name="connsiteX24" fmla="*/ 241096 w 1527610"/>
                  <a:gd name="connsiteY24" fmla="*/ 421246 h 1799083"/>
                  <a:gd name="connsiteX25" fmla="*/ 246171 w 1527610"/>
                  <a:gd name="connsiteY25" fmla="*/ 413634 h 1799083"/>
                  <a:gd name="connsiteX26" fmla="*/ 243633 w 1527610"/>
                  <a:gd name="connsiteY26" fmla="*/ 406021 h 1799083"/>
                  <a:gd name="connsiteX27" fmla="*/ 238558 w 1527610"/>
                  <a:gd name="connsiteY27" fmla="*/ 393333 h 1799083"/>
                  <a:gd name="connsiteX28" fmla="*/ 241096 w 1527610"/>
                  <a:gd name="connsiteY28" fmla="*/ 380644 h 1799083"/>
                  <a:gd name="connsiteX29" fmla="*/ 253784 w 1527610"/>
                  <a:gd name="connsiteY29" fmla="*/ 367956 h 1799083"/>
                  <a:gd name="connsiteX30" fmla="*/ 261397 w 1527610"/>
                  <a:gd name="connsiteY30" fmla="*/ 362881 h 1799083"/>
                  <a:gd name="connsiteX31" fmla="*/ 269010 w 1527610"/>
                  <a:gd name="connsiteY31" fmla="*/ 357806 h 1799083"/>
                  <a:gd name="connsiteX32" fmla="*/ 281698 w 1527610"/>
                  <a:gd name="connsiteY32" fmla="*/ 345117 h 1799083"/>
                  <a:gd name="connsiteX33" fmla="*/ 289311 w 1527610"/>
                  <a:gd name="connsiteY33" fmla="*/ 334967 h 1799083"/>
                  <a:gd name="connsiteX34" fmla="*/ 296924 w 1527610"/>
                  <a:gd name="connsiteY34" fmla="*/ 324817 h 1799083"/>
                  <a:gd name="connsiteX35" fmla="*/ 309612 w 1527610"/>
                  <a:gd name="connsiteY35" fmla="*/ 317204 h 1799083"/>
                  <a:gd name="connsiteX36" fmla="*/ 319762 w 1527610"/>
                  <a:gd name="connsiteY36" fmla="*/ 309591 h 1799083"/>
                  <a:gd name="connsiteX37" fmla="*/ 327375 w 1527610"/>
                  <a:gd name="connsiteY37" fmla="*/ 301978 h 1799083"/>
                  <a:gd name="connsiteX38" fmla="*/ 332450 w 1527610"/>
                  <a:gd name="connsiteY38" fmla="*/ 286752 h 1799083"/>
                  <a:gd name="connsiteX39" fmla="*/ 337526 w 1527610"/>
                  <a:gd name="connsiteY39" fmla="*/ 274064 h 1799083"/>
                  <a:gd name="connsiteX40" fmla="*/ 347676 w 1527610"/>
                  <a:gd name="connsiteY40" fmla="*/ 268989 h 1799083"/>
                  <a:gd name="connsiteX41" fmla="*/ 355289 w 1527610"/>
                  <a:gd name="connsiteY41" fmla="*/ 266451 h 1799083"/>
                  <a:gd name="connsiteX42" fmla="*/ 365440 w 1527610"/>
                  <a:gd name="connsiteY42" fmla="*/ 261376 h 1799083"/>
                  <a:gd name="connsiteX43" fmla="*/ 370515 w 1527610"/>
                  <a:gd name="connsiteY43" fmla="*/ 258838 h 1799083"/>
                  <a:gd name="connsiteX44" fmla="*/ 373053 w 1527610"/>
                  <a:gd name="connsiteY44" fmla="*/ 256300 h 1799083"/>
                  <a:gd name="connsiteX45" fmla="*/ 380665 w 1527610"/>
                  <a:gd name="connsiteY45" fmla="*/ 246150 h 1799083"/>
                  <a:gd name="connsiteX46" fmla="*/ 385741 w 1527610"/>
                  <a:gd name="connsiteY46" fmla="*/ 230924 h 1799083"/>
                  <a:gd name="connsiteX47" fmla="*/ 388278 w 1527610"/>
                  <a:gd name="connsiteY47" fmla="*/ 215699 h 1799083"/>
                  <a:gd name="connsiteX48" fmla="*/ 393354 w 1527610"/>
                  <a:gd name="connsiteY48" fmla="*/ 205548 h 1799083"/>
                  <a:gd name="connsiteX49" fmla="*/ 403504 w 1527610"/>
                  <a:gd name="connsiteY49" fmla="*/ 197935 h 1799083"/>
                  <a:gd name="connsiteX50" fmla="*/ 408579 w 1527610"/>
                  <a:gd name="connsiteY50" fmla="*/ 195398 h 1799083"/>
                  <a:gd name="connsiteX51" fmla="*/ 413654 w 1527610"/>
                  <a:gd name="connsiteY51" fmla="*/ 192860 h 1799083"/>
                  <a:gd name="connsiteX52" fmla="*/ 418730 w 1527610"/>
                  <a:gd name="connsiteY52" fmla="*/ 190322 h 1799083"/>
                  <a:gd name="connsiteX53" fmla="*/ 421267 w 1527610"/>
                  <a:gd name="connsiteY53" fmla="*/ 185247 h 1799083"/>
                  <a:gd name="connsiteX54" fmla="*/ 416192 w 1527610"/>
                  <a:gd name="connsiteY54" fmla="*/ 180172 h 1799083"/>
                  <a:gd name="connsiteX55" fmla="*/ 411117 w 1527610"/>
                  <a:gd name="connsiteY55" fmla="*/ 177634 h 1799083"/>
                  <a:gd name="connsiteX56" fmla="*/ 406042 w 1527610"/>
                  <a:gd name="connsiteY56" fmla="*/ 170021 h 1799083"/>
                  <a:gd name="connsiteX57" fmla="*/ 400966 w 1527610"/>
                  <a:gd name="connsiteY57" fmla="*/ 164946 h 1799083"/>
                  <a:gd name="connsiteX58" fmla="*/ 403504 w 1527610"/>
                  <a:gd name="connsiteY58" fmla="*/ 154795 h 1799083"/>
                  <a:gd name="connsiteX59" fmla="*/ 408579 w 1527610"/>
                  <a:gd name="connsiteY59" fmla="*/ 147183 h 1799083"/>
                  <a:gd name="connsiteX60" fmla="*/ 418730 w 1527610"/>
                  <a:gd name="connsiteY60" fmla="*/ 142107 h 1799083"/>
                  <a:gd name="connsiteX61" fmla="*/ 423805 w 1527610"/>
                  <a:gd name="connsiteY61" fmla="*/ 137032 h 1799083"/>
                  <a:gd name="connsiteX62" fmla="*/ 426343 w 1527610"/>
                  <a:gd name="connsiteY62" fmla="*/ 131957 h 1799083"/>
                  <a:gd name="connsiteX63" fmla="*/ 426343 w 1527610"/>
                  <a:gd name="connsiteY63" fmla="*/ 114204 h 1799083"/>
                  <a:gd name="connsiteX64" fmla="*/ 423805 w 1527610"/>
                  <a:gd name="connsiteY64" fmla="*/ 104053 h 1799083"/>
                  <a:gd name="connsiteX65" fmla="*/ 428880 w 1527610"/>
                  <a:gd name="connsiteY65" fmla="*/ 93903 h 1799083"/>
                  <a:gd name="connsiteX66" fmla="*/ 439031 w 1527610"/>
                  <a:gd name="connsiteY66" fmla="*/ 81215 h 1799083"/>
                  <a:gd name="connsiteX67" fmla="*/ 451719 w 1527610"/>
                  <a:gd name="connsiteY67" fmla="*/ 71064 h 1799083"/>
                  <a:gd name="connsiteX68" fmla="*/ 464407 w 1527610"/>
                  <a:gd name="connsiteY68" fmla="*/ 63451 h 1799083"/>
                  <a:gd name="connsiteX69" fmla="*/ 482171 w 1527610"/>
                  <a:gd name="connsiteY69" fmla="*/ 58376 h 1799083"/>
                  <a:gd name="connsiteX70" fmla="*/ 494859 w 1527610"/>
                  <a:gd name="connsiteY70" fmla="*/ 53301 h 1799083"/>
                  <a:gd name="connsiteX71" fmla="*/ 497396 w 1527610"/>
                  <a:gd name="connsiteY71" fmla="*/ 53301 h 1799083"/>
                  <a:gd name="connsiteX72" fmla="*/ 510084 w 1527610"/>
                  <a:gd name="connsiteY72" fmla="*/ 48226 h 1799083"/>
                  <a:gd name="connsiteX73" fmla="*/ 522772 w 1527610"/>
                  <a:gd name="connsiteY73" fmla="*/ 43150 h 1799083"/>
                  <a:gd name="connsiteX74" fmla="*/ 527848 w 1527610"/>
                  <a:gd name="connsiteY74" fmla="*/ 40613 h 1799083"/>
                  <a:gd name="connsiteX75" fmla="*/ 535461 w 1527610"/>
                  <a:gd name="connsiteY75" fmla="*/ 40613 h 1799083"/>
                  <a:gd name="connsiteX76" fmla="*/ 545611 w 1527610"/>
                  <a:gd name="connsiteY76" fmla="*/ 35538 h 1799083"/>
                  <a:gd name="connsiteX77" fmla="*/ 555762 w 1527610"/>
                  <a:gd name="connsiteY77" fmla="*/ 27925 h 1799083"/>
                  <a:gd name="connsiteX78" fmla="*/ 565912 w 1527610"/>
                  <a:gd name="connsiteY78" fmla="*/ 22850 h 1799083"/>
                  <a:gd name="connsiteX79" fmla="*/ 573525 w 1527610"/>
                  <a:gd name="connsiteY79" fmla="*/ 15236 h 1799083"/>
                  <a:gd name="connsiteX80" fmla="*/ 578600 w 1527610"/>
                  <a:gd name="connsiteY80" fmla="*/ 10161 h 1799083"/>
                  <a:gd name="connsiteX81" fmla="*/ 583676 w 1527610"/>
                  <a:gd name="connsiteY81" fmla="*/ 5086 h 1799083"/>
                  <a:gd name="connsiteX82" fmla="*/ 588751 w 1527610"/>
                  <a:gd name="connsiteY82" fmla="*/ 2548 h 1799083"/>
                  <a:gd name="connsiteX83" fmla="*/ 591289 w 1527610"/>
                  <a:gd name="connsiteY83" fmla="*/ 5086 h 1799083"/>
                  <a:gd name="connsiteX84" fmla="*/ 596364 w 1527610"/>
                  <a:gd name="connsiteY84" fmla="*/ 10161 h 1799083"/>
                  <a:gd name="connsiteX85" fmla="*/ 598901 w 1527610"/>
                  <a:gd name="connsiteY85" fmla="*/ 17774 h 1799083"/>
                  <a:gd name="connsiteX86" fmla="*/ 598901 w 1527610"/>
                  <a:gd name="connsiteY86" fmla="*/ 40613 h 1799083"/>
                  <a:gd name="connsiteX87" fmla="*/ 601439 w 1527610"/>
                  <a:gd name="connsiteY87" fmla="*/ 45688 h 1799083"/>
                  <a:gd name="connsiteX88" fmla="*/ 601439 w 1527610"/>
                  <a:gd name="connsiteY88" fmla="*/ 50763 h 1799083"/>
                  <a:gd name="connsiteX89" fmla="*/ 598901 w 1527610"/>
                  <a:gd name="connsiteY89" fmla="*/ 53301 h 1799083"/>
                  <a:gd name="connsiteX90" fmla="*/ 596364 w 1527610"/>
                  <a:gd name="connsiteY90" fmla="*/ 58376 h 1799083"/>
                  <a:gd name="connsiteX91" fmla="*/ 596364 w 1527610"/>
                  <a:gd name="connsiteY91" fmla="*/ 71064 h 1799083"/>
                  <a:gd name="connsiteX92" fmla="*/ 598901 w 1527610"/>
                  <a:gd name="connsiteY92" fmla="*/ 78677 h 1799083"/>
                  <a:gd name="connsiteX93" fmla="*/ 596364 w 1527610"/>
                  <a:gd name="connsiteY93" fmla="*/ 83753 h 1799083"/>
                  <a:gd name="connsiteX94" fmla="*/ 593826 w 1527610"/>
                  <a:gd name="connsiteY94" fmla="*/ 88828 h 1799083"/>
                  <a:gd name="connsiteX95" fmla="*/ 596364 w 1527610"/>
                  <a:gd name="connsiteY95" fmla="*/ 93903 h 1799083"/>
                  <a:gd name="connsiteX96" fmla="*/ 598901 w 1527610"/>
                  <a:gd name="connsiteY96" fmla="*/ 104053 h 1799083"/>
                  <a:gd name="connsiteX97" fmla="*/ 601439 w 1527610"/>
                  <a:gd name="connsiteY97" fmla="*/ 109129 h 1799083"/>
                  <a:gd name="connsiteX98" fmla="*/ 598901 w 1527610"/>
                  <a:gd name="connsiteY98" fmla="*/ 111667 h 1799083"/>
                  <a:gd name="connsiteX99" fmla="*/ 596364 w 1527610"/>
                  <a:gd name="connsiteY99" fmla="*/ 116742 h 1799083"/>
                  <a:gd name="connsiteX100" fmla="*/ 593826 w 1527610"/>
                  <a:gd name="connsiteY100" fmla="*/ 119279 h 1799083"/>
                  <a:gd name="connsiteX101" fmla="*/ 593826 w 1527610"/>
                  <a:gd name="connsiteY101" fmla="*/ 124355 h 1799083"/>
                  <a:gd name="connsiteX102" fmla="*/ 598901 w 1527610"/>
                  <a:gd name="connsiteY102" fmla="*/ 121817 h 1799083"/>
                  <a:gd name="connsiteX103" fmla="*/ 601439 w 1527610"/>
                  <a:gd name="connsiteY103" fmla="*/ 119279 h 1799083"/>
                  <a:gd name="connsiteX104" fmla="*/ 606514 w 1527610"/>
                  <a:gd name="connsiteY104" fmla="*/ 119279 h 1799083"/>
                  <a:gd name="connsiteX105" fmla="*/ 606514 w 1527610"/>
                  <a:gd name="connsiteY105" fmla="*/ 121817 h 1799083"/>
                  <a:gd name="connsiteX106" fmla="*/ 614127 w 1527610"/>
                  <a:gd name="connsiteY106" fmla="*/ 121817 h 1799083"/>
                  <a:gd name="connsiteX107" fmla="*/ 616665 w 1527610"/>
                  <a:gd name="connsiteY107" fmla="*/ 124355 h 1799083"/>
                  <a:gd name="connsiteX108" fmla="*/ 616665 w 1527610"/>
                  <a:gd name="connsiteY108" fmla="*/ 137043 h 1799083"/>
                  <a:gd name="connsiteX109" fmla="*/ 619202 w 1527610"/>
                  <a:gd name="connsiteY109" fmla="*/ 142118 h 1799083"/>
                  <a:gd name="connsiteX110" fmla="*/ 621740 w 1527610"/>
                  <a:gd name="connsiteY110" fmla="*/ 144656 h 1799083"/>
                  <a:gd name="connsiteX111" fmla="*/ 624278 w 1527610"/>
                  <a:gd name="connsiteY111" fmla="*/ 144656 h 1799083"/>
                  <a:gd name="connsiteX112" fmla="*/ 634428 w 1527610"/>
                  <a:gd name="connsiteY112" fmla="*/ 139580 h 1799083"/>
                  <a:gd name="connsiteX113" fmla="*/ 639503 w 1527610"/>
                  <a:gd name="connsiteY113" fmla="*/ 131967 h 1799083"/>
                  <a:gd name="connsiteX114" fmla="*/ 644579 w 1527610"/>
                  <a:gd name="connsiteY114" fmla="*/ 129430 h 1799083"/>
                  <a:gd name="connsiteX115" fmla="*/ 649654 w 1527610"/>
                  <a:gd name="connsiteY115" fmla="*/ 137043 h 1799083"/>
                  <a:gd name="connsiteX116" fmla="*/ 649654 w 1527610"/>
                  <a:gd name="connsiteY116" fmla="*/ 147193 h 1799083"/>
                  <a:gd name="connsiteX117" fmla="*/ 647116 w 1527610"/>
                  <a:gd name="connsiteY117" fmla="*/ 154806 h 1799083"/>
                  <a:gd name="connsiteX118" fmla="*/ 649654 w 1527610"/>
                  <a:gd name="connsiteY118" fmla="*/ 157344 h 1799083"/>
                  <a:gd name="connsiteX119" fmla="*/ 652192 w 1527610"/>
                  <a:gd name="connsiteY119" fmla="*/ 162419 h 1799083"/>
                  <a:gd name="connsiteX120" fmla="*/ 649654 w 1527610"/>
                  <a:gd name="connsiteY120" fmla="*/ 170032 h 1799083"/>
                  <a:gd name="connsiteX121" fmla="*/ 649654 w 1527610"/>
                  <a:gd name="connsiteY121" fmla="*/ 172570 h 1799083"/>
                  <a:gd name="connsiteX122" fmla="*/ 652192 w 1527610"/>
                  <a:gd name="connsiteY122" fmla="*/ 177645 h 1799083"/>
                  <a:gd name="connsiteX123" fmla="*/ 652192 w 1527610"/>
                  <a:gd name="connsiteY123" fmla="*/ 195398 h 1799083"/>
                  <a:gd name="connsiteX124" fmla="*/ 659805 w 1527610"/>
                  <a:gd name="connsiteY124" fmla="*/ 197935 h 1799083"/>
                  <a:gd name="connsiteX125" fmla="*/ 662342 w 1527610"/>
                  <a:gd name="connsiteY125" fmla="*/ 195398 h 1799083"/>
                  <a:gd name="connsiteX126" fmla="*/ 677568 w 1527610"/>
                  <a:gd name="connsiteY126" fmla="*/ 192860 h 1799083"/>
                  <a:gd name="connsiteX127" fmla="*/ 700407 w 1527610"/>
                  <a:gd name="connsiteY127" fmla="*/ 190322 h 1799083"/>
                  <a:gd name="connsiteX128" fmla="*/ 713095 w 1527610"/>
                  <a:gd name="connsiteY128" fmla="*/ 192860 h 1799083"/>
                  <a:gd name="connsiteX129" fmla="*/ 730847 w 1527610"/>
                  <a:gd name="connsiteY129" fmla="*/ 192860 h 1799083"/>
                  <a:gd name="connsiteX130" fmla="*/ 751149 w 1527610"/>
                  <a:gd name="connsiteY130" fmla="*/ 190322 h 1799083"/>
                  <a:gd name="connsiteX131" fmla="*/ 771450 w 1527610"/>
                  <a:gd name="connsiteY131" fmla="*/ 180172 h 1799083"/>
                  <a:gd name="connsiteX132" fmla="*/ 791740 w 1527610"/>
                  <a:gd name="connsiteY132" fmla="*/ 172559 h 1799083"/>
                  <a:gd name="connsiteX133" fmla="*/ 845019 w 1527610"/>
                  <a:gd name="connsiteY133" fmla="*/ 172559 h 1799083"/>
                  <a:gd name="connsiteX134" fmla="*/ 860245 w 1527610"/>
                  <a:gd name="connsiteY134" fmla="*/ 170021 h 1799083"/>
                  <a:gd name="connsiteX135" fmla="*/ 865321 w 1527610"/>
                  <a:gd name="connsiteY135" fmla="*/ 164946 h 1799083"/>
                  <a:gd name="connsiteX136" fmla="*/ 867858 w 1527610"/>
                  <a:gd name="connsiteY136" fmla="*/ 159871 h 1799083"/>
                  <a:gd name="connsiteX137" fmla="*/ 872934 w 1527610"/>
                  <a:gd name="connsiteY137" fmla="*/ 149720 h 1799083"/>
                  <a:gd name="connsiteX138" fmla="*/ 872934 w 1527610"/>
                  <a:gd name="connsiteY138" fmla="*/ 147183 h 1799083"/>
                  <a:gd name="connsiteX139" fmla="*/ 875471 w 1527610"/>
                  <a:gd name="connsiteY139" fmla="*/ 142107 h 1799083"/>
                  <a:gd name="connsiteX140" fmla="*/ 878009 w 1527610"/>
                  <a:gd name="connsiteY140" fmla="*/ 139570 h 1799083"/>
                  <a:gd name="connsiteX141" fmla="*/ 883084 w 1527610"/>
                  <a:gd name="connsiteY141" fmla="*/ 134495 h 1799083"/>
                  <a:gd name="connsiteX142" fmla="*/ 900848 w 1527610"/>
                  <a:gd name="connsiteY142" fmla="*/ 116731 h 1799083"/>
                  <a:gd name="connsiteX143" fmla="*/ 994719 w 1527610"/>
                  <a:gd name="connsiteY143" fmla="*/ 116731 h 1799083"/>
                  <a:gd name="connsiteX144" fmla="*/ 994719 w 1527610"/>
                  <a:gd name="connsiteY144" fmla="*/ 114193 h 1799083"/>
                  <a:gd name="connsiteX145" fmla="*/ 997256 w 1527610"/>
                  <a:gd name="connsiteY145" fmla="*/ 114193 h 1799083"/>
                  <a:gd name="connsiteX146" fmla="*/ 997256 w 1527610"/>
                  <a:gd name="connsiteY146" fmla="*/ 111656 h 1799083"/>
                  <a:gd name="connsiteX147" fmla="*/ 994719 w 1527610"/>
                  <a:gd name="connsiteY147" fmla="*/ 109118 h 1799083"/>
                  <a:gd name="connsiteX148" fmla="*/ 992181 w 1527610"/>
                  <a:gd name="connsiteY148" fmla="*/ 104043 h 1799083"/>
                  <a:gd name="connsiteX149" fmla="*/ 992181 w 1527610"/>
                  <a:gd name="connsiteY149" fmla="*/ 98968 h 1799083"/>
                  <a:gd name="connsiteX150" fmla="*/ 994719 w 1527610"/>
                  <a:gd name="connsiteY150" fmla="*/ 91355 h 1799083"/>
                  <a:gd name="connsiteX151" fmla="*/ 992181 w 1527610"/>
                  <a:gd name="connsiteY151" fmla="*/ 81204 h 1799083"/>
                  <a:gd name="connsiteX152" fmla="*/ 982031 w 1527610"/>
                  <a:gd name="connsiteY152" fmla="*/ 71054 h 1799083"/>
                  <a:gd name="connsiteX153" fmla="*/ 971880 w 1527610"/>
                  <a:gd name="connsiteY153" fmla="*/ 60903 h 1799083"/>
                  <a:gd name="connsiteX154" fmla="*/ 961729 w 1527610"/>
                  <a:gd name="connsiteY154" fmla="*/ 53290 h 1799083"/>
                  <a:gd name="connsiteX155" fmla="*/ 956654 w 1527610"/>
                  <a:gd name="connsiteY155" fmla="*/ 45678 h 1799083"/>
                  <a:gd name="connsiteX156" fmla="*/ 954117 w 1527610"/>
                  <a:gd name="connsiteY156" fmla="*/ 38064 h 1799083"/>
                  <a:gd name="connsiteX157" fmla="*/ 956654 w 1527610"/>
                  <a:gd name="connsiteY157" fmla="*/ 25376 h 1799083"/>
                  <a:gd name="connsiteX158" fmla="*/ 959192 w 1527610"/>
                  <a:gd name="connsiteY158" fmla="*/ 15226 h 1799083"/>
                  <a:gd name="connsiteX159" fmla="*/ 966805 w 1527610"/>
                  <a:gd name="connsiteY159" fmla="*/ 7613 h 1799083"/>
                  <a:gd name="connsiteX160" fmla="*/ 971880 w 1527610"/>
                  <a:gd name="connsiteY160" fmla="*/ 0 h 1799083"/>
                  <a:gd name="connsiteX161" fmla="*/ 974417 w 1527610"/>
                  <a:gd name="connsiteY161" fmla="*/ 5075 h 1799083"/>
                  <a:gd name="connsiteX162" fmla="*/ 979493 w 1527610"/>
                  <a:gd name="connsiteY162" fmla="*/ 10151 h 1799083"/>
                  <a:gd name="connsiteX163" fmla="*/ 984568 w 1527610"/>
                  <a:gd name="connsiteY163" fmla="*/ 15226 h 1799083"/>
                  <a:gd name="connsiteX164" fmla="*/ 992181 w 1527610"/>
                  <a:gd name="connsiteY164" fmla="*/ 17764 h 1799083"/>
                  <a:gd name="connsiteX165" fmla="*/ 997256 w 1527610"/>
                  <a:gd name="connsiteY165" fmla="*/ 22839 h 1799083"/>
                  <a:gd name="connsiteX166" fmla="*/ 1002331 w 1527610"/>
                  <a:gd name="connsiteY166" fmla="*/ 27914 h 1799083"/>
                  <a:gd name="connsiteX167" fmla="*/ 1007407 w 1527610"/>
                  <a:gd name="connsiteY167" fmla="*/ 35527 h 1799083"/>
                  <a:gd name="connsiteX168" fmla="*/ 1012482 w 1527610"/>
                  <a:gd name="connsiteY168" fmla="*/ 43140 h 1799083"/>
                  <a:gd name="connsiteX169" fmla="*/ 1015020 w 1527610"/>
                  <a:gd name="connsiteY169" fmla="*/ 50753 h 1799083"/>
                  <a:gd name="connsiteX170" fmla="*/ 1015020 w 1527610"/>
                  <a:gd name="connsiteY170" fmla="*/ 60903 h 1799083"/>
                  <a:gd name="connsiteX171" fmla="*/ 1017557 w 1527610"/>
                  <a:gd name="connsiteY171" fmla="*/ 71054 h 1799083"/>
                  <a:gd name="connsiteX172" fmla="*/ 1017557 w 1527610"/>
                  <a:gd name="connsiteY172" fmla="*/ 93882 h 1799083"/>
                  <a:gd name="connsiteX173" fmla="*/ 1015020 w 1527610"/>
                  <a:gd name="connsiteY173" fmla="*/ 98957 h 1799083"/>
                  <a:gd name="connsiteX174" fmla="*/ 1015020 w 1527610"/>
                  <a:gd name="connsiteY174" fmla="*/ 106570 h 1799083"/>
                  <a:gd name="connsiteX175" fmla="*/ 1017557 w 1527610"/>
                  <a:gd name="connsiteY175" fmla="*/ 111645 h 1799083"/>
                  <a:gd name="connsiteX176" fmla="*/ 1017557 w 1527610"/>
                  <a:gd name="connsiteY176" fmla="*/ 119258 h 1799083"/>
                  <a:gd name="connsiteX177" fmla="*/ 1025170 w 1527610"/>
                  <a:gd name="connsiteY177" fmla="*/ 124334 h 1799083"/>
                  <a:gd name="connsiteX178" fmla="*/ 1040396 w 1527610"/>
                  <a:gd name="connsiteY178" fmla="*/ 129408 h 1799083"/>
                  <a:gd name="connsiteX179" fmla="*/ 1053084 w 1527610"/>
                  <a:gd name="connsiteY179" fmla="*/ 131946 h 1799083"/>
                  <a:gd name="connsiteX180" fmla="*/ 1068310 w 1527610"/>
                  <a:gd name="connsiteY180" fmla="*/ 134484 h 1799083"/>
                  <a:gd name="connsiteX181" fmla="*/ 1080998 w 1527610"/>
                  <a:gd name="connsiteY181" fmla="*/ 139559 h 1799083"/>
                  <a:gd name="connsiteX182" fmla="*/ 1093686 w 1527610"/>
                  <a:gd name="connsiteY182" fmla="*/ 142097 h 1799083"/>
                  <a:gd name="connsiteX183" fmla="*/ 1103837 w 1527610"/>
                  <a:gd name="connsiteY183" fmla="*/ 144634 h 1799083"/>
                  <a:gd name="connsiteX184" fmla="*/ 1113987 w 1527610"/>
                  <a:gd name="connsiteY184" fmla="*/ 149710 h 1799083"/>
                  <a:gd name="connsiteX185" fmla="*/ 1124138 w 1527610"/>
                  <a:gd name="connsiteY185" fmla="*/ 152247 h 1799083"/>
                  <a:gd name="connsiteX186" fmla="*/ 1134288 w 1527610"/>
                  <a:gd name="connsiteY186" fmla="*/ 157322 h 1799083"/>
                  <a:gd name="connsiteX187" fmla="*/ 1141901 w 1527610"/>
                  <a:gd name="connsiteY187" fmla="*/ 159860 h 1799083"/>
                  <a:gd name="connsiteX188" fmla="*/ 1154589 w 1527610"/>
                  <a:gd name="connsiteY188" fmla="*/ 162398 h 1799083"/>
                  <a:gd name="connsiteX189" fmla="*/ 1164740 w 1527610"/>
                  <a:gd name="connsiteY189" fmla="*/ 164936 h 1799083"/>
                  <a:gd name="connsiteX190" fmla="*/ 1187568 w 1527610"/>
                  <a:gd name="connsiteY190" fmla="*/ 164936 h 1799083"/>
                  <a:gd name="connsiteX191" fmla="*/ 1200256 w 1527610"/>
                  <a:gd name="connsiteY191" fmla="*/ 162398 h 1799083"/>
                  <a:gd name="connsiteX192" fmla="*/ 1207869 w 1527610"/>
                  <a:gd name="connsiteY192" fmla="*/ 162398 h 1799083"/>
                  <a:gd name="connsiteX193" fmla="*/ 1220557 w 1527610"/>
                  <a:gd name="connsiteY193" fmla="*/ 157322 h 1799083"/>
                  <a:gd name="connsiteX194" fmla="*/ 1235783 w 1527610"/>
                  <a:gd name="connsiteY194" fmla="*/ 152247 h 1799083"/>
                  <a:gd name="connsiteX195" fmla="*/ 1248471 w 1527610"/>
                  <a:gd name="connsiteY195" fmla="*/ 144634 h 1799083"/>
                  <a:gd name="connsiteX196" fmla="*/ 1261159 w 1527610"/>
                  <a:gd name="connsiteY196" fmla="*/ 137022 h 1799083"/>
                  <a:gd name="connsiteX197" fmla="*/ 1271309 w 1527610"/>
                  <a:gd name="connsiteY197" fmla="*/ 131946 h 1799083"/>
                  <a:gd name="connsiteX198" fmla="*/ 1278923 w 1527610"/>
                  <a:gd name="connsiteY198" fmla="*/ 124334 h 1799083"/>
                  <a:gd name="connsiteX199" fmla="*/ 1289073 w 1527610"/>
                  <a:gd name="connsiteY199" fmla="*/ 114183 h 1799083"/>
                  <a:gd name="connsiteX200" fmla="*/ 1294148 w 1527610"/>
                  <a:gd name="connsiteY200" fmla="*/ 106570 h 1799083"/>
                  <a:gd name="connsiteX201" fmla="*/ 1299223 w 1527610"/>
                  <a:gd name="connsiteY201" fmla="*/ 101495 h 1799083"/>
                  <a:gd name="connsiteX202" fmla="*/ 1304299 w 1527610"/>
                  <a:gd name="connsiteY202" fmla="*/ 96420 h 1799083"/>
                  <a:gd name="connsiteX203" fmla="*/ 1306836 w 1527610"/>
                  <a:gd name="connsiteY203" fmla="*/ 96420 h 1799083"/>
                  <a:gd name="connsiteX204" fmla="*/ 1306836 w 1527610"/>
                  <a:gd name="connsiteY204" fmla="*/ 93882 h 1799083"/>
                  <a:gd name="connsiteX205" fmla="*/ 1311912 w 1527610"/>
                  <a:gd name="connsiteY205" fmla="*/ 93882 h 1799083"/>
                  <a:gd name="connsiteX206" fmla="*/ 1314449 w 1527610"/>
                  <a:gd name="connsiteY206" fmla="*/ 98957 h 1799083"/>
                  <a:gd name="connsiteX207" fmla="*/ 1316987 w 1527610"/>
                  <a:gd name="connsiteY207" fmla="*/ 106570 h 1799083"/>
                  <a:gd name="connsiteX208" fmla="*/ 1319524 w 1527610"/>
                  <a:gd name="connsiteY208" fmla="*/ 114183 h 1799083"/>
                  <a:gd name="connsiteX209" fmla="*/ 1319524 w 1527610"/>
                  <a:gd name="connsiteY209" fmla="*/ 121796 h 1799083"/>
                  <a:gd name="connsiteX210" fmla="*/ 1322062 w 1527610"/>
                  <a:gd name="connsiteY210" fmla="*/ 129408 h 1799083"/>
                  <a:gd name="connsiteX211" fmla="*/ 1327137 w 1527610"/>
                  <a:gd name="connsiteY211" fmla="*/ 137022 h 1799083"/>
                  <a:gd name="connsiteX212" fmla="*/ 1334750 w 1527610"/>
                  <a:gd name="connsiteY212" fmla="*/ 142097 h 1799083"/>
                  <a:gd name="connsiteX213" fmla="*/ 1342363 w 1527610"/>
                  <a:gd name="connsiteY213" fmla="*/ 147172 h 1799083"/>
                  <a:gd name="connsiteX214" fmla="*/ 1357589 w 1527610"/>
                  <a:gd name="connsiteY214" fmla="*/ 152247 h 1799083"/>
                  <a:gd name="connsiteX215" fmla="*/ 1370277 w 1527610"/>
                  <a:gd name="connsiteY215" fmla="*/ 157322 h 1799083"/>
                  <a:gd name="connsiteX216" fmla="*/ 1385503 w 1527610"/>
                  <a:gd name="connsiteY216" fmla="*/ 162398 h 1799083"/>
                  <a:gd name="connsiteX217" fmla="*/ 1400729 w 1527610"/>
                  <a:gd name="connsiteY217" fmla="*/ 164936 h 1799083"/>
                  <a:gd name="connsiteX218" fmla="*/ 1418492 w 1527610"/>
                  <a:gd name="connsiteY218" fmla="*/ 167473 h 1799083"/>
                  <a:gd name="connsiteX219" fmla="*/ 1433718 w 1527610"/>
                  <a:gd name="connsiteY219" fmla="*/ 170011 h 1799083"/>
                  <a:gd name="connsiteX220" fmla="*/ 1448943 w 1527610"/>
                  <a:gd name="connsiteY220" fmla="*/ 170011 h 1799083"/>
                  <a:gd name="connsiteX221" fmla="*/ 1461632 w 1527610"/>
                  <a:gd name="connsiteY221" fmla="*/ 172548 h 1799083"/>
                  <a:gd name="connsiteX222" fmla="*/ 1471782 w 1527610"/>
                  <a:gd name="connsiteY222" fmla="*/ 172548 h 1799083"/>
                  <a:gd name="connsiteX223" fmla="*/ 1481933 w 1527610"/>
                  <a:gd name="connsiteY223" fmla="*/ 175086 h 1799083"/>
                  <a:gd name="connsiteX224" fmla="*/ 1487008 w 1527610"/>
                  <a:gd name="connsiteY224" fmla="*/ 175086 h 1799083"/>
                  <a:gd name="connsiteX225" fmla="*/ 1502234 w 1527610"/>
                  <a:gd name="connsiteY225" fmla="*/ 177624 h 1799083"/>
                  <a:gd name="connsiteX226" fmla="*/ 1514922 w 1527610"/>
                  <a:gd name="connsiteY226" fmla="*/ 177624 h 1799083"/>
                  <a:gd name="connsiteX227" fmla="*/ 1522535 w 1527610"/>
                  <a:gd name="connsiteY227" fmla="*/ 182699 h 1799083"/>
                  <a:gd name="connsiteX228" fmla="*/ 1525072 w 1527610"/>
                  <a:gd name="connsiteY228" fmla="*/ 187774 h 1799083"/>
                  <a:gd name="connsiteX229" fmla="*/ 1527610 w 1527610"/>
                  <a:gd name="connsiteY229" fmla="*/ 195387 h 1799083"/>
                  <a:gd name="connsiteX230" fmla="*/ 1527610 w 1527610"/>
                  <a:gd name="connsiteY230" fmla="*/ 203000 h 1799083"/>
                  <a:gd name="connsiteX231" fmla="*/ 1525072 w 1527610"/>
                  <a:gd name="connsiteY231" fmla="*/ 210613 h 1799083"/>
                  <a:gd name="connsiteX232" fmla="*/ 1519997 w 1527610"/>
                  <a:gd name="connsiteY232" fmla="*/ 215688 h 1799083"/>
                  <a:gd name="connsiteX233" fmla="*/ 1517460 w 1527610"/>
                  <a:gd name="connsiteY233" fmla="*/ 220763 h 1799083"/>
                  <a:gd name="connsiteX234" fmla="*/ 1512384 w 1527610"/>
                  <a:gd name="connsiteY234" fmla="*/ 225839 h 1799083"/>
                  <a:gd name="connsiteX235" fmla="*/ 1509846 w 1527610"/>
                  <a:gd name="connsiteY235" fmla="*/ 228376 h 1799083"/>
                  <a:gd name="connsiteX236" fmla="*/ 1504771 w 1527610"/>
                  <a:gd name="connsiteY236" fmla="*/ 235989 h 1799083"/>
                  <a:gd name="connsiteX237" fmla="*/ 1499696 w 1527610"/>
                  <a:gd name="connsiteY237" fmla="*/ 241064 h 1799083"/>
                  <a:gd name="connsiteX238" fmla="*/ 1497158 w 1527610"/>
                  <a:gd name="connsiteY238" fmla="*/ 246139 h 1799083"/>
                  <a:gd name="connsiteX239" fmla="*/ 1492083 w 1527610"/>
                  <a:gd name="connsiteY239" fmla="*/ 253753 h 1799083"/>
                  <a:gd name="connsiteX240" fmla="*/ 1487008 w 1527610"/>
                  <a:gd name="connsiteY240" fmla="*/ 263903 h 1799083"/>
                  <a:gd name="connsiteX241" fmla="*/ 1481933 w 1527610"/>
                  <a:gd name="connsiteY241" fmla="*/ 271516 h 1799083"/>
                  <a:gd name="connsiteX242" fmla="*/ 1479395 w 1527610"/>
                  <a:gd name="connsiteY242" fmla="*/ 276591 h 1799083"/>
                  <a:gd name="connsiteX243" fmla="*/ 1476857 w 1527610"/>
                  <a:gd name="connsiteY243" fmla="*/ 281666 h 1799083"/>
                  <a:gd name="connsiteX244" fmla="*/ 1474320 w 1527610"/>
                  <a:gd name="connsiteY244" fmla="*/ 291817 h 1799083"/>
                  <a:gd name="connsiteX245" fmla="*/ 1471782 w 1527610"/>
                  <a:gd name="connsiteY245" fmla="*/ 299430 h 1799083"/>
                  <a:gd name="connsiteX246" fmla="*/ 1474320 w 1527610"/>
                  <a:gd name="connsiteY246" fmla="*/ 307042 h 1799083"/>
                  <a:gd name="connsiteX247" fmla="*/ 1474320 w 1527610"/>
                  <a:gd name="connsiteY247" fmla="*/ 317193 h 1799083"/>
                  <a:gd name="connsiteX248" fmla="*/ 1476857 w 1527610"/>
                  <a:gd name="connsiteY248" fmla="*/ 329881 h 1799083"/>
                  <a:gd name="connsiteX249" fmla="*/ 1476857 w 1527610"/>
                  <a:gd name="connsiteY249" fmla="*/ 340032 h 1799083"/>
                  <a:gd name="connsiteX250" fmla="*/ 1479395 w 1527610"/>
                  <a:gd name="connsiteY250" fmla="*/ 352720 h 1799083"/>
                  <a:gd name="connsiteX251" fmla="*/ 1479395 w 1527610"/>
                  <a:gd name="connsiteY251" fmla="*/ 362870 h 1799083"/>
                  <a:gd name="connsiteX252" fmla="*/ 1476857 w 1527610"/>
                  <a:gd name="connsiteY252" fmla="*/ 373021 h 1799083"/>
                  <a:gd name="connsiteX253" fmla="*/ 1476857 w 1527610"/>
                  <a:gd name="connsiteY253" fmla="*/ 383171 h 1799083"/>
                  <a:gd name="connsiteX254" fmla="*/ 1474320 w 1527610"/>
                  <a:gd name="connsiteY254" fmla="*/ 393322 h 1799083"/>
                  <a:gd name="connsiteX255" fmla="*/ 1471782 w 1527610"/>
                  <a:gd name="connsiteY255" fmla="*/ 403473 h 1799083"/>
                  <a:gd name="connsiteX256" fmla="*/ 1469245 w 1527610"/>
                  <a:gd name="connsiteY256" fmla="*/ 411085 h 1799083"/>
                  <a:gd name="connsiteX257" fmla="*/ 1466707 w 1527610"/>
                  <a:gd name="connsiteY257" fmla="*/ 421236 h 1799083"/>
                  <a:gd name="connsiteX258" fmla="*/ 1461632 w 1527610"/>
                  <a:gd name="connsiteY258" fmla="*/ 428849 h 1799083"/>
                  <a:gd name="connsiteX259" fmla="*/ 1459094 w 1527610"/>
                  <a:gd name="connsiteY259" fmla="*/ 436462 h 1799083"/>
                  <a:gd name="connsiteX260" fmla="*/ 1451481 w 1527610"/>
                  <a:gd name="connsiteY260" fmla="*/ 444075 h 1799083"/>
                  <a:gd name="connsiteX261" fmla="*/ 1446406 w 1527610"/>
                  <a:gd name="connsiteY261" fmla="*/ 449150 h 1799083"/>
                  <a:gd name="connsiteX262" fmla="*/ 1441331 w 1527610"/>
                  <a:gd name="connsiteY262" fmla="*/ 454225 h 1799083"/>
                  <a:gd name="connsiteX263" fmla="*/ 1436255 w 1527610"/>
                  <a:gd name="connsiteY263" fmla="*/ 459300 h 1799083"/>
                  <a:gd name="connsiteX264" fmla="*/ 1431180 w 1527610"/>
                  <a:gd name="connsiteY264" fmla="*/ 464376 h 1799083"/>
                  <a:gd name="connsiteX265" fmla="*/ 1426105 w 1527610"/>
                  <a:gd name="connsiteY265" fmla="*/ 469451 h 1799083"/>
                  <a:gd name="connsiteX266" fmla="*/ 1423567 w 1527610"/>
                  <a:gd name="connsiteY266" fmla="*/ 471988 h 1799083"/>
                  <a:gd name="connsiteX267" fmla="*/ 1418492 w 1527610"/>
                  <a:gd name="connsiteY267" fmla="*/ 477064 h 1799083"/>
                  <a:gd name="connsiteX268" fmla="*/ 1413417 w 1527610"/>
                  <a:gd name="connsiteY268" fmla="*/ 482139 h 1799083"/>
                  <a:gd name="connsiteX269" fmla="*/ 1408341 w 1527610"/>
                  <a:gd name="connsiteY269" fmla="*/ 484676 h 1799083"/>
                  <a:gd name="connsiteX270" fmla="*/ 1405804 w 1527610"/>
                  <a:gd name="connsiteY270" fmla="*/ 487214 h 1799083"/>
                  <a:gd name="connsiteX271" fmla="*/ 1403266 w 1527610"/>
                  <a:gd name="connsiteY271" fmla="*/ 494827 h 1799083"/>
                  <a:gd name="connsiteX272" fmla="*/ 1403266 w 1527610"/>
                  <a:gd name="connsiteY272" fmla="*/ 512580 h 1799083"/>
                  <a:gd name="connsiteX273" fmla="*/ 1400729 w 1527610"/>
                  <a:gd name="connsiteY273" fmla="*/ 517655 h 1799083"/>
                  <a:gd name="connsiteX274" fmla="*/ 1398191 w 1527610"/>
                  <a:gd name="connsiteY274" fmla="*/ 522730 h 1799083"/>
                  <a:gd name="connsiteX275" fmla="*/ 1398191 w 1527610"/>
                  <a:gd name="connsiteY275" fmla="*/ 530343 h 1799083"/>
                  <a:gd name="connsiteX276" fmla="*/ 1395653 w 1527610"/>
                  <a:gd name="connsiteY276" fmla="*/ 535419 h 1799083"/>
                  <a:gd name="connsiteX277" fmla="*/ 1388040 w 1527610"/>
                  <a:gd name="connsiteY277" fmla="*/ 550644 h 1799083"/>
                  <a:gd name="connsiteX278" fmla="*/ 1382965 w 1527610"/>
                  <a:gd name="connsiteY278" fmla="*/ 560795 h 1799083"/>
                  <a:gd name="connsiteX279" fmla="*/ 1380428 w 1527610"/>
                  <a:gd name="connsiteY279" fmla="*/ 565870 h 1799083"/>
                  <a:gd name="connsiteX280" fmla="*/ 1377890 w 1527610"/>
                  <a:gd name="connsiteY280" fmla="*/ 573483 h 1799083"/>
                  <a:gd name="connsiteX281" fmla="*/ 1372815 w 1527610"/>
                  <a:gd name="connsiteY281" fmla="*/ 583634 h 1799083"/>
                  <a:gd name="connsiteX282" fmla="*/ 1370277 w 1527610"/>
                  <a:gd name="connsiteY282" fmla="*/ 593784 h 1799083"/>
                  <a:gd name="connsiteX283" fmla="*/ 1367740 w 1527610"/>
                  <a:gd name="connsiteY283" fmla="*/ 601397 h 1799083"/>
                  <a:gd name="connsiteX284" fmla="*/ 1365202 w 1527610"/>
                  <a:gd name="connsiteY284" fmla="*/ 606472 h 1799083"/>
                  <a:gd name="connsiteX285" fmla="*/ 1362664 w 1527610"/>
                  <a:gd name="connsiteY285" fmla="*/ 619160 h 1799083"/>
                  <a:gd name="connsiteX286" fmla="*/ 1362664 w 1527610"/>
                  <a:gd name="connsiteY286" fmla="*/ 624236 h 1799083"/>
                  <a:gd name="connsiteX287" fmla="*/ 1360126 w 1527610"/>
                  <a:gd name="connsiteY287" fmla="*/ 631849 h 1799083"/>
                  <a:gd name="connsiteX288" fmla="*/ 1360126 w 1527610"/>
                  <a:gd name="connsiteY288" fmla="*/ 647074 h 1799083"/>
                  <a:gd name="connsiteX289" fmla="*/ 1357589 w 1527610"/>
                  <a:gd name="connsiteY289" fmla="*/ 657225 h 1799083"/>
                  <a:gd name="connsiteX290" fmla="*/ 1355051 w 1527610"/>
                  <a:gd name="connsiteY290" fmla="*/ 664837 h 1799083"/>
                  <a:gd name="connsiteX291" fmla="*/ 1352514 w 1527610"/>
                  <a:gd name="connsiteY291" fmla="*/ 672451 h 1799083"/>
                  <a:gd name="connsiteX292" fmla="*/ 1352514 w 1527610"/>
                  <a:gd name="connsiteY292" fmla="*/ 695289 h 1799083"/>
                  <a:gd name="connsiteX293" fmla="*/ 1355051 w 1527610"/>
                  <a:gd name="connsiteY293" fmla="*/ 705440 h 1799083"/>
                  <a:gd name="connsiteX294" fmla="*/ 1357589 w 1527610"/>
                  <a:gd name="connsiteY294" fmla="*/ 713053 h 1799083"/>
                  <a:gd name="connsiteX295" fmla="*/ 1357589 w 1527610"/>
                  <a:gd name="connsiteY295" fmla="*/ 746031 h 1799083"/>
                  <a:gd name="connsiteX296" fmla="*/ 1360126 w 1527610"/>
                  <a:gd name="connsiteY296" fmla="*/ 758719 h 1799083"/>
                  <a:gd name="connsiteX297" fmla="*/ 1360126 w 1527610"/>
                  <a:gd name="connsiteY297" fmla="*/ 766332 h 1799083"/>
                  <a:gd name="connsiteX298" fmla="*/ 1362664 w 1527610"/>
                  <a:gd name="connsiteY298" fmla="*/ 773945 h 1799083"/>
                  <a:gd name="connsiteX299" fmla="*/ 1362664 w 1527610"/>
                  <a:gd name="connsiteY299" fmla="*/ 839902 h 1799083"/>
                  <a:gd name="connsiteX300" fmla="*/ 1360126 w 1527610"/>
                  <a:gd name="connsiteY300" fmla="*/ 844977 h 1799083"/>
                  <a:gd name="connsiteX301" fmla="*/ 1360126 w 1527610"/>
                  <a:gd name="connsiteY301" fmla="*/ 862730 h 1799083"/>
                  <a:gd name="connsiteX302" fmla="*/ 1362664 w 1527610"/>
                  <a:gd name="connsiteY302" fmla="*/ 875418 h 1799083"/>
                  <a:gd name="connsiteX303" fmla="*/ 1365202 w 1527610"/>
                  <a:gd name="connsiteY303" fmla="*/ 883031 h 1799083"/>
                  <a:gd name="connsiteX304" fmla="*/ 1365202 w 1527610"/>
                  <a:gd name="connsiteY304" fmla="*/ 888107 h 1799083"/>
                  <a:gd name="connsiteX305" fmla="*/ 1362664 w 1527610"/>
                  <a:gd name="connsiteY305" fmla="*/ 893182 h 1799083"/>
                  <a:gd name="connsiteX306" fmla="*/ 1360126 w 1527610"/>
                  <a:gd name="connsiteY306" fmla="*/ 898257 h 1799083"/>
                  <a:gd name="connsiteX307" fmla="*/ 1357589 w 1527610"/>
                  <a:gd name="connsiteY307" fmla="*/ 905870 h 1799083"/>
                  <a:gd name="connsiteX308" fmla="*/ 1355051 w 1527610"/>
                  <a:gd name="connsiteY308" fmla="*/ 916021 h 1799083"/>
                  <a:gd name="connsiteX309" fmla="*/ 1352514 w 1527610"/>
                  <a:gd name="connsiteY309" fmla="*/ 921096 h 1799083"/>
                  <a:gd name="connsiteX310" fmla="*/ 1349976 w 1527610"/>
                  <a:gd name="connsiteY310" fmla="*/ 926171 h 1799083"/>
                  <a:gd name="connsiteX311" fmla="*/ 1342363 w 1527610"/>
                  <a:gd name="connsiteY311" fmla="*/ 928709 h 1799083"/>
                  <a:gd name="connsiteX312" fmla="*/ 1327137 w 1527610"/>
                  <a:gd name="connsiteY312" fmla="*/ 928709 h 1799083"/>
                  <a:gd name="connsiteX313" fmla="*/ 1324600 w 1527610"/>
                  <a:gd name="connsiteY313" fmla="*/ 931246 h 1799083"/>
                  <a:gd name="connsiteX314" fmla="*/ 1322062 w 1527610"/>
                  <a:gd name="connsiteY314" fmla="*/ 933784 h 1799083"/>
                  <a:gd name="connsiteX315" fmla="*/ 1322062 w 1527610"/>
                  <a:gd name="connsiteY315" fmla="*/ 949010 h 1799083"/>
                  <a:gd name="connsiteX316" fmla="*/ 1319524 w 1527610"/>
                  <a:gd name="connsiteY316" fmla="*/ 954085 h 1799083"/>
                  <a:gd name="connsiteX317" fmla="*/ 1319524 w 1527610"/>
                  <a:gd name="connsiteY317" fmla="*/ 1004827 h 1799083"/>
                  <a:gd name="connsiteX318" fmla="*/ 1322062 w 1527610"/>
                  <a:gd name="connsiteY318" fmla="*/ 1009902 h 1799083"/>
                  <a:gd name="connsiteX319" fmla="*/ 1327137 w 1527610"/>
                  <a:gd name="connsiteY319" fmla="*/ 1012440 h 1799083"/>
                  <a:gd name="connsiteX320" fmla="*/ 1334750 w 1527610"/>
                  <a:gd name="connsiteY320" fmla="*/ 1014977 h 1799083"/>
                  <a:gd name="connsiteX321" fmla="*/ 1339826 w 1527610"/>
                  <a:gd name="connsiteY321" fmla="*/ 1017515 h 1799083"/>
                  <a:gd name="connsiteX322" fmla="*/ 1347438 w 1527610"/>
                  <a:gd name="connsiteY322" fmla="*/ 1022590 h 1799083"/>
                  <a:gd name="connsiteX323" fmla="*/ 1355051 w 1527610"/>
                  <a:gd name="connsiteY323" fmla="*/ 1027666 h 1799083"/>
                  <a:gd name="connsiteX324" fmla="*/ 1360126 w 1527610"/>
                  <a:gd name="connsiteY324" fmla="*/ 1030203 h 1799083"/>
                  <a:gd name="connsiteX325" fmla="*/ 1365202 w 1527610"/>
                  <a:gd name="connsiteY325" fmla="*/ 1042891 h 1799083"/>
                  <a:gd name="connsiteX326" fmla="*/ 1365202 w 1527610"/>
                  <a:gd name="connsiteY326" fmla="*/ 1055580 h 1799083"/>
                  <a:gd name="connsiteX327" fmla="*/ 1360126 w 1527610"/>
                  <a:gd name="connsiteY327" fmla="*/ 1065730 h 1799083"/>
                  <a:gd name="connsiteX328" fmla="*/ 1357589 w 1527610"/>
                  <a:gd name="connsiteY328" fmla="*/ 1073343 h 1799083"/>
                  <a:gd name="connsiteX329" fmla="*/ 1355051 w 1527610"/>
                  <a:gd name="connsiteY329" fmla="*/ 1078418 h 1799083"/>
                  <a:gd name="connsiteX330" fmla="*/ 1347438 w 1527610"/>
                  <a:gd name="connsiteY330" fmla="*/ 1088569 h 1799083"/>
                  <a:gd name="connsiteX331" fmla="*/ 1344901 w 1527610"/>
                  <a:gd name="connsiteY331" fmla="*/ 1093644 h 1799083"/>
                  <a:gd name="connsiteX332" fmla="*/ 1339826 w 1527610"/>
                  <a:gd name="connsiteY332" fmla="*/ 1103794 h 1799083"/>
                  <a:gd name="connsiteX333" fmla="*/ 1334750 w 1527610"/>
                  <a:gd name="connsiteY333" fmla="*/ 1108870 h 1799083"/>
                  <a:gd name="connsiteX334" fmla="*/ 1332212 w 1527610"/>
                  <a:gd name="connsiteY334" fmla="*/ 1111408 h 1799083"/>
                  <a:gd name="connsiteX335" fmla="*/ 1329675 w 1527610"/>
                  <a:gd name="connsiteY335" fmla="*/ 1116483 h 1799083"/>
                  <a:gd name="connsiteX336" fmla="*/ 1327137 w 1527610"/>
                  <a:gd name="connsiteY336" fmla="*/ 1121558 h 1799083"/>
                  <a:gd name="connsiteX337" fmla="*/ 1324600 w 1527610"/>
                  <a:gd name="connsiteY337" fmla="*/ 1124096 h 1799083"/>
                  <a:gd name="connsiteX338" fmla="*/ 1324600 w 1527610"/>
                  <a:gd name="connsiteY338" fmla="*/ 1134246 h 1799083"/>
                  <a:gd name="connsiteX339" fmla="*/ 1327137 w 1527610"/>
                  <a:gd name="connsiteY339" fmla="*/ 1139321 h 1799083"/>
                  <a:gd name="connsiteX340" fmla="*/ 1329675 w 1527610"/>
                  <a:gd name="connsiteY340" fmla="*/ 1141859 h 1799083"/>
                  <a:gd name="connsiteX341" fmla="*/ 1337288 w 1527610"/>
                  <a:gd name="connsiteY341" fmla="*/ 1152009 h 1799083"/>
                  <a:gd name="connsiteX342" fmla="*/ 1339826 w 1527610"/>
                  <a:gd name="connsiteY342" fmla="*/ 1157085 h 1799083"/>
                  <a:gd name="connsiteX343" fmla="*/ 1342363 w 1527610"/>
                  <a:gd name="connsiteY343" fmla="*/ 1159622 h 1799083"/>
                  <a:gd name="connsiteX344" fmla="*/ 1347438 w 1527610"/>
                  <a:gd name="connsiteY344" fmla="*/ 1164697 h 1799083"/>
                  <a:gd name="connsiteX345" fmla="*/ 1352514 w 1527610"/>
                  <a:gd name="connsiteY345" fmla="*/ 1169773 h 1799083"/>
                  <a:gd name="connsiteX346" fmla="*/ 1360126 w 1527610"/>
                  <a:gd name="connsiteY346" fmla="*/ 1174848 h 1799083"/>
                  <a:gd name="connsiteX347" fmla="*/ 1362664 w 1527610"/>
                  <a:gd name="connsiteY347" fmla="*/ 1177386 h 1799083"/>
                  <a:gd name="connsiteX348" fmla="*/ 1367740 w 1527610"/>
                  <a:gd name="connsiteY348" fmla="*/ 1182461 h 1799083"/>
                  <a:gd name="connsiteX349" fmla="*/ 1367740 w 1527610"/>
                  <a:gd name="connsiteY349" fmla="*/ 1187536 h 1799083"/>
                  <a:gd name="connsiteX350" fmla="*/ 1365202 w 1527610"/>
                  <a:gd name="connsiteY350" fmla="*/ 1190074 h 1799083"/>
                  <a:gd name="connsiteX351" fmla="*/ 1362664 w 1527610"/>
                  <a:gd name="connsiteY351" fmla="*/ 1190074 h 1799083"/>
                  <a:gd name="connsiteX352" fmla="*/ 1357589 w 1527610"/>
                  <a:gd name="connsiteY352" fmla="*/ 1192611 h 1799083"/>
                  <a:gd name="connsiteX353" fmla="*/ 1349976 w 1527610"/>
                  <a:gd name="connsiteY353" fmla="*/ 1195149 h 1799083"/>
                  <a:gd name="connsiteX354" fmla="*/ 1339826 w 1527610"/>
                  <a:gd name="connsiteY354" fmla="*/ 1200225 h 1799083"/>
                  <a:gd name="connsiteX355" fmla="*/ 1332212 w 1527610"/>
                  <a:gd name="connsiteY355" fmla="*/ 1202762 h 1799083"/>
                  <a:gd name="connsiteX356" fmla="*/ 1329675 w 1527610"/>
                  <a:gd name="connsiteY356" fmla="*/ 1205299 h 1799083"/>
                  <a:gd name="connsiteX357" fmla="*/ 1324600 w 1527610"/>
                  <a:gd name="connsiteY357" fmla="*/ 1207837 h 1799083"/>
                  <a:gd name="connsiteX358" fmla="*/ 1316987 w 1527610"/>
                  <a:gd name="connsiteY358" fmla="*/ 1210375 h 1799083"/>
                  <a:gd name="connsiteX359" fmla="*/ 1311912 w 1527610"/>
                  <a:gd name="connsiteY359" fmla="*/ 1215450 h 1799083"/>
                  <a:gd name="connsiteX360" fmla="*/ 1309374 w 1527610"/>
                  <a:gd name="connsiteY360" fmla="*/ 1220525 h 1799083"/>
                  <a:gd name="connsiteX361" fmla="*/ 1306836 w 1527610"/>
                  <a:gd name="connsiteY361" fmla="*/ 1230676 h 1799083"/>
                  <a:gd name="connsiteX362" fmla="*/ 1306836 w 1527610"/>
                  <a:gd name="connsiteY362" fmla="*/ 1245902 h 1799083"/>
                  <a:gd name="connsiteX363" fmla="*/ 1301761 w 1527610"/>
                  <a:gd name="connsiteY363" fmla="*/ 1253514 h 1799083"/>
                  <a:gd name="connsiteX364" fmla="*/ 1296686 w 1527610"/>
                  <a:gd name="connsiteY364" fmla="*/ 1258590 h 1799083"/>
                  <a:gd name="connsiteX365" fmla="*/ 1294148 w 1527610"/>
                  <a:gd name="connsiteY365" fmla="*/ 1263665 h 1799083"/>
                  <a:gd name="connsiteX366" fmla="*/ 1291611 w 1527610"/>
                  <a:gd name="connsiteY366" fmla="*/ 1266203 h 1799083"/>
                  <a:gd name="connsiteX367" fmla="*/ 1289073 w 1527610"/>
                  <a:gd name="connsiteY367" fmla="*/ 1271278 h 1799083"/>
                  <a:gd name="connsiteX368" fmla="*/ 1291611 w 1527610"/>
                  <a:gd name="connsiteY368" fmla="*/ 1278891 h 1799083"/>
                  <a:gd name="connsiteX369" fmla="*/ 1291611 w 1527610"/>
                  <a:gd name="connsiteY369" fmla="*/ 1281428 h 1799083"/>
                  <a:gd name="connsiteX370" fmla="*/ 1294148 w 1527610"/>
                  <a:gd name="connsiteY370" fmla="*/ 1283966 h 1799083"/>
                  <a:gd name="connsiteX371" fmla="*/ 1296686 w 1527610"/>
                  <a:gd name="connsiteY371" fmla="*/ 1289042 h 1799083"/>
                  <a:gd name="connsiteX372" fmla="*/ 1299223 w 1527610"/>
                  <a:gd name="connsiteY372" fmla="*/ 1296654 h 1799083"/>
                  <a:gd name="connsiteX373" fmla="*/ 1299223 w 1527610"/>
                  <a:gd name="connsiteY373" fmla="*/ 1316955 h 1799083"/>
                  <a:gd name="connsiteX374" fmla="*/ 1301761 w 1527610"/>
                  <a:gd name="connsiteY374" fmla="*/ 1322030 h 1799083"/>
                  <a:gd name="connsiteX375" fmla="*/ 1304299 w 1527610"/>
                  <a:gd name="connsiteY375" fmla="*/ 1324568 h 1799083"/>
                  <a:gd name="connsiteX376" fmla="*/ 1306836 w 1527610"/>
                  <a:gd name="connsiteY376" fmla="*/ 1329643 h 1799083"/>
                  <a:gd name="connsiteX377" fmla="*/ 1309374 w 1527610"/>
                  <a:gd name="connsiteY377" fmla="*/ 1334719 h 1799083"/>
                  <a:gd name="connsiteX378" fmla="*/ 1322062 w 1527610"/>
                  <a:gd name="connsiteY378" fmla="*/ 1342331 h 1799083"/>
                  <a:gd name="connsiteX379" fmla="*/ 1329675 w 1527610"/>
                  <a:gd name="connsiteY379" fmla="*/ 1347407 h 1799083"/>
                  <a:gd name="connsiteX380" fmla="*/ 1339826 w 1527610"/>
                  <a:gd name="connsiteY380" fmla="*/ 1355020 h 1799083"/>
                  <a:gd name="connsiteX381" fmla="*/ 1347438 w 1527610"/>
                  <a:gd name="connsiteY381" fmla="*/ 1360095 h 1799083"/>
                  <a:gd name="connsiteX382" fmla="*/ 1352514 w 1527610"/>
                  <a:gd name="connsiteY382" fmla="*/ 1370245 h 1799083"/>
                  <a:gd name="connsiteX383" fmla="*/ 1355051 w 1527610"/>
                  <a:gd name="connsiteY383" fmla="*/ 1380396 h 1799083"/>
                  <a:gd name="connsiteX384" fmla="*/ 1355051 w 1527610"/>
                  <a:gd name="connsiteY384" fmla="*/ 1390547 h 1799083"/>
                  <a:gd name="connsiteX385" fmla="*/ 1352514 w 1527610"/>
                  <a:gd name="connsiteY385" fmla="*/ 1400697 h 1799083"/>
                  <a:gd name="connsiteX386" fmla="*/ 1347438 w 1527610"/>
                  <a:gd name="connsiteY386" fmla="*/ 1410847 h 1799083"/>
                  <a:gd name="connsiteX387" fmla="*/ 1339826 w 1527610"/>
                  <a:gd name="connsiteY387" fmla="*/ 1418460 h 1799083"/>
                  <a:gd name="connsiteX388" fmla="*/ 1334750 w 1527610"/>
                  <a:gd name="connsiteY388" fmla="*/ 1426073 h 1799083"/>
                  <a:gd name="connsiteX389" fmla="*/ 1327137 w 1527610"/>
                  <a:gd name="connsiteY389" fmla="*/ 1428611 h 1799083"/>
                  <a:gd name="connsiteX390" fmla="*/ 1322062 w 1527610"/>
                  <a:gd name="connsiteY390" fmla="*/ 1433686 h 1799083"/>
                  <a:gd name="connsiteX391" fmla="*/ 1316987 w 1527610"/>
                  <a:gd name="connsiteY391" fmla="*/ 1441299 h 1799083"/>
                  <a:gd name="connsiteX392" fmla="*/ 1316987 w 1527610"/>
                  <a:gd name="connsiteY392" fmla="*/ 1456525 h 1799083"/>
                  <a:gd name="connsiteX393" fmla="*/ 1322062 w 1527610"/>
                  <a:gd name="connsiteY393" fmla="*/ 1469213 h 1799083"/>
                  <a:gd name="connsiteX394" fmla="*/ 1327137 w 1527610"/>
                  <a:gd name="connsiteY394" fmla="*/ 1484439 h 1799083"/>
                  <a:gd name="connsiteX395" fmla="*/ 1332212 w 1527610"/>
                  <a:gd name="connsiteY395" fmla="*/ 1499664 h 1799083"/>
                  <a:gd name="connsiteX396" fmla="*/ 1332212 w 1527610"/>
                  <a:gd name="connsiteY396" fmla="*/ 1517428 h 1799083"/>
                  <a:gd name="connsiteX397" fmla="*/ 1329675 w 1527610"/>
                  <a:gd name="connsiteY397" fmla="*/ 1537718 h 1799083"/>
                  <a:gd name="connsiteX398" fmla="*/ 1324600 w 1527610"/>
                  <a:gd name="connsiteY398" fmla="*/ 1555482 h 1799083"/>
                  <a:gd name="connsiteX399" fmla="*/ 1322062 w 1527610"/>
                  <a:gd name="connsiteY399" fmla="*/ 1570708 h 1799083"/>
                  <a:gd name="connsiteX400" fmla="*/ 1322062 w 1527610"/>
                  <a:gd name="connsiteY400" fmla="*/ 1603686 h 1799083"/>
                  <a:gd name="connsiteX401" fmla="*/ 1316987 w 1527610"/>
                  <a:gd name="connsiteY401" fmla="*/ 1618912 h 1799083"/>
                  <a:gd name="connsiteX402" fmla="*/ 1311912 w 1527610"/>
                  <a:gd name="connsiteY402" fmla="*/ 1631600 h 1799083"/>
                  <a:gd name="connsiteX403" fmla="*/ 1309374 w 1527610"/>
                  <a:gd name="connsiteY403" fmla="*/ 1636675 h 1799083"/>
                  <a:gd name="connsiteX404" fmla="*/ 1306836 w 1527610"/>
                  <a:gd name="connsiteY404" fmla="*/ 1641751 h 1799083"/>
                  <a:gd name="connsiteX405" fmla="*/ 1304299 w 1527610"/>
                  <a:gd name="connsiteY405" fmla="*/ 1641751 h 1799083"/>
                  <a:gd name="connsiteX406" fmla="*/ 1301761 w 1527610"/>
                  <a:gd name="connsiteY406" fmla="*/ 1644288 h 1799083"/>
                  <a:gd name="connsiteX407" fmla="*/ 1301761 w 1527610"/>
                  <a:gd name="connsiteY407" fmla="*/ 1646826 h 1799083"/>
                  <a:gd name="connsiteX408" fmla="*/ 1304299 w 1527610"/>
                  <a:gd name="connsiteY408" fmla="*/ 1654439 h 1799083"/>
                  <a:gd name="connsiteX409" fmla="*/ 1304299 w 1527610"/>
                  <a:gd name="connsiteY409" fmla="*/ 1659514 h 1799083"/>
                  <a:gd name="connsiteX410" fmla="*/ 1306836 w 1527610"/>
                  <a:gd name="connsiteY410" fmla="*/ 1667127 h 1799083"/>
                  <a:gd name="connsiteX411" fmla="*/ 1309374 w 1527610"/>
                  <a:gd name="connsiteY411" fmla="*/ 1679815 h 1799083"/>
                  <a:gd name="connsiteX412" fmla="*/ 1311912 w 1527610"/>
                  <a:gd name="connsiteY412" fmla="*/ 1687428 h 1799083"/>
                  <a:gd name="connsiteX413" fmla="*/ 1311912 w 1527610"/>
                  <a:gd name="connsiteY413" fmla="*/ 1695041 h 1799083"/>
                  <a:gd name="connsiteX414" fmla="*/ 1309374 w 1527610"/>
                  <a:gd name="connsiteY414" fmla="*/ 1702653 h 1799083"/>
                  <a:gd name="connsiteX415" fmla="*/ 1306836 w 1527610"/>
                  <a:gd name="connsiteY415" fmla="*/ 1710267 h 1799083"/>
                  <a:gd name="connsiteX416" fmla="*/ 1306836 w 1527610"/>
                  <a:gd name="connsiteY416" fmla="*/ 1717879 h 1799083"/>
                  <a:gd name="connsiteX417" fmla="*/ 1304299 w 1527610"/>
                  <a:gd name="connsiteY417" fmla="*/ 1722955 h 1799083"/>
                  <a:gd name="connsiteX418" fmla="*/ 1304299 w 1527610"/>
                  <a:gd name="connsiteY418" fmla="*/ 1735643 h 1799083"/>
                  <a:gd name="connsiteX419" fmla="*/ 1301761 w 1527610"/>
                  <a:gd name="connsiteY419" fmla="*/ 1738180 h 1799083"/>
                  <a:gd name="connsiteX420" fmla="*/ 1301761 w 1527610"/>
                  <a:gd name="connsiteY420" fmla="*/ 1740718 h 1799083"/>
                  <a:gd name="connsiteX421" fmla="*/ 1304299 w 1527610"/>
                  <a:gd name="connsiteY421" fmla="*/ 1743256 h 1799083"/>
                  <a:gd name="connsiteX422" fmla="*/ 1304299 w 1527610"/>
                  <a:gd name="connsiteY422" fmla="*/ 1753406 h 1799083"/>
                  <a:gd name="connsiteX423" fmla="*/ 1301761 w 1527610"/>
                  <a:gd name="connsiteY423" fmla="*/ 1755944 h 1799083"/>
                  <a:gd name="connsiteX424" fmla="*/ 1301761 w 1527610"/>
                  <a:gd name="connsiteY424" fmla="*/ 1758481 h 1799083"/>
                  <a:gd name="connsiteX425" fmla="*/ 1289073 w 1527610"/>
                  <a:gd name="connsiteY425" fmla="*/ 1758481 h 1799083"/>
                  <a:gd name="connsiteX426" fmla="*/ 1286535 w 1527610"/>
                  <a:gd name="connsiteY426" fmla="*/ 1761019 h 1799083"/>
                  <a:gd name="connsiteX427" fmla="*/ 1283998 w 1527610"/>
                  <a:gd name="connsiteY427" fmla="*/ 1763557 h 1799083"/>
                  <a:gd name="connsiteX428" fmla="*/ 1283998 w 1527610"/>
                  <a:gd name="connsiteY428" fmla="*/ 1771170 h 1799083"/>
                  <a:gd name="connsiteX429" fmla="*/ 1281460 w 1527610"/>
                  <a:gd name="connsiteY429" fmla="*/ 1771170 h 1799083"/>
                  <a:gd name="connsiteX430" fmla="*/ 1281460 w 1527610"/>
                  <a:gd name="connsiteY430" fmla="*/ 1773707 h 1799083"/>
                  <a:gd name="connsiteX431" fmla="*/ 1278923 w 1527610"/>
                  <a:gd name="connsiteY431" fmla="*/ 1778782 h 1799083"/>
                  <a:gd name="connsiteX432" fmla="*/ 1276385 w 1527610"/>
                  <a:gd name="connsiteY432" fmla="*/ 1778782 h 1799083"/>
                  <a:gd name="connsiteX433" fmla="*/ 1271309 w 1527610"/>
                  <a:gd name="connsiteY433" fmla="*/ 1781320 h 1799083"/>
                  <a:gd name="connsiteX434" fmla="*/ 1261159 w 1527610"/>
                  <a:gd name="connsiteY434" fmla="*/ 1781320 h 1799083"/>
                  <a:gd name="connsiteX435" fmla="*/ 1256084 w 1527610"/>
                  <a:gd name="connsiteY435" fmla="*/ 1778782 h 1799083"/>
                  <a:gd name="connsiteX436" fmla="*/ 1243395 w 1527610"/>
                  <a:gd name="connsiteY436" fmla="*/ 1778782 h 1799083"/>
                  <a:gd name="connsiteX437" fmla="*/ 1238321 w 1527610"/>
                  <a:gd name="connsiteY437" fmla="*/ 1781320 h 1799083"/>
                  <a:gd name="connsiteX438" fmla="*/ 1233245 w 1527610"/>
                  <a:gd name="connsiteY438" fmla="*/ 1783858 h 1799083"/>
                  <a:gd name="connsiteX439" fmla="*/ 1230707 w 1527610"/>
                  <a:gd name="connsiteY439" fmla="*/ 1786395 h 1799083"/>
                  <a:gd name="connsiteX440" fmla="*/ 1228170 w 1527610"/>
                  <a:gd name="connsiteY440" fmla="*/ 1791470 h 1799083"/>
                  <a:gd name="connsiteX441" fmla="*/ 1223095 w 1527610"/>
                  <a:gd name="connsiteY441" fmla="*/ 1794008 h 1799083"/>
                  <a:gd name="connsiteX442" fmla="*/ 1220557 w 1527610"/>
                  <a:gd name="connsiteY442" fmla="*/ 1796546 h 1799083"/>
                  <a:gd name="connsiteX443" fmla="*/ 1218019 w 1527610"/>
                  <a:gd name="connsiteY443" fmla="*/ 1796546 h 1799083"/>
                  <a:gd name="connsiteX444" fmla="*/ 1218019 w 1527610"/>
                  <a:gd name="connsiteY444" fmla="*/ 1799084 h 1799083"/>
                  <a:gd name="connsiteX445" fmla="*/ 1218019 w 1527610"/>
                  <a:gd name="connsiteY445" fmla="*/ 1796546 h 1799083"/>
                  <a:gd name="connsiteX446" fmla="*/ 1215482 w 1527610"/>
                  <a:gd name="connsiteY446" fmla="*/ 1796546 h 1799083"/>
                  <a:gd name="connsiteX447" fmla="*/ 1215482 w 1527610"/>
                  <a:gd name="connsiteY447" fmla="*/ 1794008 h 1799083"/>
                  <a:gd name="connsiteX448" fmla="*/ 1212944 w 1527610"/>
                  <a:gd name="connsiteY448" fmla="*/ 1788933 h 1799083"/>
                  <a:gd name="connsiteX449" fmla="*/ 1210407 w 1527610"/>
                  <a:gd name="connsiteY449" fmla="*/ 1786395 h 1799083"/>
                  <a:gd name="connsiteX450" fmla="*/ 1207869 w 1527610"/>
                  <a:gd name="connsiteY450" fmla="*/ 1781320 h 1799083"/>
                  <a:gd name="connsiteX451" fmla="*/ 1205331 w 1527610"/>
                  <a:gd name="connsiteY451" fmla="*/ 1776245 h 1799083"/>
                  <a:gd name="connsiteX452" fmla="*/ 1202794 w 1527610"/>
                  <a:gd name="connsiteY452" fmla="*/ 1773707 h 1799083"/>
                  <a:gd name="connsiteX453" fmla="*/ 1200256 w 1527610"/>
                  <a:gd name="connsiteY453" fmla="*/ 1771170 h 1799083"/>
                  <a:gd name="connsiteX454" fmla="*/ 1192643 w 1527610"/>
                  <a:gd name="connsiteY454" fmla="*/ 1771170 h 1799083"/>
                  <a:gd name="connsiteX455" fmla="*/ 1187568 w 1527610"/>
                  <a:gd name="connsiteY455" fmla="*/ 1773707 h 1799083"/>
                  <a:gd name="connsiteX456" fmla="*/ 1185030 w 1527610"/>
                  <a:gd name="connsiteY456" fmla="*/ 1776245 h 1799083"/>
                  <a:gd name="connsiteX457" fmla="*/ 1182493 w 1527610"/>
                  <a:gd name="connsiteY457" fmla="*/ 1778782 h 1799083"/>
                  <a:gd name="connsiteX458" fmla="*/ 1179955 w 1527610"/>
                  <a:gd name="connsiteY458" fmla="*/ 1781320 h 1799083"/>
                  <a:gd name="connsiteX459" fmla="*/ 1177417 w 1527610"/>
                  <a:gd name="connsiteY459" fmla="*/ 1781320 h 1799083"/>
                  <a:gd name="connsiteX460" fmla="*/ 1174880 w 1527610"/>
                  <a:gd name="connsiteY460" fmla="*/ 1783858 h 1799083"/>
                  <a:gd name="connsiteX461" fmla="*/ 1169804 w 1527610"/>
                  <a:gd name="connsiteY461" fmla="*/ 1783858 h 1799083"/>
                  <a:gd name="connsiteX462" fmla="*/ 1167267 w 1527610"/>
                  <a:gd name="connsiteY462" fmla="*/ 1786395 h 1799083"/>
                  <a:gd name="connsiteX463" fmla="*/ 1162192 w 1527610"/>
                  <a:gd name="connsiteY463" fmla="*/ 1788933 h 1799083"/>
                  <a:gd name="connsiteX464" fmla="*/ 1157116 w 1527610"/>
                  <a:gd name="connsiteY464" fmla="*/ 1794008 h 1799083"/>
                  <a:gd name="connsiteX465" fmla="*/ 1149504 w 1527610"/>
                  <a:gd name="connsiteY465" fmla="*/ 1796546 h 1799083"/>
                  <a:gd name="connsiteX466" fmla="*/ 1141890 w 1527610"/>
                  <a:gd name="connsiteY466" fmla="*/ 1799084 h 1799083"/>
                  <a:gd name="connsiteX467" fmla="*/ 1136815 w 1527610"/>
                  <a:gd name="connsiteY467" fmla="*/ 1799084 h 1799083"/>
                  <a:gd name="connsiteX468" fmla="*/ 1134278 w 1527610"/>
                  <a:gd name="connsiteY468" fmla="*/ 1796546 h 1799083"/>
                  <a:gd name="connsiteX469" fmla="*/ 1129202 w 1527610"/>
                  <a:gd name="connsiteY469" fmla="*/ 1794008 h 1799083"/>
                  <a:gd name="connsiteX470" fmla="*/ 1124127 w 1527610"/>
                  <a:gd name="connsiteY470" fmla="*/ 1791470 h 1799083"/>
                  <a:gd name="connsiteX471" fmla="*/ 1119052 w 1527610"/>
                  <a:gd name="connsiteY471" fmla="*/ 1788933 h 1799083"/>
                  <a:gd name="connsiteX472" fmla="*/ 1113977 w 1527610"/>
                  <a:gd name="connsiteY472" fmla="*/ 1788933 h 1799083"/>
                  <a:gd name="connsiteX473" fmla="*/ 1113977 w 1527610"/>
                  <a:gd name="connsiteY473" fmla="*/ 1776245 h 1799083"/>
                  <a:gd name="connsiteX474" fmla="*/ 1111439 w 1527610"/>
                  <a:gd name="connsiteY474" fmla="*/ 1773707 h 1799083"/>
                  <a:gd name="connsiteX475" fmla="*/ 1108901 w 1527610"/>
                  <a:gd name="connsiteY475" fmla="*/ 1771170 h 1799083"/>
                  <a:gd name="connsiteX476" fmla="*/ 1106364 w 1527610"/>
                  <a:gd name="connsiteY476" fmla="*/ 1768632 h 1799083"/>
                  <a:gd name="connsiteX477" fmla="*/ 1103826 w 1527610"/>
                  <a:gd name="connsiteY477" fmla="*/ 1766094 h 1799083"/>
                  <a:gd name="connsiteX478" fmla="*/ 1103826 w 1527610"/>
                  <a:gd name="connsiteY478" fmla="*/ 1763557 h 1799083"/>
                  <a:gd name="connsiteX479" fmla="*/ 1096213 w 1527610"/>
                  <a:gd name="connsiteY479" fmla="*/ 1763557 h 1799083"/>
                  <a:gd name="connsiteX480" fmla="*/ 1088600 w 1527610"/>
                  <a:gd name="connsiteY480" fmla="*/ 1758481 h 1799083"/>
                  <a:gd name="connsiteX481" fmla="*/ 1083525 w 1527610"/>
                  <a:gd name="connsiteY481" fmla="*/ 1755944 h 1799083"/>
                  <a:gd name="connsiteX482" fmla="*/ 1080987 w 1527610"/>
                  <a:gd name="connsiteY482" fmla="*/ 1750868 h 1799083"/>
                  <a:gd name="connsiteX483" fmla="*/ 1078450 w 1527610"/>
                  <a:gd name="connsiteY483" fmla="*/ 1750868 h 1799083"/>
                  <a:gd name="connsiteX484" fmla="*/ 1075912 w 1527610"/>
                  <a:gd name="connsiteY484" fmla="*/ 1748331 h 1799083"/>
                  <a:gd name="connsiteX485" fmla="*/ 1073375 w 1527610"/>
                  <a:gd name="connsiteY485" fmla="*/ 1748331 h 1799083"/>
                  <a:gd name="connsiteX486" fmla="*/ 1070837 w 1527610"/>
                  <a:gd name="connsiteY486" fmla="*/ 1750868 h 1799083"/>
                  <a:gd name="connsiteX487" fmla="*/ 1065762 w 1527610"/>
                  <a:gd name="connsiteY487" fmla="*/ 1753406 h 1799083"/>
                  <a:gd name="connsiteX488" fmla="*/ 1060687 w 1527610"/>
                  <a:gd name="connsiteY488" fmla="*/ 1758481 h 1799083"/>
                  <a:gd name="connsiteX489" fmla="*/ 1058149 w 1527610"/>
                  <a:gd name="connsiteY489" fmla="*/ 1758481 h 1799083"/>
                  <a:gd name="connsiteX490" fmla="*/ 1055611 w 1527610"/>
                  <a:gd name="connsiteY490" fmla="*/ 1761019 h 1799083"/>
                  <a:gd name="connsiteX491" fmla="*/ 1053073 w 1527610"/>
                  <a:gd name="connsiteY491" fmla="*/ 1763557 h 1799083"/>
                  <a:gd name="connsiteX492" fmla="*/ 1042923 w 1527610"/>
                  <a:gd name="connsiteY492" fmla="*/ 1763557 h 1799083"/>
                  <a:gd name="connsiteX493" fmla="*/ 1035310 w 1527610"/>
                  <a:gd name="connsiteY493" fmla="*/ 1766094 h 1799083"/>
                  <a:gd name="connsiteX494" fmla="*/ 1032773 w 1527610"/>
                  <a:gd name="connsiteY494" fmla="*/ 1768632 h 1799083"/>
                  <a:gd name="connsiteX495" fmla="*/ 1027697 w 1527610"/>
                  <a:gd name="connsiteY495" fmla="*/ 1768632 h 1799083"/>
                  <a:gd name="connsiteX496" fmla="*/ 1022622 w 1527610"/>
                  <a:gd name="connsiteY496" fmla="*/ 1771170 h 1799083"/>
                  <a:gd name="connsiteX497" fmla="*/ 1017547 w 1527610"/>
                  <a:gd name="connsiteY497" fmla="*/ 1771170 h 1799083"/>
                  <a:gd name="connsiteX498" fmla="*/ 1017547 w 1527610"/>
                  <a:gd name="connsiteY498" fmla="*/ 1725503 h 1799083"/>
                  <a:gd name="connsiteX499" fmla="*/ 1015009 w 1527610"/>
                  <a:gd name="connsiteY499" fmla="*/ 1722965 h 1799083"/>
                  <a:gd name="connsiteX500" fmla="*/ 1012471 w 1527610"/>
                  <a:gd name="connsiteY500" fmla="*/ 1715352 h 1799083"/>
                  <a:gd name="connsiteX501" fmla="*/ 1009934 w 1527610"/>
                  <a:gd name="connsiteY501" fmla="*/ 1712814 h 1799083"/>
                  <a:gd name="connsiteX502" fmla="*/ 1007396 w 1527610"/>
                  <a:gd name="connsiteY502" fmla="*/ 1710277 h 1799083"/>
                  <a:gd name="connsiteX503" fmla="*/ 994708 w 1527610"/>
                  <a:gd name="connsiteY503" fmla="*/ 1710277 h 1799083"/>
                  <a:gd name="connsiteX504" fmla="*/ 992170 w 1527610"/>
                  <a:gd name="connsiteY504" fmla="*/ 1712814 h 1799083"/>
                  <a:gd name="connsiteX505" fmla="*/ 987095 w 1527610"/>
                  <a:gd name="connsiteY505" fmla="*/ 1712814 h 1799083"/>
                  <a:gd name="connsiteX506" fmla="*/ 982020 w 1527610"/>
                  <a:gd name="connsiteY506" fmla="*/ 1715352 h 1799083"/>
                  <a:gd name="connsiteX507" fmla="*/ 976945 w 1527610"/>
                  <a:gd name="connsiteY507" fmla="*/ 1715352 h 1799083"/>
                  <a:gd name="connsiteX508" fmla="*/ 971870 w 1527610"/>
                  <a:gd name="connsiteY508" fmla="*/ 1717890 h 1799083"/>
                  <a:gd name="connsiteX509" fmla="*/ 966794 w 1527610"/>
                  <a:gd name="connsiteY509" fmla="*/ 1717890 h 1799083"/>
                  <a:gd name="connsiteX510" fmla="*/ 964256 w 1527610"/>
                  <a:gd name="connsiteY510" fmla="*/ 1720428 h 1799083"/>
                  <a:gd name="connsiteX511" fmla="*/ 961719 w 1527610"/>
                  <a:gd name="connsiteY511" fmla="*/ 1722965 h 1799083"/>
                  <a:gd name="connsiteX512" fmla="*/ 956644 w 1527610"/>
                  <a:gd name="connsiteY512" fmla="*/ 1725503 h 1799083"/>
                  <a:gd name="connsiteX513" fmla="*/ 951568 w 1527610"/>
                  <a:gd name="connsiteY513" fmla="*/ 1728040 h 1799083"/>
                  <a:gd name="connsiteX514" fmla="*/ 946493 w 1527610"/>
                  <a:gd name="connsiteY514" fmla="*/ 1730578 h 1799083"/>
                  <a:gd name="connsiteX515" fmla="*/ 941418 w 1527610"/>
                  <a:gd name="connsiteY515" fmla="*/ 1730578 h 1799083"/>
                  <a:gd name="connsiteX516" fmla="*/ 938880 w 1527610"/>
                  <a:gd name="connsiteY516" fmla="*/ 1733116 h 1799083"/>
                  <a:gd name="connsiteX517" fmla="*/ 936342 w 1527610"/>
                  <a:gd name="connsiteY517" fmla="*/ 1733116 h 1799083"/>
                  <a:gd name="connsiteX518" fmla="*/ 933805 w 1527610"/>
                  <a:gd name="connsiteY518" fmla="*/ 1735654 h 1799083"/>
                  <a:gd name="connsiteX519" fmla="*/ 931267 w 1527610"/>
                  <a:gd name="connsiteY519" fmla="*/ 1733116 h 1799083"/>
                  <a:gd name="connsiteX520" fmla="*/ 926192 w 1527610"/>
                  <a:gd name="connsiteY520" fmla="*/ 1730578 h 1799083"/>
                  <a:gd name="connsiteX521" fmla="*/ 923654 w 1527610"/>
                  <a:gd name="connsiteY521" fmla="*/ 1730578 h 1799083"/>
                  <a:gd name="connsiteX522" fmla="*/ 921117 w 1527610"/>
                  <a:gd name="connsiteY522" fmla="*/ 1728040 h 1799083"/>
                  <a:gd name="connsiteX523" fmla="*/ 916042 w 1527610"/>
                  <a:gd name="connsiteY523" fmla="*/ 1725503 h 1799083"/>
                  <a:gd name="connsiteX524" fmla="*/ 913504 w 1527610"/>
                  <a:gd name="connsiteY524" fmla="*/ 1722965 h 1799083"/>
                  <a:gd name="connsiteX525" fmla="*/ 910966 w 1527610"/>
                  <a:gd name="connsiteY525" fmla="*/ 1720428 h 1799083"/>
                  <a:gd name="connsiteX526" fmla="*/ 898278 w 1527610"/>
                  <a:gd name="connsiteY526" fmla="*/ 1720428 h 1799083"/>
                  <a:gd name="connsiteX527" fmla="*/ 893203 w 1527610"/>
                  <a:gd name="connsiteY527" fmla="*/ 1717890 h 1799083"/>
                  <a:gd name="connsiteX528" fmla="*/ 885590 w 1527610"/>
                  <a:gd name="connsiteY528" fmla="*/ 1717890 h 1799083"/>
                  <a:gd name="connsiteX529" fmla="*/ 883052 w 1527610"/>
                  <a:gd name="connsiteY529" fmla="*/ 1720428 h 1799083"/>
                  <a:gd name="connsiteX530" fmla="*/ 860224 w 1527610"/>
                  <a:gd name="connsiteY530" fmla="*/ 1720428 h 1799083"/>
                  <a:gd name="connsiteX531" fmla="*/ 855149 w 1527610"/>
                  <a:gd name="connsiteY531" fmla="*/ 1717890 h 1799083"/>
                  <a:gd name="connsiteX532" fmla="*/ 852611 w 1527610"/>
                  <a:gd name="connsiteY532" fmla="*/ 1717890 h 1799083"/>
                  <a:gd name="connsiteX533" fmla="*/ 850074 w 1527610"/>
                  <a:gd name="connsiteY533" fmla="*/ 1720428 h 1799083"/>
                  <a:gd name="connsiteX534" fmla="*/ 832310 w 1527610"/>
                  <a:gd name="connsiteY534" fmla="*/ 1720428 h 1799083"/>
                  <a:gd name="connsiteX535" fmla="*/ 829773 w 1527610"/>
                  <a:gd name="connsiteY535" fmla="*/ 1717890 h 1799083"/>
                  <a:gd name="connsiteX536" fmla="*/ 827235 w 1527610"/>
                  <a:gd name="connsiteY536" fmla="*/ 1715352 h 1799083"/>
                  <a:gd name="connsiteX537" fmla="*/ 822160 w 1527610"/>
                  <a:gd name="connsiteY537" fmla="*/ 1710277 h 1799083"/>
                  <a:gd name="connsiteX538" fmla="*/ 819622 w 1527610"/>
                  <a:gd name="connsiteY538" fmla="*/ 1707740 h 1799083"/>
                  <a:gd name="connsiteX539" fmla="*/ 817085 w 1527610"/>
                  <a:gd name="connsiteY539" fmla="*/ 1702664 h 1799083"/>
                  <a:gd name="connsiteX540" fmla="*/ 817085 w 1527610"/>
                  <a:gd name="connsiteY540" fmla="*/ 1697589 h 1799083"/>
                  <a:gd name="connsiteX541" fmla="*/ 814547 w 1527610"/>
                  <a:gd name="connsiteY541" fmla="*/ 1692514 h 1799083"/>
                  <a:gd name="connsiteX542" fmla="*/ 814547 w 1527610"/>
                  <a:gd name="connsiteY542" fmla="*/ 1674761 h 1799083"/>
                  <a:gd name="connsiteX543" fmla="*/ 817085 w 1527610"/>
                  <a:gd name="connsiteY543" fmla="*/ 1669686 h 1799083"/>
                  <a:gd name="connsiteX544" fmla="*/ 819622 w 1527610"/>
                  <a:gd name="connsiteY544" fmla="*/ 1667148 h 1799083"/>
                  <a:gd name="connsiteX545" fmla="*/ 819622 w 1527610"/>
                  <a:gd name="connsiteY545" fmla="*/ 1662073 h 1799083"/>
                  <a:gd name="connsiteX546" fmla="*/ 822160 w 1527610"/>
                  <a:gd name="connsiteY546" fmla="*/ 1659535 h 1799083"/>
                  <a:gd name="connsiteX547" fmla="*/ 822160 w 1527610"/>
                  <a:gd name="connsiteY547" fmla="*/ 1644309 h 1799083"/>
                  <a:gd name="connsiteX548" fmla="*/ 819622 w 1527610"/>
                  <a:gd name="connsiteY548" fmla="*/ 1636696 h 1799083"/>
                  <a:gd name="connsiteX549" fmla="*/ 817085 w 1527610"/>
                  <a:gd name="connsiteY549" fmla="*/ 1631621 h 1799083"/>
                  <a:gd name="connsiteX550" fmla="*/ 817085 w 1527610"/>
                  <a:gd name="connsiteY550" fmla="*/ 1626546 h 1799083"/>
                  <a:gd name="connsiteX551" fmla="*/ 814547 w 1527610"/>
                  <a:gd name="connsiteY551" fmla="*/ 1624008 h 1799083"/>
                  <a:gd name="connsiteX552" fmla="*/ 814547 w 1527610"/>
                  <a:gd name="connsiteY552" fmla="*/ 1621471 h 1799083"/>
                  <a:gd name="connsiteX553" fmla="*/ 806934 w 1527610"/>
                  <a:gd name="connsiteY553" fmla="*/ 1621471 h 1799083"/>
                  <a:gd name="connsiteX554" fmla="*/ 801859 w 1527610"/>
                  <a:gd name="connsiteY554" fmla="*/ 1618933 h 1799083"/>
                  <a:gd name="connsiteX555" fmla="*/ 799321 w 1527610"/>
                  <a:gd name="connsiteY555" fmla="*/ 1618933 h 1799083"/>
                  <a:gd name="connsiteX556" fmla="*/ 794246 w 1527610"/>
                  <a:gd name="connsiteY556" fmla="*/ 1616395 h 1799083"/>
                  <a:gd name="connsiteX557" fmla="*/ 789171 w 1527610"/>
                  <a:gd name="connsiteY557" fmla="*/ 1613858 h 1799083"/>
                  <a:gd name="connsiteX558" fmla="*/ 786633 w 1527610"/>
                  <a:gd name="connsiteY558" fmla="*/ 1608782 h 1799083"/>
                  <a:gd name="connsiteX559" fmla="*/ 781558 w 1527610"/>
                  <a:gd name="connsiteY559" fmla="*/ 1603707 h 1799083"/>
                  <a:gd name="connsiteX560" fmla="*/ 779020 w 1527610"/>
                  <a:gd name="connsiteY560" fmla="*/ 1601170 h 1799083"/>
                  <a:gd name="connsiteX561" fmla="*/ 773945 w 1527610"/>
                  <a:gd name="connsiteY561" fmla="*/ 1596094 h 1799083"/>
                  <a:gd name="connsiteX562" fmla="*/ 771407 w 1527610"/>
                  <a:gd name="connsiteY562" fmla="*/ 1591019 h 1799083"/>
                  <a:gd name="connsiteX563" fmla="*/ 768870 w 1527610"/>
                  <a:gd name="connsiteY563" fmla="*/ 1588481 h 1799083"/>
                  <a:gd name="connsiteX564" fmla="*/ 766332 w 1527610"/>
                  <a:gd name="connsiteY564" fmla="*/ 1585944 h 1799083"/>
                  <a:gd name="connsiteX565" fmla="*/ 766332 w 1527610"/>
                  <a:gd name="connsiteY565" fmla="*/ 1575793 h 1799083"/>
                  <a:gd name="connsiteX566" fmla="*/ 763794 w 1527610"/>
                  <a:gd name="connsiteY566" fmla="*/ 1568181 h 1799083"/>
                  <a:gd name="connsiteX567" fmla="*/ 761257 w 1527610"/>
                  <a:gd name="connsiteY567" fmla="*/ 1563105 h 1799083"/>
                  <a:gd name="connsiteX568" fmla="*/ 761257 w 1527610"/>
                  <a:gd name="connsiteY568" fmla="*/ 1560567 h 1799083"/>
                  <a:gd name="connsiteX569" fmla="*/ 756181 w 1527610"/>
                  <a:gd name="connsiteY569" fmla="*/ 1558030 h 1799083"/>
                  <a:gd name="connsiteX570" fmla="*/ 753644 w 1527610"/>
                  <a:gd name="connsiteY570" fmla="*/ 1552955 h 1799083"/>
                  <a:gd name="connsiteX571" fmla="*/ 751106 w 1527610"/>
                  <a:gd name="connsiteY571" fmla="*/ 1547879 h 1799083"/>
                  <a:gd name="connsiteX572" fmla="*/ 746031 w 1527610"/>
                  <a:gd name="connsiteY572" fmla="*/ 1547879 h 1799083"/>
                  <a:gd name="connsiteX573" fmla="*/ 743493 w 1527610"/>
                  <a:gd name="connsiteY573" fmla="*/ 1545342 h 1799083"/>
                  <a:gd name="connsiteX574" fmla="*/ 720665 w 1527610"/>
                  <a:gd name="connsiteY574" fmla="*/ 1545342 h 1799083"/>
                  <a:gd name="connsiteX575" fmla="*/ 715590 w 1527610"/>
                  <a:gd name="connsiteY575" fmla="*/ 1547879 h 1799083"/>
                  <a:gd name="connsiteX576" fmla="*/ 713052 w 1527610"/>
                  <a:gd name="connsiteY576" fmla="*/ 1550417 h 1799083"/>
                  <a:gd name="connsiteX577" fmla="*/ 707977 w 1527610"/>
                  <a:gd name="connsiteY577" fmla="*/ 1552955 h 1799083"/>
                  <a:gd name="connsiteX578" fmla="*/ 705439 w 1527610"/>
                  <a:gd name="connsiteY578" fmla="*/ 1555492 h 1799083"/>
                  <a:gd name="connsiteX579" fmla="*/ 705439 w 1527610"/>
                  <a:gd name="connsiteY579" fmla="*/ 1558030 h 1799083"/>
                  <a:gd name="connsiteX580" fmla="*/ 702902 w 1527610"/>
                  <a:gd name="connsiteY580" fmla="*/ 1560567 h 1799083"/>
                  <a:gd name="connsiteX581" fmla="*/ 700364 w 1527610"/>
                  <a:gd name="connsiteY581" fmla="*/ 1560567 h 1799083"/>
                  <a:gd name="connsiteX582" fmla="*/ 697827 w 1527610"/>
                  <a:gd name="connsiteY582" fmla="*/ 1563105 h 1799083"/>
                  <a:gd name="connsiteX583" fmla="*/ 695289 w 1527610"/>
                  <a:gd name="connsiteY583" fmla="*/ 1565643 h 1799083"/>
                  <a:gd name="connsiteX584" fmla="*/ 692751 w 1527610"/>
                  <a:gd name="connsiteY584" fmla="*/ 1568181 h 1799083"/>
                  <a:gd name="connsiteX585" fmla="*/ 692751 w 1527610"/>
                  <a:gd name="connsiteY585" fmla="*/ 1570718 h 1799083"/>
                  <a:gd name="connsiteX586" fmla="*/ 690214 w 1527610"/>
                  <a:gd name="connsiteY586" fmla="*/ 1575793 h 1799083"/>
                  <a:gd name="connsiteX587" fmla="*/ 690214 w 1527610"/>
                  <a:gd name="connsiteY587" fmla="*/ 1580869 h 1799083"/>
                  <a:gd name="connsiteX588" fmla="*/ 687676 w 1527610"/>
                  <a:gd name="connsiteY588" fmla="*/ 1580869 h 1799083"/>
                  <a:gd name="connsiteX589" fmla="*/ 690214 w 1527610"/>
                  <a:gd name="connsiteY589" fmla="*/ 1583406 h 1799083"/>
                  <a:gd name="connsiteX590" fmla="*/ 690214 w 1527610"/>
                  <a:gd name="connsiteY590" fmla="*/ 1593557 h 1799083"/>
                  <a:gd name="connsiteX591" fmla="*/ 687676 w 1527610"/>
                  <a:gd name="connsiteY591" fmla="*/ 1593557 h 1799083"/>
                  <a:gd name="connsiteX592" fmla="*/ 685138 w 1527610"/>
                  <a:gd name="connsiteY592" fmla="*/ 1596094 h 1799083"/>
                  <a:gd name="connsiteX593" fmla="*/ 682601 w 1527610"/>
                  <a:gd name="connsiteY593" fmla="*/ 1598632 h 1799083"/>
                  <a:gd name="connsiteX594" fmla="*/ 680063 w 1527610"/>
                  <a:gd name="connsiteY594" fmla="*/ 1598632 h 1799083"/>
                  <a:gd name="connsiteX595" fmla="*/ 677526 w 1527610"/>
                  <a:gd name="connsiteY595" fmla="*/ 1601170 h 1799083"/>
                  <a:gd name="connsiteX596" fmla="*/ 677526 w 1527610"/>
                  <a:gd name="connsiteY596" fmla="*/ 1613858 h 1799083"/>
                  <a:gd name="connsiteX597" fmla="*/ 674988 w 1527610"/>
                  <a:gd name="connsiteY597" fmla="*/ 1616395 h 1799083"/>
                  <a:gd name="connsiteX598" fmla="*/ 674988 w 1527610"/>
                  <a:gd name="connsiteY598" fmla="*/ 1618933 h 1799083"/>
                  <a:gd name="connsiteX599" fmla="*/ 672450 w 1527610"/>
                  <a:gd name="connsiteY599" fmla="*/ 1621471 h 1799083"/>
                  <a:gd name="connsiteX600" fmla="*/ 669913 w 1527610"/>
                  <a:gd name="connsiteY600" fmla="*/ 1624008 h 1799083"/>
                  <a:gd name="connsiteX601" fmla="*/ 667375 w 1527610"/>
                  <a:gd name="connsiteY601" fmla="*/ 1624008 h 1799083"/>
                  <a:gd name="connsiteX602" fmla="*/ 667375 w 1527610"/>
                  <a:gd name="connsiteY602" fmla="*/ 1641761 h 1799083"/>
                  <a:gd name="connsiteX603" fmla="*/ 664838 w 1527610"/>
                  <a:gd name="connsiteY603" fmla="*/ 1644299 h 1799083"/>
                  <a:gd name="connsiteX604" fmla="*/ 664838 w 1527610"/>
                  <a:gd name="connsiteY604" fmla="*/ 1649374 h 1799083"/>
                  <a:gd name="connsiteX605" fmla="*/ 667375 w 1527610"/>
                  <a:gd name="connsiteY605" fmla="*/ 1651912 h 1799083"/>
                  <a:gd name="connsiteX606" fmla="*/ 667375 w 1527610"/>
                  <a:gd name="connsiteY606" fmla="*/ 1656987 h 1799083"/>
                  <a:gd name="connsiteX607" fmla="*/ 669913 w 1527610"/>
                  <a:gd name="connsiteY607" fmla="*/ 1659525 h 1799083"/>
                  <a:gd name="connsiteX608" fmla="*/ 672450 w 1527610"/>
                  <a:gd name="connsiteY608" fmla="*/ 1659525 h 1799083"/>
                  <a:gd name="connsiteX609" fmla="*/ 677526 w 1527610"/>
                  <a:gd name="connsiteY609" fmla="*/ 1664600 h 1799083"/>
                  <a:gd name="connsiteX610" fmla="*/ 680063 w 1527610"/>
                  <a:gd name="connsiteY610" fmla="*/ 1664600 h 1799083"/>
                  <a:gd name="connsiteX611" fmla="*/ 682601 w 1527610"/>
                  <a:gd name="connsiteY611" fmla="*/ 1667137 h 1799083"/>
                  <a:gd name="connsiteX612" fmla="*/ 685138 w 1527610"/>
                  <a:gd name="connsiteY612" fmla="*/ 1667137 h 1799083"/>
                  <a:gd name="connsiteX613" fmla="*/ 685138 w 1527610"/>
                  <a:gd name="connsiteY613" fmla="*/ 1672213 h 1799083"/>
                  <a:gd name="connsiteX614" fmla="*/ 682601 w 1527610"/>
                  <a:gd name="connsiteY614" fmla="*/ 1677288 h 1799083"/>
                  <a:gd name="connsiteX615" fmla="*/ 680063 w 1527610"/>
                  <a:gd name="connsiteY615" fmla="*/ 1679826 h 1799083"/>
                  <a:gd name="connsiteX616" fmla="*/ 680063 w 1527610"/>
                  <a:gd name="connsiteY616" fmla="*/ 1684901 h 1799083"/>
                  <a:gd name="connsiteX617" fmla="*/ 677526 w 1527610"/>
                  <a:gd name="connsiteY617" fmla="*/ 1689976 h 1799083"/>
                  <a:gd name="connsiteX618" fmla="*/ 674988 w 1527610"/>
                  <a:gd name="connsiteY618" fmla="*/ 1695051 h 1799083"/>
                  <a:gd name="connsiteX619" fmla="*/ 674988 w 1527610"/>
                  <a:gd name="connsiteY619" fmla="*/ 1700126 h 1799083"/>
                  <a:gd name="connsiteX620" fmla="*/ 672450 w 1527610"/>
                  <a:gd name="connsiteY620" fmla="*/ 1702664 h 1799083"/>
                  <a:gd name="connsiteX621" fmla="*/ 672450 w 1527610"/>
                  <a:gd name="connsiteY621" fmla="*/ 1725503 h 1799083"/>
                  <a:gd name="connsiteX622" fmla="*/ 669913 w 1527610"/>
                  <a:gd name="connsiteY622" fmla="*/ 1728040 h 1799083"/>
                  <a:gd name="connsiteX623" fmla="*/ 667375 w 1527610"/>
                  <a:gd name="connsiteY623" fmla="*/ 1730578 h 1799083"/>
                  <a:gd name="connsiteX624" fmla="*/ 664838 w 1527610"/>
                  <a:gd name="connsiteY624" fmla="*/ 1733116 h 1799083"/>
                  <a:gd name="connsiteX625" fmla="*/ 659762 w 1527610"/>
                  <a:gd name="connsiteY625" fmla="*/ 1735654 h 1799083"/>
                  <a:gd name="connsiteX626" fmla="*/ 657225 w 1527610"/>
                  <a:gd name="connsiteY626" fmla="*/ 1735654 h 1799083"/>
                  <a:gd name="connsiteX627" fmla="*/ 652149 w 1527610"/>
                  <a:gd name="connsiteY627" fmla="*/ 1738191 h 1799083"/>
                  <a:gd name="connsiteX628" fmla="*/ 647074 w 1527610"/>
                  <a:gd name="connsiteY628" fmla="*/ 1740729 h 1799083"/>
                  <a:gd name="connsiteX629" fmla="*/ 634386 w 1527610"/>
                  <a:gd name="connsiteY629" fmla="*/ 1740729 h 1799083"/>
                  <a:gd name="connsiteX630" fmla="*/ 629311 w 1527610"/>
                  <a:gd name="connsiteY630" fmla="*/ 1743266 h 1799083"/>
                  <a:gd name="connsiteX631" fmla="*/ 624235 w 1527610"/>
                  <a:gd name="connsiteY631" fmla="*/ 1745804 h 1799083"/>
                  <a:gd name="connsiteX632" fmla="*/ 619160 w 1527610"/>
                  <a:gd name="connsiteY632" fmla="*/ 1748342 h 1799083"/>
                  <a:gd name="connsiteX633" fmla="*/ 558268 w 1527610"/>
                  <a:gd name="connsiteY633" fmla="*/ 1748342 h 1799083"/>
                  <a:gd name="connsiteX634" fmla="*/ 553192 w 1527610"/>
                  <a:gd name="connsiteY634" fmla="*/ 1745804 h 1799083"/>
                  <a:gd name="connsiteX635" fmla="*/ 550655 w 1527610"/>
                  <a:gd name="connsiteY635" fmla="*/ 1745804 h 1799083"/>
                  <a:gd name="connsiteX636" fmla="*/ 545579 w 1527610"/>
                  <a:gd name="connsiteY636" fmla="*/ 1740729 h 1799083"/>
                  <a:gd name="connsiteX637" fmla="*/ 540504 w 1527610"/>
                  <a:gd name="connsiteY637" fmla="*/ 1735654 h 1799083"/>
                  <a:gd name="connsiteX638" fmla="*/ 540504 w 1527610"/>
                  <a:gd name="connsiteY638" fmla="*/ 1733116 h 1799083"/>
                  <a:gd name="connsiteX639" fmla="*/ 535429 w 1527610"/>
                  <a:gd name="connsiteY639" fmla="*/ 1730578 h 1799083"/>
                  <a:gd name="connsiteX640" fmla="*/ 527816 w 1527610"/>
                  <a:gd name="connsiteY640" fmla="*/ 1722965 h 1799083"/>
                  <a:gd name="connsiteX641" fmla="*/ 517666 w 1527610"/>
                  <a:gd name="connsiteY641" fmla="*/ 1712814 h 1799083"/>
                  <a:gd name="connsiteX642" fmla="*/ 515128 w 1527610"/>
                  <a:gd name="connsiteY642" fmla="*/ 1710277 h 1799083"/>
                  <a:gd name="connsiteX643" fmla="*/ 512590 w 1527610"/>
                  <a:gd name="connsiteY643" fmla="*/ 1710277 h 1799083"/>
                  <a:gd name="connsiteX644" fmla="*/ 510053 w 1527610"/>
                  <a:gd name="connsiteY644" fmla="*/ 1707740 h 1799083"/>
                  <a:gd name="connsiteX645" fmla="*/ 499902 w 1527610"/>
                  <a:gd name="connsiteY645" fmla="*/ 1707740 h 1799083"/>
                  <a:gd name="connsiteX646" fmla="*/ 497365 w 1527610"/>
                  <a:gd name="connsiteY646" fmla="*/ 1710277 h 1799083"/>
                  <a:gd name="connsiteX647" fmla="*/ 492289 w 1527610"/>
                  <a:gd name="connsiteY647" fmla="*/ 1710277 h 1799083"/>
                  <a:gd name="connsiteX648" fmla="*/ 489752 w 1527610"/>
                  <a:gd name="connsiteY648" fmla="*/ 1707740 h 1799083"/>
                  <a:gd name="connsiteX649" fmla="*/ 487214 w 1527610"/>
                  <a:gd name="connsiteY649" fmla="*/ 1707740 h 1799083"/>
                  <a:gd name="connsiteX650" fmla="*/ 484676 w 1527610"/>
                  <a:gd name="connsiteY650" fmla="*/ 1705202 h 1799083"/>
                  <a:gd name="connsiteX651" fmla="*/ 471988 w 1527610"/>
                  <a:gd name="connsiteY651" fmla="*/ 1705202 h 1799083"/>
                  <a:gd name="connsiteX652" fmla="*/ 469451 w 1527610"/>
                  <a:gd name="connsiteY652" fmla="*/ 1702664 h 1799083"/>
                  <a:gd name="connsiteX653" fmla="*/ 461838 w 1527610"/>
                  <a:gd name="connsiteY653" fmla="*/ 1695051 h 1799083"/>
                  <a:gd name="connsiteX654" fmla="*/ 459300 w 1527610"/>
                  <a:gd name="connsiteY654" fmla="*/ 1692514 h 1799083"/>
                  <a:gd name="connsiteX655" fmla="*/ 456762 w 1527610"/>
                  <a:gd name="connsiteY655" fmla="*/ 1692514 h 1799083"/>
                  <a:gd name="connsiteX656" fmla="*/ 454225 w 1527610"/>
                  <a:gd name="connsiteY656" fmla="*/ 1689976 h 1799083"/>
                  <a:gd name="connsiteX657" fmla="*/ 451687 w 1527610"/>
                  <a:gd name="connsiteY657" fmla="*/ 1687438 h 1799083"/>
                  <a:gd name="connsiteX658" fmla="*/ 449150 w 1527610"/>
                  <a:gd name="connsiteY658" fmla="*/ 1687438 h 1799083"/>
                  <a:gd name="connsiteX659" fmla="*/ 446612 w 1527610"/>
                  <a:gd name="connsiteY659" fmla="*/ 1684901 h 1799083"/>
                  <a:gd name="connsiteX660" fmla="*/ 444074 w 1527610"/>
                  <a:gd name="connsiteY660" fmla="*/ 1684901 h 1799083"/>
                  <a:gd name="connsiteX661" fmla="*/ 441537 w 1527610"/>
                  <a:gd name="connsiteY661" fmla="*/ 1682363 h 1799083"/>
                  <a:gd name="connsiteX662" fmla="*/ 433924 w 1527610"/>
                  <a:gd name="connsiteY662" fmla="*/ 1682363 h 1799083"/>
                  <a:gd name="connsiteX663" fmla="*/ 431386 w 1527610"/>
                  <a:gd name="connsiteY663" fmla="*/ 1679826 h 1799083"/>
                  <a:gd name="connsiteX664" fmla="*/ 423773 w 1527610"/>
                  <a:gd name="connsiteY664" fmla="*/ 1679826 h 1799083"/>
                  <a:gd name="connsiteX665" fmla="*/ 421236 w 1527610"/>
                  <a:gd name="connsiteY665" fmla="*/ 1677288 h 1799083"/>
                  <a:gd name="connsiteX666" fmla="*/ 416160 w 1527610"/>
                  <a:gd name="connsiteY666" fmla="*/ 1677288 h 1799083"/>
                  <a:gd name="connsiteX667" fmla="*/ 408548 w 1527610"/>
                  <a:gd name="connsiteY667" fmla="*/ 1674750 h 1799083"/>
                  <a:gd name="connsiteX668" fmla="*/ 406010 w 1527610"/>
                  <a:gd name="connsiteY668" fmla="*/ 1672213 h 1799083"/>
                  <a:gd name="connsiteX669" fmla="*/ 403472 w 1527610"/>
                  <a:gd name="connsiteY669" fmla="*/ 1672213 h 1799083"/>
                  <a:gd name="connsiteX670" fmla="*/ 400935 w 1527610"/>
                  <a:gd name="connsiteY670" fmla="*/ 1669675 h 1799083"/>
                  <a:gd name="connsiteX671" fmla="*/ 395860 w 1527610"/>
                  <a:gd name="connsiteY671" fmla="*/ 1669675 h 1799083"/>
                  <a:gd name="connsiteX672" fmla="*/ 393322 w 1527610"/>
                  <a:gd name="connsiteY672" fmla="*/ 1667137 h 1799083"/>
                  <a:gd name="connsiteX673" fmla="*/ 385709 w 1527610"/>
                  <a:gd name="connsiteY673" fmla="*/ 1667137 h 1799083"/>
                  <a:gd name="connsiteX674" fmla="*/ 383171 w 1527610"/>
                  <a:gd name="connsiteY674" fmla="*/ 1664600 h 1799083"/>
                  <a:gd name="connsiteX675" fmla="*/ 362870 w 1527610"/>
                  <a:gd name="connsiteY675" fmla="*/ 1664600 h 1799083"/>
                  <a:gd name="connsiteX676" fmla="*/ 357795 w 1527610"/>
                  <a:gd name="connsiteY676" fmla="*/ 1662062 h 1799083"/>
                  <a:gd name="connsiteX677" fmla="*/ 352720 w 1527610"/>
                  <a:gd name="connsiteY677" fmla="*/ 1659525 h 1799083"/>
                  <a:gd name="connsiteX678" fmla="*/ 350182 w 1527610"/>
                  <a:gd name="connsiteY678" fmla="*/ 1659525 h 1799083"/>
                  <a:gd name="connsiteX679" fmla="*/ 347644 w 1527610"/>
                  <a:gd name="connsiteY679" fmla="*/ 1656987 h 1799083"/>
                  <a:gd name="connsiteX680" fmla="*/ 345107 w 1527610"/>
                  <a:gd name="connsiteY680" fmla="*/ 1654449 h 1799083"/>
                  <a:gd name="connsiteX681" fmla="*/ 340032 w 1527610"/>
                  <a:gd name="connsiteY681" fmla="*/ 1651912 h 1799083"/>
                  <a:gd name="connsiteX682" fmla="*/ 337494 w 1527610"/>
                  <a:gd name="connsiteY682" fmla="*/ 1649374 h 1799083"/>
                  <a:gd name="connsiteX683" fmla="*/ 332419 w 1527610"/>
                  <a:gd name="connsiteY683" fmla="*/ 1644299 h 1799083"/>
                  <a:gd name="connsiteX684" fmla="*/ 329881 w 1527610"/>
                  <a:gd name="connsiteY684" fmla="*/ 1641761 h 1799083"/>
                  <a:gd name="connsiteX685" fmla="*/ 327343 w 1527610"/>
                  <a:gd name="connsiteY685" fmla="*/ 1639223 h 1799083"/>
                  <a:gd name="connsiteX686" fmla="*/ 324806 w 1527610"/>
                  <a:gd name="connsiteY686" fmla="*/ 1636686 h 1799083"/>
                  <a:gd name="connsiteX687" fmla="*/ 324806 w 1527610"/>
                  <a:gd name="connsiteY687" fmla="*/ 1634148 h 1799083"/>
                  <a:gd name="connsiteX688" fmla="*/ 322268 w 1527610"/>
                  <a:gd name="connsiteY688" fmla="*/ 1631611 h 1799083"/>
                  <a:gd name="connsiteX689" fmla="*/ 319731 w 1527610"/>
                  <a:gd name="connsiteY689" fmla="*/ 1629073 h 1799083"/>
                  <a:gd name="connsiteX690" fmla="*/ 319731 w 1527610"/>
                  <a:gd name="connsiteY690" fmla="*/ 1626535 h 1799083"/>
                  <a:gd name="connsiteX691" fmla="*/ 317193 w 1527610"/>
                  <a:gd name="connsiteY691" fmla="*/ 1623998 h 1799083"/>
                  <a:gd name="connsiteX692" fmla="*/ 314655 w 1527610"/>
                  <a:gd name="connsiteY692" fmla="*/ 1621460 h 1799083"/>
                  <a:gd name="connsiteX693" fmla="*/ 312118 w 1527610"/>
                  <a:gd name="connsiteY693" fmla="*/ 1618923 h 1799083"/>
                  <a:gd name="connsiteX694" fmla="*/ 309580 w 1527610"/>
                  <a:gd name="connsiteY694" fmla="*/ 1616385 h 1799083"/>
                  <a:gd name="connsiteX695" fmla="*/ 307042 w 1527610"/>
                  <a:gd name="connsiteY695" fmla="*/ 1616385 h 1799083"/>
                  <a:gd name="connsiteX696" fmla="*/ 304505 w 1527610"/>
                  <a:gd name="connsiteY696" fmla="*/ 1613847 h 1799083"/>
                  <a:gd name="connsiteX697" fmla="*/ 301967 w 1527610"/>
                  <a:gd name="connsiteY697" fmla="*/ 1611309 h 1799083"/>
                  <a:gd name="connsiteX698" fmla="*/ 299430 w 1527610"/>
                  <a:gd name="connsiteY698" fmla="*/ 1608772 h 1799083"/>
                  <a:gd name="connsiteX699" fmla="*/ 296892 w 1527610"/>
                  <a:gd name="connsiteY699" fmla="*/ 1606234 h 1799083"/>
                  <a:gd name="connsiteX700" fmla="*/ 291817 w 1527610"/>
                  <a:gd name="connsiteY700" fmla="*/ 1603697 h 1799083"/>
                  <a:gd name="connsiteX701" fmla="*/ 289279 w 1527610"/>
                  <a:gd name="connsiteY701" fmla="*/ 1601159 h 1799083"/>
                  <a:gd name="connsiteX702" fmla="*/ 284204 w 1527610"/>
                  <a:gd name="connsiteY702" fmla="*/ 1598621 h 1799083"/>
                  <a:gd name="connsiteX703" fmla="*/ 279129 w 1527610"/>
                  <a:gd name="connsiteY703" fmla="*/ 1596084 h 1799083"/>
                  <a:gd name="connsiteX704" fmla="*/ 276591 w 1527610"/>
                  <a:gd name="connsiteY704" fmla="*/ 1593546 h 1799083"/>
                  <a:gd name="connsiteX705" fmla="*/ 271516 w 1527610"/>
                  <a:gd name="connsiteY705" fmla="*/ 1593546 h 1799083"/>
                  <a:gd name="connsiteX706" fmla="*/ 271516 w 1527610"/>
                  <a:gd name="connsiteY706" fmla="*/ 1591009 h 1799083"/>
                  <a:gd name="connsiteX707" fmla="*/ 268978 w 1527610"/>
                  <a:gd name="connsiteY707" fmla="*/ 1591009 h 1799083"/>
                  <a:gd name="connsiteX708" fmla="*/ 263903 w 1527610"/>
                  <a:gd name="connsiteY708" fmla="*/ 1588471 h 1799083"/>
                  <a:gd name="connsiteX709" fmla="*/ 261365 w 1527610"/>
                  <a:gd name="connsiteY709" fmla="*/ 1588471 h 1799083"/>
                  <a:gd name="connsiteX710" fmla="*/ 258827 w 1527610"/>
                  <a:gd name="connsiteY710" fmla="*/ 1585933 h 1799083"/>
                  <a:gd name="connsiteX711" fmla="*/ 256290 w 1527610"/>
                  <a:gd name="connsiteY711" fmla="*/ 1585933 h 1799083"/>
                  <a:gd name="connsiteX712" fmla="*/ 251215 w 1527610"/>
                  <a:gd name="connsiteY712" fmla="*/ 1583396 h 1799083"/>
                  <a:gd name="connsiteX713" fmla="*/ 248677 w 1527610"/>
                  <a:gd name="connsiteY713" fmla="*/ 1580858 h 1799083"/>
                  <a:gd name="connsiteX714" fmla="*/ 246139 w 1527610"/>
                  <a:gd name="connsiteY714" fmla="*/ 1578320 h 1799083"/>
                  <a:gd name="connsiteX715" fmla="*/ 243602 w 1527610"/>
                  <a:gd name="connsiteY715" fmla="*/ 1573245 h 1799083"/>
                  <a:gd name="connsiteX716" fmla="*/ 241064 w 1527610"/>
                  <a:gd name="connsiteY716" fmla="*/ 1570708 h 1799083"/>
                  <a:gd name="connsiteX717" fmla="*/ 241064 w 1527610"/>
                  <a:gd name="connsiteY717" fmla="*/ 1568170 h 1799083"/>
                  <a:gd name="connsiteX718" fmla="*/ 238526 w 1527610"/>
                  <a:gd name="connsiteY718" fmla="*/ 1565632 h 1799083"/>
                  <a:gd name="connsiteX719" fmla="*/ 238526 w 1527610"/>
                  <a:gd name="connsiteY719" fmla="*/ 1560557 h 1799083"/>
                  <a:gd name="connsiteX720" fmla="*/ 235989 w 1527610"/>
                  <a:gd name="connsiteY720" fmla="*/ 1558019 h 1799083"/>
                  <a:gd name="connsiteX721" fmla="*/ 235989 w 1527610"/>
                  <a:gd name="connsiteY721" fmla="*/ 1555482 h 1799083"/>
                  <a:gd name="connsiteX722" fmla="*/ 233451 w 1527610"/>
                  <a:gd name="connsiteY722" fmla="*/ 1552944 h 1799083"/>
                  <a:gd name="connsiteX723" fmla="*/ 230914 w 1527610"/>
                  <a:gd name="connsiteY723" fmla="*/ 1550406 h 1799083"/>
                  <a:gd name="connsiteX724" fmla="*/ 228376 w 1527610"/>
                  <a:gd name="connsiteY724" fmla="*/ 1550406 h 1799083"/>
                  <a:gd name="connsiteX725" fmla="*/ 225838 w 1527610"/>
                  <a:gd name="connsiteY725" fmla="*/ 1547869 h 1799083"/>
                  <a:gd name="connsiteX726" fmla="*/ 223301 w 1527610"/>
                  <a:gd name="connsiteY726" fmla="*/ 1547869 h 1799083"/>
                  <a:gd name="connsiteX727" fmla="*/ 220763 w 1527610"/>
                  <a:gd name="connsiteY727" fmla="*/ 1545331 h 1799083"/>
                  <a:gd name="connsiteX728" fmla="*/ 208075 w 1527610"/>
                  <a:gd name="connsiteY728" fmla="*/ 1545331 h 1799083"/>
                  <a:gd name="connsiteX729" fmla="*/ 205537 w 1527610"/>
                  <a:gd name="connsiteY729" fmla="*/ 1542794 h 1799083"/>
                  <a:gd name="connsiteX730" fmla="*/ 197924 w 1527610"/>
                  <a:gd name="connsiteY730" fmla="*/ 1542794 h 1799083"/>
                  <a:gd name="connsiteX731" fmla="*/ 195387 w 1527610"/>
                  <a:gd name="connsiteY731" fmla="*/ 1540256 h 1799083"/>
                  <a:gd name="connsiteX732" fmla="*/ 187774 w 1527610"/>
                  <a:gd name="connsiteY732" fmla="*/ 1540256 h 1799083"/>
                  <a:gd name="connsiteX733" fmla="*/ 187774 w 1527610"/>
                  <a:gd name="connsiteY733" fmla="*/ 1537718 h 1799083"/>
                  <a:gd name="connsiteX734" fmla="*/ 185236 w 1527610"/>
                  <a:gd name="connsiteY734" fmla="*/ 1537718 h 1799083"/>
                  <a:gd name="connsiteX735" fmla="*/ 182699 w 1527610"/>
                  <a:gd name="connsiteY735" fmla="*/ 1535181 h 1799083"/>
                  <a:gd name="connsiteX736" fmla="*/ 162408 w 1527610"/>
                  <a:gd name="connsiteY736" fmla="*/ 1535181 h 1799083"/>
                  <a:gd name="connsiteX737" fmla="*/ 162408 w 1527610"/>
                  <a:gd name="connsiteY737" fmla="*/ 1532643 h 1799083"/>
                  <a:gd name="connsiteX738" fmla="*/ 154795 w 1527610"/>
                  <a:gd name="connsiteY738" fmla="*/ 1532643 h 1799083"/>
                  <a:gd name="connsiteX739" fmla="*/ 152258 w 1527610"/>
                  <a:gd name="connsiteY739" fmla="*/ 1530106 h 1799083"/>
                  <a:gd name="connsiteX740" fmla="*/ 149720 w 1527610"/>
                  <a:gd name="connsiteY740" fmla="*/ 1530106 h 1799083"/>
                  <a:gd name="connsiteX741" fmla="*/ 147182 w 1527610"/>
                  <a:gd name="connsiteY741" fmla="*/ 1527568 h 1799083"/>
                  <a:gd name="connsiteX742" fmla="*/ 144645 w 1527610"/>
                  <a:gd name="connsiteY742" fmla="*/ 1527568 h 1799083"/>
                  <a:gd name="connsiteX743" fmla="*/ 142107 w 1527610"/>
                  <a:gd name="connsiteY743" fmla="*/ 1525030 h 1799083"/>
                  <a:gd name="connsiteX744" fmla="*/ 137032 w 1527610"/>
                  <a:gd name="connsiteY744" fmla="*/ 1525030 h 1799083"/>
                  <a:gd name="connsiteX745" fmla="*/ 134494 w 1527610"/>
                  <a:gd name="connsiteY745" fmla="*/ 1522492 h 1799083"/>
                  <a:gd name="connsiteX746" fmla="*/ 131957 w 1527610"/>
                  <a:gd name="connsiteY746" fmla="*/ 1519955 h 1799083"/>
                  <a:gd name="connsiteX747" fmla="*/ 129419 w 1527610"/>
                  <a:gd name="connsiteY747" fmla="*/ 1519955 h 1799083"/>
                  <a:gd name="connsiteX748" fmla="*/ 126881 w 1527610"/>
                  <a:gd name="connsiteY748" fmla="*/ 1517417 h 1799083"/>
                  <a:gd name="connsiteX749" fmla="*/ 121806 w 1527610"/>
                  <a:gd name="connsiteY749" fmla="*/ 1514880 h 1799083"/>
                  <a:gd name="connsiteX750" fmla="*/ 119269 w 1527610"/>
                  <a:gd name="connsiteY750" fmla="*/ 1512342 h 1799083"/>
                  <a:gd name="connsiteX751" fmla="*/ 116731 w 1527610"/>
                  <a:gd name="connsiteY751" fmla="*/ 1512342 h 1799083"/>
                  <a:gd name="connsiteX752" fmla="*/ 114193 w 1527610"/>
                  <a:gd name="connsiteY752" fmla="*/ 1509804 h 1799083"/>
                  <a:gd name="connsiteX753" fmla="*/ 109118 w 1527610"/>
                  <a:gd name="connsiteY753" fmla="*/ 1509804 h 1799083"/>
                  <a:gd name="connsiteX754" fmla="*/ 106580 w 1527610"/>
                  <a:gd name="connsiteY754" fmla="*/ 1507267 h 1799083"/>
                  <a:gd name="connsiteX755" fmla="*/ 101505 w 1527610"/>
                  <a:gd name="connsiteY755" fmla="*/ 1507267 h 1799083"/>
                  <a:gd name="connsiteX756" fmla="*/ 98967 w 1527610"/>
                  <a:gd name="connsiteY756" fmla="*/ 1502192 h 1799083"/>
                  <a:gd name="connsiteX757" fmla="*/ 98967 w 1527610"/>
                  <a:gd name="connsiteY757" fmla="*/ 1499654 h 1799083"/>
                  <a:gd name="connsiteX758" fmla="*/ 96430 w 1527610"/>
                  <a:gd name="connsiteY758" fmla="*/ 1499654 h 1799083"/>
                  <a:gd name="connsiteX759" fmla="*/ 96430 w 1527610"/>
                  <a:gd name="connsiteY759" fmla="*/ 1497116 h 1799083"/>
                  <a:gd name="connsiteX760" fmla="*/ 93892 w 1527610"/>
                  <a:gd name="connsiteY760" fmla="*/ 1494579 h 1799083"/>
                  <a:gd name="connsiteX761" fmla="*/ 91355 w 1527610"/>
                  <a:gd name="connsiteY761" fmla="*/ 1492041 h 1799083"/>
                  <a:gd name="connsiteX762" fmla="*/ 88817 w 1527610"/>
                  <a:gd name="connsiteY762" fmla="*/ 1492041 h 1799083"/>
                  <a:gd name="connsiteX763" fmla="*/ 88817 w 1527610"/>
                  <a:gd name="connsiteY763" fmla="*/ 1489503 h 1799083"/>
                  <a:gd name="connsiteX764" fmla="*/ 86279 w 1527610"/>
                  <a:gd name="connsiteY764" fmla="*/ 1489503 h 1799083"/>
                  <a:gd name="connsiteX765" fmla="*/ 83742 w 1527610"/>
                  <a:gd name="connsiteY765" fmla="*/ 1486966 h 1799083"/>
                  <a:gd name="connsiteX766" fmla="*/ 81204 w 1527610"/>
                  <a:gd name="connsiteY766" fmla="*/ 1484428 h 1799083"/>
                  <a:gd name="connsiteX767" fmla="*/ 78666 w 1527610"/>
                  <a:gd name="connsiteY767" fmla="*/ 1484428 h 1799083"/>
                  <a:gd name="connsiteX768" fmla="*/ 78666 w 1527610"/>
                  <a:gd name="connsiteY768" fmla="*/ 1481891 h 1799083"/>
                  <a:gd name="connsiteX769" fmla="*/ 76129 w 1527610"/>
                  <a:gd name="connsiteY769" fmla="*/ 1481891 h 1799083"/>
                  <a:gd name="connsiteX770" fmla="*/ 71053 w 1527610"/>
                  <a:gd name="connsiteY770" fmla="*/ 1479353 h 1799083"/>
                  <a:gd name="connsiteX771" fmla="*/ 68516 w 1527610"/>
                  <a:gd name="connsiteY771" fmla="*/ 1476815 h 1799083"/>
                  <a:gd name="connsiteX772" fmla="*/ 60903 w 1527610"/>
                  <a:gd name="connsiteY772" fmla="*/ 1476815 h 1799083"/>
                  <a:gd name="connsiteX773" fmla="*/ 58365 w 1527610"/>
                  <a:gd name="connsiteY773" fmla="*/ 1474278 h 1799083"/>
                  <a:gd name="connsiteX774" fmla="*/ 55828 w 1527610"/>
                  <a:gd name="connsiteY774" fmla="*/ 1474278 h 1799083"/>
                  <a:gd name="connsiteX775" fmla="*/ 55828 w 1527610"/>
                  <a:gd name="connsiteY775" fmla="*/ 1471740 h 1799083"/>
                  <a:gd name="connsiteX776" fmla="*/ 53290 w 1527610"/>
                  <a:gd name="connsiteY776" fmla="*/ 1471740 h 1799083"/>
                  <a:gd name="connsiteX777" fmla="*/ 50753 w 1527610"/>
                  <a:gd name="connsiteY777" fmla="*/ 1469202 h 1799083"/>
                  <a:gd name="connsiteX778" fmla="*/ 48215 w 1527610"/>
                  <a:gd name="connsiteY778" fmla="*/ 1469202 h 1799083"/>
                  <a:gd name="connsiteX779" fmla="*/ 45677 w 1527610"/>
                  <a:gd name="connsiteY779" fmla="*/ 1466665 h 1799083"/>
                  <a:gd name="connsiteX780" fmla="*/ 43140 w 1527610"/>
                  <a:gd name="connsiteY780" fmla="*/ 1466665 h 1799083"/>
                  <a:gd name="connsiteX781" fmla="*/ 40602 w 1527610"/>
                  <a:gd name="connsiteY781" fmla="*/ 1464127 h 1799083"/>
                  <a:gd name="connsiteX782" fmla="*/ 38064 w 1527610"/>
                  <a:gd name="connsiteY782" fmla="*/ 1461589 h 1799083"/>
                  <a:gd name="connsiteX783" fmla="*/ 35527 w 1527610"/>
                  <a:gd name="connsiteY783" fmla="*/ 1461589 h 1799083"/>
                  <a:gd name="connsiteX784" fmla="*/ 32989 w 1527610"/>
                  <a:gd name="connsiteY784" fmla="*/ 1459052 h 1799083"/>
                  <a:gd name="connsiteX785" fmla="*/ 27914 w 1527610"/>
                  <a:gd name="connsiteY785" fmla="*/ 1459052 h 1799083"/>
                  <a:gd name="connsiteX786" fmla="*/ 25376 w 1527610"/>
                  <a:gd name="connsiteY786" fmla="*/ 1456514 h 1799083"/>
                  <a:gd name="connsiteX787" fmla="*/ 20301 w 1527610"/>
                  <a:gd name="connsiteY787" fmla="*/ 1456514 h 1799083"/>
                  <a:gd name="connsiteX788" fmla="*/ 17763 w 1527610"/>
                  <a:gd name="connsiteY788" fmla="*/ 1453977 h 1799083"/>
                  <a:gd name="connsiteX789" fmla="*/ 15226 w 1527610"/>
                  <a:gd name="connsiteY789" fmla="*/ 1453977 h 1799083"/>
                  <a:gd name="connsiteX790" fmla="*/ 12688 w 1527610"/>
                  <a:gd name="connsiteY790" fmla="*/ 1451439 h 1799083"/>
                  <a:gd name="connsiteX791" fmla="*/ 5075 w 1527610"/>
                  <a:gd name="connsiteY791" fmla="*/ 1451439 h 1799083"/>
                  <a:gd name="connsiteX792" fmla="*/ 2538 w 1527610"/>
                  <a:gd name="connsiteY792" fmla="*/ 1448901 h 1799083"/>
                  <a:gd name="connsiteX793" fmla="*/ 0 w 1527610"/>
                  <a:gd name="connsiteY793" fmla="*/ 1448901 h 1799083"/>
                  <a:gd name="connsiteX794" fmla="*/ 0 w 1527610"/>
                  <a:gd name="connsiteY794" fmla="*/ 1446364 h 1799083"/>
                  <a:gd name="connsiteX795" fmla="*/ 25366 w 1527610"/>
                  <a:gd name="connsiteY795" fmla="*/ 1446364 h 1799083"/>
                  <a:gd name="connsiteX796" fmla="*/ 32979 w 1527610"/>
                  <a:gd name="connsiteY796" fmla="*/ 1441289 h 1799083"/>
                  <a:gd name="connsiteX797" fmla="*/ 35516 w 1527610"/>
                  <a:gd name="connsiteY797" fmla="*/ 1441289 h 1799083"/>
                  <a:gd name="connsiteX798" fmla="*/ 38054 w 1527610"/>
                  <a:gd name="connsiteY798" fmla="*/ 1438751 h 1799083"/>
                  <a:gd name="connsiteX799" fmla="*/ 43129 w 1527610"/>
                  <a:gd name="connsiteY799" fmla="*/ 1438751 h 1799083"/>
                  <a:gd name="connsiteX800" fmla="*/ 48204 w 1527610"/>
                  <a:gd name="connsiteY800" fmla="*/ 1441289 h 1799083"/>
                  <a:gd name="connsiteX801" fmla="*/ 53279 w 1527610"/>
                  <a:gd name="connsiteY801" fmla="*/ 1438751 h 1799083"/>
                  <a:gd name="connsiteX802" fmla="*/ 58355 w 1527610"/>
                  <a:gd name="connsiteY802" fmla="*/ 1436213 h 1799083"/>
                  <a:gd name="connsiteX803" fmla="*/ 63430 w 1527610"/>
                  <a:gd name="connsiteY803" fmla="*/ 1433675 h 1799083"/>
                  <a:gd name="connsiteX804" fmla="*/ 73581 w 1527610"/>
                  <a:gd name="connsiteY804" fmla="*/ 1433675 h 1799083"/>
                  <a:gd name="connsiteX805" fmla="*/ 78656 w 1527610"/>
                  <a:gd name="connsiteY805" fmla="*/ 1436213 h 1799083"/>
                  <a:gd name="connsiteX806" fmla="*/ 86269 w 1527610"/>
                  <a:gd name="connsiteY806" fmla="*/ 1433675 h 1799083"/>
                  <a:gd name="connsiteX807" fmla="*/ 101495 w 1527610"/>
                  <a:gd name="connsiteY807" fmla="*/ 1433675 h 1799083"/>
                  <a:gd name="connsiteX808" fmla="*/ 109107 w 1527610"/>
                  <a:gd name="connsiteY808" fmla="*/ 1426063 h 1799083"/>
                  <a:gd name="connsiteX809" fmla="*/ 121796 w 1527610"/>
                  <a:gd name="connsiteY809" fmla="*/ 1413375 h 1799083"/>
                  <a:gd name="connsiteX810" fmla="*/ 129408 w 1527610"/>
                  <a:gd name="connsiteY810" fmla="*/ 1405762 h 1799083"/>
                  <a:gd name="connsiteX811" fmla="*/ 134484 w 1527610"/>
                  <a:gd name="connsiteY811" fmla="*/ 1405762 h 1799083"/>
                  <a:gd name="connsiteX812" fmla="*/ 137021 w 1527610"/>
                  <a:gd name="connsiteY812" fmla="*/ 1403224 h 1799083"/>
                  <a:gd name="connsiteX813" fmla="*/ 149709 w 1527610"/>
                  <a:gd name="connsiteY813" fmla="*/ 1403224 h 1799083"/>
                  <a:gd name="connsiteX814" fmla="*/ 162398 w 1527610"/>
                  <a:gd name="connsiteY814" fmla="*/ 1395611 h 1799083"/>
                  <a:gd name="connsiteX815" fmla="*/ 164935 w 1527610"/>
                  <a:gd name="connsiteY815" fmla="*/ 1390536 h 1799083"/>
                  <a:gd name="connsiteX816" fmla="*/ 167473 w 1527610"/>
                  <a:gd name="connsiteY816" fmla="*/ 1385461 h 1799083"/>
                  <a:gd name="connsiteX817" fmla="*/ 172548 w 1527610"/>
                  <a:gd name="connsiteY817" fmla="*/ 1380385 h 1799083"/>
                  <a:gd name="connsiteX818" fmla="*/ 175086 w 1527610"/>
                  <a:gd name="connsiteY818" fmla="*/ 1375310 h 1799083"/>
                  <a:gd name="connsiteX819" fmla="*/ 175086 w 1527610"/>
                  <a:gd name="connsiteY819" fmla="*/ 1372772 h 1799083"/>
                  <a:gd name="connsiteX820" fmla="*/ 172548 w 1527610"/>
                  <a:gd name="connsiteY820" fmla="*/ 1367697 h 1799083"/>
                  <a:gd name="connsiteX821" fmla="*/ 170010 w 1527610"/>
                  <a:gd name="connsiteY821" fmla="*/ 1365160 h 1799083"/>
                  <a:gd name="connsiteX822" fmla="*/ 170010 w 1527610"/>
                  <a:gd name="connsiteY822" fmla="*/ 1357547 h 1799083"/>
                  <a:gd name="connsiteX823" fmla="*/ 167473 w 1527610"/>
                  <a:gd name="connsiteY823" fmla="*/ 1352472 h 1799083"/>
                  <a:gd name="connsiteX824" fmla="*/ 164935 w 1527610"/>
                  <a:gd name="connsiteY824" fmla="*/ 1344858 h 1799083"/>
                  <a:gd name="connsiteX825" fmla="*/ 164935 w 1527610"/>
                  <a:gd name="connsiteY825" fmla="*/ 1337246 h 1799083"/>
                  <a:gd name="connsiteX826" fmla="*/ 162398 w 1527610"/>
                  <a:gd name="connsiteY826" fmla="*/ 1332170 h 1799083"/>
                  <a:gd name="connsiteX827" fmla="*/ 159860 w 1527610"/>
                  <a:gd name="connsiteY827" fmla="*/ 1324558 h 1799083"/>
                  <a:gd name="connsiteX828" fmla="*/ 157322 w 1527610"/>
                  <a:gd name="connsiteY828" fmla="*/ 1322020 h 1799083"/>
                  <a:gd name="connsiteX829" fmla="*/ 152247 w 1527610"/>
                  <a:gd name="connsiteY829" fmla="*/ 1316945 h 1799083"/>
                  <a:gd name="connsiteX830" fmla="*/ 147172 w 1527610"/>
                  <a:gd name="connsiteY830" fmla="*/ 1306794 h 1799083"/>
                  <a:gd name="connsiteX831" fmla="*/ 142096 w 1527610"/>
                  <a:gd name="connsiteY831" fmla="*/ 1299181 h 1799083"/>
                  <a:gd name="connsiteX832" fmla="*/ 137021 w 1527610"/>
                  <a:gd name="connsiteY832" fmla="*/ 1286493 h 1799083"/>
                  <a:gd name="connsiteX833" fmla="*/ 131946 w 1527610"/>
                  <a:gd name="connsiteY833" fmla="*/ 1276343 h 1799083"/>
                  <a:gd name="connsiteX834" fmla="*/ 126871 w 1527610"/>
                  <a:gd name="connsiteY834" fmla="*/ 1271267 h 1799083"/>
                  <a:gd name="connsiteX835" fmla="*/ 124333 w 1527610"/>
                  <a:gd name="connsiteY835" fmla="*/ 1266192 h 1799083"/>
                  <a:gd name="connsiteX836" fmla="*/ 121796 w 1527610"/>
                  <a:gd name="connsiteY836" fmla="*/ 1263655 h 1799083"/>
                  <a:gd name="connsiteX837" fmla="*/ 119258 w 1527610"/>
                  <a:gd name="connsiteY837" fmla="*/ 1261117 h 1799083"/>
                  <a:gd name="connsiteX838" fmla="*/ 119258 w 1527610"/>
                  <a:gd name="connsiteY838" fmla="*/ 1258579 h 1799083"/>
                  <a:gd name="connsiteX839" fmla="*/ 121796 w 1527610"/>
                  <a:gd name="connsiteY839" fmla="*/ 1256041 h 1799083"/>
                  <a:gd name="connsiteX840" fmla="*/ 124333 w 1527610"/>
                  <a:gd name="connsiteY840" fmla="*/ 1253504 h 1799083"/>
                  <a:gd name="connsiteX841" fmla="*/ 129408 w 1527610"/>
                  <a:gd name="connsiteY841" fmla="*/ 1253504 h 1799083"/>
                  <a:gd name="connsiteX842" fmla="*/ 131946 w 1527610"/>
                  <a:gd name="connsiteY842" fmla="*/ 1250966 h 1799083"/>
                  <a:gd name="connsiteX843" fmla="*/ 134484 w 1527610"/>
                  <a:gd name="connsiteY843" fmla="*/ 1245891 h 1799083"/>
                  <a:gd name="connsiteX844" fmla="*/ 134484 w 1527610"/>
                  <a:gd name="connsiteY844" fmla="*/ 1243353 h 1799083"/>
                  <a:gd name="connsiteX845" fmla="*/ 137021 w 1527610"/>
                  <a:gd name="connsiteY845" fmla="*/ 1240816 h 1799083"/>
                  <a:gd name="connsiteX846" fmla="*/ 139559 w 1527610"/>
                  <a:gd name="connsiteY846" fmla="*/ 1243353 h 1799083"/>
                  <a:gd name="connsiteX847" fmla="*/ 144634 w 1527610"/>
                  <a:gd name="connsiteY847" fmla="*/ 1243353 h 1799083"/>
                  <a:gd name="connsiteX848" fmla="*/ 144634 w 1527610"/>
                  <a:gd name="connsiteY848" fmla="*/ 1238278 h 1799083"/>
                  <a:gd name="connsiteX849" fmla="*/ 142096 w 1527610"/>
                  <a:gd name="connsiteY849" fmla="*/ 1235741 h 1799083"/>
                  <a:gd name="connsiteX850" fmla="*/ 139559 w 1527610"/>
                  <a:gd name="connsiteY850" fmla="*/ 1235741 h 1799083"/>
                  <a:gd name="connsiteX851" fmla="*/ 137021 w 1527610"/>
                  <a:gd name="connsiteY851" fmla="*/ 1233203 h 1799083"/>
                  <a:gd name="connsiteX852" fmla="*/ 137021 w 1527610"/>
                  <a:gd name="connsiteY852" fmla="*/ 1230665 h 1799083"/>
                  <a:gd name="connsiteX853" fmla="*/ 147172 w 1527610"/>
                  <a:gd name="connsiteY853" fmla="*/ 1230665 h 1799083"/>
                  <a:gd name="connsiteX854" fmla="*/ 147172 w 1527610"/>
                  <a:gd name="connsiteY854" fmla="*/ 1220515 h 1799083"/>
                  <a:gd name="connsiteX855" fmla="*/ 149709 w 1527610"/>
                  <a:gd name="connsiteY855" fmla="*/ 1220515 h 1799083"/>
                  <a:gd name="connsiteX856" fmla="*/ 152247 w 1527610"/>
                  <a:gd name="connsiteY856" fmla="*/ 1223052 h 1799083"/>
                  <a:gd name="connsiteX857" fmla="*/ 154785 w 1527610"/>
                  <a:gd name="connsiteY857" fmla="*/ 1220515 h 1799083"/>
                  <a:gd name="connsiteX858" fmla="*/ 154785 w 1527610"/>
                  <a:gd name="connsiteY858" fmla="*/ 1217977 h 1799083"/>
                  <a:gd name="connsiteX859" fmla="*/ 152247 w 1527610"/>
                  <a:gd name="connsiteY859" fmla="*/ 1217977 h 1799083"/>
                  <a:gd name="connsiteX860" fmla="*/ 147172 w 1527610"/>
                  <a:gd name="connsiteY860" fmla="*/ 1215440 h 1799083"/>
                  <a:gd name="connsiteX861" fmla="*/ 142096 w 1527610"/>
                  <a:gd name="connsiteY861" fmla="*/ 1215440 h 1799083"/>
                  <a:gd name="connsiteX862" fmla="*/ 142096 w 1527610"/>
                  <a:gd name="connsiteY862" fmla="*/ 1212902 h 1799083"/>
                  <a:gd name="connsiteX863" fmla="*/ 147172 w 1527610"/>
                  <a:gd name="connsiteY863" fmla="*/ 1210364 h 1799083"/>
                  <a:gd name="connsiteX864" fmla="*/ 149709 w 1527610"/>
                  <a:gd name="connsiteY864" fmla="*/ 1210364 h 1799083"/>
                  <a:gd name="connsiteX865" fmla="*/ 154785 w 1527610"/>
                  <a:gd name="connsiteY865" fmla="*/ 1212902 h 1799083"/>
                  <a:gd name="connsiteX866" fmla="*/ 157322 w 1527610"/>
                  <a:gd name="connsiteY866" fmla="*/ 1215440 h 1799083"/>
                  <a:gd name="connsiteX867" fmla="*/ 162398 w 1527610"/>
                  <a:gd name="connsiteY867" fmla="*/ 1215440 h 1799083"/>
                  <a:gd name="connsiteX868" fmla="*/ 164935 w 1527610"/>
                  <a:gd name="connsiteY868" fmla="*/ 1217977 h 1799083"/>
                  <a:gd name="connsiteX869" fmla="*/ 167473 w 1527610"/>
                  <a:gd name="connsiteY869" fmla="*/ 1212902 h 1799083"/>
                  <a:gd name="connsiteX870" fmla="*/ 170010 w 1527610"/>
                  <a:gd name="connsiteY870" fmla="*/ 1210364 h 1799083"/>
                  <a:gd name="connsiteX871" fmla="*/ 172548 w 1527610"/>
                  <a:gd name="connsiteY871" fmla="*/ 1207827 h 1799083"/>
                  <a:gd name="connsiteX872" fmla="*/ 177623 w 1527610"/>
                  <a:gd name="connsiteY872" fmla="*/ 1207827 h 1799083"/>
                  <a:gd name="connsiteX873" fmla="*/ 177623 w 1527610"/>
                  <a:gd name="connsiteY873" fmla="*/ 1202751 h 1799083"/>
                  <a:gd name="connsiteX874" fmla="*/ 175086 w 1527610"/>
                  <a:gd name="connsiteY874" fmla="*/ 1202751 h 1799083"/>
                  <a:gd name="connsiteX875" fmla="*/ 172548 w 1527610"/>
                  <a:gd name="connsiteY875" fmla="*/ 1200214 h 1799083"/>
                  <a:gd name="connsiteX876" fmla="*/ 170010 w 1527610"/>
                  <a:gd name="connsiteY876" fmla="*/ 1200214 h 1799083"/>
                  <a:gd name="connsiteX877" fmla="*/ 170010 w 1527610"/>
                  <a:gd name="connsiteY877" fmla="*/ 1195138 h 1799083"/>
                  <a:gd name="connsiteX878" fmla="*/ 182699 w 1527610"/>
                  <a:gd name="connsiteY878" fmla="*/ 1195138 h 1799083"/>
                  <a:gd name="connsiteX879" fmla="*/ 182699 w 1527610"/>
                  <a:gd name="connsiteY879" fmla="*/ 1179913 h 1799083"/>
                  <a:gd name="connsiteX880" fmla="*/ 185236 w 1527610"/>
                  <a:gd name="connsiteY880" fmla="*/ 1177375 h 1799083"/>
                  <a:gd name="connsiteX881" fmla="*/ 185236 w 1527610"/>
                  <a:gd name="connsiteY881" fmla="*/ 1172300 h 1799083"/>
                  <a:gd name="connsiteX882" fmla="*/ 182699 w 1527610"/>
                  <a:gd name="connsiteY882" fmla="*/ 1169762 h 1799083"/>
                  <a:gd name="connsiteX883" fmla="*/ 182699 w 1527610"/>
                  <a:gd name="connsiteY883" fmla="*/ 1162150 h 1799083"/>
                  <a:gd name="connsiteX884" fmla="*/ 185236 w 1527610"/>
                  <a:gd name="connsiteY884" fmla="*/ 1162150 h 1799083"/>
                  <a:gd name="connsiteX885" fmla="*/ 187774 w 1527610"/>
                  <a:gd name="connsiteY885" fmla="*/ 1159612 h 1799083"/>
                  <a:gd name="connsiteX886" fmla="*/ 187774 w 1527610"/>
                  <a:gd name="connsiteY886" fmla="*/ 1157074 h 1799083"/>
                  <a:gd name="connsiteX887" fmla="*/ 190312 w 1527610"/>
                  <a:gd name="connsiteY887" fmla="*/ 1151999 h 1799083"/>
                  <a:gd name="connsiteX888" fmla="*/ 190312 w 1527610"/>
                  <a:gd name="connsiteY888" fmla="*/ 1139311 h 1799083"/>
                  <a:gd name="connsiteX889" fmla="*/ 197924 w 1527610"/>
                  <a:gd name="connsiteY889" fmla="*/ 1134236 h 1799083"/>
                  <a:gd name="connsiteX890" fmla="*/ 210613 w 1527610"/>
                  <a:gd name="connsiteY890" fmla="*/ 1134236 h 1799083"/>
                  <a:gd name="connsiteX891" fmla="*/ 218225 w 1527610"/>
                  <a:gd name="connsiteY891" fmla="*/ 1131698 h 1799083"/>
                  <a:gd name="connsiteX892" fmla="*/ 225838 w 1527610"/>
                  <a:gd name="connsiteY892" fmla="*/ 1129160 h 1799083"/>
                  <a:gd name="connsiteX893" fmla="*/ 230914 w 1527610"/>
                  <a:gd name="connsiteY893" fmla="*/ 1126623 h 1799083"/>
                  <a:gd name="connsiteX894" fmla="*/ 235989 w 1527610"/>
                  <a:gd name="connsiteY894" fmla="*/ 1124085 h 1799083"/>
                  <a:gd name="connsiteX895" fmla="*/ 241064 w 1527610"/>
                  <a:gd name="connsiteY895" fmla="*/ 1119010 h 1799083"/>
                  <a:gd name="connsiteX896" fmla="*/ 243602 w 1527610"/>
                  <a:gd name="connsiteY896" fmla="*/ 1116472 h 1799083"/>
                  <a:gd name="connsiteX897" fmla="*/ 246139 w 1527610"/>
                  <a:gd name="connsiteY897" fmla="*/ 1113934 h 1799083"/>
                  <a:gd name="connsiteX898" fmla="*/ 258827 w 1527610"/>
                  <a:gd name="connsiteY898" fmla="*/ 1113934 h 1799083"/>
                  <a:gd name="connsiteX899" fmla="*/ 258827 w 1527610"/>
                  <a:gd name="connsiteY899" fmla="*/ 1111397 h 1799083"/>
                  <a:gd name="connsiteX900" fmla="*/ 256290 w 1527610"/>
                  <a:gd name="connsiteY900" fmla="*/ 1108859 h 1799083"/>
                  <a:gd name="connsiteX901" fmla="*/ 253752 w 1527610"/>
                  <a:gd name="connsiteY901" fmla="*/ 1106322 h 1799083"/>
                  <a:gd name="connsiteX902" fmla="*/ 253752 w 1527610"/>
                  <a:gd name="connsiteY902" fmla="*/ 1101246 h 1799083"/>
                  <a:gd name="connsiteX903" fmla="*/ 256290 w 1527610"/>
                  <a:gd name="connsiteY903" fmla="*/ 1098709 h 1799083"/>
                  <a:gd name="connsiteX904" fmla="*/ 256290 w 1527610"/>
                  <a:gd name="connsiteY904" fmla="*/ 1078407 h 1799083"/>
                  <a:gd name="connsiteX905" fmla="*/ 258827 w 1527610"/>
                  <a:gd name="connsiteY905" fmla="*/ 1070795 h 1799083"/>
                  <a:gd name="connsiteX906" fmla="*/ 261365 w 1527610"/>
                  <a:gd name="connsiteY906" fmla="*/ 1065719 h 1799083"/>
                  <a:gd name="connsiteX907" fmla="*/ 261365 w 1527610"/>
                  <a:gd name="connsiteY907" fmla="*/ 1063182 h 1799083"/>
                  <a:gd name="connsiteX908" fmla="*/ 263903 w 1527610"/>
                  <a:gd name="connsiteY908" fmla="*/ 1060644 h 1799083"/>
                  <a:gd name="connsiteX909" fmla="*/ 266440 w 1527610"/>
                  <a:gd name="connsiteY909" fmla="*/ 1058107 h 1799083"/>
                  <a:gd name="connsiteX910" fmla="*/ 271516 w 1527610"/>
                  <a:gd name="connsiteY910" fmla="*/ 1055569 h 1799083"/>
                  <a:gd name="connsiteX911" fmla="*/ 271516 w 1527610"/>
                  <a:gd name="connsiteY911" fmla="*/ 1050494 h 1799083"/>
                  <a:gd name="connsiteX912" fmla="*/ 276591 w 1527610"/>
                  <a:gd name="connsiteY912" fmla="*/ 1050494 h 1799083"/>
                  <a:gd name="connsiteX913" fmla="*/ 279129 w 1527610"/>
                  <a:gd name="connsiteY913" fmla="*/ 1053031 h 1799083"/>
                  <a:gd name="connsiteX914" fmla="*/ 281666 w 1527610"/>
                  <a:gd name="connsiteY914" fmla="*/ 1050494 h 1799083"/>
                  <a:gd name="connsiteX915" fmla="*/ 286741 w 1527610"/>
                  <a:gd name="connsiteY915" fmla="*/ 1047956 h 1799083"/>
                  <a:gd name="connsiteX916" fmla="*/ 289279 w 1527610"/>
                  <a:gd name="connsiteY916" fmla="*/ 1045419 h 1799083"/>
                  <a:gd name="connsiteX917" fmla="*/ 294354 w 1527610"/>
                  <a:gd name="connsiteY917" fmla="*/ 1042881 h 1799083"/>
                  <a:gd name="connsiteX918" fmla="*/ 296892 w 1527610"/>
                  <a:gd name="connsiteY918" fmla="*/ 1042881 h 1799083"/>
                  <a:gd name="connsiteX919" fmla="*/ 299430 w 1527610"/>
                  <a:gd name="connsiteY919" fmla="*/ 1040343 h 1799083"/>
                  <a:gd name="connsiteX920" fmla="*/ 304505 w 1527610"/>
                  <a:gd name="connsiteY920" fmla="*/ 1037805 h 1799083"/>
                  <a:gd name="connsiteX921" fmla="*/ 307042 w 1527610"/>
                  <a:gd name="connsiteY921" fmla="*/ 1035268 h 1799083"/>
                  <a:gd name="connsiteX922" fmla="*/ 312118 w 1527610"/>
                  <a:gd name="connsiteY922" fmla="*/ 1032730 h 1799083"/>
                  <a:gd name="connsiteX923" fmla="*/ 317193 w 1527610"/>
                  <a:gd name="connsiteY923" fmla="*/ 1032730 h 1799083"/>
                  <a:gd name="connsiteX924" fmla="*/ 322268 w 1527610"/>
                  <a:gd name="connsiteY924" fmla="*/ 1030193 h 1799083"/>
                  <a:gd name="connsiteX925" fmla="*/ 327343 w 1527610"/>
                  <a:gd name="connsiteY925" fmla="*/ 1027655 h 1799083"/>
                  <a:gd name="connsiteX926" fmla="*/ 329881 w 1527610"/>
                  <a:gd name="connsiteY926" fmla="*/ 1022580 h 1799083"/>
                  <a:gd name="connsiteX927" fmla="*/ 332419 w 1527610"/>
                  <a:gd name="connsiteY927" fmla="*/ 1020042 h 1799083"/>
                  <a:gd name="connsiteX928" fmla="*/ 334956 w 1527610"/>
                  <a:gd name="connsiteY928" fmla="*/ 1014967 h 1799083"/>
                  <a:gd name="connsiteX929" fmla="*/ 334956 w 1527610"/>
                  <a:gd name="connsiteY929" fmla="*/ 1009892 h 1799083"/>
                  <a:gd name="connsiteX930" fmla="*/ 337494 w 1527610"/>
                  <a:gd name="connsiteY930" fmla="*/ 1007354 h 1799083"/>
                  <a:gd name="connsiteX931" fmla="*/ 337494 w 1527610"/>
                  <a:gd name="connsiteY931" fmla="*/ 999741 h 1799083"/>
                  <a:gd name="connsiteX932" fmla="*/ 334956 w 1527610"/>
                  <a:gd name="connsiteY932" fmla="*/ 994666 h 1799083"/>
                  <a:gd name="connsiteX933" fmla="*/ 332419 w 1527610"/>
                  <a:gd name="connsiteY933" fmla="*/ 989591 h 1799083"/>
                  <a:gd name="connsiteX934" fmla="*/ 329881 w 1527610"/>
                  <a:gd name="connsiteY934" fmla="*/ 987053 h 1799083"/>
                  <a:gd name="connsiteX935" fmla="*/ 327343 w 1527610"/>
                  <a:gd name="connsiteY935" fmla="*/ 984516 h 1799083"/>
                  <a:gd name="connsiteX936" fmla="*/ 327343 w 1527610"/>
                  <a:gd name="connsiteY936" fmla="*/ 969290 h 1799083"/>
                  <a:gd name="connsiteX937" fmla="*/ 324806 w 1527610"/>
                  <a:gd name="connsiteY937" fmla="*/ 966752 h 1799083"/>
                  <a:gd name="connsiteX938" fmla="*/ 319731 w 1527610"/>
                  <a:gd name="connsiteY938" fmla="*/ 964214 h 1799083"/>
                  <a:gd name="connsiteX939" fmla="*/ 314655 w 1527610"/>
                  <a:gd name="connsiteY939" fmla="*/ 959139 h 1799083"/>
                  <a:gd name="connsiteX940" fmla="*/ 309580 w 1527610"/>
                  <a:gd name="connsiteY940" fmla="*/ 951526 h 1799083"/>
                  <a:gd name="connsiteX941" fmla="*/ 309580 w 1527610"/>
                  <a:gd name="connsiteY941" fmla="*/ 926160 h 1799083"/>
                  <a:gd name="connsiteX942" fmla="*/ 304505 w 1527610"/>
                  <a:gd name="connsiteY942" fmla="*/ 918548 h 1799083"/>
                  <a:gd name="connsiteX943" fmla="*/ 299430 w 1527610"/>
                  <a:gd name="connsiteY943" fmla="*/ 913472 h 1799083"/>
                  <a:gd name="connsiteX944" fmla="*/ 296892 w 1527610"/>
                  <a:gd name="connsiteY944" fmla="*/ 908397 h 1799083"/>
                  <a:gd name="connsiteX945" fmla="*/ 291817 w 1527610"/>
                  <a:gd name="connsiteY945" fmla="*/ 903322 h 1799083"/>
                  <a:gd name="connsiteX946" fmla="*/ 289279 w 1527610"/>
                  <a:gd name="connsiteY946" fmla="*/ 898246 h 1799083"/>
                  <a:gd name="connsiteX947" fmla="*/ 289279 w 1527610"/>
                  <a:gd name="connsiteY947" fmla="*/ 883021 h 1799083"/>
                  <a:gd name="connsiteX948" fmla="*/ 291817 w 1527610"/>
                  <a:gd name="connsiteY948" fmla="*/ 875408 h 1799083"/>
                  <a:gd name="connsiteX949" fmla="*/ 294354 w 1527610"/>
                  <a:gd name="connsiteY949" fmla="*/ 872870 h 1799083"/>
                  <a:gd name="connsiteX950" fmla="*/ 301967 w 1527610"/>
                  <a:gd name="connsiteY950" fmla="*/ 870333 h 1799083"/>
                  <a:gd name="connsiteX951" fmla="*/ 309580 w 1527610"/>
                  <a:gd name="connsiteY951" fmla="*/ 867795 h 1799083"/>
                  <a:gd name="connsiteX952" fmla="*/ 314655 w 1527610"/>
                  <a:gd name="connsiteY952" fmla="*/ 865257 h 1799083"/>
                  <a:gd name="connsiteX953" fmla="*/ 319731 w 1527610"/>
                  <a:gd name="connsiteY953" fmla="*/ 865257 h 1799083"/>
                  <a:gd name="connsiteX954" fmla="*/ 324806 w 1527610"/>
                  <a:gd name="connsiteY954" fmla="*/ 862720 h 1799083"/>
                  <a:gd name="connsiteX955" fmla="*/ 327343 w 1527610"/>
                  <a:gd name="connsiteY955" fmla="*/ 860182 h 1799083"/>
                  <a:gd name="connsiteX956" fmla="*/ 327343 w 1527610"/>
                  <a:gd name="connsiteY956" fmla="*/ 855107 h 1799083"/>
                  <a:gd name="connsiteX957" fmla="*/ 324806 w 1527610"/>
                  <a:gd name="connsiteY957" fmla="*/ 852569 h 1799083"/>
                  <a:gd name="connsiteX958" fmla="*/ 324806 w 1527610"/>
                  <a:gd name="connsiteY958" fmla="*/ 847494 h 1799083"/>
                  <a:gd name="connsiteX959" fmla="*/ 327343 w 1527610"/>
                  <a:gd name="connsiteY959" fmla="*/ 844956 h 1799083"/>
                  <a:gd name="connsiteX960" fmla="*/ 329881 w 1527610"/>
                  <a:gd name="connsiteY960" fmla="*/ 842419 h 1799083"/>
                  <a:gd name="connsiteX961" fmla="*/ 329881 w 1527610"/>
                  <a:gd name="connsiteY961" fmla="*/ 839881 h 1799083"/>
                  <a:gd name="connsiteX962" fmla="*/ 324806 w 1527610"/>
                  <a:gd name="connsiteY962" fmla="*/ 839881 h 1799083"/>
                  <a:gd name="connsiteX963" fmla="*/ 317193 w 1527610"/>
                  <a:gd name="connsiteY963" fmla="*/ 837343 h 1799083"/>
                  <a:gd name="connsiteX964" fmla="*/ 309580 w 1527610"/>
                  <a:gd name="connsiteY964" fmla="*/ 837343 h 1799083"/>
                  <a:gd name="connsiteX965" fmla="*/ 299430 w 1527610"/>
                  <a:gd name="connsiteY965" fmla="*/ 834806 h 1799083"/>
                  <a:gd name="connsiteX966" fmla="*/ 291817 w 1527610"/>
                  <a:gd name="connsiteY966" fmla="*/ 834806 h 1799083"/>
                  <a:gd name="connsiteX967" fmla="*/ 286741 w 1527610"/>
                  <a:gd name="connsiteY967" fmla="*/ 832268 h 1799083"/>
                  <a:gd name="connsiteX968" fmla="*/ 284204 w 1527610"/>
                  <a:gd name="connsiteY968" fmla="*/ 829731 h 1799083"/>
                  <a:gd name="connsiteX969" fmla="*/ 286741 w 1527610"/>
                  <a:gd name="connsiteY969" fmla="*/ 827193 h 1799083"/>
                  <a:gd name="connsiteX970" fmla="*/ 286741 w 1527610"/>
                  <a:gd name="connsiteY970" fmla="*/ 822118 h 1799083"/>
                  <a:gd name="connsiteX971" fmla="*/ 289279 w 1527610"/>
                  <a:gd name="connsiteY971" fmla="*/ 819580 h 1799083"/>
                  <a:gd name="connsiteX972" fmla="*/ 291817 w 1527610"/>
                  <a:gd name="connsiteY972" fmla="*/ 811967 h 1799083"/>
                  <a:gd name="connsiteX973" fmla="*/ 294354 w 1527610"/>
                  <a:gd name="connsiteY973" fmla="*/ 806892 h 1799083"/>
                  <a:gd name="connsiteX974" fmla="*/ 299430 w 1527610"/>
                  <a:gd name="connsiteY974" fmla="*/ 801817 h 1799083"/>
                  <a:gd name="connsiteX975" fmla="*/ 301967 w 1527610"/>
                  <a:gd name="connsiteY975" fmla="*/ 799279 h 1799083"/>
                  <a:gd name="connsiteX976" fmla="*/ 304505 w 1527610"/>
                  <a:gd name="connsiteY976" fmla="*/ 794204 h 1799083"/>
                  <a:gd name="connsiteX977" fmla="*/ 307042 w 1527610"/>
                  <a:gd name="connsiteY977" fmla="*/ 791666 h 1799083"/>
                  <a:gd name="connsiteX978" fmla="*/ 309580 w 1527610"/>
                  <a:gd name="connsiteY978" fmla="*/ 786591 h 1799083"/>
                  <a:gd name="connsiteX979" fmla="*/ 309580 w 1527610"/>
                  <a:gd name="connsiteY979" fmla="*/ 781516 h 1799083"/>
                  <a:gd name="connsiteX980" fmla="*/ 307042 w 1527610"/>
                  <a:gd name="connsiteY980" fmla="*/ 771365 h 1799083"/>
                  <a:gd name="connsiteX981" fmla="*/ 307042 w 1527610"/>
                  <a:gd name="connsiteY981" fmla="*/ 763752 h 1799083"/>
                  <a:gd name="connsiteX982" fmla="*/ 301967 w 1527610"/>
                  <a:gd name="connsiteY982" fmla="*/ 751064 h 1799083"/>
                  <a:gd name="connsiteX983" fmla="*/ 299430 w 1527610"/>
                  <a:gd name="connsiteY983" fmla="*/ 740914 h 1799083"/>
                  <a:gd name="connsiteX984" fmla="*/ 296892 w 1527610"/>
                  <a:gd name="connsiteY984" fmla="*/ 730763 h 1799083"/>
                  <a:gd name="connsiteX985" fmla="*/ 291817 w 1527610"/>
                  <a:gd name="connsiteY985" fmla="*/ 723150 h 1799083"/>
                  <a:gd name="connsiteX986" fmla="*/ 284204 w 1527610"/>
                  <a:gd name="connsiteY986" fmla="*/ 715537 h 1799083"/>
                  <a:gd name="connsiteX987" fmla="*/ 271516 w 1527610"/>
                  <a:gd name="connsiteY987" fmla="*/ 705387 h 1799083"/>
                  <a:gd name="connsiteX988" fmla="*/ 258827 w 1527610"/>
                  <a:gd name="connsiteY988" fmla="*/ 695236 h 1799083"/>
                  <a:gd name="connsiteX989" fmla="*/ 253752 w 1527610"/>
                  <a:gd name="connsiteY989" fmla="*/ 687623 h 1799083"/>
                  <a:gd name="connsiteX990" fmla="*/ 248677 w 1527610"/>
                  <a:gd name="connsiteY990" fmla="*/ 677473 h 1799083"/>
                  <a:gd name="connsiteX991" fmla="*/ 246139 w 1527610"/>
                  <a:gd name="connsiteY991" fmla="*/ 669860 h 1799083"/>
                  <a:gd name="connsiteX992" fmla="*/ 243602 w 1527610"/>
                  <a:gd name="connsiteY992" fmla="*/ 662247 h 1799083"/>
                  <a:gd name="connsiteX993" fmla="*/ 243602 w 1527610"/>
                  <a:gd name="connsiteY993" fmla="*/ 652097 h 1799083"/>
                  <a:gd name="connsiteX994" fmla="*/ 246139 w 1527610"/>
                  <a:gd name="connsiteY994" fmla="*/ 644484 h 1799083"/>
                  <a:gd name="connsiteX995" fmla="*/ 248677 w 1527610"/>
                  <a:gd name="connsiteY995" fmla="*/ 639409 h 1799083"/>
                  <a:gd name="connsiteX996" fmla="*/ 253752 w 1527610"/>
                  <a:gd name="connsiteY996" fmla="*/ 631795 h 1799083"/>
                  <a:gd name="connsiteX997" fmla="*/ 253752 w 1527610"/>
                  <a:gd name="connsiteY997" fmla="*/ 619107 h 1799083"/>
                  <a:gd name="connsiteX998" fmla="*/ 246139 w 1527610"/>
                  <a:gd name="connsiteY998" fmla="*/ 608957 h 1799083"/>
                  <a:gd name="connsiteX999" fmla="*/ 238526 w 1527610"/>
                  <a:gd name="connsiteY999" fmla="*/ 598807 h 1799083"/>
                  <a:gd name="connsiteX1000" fmla="*/ 230914 w 1527610"/>
                  <a:gd name="connsiteY1000" fmla="*/ 588656 h 1799083"/>
                  <a:gd name="connsiteX1001" fmla="*/ 230914 w 1527610"/>
                  <a:gd name="connsiteY1001" fmla="*/ 583581 h 1799083"/>
                  <a:gd name="connsiteX1002" fmla="*/ 230914 w 1527610"/>
                  <a:gd name="connsiteY1002" fmla="*/ 583581 h 179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</a:cxnLst>
                <a:rect l="l" t="t" r="r" b="b"/>
                <a:pathLst>
                  <a:path w="1527610" h="1799083">
                    <a:moveTo>
                      <a:pt x="230935" y="583655"/>
                    </a:moveTo>
                    <a:lnTo>
                      <a:pt x="230935" y="581117"/>
                    </a:lnTo>
                    <a:lnTo>
                      <a:pt x="233472" y="568429"/>
                    </a:lnTo>
                    <a:lnTo>
                      <a:pt x="233472" y="558279"/>
                    </a:lnTo>
                    <a:lnTo>
                      <a:pt x="236010" y="548128"/>
                    </a:lnTo>
                    <a:lnTo>
                      <a:pt x="241085" y="540515"/>
                    </a:lnTo>
                    <a:lnTo>
                      <a:pt x="243623" y="535440"/>
                    </a:lnTo>
                    <a:lnTo>
                      <a:pt x="246161" y="522751"/>
                    </a:lnTo>
                    <a:lnTo>
                      <a:pt x="251236" y="512601"/>
                    </a:lnTo>
                    <a:lnTo>
                      <a:pt x="253773" y="502451"/>
                    </a:lnTo>
                    <a:lnTo>
                      <a:pt x="256311" y="497375"/>
                    </a:lnTo>
                    <a:lnTo>
                      <a:pt x="258849" y="492300"/>
                    </a:lnTo>
                    <a:lnTo>
                      <a:pt x="263924" y="484687"/>
                    </a:lnTo>
                    <a:lnTo>
                      <a:pt x="261386" y="477074"/>
                    </a:lnTo>
                    <a:lnTo>
                      <a:pt x="258849" y="469461"/>
                    </a:lnTo>
                    <a:lnTo>
                      <a:pt x="251236" y="461848"/>
                    </a:lnTo>
                    <a:lnTo>
                      <a:pt x="241085" y="454236"/>
                    </a:lnTo>
                    <a:lnTo>
                      <a:pt x="233472" y="449160"/>
                    </a:lnTo>
                    <a:lnTo>
                      <a:pt x="223322" y="451698"/>
                    </a:lnTo>
                    <a:lnTo>
                      <a:pt x="203031" y="451698"/>
                    </a:lnTo>
                    <a:lnTo>
                      <a:pt x="203031" y="444085"/>
                    </a:lnTo>
                    <a:lnTo>
                      <a:pt x="210644" y="433934"/>
                    </a:lnTo>
                    <a:lnTo>
                      <a:pt x="220795" y="428859"/>
                    </a:lnTo>
                    <a:lnTo>
                      <a:pt x="230945" y="426322"/>
                    </a:lnTo>
                    <a:lnTo>
                      <a:pt x="241096" y="421246"/>
                    </a:lnTo>
                    <a:lnTo>
                      <a:pt x="246171" y="413634"/>
                    </a:lnTo>
                    <a:lnTo>
                      <a:pt x="243633" y="406021"/>
                    </a:lnTo>
                    <a:lnTo>
                      <a:pt x="238558" y="393333"/>
                    </a:lnTo>
                    <a:lnTo>
                      <a:pt x="241096" y="380644"/>
                    </a:lnTo>
                    <a:lnTo>
                      <a:pt x="253784" y="367956"/>
                    </a:lnTo>
                    <a:lnTo>
                      <a:pt x="261397" y="362881"/>
                    </a:lnTo>
                    <a:lnTo>
                      <a:pt x="269010" y="357806"/>
                    </a:lnTo>
                    <a:lnTo>
                      <a:pt x="281698" y="345117"/>
                    </a:lnTo>
                    <a:lnTo>
                      <a:pt x="289311" y="334967"/>
                    </a:lnTo>
                    <a:lnTo>
                      <a:pt x="296924" y="324817"/>
                    </a:lnTo>
                    <a:lnTo>
                      <a:pt x="309612" y="317204"/>
                    </a:lnTo>
                    <a:lnTo>
                      <a:pt x="319762" y="309591"/>
                    </a:lnTo>
                    <a:lnTo>
                      <a:pt x="327375" y="301978"/>
                    </a:lnTo>
                    <a:lnTo>
                      <a:pt x="332450" y="286752"/>
                    </a:lnTo>
                    <a:lnTo>
                      <a:pt x="337526" y="274064"/>
                    </a:lnTo>
                    <a:lnTo>
                      <a:pt x="347676" y="268989"/>
                    </a:lnTo>
                    <a:lnTo>
                      <a:pt x="355289" y="266451"/>
                    </a:lnTo>
                    <a:lnTo>
                      <a:pt x="365440" y="261376"/>
                    </a:lnTo>
                    <a:lnTo>
                      <a:pt x="370515" y="258838"/>
                    </a:lnTo>
                    <a:lnTo>
                      <a:pt x="373053" y="256300"/>
                    </a:lnTo>
                    <a:lnTo>
                      <a:pt x="380665" y="246150"/>
                    </a:lnTo>
                    <a:lnTo>
                      <a:pt x="385741" y="230924"/>
                    </a:lnTo>
                    <a:lnTo>
                      <a:pt x="388278" y="215699"/>
                    </a:lnTo>
                    <a:lnTo>
                      <a:pt x="393354" y="205548"/>
                    </a:lnTo>
                    <a:lnTo>
                      <a:pt x="403504" y="197935"/>
                    </a:lnTo>
                    <a:lnTo>
                      <a:pt x="408579" y="195398"/>
                    </a:lnTo>
                    <a:lnTo>
                      <a:pt x="413654" y="192860"/>
                    </a:lnTo>
                    <a:lnTo>
                      <a:pt x="418730" y="190322"/>
                    </a:lnTo>
                    <a:lnTo>
                      <a:pt x="421267" y="185247"/>
                    </a:lnTo>
                    <a:lnTo>
                      <a:pt x="416192" y="180172"/>
                    </a:lnTo>
                    <a:lnTo>
                      <a:pt x="411117" y="177634"/>
                    </a:lnTo>
                    <a:lnTo>
                      <a:pt x="406042" y="170021"/>
                    </a:lnTo>
                    <a:lnTo>
                      <a:pt x="400966" y="164946"/>
                    </a:lnTo>
                    <a:lnTo>
                      <a:pt x="403504" y="154795"/>
                    </a:lnTo>
                    <a:lnTo>
                      <a:pt x="408579" y="147183"/>
                    </a:lnTo>
                    <a:lnTo>
                      <a:pt x="418730" y="142107"/>
                    </a:lnTo>
                    <a:lnTo>
                      <a:pt x="423805" y="137032"/>
                    </a:lnTo>
                    <a:lnTo>
                      <a:pt x="426343" y="131957"/>
                    </a:lnTo>
                    <a:lnTo>
                      <a:pt x="426343" y="114204"/>
                    </a:lnTo>
                    <a:lnTo>
                      <a:pt x="423805" y="104053"/>
                    </a:lnTo>
                    <a:lnTo>
                      <a:pt x="428880" y="93903"/>
                    </a:lnTo>
                    <a:lnTo>
                      <a:pt x="439031" y="81215"/>
                    </a:lnTo>
                    <a:lnTo>
                      <a:pt x="451719" y="71064"/>
                    </a:lnTo>
                    <a:lnTo>
                      <a:pt x="464407" y="63451"/>
                    </a:lnTo>
                    <a:lnTo>
                      <a:pt x="482171" y="58376"/>
                    </a:lnTo>
                    <a:lnTo>
                      <a:pt x="494859" y="53301"/>
                    </a:lnTo>
                    <a:lnTo>
                      <a:pt x="497396" y="53301"/>
                    </a:lnTo>
                    <a:lnTo>
                      <a:pt x="510084" y="48226"/>
                    </a:lnTo>
                    <a:lnTo>
                      <a:pt x="522772" y="43150"/>
                    </a:lnTo>
                    <a:lnTo>
                      <a:pt x="527848" y="40613"/>
                    </a:lnTo>
                    <a:lnTo>
                      <a:pt x="535461" y="40613"/>
                    </a:lnTo>
                    <a:lnTo>
                      <a:pt x="545611" y="35538"/>
                    </a:lnTo>
                    <a:lnTo>
                      <a:pt x="555762" y="27925"/>
                    </a:lnTo>
                    <a:lnTo>
                      <a:pt x="565912" y="22850"/>
                    </a:lnTo>
                    <a:lnTo>
                      <a:pt x="573525" y="15236"/>
                    </a:lnTo>
                    <a:lnTo>
                      <a:pt x="578600" y="10161"/>
                    </a:lnTo>
                    <a:lnTo>
                      <a:pt x="583676" y="5086"/>
                    </a:lnTo>
                    <a:lnTo>
                      <a:pt x="588751" y="2548"/>
                    </a:lnTo>
                    <a:lnTo>
                      <a:pt x="591289" y="5086"/>
                    </a:lnTo>
                    <a:lnTo>
                      <a:pt x="596364" y="10161"/>
                    </a:lnTo>
                    <a:lnTo>
                      <a:pt x="598901" y="17774"/>
                    </a:lnTo>
                    <a:lnTo>
                      <a:pt x="598901" y="40613"/>
                    </a:lnTo>
                    <a:lnTo>
                      <a:pt x="601439" y="45688"/>
                    </a:lnTo>
                    <a:lnTo>
                      <a:pt x="601439" y="50763"/>
                    </a:lnTo>
                    <a:lnTo>
                      <a:pt x="598901" y="53301"/>
                    </a:lnTo>
                    <a:lnTo>
                      <a:pt x="596364" y="58376"/>
                    </a:lnTo>
                    <a:lnTo>
                      <a:pt x="596364" y="71064"/>
                    </a:lnTo>
                    <a:lnTo>
                      <a:pt x="598901" y="78677"/>
                    </a:lnTo>
                    <a:lnTo>
                      <a:pt x="596364" y="83753"/>
                    </a:lnTo>
                    <a:lnTo>
                      <a:pt x="593826" y="88828"/>
                    </a:lnTo>
                    <a:lnTo>
                      <a:pt x="596364" y="93903"/>
                    </a:lnTo>
                    <a:lnTo>
                      <a:pt x="598901" y="104053"/>
                    </a:lnTo>
                    <a:lnTo>
                      <a:pt x="601439" y="109129"/>
                    </a:lnTo>
                    <a:lnTo>
                      <a:pt x="598901" y="111667"/>
                    </a:lnTo>
                    <a:lnTo>
                      <a:pt x="596364" y="116742"/>
                    </a:lnTo>
                    <a:lnTo>
                      <a:pt x="593826" y="119279"/>
                    </a:lnTo>
                    <a:lnTo>
                      <a:pt x="593826" y="124355"/>
                    </a:lnTo>
                    <a:lnTo>
                      <a:pt x="598901" y="121817"/>
                    </a:lnTo>
                    <a:lnTo>
                      <a:pt x="601439" y="119279"/>
                    </a:lnTo>
                    <a:lnTo>
                      <a:pt x="606514" y="119279"/>
                    </a:lnTo>
                    <a:lnTo>
                      <a:pt x="606514" y="121817"/>
                    </a:lnTo>
                    <a:lnTo>
                      <a:pt x="614127" y="121817"/>
                    </a:lnTo>
                    <a:lnTo>
                      <a:pt x="616665" y="124355"/>
                    </a:lnTo>
                    <a:lnTo>
                      <a:pt x="616665" y="137043"/>
                    </a:lnTo>
                    <a:lnTo>
                      <a:pt x="619202" y="142118"/>
                    </a:lnTo>
                    <a:lnTo>
                      <a:pt x="621740" y="144656"/>
                    </a:lnTo>
                    <a:lnTo>
                      <a:pt x="624278" y="144656"/>
                    </a:lnTo>
                    <a:lnTo>
                      <a:pt x="634428" y="139580"/>
                    </a:lnTo>
                    <a:lnTo>
                      <a:pt x="639503" y="131967"/>
                    </a:lnTo>
                    <a:lnTo>
                      <a:pt x="644579" y="129430"/>
                    </a:lnTo>
                    <a:lnTo>
                      <a:pt x="649654" y="137043"/>
                    </a:lnTo>
                    <a:lnTo>
                      <a:pt x="649654" y="147193"/>
                    </a:lnTo>
                    <a:lnTo>
                      <a:pt x="647116" y="154806"/>
                    </a:lnTo>
                    <a:lnTo>
                      <a:pt x="649654" y="157344"/>
                    </a:lnTo>
                    <a:lnTo>
                      <a:pt x="652192" y="162419"/>
                    </a:lnTo>
                    <a:lnTo>
                      <a:pt x="649654" y="170032"/>
                    </a:lnTo>
                    <a:lnTo>
                      <a:pt x="649654" y="172570"/>
                    </a:lnTo>
                    <a:lnTo>
                      <a:pt x="652192" y="177645"/>
                    </a:lnTo>
                    <a:lnTo>
                      <a:pt x="652192" y="195398"/>
                    </a:lnTo>
                    <a:lnTo>
                      <a:pt x="659805" y="197935"/>
                    </a:lnTo>
                    <a:lnTo>
                      <a:pt x="662342" y="195398"/>
                    </a:lnTo>
                    <a:lnTo>
                      <a:pt x="677568" y="192860"/>
                    </a:lnTo>
                    <a:lnTo>
                      <a:pt x="700407" y="190322"/>
                    </a:lnTo>
                    <a:lnTo>
                      <a:pt x="713095" y="192860"/>
                    </a:lnTo>
                    <a:lnTo>
                      <a:pt x="730847" y="192860"/>
                    </a:lnTo>
                    <a:lnTo>
                      <a:pt x="751149" y="190322"/>
                    </a:lnTo>
                    <a:lnTo>
                      <a:pt x="771450" y="180172"/>
                    </a:lnTo>
                    <a:lnTo>
                      <a:pt x="791740" y="172559"/>
                    </a:lnTo>
                    <a:lnTo>
                      <a:pt x="845019" y="172559"/>
                    </a:lnTo>
                    <a:lnTo>
                      <a:pt x="860245" y="170021"/>
                    </a:lnTo>
                    <a:lnTo>
                      <a:pt x="865321" y="164946"/>
                    </a:lnTo>
                    <a:lnTo>
                      <a:pt x="867858" y="159871"/>
                    </a:lnTo>
                    <a:lnTo>
                      <a:pt x="872934" y="149720"/>
                    </a:lnTo>
                    <a:lnTo>
                      <a:pt x="872934" y="147183"/>
                    </a:lnTo>
                    <a:lnTo>
                      <a:pt x="875471" y="142107"/>
                    </a:lnTo>
                    <a:lnTo>
                      <a:pt x="878009" y="139570"/>
                    </a:lnTo>
                    <a:lnTo>
                      <a:pt x="883084" y="134495"/>
                    </a:lnTo>
                    <a:lnTo>
                      <a:pt x="900848" y="116731"/>
                    </a:lnTo>
                    <a:lnTo>
                      <a:pt x="994719" y="116731"/>
                    </a:lnTo>
                    <a:lnTo>
                      <a:pt x="994719" y="114193"/>
                    </a:lnTo>
                    <a:lnTo>
                      <a:pt x="997256" y="114193"/>
                    </a:lnTo>
                    <a:lnTo>
                      <a:pt x="997256" y="111656"/>
                    </a:lnTo>
                    <a:lnTo>
                      <a:pt x="994719" y="109118"/>
                    </a:lnTo>
                    <a:lnTo>
                      <a:pt x="992181" y="104043"/>
                    </a:lnTo>
                    <a:lnTo>
                      <a:pt x="992181" y="98968"/>
                    </a:lnTo>
                    <a:lnTo>
                      <a:pt x="994719" y="91355"/>
                    </a:lnTo>
                    <a:lnTo>
                      <a:pt x="992181" y="81204"/>
                    </a:lnTo>
                    <a:lnTo>
                      <a:pt x="982031" y="71054"/>
                    </a:lnTo>
                    <a:lnTo>
                      <a:pt x="971880" y="60903"/>
                    </a:lnTo>
                    <a:lnTo>
                      <a:pt x="961729" y="53290"/>
                    </a:lnTo>
                    <a:lnTo>
                      <a:pt x="956654" y="45678"/>
                    </a:lnTo>
                    <a:lnTo>
                      <a:pt x="954117" y="38064"/>
                    </a:lnTo>
                    <a:lnTo>
                      <a:pt x="956654" y="25376"/>
                    </a:lnTo>
                    <a:lnTo>
                      <a:pt x="959192" y="15226"/>
                    </a:lnTo>
                    <a:lnTo>
                      <a:pt x="966805" y="7613"/>
                    </a:lnTo>
                    <a:lnTo>
                      <a:pt x="971880" y="0"/>
                    </a:lnTo>
                    <a:lnTo>
                      <a:pt x="974417" y="5075"/>
                    </a:lnTo>
                    <a:lnTo>
                      <a:pt x="979493" y="10151"/>
                    </a:lnTo>
                    <a:lnTo>
                      <a:pt x="984568" y="15226"/>
                    </a:lnTo>
                    <a:lnTo>
                      <a:pt x="992181" y="17764"/>
                    </a:lnTo>
                    <a:lnTo>
                      <a:pt x="997256" y="22839"/>
                    </a:lnTo>
                    <a:lnTo>
                      <a:pt x="1002331" y="27914"/>
                    </a:lnTo>
                    <a:lnTo>
                      <a:pt x="1007407" y="35527"/>
                    </a:lnTo>
                    <a:lnTo>
                      <a:pt x="1012482" y="43140"/>
                    </a:lnTo>
                    <a:lnTo>
                      <a:pt x="1015020" y="50753"/>
                    </a:lnTo>
                    <a:lnTo>
                      <a:pt x="1015020" y="60903"/>
                    </a:lnTo>
                    <a:lnTo>
                      <a:pt x="1017557" y="71054"/>
                    </a:lnTo>
                    <a:lnTo>
                      <a:pt x="1017557" y="93882"/>
                    </a:lnTo>
                    <a:lnTo>
                      <a:pt x="1015020" y="98957"/>
                    </a:lnTo>
                    <a:lnTo>
                      <a:pt x="1015020" y="106570"/>
                    </a:lnTo>
                    <a:lnTo>
                      <a:pt x="1017557" y="111645"/>
                    </a:lnTo>
                    <a:lnTo>
                      <a:pt x="1017557" y="119258"/>
                    </a:lnTo>
                    <a:lnTo>
                      <a:pt x="1025170" y="124334"/>
                    </a:lnTo>
                    <a:lnTo>
                      <a:pt x="1040396" y="129408"/>
                    </a:lnTo>
                    <a:lnTo>
                      <a:pt x="1053084" y="131946"/>
                    </a:lnTo>
                    <a:lnTo>
                      <a:pt x="1068310" y="134484"/>
                    </a:lnTo>
                    <a:lnTo>
                      <a:pt x="1080998" y="139559"/>
                    </a:lnTo>
                    <a:lnTo>
                      <a:pt x="1093686" y="142097"/>
                    </a:lnTo>
                    <a:lnTo>
                      <a:pt x="1103837" y="144634"/>
                    </a:lnTo>
                    <a:lnTo>
                      <a:pt x="1113987" y="149710"/>
                    </a:lnTo>
                    <a:lnTo>
                      <a:pt x="1124138" y="152247"/>
                    </a:lnTo>
                    <a:lnTo>
                      <a:pt x="1134288" y="157322"/>
                    </a:lnTo>
                    <a:lnTo>
                      <a:pt x="1141901" y="159860"/>
                    </a:lnTo>
                    <a:lnTo>
                      <a:pt x="1154589" y="162398"/>
                    </a:lnTo>
                    <a:lnTo>
                      <a:pt x="1164740" y="164936"/>
                    </a:lnTo>
                    <a:lnTo>
                      <a:pt x="1187568" y="164936"/>
                    </a:lnTo>
                    <a:lnTo>
                      <a:pt x="1200256" y="162398"/>
                    </a:lnTo>
                    <a:lnTo>
                      <a:pt x="1207869" y="162398"/>
                    </a:lnTo>
                    <a:lnTo>
                      <a:pt x="1220557" y="157322"/>
                    </a:lnTo>
                    <a:lnTo>
                      <a:pt x="1235783" y="152247"/>
                    </a:lnTo>
                    <a:lnTo>
                      <a:pt x="1248471" y="144634"/>
                    </a:lnTo>
                    <a:lnTo>
                      <a:pt x="1261159" y="137022"/>
                    </a:lnTo>
                    <a:lnTo>
                      <a:pt x="1271309" y="131946"/>
                    </a:lnTo>
                    <a:lnTo>
                      <a:pt x="1278923" y="124334"/>
                    </a:lnTo>
                    <a:lnTo>
                      <a:pt x="1289073" y="114183"/>
                    </a:lnTo>
                    <a:lnTo>
                      <a:pt x="1294148" y="106570"/>
                    </a:lnTo>
                    <a:lnTo>
                      <a:pt x="1299223" y="101495"/>
                    </a:lnTo>
                    <a:lnTo>
                      <a:pt x="1304299" y="96420"/>
                    </a:lnTo>
                    <a:lnTo>
                      <a:pt x="1306836" y="96420"/>
                    </a:lnTo>
                    <a:lnTo>
                      <a:pt x="1306836" y="93882"/>
                    </a:lnTo>
                    <a:lnTo>
                      <a:pt x="1311912" y="93882"/>
                    </a:lnTo>
                    <a:lnTo>
                      <a:pt x="1314449" y="98957"/>
                    </a:lnTo>
                    <a:lnTo>
                      <a:pt x="1316987" y="106570"/>
                    </a:lnTo>
                    <a:lnTo>
                      <a:pt x="1319524" y="114183"/>
                    </a:lnTo>
                    <a:lnTo>
                      <a:pt x="1319524" y="121796"/>
                    </a:lnTo>
                    <a:lnTo>
                      <a:pt x="1322062" y="129408"/>
                    </a:lnTo>
                    <a:lnTo>
                      <a:pt x="1327137" y="137022"/>
                    </a:lnTo>
                    <a:lnTo>
                      <a:pt x="1334750" y="142097"/>
                    </a:lnTo>
                    <a:lnTo>
                      <a:pt x="1342363" y="147172"/>
                    </a:lnTo>
                    <a:lnTo>
                      <a:pt x="1357589" y="152247"/>
                    </a:lnTo>
                    <a:lnTo>
                      <a:pt x="1370277" y="157322"/>
                    </a:lnTo>
                    <a:lnTo>
                      <a:pt x="1385503" y="162398"/>
                    </a:lnTo>
                    <a:lnTo>
                      <a:pt x="1400729" y="164936"/>
                    </a:lnTo>
                    <a:lnTo>
                      <a:pt x="1418492" y="167473"/>
                    </a:lnTo>
                    <a:lnTo>
                      <a:pt x="1433718" y="170011"/>
                    </a:lnTo>
                    <a:lnTo>
                      <a:pt x="1448943" y="170011"/>
                    </a:lnTo>
                    <a:lnTo>
                      <a:pt x="1461632" y="172548"/>
                    </a:lnTo>
                    <a:lnTo>
                      <a:pt x="1471782" y="172548"/>
                    </a:lnTo>
                    <a:lnTo>
                      <a:pt x="1481933" y="175086"/>
                    </a:lnTo>
                    <a:lnTo>
                      <a:pt x="1487008" y="175086"/>
                    </a:lnTo>
                    <a:lnTo>
                      <a:pt x="1502234" y="177624"/>
                    </a:lnTo>
                    <a:lnTo>
                      <a:pt x="1514922" y="177624"/>
                    </a:lnTo>
                    <a:lnTo>
                      <a:pt x="1522535" y="182699"/>
                    </a:lnTo>
                    <a:lnTo>
                      <a:pt x="1525072" y="187774"/>
                    </a:lnTo>
                    <a:lnTo>
                      <a:pt x="1527610" y="195387"/>
                    </a:lnTo>
                    <a:lnTo>
                      <a:pt x="1527610" y="203000"/>
                    </a:lnTo>
                    <a:lnTo>
                      <a:pt x="1525072" y="210613"/>
                    </a:lnTo>
                    <a:lnTo>
                      <a:pt x="1519997" y="215688"/>
                    </a:lnTo>
                    <a:lnTo>
                      <a:pt x="1517460" y="220763"/>
                    </a:lnTo>
                    <a:lnTo>
                      <a:pt x="1512384" y="225839"/>
                    </a:lnTo>
                    <a:lnTo>
                      <a:pt x="1509846" y="228376"/>
                    </a:lnTo>
                    <a:lnTo>
                      <a:pt x="1504771" y="235989"/>
                    </a:lnTo>
                    <a:lnTo>
                      <a:pt x="1499696" y="241064"/>
                    </a:lnTo>
                    <a:lnTo>
                      <a:pt x="1497158" y="246139"/>
                    </a:lnTo>
                    <a:lnTo>
                      <a:pt x="1492083" y="253753"/>
                    </a:lnTo>
                    <a:lnTo>
                      <a:pt x="1487008" y="263903"/>
                    </a:lnTo>
                    <a:lnTo>
                      <a:pt x="1481933" y="271516"/>
                    </a:lnTo>
                    <a:lnTo>
                      <a:pt x="1479395" y="276591"/>
                    </a:lnTo>
                    <a:lnTo>
                      <a:pt x="1476857" y="281666"/>
                    </a:lnTo>
                    <a:lnTo>
                      <a:pt x="1474320" y="291817"/>
                    </a:lnTo>
                    <a:lnTo>
                      <a:pt x="1471782" y="299430"/>
                    </a:lnTo>
                    <a:lnTo>
                      <a:pt x="1474320" y="307042"/>
                    </a:lnTo>
                    <a:lnTo>
                      <a:pt x="1474320" y="317193"/>
                    </a:lnTo>
                    <a:lnTo>
                      <a:pt x="1476857" y="329881"/>
                    </a:lnTo>
                    <a:lnTo>
                      <a:pt x="1476857" y="340032"/>
                    </a:lnTo>
                    <a:lnTo>
                      <a:pt x="1479395" y="352720"/>
                    </a:lnTo>
                    <a:lnTo>
                      <a:pt x="1479395" y="362870"/>
                    </a:lnTo>
                    <a:lnTo>
                      <a:pt x="1476857" y="373021"/>
                    </a:lnTo>
                    <a:lnTo>
                      <a:pt x="1476857" y="383171"/>
                    </a:lnTo>
                    <a:lnTo>
                      <a:pt x="1474320" y="393322"/>
                    </a:lnTo>
                    <a:lnTo>
                      <a:pt x="1471782" y="403473"/>
                    </a:lnTo>
                    <a:lnTo>
                      <a:pt x="1469245" y="411085"/>
                    </a:lnTo>
                    <a:lnTo>
                      <a:pt x="1466707" y="421236"/>
                    </a:lnTo>
                    <a:lnTo>
                      <a:pt x="1461632" y="428849"/>
                    </a:lnTo>
                    <a:lnTo>
                      <a:pt x="1459094" y="436462"/>
                    </a:lnTo>
                    <a:lnTo>
                      <a:pt x="1451481" y="444075"/>
                    </a:lnTo>
                    <a:lnTo>
                      <a:pt x="1446406" y="449150"/>
                    </a:lnTo>
                    <a:lnTo>
                      <a:pt x="1441331" y="454225"/>
                    </a:lnTo>
                    <a:lnTo>
                      <a:pt x="1436255" y="459300"/>
                    </a:lnTo>
                    <a:lnTo>
                      <a:pt x="1431180" y="464376"/>
                    </a:lnTo>
                    <a:lnTo>
                      <a:pt x="1426105" y="469451"/>
                    </a:lnTo>
                    <a:lnTo>
                      <a:pt x="1423567" y="471988"/>
                    </a:lnTo>
                    <a:lnTo>
                      <a:pt x="1418492" y="477064"/>
                    </a:lnTo>
                    <a:lnTo>
                      <a:pt x="1413417" y="482139"/>
                    </a:lnTo>
                    <a:lnTo>
                      <a:pt x="1408341" y="484676"/>
                    </a:lnTo>
                    <a:lnTo>
                      <a:pt x="1405804" y="487214"/>
                    </a:lnTo>
                    <a:lnTo>
                      <a:pt x="1403266" y="494827"/>
                    </a:lnTo>
                    <a:lnTo>
                      <a:pt x="1403266" y="512580"/>
                    </a:lnTo>
                    <a:lnTo>
                      <a:pt x="1400729" y="517655"/>
                    </a:lnTo>
                    <a:lnTo>
                      <a:pt x="1398191" y="522730"/>
                    </a:lnTo>
                    <a:lnTo>
                      <a:pt x="1398191" y="530343"/>
                    </a:lnTo>
                    <a:lnTo>
                      <a:pt x="1395653" y="535419"/>
                    </a:lnTo>
                    <a:lnTo>
                      <a:pt x="1388040" y="550644"/>
                    </a:lnTo>
                    <a:lnTo>
                      <a:pt x="1382965" y="560795"/>
                    </a:lnTo>
                    <a:lnTo>
                      <a:pt x="1380428" y="565870"/>
                    </a:lnTo>
                    <a:lnTo>
                      <a:pt x="1377890" y="573483"/>
                    </a:lnTo>
                    <a:lnTo>
                      <a:pt x="1372815" y="583634"/>
                    </a:lnTo>
                    <a:lnTo>
                      <a:pt x="1370277" y="593784"/>
                    </a:lnTo>
                    <a:lnTo>
                      <a:pt x="1367740" y="601397"/>
                    </a:lnTo>
                    <a:lnTo>
                      <a:pt x="1365202" y="606472"/>
                    </a:lnTo>
                    <a:lnTo>
                      <a:pt x="1362664" y="619160"/>
                    </a:lnTo>
                    <a:lnTo>
                      <a:pt x="1362664" y="624236"/>
                    </a:lnTo>
                    <a:lnTo>
                      <a:pt x="1360126" y="631849"/>
                    </a:lnTo>
                    <a:lnTo>
                      <a:pt x="1360126" y="647074"/>
                    </a:lnTo>
                    <a:lnTo>
                      <a:pt x="1357589" y="657225"/>
                    </a:lnTo>
                    <a:lnTo>
                      <a:pt x="1355051" y="664837"/>
                    </a:lnTo>
                    <a:lnTo>
                      <a:pt x="1352514" y="672451"/>
                    </a:lnTo>
                    <a:lnTo>
                      <a:pt x="1352514" y="695289"/>
                    </a:lnTo>
                    <a:lnTo>
                      <a:pt x="1355051" y="705440"/>
                    </a:lnTo>
                    <a:lnTo>
                      <a:pt x="1357589" y="713053"/>
                    </a:lnTo>
                    <a:lnTo>
                      <a:pt x="1357589" y="746031"/>
                    </a:lnTo>
                    <a:lnTo>
                      <a:pt x="1360126" y="758719"/>
                    </a:lnTo>
                    <a:lnTo>
                      <a:pt x="1360126" y="766332"/>
                    </a:lnTo>
                    <a:lnTo>
                      <a:pt x="1362664" y="773945"/>
                    </a:lnTo>
                    <a:lnTo>
                      <a:pt x="1362664" y="839902"/>
                    </a:lnTo>
                    <a:lnTo>
                      <a:pt x="1360126" y="844977"/>
                    </a:lnTo>
                    <a:lnTo>
                      <a:pt x="1360126" y="862730"/>
                    </a:lnTo>
                    <a:lnTo>
                      <a:pt x="1362664" y="875418"/>
                    </a:lnTo>
                    <a:lnTo>
                      <a:pt x="1365202" y="883031"/>
                    </a:lnTo>
                    <a:lnTo>
                      <a:pt x="1365202" y="888107"/>
                    </a:lnTo>
                    <a:lnTo>
                      <a:pt x="1362664" y="893182"/>
                    </a:lnTo>
                    <a:lnTo>
                      <a:pt x="1360126" y="898257"/>
                    </a:lnTo>
                    <a:lnTo>
                      <a:pt x="1357589" y="905870"/>
                    </a:lnTo>
                    <a:lnTo>
                      <a:pt x="1355051" y="916021"/>
                    </a:lnTo>
                    <a:lnTo>
                      <a:pt x="1352514" y="921096"/>
                    </a:lnTo>
                    <a:lnTo>
                      <a:pt x="1349976" y="926171"/>
                    </a:lnTo>
                    <a:lnTo>
                      <a:pt x="1342363" y="928709"/>
                    </a:lnTo>
                    <a:lnTo>
                      <a:pt x="1327137" y="928709"/>
                    </a:lnTo>
                    <a:lnTo>
                      <a:pt x="1324600" y="931246"/>
                    </a:lnTo>
                    <a:lnTo>
                      <a:pt x="1322062" y="933784"/>
                    </a:lnTo>
                    <a:lnTo>
                      <a:pt x="1322062" y="949010"/>
                    </a:lnTo>
                    <a:lnTo>
                      <a:pt x="1319524" y="954085"/>
                    </a:lnTo>
                    <a:lnTo>
                      <a:pt x="1319524" y="1004827"/>
                    </a:lnTo>
                    <a:lnTo>
                      <a:pt x="1322062" y="1009902"/>
                    </a:lnTo>
                    <a:lnTo>
                      <a:pt x="1327137" y="1012440"/>
                    </a:lnTo>
                    <a:lnTo>
                      <a:pt x="1334750" y="1014977"/>
                    </a:lnTo>
                    <a:lnTo>
                      <a:pt x="1339826" y="1017515"/>
                    </a:lnTo>
                    <a:lnTo>
                      <a:pt x="1347438" y="1022590"/>
                    </a:lnTo>
                    <a:lnTo>
                      <a:pt x="1355051" y="1027666"/>
                    </a:lnTo>
                    <a:lnTo>
                      <a:pt x="1360126" y="1030203"/>
                    </a:lnTo>
                    <a:lnTo>
                      <a:pt x="1365202" y="1042891"/>
                    </a:lnTo>
                    <a:lnTo>
                      <a:pt x="1365202" y="1055580"/>
                    </a:lnTo>
                    <a:lnTo>
                      <a:pt x="1360126" y="1065730"/>
                    </a:lnTo>
                    <a:lnTo>
                      <a:pt x="1357589" y="1073343"/>
                    </a:lnTo>
                    <a:lnTo>
                      <a:pt x="1355051" y="1078418"/>
                    </a:lnTo>
                    <a:lnTo>
                      <a:pt x="1347438" y="1088569"/>
                    </a:lnTo>
                    <a:lnTo>
                      <a:pt x="1344901" y="1093644"/>
                    </a:lnTo>
                    <a:lnTo>
                      <a:pt x="1339826" y="1103794"/>
                    </a:lnTo>
                    <a:lnTo>
                      <a:pt x="1334750" y="1108870"/>
                    </a:lnTo>
                    <a:lnTo>
                      <a:pt x="1332212" y="1111408"/>
                    </a:lnTo>
                    <a:lnTo>
                      <a:pt x="1329675" y="1116483"/>
                    </a:lnTo>
                    <a:lnTo>
                      <a:pt x="1327137" y="1121558"/>
                    </a:lnTo>
                    <a:lnTo>
                      <a:pt x="1324600" y="1124096"/>
                    </a:lnTo>
                    <a:lnTo>
                      <a:pt x="1324600" y="1134246"/>
                    </a:lnTo>
                    <a:lnTo>
                      <a:pt x="1327137" y="1139321"/>
                    </a:lnTo>
                    <a:lnTo>
                      <a:pt x="1329675" y="1141859"/>
                    </a:lnTo>
                    <a:lnTo>
                      <a:pt x="1337288" y="1152009"/>
                    </a:lnTo>
                    <a:lnTo>
                      <a:pt x="1339826" y="1157085"/>
                    </a:lnTo>
                    <a:lnTo>
                      <a:pt x="1342363" y="1159622"/>
                    </a:lnTo>
                    <a:lnTo>
                      <a:pt x="1347438" y="1164697"/>
                    </a:lnTo>
                    <a:lnTo>
                      <a:pt x="1352514" y="1169773"/>
                    </a:lnTo>
                    <a:lnTo>
                      <a:pt x="1360126" y="1174848"/>
                    </a:lnTo>
                    <a:lnTo>
                      <a:pt x="1362664" y="1177386"/>
                    </a:lnTo>
                    <a:lnTo>
                      <a:pt x="1367740" y="1182461"/>
                    </a:lnTo>
                    <a:lnTo>
                      <a:pt x="1367740" y="1187536"/>
                    </a:lnTo>
                    <a:lnTo>
                      <a:pt x="1365202" y="1190074"/>
                    </a:lnTo>
                    <a:lnTo>
                      <a:pt x="1362664" y="1190074"/>
                    </a:lnTo>
                    <a:lnTo>
                      <a:pt x="1357589" y="1192611"/>
                    </a:lnTo>
                    <a:lnTo>
                      <a:pt x="1349976" y="1195149"/>
                    </a:lnTo>
                    <a:lnTo>
                      <a:pt x="1339826" y="1200225"/>
                    </a:lnTo>
                    <a:lnTo>
                      <a:pt x="1332212" y="1202762"/>
                    </a:lnTo>
                    <a:lnTo>
                      <a:pt x="1329675" y="1205299"/>
                    </a:lnTo>
                    <a:lnTo>
                      <a:pt x="1324600" y="1207837"/>
                    </a:lnTo>
                    <a:lnTo>
                      <a:pt x="1316987" y="1210375"/>
                    </a:lnTo>
                    <a:lnTo>
                      <a:pt x="1311912" y="1215450"/>
                    </a:lnTo>
                    <a:lnTo>
                      <a:pt x="1309374" y="1220525"/>
                    </a:lnTo>
                    <a:lnTo>
                      <a:pt x="1306836" y="1230676"/>
                    </a:lnTo>
                    <a:lnTo>
                      <a:pt x="1306836" y="1245902"/>
                    </a:lnTo>
                    <a:lnTo>
                      <a:pt x="1301761" y="1253514"/>
                    </a:lnTo>
                    <a:lnTo>
                      <a:pt x="1296686" y="1258590"/>
                    </a:lnTo>
                    <a:lnTo>
                      <a:pt x="1294148" y="1263665"/>
                    </a:lnTo>
                    <a:lnTo>
                      <a:pt x="1291611" y="1266203"/>
                    </a:lnTo>
                    <a:lnTo>
                      <a:pt x="1289073" y="1271278"/>
                    </a:lnTo>
                    <a:lnTo>
                      <a:pt x="1291611" y="1278891"/>
                    </a:lnTo>
                    <a:lnTo>
                      <a:pt x="1291611" y="1281428"/>
                    </a:lnTo>
                    <a:lnTo>
                      <a:pt x="1294148" y="1283966"/>
                    </a:lnTo>
                    <a:lnTo>
                      <a:pt x="1296686" y="1289042"/>
                    </a:lnTo>
                    <a:lnTo>
                      <a:pt x="1299223" y="1296654"/>
                    </a:lnTo>
                    <a:lnTo>
                      <a:pt x="1299223" y="1316955"/>
                    </a:lnTo>
                    <a:lnTo>
                      <a:pt x="1301761" y="1322030"/>
                    </a:lnTo>
                    <a:lnTo>
                      <a:pt x="1304299" y="1324568"/>
                    </a:lnTo>
                    <a:lnTo>
                      <a:pt x="1306836" y="1329643"/>
                    </a:lnTo>
                    <a:lnTo>
                      <a:pt x="1309374" y="1334719"/>
                    </a:lnTo>
                    <a:lnTo>
                      <a:pt x="1322062" y="1342331"/>
                    </a:lnTo>
                    <a:lnTo>
                      <a:pt x="1329675" y="1347407"/>
                    </a:lnTo>
                    <a:lnTo>
                      <a:pt x="1339826" y="1355020"/>
                    </a:lnTo>
                    <a:lnTo>
                      <a:pt x="1347438" y="1360095"/>
                    </a:lnTo>
                    <a:lnTo>
                      <a:pt x="1352514" y="1370245"/>
                    </a:lnTo>
                    <a:lnTo>
                      <a:pt x="1355051" y="1380396"/>
                    </a:lnTo>
                    <a:lnTo>
                      <a:pt x="1355051" y="1390547"/>
                    </a:lnTo>
                    <a:lnTo>
                      <a:pt x="1352514" y="1400697"/>
                    </a:lnTo>
                    <a:lnTo>
                      <a:pt x="1347438" y="1410847"/>
                    </a:lnTo>
                    <a:lnTo>
                      <a:pt x="1339826" y="1418460"/>
                    </a:lnTo>
                    <a:lnTo>
                      <a:pt x="1334750" y="1426073"/>
                    </a:lnTo>
                    <a:lnTo>
                      <a:pt x="1327137" y="1428611"/>
                    </a:lnTo>
                    <a:lnTo>
                      <a:pt x="1322062" y="1433686"/>
                    </a:lnTo>
                    <a:lnTo>
                      <a:pt x="1316987" y="1441299"/>
                    </a:lnTo>
                    <a:lnTo>
                      <a:pt x="1316987" y="1456525"/>
                    </a:lnTo>
                    <a:lnTo>
                      <a:pt x="1322062" y="1469213"/>
                    </a:lnTo>
                    <a:lnTo>
                      <a:pt x="1327137" y="1484439"/>
                    </a:lnTo>
                    <a:lnTo>
                      <a:pt x="1332212" y="1499664"/>
                    </a:lnTo>
                    <a:lnTo>
                      <a:pt x="1332212" y="1517428"/>
                    </a:lnTo>
                    <a:lnTo>
                      <a:pt x="1329675" y="1537718"/>
                    </a:lnTo>
                    <a:lnTo>
                      <a:pt x="1324600" y="1555482"/>
                    </a:lnTo>
                    <a:lnTo>
                      <a:pt x="1322062" y="1570708"/>
                    </a:lnTo>
                    <a:lnTo>
                      <a:pt x="1322062" y="1603686"/>
                    </a:lnTo>
                    <a:lnTo>
                      <a:pt x="1316987" y="1618912"/>
                    </a:lnTo>
                    <a:lnTo>
                      <a:pt x="1311912" y="1631600"/>
                    </a:lnTo>
                    <a:lnTo>
                      <a:pt x="1309374" y="1636675"/>
                    </a:lnTo>
                    <a:lnTo>
                      <a:pt x="1306836" y="1641751"/>
                    </a:lnTo>
                    <a:lnTo>
                      <a:pt x="1304299" y="1641751"/>
                    </a:lnTo>
                    <a:lnTo>
                      <a:pt x="1301761" y="1644288"/>
                    </a:lnTo>
                    <a:lnTo>
                      <a:pt x="1301761" y="1646826"/>
                    </a:lnTo>
                    <a:lnTo>
                      <a:pt x="1304299" y="1654439"/>
                    </a:lnTo>
                    <a:lnTo>
                      <a:pt x="1304299" y="1659514"/>
                    </a:lnTo>
                    <a:lnTo>
                      <a:pt x="1306836" y="1667127"/>
                    </a:lnTo>
                    <a:lnTo>
                      <a:pt x="1309374" y="1679815"/>
                    </a:lnTo>
                    <a:lnTo>
                      <a:pt x="1311912" y="1687428"/>
                    </a:lnTo>
                    <a:lnTo>
                      <a:pt x="1311912" y="1695041"/>
                    </a:lnTo>
                    <a:lnTo>
                      <a:pt x="1309374" y="1702653"/>
                    </a:lnTo>
                    <a:lnTo>
                      <a:pt x="1306836" y="1710267"/>
                    </a:lnTo>
                    <a:lnTo>
                      <a:pt x="1306836" y="1717879"/>
                    </a:lnTo>
                    <a:lnTo>
                      <a:pt x="1304299" y="1722955"/>
                    </a:lnTo>
                    <a:lnTo>
                      <a:pt x="1304299" y="1735643"/>
                    </a:lnTo>
                    <a:lnTo>
                      <a:pt x="1301761" y="1738180"/>
                    </a:lnTo>
                    <a:lnTo>
                      <a:pt x="1301761" y="1740718"/>
                    </a:lnTo>
                    <a:lnTo>
                      <a:pt x="1304299" y="1743256"/>
                    </a:lnTo>
                    <a:lnTo>
                      <a:pt x="1304299" y="1753406"/>
                    </a:lnTo>
                    <a:lnTo>
                      <a:pt x="1301761" y="1755944"/>
                    </a:lnTo>
                    <a:lnTo>
                      <a:pt x="1301761" y="1758481"/>
                    </a:lnTo>
                    <a:lnTo>
                      <a:pt x="1289073" y="1758481"/>
                    </a:lnTo>
                    <a:lnTo>
                      <a:pt x="1286535" y="1761019"/>
                    </a:lnTo>
                    <a:lnTo>
                      <a:pt x="1283998" y="1763557"/>
                    </a:lnTo>
                    <a:lnTo>
                      <a:pt x="1283998" y="1771170"/>
                    </a:lnTo>
                    <a:lnTo>
                      <a:pt x="1281460" y="1771170"/>
                    </a:lnTo>
                    <a:lnTo>
                      <a:pt x="1281460" y="1773707"/>
                    </a:lnTo>
                    <a:lnTo>
                      <a:pt x="1278923" y="1778782"/>
                    </a:lnTo>
                    <a:lnTo>
                      <a:pt x="1276385" y="1778782"/>
                    </a:lnTo>
                    <a:lnTo>
                      <a:pt x="1271309" y="1781320"/>
                    </a:lnTo>
                    <a:lnTo>
                      <a:pt x="1261159" y="1781320"/>
                    </a:lnTo>
                    <a:lnTo>
                      <a:pt x="1256084" y="1778782"/>
                    </a:lnTo>
                    <a:lnTo>
                      <a:pt x="1243395" y="1778782"/>
                    </a:lnTo>
                    <a:lnTo>
                      <a:pt x="1238321" y="1781320"/>
                    </a:lnTo>
                    <a:lnTo>
                      <a:pt x="1233245" y="1783858"/>
                    </a:lnTo>
                    <a:lnTo>
                      <a:pt x="1230707" y="1786395"/>
                    </a:lnTo>
                    <a:lnTo>
                      <a:pt x="1228170" y="1791470"/>
                    </a:lnTo>
                    <a:lnTo>
                      <a:pt x="1223095" y="1794008"/>
                    </a:lnTo>
                    <a:lnTo>
                      <a:pt x="1220557" y="1796546"/>
                    </a:lnTo>
                    <a:lnTo>
                      <a:pt x="1218019" y="1796546"/>
                    </a:lnTo>
                    <a:lnTo>
                      <a:pt x="1218019" y="1799084"/>
                    </a:lnTo>
                    <a:lnTo>
                      <a:pt x="1218019" y="1796546"/>
                    </a:lnTo>
                    <a:lnTo>
                      <a:pt x="1215482" y="1796546"/>
                    </a:lnTo>
                    <a:lnTo>
                      <a:pt x="1215482" y="1794008"/>
                    </a:lnTo>
                    <a:lnTo>
                      <a:pt x="1212944" y="1788933"/>
                    </a:lnTo>
                    <a:lnTo>
                      <a:pt x="1210407" y="1786395"/>
                    </a:lnTo>
                    <a:lnTo>
                      <a:pt x="1207869" y="1781320"/>
                    </a:lnTo>
                    <a:lnTo>
                      <a:pt x="1205331" y="1776245"/>
                    </a:lnTo>
                    <a:lnTo>
                      <a:pt x="1202794" y="1773707"/>
                    </a:lnTo>
                    <a:lnTo>
                      <a:pt x="1200256" y="1771170"/>
                    </a:lnTo>
                    <a:lnTo>
                      <a:pt x="1192643" y="1771170"/>
                    </a:lnTo>
                    <a:lnTo>
                      <a:pt x="1187568" y="1773707"/>
                    </a:lnTo>
                    <a:lnTo>
                      <a:pt x="1185030" y="1776245"/>
                    </a:lnTo>
                    <a:lnTo>
                      <a:pt x="1182493" y="1778782"/>
                    </a:lnTo>
                    <a:lnTo>
                      <a:pt x="1179955" y="1781320"/>
                    </a:lnTo>
                    <a:lnTo>
                      <a:pt x="1177417" y="1781320"/>
                    </a:lnTo>
                    <a:lnTo>
                      <a:pt x="1174880" y="1783858"/>
                    </a:lnTo>
                    <a:lnTo>
                      <a:pt x="1169804" y="1783858"/>
                    </a:lnTo>
                    <a:lnTo>
                      <a:pt x="1167267" y="1786395"/>
                    </a:lnTo>
                    <a:lnTo>
                      <a:pt x="1162192" y="1788933"/>
                    </a:lnTo>
                    <a:lnTo>
                      <a:pt x="1157116" y="1794008"/>
                    </a:lnTo>
                    <a:lnTo>
                      <a:pt x="1149504" y="1796546"/>
                    </a:lnTo>
                    <a:lnTo>
                      <a:pt x="1141890" y="1799084"/>
                    </a:lnTo>
                    <a:lnTo>
                      <a:pt x="1136815" y="1799084"/>
                    </a:lnTo>
                    <a:lnTo>
                      <a:pt x="1134278" y="1796546"/>
                    </a:lnTo>
                    <a:lnTo>
                      <a:pt x="1129202" y="1794008"/>
                    </a:lnTo>
                    <a:lnTo>
                      <a:pt x="1124127" y="1791470"/>
                    </a:lnTo>
                    <a:lnTo>
                      <a:pt x="1119052" y="1788933"/>
                    </a:lnTo>
                    <a:lnTo>
                      <a:pt x="1113977" y="1788933"/>
                    </a:lnTo>
                    <a:lnTo>
                      <a:pt x="1113977" y="1776245"/>
                    </a:lnTo>
                    <a:lnTo>
                      <a:pt x="1111439" y="1773707"/>
                    </a:lnTo>
                    <a:lnTo>
                      <a:pt x="1108901" y="1771170"/>
                    </a:lnTo>
                    <a:lnTo>
                      <a:pt x="1106364" y="1768632"/>
                    </a:lnTo>
                    <a:lnTo>
                      <a:pt x="1103826" y="1766094"/>
                    </a:lnTo>
                    <a:lnTo>
                      <a:pt x="1103826" y="1763557"/>
                    </a:lnTo>
                    <a:lnTo>
                      <a:pt x="1096213" y="1763557"/>
                    </a:lnTo>
                    <a:lnTo>
                      <a:pt x="1088600" y="1758481"/>
                    </a:lnTo>
                    <a:lnTo>
                      <a:pt x="1083525" y="1755944"/>
                    </a:lnTo>
                    <a:lnTo>
                      <a:pt x="1080987" y="1750868"/>
                    </a:lnTo>
                    <a:lnTo>
                      <a:pt x="1078450" y="1750868"/>
                    </a:lnTo>
                    <a:lnTo>
                      <a:pt x="1075912" y="1748331"/>
                    </a:lnTo>
                    <a:lnTo>
                      <a:pt x="1073375" y="1748331"/>
                    </a:lnTo>
                    <a:lnTo>
                      <a:pt x="1070837" y="1750868"/>
                    </a:lnTo>
                    <a:lnTo>
                      <a:pt x="1065762" y="1753406"/>
                    </a:lnTo>
                    <a:lnTo>
                      <a:pt x="1060687" y="1758481"/>
                    </a:lnTo>
                    <a:lnTo>
                      <a:pt x="1058149" y="1758481"/>
                    </a:lnTo>
                    <a:lnTo>
                      <a:pt x="1055611" y="1761019"/>
                    </a:lnTo>
                    <a:lnTo>
                      <a:pt x="1053073" y="1763557"/>
                    </a:lnTo>
                    <a:lnTo>
                      <a:pt x="1042923" y="1763557"/>
                    </a:lnTo>
                    <a:lnTo>
                      <a:pt x="1035310" y="1766094"/>
                    </a:lnTo>
                    <a:lnTo>
                      <a:pt x="1032773" y="1768632"/>
                    </a:lnTo>
                    <a:lnTo>
                      <a:pt x="1027697" y="1768632"/>
                    </a:lnTo>
                    <a:lnTo>
                      <a:pt x="1022622" y="1771170"/>
                    </a:lnTo>
                    <a:lnTo>
                      <a:pt x="1017547" y="1771170"/>
                    </a:lnTo>
                    <a:lnTo>
                      <a:pt x="1017547" y="1725503"/>
                    </a:lnTo>
                    <a:lnTo>
                      <a:pt x="1015009" y="1722965"/>
                    </a:lnTo>
                    <a:lnTo>
                      <a:pt x="1012471" y="1715352"/>
                    </a:lnTo>
                    <a:lnTo>
                      <a:pt x="1009934" y="1712814"/>
                    </a:lnTo>
                    <a:lnTo>
                      <a:pt x="1007396" y="1710277"/>
                    </a:lnTo>
                    <a:lnTo>
                      <a:pt x="994708" y="1710277"/>
                    </a:lnTo>
                    <a:lnTo>
                      <a:pt x="992170" y="1712814"/>
                    </a:lnTo>
                    <a:lnTo>
                      <a:pt x="987095" y="1712814"/>
                    </a:lnTo>
                    <a:lnTo>
                      <a:pt x="982020" y="1715352"/>
                    </a:lnTo>
                    <a:lnTo>
                      <a:pt x="976945" y="1715352"/>
                    </a:lnTo>
                    <a:lnTo>
                      <a:pt x="971870" y="1717890"/>
                    </a:lnTo>
                    <a:lnTo>
                      <a:pt x="966794" y="1717890"/>
                    </a:lnTo>
                    <a:lnTo>
                      <a:pt x="964256" y="1720428"/>
                    </a:lnTo>
                    <a:lnTo>
                      <a:pt x="961719" y="1722965"/>
                    </a:lnTo>
                    <a:lnTo>
                      <a:pt x="956644" y="1725503"/>
                    </a:lnTo>
                    <a:lnTo>
                      <a:pt x="951568" y="1728040"/>
                    </a:lnTo>
                    <a:lnTo>
                      <a:pt x="946493" y="1730578"/>
                    </a:lnTo>
                    <a:lnTo>
                      <a:pt x="941418" y="1730578"/>
                    </a:lnTo>
                    <a:lnTo>
                      <a:pt x="938880" y="1733116"/>
                    </a:lnTo>
                    <a:lnTo>
                      <a:pt x="936342" y="1733116"/>
                    </a:lnTo>
                    <a:lnTo>
                      <a:pt x="933805" y="1735654"/>
                    </a:lnTo>
                    <a:lnTo>
                      <a:pt x="931267" y="1733116"/>
                    </a:lnTo>
                    <a:lnTo>
                      <a:pt x="926192" y="1730578"/>
                    </a:lnTo>
                    <a:lnTo>
                      <a:pt x="923654" y="1730578"/>
                    </a:lnTo>
                    <a:lnTo>
                      <a:pt x="921117" y="1728040"/>
                    </a:lnTo>
                    <a:lnTo>
                      <a:pt x="916042" y="1725503"/>
                    </a:lnTo>
                    <a:lnTo>
                      <a:pt x="913504" y="1722965"/>
                    </a:lnTo>
                    <a:lnTo>
                      <a:pt x="910966" y="1720428"/>
                    </a:lnTo>
                    <a:lnTo>
                      <a:pt x="898278" y="1720428"/>
                    </a:lnTo>
                    <a:lnTo>
                      <a:pt x="893203" y="1717890"/>
                    </a:lnTo>
                    <a:lnTo>
                      <a:pt x="885590" y="1717890"/>
                    </a:lnTo>
                    <a:lnTo>
                      <a:pt x="883052" y="1720428"/>
                    </a:lnTo>
                    <a:lnTo>
                      <a:pt x="860224" y="1720428"/>
                    </a:lnTo>
                    <a:lnTo>
                      <a:pt x="855149" y="1717890"/>
                    </a:lnTo>
                    <a:lnTo>
                      <a:pt x="852611" y="1717890"/>
                    </a:lnTo>
                    <a:lnTo>
                      <a:pt x="850074" y="1720428"/>
                    </a:lnTo>
                    <a:lnTo>
                      <a:pt x="832310" y="1720428"/>
                    </a:lnTo>
                    <a:lnTo>
                      <a:pt x="829773" y="1717890"/>
                    </a:lnTo>
                    <a:lnTo>
                      <a:pt x="827235" y="1715352"/>
                    </a:lnTo>
                    <a:lnTo>
                      <a:pt x="822160" y="1710277"/>
                    </a:lnTo>
                    <a:lnTo>
                      <a:pt x="819622" y="1707740"/>
                    </a:lnTo>
                    <a:lnTo>
                      <a:pt x="817085" y="1702664"/>
                    </a:lnTo>
                    <a:lnTo>
                      <a:pt x="817085" y="1697589"/>
                    </a:lnTo>
                    <a:lnTo>
                      <a:pt x="814547" y="1692514"/>
                    </a:lnTo>
                    <a:lnTo>
                      <a:pt x="814547" y="1674761"/>
                    </a:lnTo>
                    <a:lnTo>
                      <a:pt x="817085" y="1669686"/>
                    </a:lnTo>
                    <a:lnTo>
                      <a:pt x="819622" y="1667148"/>
                    </a:lnTo>
                    <a:lnTo>
                      <a:pt x="819622" y="1662073"/>
                    </a:lnTo>
                    <a:lnTo>
                      <a:pt x="822160" y="1659535"/>
                    </a:lnTo>
                    <a:lnTo>
                      <a:pt x="822160" y="1644309"/>
                    </a:lnTo>
                    <a:lnTo>
                      <a:pt x="819622" y="1636696"/>
                    </a:lnTo>
                    <a:lnTo>
                      <a:pt x="817085" y="1631621"/>
                    </a:lnTo>
                    <a:lnTo>
                      <a:pt x="817085" y="1626546"/>
                    </a:lnTo>
                    <a:lnTo>
                      <a:pt x="814547" y="1624008"/>
                    </a:lnTo>
                    <a:lnTo>
                      <a:pt x="814547" y="1621471"/>
                    </a:lnTo>
                    <a:lnTo>
                      <a:pt x="806934" y="1621471"/>
                    </a:lnTo>
                    <a:lnTo>
                      <a:pt x="801859" y="1618933"/>
                    </a:lnTo>
                    <a:lnTo>
                      <a:pt x="799321" y="1618933"/>
                    </a:lnTo>
                    <a:lnTo>
                      <a:pt x="794246" y="1616395"/>
                    </a:lnTo>
                    <a:lnTo>
                      <a:pt x="789171" y="1613858"/>
                    </a:lnTo>
                    <a:lnTo>
                      <a:pt x="786633" y="1608782"/>
                    </a:lnTo>
                    <a:lnTo>
                      <a:pt x="781558" y="1603707"/>
                    </a:lnTo>
                    <a:lnTo>
                      <a:pt x="779020" y="1601170"/>
                    </a:lnTo>
                    <a:lnTo>
                      <a:pt x="773945" y="1596094"/>
                    </a:lnTo>
                    <a:lnTo>
                      <a:pt x="771407" y="1591019"/>
                    </a:lnTo>
                    <a:lnTo>
                      <a:pt x="768870" y="1588481"/>
                    </a:lnTo>
                    <a:lnTo>
                      <a:pt x="766332" y="1585944"/>
                    </a:lnTo>
                    <a:lnTo>
                      <a:pt x="766332" y="1575793"/>
                    </a:lnTo>
                    <a:lnTo>
                      <a:pt x="763794" y="1568181"/>
                    </a:lnTo>
                    <a:lnTo>
                      <a:pt x="761257" y="1563105"/>
                    </a:lnTo>
                    <a:lnTo>
                      <a:pt x="761257" y="1560567"/>
                    </a:lnTo>
                    <a:lnTo>
                      <a:pt x="756181" y="1558030"/>
                    </a:lnTo>
                    <a:lnTo>
                      <a:pt x="753644" y="1552955"/>
                    </a:lnTo>
                    <a:lnTo>
                      <a:pt x="751106" y="1547879"/>
                    </a:lnTo>
                    <a:lnTo>
                      <a:pt x="746031" y="1547879"/>
                    </a:lnTo>
                    <a:lnTo>
                      <a:pt x="743493" y="1545342"/>
                    </a:lnTo>
                    <a:lnTo>
                      <a:pt x="720665" y="1545342"/>
                    </a:lnTo>
                    <a:lnTo>
                      <a:pt x="715590" y="1547879"/>
                    </a:lnTo>
                    <a:lnTo>
                      <a:pt x="713052" y="1550417"/>
                    </a:lnTo>
                    <a:lnTo>
                      <a:pt x="707977" y="1552955"/>
                    </a:lnTo>
                    <a:lnTo>
                      <a:pt x="705439" y="1555492"/>
                    </a:lnTo>
                    <a:lnTo>
                      <a:pt x="705439" y="1558030"/>
                    </a:lnTo>
                    <a:lnTo>
                      <a:pt x="702902" y="1560567"/>
                    </a:lnTo>
                    <a:lnTo>
                      <a:pt x="700364" y="1560567"/>
                    </a:lnTo>
                    <a:lnTo>
                      <a:pt x="697827" y="1563105"/>
                    </a:lnTo>
                    <a:lnTo>
                      <a:pt x="695289" y="1565643"/>
                    </a:lnTo>
                    <a:lnTo>
                      <a:pt x="692751" y="1568181"/>
                    </a:lnTo>
                    <a:lnTo>
                      <a:pt x="692751" y="1570718"/>
                    </a:lnTo>
                    <a:lnTo>
                      <a:pt x="690214" y="1575793"/>
                    </a:lnTo>
                    <a:lnTo>
                      <a:pt x="690214" y="1580869"/>
                    </a:lnTo>
                    <a:lnTo>
                      <a:pt x="687676" y="1580869"/>
                    </a:lnTo>
                    <a:lnTo>
                      <a:pt x="690214" y="1583406"/>
                    </a:lnTo>
                    <a:lnTo>
                      <a:pt x="690214" y="1593557"/>
                    </a:lnTo>
                    <a:lnTo>
                      <a:pt x="687676" y="1593557"/>
                    </a:lnTo>
                    <a:lnTo>
                      <a:pt x="685138" y="1596094"/>
                    </a:lnTo>
                    <a:lnTo>
                      <a:pt x="682601" y="1598632"/>
                    </a:lnTo>
                    <a:lnTo>
                      <a:pt x="680063" y="1598632"/>
                    </a:lnTo>
                    <a:lnTo>
                      <a:pt x="677526" y="1601170"/>
                    </a:lnTo>
                    <a:lnTo>
                      <a:pt x="677526" y="1613858"/>
                    </a:lnTo>
                    <a:lnTo>
                      <a:pt x="674988" y="1616395"/>
                    </a:lnTo>
                    <a:lnTo>
                      <a:pt x="674988" y="1618933"/>
                    </a:lnTo>
                    <a:lnTo>
                      <a:pt x="672450" y="1621471"/>
                    </a:lnTo>
                    <a:lnTo>
                      <a:pt x="669913" y="1624008"/>
                    </a:lnTo>
                    <a:lnTo>
                      <a:pt x="667375" y="1624008"/>
                    </a:lnTo>
                    <a:lnTo>
                      <a:pt x="667375" y="1641761"/>
                    </a:lnTo>
                    <a:lnTo>
                      <a:pt x="664838" y="1644299"/>
                    </a:lnTo>
                    <a:lnTo>
                      <a:pt x="664838" y="1649374"/>
                    </a:lnTo>
                    <a:lnTo>
                      <a:pt x="667375" y="1651912"/>
                    </a:lnTo>
                    <a:lnTo>
                      <a:pt x="667375" y="1656987"/>
                    </a:lnTo>
                    <a:lnTo>
                      <a:pt x="669913" y="1659525"/>
                    </a:lnTo>
                    <a:lnTo>
                      <a:pt x="672450" y="1659525"/>
                    </a:lnTo>
                    <a:lnTo>
                      <a:pt x="677526" y="1664600"/>
                    </a:lnTo>
                    <a:lnTo>
                      <a:pt x="680063" y="1664600"/>
                    </a:lnTo>
                    <a:lnTo>
                      <a:pt x="682601" y="1667137"/>
                    </a:lnTo>
                    <a:lnTo>
                      <a:pt x="685138" y="1667137"/>
                    </a:lnTo>
                    <a:lnTo>
                      <a:pt x="685138" y="1672213"/>
                    </a:lnTo>
                    <a:lnTo>
                      <a:pt x="682601" y="1677288"/>
                    </a:lnTo>
                    <a:lnTo>
                      <a:pt x="680063" y="1679826"/>
                    </a:lnTo>
                    <a:lnTo>
                      <a:pt x="680063" y="1684901"/>
                    </a:lnTo>
                    <a:lnTo>
                      <a:pt x="677526" y="1689976"/>
                    </a:lnTo>
                    <a:lnTo>
                      <a:pt x="674988" y="1695051"/>
                    </a:lnTo>
                    <a:lnTo>
                      <a:pt x="674988" y="1700126"/>
                    </a:lnTo>
                    <a:lnTo>
                      <a:pt x="672450" y="1702664"/>
                    </a:lnTo>
                    <a:lnTo>
                      <a:pt x="672450" y="1725503"/>
                    </a:lnTo>
                    <a:lnTo>
                      <a:pt x="669913" y="1728040"/>
                    </a:lnTo>
                    <a:lnTo>
                      <a:pt x="667375" y="1730578"/>
                    </a:lnTo>
                    <a:lnTo>
                      <a:pt x="664838" y="1733116"/>
                    </a:lnTo>
                    <a:lnTo>
                      <a:pt x="659762" y="1735654"/>
                    </a:lnTo>
                    <a:lnTo>
                      <a:pt x="657225" y="1735654"/>
                    </a:lnTo>
                    <a:lnTo>
                      <a:pt x="652149" y="1738191"/>
                    </a:lnTo>
                    <a:lnTo>
                      <a:pt x="647074" y="1740729"/>
                    </a:lnTo>
                    <a:lnTo>
                      <a:pt x="634386" y="1740729"/>
                    </a:lnTo>
                    <a:lnTo>
                      <a:pt x="629311" y="1743266"/>
                    </a:lnTo>
                    <a:lnTo>
                      <a:pt x="624235" y="1745804"/>
                    </a:lnTo>
                    <a:lnTo>
                      <a:pt x="619160" y="1748342"/>
                    </a:lnTo>
                    <a:lnTo>
                      <a:pt x="558268" y="1748342"/>
                    </a:lnTo>
                    <a:lnTo>
                      <a:pt x="553192" y="1745804"/>
                    </a:lnTo>
                    <a:lnTo>
                      <a:pt x="550655" y="1745804"/>
                    </a:lnTo>
                    <a:lnTo>
                      <a:pt x="545579" y="1740729"/>
                    </a:lnTo>
                    <a:lnTo>
                      <a:pt x="540504" y="1735654"/>
                    </a:lnTo>
                    <a:lnTo>
                      <a:pt x="540504" y="1733116"/>
                    </a:lnTo>
                    <a:lnTo>
                      <a:pt x="535429" y="1730578"/>
                    </a:lnTo>
                    <a:lnTo>
                      <a:pt x="527816" y="1722965"/>
                    </a:lnTo>
                    <a:lnTo>
                      <a:pt x="517666" y="1712814"/>
                    </a:lnTo>
                    <a:lnTo>
                      <a:pt x="515128" y="1710277"/>
                    </a:lnTo>
                    <a:lnTo>
                      <a:pt x="512590" y="1710277"/>
                    </a:lnTo>
                    <a:lnTo>
                      <a:pt x="510053" y="1707740"/>
                    </a:lnTo>
                    <a:lnTo>
                      <a:pt x="499902" y="1707740"/>
                    </a:lnTo>
                    <a:lnTo>
                      <a:pt x="497365" y="1710277"/>
                    </a:lnTo>
                    <a:lnTo>
                      <a:pt x="492289" y="1710277"/>
                    </a:lnTo>
                    <a:lnTo>
                      <a:pt x="489752" y="1707740"/>
                    </a:lnTo>
                    <a:lnTo>
                      <a:pt x="487214" y="1707740"/>
                    </a:lnTo>
                    <a:lnTo>
                      <a:pt x="484676" y="1705202"/>
                    </a:lnTo>
                    <a:lnTo>
                      <a:pt x="471988" y="1705202"/>
                    </a:lnTo>
                    <a:lnTo>
                      <a:pt x="469451" y="1702664"/>
                    </a:lnTo>
                    <a:lnTo>
                      <a:pt x="461838" y="1695051"/>
                    </a:lnTo>
                    <a:lnTo>
                      <a:pt x="459300" y="1692514"/>
                    </a:lnTo>
                    <a:lnTo>
                      <a:pt x="456762" y="1692514"/>
                    </a:lnTo>
                    <a:lnTo>
                      <a:pt x="454225" y="1689976"/>
                    </a:lnTo>
                    <a:lnTo>
                      <a:pt x="451687" y="1687438"/>
                    </a:lnTo>
                    <a:lnTo>
                      <a:pt x="449150" y="1687438"/>
                    </a:lnTo>
                    <a:lnTo>
                      <a:pt x="446612" y="1684901"/>
                    </a:lnTo>
                    <a:lnTo>
                      <a:pt x="444074" y="1684901"/>
                    </a:lnTo>
                    <a:lnTo>
                      <a:pt x="441537" y="1682363"/>
                    </a:lnTo>
                    <a:lnTo>
                      <a:pt x="433924" y="1682363"/>
                    </a:lnTo>
                    <a:lnTo>
                      <a:pt x="431386" y="1679826"/>
                    </a:lnTo>
                    <a:lnTo>
                      <a:pt x="423773" y="1679826"/>
                    </a:lnTo>
                    <a:lnTo>
                      <a:pt x="421236" y="1677288"/>
                    </a:lnTo>
                    <a:lnTo>
                      <a:pt x="416160" y="1677288"/>
                    </a:lnTo>
                    <a:lnTo>
                      <a:pt x="408548" y="1674750"/>
                    </a:lnTo>
                    <a:lnTo>
                      <a:pt x="406010" y="1672213"/>
                    </a:lnTo>
                    <a:lnTo>
                      <a:pt x="403472" y="1672213"/>
                    </a:lnTo>
                    <a:lnTo>
                      <a:pt x="400935" y="1669675"/>
                    </a:lnTo>
                    <a:lnTo>
                      <a:pt x="395860" y="1669675"/>
                    </a:lnTo>
                    <a:lnTo>
                      <a:pt x="393322" y="1667137"/>
                    </a:lnTo>
                    <a:lnTo>
                      <a:pt x="385709" y="1667137"/>
                    </a:lnTo>
                    <a:lnTo>
                      <a:pt x="383171" y="1664600"/>
                    </a:lnTo>
                    <a:lnTo>
                      <a:pt x="362870" y="1664600"/>
                    </a:lnTo>
                    <a:lnTo>
                      <a:pt x="357795" y="1662062"/>
                    </a:lnTo>
                    <a:lnTo>
                      <a:pt x="352720" y="1659525"/>
                    </a:lnTo>
                    <a:lnTo>
                      <a:pt x="350182" y="1659525"/>
                    </a:lnTo>
                    <a:lnTo>
                      <a:pt x="347644" y="1656987"/>
                    </a:lnTo>
                    <a:lnTo>
                      <a:pt x="345107" y="1654449"/>
                    </a:lnTo>
                    <a:lnTo>
                      <a:pt x="340032" y="1651912"/>
                    </a:lnTo>
                    <a:lnTo>
                      <a:pt x="337494" y="1649374"/>
                    </a:lnTo>
                    <a:lnTo>
                      <a:pt x="332419" y="1644299"/>
                    </a:lnTo>
                    <a:lnTo>
                      <a:pt x="329881" y="1641761"/>
                    </a:lnTo>
                    <a:lnTo>
                      <a:pt x="327343" y="1639223"/>
                    </a:lnTo>
                    <a:lnTo>
                      <a:pt x="324806" y="1636686"/>
                    </a:lnTo>
                    <a:lnTo>
                      <a:pt x="324806" y="1634148"/>
                    </a:lnTo>
                    <a:lnTo>
                      <a:pt x="322268" y="1631611"/>
                    </a:lnTo>
                    <a:lnTo>
                      <a:pt x="319731" y="1629073"/>
                    </a:lnTo>
                    <a:lnTo>
                      <a:pt x="319731" y="1626535"/>
                    </a:lnTo>
                    <a:lnTo>
                      <a:pt x="317193" y="1623998"/>
                    </a:lnTo>
                    <a:lnTo>
                      <a:pt x="314655" y="1621460"/>
                    </a:lnTo>
                    <a:lnTo>
                      <a:pt x="312118" y="1618923"/>
                    </a:lnTo>
                    <a:lnTo>
                      <a:pt x="309580" y="1616385"/>
                    </a:lnTo>
                    <a:lnTo>
                      <a:pt x="307042" y="1616385"/>
                    </a:lnTo>
                    <a:lnTo>
                      <a:pt x="304505" y="1613847"/>
                    </a:lnTo>
                    <a:lnTo>
                      <a:pt x="301967" y="1611309"/>
                    </a:lnTo>
                    <a:lnTo>
                      <a:pt x="299430" y="1608772"/>
                    </a:lnTo>
                    <a:lnTo>
                      <a:pt x="296892" y="1606234"/>
                    </a:lnTo>
                    <a:lnTo>
                      <a:pt x="291817" y="1603697"/>
                    </a:lnTo>
                    <a:lnTo>
                      <a:pt x="289279" y="1601159"/>
                    </a:lnTo>
                    <a:lnTo>
                      <a:pt x="284204" y="1598621"/>
                    </a:lnTo>
                    <a:lnTo>
                      <a:pt x="279129" y="1596084"/>
                    </a:lnTo>
                    <a:lnTo>
                      <a:pt x="276591" y="1593546"/>
                    </a:lnTo>
                    <a:lnTo>
                      <a:pt x="271516" y="1593546"/>
                    </a:lnTo>
                    <a:lnTo>
                      <a:pt x="271516" y="1591009"/>
                    </a:lnTo>
                    <a:lnTo>
                      <a:pt x="268978" y="1591009"/>
                    </a:lnTo>
                    <a:lnTo>
                      <a:pt x="263903" y="1588471"/>
                    </a:lnTo>
                    <a:lnTo>
                      <a:pt x="261365" y="1588471"/>
                    </a:lnTo>
                    <a:lnTo>
                      <a:pt x="258827" y="1585933"/>
                    </a:lnTo>
                    <a:lnTo>
                      <a:pt x="256290" y="1585933"/>
                    </a:lnTo>
                    <a:lnTo>
                      <a:pt x="251215" y="1583396"/>
                    </a:lnTo>
                    <a:lnTo>
                      <a:pt x="248677" y="1580858"/>
                    </a:lnTo>
                    <a:lnTo>
                      <a:pt x="246139" y="1578320"/>
                    </a:lnTo>
                    <a:lnTo>
                      <a:pt x="243602" y="1573245"/>
                    </a:lnTo>
                    <a:lnTo>
                      <a:pt x="241064" y="1570708"/>
                    </a:lnTo>
                    <a:lnTo>
                      <a:pt x="241064" y="1568170"/>
                    </a:lnTo>
                    <a:lnTo>
                      <a:pt x="238526" y="1565632"/>
                    </a:lnTo>
                    <a:lnTo>
                      <a:pt x="238526" y="1560557"/>
                    </a:lnTo>
                    <a:lnTo>
                      <a:pt x="235989" y="1558019"/>
                    </a:lnTo>
                    <a:lnTo>
                      <a:pt x="235989" y="1555482"/>
                    </a:lnTo>
                    <a:lnTo>
                      <a:pt x="233451" y="1552944"/>
                    </a:lnTo>
                    <a:lnTo>
                      <a:pt x="230914" y="1550406"/>
                    </a:lnTo>
                    <a:lnTo>
                      <a:pt x="228376" y="1550406"/>
                    </a:lnTo>
                    <a:lnTo>
                      <a:pt x="225838" y="1547869"/>
                    </a:lnTo>
                    <a:lnTo>
                      <a:pt x="223301" y="1547869"/>
                    </a:lnTo>
                    <a:lnTo>
                      <a:pt x="220763" y="1545331"/>
                    </a:lnTo>
                    <a:lnTo>
                      <a:pt x="208075" y="1545331"/>
                    </a:lnTo>
                    <a:lnTo>
                      <a:pt x="205537" y="1542794"/>
                    </a:lnTo>
                    <a:lnTo>
                      <a:pt x="197924" y="1542794"/>
                    </a:lnTo>
                    <a:lnTo>
                      <a:pt x="195387" y="1540256"/>
                    </a:lnTo>
                    <a:lnTo>
                      <a:pt x="187774" y="1540256"/>
                    </a:lnTo>
                    <a:lnTo>
                      <a:pt x="187774" y="1537718"/>
                    </a:lnTo>
                    <a:lnTo>
                      <a:pt x="185236" y="1537718"/>
                    </a:lnTo>
                    <a:lnTo>
                      <a:pt x="182699" y="1535181"/>
                    </a:lnTo>
                    <a:lnTo>
                      <a:pt x="162408" y="1535181"/>
                    </a:lnTo>
                    <a:lnTo>
                      <a:pt x="162408" y="1532643"/>
                    </a:lnTo>
                    <a:lnTo>
                      <a:pt x="154795" y="1532643"/>
                    </a:lnTo>
                    <a:lnTo>
                      <a:pt x="152258" y="1530106"/>
                    </a:lnTo>
                    <a:lnTo>
                      <a:pt x="149720" y="1530106"/>
                    </a:lnTo>
                    <a:lnTo>
                      <a:pt x="147182" y="1527568"/>
                    </a:lnTo>
                    <a:lnTo>
                      <a:pt x="144645" y="1527568"/>
                    </a:lnTo>
                    <a:lnTo>
                      <a:pt x="142107" y="1525030"/>
                    </a:lnTo>
                    <a:lnTo>
                      <a:pt x="137032" y="1525030"/>
                    </a:lnTo>
                    <a:lnTo>
                      <a:pt x="134494" y="1522492"/>
                    </a:lnTo>
                    <a:lnTo>
                      <a:pt x="131957" y="1519955"/>
                    </a:lnTo>
                    <a:lnTo>
                      <a:pt x="129419" y="1519955"/>
                    </a:lnTo>
                    <a:lnTo>
                      <a:pt x="126881" y="1517417"/>
                    </a:lnTo>
                    <a:lnTo>
                      <a:pt x="121806" y="1514880"/>
                    </a:lnTo>
                    <a:lnTo>
                      <a:pt x="119269" y="1512342"/>
                    </a:lnTo>
                    <a:lnTo>
                      <a:pt x="116731" y="1512342"/>
                    </a:lnTo>
                    <a:lnTo>
                      <a:pt x="114193" y="1509804"/>
                    </a:lnTo>
                    <a:lnTo>
                      <a:pt x="109118" y="1509804"/>
                    </a:lnTo>
                    <a:lnTo>
                      <a:pt x="106580" y="1507267"/>
                    </a:lnTo>
                    <a:lnTo>
                      <a:pt x="101505" y="1507267"/>
                    </a:lnTo>
                    <a:lnTo>
                      <a:pt x="98967" y="1502192"/>
                    </a:lnTo>
                    <a:lnTo>
                      <a:pt x="98967" y="1499654"/>
                    </a:lnTo>
                    <a:lnTo>
                      <a:pt x="96430" y="1499654"/>
                    </a:lnTo>
                    <a:lnTo>
                      <a:pt x="96430" y="1497116"/>
                    </a:lnTo>
                    <a:lnTo>
                      <a:pt x="93892" y="1494579"/>
                    </a:lnTo>
                    <a:lnTo>
                      <a:pt x="91355" y="1492041"/>
                    </a:lnTo>
                    <a:lnTo>
                      <a:pt x="88817" y="1492041"/>
                    </a:lnTo>
                    <a:lnTo>
                      <a:pt x="88817" y="1489503"/>
                    </a:lnTo>
                    <a:lnTo>
                      <a:pt x="86279" y="1489503"/>
                    </a:lnTo>
                    <a:lnTo>
                      <a:pt x="83742" y="1486966"/>
                    </a:lnTo>
                    <a:lnTo>
                      <a:pt x="81204" y="1484428"/>
                    </a:lnTo>
                    <a:lnTo>
                      <a:pt x="78666" y="1484428"/>
                    </a:lnTo>
                    <a:lnTo>
                      <a:pt x="78666" y="1481891"/>
                    </a:lnTo>
                    <a:lnTo>
                      <a:pt x="76129" y="1481891"/>
                    </a:lnTo>
                    <a:lnTo>
                      <a:pt x="71053" y="1479353"/>
                    </a:lnTo>
                    <a:lnTo>
                      <a:pt x="68516" y="1476815"/>
                    </a:lnTo>
                    <a:lnTo>
                      <a:pt x="60903" y="1476815"/>
                    </a:lnTo>
                    <a:lnTo>
                      <a:pt x="58365" y="1474278"/>
                    </a:lnTo>
                    <a:lnTo>
                      <a:pt x="55828" y="1474278"/>
                    </a:lnTo>
                    <a:lnTo>
                      <a:pt x="55828" y="1471740"/>
                    </a:lnTo>
                    <a:lnTo>
                      <a:pt x="53290" y="1471740"/>
                    </a:lnTo>
                    <a:lnTo>
                      <a:pt x="50753" y="1469202"/>
                    </a:lnTo>
                    <a:lnTo>
                      <a:pt x="48215" y="1469202"/>
                    </a:lnTo>
                    <a:lnTo>
                      <a:pt x="45677" y="1466665"/>
                    </a:lnTo>
                    <a:lnTo>
                      <a:pt x="43140" y="1466665"/>
                    </a:lnTo>
                    <a:lnTo>
                      <a:pt x="40602" y="1464127"/>
                    </a:lnTo>
                    <a:lnTo>
                      <a:pt x="38064" y="1461589"/>
                    </a:lnTo>
                    <a:lnTo>
                      <a:pt x="35527" y="1461589"/>
                    </a:lnTo>
                    <a:lnTo>
                      <a:pt x="32989" y="1459052"/>
                    </a:lnTo>
                    <a:lnTo>
                      <a:pt x="27914" y="1459052"/>
                    </a:lnTo>
                    <a:lnTo>
                      <a:pt x="25376" y="1456514"/>
                    </a:lnTo>
                    <a:lnTo>
                      <a:pt x="20301" y="1456514"/>
                    </a:lnTo>
                    <a:lnTo>
                      <a:pt x="17763" y="1453977"/>
                    </a:lnTo>
                    <a:lnTo>
                      <a:pt x="15226" y="1453977"/>
                    </a:lnTo>
                    <a:lnTo>
                      <a:pt x="12688" y="1451439"/>
                    </a:lnTo>
                    <a:lnTo>
                      <a:pt x="5075" y="1451439"/>
                    </a:lnTo>
                    <a:lnTo>
                      <a:pt x="2538" y="1448901"/>
                    </a:lnTo>
                    <a:lnTo>
                      <a:pt x="0" y="1448901"/>
                    </a:lnTo>
                    <a:lnTo>
                      <a:pt x="0" y="1446364"/>
                    </a:lnTo>
                    <a:lnTo>
                      <a:pt x="25366" y="1446364"/>
                    </a:lnTo>
                    <a:lnTo>
                      <a:pt x="32979" y="1441289"/>
                    </a:lnTo>
                    <a:lnTo>
                      <a:pt x="35516" y="1441289"/>
                    </a:lnTo>
                    <a:lnTo>
                      <a:pt x="38054" y="1438751"/>
                    </a:lnTo>
                    <a:lnTo>
                      <a:pt x="43129" y="1438751"/>
                    </a:lnTo>
                    <a:lnTo>
                      <a:pt x="48204" y="1441289"/>
                    </a:lnTo>
                    <a:lnTo>
                      <a:pt x="53279" y="1438751"/>
                    </a:lnTo>
                    <a:lnTo>
                      <a:pt x="58355" y="1436213"/>
                    </a:lnTo>
                    <a:lnTo>
                      <a:pt x="63430" y="1433675"/>
                    </a:lnTo>
                    <a:lnTo>
                      <a:pt x="73581" y="1433675"/>
                    </a:lnTo>
                    <a:lnTo>
                      <a:pt x="78656" y="1436213"/>
                    </a:lnTo>
                    <a:lnTo>
                      <a:pt x="86269" y="1433675"/>
                    </a:lnTo>
                    <a:lnTo>
                      <a:pt x="101495" y="1433675"/>
                    </a:lnTo>
                    <a:lnTo>
                      <a:pt x="109107" y="1426063"/>
                    </a:lnTo>
                    <a:lnTo>
                      <a:pt x="121796" y="1413375"/>
                    </a:lnTo>
                    <a:lnTo>
                      <a:pt x="129408" y="1405762"/>
                    </a:lnTo>
                    <a:lnTo>
                      <a:pt x="134484" y="1405762"/>
                    </a:lnTo>
                    <a:lnTo>
                      <a:pt x="137021" y="1403224"/>
                    </a:lnTo>
                    <a:lnTo>
                      <a:pt x="149709" y="1403224"/>
                    </a:lnTo>
                    <a:lnTo>
                      <a:pt x="162398" y="1395611"/>
                    </a:lnTo>
                    <a:lnTo>
                      <a:pt x="164935" y="1390536"/>
                    </a:lnTo>
                    <a:lnTo>
                      <a:pt x="167473" y="1385461"/>
                    </a:lnTo>
                    <a:lnTo>
                      <a:pt x="172548" y="1380385"/>
                    </a:lnTo>
                    <a:lnTo>
                      <a:pt x="175086" y="1375310"/>
                    </a:lnTo>
                    <a:lnTo>
                      <a:pt x="175086" y="1372772"/>
                    </a:lnTo>
                    <a:lnTo>
                      <a:pt x="172548" y="1367697"/>
                    </a:lnTo>
                    <a:lnTo>
                      <a:pt x="170010" y="1365160"/>
                    </a:lnTo>
                    <a:lnTo>
                      <a:pt x="170010" y="1357547"/>
                    </a:lnTo>
                    <a:lnTo>
                      <a:pt x="167473" y="1352472"/>
                    </a:lnTo>
                    <a:lnTo>
                      <a:pt x="164935" y="1344858"/>
                    </a:lnTo>
                    <a:lnTo>
                      <a:pt x="164935" y="1337246"/>
                    </a:lnTo>
                    <a:lnTo>
                      <a:pt x="162398" y="1332170"/>
                    </a:lnTo>
                    <a:lnTo>
                      <a:pt x="159860" y="1324558"/>
                    </a:lnTo>
                    <a:lnTo>
                      <a:pt x="157322" y="1322020"/>
                    </a:lnTo>
                    <a:lnTo>
                      <a:pt x="152247" y="1316945"/>
                    </a:lnTo>
                    <a:lnTo>
                      <a:pt x="147172" y="1306794"/>
                    </a:lnTo>
                    <a:lnTo>
                      <a:pt x="142096" y="1299181"/>
                    </a:lnTo>
                    <a:lnTo>
                      <a:pt x="137021" y="1286493"/>
                    </a:lnTo>
                    <a:lnTo>
                      <a:pt x="131946" y="1276343"/>
                    </a:lnTo>
                    <a:lnTo>
                      <a:pt x="126871" y="1271267"/>
                    </a:lnTo>
                    <a:lnTo>
                      <a:pt x="124333" y="1266192"/>
                    </a:lnTo>
                    <a:lnTo>
                      <a:pt x="121796" y="1263655"/>
                    </a:lnTo>
                    <a:lnTo>
                      <a:pt x="119258" y="1261117"/>
                    </a:lnTo>
                    <a:lnTo>
                      <a:pt x="119258" y="1258579"/>
                    </a:lnTo>
                    <a:lnTo>
                      <a:pt x="121796" y="1256041"/>
                    </a:lnTo>
                    <a:lnTo>
                      <a:pt x="124333" y="1253504"/>
                    </a:lnTo>
                    <a:lnTo>
                      <a:pt x="129408" y="1253504"/>
                    </a:lnTo>
                    <a:lnTo>
                      <a:pt x="131946" y="1250966"/>
                    </a:lnTo>
                    <a:lnTo>
                      <a:pt x="134484" y="1245891"/>
                    </a:lnTo>
                    <a:lnTo>
                      <a:pt x="134484" y="1243353"/>
                    </a:lnTo>
                    <a:lnTo>
                      <a:pt x="137021" y="1240816"/>
                    </a:lnTo>
                    <a:lnTo>
                      <a:pt x="139559" y="1243353"/>
                    </a:lnTo>
                    <a:lnTo>
                      <a:pt x="144634" y="1243353"/>
                    </a:lnTo>
                    <a:lnTo>
                      <a:pt x="144634" y="1238278"/>
                    </a:lnTo>
                    <a:lnTo>
                      <a:pt x="142096" y="1235741"/>
                    </a:lnTo>
                    <a:lnTo>
                      <a:pt x="139559" y="1235741"/>
                    </a:lnTo>
                    <a:lnTo>
                      <a:pt x="137021" y="1233203"/>
                    </a:lnTo>
                    <a:lnTo>
                      <a:pt x="137021" y="1230665"/>
                    </a:lnTo>
                    <a:lnTo>
                      <a:pt x="147172" y="1230665"/>
                    </a:lnTo>
                    <a:lnTo>
                      <a:pt x="147172" y="1220515"/>
                    </a:lnTo>
                    <a:lnTo>
                      <a:pt x="149709" y="1220515"/>
                    </a:lnTo>
                    <a:lnTo>
                      <a:pt x="152247" y="1223052"/>
                    </a:lnTo>
                    <a:lnTo>
                      <a:pt x="154785" y="1220515"/>
                    </a:lnTo>
                    <a:lnTo>
                      <a:pt x="154785" y="1217977"/>
                    </a:lnTo>
                    <a:lnTo>
                      <a:pt x="152247" y="1217977"/>
                    </a:lnTo>
                    <a:lnTo>
                      <a:pt x="147172" y="1215440"/>
                    </a:lnTo>
                    <a:lnTo>
                      <a:pt x="142096" y="1215440"/>
                    </a:lnTo>
                    <a:lnTo>
                      <a:pt x="142096" y="1212902"/>
                    </a:lnTo>
                    <a:lnTo>
                      <a:pt x="147172" y="1210364"/>
                    </a:lnTo>
                    <a:lnTo>
                      <a:pt x="149709" y="1210364"/>
                    </a:lnTo>
                    <a:lnTo>
                      <a:pt x="154785" y="1212902"/>
                    </a:lnTo>
                    <a:lnTo>
                      <a:pt x="157322" y="1215440"/>
                    </a:lnTo>
                    <a:lnTo>
                      <a:pt x="162398" y="1215440"/>
                    </a:lnTo>
                    <a:lnTo>
                      <a:pt x="164935" y="1217977"/>
                    </a:lnTo>
                    <a:lnTo>
                      <a:pt x="167473" y="1212902"/>
                    </a:lnTo>
                    <a:lnTo>
                      <a:pt x="170010" y="1210364"/>
                    </a:lnTo>
                    <a:lnTo>
                      <a:pt x="172548" y="1207827"/>
                    </a:lnTo>
                    <a:lnTo>
                      <a:pt x="177623" y="1207827"/>
                    </a:lnTo>
                    <a:lnTo>
                      <a:pt x="177623" y="1202751"/>
                    </a:lnTo>
                    <a:lnTo>
                      <a:pt x="175086" y="1202751"/>
                    </a:lnTo>
                    <a:lnTo>
                      <a:pt x="172548" y="1200214"/>
                    </a:lnTo>
                    <a:lnTo>
                      <a:pt x="170010" y="1200214"/>
                    </a:lnTo>
                    <a:lnTo>
                      <a:pt x="170010" y="1195138"/>
                    </a:lnTo>
                    <a:lnTo>
                      <a:pt x="182699" y="1195138"/>
                    </a:lnTo>
                    <a:lnTo>
                      <a:pt x="182699" y="1179913"/>
                    </a:lnTo>
                    <a:lnTo>
                      <a:pt x="185236" y="1177375"/>
                    </a:lnTo>
                    <a:lnTo>
                      <a:pt x="185236" y="1172300"/>
                    </a:lnTo>
                    <a:lnTo>
                      <a:pt x="182699" y="1169762"/>
                    </a:lnTo>
                    <a:lnTo>
                      <a:pt x="182699" y="1162150"/>
                    </a:lnTo>
                    <a:lnTo>
                      <a:pt x="185236" y="1162150"/>
                    </a:lnTo>
                    <a:lnTo>
                      <a:pt x="187774" y="1159612"/>
                    </a:lnTo>
                    <a:lnTo>
                      <a:pt x="187774" y="1157074"/>
                    </a:lnTo>
                    <a:lnTo>
                      <a:pt x="190312" y="1151999"/>
                    </a:lnTo>
                    <a:lnTo>
                      <a:pt x="190312" y="1139311"/>
                    </a:lnTo>
                    <a:lnTo>
                      <a:pt x="197924" y="1134236"/>
                    </a:lnTo>
                    <a:lnTo>
                      <a:pt x="210613" y="1134236"/>
                    </a:lnTo>
                    <a:lnTo>
                      <a:pt x="218225" y="1131698"/>
                    </a:lnTo>
                    <a:lnTo>
                      <a:pt x="225838" y="1129160"/>
                    </a:lnTo>
                    <a:lnTo>
                      <a:pt x="230914" y="1126623"/>
                    </a:lnTo>
                    <a:lnTo>
                      <a:pt x="235989" y="1124085"/>
                    </a:lnTo>
                    <a:lnTo>
                      <a:pt x="241064" y="1119010"/>
                    </a:lnTo>
                    <a:lnTo>
                      <a:pt x="243602" y="1116472"/>
                    </a:lnTo>
                    <a:lnTo>
                      <a:pt x="246139" y="1113934"/>
                    </a:lnTo>
                    <a:lnTo>
                      <a:pt x="258827" y="1113934"/>
                    </a:lnTo>
                    <a:lnTo>
                      <a:pt x="258827" y="1111397"/>
                    </a:lnTo>
                    <a:lnTo>
                      <a:pt x="256290" y="1108859"/>
                    </a:lnTo>
                    <a:lnTo>
                      <a:pt x="253752" y="1106322"/>
                    </a:lnTo>
                    <a:lnTo>
                      <a:pt x="253752" y="1101246"/>
                    </a:lnTo>
                    <a:lnTo>
                      <a:pt x="256290" y="1098709"/>
                    </a:lnTo>
                    <a:lnTo>
                      <a:pt x="256290" y="1078407"/>
                    </a:lnTo>
                    <a:lnTo>
                      <a:pt x="258827" y="1070795"/>
                    </a:lnTo>
                    <a:lnTo>
                      <a:pt x="261365" y="1065719"/>
                    </a:lnTo>
                    <a:lnTo>
                      <a:pt x="261365" y="1063182"/>
                    </a:lnTo>
                    <a:lnTo>
                      <a:pt x="263903" y="1060644"/>
                    </a:lnTo>
                    <a:lnTo>
                      <a:pt x="266440" y="1058107"/>
                    </a:lnTo>
                    <a:lnTo>
                      <a:pt x="271516" y="1055569"/>
                    </a:lnTo>
                    <a:lnTo>
                      <a:pt x="271516" y="1050494"/>
                    </a:lnTo>
                    <a:lnTo>
                      <a:pt x="276591" y="1050494"/>
                    </a:lnTo>
                    <a:lnTo>
                      <a:pt x="279129" y="1053031"/>
                    </a:lnTo>
                    <a:lnTo>
                      <a:pt x="281666" y="1050494"/>
                    </a:lnTo>
                    <a:lnTo>
                      <a:pt x="286741" y="1047956"/>
                    </a:lnTo>
                    <a:lnTo>
                      <a:pt x="289279" y="1045419"/>
                    </a:lnTo>
                    <a:lnTo>
                      <a:pt x="294354" y="1042881"/>
                    </a:lnTo>
                    <a:lnTo>
                      <a:pt x="296892" y="1042881"/>
                    </a:lnTo>
                    <a:lnTo>
                      <a:pt x="299430" y="1040343"/>
                    </a:lnTo>
                    <a:lnTo>
                      <a:pt x="304505" y="1037805"/>
                    </a:lnTo>
                    <a:lnTo>
                      <a:pt x="307042" y="1035268"/>
                    </a:lnTo>
                    <a:lnTo>
                      <a:pt x="312118" y="1032730"/>
                    </a:lnTo>
                    <a:lnTo>
                      <a:pt x="317193" y="1032730"/>
                    </a:lnTo>
                    <a:lnTo>
                      <a:pt x="322268" y="1030193"/>
                    </a:lnTo>
                    <a:lnTo>
                      <a:pt x="327343" y="1027655"/>
                    </a:lnTo>
                    <a:lnTo>
                      <a:pt x="329881" y="1022580"/>
                    </a:lnTo>
                    <a:lnTo>
                      <a:pt x="332419" y="1020042"/>
                    </a:lnTo>
                    <a:lnTo>
                      <a:pt x="334956" y="1014967"/>
                    </a:lnTo>
                    <a:lnTo>
                      <a:pt x="334956" y="1009892"/>
                    </a:lnTo>
                    <a:lnTo>
                      <a:pt x="337494" y="1007354"/>
                    </a:lnTo>
                    <a:lnTo>
                      <a:pt x="337494" y="999741"/>
                    </a:lnTo>
                    <a:lnTo>
                      <a:pt x="334956" y="994666"/>
                    </a:lnTo>
                    <a:lnTo>
                      <a:pt x="332419" y="989591"/>
                    </a:lnTo>
                    <a:lnTo>
                      <a:pt x="329881" y="987053"/>
                    </a:lnTo>
                    <a:lnTo>
                      <a:pt x="327343" y="984516"/>
                    </a:lnTo>
                    <a:lnTo>
                      <a:pt x="327343" y="969290"/>
                    </a:lnTo>
                    <a:lnTo>
                      <a:pt x="324806" y="966752"/>
                    </a:lnTo>
                    <a:lnTo>
                      <a:pt x="319731" y="964214"/>
                    </a:lnTo>
                    <a:lnTo>
                      <a:pt x="314655" y="959139"/>
                    </a:lnTo>
                    <a:lnTo>
                      <a:pt x="309580" y="951526"/>
                    </a:lnTo>
                    <a:lnTo>
                      <a:pt x="309580" y="926160"/>
                    </a:lnTo>
                    <a:lnTo>
                      <a:pt x="304505" y="918548"/>
                    </a:lnTo>
                    <a:lnTo>
                      <a:pt x="299430" y="913472"/>
                    </a:lnTo>
                    <a:lnTo>
                      <a:pt x="296892" y="908397"/>
                    </a:lnTo>
                    <a:lnTo>
                      <a:pt x="291817" y="903322"/>
                    </a:lnTo>
                    <a:lnTo>
                      <a:pt x="289279" y="898246"/>
                    </a:lnTo>
                    <a:lnTo>
                      <a:pt x="289279" y="883021"/>
                    </a:lnTo>
                    <a:lnTo>
                      <a:pt x="291817" y="875408"/>
                    </a:lnTo>
                    <a:lnTo>
                      <a:pt x="294354" y="872870"/>
                    </a:lnTo>
                    <a:lnTo>
                      <a:pt x="301967" y="870333"/>
                    </a:lnTo>
                    <a:lnTo>
                      <a:pt x="309580" y="867795"/>
                    </a:lnTo>
                    <a:lnTo>
                      <a:pt x="314655" y="865257"/>
                    </a:lnTo>
                    <a:lnTo>
                      <a:pt x="319731" y="865257"/>
                    </a:lnTo>
                    <a:lnTo>
                      <a:pt x="324806" y="862720"/>
                    </a:lnTo>
                    <a:lnTo>
                      <a:pt x="327343" y="860182"/>
                    </a:lnTo>
                    <a:lnTo>
                      <a:pt x="327343" y="855107"/>
                    </a:lnTo>
                    <a:lnTo>
                      <a:pt x="324806" y="852569"/>
                    </a:lnTo>
                    <a:lnTo>
                      <a:pt x="324806" y="847494"/>
                    </a:lnTo>
                    <a:lnTo>
                      <a:pt x="327343" y="844956"/>
                    </a:lnTo>
                    <a:lnTo>
                      <a:pt x="329881" y="842419"/>
                    </a:lnTo>
                    <a:lnTo>
                      <a:pt x="329881" y="839881"/>
                    </a:lnTo>
                    <a:lnTo>
                      <a:pt x="324806" y="839881"/>
                    </a:lnTo>
                    <a:lnTo>
                      <a:pt x="317193" y="837343"/>
                    </a:lnTo>
                    <a:lnTo>
                      <a:pt x="309580" y="837343"/>
                    </a:lnTo>
                    <a:lnTo>
                      <a:pt x="299430" y="834806"/>
                    </a:lnTo>
                    <a:lnTo>
                      <a:pt x="291817" y="834806"/>
                    </a:lnTo>
                    <a:lnTo>
                      <a:pt x="286741" y="832268"/>
                    </a:lnTo>
                    <a:lnTo>
                      <a:pt x="284204" y="829731"/>
                    </a:lnTo>
                    <a:lnTo>
                      <a:pt x="286741" y="827193"/>
                    </a:lnTo>
                    <a:lnTo>
                      <a:pt x="286741" y="822118"/>
                    </a:lnTo>
                    <a:lnTo>
                      <a:pt x="289279" y="819580"/>
                    </a:lnTo>
                    <a:lnTo>
                      <a:pt x="291817" y="811967"/>
                    </a:lnTo>
                    <a:lnTo>
                      <a:pt x="294354" y="806892"/>
                    </a:lnTo>
                    <a:lnTo>
                      <a:pt x="299430" y="801817"/>
                    </a:lnTo>
                    <a:lnTo>
                      <a:pt x="301967" y="799279"/>
                    </a:lnTo>
                    <a:lnTo>
                      <a:pt x="304505" y="794204"/>
                    </a:lnTo>
                    <a:lnTo>
                      <a:pt x="307042" y="791666"/>
                    </a:lnTo>
                    <a:lnTo>
                      <a:pt x="309580" y="786591"/>
                    </a:lnTo>
                    <a:lnTo>
                      <a:pt x="309580" y="781516"/>
                    </a:lnTo>
                    <a:lnTo>
                      <a:pt x="307042" y="771365"/>
                    </a:lnTo>
                    <a:lnTo>
                      <a:pt x="307042" y="763752"/>
                    </a:lnTo>
                    <a:lnTo>
                      <a:pt x="301967" y="751064"/>
                    </a:lnTo>
                    <a:lnTo>
                      <a:pt x="299430" y="740914"/>
                    </a:lnTo>
                    <a:lnTo>
                      <a:pt x="296892" y="730763"/>
                    </a:lnTo>
                    <a:lnTo>
                      <a:pt x="291817" y="723150"/>
                    </a:lnTo>
                    <a:lnTo>
                      <a:pt x="284204" y="715537"/>
                    </a:lnTo>
                    <a:lnTo>
                      <a:pt x="271516" y="705387"/>
                    </a:lnTo>
                    <a:lnTo>
                      <a:pt x="258827" y="695236"/>
                    </a:lnTo>
                    <a:lnTo>
                      <a:pt x="253752" y="687623"/>
                    </a:lnTo>
                    <a:lnTo>
                      <a:pt x="248677" y="677473"/>
                    </a:lnTo>
                    <a:lnTo>
                      <a:pt x="246139" y="669860"/>
                    </a:lnTo>
                    <a:lnTo>
                      <a:pt x="243602" y="662247"/>
                    </a:lnTo>
                    <a:lnTo>
                      <a:pt x="243602" y="652097"/>
                    </a:lnTo>
                    <a:lnTo>
                      <a:pt x="246139" y="644484"/>
                    </a:lnTo>
                    <a:lnTo>
                      <a:pt x="248677" y="639409"/>
                    </a:lnTo>
                    <a:lnTo>
                      <a:pt x="253752" y="631795"/>
                    </a:lnTo>
                    <a:lnTo>
                      <a:pt x="253752" y="619107"/>
                    </a:lnTo>
                    <a:lnTo>
                      <a:pt x="246139" y="608957"/>
                    </a:lnTo>
                    <a:lnTo>
                      <a:pt x="238526" y="598807"/>
                    </a:lnTo>
                    <a:lnTo>
                      <a:pt x="230914" y="588656"/>
                    </a:lnTo>
                    <a:lnTo>
                      <a:pt x="230914" y="583581"/>
                    </a:lnTo>
                    <a:lnTo>
                      <a:pt x="230914" y="583581"/>
                    </a:lnTo>
                  </a:path>
                </a:pathLst>
              </a:custGeom>
              <a:solidFill>
                <a:schemeClr val="accent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7708C4F-73E9-DDB9-E040-7BD16A3560CE}"/>
                  </a:ext>
                </a:extLst>
              </p:cNvPr>
              <p:cNvSpPr/>
              <p:nvPr/>
            </p:nvSpPr>
            <p:spPr>
              <a:xfrm>
                <a:off x="6762740" y="5160813"/>
                <a:ext cx="1096191" cy="1580879"/>
              </a:xfrm>
              <a:custGeom>
                <a:avLst/>
                <a:gdLst>
                  <a:gd name="connsiteX0" fmla="*/ 60914 w 1096191"/>
                  <a:gd name="connsiteY0" fmla="*/ 796762 h 1580879"/>
                  <a:gd name="connsiteX1" fmla="*/ 63451 w 1096191"/>
                  <a:gd name="connsiteY1" fmla="*/ 791687 h 1580879"/>
                  <a:gd name="connsiteX2" fmla="*/ 65989 w 1096191"/>
                  <a:gd name="connsiteY2" fmla="*/ 786612 h 1580879"/>
                  <a:gd name="connsiteX3" fmla="*/ 68526 w 1096191"/>
                  <a:gd name="connsiteY3" fmla="*/ 776461 h 1580879"/>
                  <a:gd name="connsiteX4" fmla="*/ 71064 w 1096191"/>
                  <a:gd name="connsiteY4" fmla="*/ 768848 h 1580879"/>
                  <a:gd name="connsiteX5" fmla="*/ 73602 w 1096191"/>
                  <a:gd name="connsiteY5" fmla="*/ 763773 h 1580879"/>
                  <a:gd name="connsiteX6" fmla="*/ 76139 w 1096191"/>
                  <a:gd name="connsiteY6" fmla="*/ 758698 h 1580879"/>
                  <a:gd name="connsiteX7" fmla="*/ 76139 w 1096191"/>
                  <a:gd name="connsiteY7" fmla="*/ 753623 h 1580879"/>
                  <a:gd name="connsiteX8" fmla="*/ 73602 w 1096191"/>
                  <a:gd name="connsiteY8" fmla="*/ 746010 h 1580879"/>
                  <a:gd name="connsiteX9" fmla="*/ 71064 w 1096191"/>
                  <a:gd name="connsiteY9" fmla="*/ 733322 h 1580879"/>
                  <a:gd name="connsiteX10" fmla="*/ 71064 w 1096191"/>
                  <a:gd name="connsiteY10" fmla="*/ 715569 h 1580879"/>
                  <a:gd name="connsiteX11" fmla="*/ 73602 w 1096191"/>
                  <a:gd name="connsiteY11" fmla="*/ 710494 h 1580879"/>
                  <a:gd name="connsiteX12" fmla="*/ 73602 w 1096191"/>
                  <a:gd name="connsiteY12" fmla="*/ 644536 h 1580879"/>
                  <a:gd name="connsiteX13" fmla="*/ 71064 w 1096191"/>
                  <a:gd name="connsiteY13" fmla="*/ 636924 h 1580879"/>
                  <a:gd name="connsiteX14" fmla="*/ 71064 w 1096191"/>
                  <a:gd name="connsiteY14" fmla="*/ 629310 h 1580879"/>
                  <a:gd name="connsiteX15" fmla="*/ 68526 w 1096191"/>
                  <a:gd name="connsiteY15" fmla="*/ 616622 h 1580879"/>
                  <a:gd name="connsiteX16" fmla="*/ 68526 w 1096191"/>
                  <a:gd name="connsiteY16" fmla="*/ 583644 h 1580879"/>
                  <a:gd name="connsiteX17" fmla="*/ 65989 w 1096191"/>
                  <a:gd name="connsiteY17" fmla="*/ 576031 h 1580879"/>
                  <a:gd name="connsiteX18" fmla="*/ 63451 w 1096191"/>
                  <a:gd name="connsiteY18" fmla="*/ 565880 h 1580879"/>
                  <a:gd name="connsiteX19" fmla="*/ 63451 w 1096191"/>
                  <a:gd name="connsiteY19" fmla="*/ 543042 h 1580879"/>
                  <a:gd name="connsiteX20" fmla="*/ 65989 w 1096191"/>
                  <a:gd name="connsiteY20" fmla="*/ 535429 h 1580879"/>
                  <a:gd name="connsiteX21" fmla="*/ 68526 w 1096191"/>
                  <a:gd name="connsiteY21" fmla="*/ 527816 h 1580879"/>
                  <a:gd name="connsiteX22" fmla="*/ 71064 w 1096191"/>
                  <a:gd name="connsiteY22" fmla="*/ 517666 h 1580879"/>
                  <a:gd name="connsiteX23" fmla="*/ 71064 w 1096191"/>
                  <a:gd name="connsiteY23" fmla="*/ 502440 h 1580879"/>
                  <a:gd name="connsiteX24" fmla="*/ 73602 w 1096191"/>
                  <a:gd name="connsiteY24" fmla="*/ 494827 h 1580879"/>
                  <a:gd name="connsiteX25" fmla="*/ 73602 w 1096191"/>
                  <a:gd name="connsiteY25" fmla="*/ 489752 h 1580879"/>
                  <a:gd name="connsiteX26" fmla="*/ 76139 w 1096191"/>
                  <a:gd name="connsiteY26" fmla="*/ 477063 h 1580879"/>
                  <a:gd name="connsiteX27" fmla="*/ 78677 w 1096191"/>
                  <a:gd name="connsiteY27" fmla="*/ 471988 h 1580879"/>
                  <a:gd name="connsiteX28" fmla="*/ 81215 w 1096191"/>
                  <a:gd name="connsiteY28" fmla="*/ 464375 h 1580879"/>
                  <a:gd name="connsiteX29" fmla="*/ 83752 w 1096191"/>
                  <a:gd name="connsiteY29" fmla="*/ 454225 h 1580879"/>
                  <a:gd name="connsiteX30" fmla="*/ 88828 w 1096191"/>
                  <a:gd name="connsiteY30" fmla="*/ 444074 h 1580879"/>
                  <a:gd name="connsiteX31" fmla="*/ 91365 w 1096191"/>
                  <a:gd name="connsiteY31" fmla="*/ 436461 h 1580879"/>
                  <a:gd name="connsiteX32" fmla="*/ 93903 w 1096191"/>
                  <a:gd name="connsiteY32" fmla="*/ 431386 h 1580879"/>
                  <a:gd name="connsiteX33" fmla="*/ 98978 w 1096191"/>
                  <a:gd name="connsiteY33" fmla="*/ 421236 h 1580879"/>
                  <a:gd name="connsiteX34" fmla="*/ 106591 w 1096191"/>
                  <a:gd name="connsiteY34" fmla="*/ 406010 h 1580879"/>
                  <a:gd name="connsiteX35" fmla="*/ 109129 w 1096191"/>
                  <a:gd name="connsiteY35" fmla="*/ 400935 h 1580879"/>
                  <a:gd name="connsiteX36" fmla="*/ 109129 w 1096191"/>
                  <a:gd name="connsiteY36" fmla="*/ 393322 h 1580879"/>
                  <a:gd name="connsiteX37" fmla="*/ 111666 w 1096191"/>
                  <a:gd name="connsiteY37" fmla="*/ 388246 h 1580879"/>
                  <a:gd name="connsiteX38" fmla="*/ 114204 w 1096191"/>
                  <a:gd name="connsiteY38" fmla="*/ 383171 h 1580879"/>
                  <a:gd name="connsiteX39" fmla="*/ 114204 w 1096191"/>
                  <a:gd name="connsiteY39" fmla="*/ 365418 h 1580879"/>
                  <a:gd name="connsiteX40" fmla="*/ 116741 w 1096191"/>
                  <a:gd name="connsiteY40" fmla="*/ 357805 h 1580879"/>
                  <a:gd name="connsiteX41" fmla="*/ 119279 w 1096191"/>
                  <a:gd name="connsiteY41" fmla="*/ 355268 h 1580879"/>
                  <a:gd name="connsiteX42" fmla="*/ 124354 w 1096191"/>
                  <a:gd name="connsiteY42" fmla="*/ 352730 h 1580879"/>
                  <a:gd name="connsiteX43" fmla="*/ 129429 w 1096191"/>
                  <a:gd name="connsiteY43" fmla="*/ 347655 h 1580879"/>
                  <a:gd name="connsiteX44" fmla="*/ 134505 w 1096191"/>
                  <a:gd name="connsiteY44" fmla="*/ 342580 h 1580879"/>
                  <a:gd name="connsiteX45" fmla="*/ 137043 w 1096191"/>
                  <a:gd name="connsiteY45" fmla="*/ 340042 h 1580879"/>
                  <a:gd name="connsiteX46" fmla="*/ 142117 w 1096191"/>
                  <a:gd name="connsiteY46" fmla="*/ 334967 h 1580879"/>
                  <a:gd name="connsiteX47" fmla="*/ 147193 w 1096191"/>
                  <a:gd name="connsiteY47" fmla="*/ 329892 h 1580879"/>
                  <a:gd name="connsiteX48" fmla="*/ 152268 w 1096191"/>
                  <a:gd name="connsiteY48" fmla="*/ 324816 h 1580879"/>
                  <a:gd name="connsiteX49" fmla="*/ 157343 w 1096191"/>
                  <a:gd name="connsiteY49" fmla="*/ 319741 h 1580879"/>
                  <a:gd name="connsiteX50" fmla="*/ 162419 w 1096191"/>
                  <a:gd name="connsiteY50" fmla="*/ 314666 h 1580879"/>
                  <a:gd name="connsiteX51" fmla="*/ 170031 w 1096191"/>
                  <a:gd name="connsiteY51" fmla="*/ 307053 h 1580879"/>
                  <a:gd name="connsiteX52" fmla="*/ 172569 w 1096191"/>
                  <a:gd name="connsiteY52" fmla="*/ 299440 h 1580879"/>
                  <a:gd name="connsiteX53" fmla="*/ 177645 w 1096191"/>
                  <a:gd name="connsiteY53" fmla="*/ 291827 h 1580879"/>
                  <a:gd name="connsiteX54" fmla="*/ 180182 w 1096191"/>
                  <a:gd name="connsiteY54" fmla="*/ 281676 h 1580879"/>
                  <a:gd name="connsiteX55" fmla="*/ 182720 w 1096191"/>
                  <a:gd name="connsiteY55" fmla="*/ 274064 h 1580879"/>
                  <a:gd name="connsiteX56" fmla="*/ 185257 w 1096191"/>
                  <a:gd name="connsiteY56" fmla="*/ 263913 h 1580879"/>
                  <a:gd name="connsiteX57" fmla="*/ 187795 w 1096191"/>
                  <a:gd name="connsiteY57" fmla="*/ 253763 h 1580879"/>
                  <a:gd name="connsiteX58" fmla="*/ 187795 w 1096191"/>
                  <a:gd name="connsiteY58" fmla="*/ 243612 h 1580879"/>
                  <a:gd name="connsiteX59" fmla="*/ 190333 w 1096191"/>
                  <a:gd name="connsiteY59" fmla="*/ 233462 h 1580879"/>
                  <a:gd name="connsiteX60" fmla="*/ 190333 w 1096191"/>
                  <a:gd name="connsiteY60" fmla="*/ 223311 h 1580879"/>
                  <a:gd name="connsiteX61" fmla="*/ 187795 w 1096191"/>
                  <a:gd name="connsiteY61" fmla="*/ 210623 h 1580879"/>
                  <a:gd name="connsiteX62" fmla="*/ 187795 w 1096191"/>
                  <a:gd name="connsiteY62" fmla="*/ 200473 h 1580879"/>
                  <a:gd name="connsiteX63" fmla="*/ 185257 w 1096191"/>
                  <a:gd name="connsiteY63" fmla="*/ 187785 h 1580879"/>
                  <a:gd name="connsiteX64" fmla="*/ 185257 w 1096191"/>
                  <a:gd name="connsiteY64" fmla="*/ 177634 h 1580879"/>
                  <a:gd name="connsiteX65" fmla="*/ 182720 w 1096191"/>
                  <a:gd name="connsiteY65" fmla="*/ 170021 h 1580879"/>
                  <a:gd name="connsiteX66" fmla="*/ 185257 w 1096191"/>
                  <a:gd name="connsiteY66" fmla="*/ 162408 h 1580879"/>
                  <a:gd name="connsiteX67" fmla="*/ 187795 w 1096191"/>
                  <a:gd name="connsiteY67" fmla="*/ 152258 h 1580879"/>
                  <a:gd name="connsiteX68" fmla="*/ 190333 w 1096191"/>
                  <a:gd name="connsiteY68" fmla="*/ 147182 h 1580879"/>
                  <a:gd name="connsiteX69" fmla="*/ 192870 w 1096191"/>
                  <a:gd name="connsiteY69" fmla="*/ 142107 h 1580879"/>
                  <a:gd name="connsiteX70" fmla="*/ 197946 w 1096191"/>
                  <a:gd name="connsiteY70" fmla="*/ 134494 h 1580879"/>
                  <a:gd name="connsiteX71" fmla="*/ 203021 w 1096191"/>
                  <a:gd name="connsiteY71" fmla="*/ 124344 h 1580879"/>
                  <a:gd name="connsiteX72" fmla="*/ 208096 w 1096191"/>
                  <a:gd name="connsiteY72" fmla="*/ 116731 h 1580879"/>
                  <a:gd name="connsiteX73" fmla="*/ 210634 w 1096191"/>
                  <a:gd name="connsiteY73" fmla="*/ 111656 h 1580879"/>
                  <a:gd name="connsiteX74" fmla="*/ 215709 w 1096191"/>
                  <a:gd name="connsiteY74" fmla="*/ 106580 h 1580879"/>
                  <a:gd name="connsiteX75" fmla="*/ 220784 w 1096191"/>
                  <a:gd name="connsiteY75" fmla="*/ 98968 h 1580879"/>
                  <a:gd name="connsiteX76" fmla="*/ 223322 w 1096191"/>
                  <a:gd name="connsiteY76" fmla="*/ 96430 h 1580879"/>
                  <a:gd name="connsiteX77" fmla="*/ 228397 w 1096191"/>
                  <a:gd name="connsiteY77" fmla="*/ 91354 h 1580879"/>
                  <a:gd name="connsiteX78" fmla="*/ 230934 w 1096191"/>
                  <a:gd name="connsiteY78" fmla="*/ 86279 h 1580879"/>
                  <a:gd name="connsiteX79" fmla="*/ 236010 w 1096191"/>
                  <a:gd name="connsiteY79" fmla="*/ 81204 h 1580879"/>
                  <a:gd name="connsiteX80" fmla="*/ 238548 w 1096191"/>
                  <a:gd name="connsiteY80" fmla="*/ 73591 h 1580879"/>
                  <a:gd name="connsiteX81" fmla="*/ 238548 w 1096191"/>
                  <a:gd name="connsiteY81" fmla="*/ 65978 h 1580879"/>
                  <a:gd name="connsiteX82" fmla="*/ 236010 w 1096191"/>
                  <a:gd name="connsiteY82" fmla="*/ 58365 h 1580879"/>
                  <a:gd name="connsiteX83" fmla="*/ 233472 w 1096191"/>
                  <a:gd name="connsiteY83" fmla="*/ 53290 h 1580879"/>
                  <a:gd name="connsiteX84" fmla="*/ 225860 w 1096191"/>
                  <a:gd name="connsiteY84" fmla="*/ 48215 h 1580879"/>
                  <a:gd name="connsiteX85" fmla="*/ 228397 w 1096191"/>
                  <a:gd name="connsiteY85" fmla="*/ 48215 h 1580879"/>
                  <a:gd name="connsiteX86" fmla="*/ 236010 w 1096191"/>
                  <a:gd name="connsiteY86" fmla="*/ 43140 h 1580879"/>
                  <a:gd name="connsiteX87" fmla="*/ 246160 w 1096191"/>
                  <a:gd name="connsiteY87" fmla="*/ 40602 h 1580879"/>
                  <a:gd name="connsiteX88" fmla="*/ 253773 w 1096191"/>
                  <a:gd name="connsiteY88" fmla="*/ 38064 h 1580879"/>
                  <a:gd name="connsiteX89" fmla="*/ 266462 w 1096191"/>
                  <a:gd name="connsiteY89" fmla="*/ 35527 h 1580879"/>
                  <a:gd name="connsiteX90" fmla="*/ 279150 w 1096191"/>
                  <a:gd name="connsiteY90" fmla="*/ 30451 h 1580879"/>
                  <a:gd name="connsiteX91" fmla="*/ 286762 w 1096191"/>
                  <a:gd name="connsiteY91" fmla="*/ 27914 h 1580879"/>
                  <a:gd name="connsiteX92" fmla="*/ 296913 w 1096191"/>
                  <a:gd name="connsiteY92" fmla="*/ 22839 h 1580879"/>
                  <a:gd name="connsiteX93" fmla="*/ 301988 w 1096191"/>
                  <a:gd name="connsiteY93" fmla="*/ 20301 h 1580879"/>
                  <a:gd name="connsiteX94" fmla="*/ 307063 w 1096191"/>
                  <a:gd name="connsiteY94" fmla="*/ 17763 h 1580879"/>
                  <a:gd name="connsiteX95" fmla="*/ 390784 w 1096191"/>
                  <a:gd name="connsiteY95" fmla="*/ 0 h 1580879"/>
                  <a:gd name="connsiteX96" fmla="*/ 388246 w 1096191"/>
                  <a:gd name="connsiteY96" fmla="*/ 5075 h 1580879"/>
                  <a:gd name="connsiteX97" fmla="*/ 385709 w 1096191"/>
                  <a:gd name="connsiteY97" fmla="*/ 17763 h 1580879"/>
                  <a:gd name="connsiteX98" fmla="*/ 383171 w 1096191"/>
                  <a:gd name="connsiteY98" fmla="*/ 27914 h 1580879"/>
                  <a:gd name="connsiteX99" fmla="*/ 378096 w 1096191"/>
                  <a:gd name="connsiteY99" fmla="*/ 40602 h 1580879"/>
                  <a:gd name="connsiteX100" fmla="*/ 375558 w 1096191"/>
                  <a:gd name="connsiteY100" fmla="*/ 48215 h 1580879"/>
                  <a:gd name="connsiteX101" fmla="*/ 367946 w 1096191"/>
                  <a:gd name="connsiteY101" fmla="*/ 58365 h 1580879"/>
                  <a:gd name="connsiteX102" fmla="*/ 362870 w 1096191"/>
                  <a:gd name="connsiteY102" fmla="*/ 65978 h 1580879"/>
                  <a:gd name="connsiteX103" fmla="*/ 360332 w 1096191"/>
                  <a:gd name="connsiteY103" fmla="*/ 71054 h 1580879"/>
                  <a:gd name="connsiteX104" fmla="*/ 357795 w 1096191"/>
                  <a:gd name="connsiteY104" fmla="*/ 73591 h 1580879"/>
                  <a:gd name="connsiteX105" fmla="*/ 362870 w 1096191"/>
                  <a:gd name="connsiteY105" fmla="*/ 78666 h 1580879"/>
                  <a:gd name="connsiteX106" fmla="*/ 375558 w 1096191"/>
                  <a:gd name="connsiteY106" fmla="*/ 83742 h 1580879"/>
                  <a:gd name="connsiteX107" fmla="*/ 385709 w 1096191"/>
                  <a:gd name="connsiteY107" fmla="*/ 86279 h 1580879"/>
                  <a:gd name="connsiteX108" fmla="*/ 398397 w 1096191"/>
                  <a:gd name="connsiteY108" fmla="*/ 88817 h 1580879"/>
                  <a:gd name="connsiteX109" fmla="*/ 413623 w 1096191"/>
                  <a:gd name="connsiteY109" fmla="*/ 93892 h 1580879"/>
                  <a:gd name="connsiteX110" fmla="*/ 421236 w 1096191"/>
                  <a:gd name="connsiteY110" fmla="*/ 98968 h 1580879"/>
                  <a:gd name="connsiteX111" fmla="*/ 431386 w 1096191"/>
                  <a:gd name="connsiteY111" fmla="*/ 109118 h 1580879"/>
                  <a:gd name="connsiteX112" fmla="*/ 438999 w 1096191"/>
                  <a:gd name="connsiteY112" fmla="*/ 116731 h 1580879"/>
                  <a:gd name="connsiteX113" fmla="*/ 444074 w 1096191"/>
                  <a:gd name="connsiteY113" fmla="*/ 126881 h 1580879"/>
                  <a:gd name="connsiteX114" fmla="*/ 446612 w 1096191"/>
                  <a:gd name="connsiteY114" fmla="*/ 134494 h 1580879"/>
                  <a:gd name="connsiteX115" fmla="*/ 449149 w 1096191"/>
                  <a:gd name="connsiteY115" fmla="*/ 139570 h 1580879"/>
                  <a:gd name="connsiteX116" fmla="*/ 449149 w 1096191"/>
                  <a:gd name="connsiteY116" fmla="*/ 152258 h 1580879"/>
                  <a:gd name="connsiteX117" fmla="*/ 446612 w 1096191"/>
                  <a:gd name="connsiteY117" fmla="*/ 159871 h 1580879"/>
                  <a:gd name="connsiteX118" fmla="*/ 446612 w 1096191"/>
                  <a:gd name="connsiteY118" fmla="*/ 164946 h 1580879"/>
                  <a:gd name="connsiteX119" fmla="*/ 449149 w 1096191"/>
                  <a:gd name="connsiteY119" fmla="*/ 172559 h 1580879"/>
                  <a:gd name="connsiteX120" fmla="*/ 446612 w 1096191"/>
                  <a:gd name="connsiteY120" fmla="*/ 177634 h 1580879"/>
                  <a:gd name="connsiteX121" fmla="*/ 444074 w 1096191"/>
                  <a:gd name="connsiteY121" fmla="*/ 182709 h 1580879"/>
                  <a:gd name="connsiteX122" fmla="*/ 444074 w 1096191"/>
                  <a:gd name="connsiteY122" fmla="*/ 210612 h 1580879"/>
                  <a:gd name="connsiteX123" fmla="*/ 446612 w 1096191"/>
                  <a:gd name="connsiteY123" fmla="*/ 220763 h 1580879"/>
                  <a:gd name="connsiteX124" fmla="*/ 446612 w 1096191"/>
                  <a:gd name="connsiteY124" fmla="*/ 230913 h 1580879"/>
                  <a:gd name="connsiteX125" fmla="*/ 444074 w 1096191"/>
                  <a:gd name="connsiteY125" fmla="*/ 238526 h 1580879"/>
                  <a:gd name="connsiteX126" fmla="*/ 444074 w 1096191"/>
                  <a:gd name="connsiteY126" fmla="*/ 246139 h 1580879"/>
                  <a:gd name="connsiteX127" fmla="*/ 441537 w 1096191"/>
                  <a:gd name="connsiteY127" fmla="*/ 251215 h 1580879"/>
                  <a:gd name="connsiteX128" fmla="*/ 438999 w 1096191"/>
                  <a:gd name="connsiteY128" fmla="*/ 258827 h 1580879"/>
                  <a:gd name="connsiteX129" fmla="*/ 433924 w 1096191"/>
                  <a:gd name="connsiteY129" fmla="*/ 263903 h 1580879"/>
                  <a:gd name="connsiteX130" fmla="*/ 428849 w 1096191"/>
                  <a:gd name="connsiteY130" fmla="*/ 271515 h 1580879"/>
                  <a:gd name="connsiteX131" fmla="*/ 421236 w 1096191"/>
                  <a:gd name="connsiteY131" fmla="*/ 279129 h 1580879"/>
                  <a:gd name="connsiteX132" fmla="*/ 418698 w 1096191"/>
                  <a:gd name="connsiteY132" fmla="*/ 284204 h 1580879"/>
                  <a:gd name="connsiteX133" fmla="*/ 413623 w 1096191"/>
                  <a:gd name="connsiteY133" fmla="*/ 291817 h 1580879"/>
                  <a:gd name="connsiteX134" fmla="*/ 411085 w 1096191"/>
                  <a:gd name="connsiteY134" fmla="*/ 299429 h 1580879"/>
                  <a:gd name="connsiteX135" fmla="*/ 406010 w 1096191"/>
                  <a:gd name="connsiteY135" fmla="*/ 307042 h 1580879"/>
                  <a:gd name="connsiteX136" fmla="*/ 406010 w 1096191"/>
                  <a:gd name="connsiteY136" fmla="*/ 317193 h 1580879"/>
                  <a:gd name="connsiteX137" fmla="*/ 411085 w 1096191"/>
                  <a:gd name="connsiteY137" fmla="*/ 327343 h 1580879"/>
                  <a:gd name="connsiteX138" fmla="*/ 418698 w 1096191"/>
                  <a:gd name="connsiteY138" fmla="*/ 337494 h 1580879"/>
                  <a:gd name="connsiteX139" fmla="*/ 428849 w 1096191"/>
                  <a:gd name="connsiteY139" fmla="*/ 342569 h 1580879"/>
                  <a:gd name="connsiteX140" fmla="*/ 433924 w 1096191"/>
                  <a:gd name="connsiteY140" fmla="*/ 345107 h 1580879"/>
                  <a:gd name="connsiteX141" fmla="*/ 438999 w 1096191"/>
                  <a:gd name="connsiteY141" fmla="*/ 345107 h 1580879"/>
                  <a:gd name="connsiteX142" fmla="*/ 446612 w 1096191"/>
                  <a:gd name="connsiteY142" fmla="*/ 347644 h 1580879"/>
                  <a:gd name="connsiteX143" fmla="*/ 484666 w 1096191"/>
                  <a:gd name="connsiteY143" fmla="*/ 347644 h 1580879"/>
                  <a:gd name="connsiteX144" fmla="*/ 497354 w 1096191"/>
                  <a:gd name="connsiteY144" fmla="*/ 345107 h 1580879"/>
                  <a:gd name="connsiteX145" fmla="*/ 510042 w 1096191"/>
                  <a:gd name="connsiteY145" fmla="*/ 342569 h 1580879"/>
                  <a:gd name="connsiteX146" fmla="*/ 563322 w 1096191"/>
                  <a:gd name="connsiteY146" fmla="*/ 342569 h 1580879"/>
                  <a:gd name="connsiteX147" fmla="*/ 573472 w 1096191"/>
                  <a:gd name="connsiteY147" fmla="*/ 345107 h 1580879"/>
                  <a:gd name="connsiteX148" fmla="*/ 583623 w 1096191"/>
                  <a:gd name="connsiteY148" fmla="*/ 345107 h 1580879"/>
                  <a:gd name="connsiteX149" fmla="*/ 593773 w 1096191"/>
                  <a:gd name="connsiteY149" fmla="*/ 347644 h 1580879"/>
                  <a:gd name="connsiteX150" fmla="*/ 601386 w 1096191"/>
                  <a:gd name="connsiteY150" fmla="*/ 347644 h 1580879"/>
                  <a:gd name="connsiteX151" fmla="*/ 606461 w 1096191"/>
                  <a:gd name="connsiteY151" fmla="*/ 350182 h 1580879"/>
                  <a:gd name="connsiteX152" fmla="*/ 616612 w 1096191"/>
                  <a:gd name="connsiteY152" fmla="*/ 350182 h 1580879"/>
                  <a:gd name="connsiteX153" fmla="*/ 626763 w 1096191"/>
                  <a:gd name="connsiteY153" fmla="*/ 352720 h 1580879"/>
                  <a:gd name="connsiteX154" fmla="*/ 634375 w 1096191"/>
                  <a:gd name="connsiteY154" fmla="*/ 355257 h 1580879"/>
                  <a:gd name="connsiteX155" fmla="*/ 647063 w 1096191"/>
                  <a:gd name="connsiteY155" fmla="*/ 355257 h 1580879"/>
                  <a:gd name="connsiteX156" fmla="*/ 652139 w 1096191"/>
                  <a:gd name="connsiteY156" fmla="*/ 357795 h 1580879"/>
                  <a:gd name="connsiteX157" fmla="*/ 654676 w 1096191"/>
                  <a:gd name="connsiteY157" fmla="*/ 360332 h 1580879"/>
                  <a:gd name="connsiteX158" fmla="*/ 657214 w 1096191"/>
                  <a:gd name="connsiteY158" fmla="*/ 362870 h 1580879"/>
                  <a:gd name="connsiteX159" fmla="*/ 667364 w 1096191"/>
                  <a:gd name="connsiteY159" fmla="*/ 365408 h 1580879"/>
                  <a:gd name="connsiteX160" fmla="*/ 702881 w 1096191"/>
                  <a:gd name="connsiteY160" fmla="*/ 365408 h 1580879"/>
                  <a:gd name="connsiteX161" fmla="*/ 715569 w 1096191"/>
                  <a:gd name="connsiteY161" fmla="*/ 367946 h 1580879"/>
                  <a:gd name="connsiteX162" fmla="*/ 725719 w 1096191"/>
                  <a:gd name="connsiteY162" fmla="*/ 370483 h 1580879"/>
                  <a:gd name="connsiteX163" fmla="*/ 746010 w 1096191"/>
                  <a:gd name="connsiteY163" fmla="*/ 370483 h 1580879"/>
                  <a:gd name="connsiteX164" fmla="*/ 758698 w 1096191"/>
                  <a:gd name="connsiteY164" fmla="*/ 373021 h 1580879"/>
                  <a:gd name="connsiteX165" fmla="*/ 791677 w 1096191"/>
                  <a:gd name="connsiteY165" fmla="*/ 373021 h 1580879"/>
                  <a:gd name="connsiteX166" fmla="*/ 801827 w 1096191"/>
                  <a:gd name="connsiteY166" fmla="*/ 375558 h 1580879"/>
                  <a:gd name="connsiteX167" fmla="*/ 811977 w 1096191"/>
                  <a:gd name="connsiteY167" fmla="*/ 375558 h 1580879"/>
                  <a:gd name="connsiteX168" fmla="*/ 819591 w 1096191"/>
                  <a:gd name="connsiteY168" fmla="*/ 378096 h 1580879"/>
                  <a:gd name="connsiteX169" fmla="*/ 827203 w 1096191"/>
                  <a:gd name="connsiteY169" fmla="*/ 378096 h 1580879"/>
                  <a:gd name="connsiteX170" fmla="*/ 832279 w 1096191"/>
                  <a:gd name="connsiteY170" fmla="*/ 380634 h 1580879"/>
                  <a:gd name="connsiteX171" fmla="*/ 834816 w 1096191"/>
                  <a:gd name="connsiteY171" fmla="*/ 378096 h 1580879"/>
                  <a:gd name="connsiteX172" fmla="*/ 834816 w 1096191"/>
                  <a:gd name="connsiteY172" fmla="*/ 403462 h 1580879"/>
                  <a:gd name="connsiteX173" fmla="*/ 832279 w 1096191"/>
                  <a:gd name="connsiteY173" fmla="*/ 413612 h 1580879"/>
                  <a:gd name="connsiteX174" fmla="*/ 829741 w 1096191"/>
                  <a:gd name="connsiteY174" fmla="*/ 423763 h 1580879"/>
                  <a:gd name="connsiteX175" fmla="*/ 827203 w 1096191"/>
                  <a:gd name="connsiteY175" fmla="*/ 431376 h 1580879"/>
                  <a:gd name="connsiteX176" fmla="*/ 824666 w 1096191"/>
                  <a:gd name="connsiteY176" fmla="*/ 441526 h 1580879"/>
                  <a:gd name="connsiteX177" fmla="*/ 824666 w 1096191"/>
                  <a:gd name="connsiteY177" fmla="*/ 477042 h 1580879"/>
                  <a:gd name="connsiteX178" fmla="*/ 822128 w 1096191"/>
                  <a:gd name="connsiteY178" fmla="*/ 487193 h 1580879"/>
                  <a:gd name="connsiteX179" fmla="*/ 819591 w 1096191"/>
                  <a:gd name="connsiteY179" fmla="*/ 497344 h 1580879"/>
                  <a:gd name="connsiteX180" fmla="*/ 819591 w 1096191"/>
                  <a:gd name="connsiteY180" fmla="*/ 502418 h 1580879"/>
                  <a:gd name="connsiteX181" fmla="*/ 814515 w 1096191"/>
                  <a:gd name="connsiteY181" fmla="*/ 504956 h 1580879"/>
                  <a:gd name="connsiteX182" fmla="*/ 811977 w 1096191"/>
                  <a:gd name="connsiteY182" fmla="*/ 507494 h 1580879"/>
                  <a:gd name="connsiteX183" fmla="*/ 806902 w 1096191"/>
                  <a:gd name="connsiteY183" fmla="*/ 510032 h 1580879"/>
                  <a:gd name="connsiteX184" fmla="*/ 801827 w 1096191"/>
                  <a:gd name="connsiteY184" fmla="*/ 517644 h 1580879"/>
                  <a:gd name="connsiteX185" fmla="*/ 799289 w 1096191"/>
                  <a:gd name="connsiteY185" fmla="*/ 525257 h 1580879"/>
                  <a:gd name="connsiteX186" fmla="*/ 799289 w 1096191"/>
                  <a:gd name="connsiteY186" fmla="*/ 535408 h 1580879"/>
                  <a:gd name="connsiteX187" fmla="*/ 796752 w 1096191"/>
                  <a:gd name="connsiteY187" fmla="*/ 540483 h 1580879"/>
                  <a:gd name="connsiteX188" fmla="*/ 794214 w 1096191"/>
                  <a:gd name="connsiteY188" fmla="*/ 545558 h 1580879"/>
                  <a:gd name="connsiteX189" fmla="*/ 789139 w 1096191"/>
                  <a:gd name="connsiteY189" fmla="*/ 548096 h 1580879"/>
                  <a:gd name="connsiteX190" fmla="*/ 778988 w 1096191"/>
                  <a:gd name="connsiteY190" fmla="*/ 548096 h 1580879"/>
                  <a:gd name="connsiteX191" fmla="*/ 771375 w 1096191"/>
                  <a:gd name="connsiteY191" fmla="*/ 545558 h 1580879"/>
                  <a:gd name="connsiteX192" fmla="*/ 761225 w 1096191"/>
                  <a:gd name="connsiteY192" fmla="*/ 545558 h 1580879"/>
                  <a:gd name="connsiteX193" fmla="*/ 753612 w 1096191"/>
                  <a:gd name="connsiteY193" fmla="*/ 548096 h 1580879"/>
                  <a:gd name="connsiteX194" fmla="*/ 745999 w 1096191"/>
                  <a:gd name="connsiteY194" fmla="*/ 553171 h 1580879"/>
                  <a:gd name="connsiteX195" fmla="*/ 738386 w 1096191"/>
                  <a:gd name="connsiteY195" fmla="*/ 560784 h 1580879"/>
                  <a:gd name="connsiteX196" fmla="*/ 733311 w 1096191"/>
                  <a:gd name="connsiteY196" fmla="*/ 565859 h 1580879"/>
                  <a:gd name="connsiteX197" fmla="*/ 728236 w 1096191"/>
                  <a:gd name="connsiteY197" fmla="*/ 576010 h 1580879"/>
                  <a:gd name="connsiteX198" fmla="*/ 723160 w 1096191"/>
                  <a:gd name="connsiteY198" fmla="*/ 583623 h 1580879"/>
                  <a:gd name="connsiteX199" fmla="*/ 718085 w 1096191"/>
                  <a:gd name="connsiteY199" fmla="*/ 588698 h 1580879"/>
                  <a:gd name="connsiteX200" fmla="*/ 713010 w 1096191"/>
                  <a:gd name="connsiteY200" fmla="*/ 596311 h 1580879"/>
                  <a:gd name="connsiteX201" fmla="*/ 707935 w 1096191"/>
                  <a:gd name="connsiteY201" fmla="*/ 603924 h 1580879"/>
                  <a:gd name="connsiteX202" fmla="*/ 705397 w 1096191"/>
                  <a:gd name="connsiteY202" fmla="*/ 608999 h 1580879"/>
                  <a:gd name="connsiteX203" fmla="*/ 700322 w 1096191"/>
                  <a:gd name="connsiteY203" fmla="*/ 614074 h 1580879"/>
                  <a:gd name="connsiteX204" fmla="*/ 697784 w 1096191"/>
                  <a:gd name="connsiteY204" fmla="*/ 621687 h 1580879"/>
                  <a:gd name="connsiteX205" fmla="*/ 697784 w 1096191"/>
                  <a:gd name="connsiteY205" fmla="*/ 629300 h 1580879"/>
                  <a:gd name="connsiteX206" fmla="*/ 700322 w 1096191"/>
                  <a:gd name="connsiteY206" fmla="*/ 639451 h 1580879"/>
                  <a:gd name="connsiteX207" fmla="*/ 697784 w 1096191"/>
                  <a:gd name="connsiteY207" fmla="*/ 649601 h 1580879"/>
                  <a:gd name="connsiteX208" fmla="*/ 697784 w 1096191"/>
                  <a:gd name="connsiteY208" fmla="*/ 659752 h 1580879"/>
                  <a:gd name="connsiteX209" fmla="*/ 695247 w 1096191"/>
                  <a:gd name="connsiteY209" fmla="*/ 664827 h 1580879"/>
                  <a:gd name="connsiteX210" fmla="*/ 692709 w 1096191"/>
                  <a:gd name="connsiteY210" fmla="*/ 672440 h 1580879"/>
                  <a:gd name="connsiteX211" fmla="*/ 690171 w 1096191"/>
                  <a:gd name="connsiteY211" fmla="*/ 677515 h 1580879"/>
                  <a:gd name="connsiteX212" fmla="*/ 685096 w 1096191"/>
                  <a:gd name="connsiteY212" fmla="*/ 685128 h 1580879"/>
                  <a:gd name="connsiteX213" fmla="*/ 685096 w 1096191"/>
                  <a:gd name="connsiteY213" fmla="*/ 690203 h 1580879"/>
                  <a:gd name="connsiteX214" fmla="*/ 682558 w 1096191"/>
                  <a:gd name="connsiteY214" fmla="*/ 697816 h 1580879"/>
                  <a:gd name="connsiteX215" fmla="*/ 682558 w 1096191"/>
                  <a:gd name="connsiteY215" fmla="*/ 743483 h 1580879"/>
                  <a:gd name="connsiteX216" fmla="*/ 680021 w 1096191"/>
                  <a:gd name="connsiteY216" fmla="*/ 751096 h 1580879"/>
                  <a:gd name="connsiteX217" fmla="*/ 680021 w 1096191"/>
                  <a:gd name="connsiteY217" fmla="*/ 779010 h 1580879"/>
                  <a:gd name="connsiteX218" fmla="*/ 682558 w 1096191"/>
                  <a:gd name="connsiteY218" fmla="*/ 786622 h 1580879"/>
                  <a:gd name="connsiteX219" fmla="*/ 685096 w 1096191"/>
                  <a:gd name="connsiteY219" fmla="*/ 796773 h 1580879"/>
                  <a:gd name="connsiteX220" fmla="*/ 690171 w 1096191"/>
                  <a:gd name="connsiteY220" fmla="*/ 806923 h 1580879"/>
                  <a:gd name="connsiteX221" fmla="*/ 695247 w 1096191"/>
                  <a:gd name="connsiteY221" fmla="*/ 814536 h 1580879"/>
                  <a:gd name="connsiteX222" fmla="*/ 697784 w 1096191"/>
                  <a:gd name="connsiteY222" fmla="*/ 819611 h 1580879"/>
                  <a:gd name="connsiteX223" fmla="*/ 700322 w 1096191"/>
                  <a:gd name="connsiteY223" fmla="*/ 827225 h 1580879"/>
                  <a:gd name="connsiteX224" fmla="*/ 702860 w 1096191"/>
                  <a:gd name="connsiteY224" fmla="*/ 832300 h 1580879"/>
                  <a:gd name="connsiteX225" fmla="*/ 705397 w 1096191"/>
                  <a:gd name="connsiteY225" fmla="*/ 834837 h 1580879"/>
                  <a:gd name="connsiteX226" fmla="*/ 710472 w 1096191"/>
                  <a:gd name="connsiteY226" fmla="*/ 834837 h 1580879"/>
                  <a:gd name="connsiteX227" fmla="*/ 715548 w 1096191"/>
                  <a:gd name="connsiteY227" fmla="*/ 832300 h 1580879"/>
                  <a:gd name="connsiteX228" fmla="*/ 720623 w 1096191"/>
                  <a:gd name="connsiteY228" fmla="*/ 829762 h 1580879"/>
                  <a:gd name="connsiteX229" fmla="*/ 725698 w 1096191"/>
                  <a:gd name="connsiteY229" fmla="*/ 832300 h 1580879"/>
                  <a:gd name="connsiteX230" fmla="*/ 733311 w 1096191"/>
                  <a:gd name="connsiteY230" fmla="*/ 834837 h 1580879"/>
                  <a:gd name="connsiteX231" fmla="*/ 740924 w 1096191"/>
                  <a:gd name="connsiteY231" fmla="*/ 839913 h 1580879"/>
                  <a:gd name="connsiteX232" fmla="*/ 745999 w 1096191"/>
                  <a:gd name="connsiteY232" fmla="*/ 842450 h 1580879"/>
                  <a:gd name="connsiteX233" fmla="*/ 751074 w 1096191"/>
                  <a:gd name="connsiteY233" fmla="*/ 847525 h 1580879"/>
                  <a:gd name="connsiteX234" fmla="*/ 751074 w 1096191"/>
                  <a:gd name="connsiteY234" fmla="*/ 850063 h 1580879"/>
                  <a:gd name="connsiteX235" fmla="*/ 753612 w 1096191"/>
                  <a:gd name="connsiteY235" fmla="*/ 855139 h 1580879"/>
                  <a:gd name="connsiteX236" fmla="*/ 753612 w 1096191"/>
                  <a:gd name="connsiteY236" fmla="*/ 857676 h 1580879"/>
                  <a:gd name="connsiteX237" fmla="*/ 758687 w 1096191"/>
                  <a:gd name="connsiteY237" fmla="*/ 862751 h 1580879"/>
                  <a:gd name="connsiteX238" fmla="*/ 763763 w 1096191"/>
                  <a:gd name="connsiteY238" fmla="*/ 865289 h 1580879"/>
                  <a:gd name="connsiteX239" fmla="*/ 766300 w 1096191"/>
                  <a:gd name="connsiteY239" fmla="*/ 872902 h 1580879"/>
                  <a:gd name="connsiteX240" fmla="*/ 768838 w 1096191"/>
                  <a:gd name="connsiteY240" fmla="*/ 880515 h 1580879"/>
                  <a:gd name="connsiteX241" fmla="*/ 771375 w 1096191"/>
                  <a:gd name="connsiteY241" fmla="*/ 890665 h 1580879"/>
                  <a:gd name="connsiteX242" fmla="*/ 771375 w 1096191"/>
                  <a:gd name="connsiteY242" fmla="*/ 895740 h 1580879"/>
                  <a:gd name="connsiteX243" fmla="*/ 768838 w 1096191"/>
                  <a:gd name="connsiteY243" fmla="*/ 900816 h 1580879"/>
                  <a:gd name="connsiteX244" fmla="*/ 768838 w 1096191"/>
                  <a:gd name="connsiteY244" fmla="*/ 908428 h 1580879"/>
                  <a:gd name="connsiteX245" fmla="*/ 766300 w 1096191"/>
                  <a:gd name="connsiteY245" fmla="*/ 913504 h 1580879"/>
                  <a:gd name="connsiteX246" fmla="*/ 768838 w 1096191"/>
                  <a:gd name="connsiteY246" fmla="*/ 918579 h 1580879"/>
                  <a:gd name="connsiteX247" fmla="*/ 768838 w 1096191"/>
                  <a:gd name="connsiteY247" fmla="*/ 923654 h 1580879"/>
                  <a:gd name="connsiteX248" fmla="*/ 773913 w 1096191"/>
                  <a:gd name="connsiteY248" fmla="*/ 928730 h 1580879"/>
                  <a:gd name="connsiteX249" fmla="*/ 781526 w 1096191"/>
                  <a:gd name="connsiteY249" fmla="*/ 933805 h 1580879"/>
                  <a:gd name="connsiteX250" fmla="*/ 791677 w 1096191"/>
                  <a:gd name="connsiteY250" fmla="*/ 936342 h 1580879"/>
                  <a:gd name="connsiteX251" fmla="*/ 799289 w 1096191"/>
                  <a:gd name="connsiteY251" fmla="*/ 941418 h 1580879"/>
                  <a:gd name="connsiteX252" fmla="*/ 809440 w 1096191"/>
                  <a:gd name="connsiteY252" fmla="*/ 946493 h 1580879"/>
                  <a:gd name="connsiteX253" fmla="*/ 814515 w 1096191"/>
                  <a:gd name="connsiteY253" fmla="*/ 951568 h 1580879"/>
                  <a:gd name="connsiteX254" fmla="*/ 817053 w 1096191"/>
                  <a:gd name="connsiteY254" fmla="*/ 956644 h 1580879"/>
                  <a:gd name="connsiteX255" fmla="*/ 819591 w 1096191"/>
                  <a:gd name="connsiteY255" fmla="*/ 961719 h 1580879"/>
                  <a:gd name="connsiteX256" fmla="*/ 824666 w 1096191"/>
                  <a:gd name="connsiteY256" fmla="*/ 964256 h 1580879"/>
                  <a:gd name="connsiteX257" fmla="*/ 829741 w 1096191"/>
                  <a:gd name="connsiteY257" fmla="*/ 966794 h 1580879"/>
                  <a:gd name="connsiteX258" fmla="*/ 842429 w 1096191"/>
                  <a:gd name="connsiteY258" fmla="*/ 966794 h 1580879"/>
                  <a:gd name="connsiteX259" fmla="*/ 852580 w 1096191"/>
                  <a:gd name="connsiteY259" fmla="*/ 964256 h 1580879"/>
                  <a:gd name="connsiteX260" fmla="*/ 860193 w 1096191"/>
                  <a:gd name="connsiteY260" fmla="*/ 966794 h 1580879"/>
                  <a:gd name="connsiteX261" fmla="*/ 867805 w 1096191"/>
                  <a:gd name="connsiteY261" fmla="*/ 969332 h 1580879"/>
                  <a:gd name="connsiteX262" fmla="*/ 872881 w 1096191"/>
                  <a:gd name="connsiteY262" fmla="*/ 971869 h 1580879"/>
                  <a:gd name="connsiteX263" fmla="*/ 893182 w 1096191"/>
                  <a:gd name="connsiteY263" fmla="*/ 971869 h 1580879"/>
                  <a:gd name="connsiteX264" fmla="*/ 905870 w 1096191"/>
                  <a:gd name="connsiteY264" fmla="*/ 964256 h 1580879"/>
                  <a:gd name="connsiteX265" fmla="*/ 918558 w 1096191"/>
                  <a:gd name="connsiteY265" fmla="*/ 954106 h 1580879"/>
                  <a:gd name="connsiteX266" fmla="*/ 928708 w 1096191"/>
                  <a:gd name="connsiteY266" fmla="*/ 949030 h 1580879"/>
                  <a:gd name="connsiteX267" fmla="*/ 938859 w 1096191"/>
                  <a:gd name="connsiteY267" fmla="*/ 949030 h 1580879"/>
                  <a:gd name="connsiteX268" fmla="*/ 949010 w 1096191"/>
                  <a:gd name="connsiteY268" fmla="*/ 951568 h 1580879"/>
                  <a:gd name="connsiteX269" fmla="*/ 959160 w 1096191"/>
                  <a:gd name="connsiteY269" fmla="*/ 956644 h 1580879"/>
                  <a:gd name="connsiteX270" fmla="*/ 971848 w 1096191"/>
                  <a:gd name="connsiteY270" fmla="*/ 961719 h 1580879"/>
                  <a:gd name="connsiteX271" fmla="*/ 987074 w 1096191"/>
                  <a:gd name="connsiteY271" fmla="*/ 966794 h 1580879"/>
                  <a:gd name="connsiteX272" fmla="*/ 999762 w 1096191"/>
                  <a:gd name="connsiteY272" fmla="*/ 969332 h 1580879"/>
                  <a:gd name="connsiteX273" fmla="*/ 1009913 w 1096191"/>
                  <a:gd name="connsiteY273" fmla="*/ 976945 h 1580879"/>
                  <a:gd name="connsiteX274" fmla="*/ 1022601 w 1096191"/>
                  <a:gd name="connsiteY274" fmla="*/ 982020 h 1580879"/>
                  <a:gd name="connsiteX275" fmla="*/ 1030214 w 1096191"/>
                  <a:gd name="connsiteY275" fmla="*/ 987095 h 1580879"/>
                  <a:gd name="connsiteX276" fmla="*/ 1040364 w 1096191"/>
                  <a:gd name="connsiteY276" fmla="*/ 994708 h 1580879"/>
                  <a:gd name="connsiteX277" fmla="*/ 1050515 w 1096191"/>
                  <a:gd name="connsiteY277" fmla="*/ 1004859 h 1580879"/>
                  <a:gd name="connsiteX278" fmla="*/ 1055590 w 1096191"/>
                  <a:gd name="connsiteY278" fmla="*/ 1012471 h 1580879"/>
                  <a:gd name="connsiteX279" fmla="*/ 1060665 w 1096191"/>
                  <a:gd name="connsiteY279" fmla="*/ 1017547 h 1580879"/>
                  <a:gd name="connsiteX280" fmla="*/ 1065740 w 1096191"/>
                  <a:gd name="connsiteY280" fmla="*/ 1025159 h 1580879"/>
                  <a:gd name="connsiteX281" fmla="*/ 1065740 w 1096191"/>
                  <a:gd name="connsiteY281" fmla="*/ 1030235 h 1580879"/>
                  <a:gd name="connsiteX282" fmla="*/ 1068278 w 1096191"/>
                  <a:gd name="connsiteY282" fmla="*/ 1035310 h 1580879"/>
                  <a:gd name="connsiteX283" fmla="*/ 1080966 w 1096191"/>
                  <a:gd name="connsiteY283" fmla="*/ 1035310 h 1580879"/>
                  <a:gd name="connsiteX284" fmla="*/ 1083504 w 1096191"/>
                  <a:gd name="connsiteY284" fmla="*/ 1037847 h 1580879"/>
                  <a:gd name="connsiteX285" fmla="*/ 1088579 w 1096191"/>
                  <a:gd name="connsiteY285" fmla="*/ 1037847 h 1580879"/>
                  <a:gd name="connsiteX286" fmla="*/ 1093654 w 1096191"/>
                  <a:gd name="connsiteY286" fmla="*/ 1040385 h 1580879"/>
                  <a:gd name="connsiteX287" fmla="*/ 1096192 w 1096191"/>
                  <a:gd name="connsiteY287" fmla="*/ 1040385 h 1580879"/>
                  <a:gd name="connsiteX288" fmla="*/ 1096192 w 1096191"/>
                  <a:gd name="connsiteY288" fmla="*/ 1042923 h 1580879"/>
                  <a:gd name="connsiteX289" fmla="*/ 1088579 w 1096191"/>
                  <a:gd name="connsiteY289" fmla="*/ 1047998 h 1580879"/>
                  <a:gd name="connsiteX290" fmla="*/ 1075891 w 1096191"/>
                  <a:gd name="connsiteY290" fmla="*/ 1055611 h 1580879"/>
                  <a:gd name="connsiteX291" fmla="*/ 1063203 w 1096191"/>
                  <a:gd name="connsiteY291" fmla="*/ 1060686 h 1580879"/>
                  <a:gd name="connsiteX292" fmla="*/ 1047977 w 1096191"/>
                  <a:gd name="connsiteY292" fmla="*/ 1068299 h 1580879"/>
                  <a:gd name="connsiteX293" fmla="*/ 1037827 w 1096191"/>
                  <a:gd name="connsiteY293" fmla="*/ 1075912 h 1580879"/>
                  <a:gd name="connsiteX294" fmla="*/ 1030214 w 1096191"/>
                  <a:gd name="connsiteY294" fmla="*/ 1080987 h 1580879"/>
                  <a:gd name="connsiteX295" fmla="*/ 1025138 w 1096191"/>
                  <a:gd name="connsiteY295" fmla="*/ 1086063 h 1580879"/>
                  <a:gd name="connsiteX296" fmla="*/ 1017525 w 1096191"/>
                  <a:gd name="connsiteY296" fmla="*/ 1091138 h 1580879"/>
                  <a:gd name="connsiteX297" fmla="*/ 1012450 w 1096191"/>
                  <a:gd name="connsiteY297" fmla="*/ 1096213 h 1580879"/>
                  <a:gd name="connsiteX298" fmla="*/ 1007375 w 1096191"/>
                  <a:gd name="connsiteY298" fmla="*/ 1098751 h 1580879"/>
                  <a:gd name="connsiteX299" fmla="*/ 1002300 w 1096191"/>
                  <a:gd name="connsiteY299" fmla="*/ 1101288 h 1580879"/>
                  <a:gd name="connsiteX300" fmla="*/ 994687 w 1096191"/>
                  <a:gd name="connsiteY300" fmla="*/ 1103826 h 1580879"/>
                  <a:gd name="connsiteX301" fmla="*/ 987074 w 1096191"/>
                  <a:gd name="connsiteY301" fmla="*/ 1106364 h 1580879"/>
                  <a:gd name="connsiteX302" fmla="*/ 979461 w 1096191"/>
                  <a:gd name="connsiteY302" fmla="*/ 1106364 h 1580879"/>
                  <a:gd name="connsiteX303" fmla="*/ 971848 w 1096191"/>
                  <a:gd name="connsiteY303" fmla="*/ 1108901 h 1580879"/>
                  <a:gd name="connsiteX304" fmla="*/ 964235 w 1096191"/>
                  <a:gd name="connsiteY304" fmla="*/ 1113976 h 1580879"/>
                  <a:gd name="connsiteX305" fmla="*/ 951547 w 1096191"/>
                  <a:gd name="connsiteY305" fmla="*/ 1121589 h 1580879"/>
                  <a:gd name="connsiteX306" fmla="*/ 946472 w 1096191"/>
                  <a:gd name="connsiteY306" fmla="*/ 1126664 h 1580879"/>
                  <a:gd name="connsiteX307" fmla="*/ 938859 w 1096191"/>
                  <a:gd name="connsiteY307" fmla="*/ 1129202 h 1580879"/>
                  <a:gd name="connsiteX308" fmla="*/ 928708 w 1096191"/>
                  <a:gd name="connsiteY308" fmla="*/ 1136815 h 1580879"/>
                  <a:gd name="connsiteX309" fmla="*/ 921096 w 1096191"/>
                  <a:gd name="connsiteY309" fmla="*/ 1141890 h 1580879"/>
                  <a:gd name="connsiteX310" fmla="*/ 913483 w 1096191"/>
                  <a:gd name="connsiteY310" fmla="*/ 1146966 h 1580879"/>
                  <a:gd name="connsiteX311" fmla="*/ 905870 w 1096191"/>
                  <a:gd name="connsiteY311" fmla="*/ 1152041 h 1580879"/>
                  <a:gd name="connsiteX312" fmla="*/ 898257 w 1096191"/>
                  <a:gd name="connsiteY312" fmla="*/ 1157116 h 1580879"/>
                  <a:gd name="connsiteX313" fmla="*/ 890644 w 1096191"/>
                  <a:gd name="connsiteY313" fmla="*/ 1162191 h 1580879"/>
                  <a:gd name="connsiteX314" fmla="*/ 885569 w 1096191"/>
                  <a:gd name="connsiteY314" fmla="*/ 1167267 h 1580879"/>
                  <a:gd name="connsiteX315" fmla="*/ 875418 w 1096191"/>
                  <a:gd name="connsiteY315" fmla="*/ 1174880 h 1580879"/>
                  <a:gd name="connsiteX316" fmla="*/ 867805 w 1096191"/>
                  <a:gd name="connsiteY316" fmla="*/ 1182492 h 1580879"/>
                  <a:gd name="connsiteX317" fmla="*/ 857655 w 1096191"/>
                  <a:gd name="connsiteY317" fmla="*/ 1190105 h 1580879"/>
                  <a:gd name="connsiteX318" fmla="*/ 822138 w 1096191"/>
                  <a:gd name="connsiteY318" fmla="*/ 1233234 h 1580879"/>
                  <a:gd name="connsiteX319" fmla="*/ 809450 w 1096191"/>
                  <a:gd name="connsiteY319" fmla="*/ 1243385 h 1580879"/>
                  <a:gd name="connsiteX320" fmla="*/ 799300 w 1096191"/>
                  <a:gd name="connsiteY320" fmla="*/ 1250998 h 1580879"/>
                  <a:gd name="connsiteX321" fmla="*/ 789149 w 1096191"/>
                  <a:gd name="connsiteY321" fmla="*/ 1253535 h 1580879"/>
                  <a:gd name="connsiteX322" fmla="*/ 778999 w 1096191"/>
                  <a:gd name="connsiteY322" fmla="*/ 1258611 h 1580879"/>
                  <a:gd name="connsiteX323" fmla="*/ 768849 w 1096191"/>
                  <a:gd name="connsiteY323" fmla="*/ 1268761 h 1580879"/>
                  <a:gd name="connsiteX324" fmla="*/ 761235 w 1096191"/>
                  <a:gd name="connsiteY324" fmla="*/ 1273837 h 1580879"/>
                  <a:gd name="connsiteX325" fmla="*/ 751085 w 1096191"/>
                  <a:gd name="connsiteY325" fmla="*/ 1283987 h 1580879"/>
                  <a:gd name="connsiteX326" fmla="*/ 740935 w 1096191"/>
                  <a:gd name="connsiteY326" fmla="*/ 1294137 h 1580879"/>
                  <a:gd name="connsiteX327" fmla="*/ 728247 w 1096191"/>
                  <a:gd name="connsiteY327" fmla="*/ 1301751 h 1580879"/>
                  <a:gd name="connsiteX328" fmla="*/ 715558 w 1096191"/>
                  <a:gd name="connsiteY328" fmla="*/ 1309363 h 1580879"/>
                  <a:gd name="connsiteX329" fmla="*/ 700333 w 1096191"/>
                  <a:gd name="connsiteY329" fmla="*/ 1314439 h 1580879"/>
                  <a:gd name="connsiteX330" fmla="*/ 682569 w 1096191"/>
                  <a:gd name="connsiteY330" fmla="*/ 1322051 h 1580879"/>
                  <a:gd name="connsiteX331" fmla="*/ 669881 w 1096191"/>
                  <a:gd name="connsiteY331" fmla="*/ 1327127 h 1580879"/>
                  <a:gd name="connsiteX332" fmla="*/ 649591 w 1096191"/>
                  <a:gd name="connsiteY332" fmla="*/ 1327127 h 1580879"/>
                  <a:gd name="connsiteX333" fmla="*/ 644515 w 1096191"/>
                  <a:gd name="connsiteY333" fmla="*/ 1329664 h 1580879"/>
                  <a:gd name="connsiteX334" fmla="*/ 641978 w 1096191"/>
                  <a:gd name="connsiteY334" fmla="*/ 1337277 h 1580879"/>
                  <a:gd name="connsiteX335" fmla="*/ 639440 w 1096191"/>
                  <a:gd name="connsiteY335" fmla="*/ 1342352 h 1580879"/>
                  <a:gd name="connsiteX336" fmla="*/ 629289 w 1096191"/>
                  <a:gd name="connsiteY336" fmla="*/ 1360105 h 1580879"/>
                  <a:gd name="connsiteX337" fmla="*/ 626752 w 1096191"/>
                  <a:gd name="connsiteY337" fmla="*/ 1365181 h 1580879"/>
                  <a:gd name="connsiteX338" fmla="*/ 624214 w 1096191"/>
                  <a:gd name="connsiteY338" fmla="*/ 1367718 h 1580879"/>
                  <a:gd name="connsiteX339" fmla="*/ 621677 w 1096191"/>
                  <a:gd name="connsiteY339" fmla="*/ 1372793 h 1580879"/>
                  <a:gd name="connsiteX340" fmla="*/ 616601 w 1096191"/>
                  <a:gd name="connsiteY340" fmla="*/ 1375331 h 1580879"/>
                  <a:gd name="connsiteX341" fmla="*/ 611526 w 1096191"/>
                  <a:gd name="connsiteY341" fmla="*/ 1377869 h 1580879"/>
                  <a:gd name="connsiteX342" fmla="*/ 601376 w 1096191"/>
                  <a:gd name="connsiteY342" fmla="*/ 1380406 h 1580879"/>
                  <a:gd name="connsiteX343" fmla="*/ 573472 w 1096191"/>
                  <a:gd name="connsiteY343" fmla="*/ 1380406 h 1580879"/>
                  <a:gd name="connsiteX344" fmla="*/ 555709 w 1096191"/>
                  <a:gd name="connsiteY344" fmla="*/ 1382944 h 1580879"/>
                  <a:gd name="connsiteX345" fmla="*/ 525268 w 1096191"/>
                  <a:gd name="connsiteY345" fmla="*/ 1382944 h 1580879"/>
                  <a:gd name="connsiteX346" fmla="*/ 517655 w 1096191"/>
                  <a:gd name="connsiteY346" fmla="*/ 1390557 h 1580879"/>
                  <a:gd name="connsiteX347" fmla="*/ 510042 w 1096191"/>
                  <a:gd name="connsiteY347" fmla="*/ 1405783 h 1580879"/>
                  <a:gd name="connsiteX348" fmla="*/ 504967 w 1096191"/>
                  <a:gd name="connsiteY348" fmla="*/ 1421008 h 1580879"/>
                  <a:gd name="connsiteX349" fmla="*/ 497354 w 1096191"/>
                  <a:gd name="connsiteY349" fmla="*/ 1431159 h 1580879"/>
                  <a:gd name="connsiteX350" fmla="*/ 487203 w 1096191"/>
                  <a:gd name="connsiteY350" fmla="*/ 1433696 h 1580879"/>
                  <a:gd name="connsiteX351" fmla="*/ 482128 w 1096191"/>
                  <a:gd name="connsiteY351" fmla="*/ 1436234 h 1580879"/>
                  <a:gd name="connsiteX352" fmla="*/ 474515 w 1096191"/>
                  <a:gd name="connsiteY352" fmla="*/ 1436234 h 1580879"/>
                  <a:gd name="connsiteX353" fmla="*/ 471978 w 1096191"/>
                  <a:gd name="connsiteY353" fmla="*/ 1433696 h 1580879"/>
                  <a:gd name="connsiteX354" fmla="*/ 456752 w 1096191"/>
                  <a:gd name="connsiteY354" fmla="*/ 1428621 h 1580879"/>
                  <a:gd name="connsiteX355" fmla="*/ 446602 w 1096191"/>
                  <a:gd name="connsiteY355" fmla="*/ 1428621 h 1580879"/>
                  <a:gd name="connsiteX356" fmla="*/ 438988 w 1096191"/>
                  <a:gd name="connsiteY356" fmla="*/ 1423546 h 1580879"/>
                  <a:gd name="connsiteX357" fmla="*/ 433913 w 1096191"/>
                  <a:gd name="connsiteY357" fmla="*/ 1418471 h 1580879"/>
                  <a:gd name="connsiteX358" fmla="*/ 431376 w 1096191"/>
                  <a:gd name="connsiteY358" fmla="*/ 1413396 h 1580879"/>
                  <a:gd name="connsiteX359" fmla="*/ 426300 w 1096191"/>
                  <a:gd name="connsiteY359" fmla="*/ 1405783 h 1580879"/>
                  <a:gd name="connsiteX360" fmla="*/ 423763 w 1096191"/>
                  <a:gd name="connsiteY360" fmla="*/ 1400707 h 1580879"/>
                  <a:gd name="connsiteX361" fmla="*/ 418688 w 1096191"/>
                  <a:gd name="connsiteY361" fmla="*/ 1395632 h 1580879"/>
                  <a:gd name="connsiteX362" fmla="*/ 416150 w 1096191"/>
                  <a:gd name="connsiteY362" fmla="*/ 1390557 h 1580879"/>
                  <a:gd name="connsiteX363" fmla="*/ 411074 w 1096191"/>
                  <a:gd name="connsiteY363" fmla="*/ 1388019 h 1580879"/>
                  <a:gd name="connsiteX364" fmla="*/ 400924 w 1096191"/>
                  <a:gd name="connsiteY364" fmla="*/ 1388019 h 1580879"/>
                  <a:gd name="connsiteX365" fmla="*/ 395849 w 1096191"/>
                  <a:gd name="connsiteY365" fmla="*/ 1393094 h 1580879"/>
                  <a:gd name="connsiteX366" fmla="*/ 390774 w 1096191"/>
                  <a:gd name="connsiteY366" fmla="*/ 1400707 h 1580879"/>
                  <a:gd name="connsiteX367" fmla="*/ 388236 w 1096191"/>
                  <a:gd name="connsiteY367" fmla="*/ 1408320 h 1580879"/>
                  <a:gd name="connsiteX368" fmla="*/ 385698 w 1096191"/>
                  <a:gd name="connsiteY368" fmla="*/ 1410858 h 1580879"/>
                  <a:gd name="connsiteX369" fmla="*/ 383161 w 1096191"/>
                  <a:gd name="connsiteY369" fmla="*/ 1413396 h 1580879"/>
                  <a:gd name="connsiteX370" fmla="*/ 380623 w 1096191"/>
                  <a:gd name="connsiteY370" fmla="*/ 1415933 h 1580879"/>
                  <a:gd name="connsiteX371" fmla="*/ 373010 w 1096191"/>
                  <a:gd name="connsiteY371" fmla="*/ 1415933 h 1580879"/>
                  <a:gd name="connsiteX372" fmla="*/ 362860 w 1096191"/>
                  <a:gd name="connsiteY372" fmla="*/ 1413396 h 1580879"/>
                  <a:gd name="connsiteX373" fmla="*/ 352709 w 1096191"/>
                  <a:gd name="connsiteY373" fmla="*/ 1410858 h 1580879"/>
                  <a:gd name="connsiteX374" fmla="*/ 345096 w 1096191"/>
                  <a:gd name="connsiteY374" fmla="*/ 1410858 h 1580879"/>
                  <a:gd name="connsiteX375" fmla="*/ 337483 w 1096191"/>
                  <a:gd name="connsiteY375" fmla="*/ 1408320 h 1580879"/>
                  <a:gd name="connsiteX376" fmla="*/ 329871 w 1096191"/>
                  <a:gd name="connsiteY376" fmla="*/ 1410858 h 1580879"/>
                  <a:gd name="connsiteX377" fmla="*/ 324795 w 1096191"/>
                  <a:gd name="connsiteY377" fmla="*/ 1415933 h 1580879"/>
                  <a:gd name="connsiteX378" fmla="*/ 319720 w 1096191"/>
                  <a:gd name="connsiteY378" fmla="*/ 1418471 h 1580879"/>
                  <a:gd name="connsiteX379" fmla="*/ 317182 w 1096191"/>
                  <a:gd name="connsiteY379" fmla="*/ 1423546 h 1580879"/>
                  <a:gd name="connsiteX380" fmla="*/ 314645 w 1096191"/>
                  <a:gd name="connsiteY380" fmla="*/ 1428621 h 1580879"/>
                  <a:gd name="connsiteX381" fmla="*/ 314645 w 1096191"/>
                  <a:gd name="connsiteY381" fmla="*/ 1436234 h 1580879"/>
                  <a:gd name="connsiteX382" fmla="*/ 312107 w 1096191"/>
                  <a:gd name="connsiteY382" fmla="*/ 1441310 h 1580879"/>
                  <a:gd name="connsiteX383" fmla="*/ 307032 w 1096191"/>
                  <a:gd name="connsiteY383" fmla="*/ 1448922 h 1580879"/>
                  <a:gd name="connsiteX384" fmla="*/ 304494 w 1096191"/>
                  <a:gd name="connsiteY384" fmla="*/ 1453998 h 1580879"/>
                  <a:gd name="connsiteX385" fmla="*/ 299419 w 1096191"/>
                  <a:gd name="connsiteY385" fmla="*/ 1459073 h 1580879"/>
                  <a:gd name="connsiteX386" fmla="*/ 299419 w 1096191"/>
                  <a:gd name="connsiteY386" fmla="*/ 1464148 h 1580879"/>
                  <a:gd name="connsiteX387" fmla="*/ 294344 w 1096191"/>
                  <a:gd name="connsiteY387" fmla="*/ 1469223 h 1580879"/>
                  <a:gd name="connsiteX388" fmla="*/ 291806 w 1096191"/>
                  <a:gd name="connsiteY388" fmla="*/ 1471761 h 1580879"/>
                  <a:gd name="connsiteX389" fmla="*/ 289268 w 1096191"/>
                  <a:gd name="connsiteY389" fmla="*/ 1476836 h 1580879"/>
                  <a:gd name="connsiteX390" fmla="*/ 284193 w 1096191"/>
                  <a:gd name="connsiteY390" fmla="*/ 1484449 h 1580879"/>
                  <a:gd name="connsiteX391" fmla="*/ 281656 w 1096191"/>
                  <a:gd name="connsiteY391" fmla="*/ 1492062 h 1580879"/>
                  <a:gd name="connsiteX392" fmla="*/ 279118 w 1096191"/>
                  <a:gd name="connsiteY392" fmla="*/ 1504750 h 1580879"/>
                  <a:gd name="connsiteX393" fmla="*/ 279118 w 1096191"/>
                  <a:gd name="connsiteY393" fmla="*/ 1512363 h 1580879"/>
                  <a:gd name="connsiteX394" fmla="*/ 276580 w 1096191"/>
                  <a:gd name="connsiteY394" fmla="*/ 1525051 h 1580879"/>
                  <a:gd name="connsiteX395" fmla="*/ 274043 w 1096191"/>
                  <a:gd name="connsiteY395" fmla="*/ 1535201 h 1580879"/>
                  <a:gd name="connsiteX396" fmla="*/ 268968 w 1096191"/>
                  <a:gd name="connsiteY396" fmla="*/ 1540277 h 1580879"/>
                  <a:gd name="connsiteX397" fmla="*/ 266430 w 1096191"/>
                  <a:gd name="connsiteY397" fmla="*/ 1545352 h 1580879"/>
                  <a:gd name="connsiteX398" fmla="*/ 263892 w 1096191"/>
                  <a:gd name="connsiteY398" fmla="*/ 1550427 h 1580879"/>
                  <a:gd name="connsiteX399" fmla="*/ 261354 w 1096191"/>
                  <a:gd name="connsiteY399" fmla="*/ 1552965 h 1580879"/>
                  <a:gd name="connsiteX400" fmla="*/ 243602 w 1096191"/>
                  <a:gd name="connsiteY400" fmla="*/ 1552965 h 1580879"/>
                  <a:gd name="connsiteX401" fmla="*/ 243602 w 1096191"/>
                  <a:gd name="connsiteY401" fmla="*/ 1550427 h 1580879"/>
                  <a:gd name="connsiteX402" fmla="*/ 241064 w 1096191"/>
                  <a:gd name="connsiteY402" fmla="*/ 1545352 h 1580879"/>
                  <a:gd name="connsiteX403" fmla="*/ 241064 w 1096191"/>
                  <a:gd name="connsiteY403" fmla="*/ 1542815 h 1580879"/>
                  <a:gd name="connsiteX404" fmla="*/ 238526 w 1096191"/>
                  <a:gd name="connsiteY404" fmla="*/ 1540277 h 1580879"/>
                  <a:gd name="connsiteX405" fmla="*/ 238526 w 1096191"/>
                  <a:gd name="connsiteY405" fmla="*/ 1537739 h 1580879"/>
                  <a:gd name="connsiteX406" fmla="*/ 235989 w 1096191"/>
                  <a:gd name="connsiteY406" fmla="*/ 1535201 h 1580879"/>
                  <a:gd name="connsiteX407" fmla="*/ 228376 w 1096191"/>
                  <a:gd name="connsiteY407" fmla="*/ 1535201 h 1580879"/>
                  <a:gd name="connsiteX408" fmla="*/ 225838 w 1096191"/>
                  <a:gd name="connsiteY408" fmla="*/ 1537739 h 1580879"/>
                  <a:gd name="connsiteX409" fmla="*/ 223301 w 1096191"/>
                  <a:gd name="connsiteY409" fmla="*/ 1540277 h 1580879"/>
                  <a:gd name="connsiteX410" fmla="*/ 220763 w 1096191"/>
                  <a:gd name="connsiteY410" fmla="*/ 1542815 h 1580879"/>
                  <a:gd name="connsiteX411" fmla="*/ 218225 w 1096191"/>
                  <a:gd name="connsiteY411" fmla="*/ 1545352 h 1580879"/>
                  <a:gd name="connsiteX412" fmla="*/ 215688 w 1096191"/>
                  <a:gd name="connsiteY412" fmla="*/ 1547890 h 1580879"/>
                  <a:gd name="connsiteX413" fmla="*/ 210612 w 1096191"/>
                  <a:gd name="connsiteY413" fmla="*/ 1547890 h 1580879"/>
                  <a:gd name="connsiteX414" fmla="*/ 203000 w 1096191"/>
                  <a:gd name="connsiteY414" fmla="*/ 1545352 h 1580879"/>
                  <a:gd name="connsiteX415" fmla="*/ 197924 w 1096191"/>
                  <a:gd name="connsiteY415" fmla="*/ 1545352 h 1580879"/>
                  <a:gd name="connsiteX416" fmla="*/ 192849 w 1096191"/>
                  <a:gd name="connsiteY416" fmla="*/ 1542815 h 1580879"/>
                  <a:gd name="connsiteX417" fmla="*/ 185236 w 1096191"/>
                  <a:gd name="connsiteY417" fmla="*/ 1542815 h 1580879"/>
                  <a:gd name="connsiteX418" fmla="*/ 182698 w 1096191"/>
                  <a:gd name="connsiteY418" fmla="*/ 1545352 h 1580879"/>
                  <a:gd name="connsiteX419" fmla="*/ 177623 w 1096191"/>
                  <a:gd name="connsiteY419" fmla="*/ 1545352 h 1580879"/>
                  <a:gd name="connsiteX420" fmla="*/ 175086 w 1096191"/>
                  <a:gd name="connsiteY420" fmla="*/ 1547890 h 1580879"/>
                  <a:gd name="connsiteX421" fmla="*/ 172548 w 1096191"/>
                  <a:gd name="connsiteY421" fmla="*/ 1552965 h 1580879"/>
                  <a:gd name="connsiteX422" fmla="*/ 167473 w 1096191"/>
                  <a:gd name="connsiteY422" fmla="*/ 1558040 h 1580879"/>
                  <a:gd name="connsiteX423" fmla="*/ 164935 w 1096191"/>
                  <a:gd name="connsiteY423" fmla="*/ 1563115 h 1580879"/>
                  <a:gd name="connsiteX424" fmla="*/ 162398 w 1096191"/>
                  <a:gd name="connsiteY424" fmla="*/ 1568191 h 1580879"/>
                  <a:gd name="connsiteX425" fmla="*/ 159860 w 1096191"/>
                  <a:gd name="connsiteY425" fmla="*/ 1573266 h 1580879"/>
                  <a:gd name="connsiteX426" fmla="*/ 154785 w 1096191"/>
                  <a:gd name="connsiteY426" fmla="*/ 1575804 h 1580879"/>
                  <a:gd name="connsiteX427" fmla="*/ 154785 w 1096191"/>
                  <a:gd name="connsiteY427" fmla="*/ 1578341 h 1580879"/>
                  <a:gd name="connsiteX428" fmla="*/ 137021 w 1096191"/>
                  <a:gd name="connsiteY428" fmla="*/ 1578341 h 1580879"/>
                  <a:gd name="connsiteX429" fmla="*/ 134484 w 1096191"/>
                  <a:gd name="connsiteY429" fmla="*/ 1580879 h 1580879"/>
                  <a:gd name="connsiteX430" fmla="*/ 109118 w 1096191"/>
                  <a:gd name="connsiteY430" fmla="*/ 1580879 h 1580879"/>
                  <a:gd name="connsiteX431" fmla="*/ 101505 w 1096191"/>
                  <a:gd name="connsiteY431" fmla="*/ 1578341 h 1580879"/>
                  <a:gd name="connsiteX432" fmla="*/ 96430 w 1096191"/>
                  <a:gd name="connsiteY432" fmla="*/ 1578341 h 1580879"/>
                  <a:gd name="connsiteX433" fmla="*/ 91354 w 1096191"/>
                  <a:gd name="connsiteY433" fmla="*/ 1573266 h 1580879"/>
                  <a:gd name="connsiteX434" fmla="*/ 88817 w 1096191"/>
                  <a:gd name="connsiteY434" fmla="*/ 1570728 h 1580879"/>
                  <a:gd name="connsiteX435" fmla="*/ 83742 w 1096191"/>
                  <a:gd name="connsiteY435" fmla="*/ 1568191 h 1580879"/>
                  <a:gd name="connsiteX436" fmla="*/ 78666 w 1096191"/>
                  <a:gd name="connsiteY436" fmla="*/ 1563115 h 1580879"/>
                  <a:gd name="connsiteX437" fmla="*/ 71053 w 1096191"/>
                  <a:gd name="connsiteY437" fmla="*/ 1558040 h 1580879"/>
                  <a:gd name="connsiteX438" fmla="*/ 65978 w 1096191"/>
                  <a:gd name="connsiteY438" fmla="*/ 1552965 h 1580879"/>
                  <a:gd name="connsiteX439" fmla="*/ 60903 w 1096191"/>
                  <a:gd name="connsiteY439" fmla="*/ 1545352 h 1580879"/>
                  <a:gd name="connsiteX440" fmla="*/ 53290 w 1096191"/>
                  <a:gd name="connsiteY440" fmla="*/ 1537739 h 1580879"/>
                  <a:gd name="connsiteX441" fmla="*/ 48215 w 1096191"/>
                  <a:gd name="connsiteY441" fmla="*/ 1530126 h 1580879"/>
                  <a:gd name="connsiteX442" fmla="*/ 43139 w 1096191"/>
                  <a:gd name="connsiteY442" fmla="*/ 1525051 h 1580879"/>
                  <a:gd name="connsiteX443" fmla="*/ 38064 w 1096191"/>
                  <a:gd name="connsiteY443" fmla="*/ 1519976 h 1580879"/>
                  <a:gd name="connsiteX444" fmla="*/ 35527 w 1096191"/>
                  <a:gd name="connsiteY444" fmla="*/ 1517438 h 1580879"/>
                  <a:gd name="connsiteX445" fmla="*/ 35527 w 1096191"/>
                  <a:gd name="connsiteY445" fmla="*/ 1514901 h 1580879"/>
                  <a:gd name="connsiteX446" fmla="*/ 30451 w 1096191"/>
                  <a:gd name="connsiteY446" fmla="*/ 1509825 h 1580879"/>
                  <a:gd name="connsiteX447" fmla="*/ 22839 w 1096191"/>
                  <a:gd name="connsiteY447" fmla="*/ 1509825 h 1580879"/>
                  <a:gd name="connsiteX448" fmla="*/ 17763 w 1096191"/>
                  <a:gd name="connsiteY448" fmla="*/ 1512363 h 1580879"/>
                  <a:gd name="connsiteX449" fmla="*/ 20301 w 1096191"/>
                  <a:gd name="connsiteY449" fmla="*/ 1507288 h 1580879"/>
                  <a:gd name="connsiteX450" fmla="*/ 22839 w 1096191"/>
                  <a:gd name="connsiteY450" fmla="*/ 1502212 h 1580879"/>
                  <a:gd name="connsiteX451" fmla="*/ 27914 w 1096191"/>
                  <a:gd name="connsiteY451" fmla="*/ 1489524 h 1580879"/>
                  <a:gd name="connsiteX452" fmla="*/ 32989 w 1096191"/>
                  <a:gd name="connsiteY452" fmla="*/ 1474298 h 1580879"/>
                  <a:gd name="connsiteX453" fmla="*/ 32989 w 1096191"/>
                  <a:gd name="connsiteY453" fmla="*/ 1441320 h 1580879"/>
                  <a:gd name="connsiteX454" fmla="*/ 35527 w 1096191"/>
                  <a:gd name="connsiteY454" fmla="*/ 1426094 h 1580879"/>
                  <a:gd name="connsiteX455" fmla="*/ 40602 w 1096191"/>
                  <a:gd name="connsiteY455" fmla="*/ 1408331 h 1580879"/>
                  <a:gd name="connsiteX456" fmla="*/ 43139 w 1096191"/>
                  <a:gd name="connsiteY456" fmla="*/ 1388040 h 1580879"/>
                  <a:gd name="connsiteX457" fmla="*/ 43139 w 1096191"/>
                  <a:gd name="connsiteY457" fmla="*/ 1370277 h 1580879"/>
                  <a:gd name="connsiteX458" fmla="*/ 38064 w 1096191"/>
                  <a:gd name="connsiteY458" fmla="*/ 1355051 h 1580879"/>
                  <a:gd name="connsiteX459" fmla="*/ 32989 w 1096191"/>
                  <a:gd name="connsiteY459" fmla="*/ 1339826 h 1580879"/>
                  <a:gd name="connsiteX460" fmla="*/ 27914 w 1096191"/>
                  <a:gd name="connsiteY460" fmla="*/ 1327137 h 1580879"/>
                  <a:gd name="connsiteX461" fmla="*/ 27914 w 1096191"/>
                  <a:gd name="connsiteY461" fmla="*/ 1311912 h 1580879"/>
                  <a:gd name="connsiteX462" fmla="*/ 32989 w 1096191"/>
                  <a:gd name="connsiteY462" fmla="*/ 1304298 h 1580879"/>
                  <a:gd name="connsiteX463" fmla="*/ 38064 w 1096191"/>
                  <a:gd name="connsiteY463" fmla="*/ 1299223 h 1580879"/>
                  <a:gd name="connsiteX464" fmla="*/ 45677 w 1096191"/>
                  <a:gd name="connsiteY464" fmla="*/ 1296686 h 1580879"/>
                  <a:gd name="connsiteX465" fmla="*/ 50753 w 1096191"/>
                  <a:gd name="connsiteY465" fmla="*/ 1289073 h 1580879"/>
                  <a:gd name="connsiteX466" fmla="*/ 58365 w 1096191"/>
                  <a:gd name="connsiteY466" fmla="*/ 1281460 h 1580879"/>
                  <a:gd name="connsiteX467" fmla="*/ 63441 w 1096191"/>
                  <a:gd name="connsiteY467" fmla="*/ 1271309 h 1580879"/>
                  <a:gd name="connsiteX468" fmla="*/ 65978 w 1096191"/>
                  <a:gd name="connsiteY468" fmla="*/ 1261159 h 1580879"/>
                  <a:gd name="connsiteX469" fmla="*/ 65978 w 1096191"/>
                  <a:gd name="connsiteY469" fmla="*/ 1251009 h 1580879"/>
                  <a:gd name="connsiteX470" fmla="*/ 63441 w 1096191"/>
                  <a:gd name="connsiteY470" fmla="*/ 1240858 h 1580879"/>
                  <a:gd name="connsiteX471" fmla="*/ 58365 w 1096191"/>
                  <a:gd name="connsiteY471" fmla="*/ 1230707 h 1580879"/>
                  <a:gd name="connsiteX472" fmla="*/ 50753 w 1096191"/>
                  <a:gd name="connsiteY472" fmla="*/ 1225632 h 1580879"/>
                  <a:gd name="connsiteX473" fmla="*/ 40602 w 1096191"/>
                  <a:gd name="connsiteY473" fmla="*/ 1218019 h 1580879"/>
                  <a:gd name="connsiteX474" fmla="*/ 32989 w 1096191"/>
                  <a:gd name="connsiteY474" fmla="*/ 1212944 h 1580879"/>
                  <a:gd name="connsiteX475" fmla="*/ 20301 w 1096191"/>
                  <a:gd name="connsiteY475" fmla="*/ 1205331 h 1580879"/>
                  <a:gd name="connsiteX476" fmla="*/ 17763 w 1096191"/>
                  <a:gd name="connsiteY476" fmla="*/ 1200256 h 1580879"/>
                  <a:gd name="connsiteX477" fmla="*/ 15225 w 1096191"/>
                  <a:gd name="connsiteY477" fmla="*/ 1195181 h 1580879"/>
                  <a:gd name="connsiteX478" fmla="*/ 12688 w 1096191"/>
                  <a:gd name="connsiteY478" fmla="*/ 1192643 h 1580879"/>
                  <a:gd name="connsiteX479" fmla="*/ 10151 w 1096191"/>
                  <a:gd name="connsiteY479" fmla="*/ 1187568 h 1580879"/>
                  <a:gd name="connsiteX480" fmla="*/ 10151 w 1096191"/>
                  <a:gd name="connsiteY480" fmla="*/ 1167267 h 1580879"/>
                  <a:gd name="connsiteX481" fmla="*/ 7613 w 1096191"/>
                  <a:gd name="connsiteY481" fmla="*/ 1159654 h 1580879"/>
                  <a:gd name="connsiteX482" fmla="*/ 5075 w 1096191"/>
                  <a:gd name="connsiteY482" fmla="*/ 1154578 h 1580879"/>
                  <a:gd name="connsiteX483" fmla="*/ 2537 w 1096191"/>
                  <a:gd name="connsiteY483" fmla="*/ 1152041 h 1580879"/>
                  <a:gd name="connsiteX484" fmla="*/ 2537 w 1096191"/>
                  <a:gd name="connsiteY484" fmla="*/ 1149503 h 1580879"/>
                  <a:gd name="connsiteX485" fmla="*/ 0 w 1096191"/>
                  <a:gd name="connsiteY485" fmla="*/ 1141890 h 1580879"/>
                  <a:gd name="connsiteX486" fmla="*/ 2537 w 1096191"/>
                  <a:gd name="connsiteY486" fmla="*/ 1136815 h 1580879"/>
                  <a:gd name="connsiteX487" fmla="*/ 5075 w 1096191"/>
                  <a:gd name="connsiteY487" fmla="*/ 1134278 h 1580879"/>
                  <a:gd name="connsiteX488" fmla="*/ 7613 w 1096191"/>
                  <a:gd name="connsiteY488" fmla="*/ 1129202 h 1580879"/>
                  <a:gd name="connsiteX489" fmla="*/ 12688 w 1096191"/>
                  <a:gd name="connsiteY489" fmla="*/ 1124127 h 1580879"/>
                  <a:gd name="connsiteX490" fmla="*/ 17763 w 1096191"/>
                  <a:gd name="connsiteY490" fmla="*/ 1116514 h 1580879"/>
                  <a:gd name="connsiteX491" fmla="*/ 17763 w 1096191"/>
                  <a:gd name="connsiteY491" fmla="*/ 1101288 h 1580879"/>
                  <a:gd name="connsiteX492" fmla="*/ 20301 w 1096191"/>
                  <a:gd name="connsiteY492" fmla="*/ 1091138 h 1580879"/>
                  <a:gd name="connsiteX493" fmla="*/ 22839 w 1096191"/>
                  <a:gd name="connsiteY493" fmla="*/ 1086063 h 1580879"/>
                  <a:gd name="connsiteX494" fmla="*/ 27914 w 1096191"/>
                  <a:gd name="connsiteY494" fmla="*/ 1080987 h 1580879"/>
                  <a:gd name="connsiteX495" fmla="*/ 35527 w 1096191"/>
                  <a:gd name="connsiteY495" fmla="*/ 1078450 h 1580879"/>
                  <a:gd name="connsiteX496" fmla="*/ 40602 w 1096191"/>
                  <a:gd name="connsiteY496" fmla="*/ 1075912 h 1580879"/>
                  <a:gd name="connsiteX497" fmla="*/ 43139 w 1096191"/>
                  <a:gd name="connsiteY497" fmla="*/ 1073374 h 1580879"/>
                  <a:gd name="connsiteX498" fmla="*/ 50753 w 1096191"/>
                  <a:gd name="connsiteY498" fmla="*/ 1070837 h 1580879"/>
                  <a:gd name="connsiteX499" fmla="*/ 60903 w 1096191"/>
                  <a:gd name="connsiteY499" fmla="*/ 1065761 h 1580879"/>
                  <a:gd name="connsiteX500" fmla="*/ 68516 w 1096191"/>
                  <a:gd name="connsiteY500" fmla="*/ 1063224 h 1580879"/>
                  <a:gd name="connsiteX501" fmla="*/ 73591 w 1096191"/>
                  <a:gd name="connsiteY501" fmla="*/ 1060686 h 1580879"/>
                  <a:gd name="connsiteX502" fmla="*/ 76129 w 1096191"/>
                  <a:gd name="connsiteY502" fmla="*/ 1060686 h 1580879"/>
                  <a:gd name="connsiteX503" fmla="*/ 78666 w 1096191"/>
                  <a:gd name="connsiteY503" fmla="*/ 1058149 h 1580879"/>
                  <a:gd name="connsiteX504" fmla="*/ 78666 w 1096191"/>
                  <a:gd name="connsiteY504" fmla="*/ 1053073 h 1580879"/>
                  <a:gd name="connsiteX505" fmla="*/ 73591 w 1096191"/>
                  <a:gd name="connsiteY505" fmla="*/ 1047998 h 1580879"/>
                  <a:gd name="connsiteX506" fmla="*/ 71053 w 1096191"/>
                  <a:gd name="connsiteY506" fmla="*/ 1045461 h 1580879"/>
                  <a:gd name="connsiteX507" fmla="*/ 63441 w 1096191"/>
                  <a:gd name="connsiteY507" fmla="*/ 1040385 h 1580879"/>
                  <a:gd name="connsiteX508" fmla="*/ 58365 w 1096191"/>
                  <a:gd name="connsiteY508" fmla="*/ 1035310 h 1580879"/>
                  <a:gd name="connsiteX509" fmla="*/ 53290 w 1096191"/>
                  <a:gd name="connsiteY509" fmla="*/ 1030235 h 1580879"/>
                  <a:gd name="connsiteX510" fmla="*/ 50753 w 1096191"/>
                  <a:gd name="connsiteY510" fmla="*/ 1027697 h 1580879"/>
                  <a:gd name="connsiteX511" fmla="*/ 48215 w 1096191"/>
                  <a:gd name="connsiteY511" fmla="*/ 1022622 h 1580879"/>
                  <a:gd name="connsiteX512" fmla="*/ 40602 w 1096191"/>
                  <a:gd name="connsiteY512" fmla="*/ 1012471 h 1580879"/>
                  <a:gd name="connsiteX513" fmla="*/ 38064 w 1096191"/>
                  <a:gd name="connsiteY513" fmla="*/ 1009934 h 1580879"/>
                  <a:gd name="connsiteX514" fmla="*/ 35527 w 1096191"/>
                  <a:gd name="connsiteY514" fmla="*/ 1004859 h 1580879"/>
                  <a:gd name="connsiteX515" fmla="*/ 35527 w 1096191"/>
                  <a:gd name="connsiteY515" fmla="*/ 994708 h 1580879"/>
                  <a:gd name="connsiteX516" fmla="*/ 38064 w 1096191"/>
                  <a:gd name="connsiteY516" fmla="*/ 992170 h 1580879"/>
                  <a:gd name="connsiteX517" fmla="*/ 40602 w 1096191"/>
                  <a:gd name="connsiteY517" fmla="*/ 987095 h 1580879"/>
                  <a:gd name="connsiteX518" fmla="*/ 43139 w 1096191"/>
                  <a:gd name="connsiteY518" fmla="*/ 982020 h 1580879"/>
                  <a:gd name="connsiteX519" fmla="*/ 45677 w 1096191"/>
                  <a:gd name="connsiteY519" fmla="*/ 979482 h 1580879"/>
                  <a:gd name="connsiteX520" fmla="*/ 50753 w 1096191"/>
                  <a:gd name="connsiteY520" fmla="*/ 974407 h 1580879"/>
                  <a:gd name="connsiteX521" fmla="*/ 55828 w 1096191"/>
                  <a:gd name="connsiteY521" fmla="*/ 964256 h 1580879"/>
                  <a:gd name="connsiteX522" fmla="*/ 58365 w 1096191"/>
                  <a:gd name="connsiteY522" fmla="*/ 959181 h 1580879"/>
                  <a:gd name="connsiteX523" fmla="*/ 65978 w 1096191"/>
                  <a:gd name="connsiteY523" fmla="*/ 949030 h 1580879"/>
                  <a:gd name="connsiteX524" fmla="*/ 68516 w 1096191"/>
                  <a:gd name="connsiteY524" fmla="*/ 943956 h 1580879"/>
                  <a:gd name="connsiteX525" fmla="*/ 71053 w 1096191"/>
                  <a:gd name="connsiteY525" fmla="*/ 936342 h 1580879"/>
                  <a:gd name="connsiteX526" fmla="*/ 76129 w 1096191"/>
                  <a:gd name="connsiteY526" fmla="*/ 926192 h 1580879"/>
                  <a:gd name="connsiteX527" fmla="*/ 76129 w 1096191"/>
                  <a:gd name="connsiteY527" fmla="*/ 913504 h 1580879"/>
                  <a:gd name="connsiteX528" fmla="*/ 71053 w 1096191"/>
                  <a:gd name="connsiteY528" fmla="*/ 900816 h 1580879"/>
                  <a:gd name="connsiteX529" fmla="*/ 65978 w 1096191"/>
                  <a:gd name="connsiteY529" fmla="*/ 898278 h 1580879"/>
                  <a:gd name="connsiteX530" fmla="*/ 58365 w 1096191"/>
                  <a:gd name="connsiteY530" fmla="*/ 893203 h 1580879"/>
                  <a:gd name="connsiteX531" fmla="*/ 50753 w 1096191"/>
                  <a:gd name="connsiteY531" fmla="*/ 888128 h 1580879"/>
                  <a:gd name="connsiteX532" fmla="*/ 45677 w 1096191"/>
                  <a:gd name="connsiteY532" fmla="*/ 885590 h 1580879"/>
                  <a:gd name="connsiteX533" fmla="*/ 38064 w 1096191"/>
                  <a:gd name="connsiteY533" fmla="*/ 883052 h 1580879"/>
                  <a:gd name="connsiteX534" fmla="*/ 32989 w 1096191"/>
                  <a:gd name="connsiteY534" fmla="*/ 880515 h 1580879"/>
                  <a:gd name="connsiteX535" fmla="*/ 30451 w 1096191"/>
                  <a:gd name="connsiteY535" fmla="*/ 875439 h 1580879"/>
                  <a:gd name="connsiteX536" fmla="*/ 30451 w 1096191"/>
                  <a:gd name="connsiteY536" fmla="*/ 824697 h 1580879"/>
                  <a:gd name="connsiteX537" fmla="*/ 32989 w 1096191"/>
                  <a:gd name="connsiteY537" fmla="*/ 819622 h 1580879"/>
                  <a:gd name="connsiteX538" fmla="*/ 32989 w 1096191"/>
                  <a:gd name="connsiteY538" fmla="*/ 804396 h 1580879"/>
                  <a:gd name="connsiteX539" fmla="*/ 35527 w 1096191"/>
                  <a:gd name="connsiteY539" fmla="*/ 801859 h 1580879"/>
                  <a:gd name="connsiteX540" fmla="*/ 38064 w 1096191"/>
                  <a:gd name="connsiteY540" fmla="*/ 799321 h 1580879"/>
                  <a:gd name="connsiteX541" fmla="*/ 53290 w 1096191"/>
                  <a:gd name="connsiteY541" fmla="*/ 799321 h 1580879"/>
                  <a:gd name="connsiteX542" fmla="*/ 60903 w 1096191"/>
                  <a:gd name="connsiteY542" fmla="*/ 796783 h 1580879"/>
                  <a:gd name="connsiteX543" fmla="*/ 60903 w 1096191"/>
                  <a:gd name="connsiteY543" fmla="*/ 796783 h 158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</a:cxnLst>
                <a:rect l="l" t="t" r="r" b="b"/>
                <a:pathLst>
                  <a:path w="1096191" h="1580879">
                    <a:moveTo>
                      <a:pt x="60914" y="796762"/>
                    </a:moveTo>
                    <a:lnTo>
                      <a:pt x="63451" y="791687"/>
                    </a:lnTo>
                    <a:lnTo>
                      <a:pt x="65989" y="786612"/>
                    </a:lnTo>
                    <a:lnTo>
                      <a:pt x="68526" y="776461"/>
                    </a:lnTo>
                    <a:lnTo>
                      <a:pt x="71064" y="768848"/>
                    </a:lnTo>
                    <a:lnTo>
                      <a:pt x="73602" y="763773"/>
                    </a:lnTo>
                    <a:lnTo>
                      <a:pt x="76139" y="758698"/>
                    </a:lnTo>
                    <a:lnTo>
                      <a:pt x="76139" y="753623"/>
                    </a:lnTo>
                    <a:lnTo>
                      <a:pt x="73602" y="746010"/>
                    </a:lnTo>
                    <a:lnTo>
                      <a:pt x="71064" y="733322"/>
                    </a:lnTo>
                    <a:lnTo>
                      <a:pt x="71064" y="715569"/>
                    </a:lnTo>
                    <a:lnTo>
                      <a:pt x="73602" y="710494"/>
                    </a:lnTo>
                    <a:lnTo>
                      <a:pt x="73602" y="644536"/>
                    </a:lnTo>
                    <a:lnTo>
                      <a:pt x="71064" y="636924"/>
                    </a:lnTo>
                    <a:lnTo>
                      <a:pt x="71064" y="629310"/>
                    </a:lnTo>
                    <a:lnTo>
                      <a:pt x="68526" y="616622"/>
                    </a:lnTo>
                    <a:lnTo>
                      <a:pt x="68526" y="583644"/>
                    </a:lnTo>
                    <a:lnTo>
                      <a:pt x="65989" y="576031"/>
                    </a:lnTo>
                    <a:lnTo>
                      <a:pt x="63451" y="565880"/>
                    </a:lnTo>
                    <a:lnTo>
                      <a:pt x="63451" y="543042"/>
                    </a:lnTo>
                    <a:lnTo>
                      <a:pt x="65989" y="535429"/>
                    </a:lnTo>
                    <a:lnTo>
                      <a:pt x="68526" y="527816"/>
                    </a:lnTo>
                    <a:lnTo>
                      <a:pt x="71064" y="517666"/>
                    </a:lnTo>
                    <a:lnTo>
                      <a:pt x="71064" y="502440"/>
                    </a:lnTo>
                    <a:lnTo>
                      <a:pt x="73602" y="494827"/>
                    </a:lnTo>
                    <a:lnTo>
                      <a:pt x="73602" y="489752"/>
                    </a:lnTo>
                    <a:lnTo>
                      <a:pt x="76139" y="477063"/>
                    </a:lnTo>
                    <a:lnTo>
                      <a:pt x="78677" y="471988"/>
                    </a:lnTo>
                    <a:lnTo>
                      <a:pt x="81215" y="464375"/>
                    </a:lnTo>
                    <a:lnTo>
                      <a:pt x="83752" y="454225"/>
                    </a:lnTo>
                    <a:lnTo>
                      <a:pt x="88828" y="444074"/>
                    </a:lnTo>
                    <a:lnTo>
                      <a:pt x="91365" y="436461"/>
                    </a:lnTo>
                    <a:lnTo>
                      <a:pt x="93903" y="431386"/>
                    </a:lnTo>
                    <a:lnTo>
                      <a:pt x="98978" y="421236"/>
                    </a:lnTo>
                    <a:lnTo>
                      <a:pt x="106591" y="406010"/>
                    </a:lnTo>
                    <a:lnTo>
                      <a:pt x="109129" y="400935"/>
                    </a:lnTo>
                    <a:lnTo>
                      <a:pt x="109129" y="393322"/>
                    </a:lnTo>
                    <a:lnTo>
                      <a:pt x="111666" y="388246"/>
                    </a:lnTo>
                    <a:lnTo>
                      <a:pt x="114204" y="383171"/>
                    </a:lnTo>
                    <a:lnTo>
                      <a:pt x="114204" y="365418"/>
                    </a:lnTo>
                    <a:lnTo>
                      <a:pt x="116741" y="357805"/>
                    </a:lnTo>
                    <a:lnTo>
                      <a:pt x="119279" y="355268"/>
                    </a:lnTo>
                    <a:lnTo>
                      <a:pt x="124354" y="352730"/>
                    </a:lnTo>
                    <a:lnTo>
                      <a:pt x="129429" y="347655"/>
                    </a:lnTo>
                    <a:lnTo>
                      <a:pt x="134505" y="342580"/>
                    </a:lnTo>
                    <a:lnTo>
                      <a:pt x="137043" y="340042"/>
                    </a:lnTo>
                    <a:lnTo>
                      <a:pt x="142117" y="334967"/>
                    </a:lnTo>
                    <a:lnTo>
                      <a:pt x="147193" y="329892"/>
                    </a:lnTo>
                    <a:lnTo>
                      <a:pt x="152268" y="324816"/>
                    </a:lnTo>
                    <a:lnTo>
                      <a:pt x="157343" y="319741"/>
                    </a:lnTo>
                    <a:lnTo>
                      <a:pt x="162419" y="314666"/>
                    </a:lnTo>
                    <a:lnTo>
                      <a:pt x="170031" y="307053"/>
                    </a:lnTo>
                    <a:lnTo>
                      <a:pt x="172569" y="299440"/>
                    </a:lnTo>
                    <a:lnTo>
                      <a:pt x="177645" y="291827"/>
                    </a:lnTo>
                    <a:lnTo>
                      <a:pt x="180182" y="281676"/>
                    </a:lnTo>
                    <a:lnTo>
                      <a:pt x="182720" y="274064"/>
                    </a:lnTo>
                    <a:lnTo>
                      <a:pt x="185257" y="263913"/>
                    </a:lnTo>
                    <a:lnTo>
                      <a:pt x="187795" y="253763"/>
                    </a:lnTo>
                    <a:lnTo>
                      <a:pt x="187795" y="243612"/>
                    </a:lnTo>
                    <a:lnTo>
                      <a:pt x="190333" y="233462"/>
                    </a:lnTo>
                    <a:lnTo>
                      <a:pt x="190333" y="223311"/>
                    </a:lnTo>
                    <a:lnTo>
                      <a:pt x="187795" y="210623"/>
                    </a:lnTo>
                    <a:lnTo>
                      <a:pt x="187795" y="200473"/>
                    </a:lnTo>
                    <a:lnTo>
                      <a:pt x="185257" y="187785"/>
                    </a:lnTo>
                    <a:lnTo>
                      <a:pt x="185257" y="177634"/>
                    </a:lnTo>
                    <a:lnTo>
                      <a:pt x="182720" y="170021"/>
                    </a:lnTo>
                    <a:lnTo>
                      <a:pt x="185257" y="162408"/>
                    </a:lnTo>
                    <a:lnTo>
                      <a:pt x="187795" y="152258"/>
                    </a:lnTo>
                    <a:lnTo>
                      <a:pt x="190333" y="147182"/>
                    </a:lnTo>
                    <a:lnTo>
                      <a:pt x="192870" y="142107"/>
                    </a:lnTo>
                    <a:lnTo>
                      <a:pt x="197946" y="134494"/>
                    </a:lnTo>
                    <a:lnTo>
                      <a:pt x="203021" y="124344"/>
                    </a:lnTo>
                    <a:lnTo>
                      <a:pt x="208096" y="116731"/>
                    </a:lnTo>
                    <a:lnTo>
                      <a:pt x="210634" y="111656"/>
                    </a:lnTo>
                    <a:lnTo>
                      <a:pt x="215709" y="106580"/>
                    </a:lnTo>
                    <a:lnTo>
                      <a:pt x="220784" y="98968"/>
                    </a:lnTo>
                    <a:lnTo>
                      <a:pt x="223322" y="96430"/>
                    </a:lnTo>
                    <a:lnTo>
                      <a:pt x="228397" y="91354"/>
                    </a:lnTo>
                    <a:lnTo>
                      <a:pt x="230934" y="86279"/>
                    </a:lnTo>
                    <a:lnTo>
                      <a:pt x="236010" y="81204"/>
                    </a:lnTo>
                    <a:lnTo>
                      <a:pt x="238548" y="73591"/>
                    </a:lnTo>
                    <a:lnTo>
                      <a:pt x="238548" y="65978"/>
                    </a:lnTo>
                    <a:lnTo>
                      <a:pt x="236010" y="58365"/>
                    </a:lnTo>
                    <a:lnTo>
                      <a:pt x="233472" y="53290"/>
                    </a:lnTo>
                    <a:lnTo>
                      <a:pt x="225860" y="48215"/>
                    </a:lnTo>
                    <a:lnTo>
                      <a:pt x="228397" y="48215"/>
                    </a:lnTo>
                    <a:lnTo>
                      <a:pt x="236010" y="43140"/>
                    </a:lnTo>
                    <a:lnTo>
                      <a:pt x="246160" y="40602"/>
                    </a:lnTo>
                    <a:lnTo>
                      <a:pt x="253773" y="38064"/>
                    </a:lnTo>
                    <a:lnTo>
                      <a:pt x="266462" y="35527"/>
                    </a:lnTo>
                    <a:lnTo>
                      <a:pt x="279150" y="30451"/>
                    </a:lnTo>
                    <a:lnTo>
                      <a:pt x="286762" y="27914"/>
                    </a:lnTo>
                    <a:lnTo>
                      <a:pt x="296913" y="22839"/>
                    </a:lnTo>
                    <a:lnTo>
                      <a:pt x="301988" y="20301"/>
                    </a:lnTo>
                    <a:lnTo>
                      <a:pt x="307063" y="17763"/>
                    </a:lnTo>
                    <a:lnTo>
                      <a:pt x="390784" y="0"/>
                    </a:lnTo>
                    <a:lnTo>
                      <a:pt x="388246" y="5075"/>
                    </a:lnTo>
                    <a:lnTo>
                      <a:pt x="385709" y="17763"/>
                    </a:lnTo>
                    <a:lnTo>
                      <a:pt x="383171" y="27914"/>
                    </a:lnTo>
                    <a:lnTo>
                      <a:pt x="378096" y="40602"/>
                    </a:lnTo>
                    <a:lnTo>
                      <a:pt x="375558" y="48215"/>
                    </a:lnTo>
                    <a:lnTo>
                      <a:pt x="367946" y="58365"/>
                    </a:lnTo>
                    <a:lnTo>
                      <a:pt x="362870" y="65978"/>
                    </a:lnTo>
                    <a:lnTo>
                      <a:pt x="360332" y="71054"/>
                    </a:lnTo>
                    <a:lnTo>
                      <a:pt x="357795" y="73591"/>
                    </a:lnTo>
                    <a:lnTo>
                      <a:pt x="362870" y="78666"/>
                    </a:lnTo>
                    <a:lnTo>
                      <a:pt x="375558" y="83742"/>
                    </a:lnTo>
                    <a:lnTo>
                      <a:pt x="385709" y="86279"/>
                    </a:lnTo>
                    <a:lnTo>
                      <a:pt x="398397" y="88817"/>
                    </a:lnTo>
                    <a:lnTo>
                      <a:pt x="413623" y="93892"/>
                    </a:lnTo>
                    <a:lnTo>
                      <a:pt x="421236" y="98968"/>
                    </a:lnTo>
                    <a:lnTo>
                      <a:pt x="431386" y="109118"/>
                    </a:lnTo>
                    <a:lnTo>
                      <a:pt x="438999" y="116731"/>
                    </a:lnTo>
                    <a:lnTo>
                      <a:pt x="444074" y="126881"/>
                    </a:lnTo>
                    <a:lnTo>
                      <a:pt x="446612" y="134494"/>
                    </a:lnTo>
                    <a:lnTo>
                      <a:pt x="449149" y="139570"/>
                    </a:lnTo>
                    <a:lnTo>
                      <a:pt x="449149" y="152258"/>
                    </a:lnTo>
                    <a:lnTo>
                      <a:pt x="446612" y="159871"/>
                    </a:lnTo>
                    <a:lnTo>
                      <a:pt x="446612" y="164946"/>
                    </a:lnTo>
                    <a:lnTo>
                      <a:pt x="449149" y="172559"/>
                    </a:lnTo>
                    <a:lnTo>
                      <a:pt x="446612" y="177634"/>
                    </a:lnTo>
                    <a:lnTo>
                      <a:pt x="444074" y="182709"/>
                    </a:lnTo>
                    <a:lnTo>
                      <a:pt x="444074" y="210612"/>
                    </a:lnTo>
                    <a:lnTo>
                      <a:pt x="446612" y="220763"/>
                    </a:lnTo>
                    <a:lnTo>
                      <a:pt x="446612" y="230913"/>
                    </a:lnTo>
                    <a:lnTo>
                      <a:pt x="444074" y="238526"/>
                    </a:lnTo>
                    <a:lnTo>
                      <a:pt x="444074" y="246139"/>
                    </a:lnTo>
                    <a:lnTo>
                      <a:pt x="441537" y="251215"/>
                    </a:lnTo>
                    <a:lnTo>
                      <a:pt x="438999" y="258827"/>
                    </a:lnTo>
                    <a:lnTo>
                      <a:pt x="433924" y="263903"/>
                    </a:lnTo>
                    <a:lnTo>
                      <a:pt x="428849" y="271515"/>
                    </a:lnTo>
                    <a:lnTo>
                      <a:pt x="421236" y="279129"/>
                    </a:lnTo>
                    <a:lnTo>
                      <a:pt x="418698" y="284204"/>
                    </a:lnTo>
                    <a:lnTo>
                      <a:pt x="413623" y="291817"/>
                    </a:lnTo>
                    <a:lnTo>
                      <a:pt x="411085" y="299429"/>
                    </a:lnTo>
                    <a:lnTo>
                      <a:pt x="406010" y="307042"/>
                    </a:lnTo>
                    <a:lnTo>
                      <a:pt x="406010" y="317193"/>
                    </a:lnTo>
                    <a:lnTo>
                      <a:pt x="411085" y="327343"/>
                    </a:lnTo>
                    <a:lnTo>
                      <a:pt x="418698" y="337494"/>
                    </a:lnTo>
                    <a:lnTo>
                      <a:pt x="428849" y="342569"/>
                    </a:lnTo>
                    <a:lnTo>
                      <a:pt x="433924" y="345107"/>
                    </a:lnTo>
                    <a:lnTo>
                      <a:pt x="438999" y="345107"/>
                    </a:lnTo>
                    <a:lnTo>
                      <a:pt x="446612" y="347644"/>
                    </a:lnTo>
                    <a:lnTo>
                      <a:pt x="484666" y="347644"/>
                    </a:lnTo>
                    <a:lnTo>
                      <a:pt x="497354" y="345107"/>
                    </a:lnTo>
                    <a:lnTo>
                      <a:pt x="510042" y="342569"/>
                    </a:lnTo>
                    <a:lnTo>
                      <a:pt x="563322" y="342569"/>
                    </a:lnTo>
                    <a:lnTo>
                      <a:pt x="573472" y="345107"/>
                    </a:lnTo>
                    <a:lnTo>
                      <a:pt x="583623" y="345107"/>
                    </a:lnTo>
                    <a:lnTo>
                      <a:pt x="593773" y="347644"/>
                    </a:lnTo>
                    <a:lnTo>
                      <a:pt x="601386" y="347644"/>
                    </a:lnTo>
                    <a:lnTo>
                      <a:pt x="606461" y="350182"/>
                    </a:lnTo>
                    <a:lnTo>
                      <a:pt x="616612" y="350182"/>
                    </a:lnTo>
                    <a:lnTo>
                      <a:pt x="626763" y="352720"/>
                    </a:lnTo>
                    <a:lnTo>
                      <a:pt x="634375" y="355257"/>
                    </a:lnTo>
                    <a:lnTo>
                      <a:pt x="647063" y="355257"/>
                    </a:lnTo>
                    <a:lnTo>
                      <a:pt x="652139" y="357795"/>
                    </a:lnTo>
                    <a:lnTo>
                      <a:pt x="654676" y="360332"/>
                    </a:lnTo>
                    <a:lnTo>
                      <a:pt x="657214" y="362870"/>
                    </a:lnTo>
                    <a:lnTo>
                      <a:pt x="667364" y="365408"/>
                    </a:lnTo>
                    <a:lnTo>
                      <a:pt x="702881" y="365408"/>
                    </a:lnTo>
                    <a:lnTo>
                      <a:pt x="715569" y="367946"/>
                    </a:lnTo>
                    <a:lnTo>
                      <a:pt x="725719" y="370483"/>
                    </a:lnTo>
                    <a:lnTo>
                      <a:pt x="746010" y="370483"/>
                    </a:lnTo>
                    <a:lnTo>
                      <a:pt x="758698" y="373021"/>
                    </a:lnTo>
                    <a:lnTo>
                      <a:pt x="791677" y="373021"/>
                    </a:lnTo>
                    <a:lnTo>
                      <a:pt x="801827" y="375558"/>
                    </a:lnTo>
                    <a:lnTo>
                      <a:pt x="811977" y="375558"/>
                    </a:lnTo>
                    <a:lnTo>
                      <a:pt x="819591" y="378096"/>
                    </a:lnTo>
                    <a:lnTo>
                      <a:pt x="827203" y="378096"/>
                    </a:lnTo>
                    <a:lnTo>
                      <a:pt x="832279" y="380634"/>
                    </a:lnTo>
                    <a:lnTo>
                      <a:pt x="834816" y="378096"/>
                    </a:lnTo>
                    <a:lnTo>
                      <a:pt x="834816" y="403462"/>
                    </a:lnTo>
                    <a:lnTo>
                      <a:pt x="832279" y="413612"/>
                    </a:lnTo>
                    <a:lnTo>
                      <a:pt x="829741" y="423763"/>
                    </a:lnTo>
                    <a:lnTo>
                      <a:pt x="827203" y="431376"/>
                    </a:lnTo>
                    <a:lnTo>
                      <a:pt x="824666" y="441526"/>
                    </a:lnTo>
                    <a:lnTo>
                      <a:pt x="824666" y="477042"/>
                    </a:lnTo>
                    <a:lnTo>
                      <a:pt x="822128" y="487193"/>
                    </a:lnTo>
                    <a:lnTo>
                      <a:pt x="819591" y="497344"/>
                    </a:lnTo>
                    <a:lnTo>
                      <a:pt x="819591" y="502418"/>
                    </a:lnTo>
                    <a:lnTo>
                      <a:pt x="814515" y="504956"/>
                    </a:lnTo>
                    <a:lnTo>
                      <a:pt x="811977" y="507494"/>
                    </a:lnTo>
                    <a:lnTo>
                      <a:pt x="806902" y="510032"/>
                    </a:lnTo>
                    <a:lnTo>
                      <a:pt x="801827" y="517644"/>
                    </a:lnTo>
                    <a:lnTo>
                      <a:pt x="799289" y="525257"/>
                    </a:lnTo>
                    <a:lnTo>
                      <a:pt x="799289" y="535408"/>
                    </a:lnTo>
                    <a:lnTo>
                      <a:pt x="796752" y="540483"/>
                    </a:lnTo>
                    <a:lnTo>
                      <a:pt x="794214" y="545558"/>
                    </a:lnTo>
                    <a:lnTo>
                      <a:pt x="789139" y="548096"/>
                    </a:lnTo>
                    <a:lnTo>
                      <a:pt x="778988" y="548096"/>
                    </a:lnTo>
                    <a:lnTo>
                      <a:pt x="771375" y="545558"/>
                    </a:lnTo>
                    <a:lnTo>
                      <a:pt x="761225" y="545558"/>
                    </a:lnTo>
                    <a:lnTo>
                      <a:pt x="753612" y="548096"/>
                    </a:lnTo>
                    <a:lnTo>
                      <a:pt x="745999" y="553171"/>
                    </a:lnTo>
                    <a:lnTo>
                      <a:pt x="738386" y="560784"/>
                    </a:lnTo>
                    <a:lnTo>
                      <a:pt x="733311" y="565859"/>
                    </a:lnTo>
                    <a:lnTo>
                      <a:pt x="728236" y="576010"/>
                    </a:lnTo>
                    <a:lnTo>
                      <a:pt x="723160" y="583623"/>
                    </a:lnTo>
                    <a:lnTo>
                      <a:pt x="718085" y="588698"/>
                    </a:lnTo>
                    <a:lnTo>
                      <a:pt x="713010" y="596311"/>
                    </a:lnTo>
                    <a:lnTo>
                      <a:pt x="707935" y="603924"/>
                    </a:lnTo>
                    <a:lnTo>
                      <a:pt x="705397" y="608999"/>
                    </a:lnTo>
                    <a:lnTo>
                      <a:pt x="700322" y="614074"/>
                    </a:lnTo>
                    <a:lnTo>
                      <a:pt x="697784" y="621687"/>
                    </a:lnTo>
                    <a:lnTo>
                      <a:pt x="697784" y="629300"/>
                    </a:lnTo>
                    <a:lnTo>
                      <a:pt x="700322" y="639451"/>
                    </a:lnTo>
                    <a:lnTo>
                      <a:pt x="697784" y="649601"/>
                    </a:lnTo>
                    <a:lnTo>
                      <a:pt x="697784" y="659752"/>
                    </a:lnTo>
                    <a:lnTo>
                      <a:pt x="695247" y="664827"/>
                    </a:lnTo>
                    <a:lnTo>
                      <a:pt x="692709" y="672440"/>
                    </a:lnTo>
                    <a:lnTo>
                      <a:pt x="690171" y="677515"/>
                    </a:lnTo>
                    <a:lnTo>
                      <a:pt x="685096" y="685128"/>
                    </a:lnTo>
                    <a:lnTo>
                      <a:pt x="685096" y="690203"/>
                    </a:lnTo>
                    <a:lnTo>
                      <a:pt x="682558" y="697816"/>
                    </a:lnTo>
                    <a:lnTo>
                      <a:pt x="682558" y="743483"/>
                    </a:lnTo>
                    <a:lnTo>
                      <a:pt x="680021" y="751096"/>
                    </a:lnTo>
                    <a:lnTo>
                      <a:pt x="680021" y="779010"/>
                    </a:lnTo>
                    <a:lnTo>
                      <a:pt x="682558" y="786622"/>
                    </a:lnTo>
                    <a:lnTo>
                      <a:pt x="685096" y="796773"/>
                    </a:lnTo>
                    <a:lnTo>
                      <a:pt x="690171" y="806923"/>
                    </a:lnTo>
                    <a:lnTo>
                      <a:pt x="695247" y="814536"/>
                    </a:lnTo>
                    <a:lnTo>
                      <a:pt x="697784" y="819611"/>
                    </a:lnTo>
                    <a:lnTo>
                      <a:pt x="700322" y="827225"/>
                    </a:lnTo>
                    <a:lnTo>
                      <a:pt x="702860" y="832300"/>
                    </a:lnTo>
                    <a:lnTo>
                      <a:pt x="705397" y="834837"/>
                    </a:lnTo>
                    <a:lnTo>
                      <a:pt x="710472" y="834837"/>
                    </a:lnTo>
                    <a:lnTo>
                      <a:pt x="715548" y="832300"/>
                    </a:lnTo>
                    <a:lnTo>
                      <a:pt x="720623" y="829762"/>
                    </a:lnTo>
                    <a:lnTo>
                      <a:pt x="725698" y="832300"/>
                    </a:lnTo>
                    <a:lnTo>
                      <a:pt x="733311" y="834837"/>
                    </a:lnTo>
                    <a:lnTo>
                      <a:pt x="740924" y="839913"/>
                    </a:lnTo>
                    <a:lnTo>
                      <a:pt x="745999" y="842450"/>
                    </a:lnTo>
                    <a:lnTo>
                      <a:pt x="751074" y="847525"/>
                    </a:lnTo>
                    <a:lnTo>
                      <a:pt x="751074" y="850063"/>
                    </a:lnTo>
                    <a:lnTo>
                      <a:pt x="753612" y="855139"/>
                    </a:lnTo>
                    <a:lnTo>
                      <a:pt x="753612" y="857676"/>
                    </a:lnTo>
                    <a:lnTo>
                      <a:pt x="758687" y="862751"/>
                    </a:lnTo>
                    <a:lnTo>
                      <a:pt x="763763" y="865289"/>
                    </a:lnTo>
                    <a:lnTo>
                      <a:pt x="766300" y="872902"/>
                    </a:lnTo>
                    <a:lnTo>
                      <a:pt x="768838" y="880515"/>
                    </a:lnTo>
                    <a:lnTo>
                      <a:pt x="771375" y="890665"/>
                    </a:lnTo>
                    <a:lnTo>
                      <a:pt x="771375" y="895740"/>
                    </a:lnTo>
                    <a:lnTo>
                      <a:pt x="768838" y="900816"/>
                    </a:lnTo>
                    <a:lnTo>
                      <a:pt x="768838" y="908428"/>
                    </a:lnTo>
                    <a:lnTo>
                      <a:pt x="766300" y="913504"/>
                    </a:lnTo>
                    <a:lnTo>
                      <a:pt x="768838" y="918579"/>
                    </a:lnTo>
                    <a:lnTo>
                      <a:pt x="768838" y="923654"/>
                    </a:lnTo>
                    <a:lnTo>
                      <a:pt x="773913" y="928730"/>
                    </a:lnTo>
                    <a:lnTo>
                      <a:pt x="781526" y="933805"/>
                    </a:lnTo>
                    <a:lnTo>
                      <a:pt x="791677" y="936342"/>
                    </a:lnTo>
                    <a:lnTo>
                      <a:pt x="799289" y="941418"/>
                    </a:lnTo>
                    <a:lnTo>
                      <a:pt x="809440" y="946493"/>
                    </a:lnTo>
                    <a:lnTo>
                      <a:pt x="814515" y="951568"/>
                    </a:lnTo>
                    <a:lnTo>
                      <a:pt x="817053" y="956644"/>
                    </a:lnTo>
                    <a:lnTo>
                      <a:pt x="819591" y="961719"/>
                    </a:lnTo>
                    <a:lnTo>
                      <a:pt x="824666" y="964256"/>
                    </a:lnTo>
                    <a:lnTo>
                      <a:pt x="829741" y="966794"/>
                    </a:lnTo>
                    <a:lnTo>
                      <a:pt x="842429" y="966794"/>
                    </a:lnTo>
                    <a:lnTo>
                      <a:pt x="852580" y="964256"/>
                    </a:lnTo>
                    <a:lnTo>
                      <a:pt x="860193" y="966794"/>
                    </a:lnTo>
                    <a:lnTo>
                      <a:pt x="867805" y="969332"/>
                    </a:lnTo>
                    <a:lnTo>
                      <a:pt x="872881" y="971869"/>
                    </a:lnTo>
                    <a:lnTo>
                      <a:pt x="893182" y="971869"/>
                    </a:lnTo>
                    <a:lnTo>
                      <a:pt x="905870" y="964256"/>
                    </a:lnTo>
                    <a:lnTo>
                      <a:pt x="918558" y="954106"/>
                    </a:lnTo>
                    <a:lnTo>
                      <a:pt x="928708" y="949030"/>
                    </a:lnTo>
                    <a:lnTo>
                      <a:pt x="938859" y="949030"/>
                    </a:lnTo>
                    <a:lnTo>
                      <a:pt x="949010" y="951568"/>
                    </a:lnTo>
                    <a:lnTo>
                      <a:pt x="959160" y="956644"/>
                    </a:lnTo>
                    <a:lnTo>
                      <a:pt x="971848" y="961719"/>
                    </a:lnTo>
                    <a:lnTo>
                      <a:pt x="987074" y="966794"/>
                    </a:lnTo>
                    <a:lnTo>
                      <a:pt x="999762" y="969332"/>
                    </a:lnTo>
                    <a:lnTo>
                      <a:pt x="1009913" y="976945"/>
                    </a:lnTo>
                    <a:lnTo>
                      <a:pt x="1022601" y="982020"/>
                    </a:lnTo>
                    <a:lnTo>
                      <a:pt x="1030214" y="987095"/>
                    </a:lnTo>
                    <a:lnTo>
                      <a:pt x="1040364" y="994708"/>
                    </a:lnTo>
                    <a:lnTo>
                      <a:pt x="1050515" y="1004859"/>
                    </a:lnTo>
                    <a:lnTo>
                      <a:pt x="1055590" y="1012471"/>
                    </a:lnTo>
                    <a:lnTo>
                      <a:pt x="1060665" y="1017547"/>
                    </a:lnTo>
                    <a:lnTo>
                      <a:pt x="1065740" y="1025159"/>
                    </a:lnTo>
                    <a:lnTo>
                      <a:pt x="1065740" y="1030235"/>
                    </a:lnTo>
                    <a:lnTo>
                      <a:pt x="1068278" y="1035310"/>
                    </a:lnTo>
                    <a:lnTo>
                      <a:pt x="1080966" y="1035310"/>
                    </a:lnTo>
                    <a:lnTo>
                      <a:pt x="1083504" y="1037847"/>
                    </a:lnTo>
                    <a:lnTo>
                      <a:pt x="1088579" y="1037847"/>
                    </a:lnTo>
                    <a:lnTo>
                      <a:pt x="1093654" y="1040385"/>
                    </a:lnTo>
                    <a:lnTo>
                      <a:pt x="1096192" y="1040385"/>
                    </a:lnTo>
                    <a:lnTo>
                      <a:pt x="1096192" y="1042923"/>
                    </a:lnTo>
                    <a:lnTo>
                      <a:pt x="1088579" y="1047998"/>
                    </a:lnTo>
                    <a:lnTo>
                      <a:pt x="1075891" y="1055611"/>
                    </a:lnTo>
                    <a:lnTo>
                      <a:pt x="1063203" y="1060686"/>
                    </a:lnTo>
                    <a:lnTo>
                      <a:pt x="1047977" y="1068299"/>
                    </a:lnTo>
                    <a:lnTo>
                      <a:pt x="1037827" y="1075912"/>
                    </a:lnTo>
                    <a:lnTo>
                      <a:pt x="1030214" y="1080987"/>
                    </a:lnTo>
                    <a:lnTo>
                      <a:pt x="1025138" y="1086063"/>
                    </a:lnTo>
                    <a:lnTo>
                      <a:pt x="1017525" y="1091138"/>
                    </a:lnTo>
                    <a:lnTo>
                      <a:pt x="1012450" y="1096213"/>
                    </a:lnTo>
                    <a:lnTo>
                      <a:pt x="1007375" y="1098751"/>
                    </a:lnTo>
                    <a:lnTo>
                      <a:pt x="1002300" y="1101288"/>
                    </a:lnTo>
                    <a:lnTo>
                      <a:pt x="994687" y="1103826"/>
                    </a:lnTo>
                    <a:lnTo>
                      <a:pt x="987074" y="1106364"/>
                    </a:lnTo>
                    <a:lnTo>
                      <a:pt x="979461" y="1106364"/>
                    </a:lnTo>
                    <a:lnTo>
                      <a:pt x="971848" y="1108901"/>
                    </a:lnTo>
                    <a:lnTo>
                      <a:pt x="964235" y="1113976"/>
                    </a:lnTo>
                    <a:lnTo>
                      <a:pt x="951547" y="1121589"/>
                    </a:lnTo>
                    <a:lnTo>
                      <a:pt x="946472" y="1126664"/>
                    </a:lnTo>
                    <a:lnTo>
                      <a:pt x="938859" y="1129202"/>
                    </a:lnTo>
                    <a:lnTo>
                      <a:pt x="928708" y="1136815"/>
                    </a:lnTo>
                    <a:lnTo>
                      <a:pt x="921096" y="1141890"/>
                    </a:lnTo>
                    <a:lnTo>
                      <a:pt x="913483" y="1146966"/>
                    </a:lnTo>
                    <a:lnTo>
                      <a:pt x="905870" y="1152041"/>
                    </a:lnTo>
                    <a:lnTo>
                      <a:pt x="898257" y="1157116"/>
                    </a:lnTo>
                    <a:lnTo>
                      <a:pt x="890644" y="1162191"/>
                    </a:lnTo>
                    <a:lnTo>
                      <a:pt x="885569" y="1167267"/>
                    </a:lnTo>
                    <a:lnTo>
                      <a:pt x="875418" y="1174880"/>
                    </a:lnTo>
                    <a:lnTo>
                      <a:pt x="867805" y="1182492"/>
                    </a:lnTo>
                    <a:lnTo>
                      <a:pt x="857655" y="1190105"/>
                    </a:lnTo>
                    <a:lnTo>
                      <a:pt x="822138" y="1233234"/>
                    </a:lnTo>
                    <a:lnTo>
                      <a:pt x="809450" y="1243385"/>
                    </a:lnTo>
                    <a:lnTo>
                      <a:pt x="799300" y="1250998"/>
                    </a:lnTo>
                    <a:lnTo>
                      <a:pt x="789149" y="1253535"/>
                    </a:lnTo>
                    <a:lnTo>
                      <a:pt x="778999" y="1258611"/>
                    </a:lnTo>
                    <a:lnTo>
                      <a:pt x="768849" y="1268761"/>
                    </a:lnTo>
                    <a:lnTo>
                      <a:pt x="761235" y="1273837"/>
                    </a:lnTo>
                    <a:lnTo>
                      <a:pt x="751085" y="1283987"/>
                    </a:lnTo>
                    <a:lnTo>
                      <a:pt x="740935" y="1294137"/>
                    </a:lnTo>
                    <a:lnTo>
                      <a:pt x="728247" y="1301751"/>
                    </a:lnTo>
                    <a:lnTo>
                      <a:pt x="715558" y="1309363"/>
                    </a:lnTo>
                    <a:lnTo>
                      <a:pt x="700333" y="1314439"/>
                    </a:lnTo>
                    <a:lnTo>
                      <a:pt x="682569" y="1322051"/>
                    </a:lnTo>
                    <a:lnTo>
                      <a:pt x="669881" y="1327127"/>
                    </a:lnTo>
                    <a:lnTo>
                      <a:pt x="649591" y="1327127"/>
                    </a:lnTo>
                    <a:lnTo>
                      <a:pt x="644515" y="1329664"/>
                    </a:lnTo>
                    <a:lnTo>
                      <a:pt x="641978" y="1337277"/>
                    </a:lnTo>
                    <a:lnTo>
                      <a:pt x="639440" y="1342352"/>
                    </a:lnTo>
                    <a:lnTo>
                      <a:pt x="629289" y="1360105"/>
                    </a:lnTo>
                    <a:lnTo>
                      <a:pt x="626752" y="1365181"/>
                    </a:lnTo>
                    <a:lnTo>
                      <a:pt x="624214" y="1367718"/>
                    </a:lnTo>
                    <a:lnTo>
                      <a:pt x="621677" y="1372793"/>
                    </a:lnTo>
                    <a:lnTo>
                      <a:pt x="616601" y="1375331"/>
                    </a:lnTo>
                    <a:lnTo>
                      <a:pt x="611526" y="1377869"/>
                    </a:lnTo>
                    <a:lnTo>
                      <a:pt x="601376" y="1380406"/>
                    </a:lnTo>
                    <a:lnTo>
                      <a:pt x="573472" y="1380406"/>
                    </a:lnTo>
                    <a:lnTo>
                      <a:pt x="555709" y="1382944"/>
                    </a:lnTo>
                    <a:lnTo>
                      <a:pt x="525268" y="1382944"/>
                    </a:lnTo>
                    <a:lnTo>
                      <a:pt x="517655" y="1390557"/>
                    </a:lnTo>
                    <a:lnTo>
                      <a:pt x="510042" y="1405783"/>
                    </a:lnTo>
                    <a:lnTo>
                      <a:pt x="504967" y="1421008"/>
                    </a:lnTo>
                    <a:lnTo>
                      <a:pt x="497354" y="1431159"/>
                    </a:lnTo>
                    <a:lnTo>
                      <a:pt x="487203" y="1433696"/>
                    </a:lnTo>
                    <a:lnTo>
                      <a:pt x="482128" y="1436234"/>
                    </a:lnTo>
                    <a:lnTo>
                      <a:pt x="474515" y="1436234"/>
                    </a:lnTo>
                    <a:lnTo>
                      <a:pt x="471978" y="1433696"/>
                    </a:lnTo>
                    <a:lnTo>
                      <a:pt x="456752" y="1428621"/>
                    </a:lnTo>
                    <a:lnTo>
                      <a:pt x="446602" y="1428621"/>
                    </a:lnTo>
                    <a:lnTo>
                      <a:pt x="438988" y="1423546"/>
                    </a:lnTo>
                    <a:lnTo>
                      <a:pt x="433913" y="1418471"/>
                    </a:lnTo>
                    <a:lnTo>
                      <a:pt x="431376" y="1413396"/>
                    </a:lnTo>
                    <a:lnTo>
                      <a:pt x="426300" y="1405783"/>
                    </a:lnTo>
                    <a:lnTo>
                      <a:pt x="423763" y="1400707"/>
                    </a:lnTo>
                    <a:lnTo>
                      <a:pt x="418688" y="1395632"/>
                    </a:lnTo>
                    <a:lnTo>
                      <a:pt x="416150" y="1390557"/>
                    </a:lnTo>
                    <a:lnTo>
                      <a:pt x="411074" y="1388019"/>
                    </a:lnTo>
                    <a:lnTo>
                      <a:pt x="400924" y="1388019"/>
                    </a:lnTo>
                    <a:lnTo>
                      <a:pt x="395849" y="1393094"/>
                    </a:lnTo>
                    <a:lnTo>
                      <a:pt x="390774" y="1400707"/>
                    </a:lnTo>
                    <a:lnTo>
                      <a:pt x="388236" y="1408320"/>
                    </a:lnTo>
                    <a:lnTo>
                      <a:pt x="385698" y="1410858"/>
                    </a:lnTo>
                    <a:lnTo>
                      <a:pt x="383161" y="1413396"/>
                    </a:lnTo>
                    <a:lnTo>
                      <a:pt x="380623" y="1415933"/>
                    </a:lnTo>
                    <a:lnTo>
                      <a:pt x="373010" y="1415933"/>
                    </a:lnTo>
                    <a:lnTo>
                      <a:pt x="362860" y="1413396"/>
                    </a:lnTo>
                    <a:lnTo>
                      <a:pt x="352709" y="1410858"/>
                    </a:lnTo>
                    <a:lnTo>
                      <a:pt x="345096" y="1410858"/>
                    </a:lnTo>
                    <a:lnTo>
                      <a:pt x="337483" y="1408320"/>
                    </a:lnTo>
                    <a:lnTo>
                      <a:pt x="329871" y="1410858"/>
                    </a:lnTo>
                    <a:lnTo>
                      <a:pt x="324795" y="1415933"/>
                    </a:lnTo>
                    <a:lnTo>
                      <a:pt x="319720" y="1418471"/>
                    </a:lnTo>
                    <a:lnTo>
                      <a:pt x="317182" y="1423546"/>
                    </a:lnTo>
                    <a:lnTo>
                      <a:pt x="314645" y="1428621"/>
                    </a:lnTo>
                    <a:lnTo>
                      <a:pt x="314645" y="1436234"/>
                    </a:lnTo>
                    <a:lnTo>
                      <a:pt x="312107" y="1441310"/>
                    </a:lnTo>
                    <a:lnTo>
                      <a:pt x="307032" y="1448922"/>
                    </a:lnTo>
                    <a:lnTo>
                      <a:pt x="304494" y="1453998"/>
                    </a:lnTo>
                    <a:lnTo>
                      <a:pt x="299419" y="1459073"/>
                    </a:lnTo>
                    <a:lnTo>
                      <a:pt x="299419" y="1464148"/>
                    </a:lnTo>
                    <a:lnTo>
                      <a:pt x="294344" y="1469223"/>
                    </a:lnTo>
                    <a:lnTo>
                      <a:pt x="291806" y="1471761"/>
                    </a:lnTo>
                    <a:lnTo>
                      <a:pt x="289268" y="1476836"/>
                    </a:lnTo>
                    <a:lnTo>
                      <a:pt x="284193" y="1484449"/>
                    </a:lnTo>
                    <a:lnTo>
                      <a:pt x="281656" y="1492062"/>
                    </a:lnTo>
                    <a:lnTo>
                      <a:pt x="279118" y="1504750"/>
                    </a:lnTo>
                    <a:lnTo>
                      <a:pt x="279118" y="1512363"/>
                    </a:lnTo>
                    <a:lnTo>
                      <a:pt x="276580" y="1525051"/>
                    </a:lnTo>
                    <a:lnTo>
                      <a:pt x="274043" y="1535201"/>
                    </a:lnTo>
                    <a:lnTo>
                      <a:pt x="268968" y="1540277"/>
                    </a:lnTo>
                    <a:lnTo>
                      <a:pt x="266430" y="1545352"/>
                    </a:lnTo>
                    <a:lnTo>
                      <a:pt x="263892" y="1550427"/>
                    </a:lnTo>
                    <a:lnTo>
                      <a:pt x="261354" y="1552965"/>
                    </a:lnTo>
                    <a:lnTo>
                      <a:pt x="243602" y="1552965"/>
                    </a:lnTo>
                    <a:lnTo>
                      <a:pt x="243602" y="1550427"/>
                    </a:lnTo>
                    <a:lnTo>
                      <a:pt x="241064" y="1545352"/>
                    </a:lnTo>
                    <a:lnTo>
                      <a:pt x="241064" y="1542815"/>
                    </a:lnTo>
                    <a:lnTo>
                      <a:pt x="238526" y="1540277"/>
                    </a:lnTo>
                    <a:lnTo>
                      <a:pt x="238526" y="1537739"/>
                    </a:lnTo>
                    <a:lnTo>
                      <a:pt x="235989" y="1535201"/>
                    </a:lnTo>
                    <a:lnTo>
                      <a:pt x="228376" y="1535201"/>
                    </a:lnTo>
                    <a:lnTo>
                      <a:pt x="225838" y="1537739"/>
                    </a:lnTo>
                    <a:lnTo>
                      <a:pt x="223301" y="1540277"/>
                    </a:lnTo>
                    <a:lnTo>
                      <a:pt x="220763" y="1542815"/>
                    </a:lnTo>
                    <a:lnTo>
                      <a:pt x="218225" y="1545352"/>
                    </a:lnTo>
                    <a:lnTo>
                      <a:pt x="215688" y="1547890"/>
                    </a:lnTo>
                    <a:lnTo>
                      <a:pt x="210612" y="1547890"/>
                    </a:lnTo>
                    <a:lnTo>
                      <a:pt x="203000" y="1545352"/>
                    </a:lnTo>
                    <a:lnTo>
                      <a:pt x="197924" y="1545352"/>
                    </a:lnTo>
                    <a:lnTo>
                      <a:pt x="192849" y="1542815"/>
                    </a:lnTo>
                    <a:lnTo>
                      <a:pt x="185236" y="1542815"/>
                    </a:lnTo>
                    <a:lnTo>
                      <a:pt x="182698" y="1545352"/>
                    </a:lnTo>
                    <a:lnTo>
                      <a:pt x="177623" y="1545352"/>
                    </a:lnTo>
                    <a:lnTo>
                      <a:pt x="175086" y="1547890"/>
                    </a:lnTo>
                    <a:lnTo>
                      <a:pt x="172548" y="1552965"/>
                    </a:lnTo>
                    <a:lnTo>
                      <a:pt x="167473" y="1558040"/>
                    </a:lnTo>
                    <a:lnTo>
                      <a:pt x="164935" y="1563115"/>
                    </a:lnTo>
                    <a:lnTo>
                      <a:pt x="162398" y="1568191"/>
                    </a:lnTo>
                    <a:lnTo>
                      <a:pt x="159860" y="1573266"/>
                    </a:lnTo>
                    <a:lnTo>
                      <a:pt x="154785" y="1575804"/>
                    </a:lnTo>
                    <a:lnTo>
                      <a:pt x="154785" y="1578341"/>
                    </a:lnTo>
                    <a:lnTo>
                      <a:pt x="137021" y="1578341"/>
                    </a:lnTo>
                    <a:lnTo>
                      <a:pt x="134484" y="1580879"/>
                    </a:lnTo>
                    <a:lnTo>
                      <a:pt x="109118" y="1580879"/>
                    </a:lnTo>
                    <a:lnTo>
                      <a:pt x="101505" y="1578341"/>
                    </a:lnTo>
                    <a:lnTo>
                      <a:pt x="96430" y="1578341"/>
                    </a:lnTo>
                    <a:lnTo>
                      <a:pt x="91354" y="1573266"/>
                    </a:lnTo>
                    <a:lnTo>
                      <a:pt x="88817" y="1570728"/>
                    </a:lnTo>
                    <a:lnTo>
                      <a:pt x="83742" y="1568191"/>
                    </a:lnTo>
                    <a:lnTo>
                      <a:pt x="78666" y="1563115"/>
                    </a:lnTo>
                    <a:lnTo>
                      <a:pt x="71053" y="1558040"/>
                    </a:lnTo>
                    <a:lnTo>
                      <a:pt x="65978" y="1552965"/>
                    </a:lnTo>
                    <a:lnTo>
                      <a:pt x="60903" y="1545352"/>
                    </a:lnTo>
                    <a:lnTo>
                      <a:pt x="53290" y="1537739"/>
                    </a:lnTo>
                    <a:lnTo>
                      <a:pt x="48215" y="1530126"/>
                    </a:lnTo>
                    <a:lnTo>
                      <a:pt x="43139" y="1525051"/>
                    </a:lnTo>
                    <a:lnTo>
                      <a:pt x="38064" y="1519976"/>
                    </a:lnTo>
                    <a:lnTo>
                      <a:pt x="35527" y="1517438"/>
                    </a:lnTo>
                    <a:lnTo>
                      <a:pt x="35527" y="1514901"/>
                    </a:lnTo>
                    <a:lnTo>
                      <a:pt x="30451" y="1509825"/>
                    </a:lnTo>
                    <a:lnTo>
                      <a:pt x="22839" y="1509825"/>
                    </a:lnTo>
                    <a:lnTo>
                      <a:pt x="17763" y="1512363"/>
                    </a:lnTo>
                    <a:lnTo>
                      <a:pt x="20301" y="1507288"/>
                    </a:lnTo>
                    <a:lnTo>
                      <a:pt x="22839" y="1502212"/>
                    </a:lnTo>
                    <a:lnTo>
                      <a:pt x="27914" y="1489524"/>
                    </a:lnTo>
                    <a:lnTo>
                      <a:pt x="32989" y="1474298"/>
                    </a:lnTo>
                    <a:lnTo>
                      <a:pt x="32989" y="1441320"/>
                    </a:lnTo>
                    <a:lnTo>
                      <a:pt x="35527" y="1426094"/>
                    </a:lnTo>
                    <a:lnTo>
                      <a:pt x="40602" y="1408331"/>
                    </a:lnTo>
                    <a:lnTo>
                      <a:pt x="43139" y="1388040"/>
                    </a:lnTo>
                    <a:lnTo>
                      <a:pt x="43139" y="1370277"/>
                    </a:lnTo>
                    <a:lnTo>
                      <a:pt x="38064" y="1355051"/>
                    </a:lnTo>
                    <a:lnTo>
                      <a:pt x="32989" y="1339826"/>
                    </a:lnTo>
                    <a:lnTo>
                      <a:pt x="27914" y="1327137"/>
                    </a:lnTo>
                    <a:lnTo>
                      <a:pt x="27914" y="1311912"/>
                    </a:lnTo>
                    <a:lnTo>
                      <a:pt x="32989" y="1304298"/>
                    </a:lnTo>
                    <a:lnTo>
                      <a:pt x="38064" y="1299223"/>
                    </a:lnTo>
                    <a:lnTo>
                      <a:pt x="45677" y="1296686"/>
                    </a:lnTo>
                    <a:lnTo>
                      <a:pt x="50753" y="1289073"/>
                    </a:lnTo>
                    <a:lnTo>
                      <a:pt x="58365" y="1281460"/>
                    </a:lnTo>
                    <a:lnTo>
                      <a:pt x="63441" y="1271309"/>
                    </a:lnTo>
                    <a:lnTo>
                      <a:pt x="65978" y="1261159"/>
                    </a:lnTo>
                    <a:lnTo>
                      <a:pt x="65978" y="1251009"/>
                    </a:lnTo>
                    <a:lnTo>
                      <a:pt x="63441" y="1240858"/>
                    </a:lnTo>
                    <a:lnTo>
                      <a:pt x="58365" y="1230707"/>
                    </a:lnTo>
                    <a:lnTo>
                      <a:pt x="50753" y="1225632"/>
                    </a:lnTo>
                    <a:lnTo>
                      <a:pt x="40602" y="1218019"/>
                    </a:lnTo>
                    <a:lnTo>
                      <a:pt x="32989" y="1212944"/>
                    </a:lnTo>
                    <a:lnTo>
                      <a:pt x="20301" y="1205331"/>
                    </a:lnTo>
                    <a:lnTo>
                      <a:pt x="17763" y="1200256"/>
                    </a:lnTo>
                    <a:lnTo>
                      <a:pt x="15225" y="1195181"/>
                    </a:lnTo>
                    <a:lnTo>
                      <a:pt x="12688" y="1192643"/>
                    </a:lnTo>
                    <a:lnTo>
                      <a:pt x="10151" y="1187568"/>
                    </a:lnTo>
                    <a:lnTo>
                      <a:pt x="10151" y="1167267"/>
                    </a:lnTo>
                    <a:lnTo>
                      <a:pt x="7613" y="1159654"/>
                    </a:lnTo>
                    <a:lnTo>
                      <a:pt x="5075" y="1154578"/>
                    </a:lnTo>
                    <a:lnTo>
                      <a:pt x="2537" y="1152041"/>
                    </a:lnTo>
                    <a:lnTo>
                      <a:pt x="2537" y="1149503"/>
                    </a:lnTo>
                    <a:lnTo>
                      <a:pt x="0" y="1141890"/>
                    </a:lnTo>
                    <a:lnTo>
                      <a:pt x="2537" y="1136815"/>
                    </a:lnTo>
                    <a:lnTo>
                      <a:pt x="5075" y="1134278"/>
                    </a:lnTo>
                    <a:lnTo>
                      <a:pt x="7613" y="1129202"/>
                    </a:lnTo>
                    <a:lnTo>
                      <a:pt x="12688" y="1124127"/>
                    </a:lnTo>
                    <a:lnTo>
                      <a:pt x="17763" y="1116514"/>
                    </a:lnTo>
                    <a:lnTo>
                      <a:pt x="17763" y="1101288"/>
                    </a:lnTo>
                    <a:lnTo>
                      <a:pt x="20301" y="1091138"/>
                    </a:lnTo>
                    <a:lnTo>
                      <a:pt x="22839" y="1086063"/>
                    </a:lnTo>
                    <a:lnTo>
                      <a:pt x="27914" y="1080987"/>
                    </a:lnTo>
                    <a:lnTo>
                      <a:pt x="35527" y="1078450"/>
                    </a:lnTo>
                    <a:lnTo>
                      <a:pt x="40602" y="1075912"/>
                    </a:lnTo>
                    <a:lnTo>
                      <a:pt x="43139" y="1073374"/>
                    </a:lnTo>
                    <a:lnTo>
                      <a:pt x="50753" y="1070837"/>
                    </a:lnTo>
                    <a:lnTo>
                      <a:pt x="60903" y="1065761"/>
                    </a:lnTo>
                    <a:lnTo>
                      <a:pt x="68516" y="1063224"/>
                    </a:lnTo>
                    <a:lnTo>
                      <a:pt x="73591" y="1060686"/>
                    </a:lnTo>
                    <a:lnTo>
                      <a:pt x="76129" y="1060686"/>
                    </a:lnTo>
                    <a:lnTo>
                      <a:pt x="78666" y="1058149"/>
                    </a:lnTo>
                    <a:lnTo>
                      <a:pt x="78666" y="1053073"/>
                    </a:lnTo>
                    <a:lnTo>
                      <a:pt x="73591" y="1047998"/>
                    </a:lnTo>
                    <a:lnTo>
                      <a:pt x="71053" y="1045461"/>
                    </a:lnTo>
                    <a:lnTo>
                      <a:pt x="63441" y="1040385"/>
                    </a:lnTo>
                    <a:lnTo>
                      <a:pt x="58365" y="1035310"/>
                    </a:lnTo>
                    <a:lnTo>
                      <a:pt x="53290" y="1030235"/>
                    </a:lnTo>
                    <a:lnTo>
                      <a:pt x="50753" y="1027697"/>
                    </a:lnTo>
                    <a:lnTo>
                      <a:pt x="48215" y="1022622"/>
                    </a:lnTo>
                    <a:lnTo>
                      <a:pt x="40602" y="1012471"/>
                    </a:lnTo>
                    <a:lnTo>
                      <a:pt x="38064" y="1009934"/>
                    </a:lnTo>
                    <a:lnTo>
                      <a:pt x="35527" y="1004859"/>
                    </a:lnTo>
                    <a:lnTo>
                      <a:pt x="35527" y="994708"/>
                    </a:lnTo>
                    <a:lnTo>
                      <a:pt x="38064" y="992170"/>
                    </a:lnTo>
                    <a:lnTo>
                      <a:pt x="40602" y="987095"/>
                    </a:lnTo>
                    <a:lnTo>
                      <a:pt x="43139" y="982020"/>
                    </a:lnTo>
                    <a:lnTo>
                      <a:pt x="45677" y="979482"/>
                    </a:lnTo>
                    <a:lnTo>
                      <a:pt x="50753" y="974407"/>
                    </a:lnTo>
                    <a:lnTo>
                      <a:pt x="55828" y="964256"/>
                    </a:lnTo>
                    <a:lnTo>
                      <a:pt x="58365" y="959181"/>
                    </a:lnTo>
                    <a:lnTo>
                      <a:pt x="65978" y="949030"/>
                    </a:lnTo>
                    <a:lnTo>
                      <a:pt x="68516" y="943956"/>
                    </a:lnTo>
                    <a:lnTo>
                      <a:pt x="71053" y="936342"/>
                    </a:lnTo>
                    <a:lnTo>
                      <a:pt x="76129" y="926192"/>
                    </a:lnTo>
                    <a:lnTo>
                      <a:pt x="76129" y="913504"/>
                    </a:lnTo>
                    <a:lnTo>
                      <a:pt x="71053" y="900816"/>
                    </a:lnTo>
                    <a:lnTo>
                      <a:pt x="65978" y="898278"/>
                    </a:lnTo>
                    <a:lnTo>
                      <a:pt x="58365" y="893203"/>
                    </a:lnTo>
                    <a:lnTo>
                      <a:pt x="50753" y="888128"/>
                    </a:lnTo>
                    <a:lnTo>
                      <a:pt x="45677" y="885590"/>
                    </a:lnTo>
                    <a:lnTo>
                      <a:pt x="38064" y="883052"/>
                    </a:lnTo>
                    <a:lnTo>
                      <a:pt x="32989" y="880515"/>
                    </a:lnTo>
                    <a:lnTo>
                      <a:pt x="30451" y="875439"/>
                    </a:lnTo>
                    <a:lnTo>
                      <a:pt x="30451" y="824697"/>
                    </a:lnTo>
                    <a:lnTo>
                      <a:pt x="32989" y="819622"/>
                    </a:lnTo>
                    <a:lnTo>
                      <a:pt x="32989" y="804396"/>
                    </a:lnTo>
                    <a:lnTo>
                      <a:pt x="35527" y="801859"/>
                    </a:lnTo>
                    <a:lnTo>
                      <a:pt x="38064" y="799321"/>
                    </a:lnTo>
                    <a:lnTo>
                      <a:pt x="53290" y="799321"/>
                    </a:lnTo>
                    <a:lnTo>
                      <a:pt x="60903" y="796783"/>
                    </a:lnTo>
                    <a:lnTo>
                      <a:pt x="60903" y="796783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DF97E1-2A4C-C3EA-0AC0-90938A7AC98F}"/>
                  </a:ext>
                </a:extLst>
              </p:cNvPr>
              <p:cNvSpPr/>
              <p:nvPr/>
            </p:nvSpPr>
            <p:spPr>
              <a:xfrm>
                <a:off x="5560127" y="1921308"/>
                <a:ext cx="1720459" cy="982030"/>
              </a:xfrm>
              <a:custGeom>
                <a:avLst/>
                <a:gdLst>
                  <a:gd name="connsiteX0" fmla="*/ 342601 w 1720459"/>
                  <a:gd name="connsiteY0" fmla="*/ 76108 h 982030"/>
                  <a:gd name="connsiteX1" fmla="*/ 350214 w 1720459"/>
                  <a:gd name="connsiteY1" fmla="*/ 78645 h 982030"/>
                  <a:gd name="connsiteX2" fmla="*/ 373053 w 1720459"/>
                  <a:gd name="connsiteY2" fmla="*/ 78645 h 982030"/>
                  <a:gd name="connsiteX3" fmla="*/ 378128 w 1720459"/>
                  <a:gd name="connsiteY3" fmla="*/ 81183 h 982030"/>
                  <a:gd name="connsiteX4" fmla="*/ 385741 w 1720459"/>
                  <a:gd name="connsiteY4" fmla="*/ 81183 h 982030"/>
                  <a:gd name="connsiteX5" fmla="*/ 388278 w 1720459"/>
                  <a:gd name="connsiteY5" fmla="*/ 83721 h 982030"/>
                  <a:gd name="connsiteX6" fmla="*/ 393354 w 1720459"/>
                  <a:gd name="connsiteY6" fmla="*/ 81183 h 982030"/>
                  <a:gd name="connsiteX7" fmla="*/ 395891 w 1720459"/>
                  <a:gd name="connsiteY7" fmla="*/ 78645 h 982030"/>
                  <a:gd name="connsiteX8" fmla="*/ 398429 w 1720459"/>
                  <a:gd name="connsiteY8" fmla="*/ 76108 h 982030"/>
                  <a:gd name="connsiteX9" fmla="*/ 398429 w 1720459"/>
                  <a:gd name="connsiteY9" fmla="*/ 78645 h 982030"/>
                  <a:gd name="connsiteX10" fmla="*/ 403504 w 1720459"/>
                  <a:gd name="connsiteY10" fmla="*/ 78645 h 982030"/>
                  <a:gd name="connsiteX11" fmla="*/ 406042 w 1720459"/>
                  <a:gd name="connsiteY11" fmla="*/ 83721 h 982030"/>
                  <a:gd name="connsiteX12" fmla="*/ 411117 w 1720459"/>
                  <a:gd name="connsiteY12" fmla="*/ 86258 h 982030"/>
                  <a:gd name="connsiteX13" fmla="*/ 416192 w 1720459"/>
                  <a:gd name="connsiteY13" fmla="*/ 91333 h 982030"/>
                  <a:gd name="connsiteX14" fmla="*/ 441558 w 1720459"/>
                  <a:gd name="connsiteY14" fmla="*/ 91333 h 982030"/>
                  <a:gd name="connsiteX15" fmla="*/ 446633 w 1720459"/>
                  <a:gd name="connsiteY15" fmla="*/ 93871 h 982030"/>
                  <a:gd name="connsiteX16" fmla="*/ 449171 w 1720459"/>
                  <a:gd name="connsiteY16" fmla="*/ 96409 h 982030"/>
                  <a:gd name="connsiteX17" fmla="*/ 451708 w 1720459"/>
                  <a:gd name="connsiteY17" fmla="*/ 96409 h 982030"/>
                  <a:gd name="connsiteX18" fmla="*/ 454246 w 1720459"/>
                  <a:gd name="connsiteY18" fmla="*/ 98946 h 982030"/>
                  <a:gd name="connsiteX19" fmla="*/ 459321 w 1720459"/>
                  <a:gd name="connsiteY19" fmla="*/ 98946 h 982030"/>
                  <a:gd name="connsiteX20" fmla="*/ 459321 w 1720459"/>
                  <a:gd name="connsiteY20" fmla="*/ 96409 h 982030"/>
                  <a:gd name="connsiteX21" fmla="*/ 461859 w 1720459"/>
                  <a:gd name="connsiteY21" fmla="*/ 96409 h 982030"/>
                  <a:gd name="connsiteX22" fmla="*/ 464397 w 1720459"/>
                  <a:gd name="connsiteY22" fmla="*/ 98946 h 982030"/>
                  <a:gd name="connsiteX23" fmla="*/ 464397 w 1720459"/>
                  <a:gd name="connsiteY23" fmla="*/ 91333 h 982030"/>
                  <a:gd name="connsiteX24" fmla="*/ 466934 w 1720459"/>
                  <a:gd name="connsiteY24" fmla="*/ 91333 h 982030"/>
                  <a:gd name="connsiteX25" fmla="*/ 466934 w 1720459"/>
                  <a:gd name="connsiteY25" fmla="*/ 88796 h 982030"/>
                  <a:gd name="connsiteX26" fmla="*/ 469472 w 1720459"/>
                  <a:gd name="connsiteY26" fmla="*/ 86258 h 982030"/>
                  <a:gd name="connsiteX27" fmla="*/ 472009 w 1720459"/>
                  <a:gd name="connsiteY27" fmla="*/ 86258 h 982030"/>
                  <a:gd name="connsiteX28" fmla="*/ 472009 w 1720459"/>
                  <a:gd name="connsiteY28" fmla="*/ 81183 h 982030"/>
                  <a:gd name="connsiteX29" fmla="*/ 474547 w 1720459"/>
                  <a:gd name="connsiteY29" fmla="*/ 78645 h 982030"/>
                  <a:gd name="connsiteX30" fmla="*/ 477085 w 1720459"/>
                  <a:gd name="connsiteY30" fmla="*/ 76108 h 982030"/>
                  <a:gd name="connsiteX31" fmla="*/ 477085 w 1720459"/>
                  <a:gd name="connsiteY31" fmla="*/ 78645 h 982030"/>
                  <a:gd name="connsiteX32" fmla="*/ 479622 w 1720459"/>
                  <a:gd name="connsiteY32" fmla="*/ 78645 h 982030"/>
                  <a:gd name="connsiteX33" fmla="*/ 479622 w 1720459"/>
                  <a:gd name="connsiteY33" fmla="*/ 81183 h 982030"/>
                  <a:gd name="connsiteX34" fmla="*/ 482160 w 1720459"/>
                  <a:gd name="connsiteY34" fmla="*/ 83721 h 982030"/>
                  <a:gd name="connsiteX35" fmla="*/ 487235 w 1720459"/>
                  <a:gd name="connsiteY35" fmla="*/ 88796 h 982030"/>
                  <a:gd name="connsiteX36" fmla="*/ 489773 w 1720459"/>
                  <a:gd name="connsiteY36" fmla="*/ 91333 h 982030"/>
                  <a:gd name="connsiteX37" fmla="*/ 494848 w 1720459"/>
                  <a:gd name="connsiteY37" fmla="*/ 98946 h 982030"/>
                  <a:gd name="connsiteX38" fmla="*/ 497386 w 1720459"/>
                  <a:gd name="connsiteY38" fmla="*/ 104022 h 982030"/>
                  <a:gd name="connsiteX39" fmla="*/ 502461 w 1720459"/>
                  <a:gd name="connsiteY39" fmla="*/ 111634 h 982030"/>
                  <a:gd name="connsiteX40" fmla="*/ 504999 w 1720459"/>
                  <a:gd name="connsiteY40" fmla="*/ 119247 h 982030"/>
                  <a:gd name="connsiteX41" fmla="*/ 507536 w 1720459"/>
                  <a:gd name="connsiteY41" fmla="*/ 124323 h 982030"/>
                  <a:gd name="connsiteX42" fmla="*/ 510074 w 1720459"/>
                  <a:gd name="connsiteY42" fmla="*/ 126860 h 982030"/>
                  <a:gd name="connsiteX43" fmla="*/ 510074 w 1720459"/>
                  <a:gd name="connsiteY43" fmla="*/ 129398 h 982030"/>
                  <a:gd name="connsiteX44" fmla="*/ 512612 w 1720459"/>
                  <a:gd name="connsiteY44" fmla="*/ 129398 h 982030"/>
                  <a:gd name="connsiteX45" fmla="*/ 512612 w 1720459"/>
                  <a:gd name="connsiteY45" fmla="*/ 124323 h 982030"/>
                  <a:gd name="connsiteX46" fmla="*/ 517687 w 1720459"/>
                  <a:gd name="connsiteY46" fmla="*/ 124323 h 982030"/>
                  <a:gd name="connsiteX47" fmla="*/ 517687 w 1720459"/>
                  <a:gd name="connsiteY47" fmla="*/ 119247 h 982030"/>
                  <a:gd name="connsiteX48" fmla="*/ 525300 w 1720459"/>
                  <a:gd name="connsiteY48" fmla="*/ 119247 h 982030"/>
                  <a:gd name="connsiteX49" fmla="*/ 525300 w 1720459"/>
                  <a:gd name="connsiteY49" fmla="*/ 121785 h 982030"/>
                  <a:gd name="connsiteX50" fmla="*/ 527837 w 1720459"/>
                  <a:gd name="connsiteY50" fmla="*/ 121785 h 982030"/>
                  <a:gd name="connsiteX51" fmla="*/ 527837 w 1720459"/>
                  <a:gd name="connsiteY51" fmla="*/ 124323 h 982030"/>
                  <a:gd name="connsiteX52" fmla="*/ 530375 w 1720459"/>
                  <a:gd name="connsiteY52" fmla="*/ 124323 h 982030"/>
                  <a:gd name="connsiteX53" fmla="*/ 532913 w 1720459"/>
                  <a:gd name="connsiteY53" fmla="*/ 121785 h 982030"/>
                  <a:gd name="connsiteX54" fmla="*/ 535450 w 1720459"/>
                  <a:gd name="connsiteY54" fmla="*/ 119247 h 982030"/>
                  <a:gd name="connsiteX55" fmla="*/ 537988 w 1720459"/>
                  <a:gd name="connsiteY55" fmla="*/ 116710 h 982030"/>
                  <a:gd name="connsiteX56" fmla="*/ 537988 w 1720459"/>
                  <a:gd name="connsiteY56" fmla="*/ 114172 h 982030"/>
                  <a:gd name="connsiteX57" fmla="*/ 543063 w 1720459"/>
                  <a:gd name="connsiteY57" fmla="*/ 114172 h 982030"/>
                  <a:gd name="connsiteX58" fmla="*/ 543063 w 1720459"/>
                  <a:gd name="connsiteY58" fmla="*/ 116710 h 982030"/>
                  <a:gd name="connsiteX59" fmla="*/ 545601 w 1720459"/>
                  <a:gd name="connsiteY59" fmla="*/ 116710 h 982030"/>
                  <a:gd name="connsiteX60" fmla="*/ 545601 w 1720459"/>
                  <a:gd name="connsiteY60" fmla="*/ 119247 h 982030"/>
                  <a:gd name="connsiteX61" fmla="*/ 545601 w 1720459"/>
                  <a:gd name="connsiteY61" fmla="*/ 116710 h 982030"/>
                  <a:gd name="connsiteX62" fmla="*/ 548138 w 1720459"/>
                  <a:gd name="connsiteY62" fmla="*/ 116710 h 982030"/>
                  <a:gd name="connsiteX63" fmla="*/ 550676 w 1720459"/>
                  <a:gd name="connsiteY63" fmla="*/ 119247 h 982030"/>
                  <a:gd name="connsiteX64" fmla="*/ 553214 w 1720459"/>
                  <a:gd name="connsiteY64" fmla="*/ 119247 h 982030"/>
                  <a:gd name="connsiteX65" fmla="*/ 555751 w 1720459"/>
                  <a:gd name="connsiteY65" fmla="*/ 116710 h 982030"/>
                  <a:gd name="connsiteX66" fmla="*/ 555751 w 1720459"/>
                  <a:gd name="connsiteY66" fmla="*/ 114172 h 982030"/>
                  <a:gd name="connsiteX67" fmla="*/ 558289 w 1720459"/>
                  <a:gd name="connsiteY67" fmla="*/ 114172 h 982030"/>
                  <a:gd name="connsiteX68" fmla="*/ 560826 w 1720459"/>
                  <a:gd name="connsiteY68" fmla="*/ 116710 h 982030"/>
                  <a:gd name="connsiteX69" fmla="*/ 565902 w 1720459"/>
                  <a:gd name="connsiteY69" fmla="*/ 121785 h 982030"/>
                  <a:gd name="connsiteX70" fmla="*/ 570977 w 1720459"/>
                  <a:gd name="connsiteY70" fmla="*/ 129398 h 982030"/>
                  <a:gd name="connsiteX71" fmla="*/ 576052 w 1720459"/>
                  <a:gd name="connsiteY71" fmla="*/ 134473 h 982030"/>
                  <a:gd name="connsiteX72" fmla="*/ 583665 w 1720459"/>
                  <a:gd name="connsiteY72" fmla="*/ 139548 h 982030"/>
                  <a:gd name="connsiteX73" fmla="*/ 588740 w 1720459"/>
                  <a:gd name="connsiteY73" fmla="*/ 142086 h 982030"/>
                  <a:gd name="connsiteX74" fmla="*/ 588740 w 1720459"/>
                  <a:gd name="connsiteY74" fmla="*/ 144624 h 982030"/>
                  <a:gd name="connsiteX75" fmla="*/ 593816 w 1720459"/>
                  <a:gd name="connsiteY75" fmla="*/ 147161 h 982030"/>
                  <a:gd name="connsiteX76" fmla="*/ 601429 w 1720459"/>
                  <a:gd name="connsiteY76" fmla="*/ 149699 h 982030"/>
                  <a:gd name="connsiteX77" fmla="*/ 603966 w 1720459"/>
                  <a:gd name="connsiteY77" fmla="*/ 149699 h 982030"/>
                  <a:gd name="connsiteX78" fmla="*/ 606504 w 1720459"/>
                  <a:gd name="connsiteY78" fmla="*/ 152237 h 982030"/>
                  <a:gd name="connsiteX79" fmla="*/ 609041 w 1720459"/>
                  <a:gd name="connsiteY79" fmla="*/ 154774 h 982030"/>
                  <a:gd name="connsiteX80" fmla="*/ 611579 w 1720459"/>
                  <a:gd name="connsiteY80" fmla="*/ 154774 h 982030"/>
                  <a:gd name="connsiteX81" fmla="*/ 616654 w 1720459"/>
                  <a:gd name="connsiteY81" fmla="*/ 152237 h 982030"/>
                  <a:gd name="connsiteX82" fmla="*/ 621730 w 1720459"/>
                  <a:gd name="connsiteY82" fmla="*/ 149699 h 982030"/>
                  <a:gd name="connsiteX83" fmla="*/ 629343 w 1720459"/>
                  <a:gd name="connsiteY83" fmla="*/ 147161 h 982030"/>
                  <a:gd name="connsiteX84" fmla="*/ 636955 w 1720459"/>
                  <a:gd name="connsiteY84" fmla="*/ 149699 h 982030"/>
                  <a:gd name="connsiteX85" fmla="*/ 685160 w 1720459"/>
                  <a:gd name="connsiteY85" fmla="*/ 149699 h 982030"/>
                  <a:gd name="connsiteX86" fmla="*/ 692773 w 1720459"/>
                  <a:gd name="connsiteY86" fmla="*/ 147161 h 982030"/>
                  <a:gd name="connsiteX87" fmla="*/ 695310 w 1720459"/>
                  <a:gd name="connsiteY87" fmla="*/ 144624 h 982030"/>
                  <a:gd name="connsiteX88" fmla="*/ 705461 w 1720459"/>
                  <a:gd name="connsiteY88" fmla="*/ 137011 h 982030"/>
                  <a:gd name="connsiteX89" fmla="*/ 713074 w 1720459"/>
                  <a:gd name="connsiteY89" fmla="*/ 129398 h 982030"/>
                  <a:gd name="connsiteX90" fmla="*/ 723224 w 1720459"/>
                  <a:gd name="connsiteY90" fmla="*/ 119247 h 982030"/>
                  <a:gd name="connsiteX91" fmla="*/ 728299 w 1720459"/>
                  <a:gd name="connsiteY91" fmla="*/ 114172 h 982030"/>
                  <a:gd name="connsiteX92" fmla="*/ 735912 w 1720459"/>
                  <a:gd name="connsiteY92" fmla="*/ 111634 h 982030"/>
                  <a:gd name="connsiteX93" fmla="*/ 740987 w 1720459"/>
                  <a:gd name="connsiteY93" fmla="*/ 109097 h 982030"/>
                  <a:gd name="connsiteX94" fmla="*/ 746063 w 1720459"/>
                  <a:gd name="connsiteY94" fmla="*/ 104022 h 982030"/>
                  <a:gd name="connsiteX95" fmla="*/ 753676 w 1720459"/>
                  <a:gd name="connsiteY95" fmla="*/ 101484 h 982030"/>
                  <a:gd name="connsiteX96" fmla="*/ 758751 w 1720459"/>
                  <a:gd name="connsiteY96" fmla="*/ 93871 h 982030"/>
                  <a:gd name="connsiteX97" fmla="*/ 763826 w 1720459"/>
                  <a:gd name="connsiteY97" fmla="*/ 88796 h 982030"/>
                  <a:gd name="connsiteX98" fmla="*/ 771439 w 1720459"/>
                  <a:gd name="connsiteY98" fmla="*/ 83721 h 982030"/>
                  <a:gd name="connsiteX99" fmla="*/ 773977 w 1720459"/>
                  <a:gd name="connsiteY99" fmla="*/ 81183 h 982030"/>
                  <a:gd name="connsiteX100" fmla="*/ 776515 w 1720459"/>
                  <a:gd name="connsiteY100" fmla="*/ 65957 h 982030"/>
                  <a:gd name="connsiteX101" fmla="*/ 781590 w 1720459"/>
                  <a:gd name="connsiteY101" fmla="*/ 48194 h 982030"/>
                  <a:gd name="connsiteX102" fmla="*/ 784127 w 1720459"/>
                  <a:gd name="connsiteY102" fmla="*/ 27903 h 982030"/>
                  <a:gd name="connsiteX103" fmla="*/ 789203 w 1720459"/>
                  <a:gd name="connsiteY103" fmla="*/ 0 h 982030"/>
                  <a:gd name="connsiteX104" fmla="*/ 791740 w 1720459"/>
                  <a:gd name="connsiteY104" fmla="*/ 7613 h 982030"/>
                  <a:gd name="connsiteX105" fmla="*/ 794278 w 1720459"/>
                  <a:gd name="connsiteY105" fmla="*/ 15226 h 982030"/>
                  <a:gd name="connsiteX106" fmla="*/ 799353 w 1720459"/>
                  <a:gd name="connsiteY106" fmla="*/ 25376 h 982030"/>
                  <a:gd name="connsiteX107" fmla="*/ 801891 w 1720459"/>
                  <a:gd name="connsiteY107" fmla="*/ 35527 h 982030"/>
                  <a:gd name="connsiteX108" fmla="*/ 809504 w 1720459"/>
                  <a:gd name="connsiteY108" fmla="*/ 48215 h 982030"/>
                  <a:gd name="connsiteX109" fmla="*/ 814579 w 1720459"/>
                  <a:gd name="connsiteY109" fmla="*/ 58365 h 982030"/>
                  <a:gd name="connsiteX110" fmla="*/ 819654 w 1720459"/>
                  <a:gd name="connsiteY110" fmla="*/ 68516 h 982030"/>
                  <a:gd name="connsiteX111" fmla="*/ 822192 w 1720459"/>
                  <a:gd name="connsiteY111" fmla="*/ 71054 h 982030"/>
                  <a:gd name="connsiteX112" fmla="*/ 827267 w 1720459"/>
                  <a:gd name="connsiteY112" fmla="*/ 76129 h 982030"/>
                  <a:gd name="connsiteX113" fmla="*/ 839955 w 1720459"/>
                  <a:gd name="connsiteY113" fmla="*/ 81204 h 982030"/>
                  <a:gd name="connsiteX114" fmla="*/ 852643 w 1720459"/>
                  <a:gd name="connsiteY114" fmla="*/ 86279 h 982030"/>
                  <a:gd name="connsiteX115" fmla="*/ 888159 w 1720459"/>
                  <a:gd name="connsiteY115" fmla="*/ 86279 h 982030"/>
                  <a:gd name="connsiteX116" fmla="*/ 898310 w 1720459"/>
                  <a:gd name="connsiteY116" fmla="*/ 91355 h 982030"/>
                  <a:gd name="connsiteX117" fmla="*/ 905923 w 1720459"/>
                  <a:gd name="connsiteY117" fmla="*/ 96430 h 982030"/>
                  <a:gd name="connsiteX118" fmla="*/ 910998 w 1720459"/>
                  <a:gd name="connsiteY118" fmla="*/ 101505 h 982030"/>
                  <a:gd name="connsiteX119" fmla="*/ 916073 w 1720459"/>
                  <a:gd name="connsiteY119" fmla="*/ 106580 h 982030"/>
                  <a:gd name="connsiteX120" fmla="*/ 921148 w 1720459"/>
                  <a:gd name="connsiteY120" fmla="*/ 109118 h 982030"/>
                  <a:gd name="connsiteX121" fmla="*/ 928762 w 1720459"/>
                  <a:gd name="connsiteY121" fmla="*/ 111656 h 982030"/>
                  <a:gd name="connsiteX122" fmla="*/ 936374 w 1720459"/>
                  <a:gd name="connsiteY122" fmla="*/ 106580 h 982030"/>
                  <a:gd name="connsiteX123" fmla="*/ 951600 w 1720459"/>
                  <a:gd name="connsiteY123" fmla="*/ 106580 h 982030"/>
                  <a:gd name="connsiteX124" fmla="*/ 961751 w 1720459"/>
                  <a:gd name="connsiteY124" fmla="*/ 109118 h 982030"/>
                  <a:gd name="connsiteX125" fmla="*/ 966826 w 1720459"/>
                  <a:gd name="connsiteY125" fmla="*/ 114193 h 982030"/>
                  <a:gd name="connsiteX126" fmla="*/ 971901 w 1720459"/>
                  <a:gd name="connsiteY126" fmla="*/ 116731 h 982030"/>
                  <a:gd name="connsiteX127" fmla="*/ 976976 w 1720459"/>
                  <a:gd name="connsiteY127" fmla="*/ 121806 h 982030"/>
                  <a:gd name="connsiteX128" fmla="*/ 982052 w 1720459"/>
                  <a:gd name="connsiteY128" fmla="*/ 124344 h 982030"/>
                  <a:gd name="connsiteX129" fmla="*/ 994740 w 1720459"/>
                  <a:gd name="connsiteY129" fmla="*/ 124344 h 982030"/>
                  <a:gd name="connsiteX130" fmla="*/ 1002353 w 1720459"/>
                  <a:gd name="connsiteY130" fmla="*/ 121806 h 982030"/>
                  <a:gd name="connsiteX131" fmla="*/ 1009965 w 1720459"/>
                  <a:gd name="connsiteY131" fmla="*/ 121806 h 982030"/>
                  <a:gd name="connsiteX132" fmla="*/ 1015041 w 1720459"/>
                  <a:gd name="connsiteY132" fmla="*/ 124344 h 982030"/>
                  <a:gd name="connsiteX133" fmla="*/ 1020116 w 1720459"/>
                  <a:gd name="connsiteY133" fmla="*/ 131957 h 982030"/>
                  <a:gd name="connsiteX134" fmla="*/ 1022654 w 1720459"/>
                  <a:gd name="connsiteY134" fmla="*/ 139570 h 982030"/>
                  <a:gd name="connsiteX135" fmla="*/ 1032804 w 1720459"/>
                  <a:gd name="connsiteY135" fmla="*/ 152258 h 982030"/>
                  <a:gd name="connsiteX136" fmla="*/ 1040417 w 1720459"/>
                  <a:gd name="connsiteY136" fmla="*/ 164946 h 982030"/>
                  <a:gd name="connsiteX137" fmla="*/ 1045493 w 1720459"/>
                  <a:gd name="connsiteY137" fmla="*/ 170021 h 982030"/>
                  <a:gd name="connsiteX138" fmla="*/ 1050568 w 1720459"/>
                  <a:gd name="connsiteY138" fmla="*/ 175096 h 982030"/>
                  <a:gd name="connsiteX139" fmla="*/ 1053105 w 1720459"/>
                  <a:gd name="connsiteY139" fmla="*/ 180172 h 982030"/>
                  <a:gd name="connsiteX140" fmla="*/ 1055643 w 1720459"/>
                  <a:gd name="connsiteY140" fmla="*/ 185247 h 982030"/>
                  <a:gd name="connsiteX141" fmla="*/ 1058181 w 1720459"/>
                  <a:gd name="connsiteY141" fmla="*/ 187784 h 982030"/>
                  <a:gd name="connsiteX142" fmla="*/ 1070869 w 1720459"/>
                  <a:gd name="connsiteY142" fmla="*/ 187784 h 982030"/>
                  <a:gd name="connsiteX143" fmla="*/ 1081019 w 1720459"/>
                  <a:gd name="connsiteY143" fmla="*/ 190322 h 982030"/>
                  <a:gd name="connsiteX144" fmla="*/ 1088632 w 1720459"/>
                  <a:gd name="connsiteY144" fmla="*/ 192860 h 982030"/>
                  <a:gd name="connsiteX145" fmla="*/ 1093707 w 1720459"/>
                  <a:gd name="connsiteY145" fmla="*/ 195397 h 982030"/>
                  <a:gd name="connsiteX146" fmla="*/ 1111460 w 1720459"/>
                  <a:gd name="connsiteY146" fmla="*/ 195397 h 982030"/>
                  <a:gd name="connsiteX147" fmla="*/ 1119073 w 1720459"/>
                  <a:gd name="connsiteY147" fmla="*/ 197935 h 982030"/>
                  <a:gd name="connsiteX148" fmla="*/ 1124148 w 1720459"/>
                  <a:gd name="connsiteY148" fmla="*/ 200473 h 982030"/>
                  <a:gd name="connsiteX149" fmla="*/ 1126686 w 1720459"/>
                  <a:gd name="connsiteY149" fmla="*/ 200473 h 982030"/>
                  <a:gd name="connsiteX150" fmla="*/ 1129224 w 1720459"/>
                  <a:gd name="connsiteY150" fmla="*/ 203010 h 982030"/>
                  <a:gd name="connsiteX151" fmla="*/ 1131761 w 1720459"/>
                  <a:gd name="connsiteY151" fmla="*/ 208085 h 982030"/>
                  <a:gd name="connsiteX152" fmla="*/ 1136837 w 1720459"/>
                  <a:gd name="connsiteY152" fmla="*/ 208085 h 982030"/>
                  <a:gd name="connsiteX153" fmla="*/ 1144449 w 1720459"/>
                  <a:gd name="connsiteY153" fmla="*/ 210623 h 982030"/>
                  <a:gd name="connsiteX154" fmla="*/ 1149525 w 1720459"/>
                  <a:gd name="connsiteY154" fmla="*/ 215698 h 982030"/>
                  <a:gd name="connsiteX155" fmla="*/ 1154600 w 1720459"/>
                  <a:gd name="connsiteY155" fmla="*/ 218236 h 982030"/>
                  <a:gd name="connsiteX156" fmla="*/ 1159675 w 1720459"/>
                  <a:gd name="connsiteY156" fmla="*/ 220774 h 982030"/>
                  <a:gd name="connsiteX157" fmla="*/ 1164750 w 1720459"/>
                  <a:gd name="connsiteY157" fmla="*/ 223311 h 982030"/>
                  <a:gd name="connsiteX158" fmla="*/ 1167288 w 1720459"/>
                  <a:gd name="connsiteY158" fmla="*/ 228387 h 982030"/>
                  <a:gd name="connsiteX159" fmla="*/ 1174901 w 1720459"/>
                  <a:gd name="connsiteY159" fmla="*/ 230924 h 982030"/>
                  <a:gd name="connsiteX160" fmla="*/ 1179976 w 1720459"/>
                  <a:gd name="connsiteY160" fmla="*/ 228387 h 982030"/>
                  <a:gd name="connsiteX161" fmla="*/ 1182514 w 1720459"/>
                  <a:gd name="connsiteY161" fmla="*/ 225849 h 982030"/>
                  <a:gd name="connsiteX162" fmla="*/ 1190127 w 1720459"/>
                  <a:gd name="connsiteY162" fmla="*/ 215698 h 982030"/>
                  <a:gd name="connsiteX163" fmla="*/ 1195202 w 1720459"/>
                  <a:gd name="connsiteY163" fmla="*/ 215698 h 982030"/>
                  <a:gd name="connsiteX164" fmla="*/ 1200277 w 1720459"/>
                  <a:gd name="connsiteY164" fmla="*/ 213161 h 982030"/>
                  <a:gd name="connsiteX165" fmla="*/ 1207890 w 1720459"/>
                  <a:gd name="connsiteY165" fmla="*/ 208085 h 982030"/>
                  <a:gd name="connsiteX166" fmla="*/ 1212965 w 1720459"/>
                  <a:gd name="connsiteY166" fmla="*/ 210623 h 982030"/>
                  <a:gd name="connsiteX167" fmla="*/ 1220578 w 1720459"/>
                  <a:gd name="connsiteY167" fmla="*/ 208085 h 982030"/>
                  <a:gd name="connsiteX168" fmla="*/ 1228191 w 1720459"/>
                  <a:gd name="connsiteY168" fmla="*/ 210623 h 982030"/>
                  <a:gd name="connsiteX169" fmla="*/ 1235804 w 1720459"/>
                  <a:gd name="connsiteY169" fmla="*/ 215698 h 982030"/>
                  <a:gd name="connsiteX170" fmla="*/ 1245955 w 1720459"/>
                  <a:gd name="connsiteY170" fmla="*/ 220774 h 982030"/>
                  <a:gd name="connsiteX171" fmla="*/ 1256105 w 1720459"/>
                  <a:gd name="connsiteY171" fmla="*/ 228387 h 982030"/>
                  <a:gd name="connsiteX172" fmla="*/ 1263718 w 1720459"/>
                  <a:gd name="connsiteY172" fmla="*/ 233462 h 982030"/>
                  <a:gd name="connsiteX173" fmla="*/ 1273869 w 1720459"/>
                  <a:gd name="connsiteY173" fmla="*/ 238537 h 982030"/>
                  <a:gd name="connsiteX174" fmla="*/ 1284019 w 1720459"/>
                  <a:gd name="connsiteY174" fmla="*/ 243612 h 982030"/>
                  <a:gd name="connsiteX175" fmla="*/ 1284019 w 1720459"/>
                  <a:gd name="connsiteY175" fmla="*/ 246150 h 982030"/>
                  <a:gd name="connsiteX176" fmla="*/ 1296707 w 1720459"/>
                  <a:gd name="connsiteY176" fmla="*/ 251225 h 982030"/>
                  <a:gd name="connsiteX177" fmla="*/ 1304320 w 1720459"/>
                  <a:gd name="connsiteY177" fmla="*/ 258838 h 982030"/>
                  <a:gd name="connsiteX178" fmla="*/ 1317008 w 1720459"/>
                  <a:gd name="connsiteY178" fmla="*/ 266451 h 982030"/>
                  <a:gd name="connsiteX179" fmla="*/ 1324621 w 1720459"/>
                  <a:gd name="connsiteY179" fmla="*/ 268989 h 982030"/>
                  <a:gd name="connsiteX180" fmla="*/ 1334772 w 1720459"/>
                  <a:gd name="connsiteY180" fmla="*/ 274064 h 982030"/>
                  <a:gd name="connsiteX181" fmla="*/ 1347460 w 1720459"/>
                  <a:gd name="connsiteY181" fmla="*/ 279139 h 982030"/>
                  <a:gd name="connsiteX182" fmla="*/ 1360148 w 1720459"/>
                  <a:gd name="connsiteY182" fmla="*/ 286752 h 982030"/>
                  <a:gd name="connsiteX183" fmla="*/ 1372836 w 1720459"/>
                  <a:gd name="connsiteY183" fmla="*/ 294365 h 982030"/>
                  <a:gd name="connsiteX184" fmla="*/ 1393126 w 1720459"/>
                  <a:gd name="connsiteY184" fmla="*/ 304515 h 982030"/>
                  <a:gd name="connsiteX185" fmla="*/ 1403277 w 1720459"/>
                  <a:gd name="connsiteY185" fmla="*/ 309591 h 982030"/>
                  <a:gd name="connsiteX186" fmla="*/ 1410890 w 1720459"/>
                  <a:gd name="connsiteY186" fmla="*/ 312128 h 982030"/>
                  <a:gd name="connsiteX187" fmla="*/ 1476847 w 1720459"/>
                  <a:gd name="connsiteY187" fmla="*/ 312128 h 982030"/>
                  <a:gd name="connsiteX188" fmla="*/ 1486997 w 1720459"/>
                  <a:gd name="connsiteY188" fmla="*/ 314666 h 982030"/>
                  <a:gd name="connsiteX189" fmla="*/ 1492073 w 1720459"/>
                  <a:gd name="connsiteY189" fmla="*/ 319741 h 982030"/>
                  <a:gd name="connsiteX190" fmla="*/ 1499686 w 1720459"/>
                  <a:gd name="connsiteY190" fmla="*/ 327354 h 982030"/>
                  <a:gd name="connsiteX191" fmla="*/ 1507299 w 1720459"/>
                  <a:gd name="connsiteY191" fmla="*/ 332429 h 982030"/>
                  <a:gd name="connsiteX192" fmla="*/ 1514911 w 1720459"/>
                  <a:gd name="connsiteY192" fmla="*/ 337505 h 982030"/>
                  <a:gd name="connsiteX193" fmla="*/ 1519987 w 1720459"/>
                  <a:gd name="connsiteY193" fmla="*/ 342580 h 982030"/>
                  <a:gd name="connsiteX194" fmla="*/ 1519987 w 1720459"/>
                  <a:gd name="connsiteY194" fmla="*/ 347655 h 982030"/>
                  <a:gd name="connsiteX195" fmla="*/ 1405825 w 1720459"/>
                  <a:gd name="connsiteY195" fmla="*/ 517634 h 982030"/>
                  <a:gd name="connsiteX196" fmla="*/ 1403288 w 1720459"/>
                  <a:gd name="connsiteY196" fmla="*/ 525247 h 982030"/>
                  <a:gd name="connsiteX197" fmla="*/ 1400750 w 1720459"/>
                  <a:gd name="connsiteY197" fmla="*/ 527784 h 982030"/>
                  <a:gd name="connsiteX198" fmla="*/ 1398212 w 1720459"/>
                  <a:gd name="connsiteY198" fmla="*/ 532860 h 982030"/>
                  <a:gd name="connsiteX199" fmla="*/ 1398212 w 1720459"/>
                  <a:gd name="connsiteY199" fmla="*/ 537935 h 982030"/>
                  <a:gd name="connsiteX200" fmla="*/ 1403288 w 1720459"/>
                  <a:gd name="connsiteY200" fmla="*/ 545548 h 982030"/>
                  <a:gd name="connsiteX201" fmla="*/ 1405825 w 1720459"/>
                  <a:gd name="connsiteY201" fmla="*/ 553161 h 982030"/>
                  <a:gd name="connsiteX202" fmla="*/ 1405825 w 1720459"/>
                  <a:gd name="connsiteY202" fmla="*/ 555698 h 982030"/>
                  <a:gd name="connsiteX203" fmla="*/ 1410900 w 1720459"/>
                  <a:gd name="connsiteY203" fmla="*/ 558236 h 982030"/>
                  <a:gd name="connsiteX204" fmla="*/ 1421051 w 1720459"/>
                  <a:gd name="connsiteY204" fmla="*/ 553161 h 982030"/>
                  <a:gd name="connsiteX205" fmla="*/ 1492083 w 1720459"/>
                  <a:gd name="connsiteY205" fmla="*/ 499881 h 982030"/>
                  <a:gd name="connsiteX206" fmla="*/ 1504772 w 1720459"/>
                  <a:gd name="connsiteY206" fmla="*/ 507494 h 982030"/>
                  <a:gd name="connsiteX207" fmla="*/ 1517460 w 1720459"/>
                  <a:gd name="connsiteY207" fmla="*/ 517644 h 982030"/>
                  <a:gd name="connsiteX208" fmla="*/ 1530148 w 1720459"/>
                  <a:gd name="connsiteY208" fmla="*/ 525257 h 982030"/>
                  <a:gd name="connsiteX209" fmla="*/ 1542836 w 1720459"/>
                  <a:gd name="connsiteY209" fmla="*/ 532870 h 982030"/>
                  <a:gd name="connsiteX210" fmla="*/ 1611341 w 1720459"/>
                  <a:gd name="connsiteY210" fmla="*/ 548096 h 982030"/>
                  <a:gd name="connsiteX211" fmla="*/ 1616416 w 1720459"/>
                  <a:gd name="connsiteY211" fmla="*/ 550634 h 982030"/>
                  <a:gd name="connsiteX212" fmla="*/ 1621492 w 1720459"/>
                  <a:gd name="connsiteY212" fmla="*/ 553171 h 982030"/>
                  <a:gd name="connsiteX213" fmla="*/ 1626567 w 1720459"/>
                  <a:gd name="connsiteY213" fmla="*/ 555709 h 982030"/>
                  <a:gd name="connsiteX214" fmla="*/ 1634180 w 1720459"/>
                  <a:gd name="connsiteY214" fmla="*/ 558247 h 982030"/>
                  <a:gd name="connsiteX215" fmla="*/ 1639255 w 1720459"/>
                  <a:gd name="connsiteY215" fmla="*/ 560784 h 982030"/>
                  <a:gd name="connsiteX216" fmla="*/ 1644330 w 1720459"/>
                  <a:gd name="connsiteY216" fmla="*/ 563322 h 982030"/>
                  <a:gd name="connsiteX217" fmla="*/ 1649406 w 1720459"/>
                  <a:gd name="connsiteY217" fmla="*/ 568397 h 982030"/>
                  <a:gd name="connsiteX218" fmla="*/ 1651943 w 1720459"/>
                  <a:gd name="connsiteY218" fmla="*/ 568397 h 982030"/>
                  <a:gd name="connsiteX219" fmla="*/ 1662094 w 1720459"/>
                  <a:gd name="connsiteY219" fmla="*/ 576010 h 982030"/>
                  <a:gd name="connsiteX220" fmla="*/ 1664631 w 1720459"/>
                  <a:gd name="connsiteY220" fmla="*/ 578548 h 982030"/>
                  <a:gd name="connsiteX221" fmla="*/ 1667169 w 1720459"/>
                  <a:gd name="connsiteY221" fmla="*/ 581085 h 982030"/>
                  <a:gd name="connsiteX222" fmla="*/ 1672245 w 1720459"/>
                  <a:gd name="connsiteY222" fmla="*/ 586160 h 982030"/>
                  <a:gd name="connsiteX223" fmla="*/ 1677319 w 1720459"/>
                  <a:gd name="connsiteY223" fmla="*/ 588698 h 982030"/>
                  <a:gd name="connsiteX224" fmla="*/ 1679857 w 1720459"/>
                  <a:gd name="connsiteY224" fmla="*/ 591236 h 982030"/>
                  <a:gd name="connsiteX225" fmla="*/ 1679857 w 1720459"/>
                  <a:gd name="connsiteY225" fmla="*/ 593773 h 982030"/>
                  <a:gd name="connsiteX226" fmla="*/ 1687470 w 1720459"/>
                  <a:gd name="connsiteY226" fmla="*/ 596311 h 982030"/>
                  <a:gd name="connsiteX227" fmla="*/ 1690008 w 1720459"/>
                  <a:gd name="connsiteY227" fmla="*/ 598849 h 982030"/>
                  <a:gd name="connsiteX228" fmla="*/ 1697621 w 1720459"/>
                  <a:gd name="connsiteY228" fmla="*/ 601386 h 982030"/>
                  <a:gd name="connsiteX229" fmla="*/ 1700158 w 1720459"/>
                  <a:gd name="connsiteY229" fmla="*/ 603924 h 982030"/>
                  <a:gd name="connsiteX230" fmla="*/ 1702696 w 1720459"/>
                  <a:gd name="connsiteY230" fmla="*/ 606461 h 982030"/>
                  <a:gd name="connsiteX231" fmla="*/ 1705233 w 1720459"/>
                  <a:gd name="connsiteY231" fmla="*/ 608999 h 982030"/>
                  <a:gd name="connsiteX232" fmla="*/ 1707771 w 1720459"/>
                  <a:gd name="connsiteY232" fmla="*/ 608999 h 982030"/>
                  <a:gd name="connsiteX233" fmla="*/ 1710309 w 1720459"/>
                  <a:gd name="connsiteY233" fmla="*/ 611537 h 982030"/>
                  <a:gd name="connsiteX234" fmla="*/ 1710309 w 1720459"/>
                  <a:gd name="connsiteY234" fmla="*/ 619150 h 982030"/>
                  <a:gd name="connsiteX235" fmla="*/ 1712846 w 1720459"/>
                  <a:gd name="connsiteY235" fmla="*/ 624225 h 982030"/>
                  <a:gd name="connsiteX236" fmla="*/ 1712846 w 1720459"/>
                  <a:gd name="connsiteY236" fmla="*/ 626762 h 982030"/>
                  <a:gd name="connsiteX237" fmla="*/ 1715384 w 1720459"/>
                  <a:gd name="connsiteY237" fmla="*/ 629300 h 982030"/>
                  <a:gd name="connsiteX238" fmla="*/ 1715384 w 1720459"/>
                  <a:gd name="connsiteY238" fmla="*/ 631838 h 982030"/>
                  <a:gd name="connsiteX239" fmla="*/ 1717922 w 1720459"/>
                  <a:gd name="connsiteY239" fmla="*/ 634375 h 982030"/>
                  <a:gd name="connsiteX240" fmla="*/ 1715384 w 1720459"/>
                  <a:gd name="connsiteY240" fmla="*/ 636913 h 982030"/>
                  <a:gd name="connsiteX241" fmla="*/ 1717922 w 1720459"/>
                  <a:gd name="connsiteY241" fmla="*/ 639451 h 982030"/>
                  <a:gd name="connsiteX242" fmla="*/ 1720459 w 1720459"/>
                  <a:gd name="connsiteY242" fmla="*/ 639451 h 982030"/>
                  <a:gd name="connsiteX243" fmla="*/ 1720459 w 1720459"/>
                  <a:gd name="connsiteY243" fmla="*/ 641988 h 982030"/>
                  <a:gd name="connsiteX244" fmla="*/ 1715384 w 1720459"/>
                  <a:gd name="connsiteY244" fmla="*/ 641988 h 982030"/>
                  <a:gd name="connsiteX245" fmla="*/ 1715384 w 1720459"/>
                  <a:gd name="connsiteY245" fmla="*/ 647063 h 982030"/>
                  <a:gd name="connsiteX246" fmla="*/ 1712846 w 1720459"/>
                  <a:gd name="connsiteY246" fmla="*/ 647063 h 982030"/>
                  <a:gd name="connsiteX247" fmla="*/ 1710309 w 1720459"/>
                  <a:gd name="connsiteY247" fmla="*/ 644526 h 982030"/>
                  <a:gd name="connsiteX248" fmla="*/ 1707771 w 1720459"/>
                  <a:gd name="connsiteY248" fmla="*/ 644526 h 982030"/>
                  <a:gd name="connsiteX249" fmla="*/ 1707771 w 1720459"/>
                  <a:gd name="connsiteY249" fmla="*/ 641988 h 982030"/>
                  <a:gd name="connsiteX250" fmla="*/ 1705233 w 1720459"/>
                  <a:gd name="connsiteY250" fmla="*/ 639451 h 982030"/>
                  <a:gd name="connsiteX251" fmla="*/ 1705233 w 1720459"/>
                  <a:gd name="connsiteY251" fmla="*/ 641988 h 982030"/>
                  <a:gd name="connsiteX252" fmla="*/ 1702696 w 1720459"/>
                  <a:gd name="connsiteY252" fmla="*/ 641988 h 982030"/>
                  <a:gd name="connsiteX253" fmla="*/ 1700158 w 1720459"/>
                  <a:gd name="connsiteY253" fmla="*/ 644526 h 982030"/>
                  <a:gd name="connsiteX254" fmla="*/ 1700158 w 1720459"/>
                  <a:gd name="connsiteY254" fmla="*/ 641988 h 982030"/>
                  <a:gd name="connsiteX255" fmla="*/ 1697621 w 1720459"/>
                  <a:gd name="connsiteY255" fmla="*/ 639451 h 982030"/>
                  <a:gd name="connsiteX256" fmla="*/ 1695083 w 1720459"/>
                  <a:gd name="connsiteY256" fmla="*/ 641988 h 982030"/>
                  <a:gd name="connsiteX257" fmla="*/ 1690008 w 1720459"/>
                  <a:gd name="connsiteY257" fmla="*/ 641988 h 982030"/>
                  <a:gd name="connsiteX258" fmla="*/ 1687470 w 1720459"/>
                  <a:gd name="connsiteY258" fmla="*/ 644526 h 982030"/>
                  <a:gd name="connsiteX259" fmla="*/ 1682395 w 1720459"/>
                  <a:gd name="connsiteY259" fmla="*/ 644526 h 982030"/>
                  <a:gd name="connsiteX260" fmla="*/ 1679857 w 1720459"/>
                  <a:gd name="connsiteY260" fmla="*/ 647063 h 982030"/>
                  <a:gd name="connsiteX261" fmla="*/ 1672245 w 1720459"/>
                  <a:gd name="connsiteY261" fmla="*/ 647063 h 982030"/>
                  <a:gd name="connsiteX262" fmla="*/ 1672245 w 1720459"/>
                  <a:gd name="connsiteY262" fmla="*/ 644526 h 982030"/>
                  <a:gd name="connsiteX263" fmla="*/ 1667169 w 1720459"/>
                  <a:gd name="connsiteY263" fmla="*/ 644526 h 982030"/>
                  <a:gd name="connsiteX264" fmla="*/ 1667169 w 1720459"/>
                  <a:gd name="connsiteY264" fmla="*/ 649601 h 982030"/>
                  <a:gd name="connsiteX265" fmla="*/ 1672245 w 1720459"/>
                  <a:gd name="connsiteY265" fmla="*/ 649601 h 982030"/>
                  <a:gd name="connsiteX266" fmla="*/ 1674782 w 1720459"/>
                  <a:gd name="connsiteY266" fmla="*/ 654676 h 982030"/>
                  <a:gd name="connsiteX267" fmla="*/ 1667169 w 1720459"/>
                  <a:gd name="connsiteY267" fmla="*/ 654676 h 982030"/>
                  <a:gd name="connsiteX268" fmla="*/ 1667169 w 1720459"/>
                  <a:gd name="connsiteY268" fmla="*/ 652139 h 982030"/>
                  <a:gd name="connsiteX269" fmla="*/ 1664631 w 1720459"/>
                  <a:gd name="connsiteY269" fmla="*/ 654676 h 982030"/>
                  <a:gd name="connsiteX270" fmla="*/ 1662094 w 1720459"/>
                  <a:gd name="connsiteY270" fmla="*/ 654676 h 982030"/>
                  <a:gd name="connsiteX271" fmla="*/ 1662094 w 1720459"/>
                  <a:gd name="connsiteY271" fmla="*/ 652139 h 982030"/>
                  <a:gd name="connsiteX272" fmla="*/ 1659556 w 1720459"/>
                  <a:gd name="connsiteY272" fmla="*/ 649601 h 982030"/>
                  <a:gd name="connsiteX273" fmla="*/ 1651943 w 1720459"/>
                  <a:gd name="connsiteY273" fmla="*/ 649601 h 982030"/>
                  <a:gd name="connsiteX274" fmla="*/ 1651943 w 1720459"/>
                  <a:gd name="connsiteY274" fmla="*/ 657214 h 982030"/>
                  <a:gd name="connsiteX275" fmla="*/ 1654481 w 1720459"/>
                  <a:gd name="connsiteY275" fmla="*/ 659752 h 982030"/>
                  <a:gd name="connsiteX276" fmla="*/ 1654481 w 1720459"/>
                  <a:gd name="connsiteY276" fmla="*/ 669902 h 982030"/>
                  <a:gd name="connsiteX277" fmla="*/ 1657019 w 1720459"/>
                  <a:gd name="connsiteY277" fmla="*/ 672440 h 982030"/>
                  <a:gd name="connsiteX278" fmla="*/ 1654481 w 1720459"/>
                  <a:gd name="connsiteY278" fmla="*/ 674977 h 982030"/>
                  <a:gd name="connsiteX279" fmla="*/ 1651943 w 1720459"/>
                  <a:gd name="connsiteY279" fmla="*/ 674977 h 982030"/>
                  <a:gd name="connsiteX280" fmla="*/ 1651943 w 1720459"/>
                  <a:gd name="connsiteY280" fmla="*/ 680053 h 982030"/>
                  <a:gd name="connsiteX281" fmla="*/ 1654481 w 1720459"/>
                  <a:gd name="connsiteY281" fmla="*/ 682590 h 982030"/>
                  <a:gd name="connsiteX282" fmla="*/ 1651943 w 1720459"/>
                  <a:gd name="connsiteY282" fmla="*/ 685128 h 982030"/>
                  <a:gd name="connsiteX283" fmla="*/ 1649406 w 1720459"/>
                  <a:gd name="connsiteY283" fmla="*/ 685128 h 982030"/>
                  <a:gd name="connsiteX284" fmla="*/ 1644330 w 1720459"/>
                  <a:gd name="connsiteY284" fmla="*/ 687666 h 982030"/>
                  <a:gd name="connsiteX285" fmla="*/ 1641793 w 1720459"/>
                  <a:gd name="connsiteY285" fmla="*/ 685128 h 982030"/>
                  <a:gd name="connsiteX286" fmla="*/ 1636718 w 1720459"/>
                  <a:gd name="connsiteY286" fmla="*/ 685128 h 982030"/>
                  <a:gd name="connsiteX287" fmla="*/ 1634180 w 1720459"/>
                  <a:gd name="connsiteY287" fmla="*/ 682590 h 982030"/>
                  <a:gd name="connsiteX288" fmla="*/ 1629105 w 1720459"/>
                  <a:gd name="connsiteY288" fmla="*/ 682590 h 982030"/>
                  <a:gd name="connsiteX289" fmla="*/ 1624029 w 1720459"/>
                  <a:gd name="connsiteY289" fmla="*/ 687666 h 982030"/>
                  <a:gd name="connsiteX290" fmla="*/ 1621492 w 1720459"/>
                  <a:gd name="connsiteY290" fmla="*/ 687666 h 982030"/>
                  <a:gd name="connsiteX291" fmla="*/ 1618954 w 1720459"/>
                  <a:gd name="connsiteY291" fmla="*/ 690203 h 982030"/>
                  <a:gd name="connsiteX292" fmla="*/ 1613879 w 1720459"/>
                  <a:gd name="connsiteY292" fmla="*/ 690203 h 982030"/>
                  <a:gd name="connsiteX293" fmla="*/ 1613879 w 1720459"/>
                  <a:gd name="connsiteY293" fmla="*/ 695278 h 982030"/>
                  <a:gd name="connsiteX294" fmla="*/ 1618954 w 1720459"/>
                  <a:gd name="connsiteY294" fmla="*/ 695278 h 982030"/>
                  <a:gd name="connsiteX295" fmla="*/ 1616416 w 1720459"/>
                  <a:gd name="connsiteY295" fmla="*/ 697816 h 982030"/>
                  <a:gd name="connsiteX296" fmla="*/ 1616416 w 1720459"/>
                  <a:gd name="connsiteY296" fmla="*/ 700354 h 982030"/>
                  <a:gd name="connsiteX297" fmla="*/ 1621492 w 1720459"/>
                  <a:gd name="connsiteY297" fmla="*/ 700354 h 982030"/>
                  <a:gd name="connsiteX298" fmla="*/ 1621492 w 1720459"/>
                  <a:gd name="connsiteY298" fmla="*/ 705429 h 982030"/>
                  <a:gd name="connsiteX299" fmla="*/ 1613879 w 1720459"/>
                  <a:gd name="connsiteY299" fmla="*/ 705429 h 982030"/>
                  <a:gd name="connsiteX300" fmla="*/ 1613879 w 1720459"/>
                  <a:gd name="connsiteY300" fmla="*/ 713042 h 982030"/>
                  <a:gd name="connsiteX301" fmla="*/ 1616416 w 1720459"/>
                  <a:gd name="connsiteY301" fmla="*/ 715579 h 982030"/>
                  <a:gd name="connsiteX302" fmla="*/ 1616416 w 1720459"/>
                  <a:gd name="connsiteY302" fmla="*/ 718117 h 982030"/>
                  <a:gd name="connsiteX303" fmla="*/ 1626567 w 1720459"/>
                  <a:gd name="connsiteY303" fmla="*/ 718117 h 982030"/>
                  <a:gd name="connsiteX304" fmla="*/ 1626567 w 1720459"/>
                  <a:gd name="connsiteY304" fmla="*/ 720655 h 982030"/>
                  <a:gd name="connsiteX305" fmla="*/ 1624029 w 1720459"/>
                  <a:gd name="connsiteY305" fmla="*/ 723192 h 982030"/>
                  <a:gd name="connsiteX306" fmla="*/ 1618954 w 1720459"/>
                  <a:gd name="connsiteY306" fmla="*/ 723192 h 982030"/>
                  <a:gd name="connsiteX307" fmla="*/ 1616416 w 1720459"/>
                  <a:gd name="connsiteY307" fmla="*/ 720655 h 982030"/>
                  <a:gd name="connsiteX308" fmla="*/ 1616416 w 1720459"/>
                  <a:gd name="connsiteY308" fmla="*/ 725730 h 982030"/>
                  <a:gd name="connsiteX309" fmla="*/ 1613879 w 1720459"/>
                  <a:gd name="connsiteY309" fmla="*/ 728268 h 982030"/>
                  <a:gd name="connsiteX310" fmla="*/ 1611341 w 1720459"/>
                  <a:gd name="connsiteY310" fmla="*/ 730805 h 982030"/>
                  <a:gd name="connsiteX311" fmla="*/ 1601191 w 1720459"/>
                  <a:gd name="connsiteY311" fmla="*/ 730805 h 982030"/>
                  <a:gd name="connsiteX312" fmla="*/ 1601191 w 1720459"/>
                  <a:gd name="connsiteY312" fmla="*/ 728268 h 982030"/>
                  <a:gd name="connsiteX313" fmla="*/ 1598653 w 1720459"/>
                  <a:gd name="connsiteY313" fmla="*/ 728268 h 982030"/>
                  <a:gd name="connsiteX314" fmla="*/ 1596116 w 1720459"/>
                  <a:gd name="connsiteY314" fmla="*/ 730805 h 982030"/>
                  <a:gd name="connsiteX315" fmla="*/ 1593578 w 1720459"/>
                  <a:gd name="connsiteY315" fmla="*/ 730805 h 982030"/>
                  <a:gd name="connsiteX316" fmla="*/ 1593578 w 1720459"/>
                  <a:gd name="connsiteY316" fmla="*/ 728268 h 982030"/>
                  <a:gd name="connsiteX317" fmla="*/ 1591040 w 1720459"/>
                  <a:gd name="connsiteY317" fmla="*/ 728268 h 982030"/>
                  <a:gd name="connsiteX318" fmla="*/ 1591040 w 1720459"/>
                  <a:gd name="connsiteY318" fmla="*/ 725730 h 982030"/>
                  <a:gd name="connsiteX319" fmla="*/ 1575814 w 1720459"/>
                  <a:gd name="connsiteY319" fmla="*/ 725730 h 982030"/>
                  <a:gd name="connsiteX320" fmla="*/ 1575814 w 1720459"/>
                  <a:gd name="connsiteY320" fmla="*/ 728268 h 982030"/>
                  <a:gd name="connsiteX321" fmla="*/ 1578352 w 1720459"/>
                  <a:gd name="connsiteY321" fmla="*/ 730805 h 982030"/>
                  <a:gd name="connsiteX322" fmla="*/ 1578352 w 1720459"/>
                  <a:gd name="connsiteY322" fmla="*/ 733343 h 982030"/>
                  <a:gd name="connsiteX323" fmla="*/ 1580890 w 1720459"/>
                  <a:gd name="connsiteY323" fmla="*/ 733343 h 982030"/>
                  <a:gd name="connsiteX324" fmla="*/ 1580890 w 1720459"/>
                  <a:gd name="connsiteY324" fmla="*/ 730805 h 982030"/>
                  <a:gd name="connsiteX325" fmla="*/ 1585965 w 1720459"/>
                  <a:gd name="connsiteY325" fmla="*/ 730805 h 982030"/>
                  <a:gd name="connsiteX326" fmla="*/ 1585965 w 1720459"/>
                  <a:gd name="connsiteY326" fmla="*/ 733343 h 982030"/>
                  <a:gd name="connsiteX327" fmla="*/ 1583428 w 1720459"/>
                  <a:gd name="connsiteY327" fmla="*/ 735880 h 982030"/>
                  <a:gd name="connsiteX328" fmla="*/ 1585965 w 1720459"/>
                  <a:gd name="connsiteY328" fmla="*/ 738418 h 982030"/>
                  <a:gd name="connsiteX329" fmla="*/ 1588502 w 1720459"/>
                  <a:gd name="connsiteY329" fmla="*/ 735880 h 982030"/>
                  <a:gd name="connsiteX330" fmla="*/ 1591040 w 1720459"/>
                  <a:gd name="connsiteY330" fmla="*/ 735880 h 982030"/>
                  <a:gd name="connsiteX331" fmla="*/ 1591040 w 1720459"/>
                  <a:gd name="connsiteY331" fmla="*/ 740956 h 982030"/>
                  <a:gd name="connsiteX332" fmla="*/ 1588502 w 1720459"/>
                  <a:gd name="connsiteY332" fmla="*/ 743493 h 982030"/>
                  <a:gd name="connsiteX333" fmla="*/ 1588502 w 1720459"/>
                  <a:gd name="connsiteY333" fmla="*/ 746031 h 982030"/>
                  <a:gd name="connsiteX334" fmla="*/ 1585965 w 1720459"/>
                  <a:gd name="connsiteY334" fmla="*/ 746031 h 982030"/>
                  <a:gd name="connsiteX335" fmla="*/ 1583428 w 1720459"/>
                  <a:gd name="connsiteY335" fmla="*/ 743493 h 982030"/>
                  <a:gd name="connsiteX336" fmla="*/ 1580890 w 1720459"/>
                  <a:gd name="connsiteY336" fmla="*/ 740956 h 982030"/>
                  <a:gd name="connsiteX337" fmla="*/ 1580890 w 1720459"/>
                  <a:gd name="connsiteY337" fmla="*/ 738418 h 982030"/>
                  <a:gd name="connsiteX338" fmla="*/ 1578352 w 1720459"/>
                  <a:gd name="connsiteY338" fmla="*/ 735880 h 982030"/>
                  <a:gd name="connsiteX339" fmla="*/ 1573277 w 1720459"/>
                  <a:gd name="connsiteY339" fmla="*/ 735880 h 982030"/>
                  <a:gd name="connsiteX340" fmla="*/ 1573277 w 1720459"/>
                  <a:gd name="connsiteY340" fmla="*/ 740956 h 982030"/>
                  <a:gd name="connsiteX341" fmla="*/ 1575814 w 1720459"/>
                  <a:gd name="connsiteY341" fmla="*/ 743493 h 982030"/>
                  <a:gd name="connsiteX342" fmla="*/ 1580890 w 1720459"/>
                  <a:gd name="connsiteY342" fmla="*/ 743493 h 982030"/>
                  <a:gd name="connsiteX343" fmla="*/ 1578352 w 1720459"/>
                  <a:gd name="connsiteY343" fmla="*/ 743493 h 982030"/>
                  <a:gd name="connsiteX344" fmla="*/ 1578352 w 1720459"/>
                  <a:gd name="connsiteY344" fmla="*/ 748569 h 982030"/>
                  <a:gd name="connsiteX345" fmla="*/ 1573277 w 1720459"/>
                  <a:gd name="connsiteY345" fmla="*/ 748569 h 982030"/>
                  <a:gd name="connsiteX346" fmla="*/ 1573277 w 1720459"/>
                  <a:gd name="connsiteY346" fmla="*/ 746031 h 982030"/>
                  <a:gd name="connsiteX347" fmla="*/ 1570739 w 1720459"/>
                  <a:gd name="connsiteY347" fmla="*/ 746031 h 982030"/>
                  <a:gd name="connsiteX348" fmla="*/ 1570739 w 1720459"/>
                  <a:gd name="connsiteY348" fmla="*/ 751106 h 982030"/>
                  <a:gd name="connsiteX349" fmla="*/ 1573277 w 1720459"/>
                  <a:gd name="connsiteY349" fmla="*/ 751106 h 982030"/>
                  <a:gd name="connsiteX350" fmla="*/ 1575814 w 1720459"/>
                  <a:gd name="connsiteY350" fmla="*/ 753644 h 982030"/>
                  <a:gd name="connsiteX351" fmla="*/ 1578352 w 1720459"/>
                  <a:gd name="connsiteY351" fmla="*/ 753644 h 982030"/>
                  <a:gd name="connsiteX352" fmla="*/ 1578352 w 1720459"/>
                  <a:gd name="connsiteY352" fmla="*/ 756182 h 982030"/>
                  <a:gd name="connsiteX353" fmla="*/ 1575814 w 1720459"/>
                  <a:gd name="connsiteY353" fmla="*/ 756182 h 982030"/>
                  <a:gd name="connsiteX354" fmla="*/ 1575814 w 1720459"/>
                  <a:gd name="connsiteY354" fmla="*/ 758719 h 982030"/>
                  <a:gd name="connsiteX355" fmla="*/ 1570739 w 1720459"/>
                  <a:gd name="connsiteY355" fmla="*/ 758719 h 982030"/>
                  <a:gd name="connsiteX356" fmla="*/ 1570739 w 1720459"/>
                  <a:gd name="connsiteY356" fmla="*/ 756182 h 982030"/>
                  <a:gd name="connsiteX357" fmla="*/ 1568202 w 1720459"/>
                  <a:gd name="connsiteY357" fmla="*/ 756182 h 982030"/>
                  <a:gd name="connsiteX358" fmla="*/ 1563126 w 1720459"/>
                  <a:gd name="connsiteY358" fmla="*/ 758719 h 982030"/>
                  <a:gd name="connsiteX359" fmla="*/ 1560589 w 1720459"/>
                  <a:gd name="connsiteY359" fmla="*/ 758719 h 982030"/>
                  <a:gd name="connsiteX360" fmla="*/ 1558051 w 1720459"/>
                  <a:gd name="connsiteY360" fmla="*/ 756182 h 982030"/>
                  <a:gd name="connsiteX361" fmla="*/ 1560589 w 1720459"/>
                  <a:gd name="connsiteY361" fmla="*/ 753644 h 982030"/>
                  <a:gd name="connsiteX362" fmla="*/ 1560589 w 1720459"/>
                  <a:gd name="connsiteY362" fmla="*/ 751106 h 982030"/>
                  <a:gd name="connsiteX363" fmla="*/ 1558051 w 1720459"/>
                  <a:gd name="connsiteY363" fmla="*/ 748569 h 982030"/>
                  <a:gd name="connsiteX364" fmla="*/ 1555514 w 1720459"/>
                  <a:gd name="connsiteY364" fmla="*/ 746031 h 982030"/>
                  <a:gd name="connsiteX365" fmla="*/ 1552976 w 1720459"/>
                  <a:gd name="connsiteY365" fmla="*/ 743493 h 982030"/>
                  <a:gd name="connsiteX366" fmla="*/ 1542825 w 1720459"/>
                  <a:gd name="connsiteY366" fmla="*/ 743493 h 982030"/>
                  <a:gd name="connsiteX367" fmla="*/ 1542825 w 1720459"/>
                  <a:gd name="connsiteY367" fmla="*/ 746031 h 982030"/>
                  <a:gd name="connsiteX368" fmla="*/ 1540288 w 1720459"/>
                  <a:gd name="connsiteY368" fmla="*/ 748569 h 982030"/>
                  <a:gd name="connsiteX369" fmla="*/ 1540288 w 1720459"/>
                  <a:gd name="connsiteY369" fmla="*/ 756182 h 982030"/>
                  <a:gd name="connsiteX370" fmla="*/ 1542825 w 1720459"/>
                  <a:gd name="connsiteY370" fmla="*/ 758719 h 982030"/>
                  <a:gd name="connsiteX371" fmla="*/ 1550438 w 1720459"/>
                  <a:gd name="connsiteY371" fmla="*/ 758719 h 982030"/>
                  <a:gd name="connsiteX372" fmla="*/ 1552976 w 1720459"/>
                  <a:gd name="connsiteY372" fmla="*/ 761257 h 982030"/>
                  <a:gd name="connsiteX373" fmla="*/ 1550438 w 1720459"/>
                  <a:gd name="connsiteY373" fmla="*/ 761257 h 982030"/>
                  <a:gd name="connsiteX374" fmla="*/ 1550438 w 1720459"/>
                  <a:gd name="connsiteY374" fmla="*/ 763794 h 982030"/>
                  <a:gd name="connsiteX375" fmla="*/ 1547900 w 1720459"/>
                  <a:gd name="connsiteY375" fmla="*/ 766332 h 982030"/>
                  <a:gd name="connsiteX376" fmla="*/ 1540288 w 1720459"/>
                  <a:gd name="connsiteY376" fmla="*/ 766332 h 982030"/>
                  <a:gd name="connsiteX377" fmla="*/ 1540288 w 1720459"/>
                  <a:gd name="connsiteY377" fmla="*/ 758719 h 982030"/>
                  <a:gd name="connsiteX378" fmla="*/ 1532675 w 1720459"/>
                  <a:gd name="connsiteY378" fmla="*/ 758719 h 982030"/>
                  <a:gd name="connsiteX379" fmla="*/ 1532675 w 1720459"/>
                  <a:gd name="connsiteY379" fmla="*/ 761257 h 982030"/>
                  <a:gd name="connsiteX380" fmla="*/ 1530137 w 1720459"/>
                  <a:gd name="connsiteY380" fmla="*/ 766332 h 982030"/>
                  <a:gd name="connsiteX381" fmla="*/ 1527600 w 1720459"/>
                  <a:gd name="connsiteY381" fmla="*/ 768870 h 982030"/>
                  <a:gd name="connsiteX382" fmla="*/ 1525062 w 1720459"/>
                  <a:gd name="connsiteY382" fmla="*/ 771407 h 982030"/>
                  <a:gd name="connsiteX383" fmla="*/ 1522524 w 1720459"/>
                  <a:gd name="connsiteY383" fmla="*/ 771407 h 982030"/>
                  <a:gd name="connsiteX384" fmla="*/ 1519987 w 1720459"/>
                  <a:gd name="connsiteY384" fmla="*/ 766332 h 982030"/>
                  <a:gd name="connsiteX385" fmla="*/ 1517449 w 1720459"/>
                  <a:gd name="connsiteY385" fmla="*/ 763794 h 982030"/>
                  <a:gd name="connsiteX386" fmla="*/ 1514911 w 1720459"/>
                  <a:gd name="connsiteY386" fmla="*/ 766332 h 982030"/>
                  <a:gd name="connsiteX387" fmla="*/ 1512374 w 1720459"/>
                  <a:gd name="connsiteY387" fmla="*/ 768870 h 982030"/>
                  <a:gd name="connsiteX388" fmla="*/ 1512374 w 1720459"/>
                  <a:gd name="connsiteY388" fmla="*/ 779020 h 982030"/>
                  <a:gd name="connsiteX389" fmla="*/ 1514911 w 1720459"/>
                  <a:gd name="connsiteY389" fmla="*/ 781558 h 982030"/>
                  <a:gd name="connsiteX390" fmla="*/ 1512374 w 1720459"/>
                  <a:gd name="connsiteY390" fmla="*/ 784095 h 982030"/>
                  <a:gd name="connsiteX391" fmla="*/ 1509836 w 1720459"/>
                  <a:gd name="connsiteY391" fmla="*/ 786633 h 982030"/>
                  <a:gd name="connsiteX392" fmla="*/ 1507299 w 1720459"/>
                  <a:gd name="connsiteY392" fmla="*/ 789171 h 982030"/>
                  <a:gd name="connsiteX393" fmla="*/ 1504761 w 1720459"/>
                  <a:gd name="connsiteY393" fmla="*/ 794246 h 982030"/>
                  <a:gd name="connsiteX394" fmla="*/ 1499686 w 1720459"/>
                  <a:gd name="connsiteY394" fmla="*/ 794246 h 982030"/>
                  <a:gd name="connsiteX395" fmla="*/ 1497148 w 1720459"/>
                  <a:gd name="connsiteY395" fmla="*/ 791708 h 982030"/>
                  <a:gd name="connsiteX396" fmla="*/ 1494611 w 1720459"/>
                  <a:gd name="connsiteY396" fmla="*/ 789171 h 982030"/>
                  <a:gd name="connsiteX397" fmla="*/ 1486997 w 1720459"/>
                  <a:gd name="connsiteY397" fmla="*/ 784095 h 982030"/>
                  <a:gd name="connsiteX398" fmla="*/ 1479385 w 1720459"/>
                  <a:gd name="connsiteY398" fmla="*/ 784095 h 982030"/>
                  <a:gd name="connsiteX399" fmla="*/ 1474309 w 1720459"/>
                  <a:gd name="connsiteY399" fmla="*/ 789171 h 982030"/>
                  <a:gd name="connsiteX400" fmla="*/ 1474309 w 1720459"/>
                  <a:gd name="connsiteY400" fmla="*/ 796784 h 982030"/>
                  <a:gd name="connsiteX401" fmla="*/ 1476847 w 1720459"/>
                  <a:gd name="connsiteY401" fmla="*/ 801859 h 982030"/>
                  <a:gd name="connsiteX402" fmla="*/ 1479385 w 1720459"/>
                  <a:gd name="connsiteY402" fmla="*/ 801859 h 982030"/>
                  <a:gd name="connsiteX403" fmla="*/ 1481922 w 1720459"/>
                  <a:gd name="connsiteY403" fmla="*/ 804396 h 982030"/>
                  <a:gd name="connsiteX404" fmla="*/ 1481922 w 1720459"/>
                  <a:gd name="connsiteY404" fmla="*/ 819622 h 982030"/>
                  <a:gd name="connsiteX405" fmla="*/ 1479385 w 1720459"/>
                  <a:gd name="connsiteY405" fmla="*/ 822160 h 982030"/>
                  <a:gd name="connsiteX406" fmla="*/ 1476847 w 1720459"/>
                  <a:gd name="connsiteY406" fmla="*/ 819622 h 982030"/>
                  <a:gd name="connsiteX407" fmla="*/ 1476847 w 1720459"/>
                  <a:gd name="connsiteY407" fmla="*/ 822160 h 982030"/>
                  <a:gd name="connsiteX408" fmla="*/ 1474309 w 1720459"/>
                  <a:gd name="connsiteY408" fmla="*/ 824698 h 982030"/>
                  <a:gd name="connsiteX409" fmla="*/ 1471772 w 1720459"/>
                  <a:gd name="connsiteY409" fmla="*/ 827235 h 982030"/>
                  <a:gd name="connsiteX410" fmla="*/ 1471772 w 1720459"/>
                  <a:gd name="connsiteY410" fmla="*/ 824698 h 982030"/>
                  <a:gd name="connsiteX411" fmla="*/ 1469234 w 1720459"/>
                  <a:gd name="connsiteY411" fmla="*/ 822160 h 982030"/>
                  <a:gd name="connsiteX412" fmla="*/ 1469234 w 1720459"/>
                  <a:gd name="connsiteY412" fmla="*/ 819622 h 982030"/>
                  <a:gd name="connsiteX413" fmla="*/ 1466697 w 1720459"/>
                  <a:gd name="connsiteY413" fmla="*/ 822160 h 982030"/>
                  <a:gd name="connsiteX414" fmla="*/ 1464159 w 1720459"/>
                  <a:gd name="connsiteY414" fmla="*/ 824698 h 982030"/>
                  <a:gd name="connsiteX415" fmla="*/ 1464159 w 1720459"/>
                  <a:gd name="connsiteY415" fmla="*/ 829773 h 982030"/>
                  <a:gd name="connsiteX416" fmla="*/ 1461621 w 1720459"/>
                  <a:gd name="connsiteY416" fmla="*/ 832310 h 982030"/>
                  <a:gd name="connsiteX417" fmla="*/ 1456546 w 1720459"/>
                  <a:gd name="connsiteY417" fmla="*/ 834848 h 982030"/>
                  <a:gd name="connsiteX418" fmla="*/ 1451471 w 1720459"/>
                  <a:gd name="connsiteY418" fmla="*/ 837386 h 982030"/>
                  <a:gd name="connsiteX419" fmla="*/ 1448933 w 1720459"/>
                  <a:gd name="connsiteY419" fmla="*/ 839923 h 982030"/>
                  <a:gd name="connsiteX420" fmla="*/ 1448933 w 1720459"/>
                  <a:gd name="connsiteY420" fmla="*/ 844999 h 982030"/>
                  <a:gd name="connsiteX421" fmla="*/ 1446395 w 1720459"/>
                  <a:gd name="connsiteY421" fmla="*/ 847536 h 982030"/>
                  <a:gd name="connsiteX422" fmla="*/ 1443858 w 1720459"/>
                  <a:gd name="connsiteY422" fmla="*/ 850074 h 982030"/>
                  <a:gd name="connsiteX423" fmla="*/ 1438783 w 1720459"/>
                  <a:gd name="connsiteY423" fmla="*/ 855149 h 982030"/>
                  <a:gd name="connsiteX424" fmla="*/ 1438783 w 1720459"/>
                  <a:gd name="connsiteY424" fmla="*/ 857687 h 982030"/>
                  <a:gd name="connsiteX425" fmla="*/ 1441320 w 1720459"/>
                  <a:gd name="connsiteY425" fmla="*/ 862762 h 982030"/>
                  <a:gd name="connsiteX426" fmla="*/ 1441320 w 1720459"/>
                  <a:gd name="connsiteY426" fmla="*/ 870375 h 982030"/>
                  <a:gd name="connsiteX427" fmla="*/ 1438783 w 1720459"/>
                  <a:gd name="connsiteY427" fmla="*/ 872912 h 982030"/>
                  <a:gd name="connsiteX428" fmla="*/ 1438783 w 1720459"/>
                  <a:gd name="connsiteY428" fmla="*/ 880525 h 982030"/>
                  <a:gd name="connsiteX429" fmla="*/ 1436245 w 1720459"/>
                  <a:gd name="connsiteY429" fmla="*/ 885600 h 982030"/>
                  <a:gd name="connsiteX430" fmla="*/ 1431170 w 1720459"/>
                  <a:gd name="connsiteY430" fmla="*/ 885600 h 982030"/>
                  <a:gd name="connsiteX431" fmla="*/ 1426094 w 1720459"/>
                  <a:gd name="connsiteY431" fmla="*/ 883063 h 982030"/>
                  <a:gd name="connsiteX432" fmla="*/ 1421019 w 1720459"/>
                  <a:gd name="connsiteY432" fmla="*/ 883063 h 982030"/>
                  <a:gd name="connsiteX433" fmla="*/ 1413406 w 1720459"/>
                  <a:gd name="connsiteY433" fmla="*/ 885600 h 982030"/>
                  <a:gd name="connsiteX434" fmla="*/ 1405794 w 1720459"/>
                  <a:gd name="connsiteY434" fmla="*/ 888138 h 982030"/>
                  <a:gd name="connsiteX435" fmla="*/ 1403256 w 1720459"/>
                  <a:gd name="connsiteY435" fmla="*/ 893213 h 982030"/>
                  <a:gd name="connsiteX436" fmla="*/ 1403256 w 1720459"/>
                  <a:gd name="connsiteY436" fmla="*/ 905902 h 982030"/>
                  <a:gd name="connsiteX437" fmla="*/ 1400718 w 1720459"/>
                  <a:gd name="connsiteY437" fmla="*/ 908439 h 982030"/>
                  <a:gd name="connsiteX438" fmla="*/ 1398180 w 1720459"/>
                  <a:gd name="connsiteY438" fmla="*/ 910977 h 982030"/>
                  <a:gd name="connsiteX439" fmla="*/ 1395643 w 1720459"/>
                  <a:gd name="connsiteY439" fmla="*/ 913514 h 982030"/>
                  <a:gd name="connsiteX440" fmla="*/ 1393105 w 1720459"/>
                  <a:gd name="connsiteY440" fmla="*/ 918590 h 982030"/>
                  <a:gd name="connsiteX441" fmla="*/ 1393105 w 1720459"/>
                  <a:gd name="connsiteY441" fmla="*/ 926203 h 982030"/>
                  <a:gd name="connsiteX442" fmla="*/ 1390568 w 1720459"/>
                  <a:gd name="connsiteY442" fmla="*/ 928740 h 982030"/>
                  <a:gd name="connsiteX443" fmla="*/ 1388030 w 1720459"/>
                  <a:gd name="connsiteY443" fmla="*/ 931278 h 982030"/>
                  <a:gd name="connsiteX444" fmla="*/ 1385492 w 1720459"/>
                  <a:gd name="connsiteY444" fmla="*/ 936353 h 982030"/>
                  <a:gd name="connsiteX445" fmla="*/ 1385492 w 1720459"/>
                  <a:gd name="connsiteY445" fmla="*/ 941428 h 982030"/>
                  <a:gd name="connsiteX446" fmla="*/ 1382955 w 1720459"/>
                  <a:gd name="connsiteY446" fmla="*/ 943966 h 982030"/>
                  <a:gd name="connsiteX447" fmla="*/ 1380417 w 1720459"/>
                  <a:gd name="connsiteY447" fmla="*/ 949041 h 982030"/>
                  <a:gd name="connsiteX448" fmla="*/ 1372804 w 1720459"/>
                  <a:gd name="connsiteY448" fmla="*/ 956654 h 982030"/>
                  <a:gd name="connsiteX449" fmla="*/ 1370266 w 1720459"/>
                  <a:gd name="connsiteY449" fmla="*/ 961729 h 982030"/>
                  <a:gd name="connsiteX450" fmla="*/ 1367729 w 1720459"/>
                  <a:gd name="connsiteY450" fmla="*/ 964267 h 982030"/>
                  <a:gd name="connsiteX451" fmla="*/ 1365191 w 1720459"/>
                  <a:gd name="connsiteY451" fmla="*/ 966805 h 982030"/>
                  <a:gd name="connsiteX452" fmla="*/ 1362654 w 1720459"/>
                  <a:gd name="connsiteY452" fmla="*/ 969342 h 982030"/>
                  <a:gd name="connsiteX453" fmla="*/ 1362654 w 1720459"/>
                  <a:gd name="connsiteY453" fmla="*/ 979493 h 982030"/>
                  <a:gd name="connsiteX454" fmla="*/ 1360116 w 1720459"/>
                  <a:gd name="connsiteY454" fmla="*/ 979493 h 982030"/>
                  <a:gd name="connsiteX455" fmla="*/ 1355041 w 1720459"/>
                  <a:gd name="connsiteY455" fmla="*/ 976955 h 982030"/>
                  <a:gd name="connsiteX456" fmla="*/ 1349966 w 1720459"/>
                  <a:gd name="connsiteY456" fmla="*/ 974417 h 982030"/>
                  <a:gd name="connsiteX457" fmla="*/ 1344890 w 1720459"/>
                  <a:gd name="connsiteY457" fmla="*/ 974417 h 982030"/>
                  <a:gd name="connsiteX458" fmla="*/ 1342353 w 1720459"/>
                  <a:gd name="connsiteY458" fmla="*/ 976955 h 982030"/>
                  <a:gd name="connsiteX459" fmla="*/ 1339815 w 1720459"/>
                  <a:gd name="connsiteY459" fmla="*/ 979493 h 982030"/>
                  <a:gd name="connsiteX460" fmla="*/ 1337277 w 1720459"/>
                  <a:gd name="connsiteY460" fmla="*/ 982030 h 982030"/>
                  <a:gd name="connsiteX461" fmla="*/ 1334740 w 1720459"/>
                  <a:gd name="connsiteY461" fmla="*/ 982030 h 982030"/>
                  <a:gd name="connsiteX462" fmla="*/ 1329665 w 1720459"/>
                  <a:gd name="connsiteY462" fmla="*/ 976955 h 982030"/>
                  <a:gd name="connsiteX463" fmla="*/ 1327127 w 1720459"/>
                  <a:gd name="connsiteY463" fmla="*/ 969342 h 982030"/>
                  <a:gd name="connsiteX464" fmla="*/ 1319514 w 1720459"/>
                  <a:gd name="connsiteY464" fmla="*/ 954116 h 982030"/>
                  <a:gd name="connsiteX465" fmla="*/ 1314439 w 1720459"/>
                  <a:gd name="connsiteY465" fmla="*/ 941428 h 982030"/>
                  <a:gd name="connsiteX466" fmla="*/ 1309363 w 1720459"/>
                  <a:gd name="connsiteY466" fmla="*/ 926203 h 982030"/>
                  <a:gd name="connsiteX467" fmla="*/ 1309363 w 1720459"/>
                  <a:gd name="connsiteY467" fmla="*/ 913514 h 982030"/>
                  <a:gd name="connsiteX468" fmla="*/ 1306826 w 1720459"/>
                  <a:gd name="connsiteY468" fmla="*/ 908439 h 982030"/>
                  <a:gd name="connsiteX469" fmla="*/ 1301751 w 1720459"/>
                  <a:gd name="connsiteY469" fmla="*/ 903364 h 982030"/>
                  <a:gd name="connsiteX470" fmla="*/ 1299213 w 1720459"/>
                  <a:gd name="connsiteY470" fmla="*/ 900826 h 982030"/>
                  <a:gd name="connsiteX471" fmla="*/ 1294138 w 1720459"/>
                  <a:gd name="connsiteY471" fmla="*/ 895751 h 982030"/>
                  <a:gd name="connsiteX472" fmla="*/ 1289063 w 1720459"/>
                  <a:gd name="connsiteY472" fmla="*/ 895751 h 982030"/>
                  <a:gd name="connsiteX473" fmla="*/ 1289063 w 1720459"/>
                  <a:gd name="connsiteY473" fmla="*/ 903364 h 982030"/>
                  <a:gd name="connsiteX474" fmla="*/ 1286525 w 1720459"/>
                  <a:gd name="connsiteY474" fmla="*/ 905902 h 982030"/>
                  <a:gd name="connsiteX475" fmla="*/ 1286525 w 1720459"/>
                  <a:gd name="connsiteY475" fmla="*/ 908439 h 982030"/>
                  <a:gd name="connsiteX476" fmla="*/ 1281449 w 1720459"/>
                  <a:gd name="connsiteY476" fmla="*/ 908439 h 982030"/>
                  <a:gd name="connsiteX477" fmla="*/ 1273837 w 1720459"/>
                  <a:gd name="connsiteY477" fmla="*/ 913514 h 982030"/>
                  <a:gd name="connsiteX478" fmla="*/ 1273837 w 1720459"/>
                  <a:gd name="connsiteY478" fmla="*/ 916052 h 982030"/>
                  <a:gd name="connsiteX479" fmla="*/ 1271299 w 1720459"/>
                  <a:gd name="connsiteY479" fmla="*/ 921127 h 982030"/>
                  <a:gd name="connsiteX480" fmla="*/ 1271299 w 1720459"/>
                  <a:gd name="connsiteY480" fmla="*/ 926203 h 982030"/>
                  <a:gd name="connsiteX481" fmla="*/ 1266224 w 1720459"/>
                  <a:gd name="connsiteY481" fmla="*/ 928740 h 982030"/>
                  <a:gd name="connsiteX482" fmla="*/ 1263686 w 1720459"/>
                  <a:gd name="connsiteY482" fmla="*/ 931278 h 982030"/>
                  <a:gd name="connsiteX483" fmla="*/ 1258611 w 1720459"/>
                  <a:gd name="connsiteY483" fmla="*/ 936353 h 982030"/>
                  <a:gd name="connsiteX484" fmla="*/ 1258611 w 1720459"/>
                  <a:gd name="connsiteY484" fmla="*/ 943966 h 982030"/>
                  <a:gd name="connsiteX485" fmla="*/ 1256073 w 1720459"/>
                  <a:gd name="connsiteY485" fmla="*/ 949041 h 982030"/>
                  <a:gd name="connsiteX486" fmla="*/ 1250998 w 1720459"/>
                  <a:gd name="connsiteY486" fmla="*/ 951579 h 982030"/>
                  <a:gd name="connsiteX487" fmla="*/ 1235772 w 1720459"/>
                  <a:gd name="connsiteY487" fmla="*/ 951579 h 982030"/>
                  <a:gd name="connsiteX488" fmla="*/ 1223084 w 1720459"/>
                  <a:gd name="connsiteY488" fmla="*/ 956654 h 982030"/>
                  <a:gd name="connsiteX489" fmla="*/ 1212934 w 1720459"/>
                  <a:gd name="connsiteY489" fmla="*/ 959192 h 982030"/>
                  <a:gd name="connsiteX490" fmla="*/ 1205321 w 1720459"/>
                  <a:gd name="connsiteY490" fmla="*/ 961729 h 982030"/>
                  <a:gd name="connsiteX491" fmla="*/ 1192632 w 1720459"/>
                  <a:gd name="connsiteY491" fmla="*/ 964267 h 982030"/>
                  <a:gd name="connsiteX492" fmla="*/ 1185020 w 1720459"/>
                  <a:gd name="connsiteY492" fmla="*/ 966805 h 982030"/>
                  <a:gd name="connsiteX493" fmla="*/ 1169794 w 1720459"/>
                  <a:gd name="connsiteY493" fmla="*/ 964267 h 982030"/>
                  <a:gd name="connsiteX494" fmla="*/ 1164719 w 1720459"/>
                  <a:gd name="connsiteY494" fmla="*/ 961729 h 982030"/>
                  <a:gd name="connsiteX495" fmla="*/ 1126665 w 1720459"/>
                  <a:gd name="connsiteY495" fmla="*/ 961729 h 982030"/>
                  <a:gd name="connsiteX496" fmla="*/ 1116514 w 1720459"/>
                  <a:gd name="connsiteY496" fmla="*/ 956654 h 982030"/>
                  <a:gd name="connsiteX497" fmla="*/ 1116514 w 1720459"/>
                  <a:gd name="connsiteY497" fmla="*/ 954116 h 982030"/>
                  <a:gd name="connsiteX498" fmla="*/ 1111439 w 1720459"/>
                  <a:gd name="connsiteY498" fmla="*/ 949041 h 982030"/>
                  <a:gd name="connsiteX499" fmla="*/ 1108901 w 1720459"/>
                  <a:gd name="connsiteY499" fmla="*/ 946504 h 982030"/>
                  <a:gd name="connsiteX500" fmla="*/ 1106364 w 1720459"/>
                  <a:gd name="connsiteY500" fmla="*/ 936353 h 982030"/>
                  <a:gd name="connsiteX501" fmla="*/ 1103826 w 1720459"/>
                  <a:gd name="connsiteY501" fmla="*/ 923665 h 982030"/>
                  <a:gd name="connsiteX502" fmla="*/ 1098751 w 1720459"/>
                  <a:gd name="connsiteY502" fmla="*/ 908439 h 982030"/>
                  <a:gd name="connsiteX503" fmla="*/ 1101288 w 1720459"/>
                  <a:gd name="connsiteY503" fmla="*/ 893213 h 982030"/>
                  <a:gd name="connsiteX504" fmla="*/ 1101288 w 1720459"/>
                  <a:gd name="connsiteY504" fmla="*/ 877988 h 982030"/>
                  <a:gd name="connsiteX505" fmla="*/ 1103826 w 1720459"/>
                  <a:gd name="connsiteY505" fmla="*/ 862762 h 982030"/>
                  <a:gd name="connsiteX506" fmla="*/ 1098751 w 1720459"/>
                  <a:gd name="connsiteY506" fmla="*/ 842461 h 982030"/>
                  <a:gd name="connsiteX507" fmla="*/ 1096213 w 1720459"/>
                  <a:gd name="connsiteY507" fmla="*/ 827235 h 982030"/>
                  <a:gd name="connsiteX508" fmla="*/ 1101288 w 1720459"/>
                  <a:gd name="connsiteY508" fmla="*/ 814547 h 982030"/>
                  <a:gd name="connsiteX509" fmla="*/ 1116514 w 1720459"/>
                  <a:gd name="connsiteY509" fmla="*/ 796784 h 982030"/>
                  <a:gd name="connsiteX510" fmla="*/ 1134267 w 1720459"/>
                  <a:gd name="connsiteY510" fmla="*/ 779020 h 982030"/>
                  <a:gd name="connsiteX511" fmla="*/ 1149493 w 1720459"/>
                  <a:gd name="connsiteY511" fmla="*/ 761267 h 982030"/>
                  <a:gd name="connsiteX512" fmla="*/ 1159643 w 1720459"/>
                  <a:gd name="connsiteY512" fmla="*/ 743504 h 982030"/>
                  <a:gd name="connsiteX513" fmla="*/ 1172332 w 1720459"/>
                  <a:gd name="connsiteY513" fmla="*/ 730816 h 982030"/>
                  <a:gd name="connsiteX514" fmla="*/ 1182482 w 1720459"/>
                  <a:gd name="connsiteY514" fmla="*/ 720665 h 982030"/>
                  <a:gd name="connsiteX515" fmla="*/ 1185020 w 1720459"/>
                  <a:gd name="connsiteY515" fmla="*/ 715590 h 982030"/>
                  <a:gd name="connsiteX516" fmla="*/ 1195170 w 1720459"/>
                  <a:gd name="connsiteY516" fmla="*/ 705439 h 982030"/>
                  <a:gd name="connsiteX517" fmla="*/ 1205321 w 1720459"/>
                  <a:gd name="connsiteY517" fmla="*/ 695289 h 982030"/>
                  <a:gd name="connsiteX518" fmla="*/ 1212934 w 1720459"/>
                  <a:gd name="connsiteY518" fmla="*/ 685139 h 982030"/>
                  <a:gd name="connsiteX519" fmla="*/ 1210396 w 1720459"/>
                  <a:gd name="connsiteY519" fmla="*/ 677526 h 982030"/>
                  <a:gd name="connsiteX520" fmla="*/ 1205321 w 1720459"/>
                  <a:gd name="connsiteY520" fmla="*/ 669913 h 982030"/>
                  <a:gd name="connsiteX521" fmla="*/ 1200246 w 1720459"/>
                  <a:gd name="connsiteY521" fmla="*/ 659762 h 982030"/>
                  <a:gd name="connsiteX522" fmla="*/ 1195170 w 1720459"/>
                  <a:gd name="connsiteY522" fmla="*/ 652149 h 982030"/>
                  <a:gd name="connsiteX523" fmla="*/ 1187557 w 1720459"/>
                  <a:gd name="connsiteY523" fmla="*/ 649612 h 982030"/>
                  <a:gd name="connsiteX524" fmla="*/ 1174869 w 1720459"/>
                  <a:gd name="connsiteY524" fmla="*/ 644536 h 982030"/>
                  <a:gd name="connsiteX525" fmla="*/ 1159643 w 1720459"/>
                  <a:gd name="connsiteY525" fmla="*/ 636924 h 982030"/>
                  <a:gd name="connsiteX526" fmla="*/ 1141890 w 1720459"/>
                  <a:gd name="connsiteY526" fmla="*/ 629311 h 982030"/>
                  <a:gd name="connsiteX527" fmla="*/ 1131740 w 1720459"/>
                  <a:gd name="connsiteY527" fmla="*/ 626773 h 982030"/>
                  <a:gd name="connsiteX528" fmla="*/ 1126665 w 1720459"/>
                  <a:gd name="connsiteY528" fmla="*/ 624235 h 982030"/>
                  <a:gd name="connsiteX529" fmla="*/ 1063245 w 1720459"/>
                  <a:gd name="connsiteY529" fmla="*/ 624235 h 982030"/>
                  <a:gd name="connsiteX530" fmla="*/ 1053095 w 1720459"/>
                  <a:gd name="connsiteY530" fmla="*/ 621698 h 982030"/>
                  <a:gd name="connsiteX531" fmla="*/ 1053095 w 1720459"/>
                  <a:gd name="connsiteY531" fmla="*/ 614085 h 982030"/>
                  <a:gd name="connsiteX532" fmla="*/ 1050557 w 1720459"/>
                  <a:gd name="connsiteY532" fmla="*/ 606472 h 982030"/>
                  <a:gd name="connsiteX533" fmla="*/ 1040407 w 1720459"/>
                  <a:gd name="connsiteY533" fmla="*/ 603934 h 982030"/>
                  <a:gd name="connsiteX534" fmla="*/ 1025181 w 1720459"/>
                  <a:gd name="connsiteY534" fmla="*/ 603934 h 982030"/>
                  <a:gd name="connsiteX535" fmla="*/ 1012493 w 1720459"/>
                  <a:gd name="connsiteY535" fmla="*/ 606472 h 982030"/>
                  <a:gd name="connsiteX536" fmla="*/ 999804 w 1720459"/>
                  <a:gd name="connsiteY536" fmla="*/ 609010 h 982030"/>
                  <a:gd name="connsiteX537" fmla="*/ 992192 w 1720459"/>
                  <a:gd name="connsiteY537" fmla="*/ 611547 h 982030"/>
                  <a:gd name="connsiteX538" fmla="*/ 987116 w 1720459"/>
                  <a:gd name="connsiteY538" fmla="*/ 614085 h 982030"/>
                  <a:gd name="connsiteX539" fmla="*/ 971890 w 1720459"/>
                  <a:gd name="connsiteY539" fmla="*/ 624235 h 982030"/>
                  <a:gd name="connsiteX540" fmla="*/ 956665 w 1720459"/>
                  <a:gd name="connsiteY540" fmla="*/ 634386 h 982030"/>
                  <a:gd name="connsiteX541" fmla="*/ 941439 w 1720459"/>
                  <a:gd name="connsiteY541" fmla="*/ 647074 h 982030"/>
                  <a:gd name="connsiteX542" fmla="*/ 931289 w 1720459"/>
                  <a:gd name="connsiteY542" fmla="*/ 654687 h 982030"/>
                  <a:gd name="connsiteX543" fmla="*/ 933826 w 1720459"/>
                  <a:gd name="connsiteY543" fmla="*/ 649612 h 982030"/>
                  <a:gd name="connsiteX544" fmla="*/ 933826 w 1720459"/>
                  <a:gd name="connsiteY544" fmla="*/ 647074 h 982030"/>
                  <a:gd name="connsiteX545" fmla="*/ 936364 w 1720459"/>
                  <a:gd name="connsiteY545" fmla="*/ 644536 h 982030"/>
                  <a:gd name="connsiteX546" fmla="*/ 936364 w 1720459"/>
                  <a:gd name="connsiteY546" fmla="*/ 639461 h 982030"/>
                  <a:gd name="connsiteX547" fmla="*/ 933826 w 1720459"/>
                  <a:gd name="connsiteY547" fmla="*/ 629311 h 982030"/>
                  <a:gd name="connsiteX548" fmla="*/ 928751 w 1720459"/>
                  <a:gd name="connsiteY548" fmla="*/ 619160 h 982030"/>
                  <a:gd name="connsiteX549" fmla="*/ 928751 w 1720459"/>
                  <a:gd name="connsiteY549" fmla="*/ 614085 h 982030"/>
                  <a:gd name="connsiteX550" fmla="*/ 926213 w 1720459"/>
                  <a:gd name="connsiteY550" fmla="*/ 606472 h 982030"/>
                  <a:gd name="connsiteX551" fmla="*/ 926213 w 1720459"/>
                  <a:gd name="connsiteY551" fmla="*/ 596322 h 982030"/>
                  <a:gd name="connsiteX552" fmla="*/ 928751 w 1720459"/>
                  <a:gd name="connsiteY552" fmla="*/ 583633 h 982030"/>
                  <a:gd name="connsiteX553" fmla="*/ 933826 w 1720459"/>
                  <a:gd name="connsiteY553" fmla="*/ 573483 h 982030"/>
                  <a:gd name="connsiteX554" fmla="*/ 936364 w 1720459"/>
                  <a:gd name="connsiteY554" fmla="*/ 565870 h 982030"/>
                  <a:gd name="connsiteX555" fmla="*/ 938901 w 1720459"/>
                  <a:gd name="connsiteY555" fmla="*/ 558257 h 982030"/>
                  <a:gd name="connsiteX556" fmla="*/ 943977 w 1720459"/>
                  <a:gd name="connsiteY556" fmla="*/ 555719 h 982030"/>
                  <a:gd name="connsiteX557" fmla="*/ 949052 w 1720459"/>
                  <a:gd name="connsiteY557" fmla="*/ 553182 h 982030"/>
                  <a:gd name="connsiteX558" fmla="*/ 954127 w 1720459"/>
                  <a:gd name="connsiteY558" fmla="*/ 550644 h 982030"/>
                  <a:gd name="connsiteX559" fmla="*/ 951590 w 1720459"/>
                  <a:gd name="connsiteY559" fmla="*/ 545569 h 982030"/>
                  <a:gd name="connsiteX560" fmla="*/ 949052 w 1720459"/>
                  <a:gd name="connsiteY560" fmla="*/ 540494 h 982030"/>
                  <a:gd name="connsiteX561" fmla="*/ 943977 w 1720459"/>
                  <a:gd name="connsiteY561" fmla="*/ 532881 h 982030"/>
                  <a:gd name="connsiteX562" fmla="*/ 941439 w 1720459"/>
                  <a:gd name="connsiteY562" fmla="*/ 530343 h 982030"/>
                  <a:gd name="connsiteX563" fmla="*/ 931289 w 1720459"/>
                  <a:gd name="connsiteY563" fmla="*/ 520193 h 982030"/>
                  <a:gd name="connsiteX564" fmla="*/ 921138 w 1720459"/>
                  <a:gd name="connsiteY564" fmla="*/ 512580 h 982030"/>
                  <a:gd name="connsiteX565" fmla="*/ 910987 w 1720459"/>
                  <a:gd name="connsiteY565" fmla="*/ 507505 h 982030"/>
                  <a:gd name="connsiteX566" fmla="*/ 898299 w 1720459"/>
                  <a:gd name="connsiteY566" fmla="*/ 504967 h 982030"/>
                  <a:gd name="connsiteX567" fmla="*/ 890687 w 1720459"/>
                  <a:gd name="connsiteY567" fmla="*/ 502429 h 982030"/>
                  <a:gd name="connsiteX568" fmla="*/ 883073 w 1720459"/>
                  <a:gd name="connsiteY568" fmla="*/ 499892 h 982030"/>
                  <a:gd name="connsiteX569" fmla="*/ 870385 w 1720459"/>
                  <a:gd name="connsiteY569" fmla="*/ 487203 h 982030"/>
                  <a:gd name="connsiteX570" fmla="*/ 862773 w 1720459"/>
                  <a:gd name="connsiteY570" fmla="*/ 477053 h 982030"/>
                  <a:gd name="connsiteX571" fmla="*/ 850084 w 1720459"/>
                  <a:gd name="connsiteY571" fmla="*/ 469440 h 982030"/>
                  <a:gd name="connsiteX572" fmla="*/ 839934 w 1720459"/>
                  <a:gd name="connsiteY572" fmla="*/ 464365 h 982030"/>
                  <a:gd name="connsiteX573" fmla="*/ 829784 w 1720459"/>
                  <a:gd name="connsiteY573" fmla="*/ 459290 h 982030"/>
                  <a:gd name="connsiteX574" fmla="*/ 819633 w 1720459"/>
                  <a:gd name="connsiteY574" fmla="*/ 441526 h 982030"/>
                  <a:gd name="connsiteX575" fmla="*/ 814558 w 1720459"/>
                  <a:gd name="connsiteY575" fmla="*/ 426300 h 982030"/>
                  <a:gd name="connsiteX576" fmla="*/ 809482 w 1720459"/>
                  <a:gd name="connsiteY576" fmla="*/ 411075 h 982030"/>
                  <a:gd name="connsiteX577" fmla="*/ 806945 w 1720459"/>
                  <a:gd name="connsiteY577" fmla="*/ 400924 h 982030"/>
                  <a:gd name="connsiteX578" fmla="*/ 796794 w 1720459"/>
                  <a:gd name="connsiteY578" fmla="*/ 395849 h 982030"/>
                  <a:gd name="connsiteX579" fmla="*/ 786644 w 1720459"/>
                  <a:gd name="connsiteY579" fmla="*/ 388236 h 982030"/>
                  <a:gd name="connsiteX580" fmla="*/ 779031 w 1720459"/>
                  <a:gd name="connsiteY580" fmla="*/ 383161 h 982030"/>
                  <a:gd name="connsiteX581" fmla="*/ 766343 w 1720459"/>
                  <a:gd name="connsiteY581" fmla="*/ 375548 h 982030"/>
                  <a:gd name="connsiteX582" fmla="*/ 763805 w 1720459"/>
                  <a:gd name="connsiteY582" fmla="*/ 373010 h 982030"/>
                  <a:gd name="connsiteX583" fmla="*/ 753655 w 1720459"/>
                  <a:gd name="connsiteY583" fmla="*/ 367935 h 982030"/>
                  <a:gd name="connsiteX584" fmla="*/ 748579 w 1720459"/>
                  <a:gd name="connsiteY584" fmla="*/ 360322 h 982030"/>
                  <a:gd name="connsiteX585" fmla="*/ 743504 w 1720459"/>
                  <a:gd name="connsiteY585" fmla="*/ 352709 h 982030"/>
                  <a:gd name="connsiteX586" fmla="*/ 738429 w 1720459"/>
                  <a:gd name="connsiteY586" fmla="*/ 350172 h 982030"/>
                  <a:gd name="connsiteX587" fmla="*/ 735891 w 1720459"/>
                  <a:gd name="connsiteY587" fmla="*/ 342559 h 982030"/>
                  <a:gd name="connsiteX588" fmla="*/ 730816 w 1720459"/>
                  <a:gd name="connsiteY588" fmla="*/ 340021 h 982030"/>
                  <a:gd name="connsiteX589" fmla="*/ 723203 w 1720459"/>
                  <a:gd name="connsiteY589" fmla="*/ 332408 h 982030"/>
                  <a:gd name="connsiteX590" fmla="*/ 715590 w 1720459"/>
                  <a:gd name="connsiteY590" fmla="*/ 329870 h 982030"/>
                  <a:gd name="connsiteX591" fmla="*/ 705439 w 1720459"/>
                  <a:gd name="connsiteY591" fmla="*/ 329870 h 982030"/>
                  <a:gd name="connsiteX592" fmla="*/ 700365 w 1720459"/>
                  <a:gd name="connsiteY592" fmla="*/ 332408 h 982030"/>
                  <a:gd name="connsiteX593" fmla="*/ 690214 w 1720459"/>
                  <a:gd name="connsiteY593" fmla="*/ 334946 h 982030"/>
                  <a:gd name="connsiteX594" fmla="*/ 682601 w 1720459"/>
                  <a:gd name="connsiteY594" fmla="*/ 337483 h 982030"/>
                  <a:gd name="connsiteX595" fmla="*/ 672450 w 1720459"/>
                  <a:gd name="connsiteY595" fmla="*/ 340021 h 982030"/>
                  <a:gd name="connsiteX596" fmla="*/ 664838 w 1720459"/>
                  <a:gd name="connsiteY596" fmla="*/ 342559 h 982030"/>
                  <a:gd name="connsiteX597" fmla="*/ 654687 w 1720459"/>
                  <a:gd name="connsiteY597" fmla="*/ 342559 h 982030"/>
                  <a:gd name="connsiteX598" fmla="*/ 641999 w 1720459"/>
                  <a:gd name="connsiteY598" fmla="*/ 345096 h 982030"/>
                  <a:gd name="connsiteX599" fmla="*/ 543052 w 1720459"/>
                  <a:gd name="connsiteY599" fmla="*/ 345096 h 982030"/>
                  <a:gd name="connsiteX600" fmla="*/ 537977 w 1720459"/>
                  <a:gd name="connsiteY600" fmla="*/ 347634 h 982030"/>
                  <a:gd name="connsiteX601" fmla="*/ 535440 w 1720459"/>
                  <a:gd name="connsiteY601" fmla="*/ 350172 h 982030"/>
                  <a:gd name="connsiteX602" fmla="*/ 532902 w 1720459"/>
                  <a:gd name="connsiteY602" fmla="*/ 352709 h 982030"/>
                  <a:gd name="connsiteX603" fmla="*/ 527827 w 1720459"/>
                  <a:gd name="connsiteY603" fmla="*/ 355247 h 982030"/>
                  <a:gd name="connsiteX604" fmla="*/ 525289 w 1720459"/>
                  <a:gd name="connsiteY604" fmla="*/ 355247 h 982030"/>
                  <a:gd name="connsiteX605" fmla="*/ 520214 w 1720459"/>
                  <a:gd name="connsiteY605" fmla="*/ 357784 h 982030"/>
                  <a:gd name="connsiteX606" fmla="*/ 512601 w 1720459"/>
                  <a:gd name="connsiteY606" fmla="*/ 360322 h 982030"/>
                  <a:gd name="connsiteX607" fmla="*/ 504988 w 1720459"/>
                  <a:gd name="connsiteY607" fmla="*/ 360322 h 982030"/>
                  <a:gd name="connsiteX608" fmla="*/ 497375 w 1720459"/>
                  <a:gd name="connsiteY608" fmla="*/ 362860 h 982030"/>
                  <a:gd name="connsiteX609" fmla="*/ 489762 w 1720459"/>
                  <a:gd name="connsiteY609" fmla="*/ 365397 h 982030"/>
                  <a:gd name="connsiteX610" fmla="*/ 479612 w 1720459"/>
                  <a:gd name="connsiteY610" fmla="*/ 367935 h 982030"/>
                  <a:gd name="connsiteX611" fmla="*/ 469461 w 1720459"/>
                  <a:gd name="connsiteY611" fmla="*/ 370473 h 982030"/>
                  <a:gd name="connsiteX612" fmla="*/ 459311 w 1720459"/>
                  <a:gd name="connsiteY612" fmla="*/ 375548 h 982030"/>
                  <a:gd name="connsiteX613" fmla="*/ 446623 w 1720459"/>
                  <a:gd name="connsiteY613" fmla="*/ 380623 h 982030"/>
                  <a:gd name="connsiteX614" fmla="*/ 436472 w 1720459"/>
                  <a:gd name="connsiteY614" fmla="*/ 385698 h 982030"/>
                  <a:gd name="connsiteX615" fmla="*/ 423784 w 1720459"/>
                  <a:gd name="connsiteY615" fmla="*/ 390774 h 982030"/>
                  <a:gd name="connsiteX616" fmla="*/ 418709 w 1720459"/>
                  <a:gd name="connsiteY616" fmla="*/ 390774 h 982030"/>
                  <a:gd name="connsiteX617" fmla="*/ 411096 w 1720459"/>
                  <a:gd name="connsiteY617" fmla="*/ 393311 h 982030"/>
                  <a:gd name="connsiteX618" fmla="*/ 398408 w 1720459"/>
                  <a:gd name="connsiteY618" fmla="*/ 398387 h 982030"/>
                  <a:gd name="connsiteX619" fmla="*/ 395870 w 1720459"/>
                  <a:gd name="connsiteY619" fmla="*/ 398387 h 982030"/>
                  <a:gd name="connsiteX620" fmla="*/ 380644 w 1720459"/>
                  <a:gd name="connsiteY620" fmla="*/ 403462 h 982030"/>
                  <a:gd name="connsiteX621" fmla="*/ 367956 w 1720459"/>
                  <a:gd name="connsiteY621" fmla="*/ 405999 h 982030"/>
                  <a:gd name="connsiteX622" fmla="*/ 352730 w 1720459"/>
                  <a:gd name="connsiteY622" fmla="*/ 411075 h 982030"/>
                  <a:gd name="connsiteX623" fmla="*/ 337505 w 1720459"/>
                  <a:gd name="connsiteY623" fmla="*/ 413612 h 982030"/>
                  <a:gd name="connsiteX624" fmla="*/ 324817 w 1720459"/>
                  <a:gd name="connsiteY624" fmla="*/ 421225 h 982030"/>
                  <a:gd name="connsiteX625" fmla="*/ 314666 w 1720459"/>
                  <a:gd name="connsiteY625" fmla="*/ 426300 h 982030"/>
                  <a:gd name="connsiteX626" fmla="*/ 304516 w 1720459"/>
                  <a:gd name="connsiteY626" fmla="*/ 436451 h 982030"/>
                  <a:gd name="connsiteX627" fmla="*/ 291827 w 1720459"/>
                  <a:gd name="connsiteY627" fmla="*/ 446601 h 982030"/>
                  <a:gd name="connsiteX628" fmla="*/ 279139 w 1720459"/>
                  <a:gd name="connsiteY628" fmla="*/ 454214 h 982030"/>
                  <a:gd name="connsiteX629" fmla="*/ 271526 w 1720459"/>
                  <a:gd name="connsiteY629" fmla="*/ 461827 h 982030"/>
                  <a:gd name="connsiteX630" fmla="*/ 263913 w 1720459"/>
                  <a:gd name="connsiteY630" fmla="*/ 464365 h 982030"/>
                  <a:gd name="connsiteX631" fmla="*/ 258838 w 1720459"/>
                  <a:gd name="connsiteY631" fmla="*/ 469440 h 982030"/>
                  <a:gd name="connsiteX632" fmla="*/ 246150 w 1720459"/>
                  <a:gd name="connsiteY632" fmla="*/ 469440 h 982030"/>
                  <a:gd name="connsiteX633" fmla="*/ 241075 w 1720459"/>
                  <a:gd name="connsiteY633" fmla="*/ 471978 h 982030"/>
                  <a:gd name="connsiteX634" fmla="*/ 235999 w 1720459"/>
                  <a:gd name="connsiteY634" fmla="*/ 477053 h 982030"/>
                  <a:gd name="connsiteX635" fmla="*/ 223311 w 1720459"/>
                  <a:gd name="connsiteY635" fmla="*/ 484666 h 982030"/>
                  <a:gd name="connsiteX636" fmla="*/ 213161 w 1720459"/>
                  <a:gd name="connsiteY636" fmla="*/ 492279 h 982030"/>
                  <a:gd name="connsiteX637" fmla="*/ 200473 w 1720459"/>
                  <a:gd name="connsiteY637" fmla="*/ 499892 h 982030"/>
                  <a:gd name="connsiteX638" fmla="*/ 192860 w 1720459"/>
                  <a:gd name="connsiteY638" fmla="*/ 507505 h 982030"/>
                  <a:gd name="connsiteX639" fmla="*/ 185247 w 1720459"/>
                  <a:gd name="connsiteY639" fmla="*/ 515117 h 982030"/>
                  <a:gd name="connsiteX640" fmla="*/ 177634 w 1720459"/>
                  <a:gd name="connsiteY640" fmla="*/ 517655 h 982030"/>
                  <a:gd name="connsiteX641" fmla="*/ 170021 w 1720459"/>
                  <a:gd name="connsiteY641" fmla="*/ 520193 h 982030"/>
                  <a:gd name="connsiteX642" fmla="*/ 159871 w 1720459"/>
                  <a:gd name="connsiteY642" fmla="*/ 520193 h 982030"/>
                  <a:gd name="connsiteX643" fmla="*/ 157333 w 1720459"/>
                  <a:gd name="connsiteY643" fmla="*/ 517655 h 982030"/>
                  <a:gd name="connsiteX644" fmla="*/ 152258 w 1720459"/>
                  <a:gd name="connsiteY644" fmla="*/ 517655 h 982030"/>
                  <a:gd name="connsiteX645" fmla="*/ 149720 w 1720459"/>
                  <a:gd name="connsiteY645" fmla="*/ 515117 h 982030"/>
                  <a:gd name="connsiteX646" fmla="*/ 144645 w 1720459"/>
                  <a:gd name="connsiteY646" fmla="*/ 515117 h 982030"/>
                  <a:gd name="connsiteX647" fmla="*/ 139570 w 1720459"/>
                  <a:gd name="connsiteY647" fmla="*/ 512580 h 982030"/>
                  <a:gd name="connsiteX648" fmla="*/ 131957 w 1720459"/>
                  <a:gd name="connsiteY648" fmla="*/ 512580 h 982030"/>
                  <a:gd name="connsiteX649" fmla="*/ 126882 w 1720459"/>
                  <a:gd name="connsiteY649" fmla="*/ 510042 h 982030"/>
                  <a:gd name="connsiteX650" fmla="*/ 116731 w 1720459"/>
                  <a:gd name="connsiteY650" fmla="*/ 510042 h 982030"/>
                  <a:gd name="connsiteX651" fmla="*/ 116731 w 1720459"/>
                  <a:gd name="connsiteY651" fmla="*/ 492279 h 982030"/>
                  <a:gd name="connsiteX652" fmla="*/ 119269 w 1720459"/>
                  <a:gd name="connsiteY652" fmla="*/ 487203 h 982030"/>
                  <a:gd name="connsiteX653" fmla="*/ 119269 w 1720459"/>
                  <a:gd name="connsiteY653" fmla="*/ 482128 h 982030"/>
                  <a:gd name="connsiteX654" fmla="*/ 121806 w 1720459"/>
                  <a:gd name="connsiteY654" fmla="*/ 477053 h 982030"/>
                  <a:gd name="connsiteX655" fmla="*/ 124344 w 1720459"/>
                  <a:gd name="connsiteY655" fmla="*/ 471978 h 982030"/>
                  <a:gd name="connsiteX656" fmla="*/ 126882 w 1720459"/>
                  <a:gd name="connsiteY656" fmla="*/ 469440 h 982030"/>
                  <a:gd name="connsiteX657" fmla="*/ 126882 w 1720459"/>
                  <a:gd name="connsiteY657" fmla="*/ 466902 h 982030"/>
                  <a:gd name="connsiteX658" fmla="*/ 129419 w 1720459"/>
                  <a:gd name="connsiteY658" fmla="*/ 461827 h 982030"/>
                  <a:gd name="connsiteX659" fmla="*/ 129419 w 1720459"/>
                  <a:gd name="connsiteY659" fmla="*/ 456752 h 982030"/>
                  <a:gd name="connsiteX660" fmla="*/ 126882 w 1720459"/>
                  <a:gd name="connsiteY660" fmla="*/ 454214 h 982030"/>
                  <a:gd name="connsiteX661" fmla="*/ 126882 w 1720459"/>
                  <a:gd name="connsiteY661" fmla="*/ 451677 h 982030"/>
                  <a:gd name="connsiteX662" fmla="*/ 124344 w 1720459"/>
                  <a:gd name="connsiteY662" fmla="*/ 449139 h 982030"/>
                  <a:gd name="connsiteX663" fmla="*/ 121806 w 1720459"/>
                  <a:gd name="connsiteY663" fmla="*/ 446601 h 982030"/>
                  <a:gd name="connsiteX664" fmla="*/ 116731 w 1720459"/>
                  <a:gd name="connsiteY664" fmla="*/ 444064 h 982030"/>
                  <a:gd name="connsiteX665" fmla="*/ 104043 w 1720459"/>
                  <a:gd name="connsiteY665" fmla="*/ 444064 h 982030"/>
                  <a:gd name="connsiteX666" fmla="*/ 98968 w 1720459"/>
                  <a:gd name="connsiteY666" fmla="*/ 441526 h 982030"/>
                  <a:gd name="connsiteX667" fmla="*/ 91355 w 1720459"/>
                  <a:gd name="connsiteY667" fmla="*/ 441526 h 982030"/>
                  <a:gd name="connsiteX668" fmla="*/ 91355 w 1720459"/>
                  <a:gd name="connsiteY668" fmla="*/ 438989 h 982030"/>
                  <a:gd name="connsiteX669" fmla="*/ 88817 w 1720459"/>
                  <a:gd name="connsiteY669" fmla="*/ 438989 h 982030"/>
                  <a:gd name="connsiteX670" fmla="*/ 86279 w 1720459"/>
                  <a:gd name="connsiteY670" fmla="*/ 436451 h 982030"/>
                  <a:gd name="connsiteX671" fmla="*/ 83742 w 1720459"/>
                  <a:gd name="connsiteY671" fmla="*/ 433913 h 982030"/>
                  <a:gd name="connsiteX672" fmla="*/ 83742 w 1720459"/>
                  <a:gd name="connsiteY672" fmla="*/ 428838 h 982030"/>
                  <a:gd name="connsiteX673" fmla="*/ 78666 w 1720459"/>
                  <a:gd name="connsiteY673" fmla="*/ 423763 h 982030"/>
                  <a:gd name="connsiteX674" fmla="*/ 71054 w 1720459"/>
                  <a:gd name="connsiteY674" fmla="*/ 418688 h 982030"/>
                  <a:gd name="connsiteX675" fmla="*/ 58365 w 1720459"/>
                  <a:gd name="connsiteY675" fmla="*/ 416150 h 982030"/>
                  <a:gd name="connsiteX676" fmla="*/ 48215 w 1720459"/>
                  <a:gd name="connsiteY676" fmla="*/ 413612 h 982030"/>
                  <a:gd name="connsiteX677" fmla="*/ 38064 w 1720459"/>
                  <a:gd name="connsiteY677" fmla="*/ 411075 h 982030"/>
                  <a:gd name="connsiteX678" fmla="*/ 30452 w 1720459"/>
                  <a:gd name="connsiteY678" fmla="*/ 408537 h 982030"/>
                  <a:gd name="connsiteX679" fmla="*/ 25376 w 1720459"/>
                  <a:gd name="connsiteY679" fmla="*/ 405999 h 982030"/>
                  <a:gd name="connsiteX680" fmla="*/ 20301 w 1720459"/>
                  <a:gd name="connsiteY680" fmla="*/ 403462 h 982030"/>
                  <a:gd name="connsiteX681" fmla="*/ 17764 w 1720459"/>
                  <a:gd name="connsiteY681" fmla="*/ 400924 h 982030"/>
                  <a:gd name="connsiteX682" fmla="*/ 15226 w 1720459"/>
                  <a:gd name="connsiteY682" fmla="*/ 398387 h 982030"/>
                  <a:gd name="connsiteX683" fmla="*/ 12688 w 1720459"/>
                  <a:gd name="connsiteY683" fmla="*/ 390774 h 982030"/>
                  <a:gd name="connsiteX684" fmla="*/ 10151 w 1720459"/>
                  <a:gd name="connsiteY684" fmla="*/ 383161 h 982030"/>
                  <a:gd name="connsiteX685" fmla="*/ 5075 w 1720459"/>
                  <a:gd name="connsiteY685" fmla="*/ 375548 h 982030"/>
                  <a:gd name="connsiteX686" fmla="*/ 0 w 1720459"/>
                  <a:gd name="connsiteY686" fmla="*/ 365397 h 982030"/>
                  <a:gd name="connsiteX687" fmla="*/ 10151 w 1720459"/>
                  <a:gd name="connsiteY687" fmla="*/ 362860 h 982030"/>
                  <a:gd name="connsiteX688" fmla="*/ 17764 w 1720459"/>
                  <a:gd name="connsiteY688" fmla="*/ 355247 h 982030"/>
                  <a:gd name="connsiteX689" fmla="*/ 22839 w 1720459"/>
                  <a:gd name="connsiteY689" fmla="*/ 347634 h 982030"/>
                  <a:gd name="connsiteX690" fmla="*/ 27914 w 1720459"/>
                  <a:gd name="connsiteY690" fmla="*/ 342559 h 982030"/>
                  <a:gd name="connsiteX691" fmla="*/ 32989 w 1720459"/>
                  <a:gd name="connsiteY691" fmla="*/ 337483 h 982030"/>
                  <a:gd name="connsiteX692" fmla="*/ 43140 w 1720459"/>
                  <a:gd name="connsiteY692" fmla="*/ 329870 h 982030"/>
                  <a:gd name="connsiteX693" fmla="*/ 45677 w 1720459"/>
                  <a:gd name="connsiteY693" fmla="*/ 327333 h 982030"/>
                  <a:gd name="connsiteX694" fmla="*/ 48215 w 1720459"/>
                  <a:gd name="connsiteY694" fmla="*/ 327333 h 982030"/>
                  <a:gd name="connsiteX695" fmla="*/ 50753 w 1720459"/>
                  <a:gd name="connsiteY695" fmla="*/ 322258 h 982030"/>
                  <a:gd name="connsiteX696" fmla="*/ 63441 w 1720459"/>
                  <a:gd name="connsiteY696" fmla="*/ 317182 h 982030"/>
                  <a:gd name="connsiteX697" fmla="*/ 73591 w 1720459"/>
                  <a:gd name="connsiteY697" fmla="*/ 309570 h 982030"/>
                  <a:gd name="connsiteX698" fmla="*/ 81204 w 1720459"/>
                  <a:gd name="connsiteY698" fmla="*/ 299419 h 982030"/>
                  <a:gd name="connsiteX699" fmla="*/ 83742 w 1720459"/>
                  <a:gd name="connsiteY699" fmla="*/ 291806 h 982030"/>
                  <a:gd name="connsiteX700" fmla="*/ 86279 w 1720459"/>
                  <a:gd name="connsiteY700" fmla="*/ 281656 h 982030"/>
                  <a:gd name="connsiteX701" fmla="*/ 81204 w 1720459"/>
                  <a:gd name="connsiteY701" fmla="*/ 263892 h 982030"/>
                  <a:gd name="connsiteX702" fmla="*/ 78666 w 1720459"/>
                  <a:gd name="connsiteY702" fmla="*/ 256279 h 982030"/>
                  <a:gd name="connsiteX703" fmla="*/ 78666 w 1720459"/>
                  <a:gd name="connsiteY703" fmla="*/ 248666 h 982030"/>
                  <a:gd name="connsiteX704" fmla="*/ 76129 w 1720459"/>
                  <a:gd name="connsiteY704" fmla="*/ 235978 h 982030"/>
                  <a:gd name="connsiteX705" fmla="*/ 78666 w 1720459"/>
                  <a:gd name="connsiteY705" fmla="*/ 228365 h 982030"/>
                  <a:gd name="connsiteX706" fmla="*/ 88817 w 1720459"/>
                  <a:gd name="connsiteY706" fmla="*/ 218215 h 982030"/>
                  <a:gd name="connsiteX707" fmla="*/ 116720 w 1720459"/>
                  <a:gd name="connsiteY707" fmla="*/ 218215 h 982030"/>
                  <a:gd name="connsiteX708" fmla="*/ 119258 w 1720459"/>
                  <a:gd name="connsiteY708" fmla="*/ 215677 h 982030"/>
                  <a:gd name="connsiteX709" fmla="*/ 121796 w 1720459"/>
                  <a:gd name="connsiteY709" fmla="*/ 210602 h 982030"/>
                  <a:gd name="connsiteX710" fmla="*/ 126871 w 1720459"/>
                  <a:gd name="connsiteY710" fmla="*/ 208064 h 982030"/>
                  <a:gd name="connsiteX711" fmla="*/ 134484 w 1720459"/>
                  <a:gd name="connsiteY711" fmla="*/ 205527 h 982030"/>
                  <a:gd name="connsiteX712" fmla="*/ 139559 w 1720459"/>
                  <a:gd name="connsiteY712" fmla="*/ 202989 h 982030"/>
                  <a:gd name="connsiteX713" fmla="*/ 144634 w 1720459"/>
                  <a:gd name="connsiteY713" fmla="*/ 197914 h 982030"/>
                  <a:gd name="connsiteX714" fmla="*/ 147172 w 1720459"/>
                  <a:gd name="connsiteY714" fmla="*/ 192839 h 982030"/>
                  <a:gd name="connsiteX715" fmla="*/ 154785 w 1720459"/>
                  <a:gd name="connsiteY715" fmla="*/ 190301 h 982030"/>
                  <a:gd name="connsiteX716" fmla="*/ 162398 w 1720459"/>
                  <a:gd name="connsiteY716" fmla="*/ 190301 h 982030"/>
                  <a:gd name="connsiteX717" fmla="*/ 170011 w 1720459"/>
                  <a:gd name="connsiteY717" fmla="*/ 187763 h 982030"/>
                  <a:gd name="connsiteX718" fmla="*/ 177624 w 1720459"/>
                  <a:gd name="connsiteY718" fmla="*/ 180150 h 982030"/>
                  <a:gd name="connsiteX719" fmla="*/ 182699 w 1720459"/>
                  <a:gd name="connsiteY719" fmla="*/ 172538 h 982030"/>
                  <a:gd name="connsiteX720" fmla="*/ 190312 w 1720459"/>
                  <a:gd name="connsiteY720" fmla="*/ 167462 h 982030"/>
                  <a:gd name="connsiteX721" fmla="*/ 197925 w 1720459"/>
                  <a:gd name="connsiteY721" fmla="*/ 164925 h 982030"/>
                  <a:gd name="connsiteX722" fmla="*/ 203000 w 1720459"/>
                  <a:gd name="connsiteY722" fmla="*/ 159849 h 982030"/>
                  <a:gd name="connsiteX723" fmla="*/ 208075 w 1720459"/>
                  <a:gd name="connsiteY723" fmla="*/ 157312 h 982030"/>
                  <a:gd name="connsiteX724" fmla="*/ 213150 w 1720459"/>
                  <a:gd name="connsiteY724" fmla="*/ 157312 h 982030"/>
                  <a:gd name="connsiteX725" fmla="*/ 215688 w 1720459"/>
                  <a:gd name="connsiteY725" fmla="*/ 154774 h 982030"/>
                  <a:gd name="connsiteX726" fmla="*/ 225838 w 1720459"/>
                  <a:gd name="connsiteY726" fmla="*/ 154774 h 982030"/>
                  <a:gd name="connsiteX727" fmla="*/ 230914 w 1720459"/>
                  <a:gd name="connsiteY727" fmla="*/ 157312 h 982030"/>
                  <a:gd name="connsiteX728" fmla="*/ 241064 w 1720459"/>
                  <a:gd name="connsiteY728" fmla="*/ 157312 h 982030"/>
                  <a:gd name="connsiteX729" fmla="*/ 246139 w 1720459"/>
                  <a:gd name="connsiteY729" fmla="*/ 154774 h 982030"/>
                  <a:gd name="connsiteX730" fmla="*/ 251215 w 1720459"/>
                  <a:gd name="connsiteY730" fmla="*/ 154774 h 982030"/>
                  <a:gd name="connsiteX731" fmla="*/ 253752 w 1720459"/>
                  <a:gd name="connsiteY731" fmla="*/ 152237 h 982030"/>
                  <a:gd name="connsiteX732" fmla="*/ 256290 w 1720459"/>
                  <a:gd name="connsiteY732" fmla="*/ 149699 h 982030"/>
                  <a:gd name="connsiteX733" fmla="*/ 263903 w 1720459"/>
                  <a:gd name="connsiteY733" fmla="*/ 149699 h 982030"/>
                  <a:gd name="connsiteX734" fmla="*/ 268978 w 1720459"/>
                  <a:gd name="connsiteY734" fmla="*/ 152237 h 982030"/>
                  <a:gd name="connsiteX735" fmla="*/ 274053 w 1720459"/>
                  <a:gd name="connsiteY735" fmla="*/ 149699 h 982030"/>
                  <a:gd name="connsiteX736" fmla="*/ 279129 w 1720459"/>
                  <a:gd name="connsiteY736" fmla="*/ 144624 h 982030"/>
                  <a:gd name="connsiteX737" fmla="*/ 281666 w 1720459"/>
                  <a:gd name="connsiteY737" fmla="*/ 142086 h 982030"/>
                  <a:gd name="connsiteX738" fmla="*/ 284204 w 1720459"/>
                  <a:gd name="connsiteY738" fmla="*/ 139548 h 982030"/>
                  <a:gd name="connsiteX739" fmla="*/ 286742 w 1720459"/>
                  <a:gd name="connsiteY739" fmla="*/ 134473 h 982030"/>
                  <a:gd name="connsiteX740" fmla="*/ 289279 w 1720459"/>
                  <a:gd name="connsiteY740" fmla="*/ 131936 h 982030"/>
                  <a:gd name="connsiteX741" fmla="*/ 296892 w 1720459"/>
                  <a:gd name="connsiteY741" fmla="*/ 129398 h 982030"/>
                  <a:gd name="connsiteX742" fmla="*/ 304505 w 1720459"/>
                  <a:gd name="connsiteY742" fmla="*/ 131936 h 982030"/>
                  <a:gd name="connsiteX743" fmla="*/ 309580 w 1720459"/>
                  <a:gd name="connsiteY743" fmla="*/ 134473 h 982030"/>
                  <a:gd name="connsiteX744" fmla="*/ 317193 w 1720459"/>
                  <a:gd name="connsiteY744" fmla="*/ 134473 h 982030"/>
                  <a:gd name="connsiteX745" fmla="*/ 322268 w 1720459"/>
                  <a:gd name="connsiteY745" fmla="*/ 129398 h 982030"/>
                  <a:gd name="connsiteX746" fmla="*/ 322268 w 1720459"/>
                  <a:gd name="connsiteY746" fmla="*/ 124323 h 982030"/>
                  <a:gd name="connsiteX747" fmla="*/ 319731 w 1720459"/>
                  <a:gd name="connsiteY747" fmla="*/ 119247 h 982030"/>
                  <a:gd name="connsiteX748" fmla="*/ 314655 w 1720459"/>
                  <a:gd name="connsiteY748" fmla="*/ 114172 h 982030"/>
                  <a:gd name="connsiteX749" fmla="*/ 314655 w 1720459"/>
                  <a:gd name="connsiteY749" fmla="*/ 106559 h 982030"/>
                  <a:gd name="connsiteX750" fmla="*/ 317193 w 1720459"/>
                  <a:gd name="connsiteY750" fmla="*/ 101484 h 982030"/>
                  <a:gd name="connsiteX751" fmla="*/ 314655 w 1720459"/>
                  <a:gd name="connsiteY751" fmla="*/ 96409 h 982030"/>
                  <a:gd name="connsiteX752" fmla="*/ 312118 w 1720459"/>
                  <a:gd name="connsiteY752" fmla="*/ 96409 h 982030"/>
                  <a:gd name="connsiteX753" fmla="*/ 312118 w 1720459"/>
                  <a:gd name="connsiteY753" fmla="*/ 93871 h 982030"/>
                  <a:gd name="connsiteX754" fmla="*/ 309580 w 1720459"/>
                  <a:gd name="connsiteY754" fmla="*/ 91333 h 982030"/>
                  <a:gd name="connsiteX755" fmla="*/ 309580 w 1720459"/>
                  <a:gd name="connsiteY755" fmla="*/ 93871 h 982030"/>
                  <a:gd name="connsiteX756" fmla="*/ 307042 w 1720459"/>
                  <a:gd name="connsiteY756" fmla="*/ 93871 h 982030"/>
                  <a:gd name="connsiteX757" fmla="*/ 307042 w 1720459"/>
                  <a:gd name="connsiteY757" fmla="*/ 91333 h 982030"/>
                  <a:gd name="connsiteX758" fmla="*/ 304505 w 1720459"/>
                  <a:gd name="connsiteY758" fmla="*/ 91333 h 982030"/>
                  <a:gd name="connsiteX759" fmla="*/ 304505 w 1720459"/>
                  <a:gd name="connsiteY759" fmla="*/ 83721 h 982030"/>
                  <a:gd name="connsiteX760" fmla="*/ 307042 w 1720459"/>
                  <a:gd name="connsiteY760" fmla="*/ 83721 h 982030"/>
                  <a:gd name="connsiteX761" fmla="*/ 312118 w 1720459"/>
                  <a:gd name="connsiteY761" fmla="*/ 81183 h 982030"/>
                  <a:gd name="connsiteX762" fmla="*/ 319731 w 1720459"/>
                  <a:gd name="connsiteY762" fmla="*/ 81183 h 982030"/>
                  <a:gd name="connsiteX763" fmla="*/ 322268 w 1720459"/>
                  <a:gd name="connsiteY763" fmla="*/ 78645 h 982030"/>
                  <a:gd name="connsiteX764" fmla="*/ 327343 w 1720459"/>
                  <a:gd name="connsiteY764" fmla="*/ 76108 h 982030"/>
                  <a:gd name="connsiteX765" fmla="*/ 342569 w 1720459"/>
                  <a:gd name="connsiteY765" fmla="*/ 76108 h 9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</a:cxnLst>
                <a:rect l="l" t="t" r="r" b="b"/>
                <a:pathLst>
                  <a:path w="1720459" h="982030">
                    <a:moveTo>
                      <a:pt x="342601" y="76108"/>
                    </a:moveTo>
                    <a:lnTo>
                      <a:pt x="350214" y="78645"/>
                    </a:lnTo>
                    <a:lnTo>
                      <a:pt x="373053" y="78645"/>
                    </a:lnTo>
                    <a:lnTo>
                      <a:pt x="378128" y="81183"/>
                    </a:lnTo>
                    <a:lnTo>
                      <a:pt x="385741" y="81183"/>
                    </a:lnTo>
                    <a:lnTo>
                      <a:pt x="388278" y="83721"/>
                    </a:lnTo>
                    <a:lnTo>
                      <a:pt x="393354" y="81183"/>
                    </a:lnTo>
                    <a:lnTo>
                      <a:pt x="395891" y="78645"/>
                    </a:lnTo>
                    <a:lnTo>
                      <a:pt x="398429" y="76108"/>
                    </a:lnTo>
                    <a:lnTo>
                      <a:pt x="398429" y="78645"/>
                    </a:lnTo>
                    <a:lnTo>
                      <a:pt x="403504" y="78645"/>
                    </a:lnTo>
                    <a:lnTo>
                      <a:pt x="406042" y="83721"/>
                    </a:lnTo>
                    <a:lnTo>
                      <a:pt x="411117" y="86258"/>
                    </a:lnTo>
                    <a:lnTo>
                      <a:pt x="416192" y="91333"/>
                    </a:lnTo>
                    <a:lnTo>
                      <a:pt x="441558" y="91333"/>
                    </a:lnTo>
                    <a:lnTo>
                      <a:pt x="446633" y="93871"/>
                    </a:lnTo>
                    <a:lnTo>
                      <a:pt x="449171" y="96409"/>
                    </a:lnTo>
                    <a:lnTo>
                      <a:pt x="451708" y="96409"/>
                    </a:lnTo>
                    <a:lnTo>
                      <a:pt x="454246" y="98946"/>
                    </a:lnTo>
                    <a:lnTo>
                      <a:pt x="459321" y="98946"/>
                    </a:lnTo>
                    <a:lnTo>
                      <a:pt x="459321" y="96409"/>
                    </a:lnTo>
                    <a:lnTo>
                      <a:pt x="461859" y="96409"/>
                    </a:lnTo>
                    <a:lnTo>
                      <a:pt x="464397" y="98946"/>
                    </a:lnTo>
                    <a:lnTo>
                      <a:pt x="464397" y="91333"/>
                    </a:lnTo>
                    <a:lnTo>
                      <a:pt x="466934" y="91333"/>
                    </a:lnTo>
                    <a:lnTo>
                      <a:pt x="466934" y="88796"/>
                    </a:lnTo>
                    <a:lnTo>
                      <a:pt x="469472" y="86258"/>
                    </a:lnTo>
                    <a:lnTo>
                      <a:pt x="472009" y="86258"/>
                    </a:lnTo>
                    <a:lnTo>
                      <a:pt x="472009" y="81183"/>
                    </a:lnTo>
                    <a:lnTo>
                      <a:pt x="474547" y="78645"/>
                    </a:lnTo>
                    <a:lnTo>
                      <a:pt x="477085" y="76108"/>
                    </a:lnTo>
                    <a:lnTo>
                      <a:pt x="477085" y="78645"/>
                    </a:lnTo>
                    <a:lnTo>
                      <a:pt x="479622" y="78645"/>
                    </a:lnTo>
                    <a:lnTo>
                      <a:pt x="479622" y="81183"/>
                    </a:lnTo>
                    <a:lnTo>
                      <a:pt x="482160" y="83721"/>
                    </a:lnTo>
                    <a:lnTo>
                      <a:pt x="487235" y="88796"/>
                    </a:lnTo>
                    <a:lnTo>
                      <a:pt x="489773" y="91333"/>
                    </a:lnTo>
                    <a:lnTo>
                      <a:pt x="494848" y="98946"/>
                    </a:lnTo>
                    <a:lnTo>
                      <a:pt x="497386" y="104022"/>
                    </a:lnTo>
                    <a:lnTo>
                      <a:pt x="502461" y="111634"/>
                    </a:lnTo>
                    <a:lnTo>
                      <a:pt x="504999" y="119247"/>
                    </a:lnTo>
                    <a:lnTo>
                      <a:pt x="507536" y="124323"/>
                    </a:lnTo>
                    <a:lnTo>
                      <a:pt x="510074" y="126860"/>
                    </a:lnTo>
                    <a:lnTo>
                      <a:pt x="510074" y="129398"/>
                    </a:lnTo>
                    <a:lnTo>
                      <a:pt x="512612" y="129398"/>
                    </a:lnTo>
                    <a:lnTo>
                      <a:pt x="512612" y="124323"/>
                    </a:lnTo>
                    <a:lnTo>
                      <a:pt x="517687" y="124323"/>
                    </a:lnTo>
                    <a:lnTo>
                      <a:pt x="517687" y="119247"/>
                    </a:lnTo>
                    <a:lnTo>
                      <a:pt x="525300" y="119247"/>
                    </a:lnTo>
                    <a:lnTo>
                      <a:pt x="525300" y="121785"/>
                    </a:lnTo>
                    <a:lnTo>
                      <a:pt x="527837" y="121785"/>
                    </a:lnTo>
                    <a:lnTo>
                      <a:pt x="527837" y="124323"/>
                    </a:lnTo>
                    <a:lnTo>
                      <a:pt x="530375" y="124323"/>
                    </a:lnTo>
                    <a:lnTo>
                      <a:pt x="532913" y="121785"/>
                    </a:lnTo>
                    <a:lnTo>
                      <a:pt x="535450" y="119247"/>
                    </a:lnTo>
                    <a:lnTo>
                      <a:pt x="537988" y="116710"/>
                    </a:lnTo>
                    <a:lnTo>
                      <a:pt x="537988" y="114172"/>
                    </a:lnTo>
                    <a:lnTo>
                      <a:pt x="543063" y="114172"/>
                    </a:lnTo>
                    <a:lnTo>
                      <a:pt x="543063" y="116710"/>
                    </a:lnTo>
                    <a:lnTo>
                      <a:pt x="545601" y="116710"/>
                    </a:lnTo>
                    <a:lnTo>
                      <a:pt x="545601" y="119247"/>
                    </a:lnTo>
                    <a:lnTo>
                      <a:pt x="545601" y="116710"/>
                    </a:lnTo>
                    <a:lnTo>
                      <a:pt x="548138" y="116710"/>
                    </a:lnTo>
                    <a:lnTo>
                      <a:pt x="550676" y="119247"/>
                    </a:lnTo>
                    <a:lnTo>
                      <a:pt x="553214" y="119247"/>
                    </a:lnTo>
                    <a:lnTo>
                      <a:pt x="555751" y="116710"/>
                    </a:lnTo>
                    <a:lnTo>
                      <a:pt x="555751" y="114172"/>
                    </a:lnTo>
                    <a:lnTo>
                      <a:pt x="558289" y="114172"/>
                    </a:lnTo>
                    <a:lnTo>
                      <a:pt x="560826" y="116710"/>
                    </a:lnTo>
                    <a:lnTo>
                      <a:pt x="565902" y="121785"/>
                    </a:lnTo>
                    <a:lnTo>
                      <a:pt x="570977" y="129398"/>
                    </a:lnTo>
                    <a:lnTo>
                      <a:pt x="576052" y="134473"/>
                    </a:lnTo>
                    <a:lnTo>
                      <a:pt x="583665" y="139548"/>
                    </a:lnTo>
                    <a:lnTo>
                      <a:pt x="588740" y="142086"/>
                    </a:lnTo>
                    <a:lnTo>
                      <a:pt x="588740" y="144624"/>
                    </a:lnTo>
                    <a:lnTo>
                      <a:pt x="593816" y="147161"/>
                    </a:lnTo>
                    <a:lnTo>
                      <a:pt x="601429" y="149699"/>
                    </a:lnTo>
                    <a:lnTo>
                      <a:pt x="603966" y="149699"/>
                    </a:lnTo>
                    <a:lnTo>
                      <a:pt x="606504" y="152237"/>
                    </a:lnTo>
                    <a:lnTo>
                      <a:pt x="609041" y="154774"/>
                    </a:lnTo>
                    <a:lnTo>
                      <a:pt x="611579" y="154774"/>
                    </a:lnTo>
                    <a:lnTo>
                      <a:pt x="616654" y="152237"/>
                    </a:lnTo>
                    <a:lnTo>
                      <a:pt x="621730" y="149699"/>
                    </a:lnTo>
                    <a:lnTo>
                      <a:pt x="629343" y="147161"/>
                    </a:lnTo>
                    <a:lnTo>
                      <a:pt x="636955" y="149699"/>
                    </a:lnTo>
                    <a:lnTo>
                      <a:pt x="685160" y="149699"/>
                    </a:lnTo>
                    <a:lnTo>
                      <a:pt x="692773" y="147161"/>
                    </a:lnTo>
                    <a:lnTo>
                      <a:pt x="695310" y="144624"/>
                    </a:lnTo>
                    <a:lnTo>
                      <a:pt x="705461" y="137011"/>
                    </a:lnTo>
                    <a:lnTo>
                      <a:pt x="713074" y="129398"/>
                    </a:lnTo>
                    <a:lnTo>
                      <a:pt x="723224" y="119247"/>
                    </a:lnTo>
                    <a:lnTo>
                      <a:pt x="728299" y="114172"/>
                    </a:lnTo>
                    <a:lnTo>
                      <a:pt x="735912" y="111634"/>
                    </a:lnTo>
                    <a:lnTo>
                      <a:pt x="740987" y="109097"/>
                    </a:lnTo>
                    <a:lnTo>
                      <a:pt x="746063" y="104022"/>
                    </a:lnTo>
                    <a:lnTo>
                      <a:pt x="753676" y="101484"/>
                    </a:lnTo>
                    <a:lnTo>
                      <a:pt x="758751" y="93871"/>
                    </a:lnTo>
                    <a:lnTo>
                      <a:pt x="763826" y="88796"/>
                    </a:lnTo>
                    <a:lnTo>
                      <a:pt x="771439" y="83721"/>
                    </a:lnTo>
                    <a:lnTo>
                      <a:pt x="773977" y="81183"/>
                    </a:lnTo>
                    <a:lnTo>
                      <a:pt x="776515" y="65957"/>
                    </a:lnTo>
                    <a:lnTo>
                      <a:pt x="781590" y="48194"/>
                    </a:lnTo>
                    <a:lnTo>
                      <a:pt x="784127" y="27903"/>
                    </a:lnTo>
                    <a:lnTo>
                      <a:pt x="789203" y="0"/>
                    </a:lnTo>
                    <a:lnTo>
                      <a:pt x="791740" y="7613"/>
                    </a:lnTo>
                    <a:lnTo>
                      <a:pt x="794278" y="15226"/>
                    </a:lnTo>
                    <a:lnTo>
                      <a:pt x="799353" y="25376"/>
                    </a:lnTo>
                    <a:lnTo>
                      <a:pt x="801891" y="35527"/>
                    </a:lnTo>
                    <a:lnTo>
                      <a:pt x="809504" y="48215"/>
                    </a:lnTo>
                    <a:lnTo>
                      <a:pt x="814579" y="58365"/>
                    </a:lnTo>
                    <a:lnTo>
                      <a:pt x="819654" y="68516"/>
                    </a:lnTo>
                    <a:lnTo>
                      <a:pt x="822192" y="71054"/>
                    </a:lnTo>
                    <a:lnTo>
                      <a:pt x="827267" y="76129"/>
                    </a:lnTo>
                    <a:lnTo>
                      <a:pt x="839955" y="81204"/>
                    </a:lnTo>
                    <a:lnTo>
                      <a:pt x="852643" y="86279"/>
                    </a:lnTo>
                    <a:lnTo>
                      <a:pt x="888159" y="86279"/>
                    </a:lnTo>
                    <a:lnTo>
                      <a:pt x="898310" y="91355"/>
                    </a:lnTo>
                    <a:lnTo>
                      <a:pt x="905923" y="96430"/>
                    </a:lnTo>
                    <a:lnTo>
                      <a:pt x="910998" y="101505"/>
                    </a:lnTo>
                    <a:lnTo>
                      <a:pt x="916073" y="106580"/>
                    </a:lnTo>
                    <a:lnTo>
                      <a:pt x="921148" y="109118"/>
                    </a:lnTo>
                    <a:lnTo>
                      <a:pt x="928762" y="111656"/>
                    </a:lnTo>
                    <a:lnTo>
                      <a:pt x="936374" y="106580"/>
                    </a:lnTo>
                    <a:lnTo>
                      <a:pt x="951600" y="106580"/>
                    </a:lnTo>
                    <a:lnTo>
                      <a:pt x="961751" y="109118"/>
                    </a:lnTo>
                    <a:lnTo>
                      <a:pt x="966826" y="114193"/>
                    </a:lnTo>
                    <a:lnTo>
                      <a:pt x="971901" y="116731"/>
                    </a:lnTo>
                    <a:lnTo>
                      <a:pt x="976976" y="121806"/>
                    </a:lnTo>
                    <a:lnTo>
                      <a:pt x="982052" y="124344"/>
                    </a:lnTo>
                    <a:lnTo>
                      <a:pt x="994740" y="124344"/>
                    </a:lnTo>
                    <a:lnTo>
                      <a:pt x="1002353" y="121806"/>
                    </a:lnTo>
                    <a:lnTo>
                      <a:pt x="1009965" y="121806"/>
                    </a:lnTo>
                    <a:lnTo>
                      <a:pt x="1015041" y="124344"/>
                    </a:lnTo>
                    <a:lnTo>
                      <a:pt x="1020116" y="131957"/>
                    </a:lnTo>
                    <a:lnTo>
                      <a:pt x="1022654" y="139570"/>
                    </a:lnTo>
                    <a:lnTo>
                      <a:pt x="1032804" y="152258"/>
                    </a:lnTo>
                    <a:lnTo>
                      <a:pt x="1040417" y="164946"/>
                    </a:lnTo>
                    <a:lnTo>
                      <a:pt x="1045493" y="170021"/>
                    </a:lnTo>
                    <a:lnTo>
                      <a:pt x="1050568" y="175096"/>
                    </a:lnTo>
                    <a:lnTo>
                      <a:pt x="1053105" y="180172"/>
                    </a:lnTo>
                    <a:lnTo>
                      <a:pt x="1055643" y="185247"/>
                    </a:lnTo>
                    <a:lnTo>
                      <a:pt x="1058181" y="187784"/>
                    </a:lnTo>
                    <a:lnTo>
                      <a:pt x="1070869" y="187784"/>
                    </a:lnTo>
                    <a:lnTo>
                      <a:pt x="1081019" y="190322"/>
                    </a:lnTo>
                    <a:lnTo>
                      <a:pt x="1088632" y="192860"/>
                    </a:lnTo>
                    <a:lnTo>
                      <a:pt x="1093707" y="195397"/>
                    </a:lnTo>
                    <a:lnTo>
                      <a:pt x="1111460" y="195397"/>
                    </a:lnTo>
                    <a:lnTo>
                      <a:pt x="1119073" y="197935"/>
                    </a:lnTo>
                    <a:lnTo>
                      <a:pt x="1124148" y="200473"/>
                    </a:lnTo>
                    <a:lnTo>
                      <a:pt x="1126686" y="200473"/>
                    </a:lnTo>
                    <a:lnTo>
                      <a:pt x="1129224" y="203010"/>
                    </a:lnTo>
                    <a:lnTo>
                      <a:pt x="1131761" y="208085"/>
                    </a:lnTo>
                    <a:lnTo>
                      <a:pt x="1136837" y="208085"/>
                    </a:lnTo>
                    <a:lnTo>
                      <a:pt x="1144449" y="210623"/>
                    </a:lnTo>
                    <a:lnTo>
                      <a:pt x="1149525" y="215698"/>
                    </a:lnTo>
                    <a:lnTo>
                      <a:pt x="1154600" y="218236"/>
                    </a:lnTo>
                    <a:lnTo>
                      <a:pt x="1159675" y="220774"/>
                    </a:lnTo>
                    <a:lnTo>
                      <a:pt x="1164750" y="223311"/>
                    </a:lnTo>
                    <a:lnTo>
                      <a:pt x="1167288" y="228387"/>
                    </a:lnTo>
                    <a:lnTo>
                      <a:pt x="1174901" y="230924"/>
                    </a:lnTo>
                    <a:lnTo>
                      <a:pt x="1179976" y="228387"/>
                    </a:lnTo>
                    <a:lnTo>
                      <a:pt x="1182514" y="225849"/>
                    </a:lnTo>
                    <a:lnTo>
                      <a:pt x="1190127" y="215698"/>
                    </a:lnTo>
                    <a:lnTo>
                      <a:pt x="1195202" y="215698"/>
                    </a:lnTo>
                    <a:lnTo>
                      <a:pt x="1200277" y="213161"/>
                    </a:lnTo>
                    <a:lnTo>
                      <a:pt x="1207890" y="208085"/>
                    </a:lnTo>
                    <a:lnTo>
                      <a:pt x="1212965" y="210623"/>
                    </a:lnTo>
                    <a:lnTo>
                      <a:pt x="1220578" y="208085"/>
                    </a:lnTo>
                    <a:lnTo>
                      <a:pt x="1228191" y="210623"/>
                    </a:lnTo>
                    <a:lnTo>
                      <a:pt x="1235804" y="215698"/>
                    </a:lnTo>
                    <a:lnTo>
                      <a:pt x="1245955" y="220774"/>
                    </a:lnTo>
                    <a:lnTo>
                      <a:pt x="1256105" y="228387"/>
                    </a:lnTo>
                    <a:lnTo>
                      <a:pt x="1263718" y="233462"/>
                    </a:lnTo>
                    <a:lnTo>
                      <a:pt x="1273869" y="238537"/>
                    </a:lnTo>
                    <a:lnTo>
                      <a:pt x="1284019" y="243612"/>
                    </a:lnTo>
                    <a:lnTo>
                      <a:pt x="1284019" y="246150"/>
                    </a:lnTo>
                    <a:lnTo>
                      <a:pt x="1296707" y="251225"/>
                    </a:lnTo>
                    <a:lnTo>
                      <a:pt x="1304320" y="258838"/>
                    </a:lnTo>
                    <a:lnTo>
                      <a:pt x="1317008" y="266451"/>
                    </a:lnTo>
                    <a:lnTo>
                      <a:pt x="1324621" y="268989"/>
                    </a:lnTo>
                    <a:lnTo>
                      <a:pt x="1334772" y="274064"/>
                    </a:lnTo>
                    <a:lnTo>
                      <a:pt x="1347460" y="279139"/>
                    </a:lnTo>
                    <a:lnTo>
                      <a:pt x="1360148" y="286752"/>
                    </a:lnTo>
                    <a:lnTo>
                      <a:pt x="1372836" y="294365"/>
                    </a:lnTo>
                    <a:lnTo>
                      <a:pt x="1393126" y="304515"/>
                    </a:lnTo>
                    <a:lnTo>
                      <a:pt x="1403277" y="309591"/>
                    </a:lnTo>
                    <a:lnTo>
                      <a:pt x="1410890" y="312128"/>
                    </a:lnTo>
                    <a:lnTo>
                      <a:pt x="1476847" y="312128"/>
                    </a:lnTo>
                    <a:lnTo>
                      <a:pt x="1486997" y="314666"/>
                    </a:lnTo>
                    <a:lnTo>
                      <a:pt x="1492073" y="319741"/>
                    </a:lnTo>
                    <a:lnTo>
                      <a:pt x="1499686" y="327354"/>
                    </a:lnTo>
                    <a:lnTo>
                      <a:pt x="1507299" y="332429"/>
                    </a:lnTo>
                    <a:lnTo>
                      <a:pt x="1514911" y="337505"/>
                    </a:lnTo>
                    <a:lnTo>
                      <a:pt x="1519987" y="342580"/>
                    </a:lnTo>
                    <a:lnTo>
                      <a:pt x="1519987" y="347655"/>
                    </a:lnTo>
                    <a:lnTo>
                      <a:pt x="1405825" y="517634"/>
                    </a:lnTo>
                    <a:lnTo>
                      <a:pt x="1403288" y="525247"/>
                    </a:lnTo>
                    <a:lnTo>
                      <a:pt x="1400750" y="527784"/>
                    </a:lnTo>
                    <a:lnTo>
                      <a:pt x="1398212" y="532860"/>
                    </a:lnTo>
                    <a:lnTo>
                      <a:pt x="1398212" y="537935"/>
                    </a:lnTo>
                    <a:lnTo>
                      <a:pt x="1403288" y="545548"/>
                    </a:lnTo>
                    <a:lnTo>
                      <a:pt x="1405825" y="553161"/>
                    </a:lnTo>
                    <a:lnTo>
                      <a:pt x="1405825" y="555698"/>
                    </a:lnTo>
                    <a:lnTo>
                      <a:pt x="1410900" y="558236"/>
                    </a:lnTo>
                    <a:lnTo>
                      <a:pt x="1421051" y="553161"/>
                    </a:lnTo>
                    <a:lnTo>
                      <a:pt x="1492083" y="499881"/>
                    </a:lnTo>
                    <a:lnTo>
                      <a:pt x="1504772" y="507494"/>
                    </a:lnTo>
                    <a:lnTo>
                      <a:pt x="1517460" y="517644"/>
                    </a:lnTo>
                    <a:lnTo>
                      <a:pt x="1530148" y="525257"/>
                    </a:lnTo>
                    <a:lnTo>
                      <a:pt x="1542836" y="532870"/>
                    </a:lnTo>
                    <a:lnTo>
                      <a:pt x="1611341" y="548096"/>
                    </a:lnTo>
                    <a:lnTo>
                      <a:pt x="1616416" y="550634"/>
                    </a:lnTo>
                    <a:lnTo>
                      <a:pt x="1621492" y="553171"/>
                    </a:lnTo>
                    <a:lnTo>
                      <a:pt x="1626567" y="555709"/>
                    </a:lnTo>
                    <a:lnTo>
                      <a:pt x="1634180" y="558247"/>
                    </a:lnTo>
                    <a:lnTo>
                      <a:pt x="1639255" y="560784"/>
                    </a:lnTo>
                    <a:lnTo>
                      <a:pt x="1644330" y="563322"/>
                    </a:lnTo>
                    <a:lnTo>
                      <a:pt x="1649406" y="568397"/>
                    </a:lnTo>
                    <a:lnTo>
                      <a:pt x="1651943" y="568397"/>
                    </a:lnTo>
                    <a:lnTo>
                      <a:pt x="1662094" y="576010"/>
                    </a:lnTo>
                    <a:lnTo>
                      <a:pt x="1664631" y="578548"/>
                    </a:lnTo>
                    <a:lnTo>
                      <a:pt x="1667169" y="581085"/>
                    </a:lnTo>
                    <a:lnTo>
                      <a:pt x="1672245" y="586160"/>
                    </a:lnTo>
                    <a:lnTo>
                      <a:pt x="1677319" y="588698"/>
                    </a:lnTo>
                    <a:lnTo>
                      <a:pt x="1679857" y="591236"/>
                    </a:lnTo>
                    <a:lnTo>
                      <a:pt x="1679857" y="593773"/>
                    </a:lnTo>
                    <a:lnTo>
                      <a:pt x="1687470" y="596311"/>
                    </a:lnTo>
                    <a:lnTo>
                      <a:pt x="1690008" y="598849"/>
                    </a:lnTo>
                    <a:lnTo>
                      <a:pt x="1697621" y="601386"/>
                    </a:lnTo>
                    <a:lnTo>
                      <a:pt x="1700158" y="603924"/>
                    </a:lnTo>
                    <a:lnTo>
                      <a:pt x="1702696" y="606461"/>
                    </a:lnTo>
                    <a:lnTo>
                      <a:pt x="1705233" y="608999"/>
                    </a:lnTo>
                    <a:lnTo>
                      <a:pt x="1707771" y="608999"/>
                    </a:lnTo>
                    <a:lnTo>
                      <a:pt x="1710309" y="611537"/>
                    </a:lnTo>
                    <a:lnTo>
                      <a:pt x="1710309" y="619150"/>
                    </a:lnTo>
                    <a:lnTo>
                      <a:pt x="1712846" y="624225"/>
                    </a:lnTo>
                    <a:lnTo>
                      <a:pt x="1712846" y="626762"/>
                    </a:lnTo>
                    <a:lnTo>
                      <a:pt x="1715384" y="629300"/>
                    </a:lnTo>
                    <a:lnTo>
                      <a:pt x="1715384" y="631838"/>
                    </a:lnTo>
                    <a:lnTo>
                      <a:pt x="1717922" y="634375"/>
                    </a:lnTo>
                    <a:lnTo>
                      <a:pt x="1715384" y="636913"/>
                    </a:lnTo>
                    <a:lnTo>
                      <a:pt x="1717922" y="639451"/>
                    </a:lnTo>
                    <a:lnTo>
                      <a:pt x="1720459" y="639451"/>
                    </a:lnTo>
                    <a:lnTo>
                      <a:pt x="1720459" y="641988"/>
                    </a:lnTo>
                    <a:lnTo>
                      <a:pt x="1715384" y="641988"/>
                    </a:lnTo>
                    <a:lnTo>
                      <a:pt x="1715384" y="647063"/>
                    </a:lnTo>
                    <a:lnTo>
                      <a:pt x="1712846" y="647063"/>
                    </a:lnTo>
                    <a:lnTo>
                      <a:pt x="1710309" y="644526"/>
                    </a:lnTo>
                    <a:lnTo>
                      <a:pt x="1707771" y="644526"/>
                    </a:lnTo>
                    <a:lnTo>
                      <a:pt x="1707771" y="641988"/>
                    </a:lnTo>
                    <a:lnTo>
                      <a:pt x="1705233" y="639451"/>
                    </a:lnTo>
                    <a:lnTo>
                      <a:pt x="1705233" y="641988"/>
                    </a:lnTo>
                    <a:lnTo>
                      <a:pt x="1702696" y="641988"/>
                    </a:lnTo>
                    <a:lnTo>
                      <a:pt x="1700158" y="644526"/>
                    </a:lnTo>
                    <a:lnTo>
                      <a:pt x="1700158" y="641988"/>
                    </a:lnTo>
                    <a:lnTo>
                      <a:pt x="1697621" y="639451"/>
                    </a:lnTo>
                    <a:lnTo>
                      <a:pt x="1695083" y="641988"/>
                    </a:lnTo>
                    <a:lnTo>
                      <a:pt x="1690008" y="641988"/>
                    </a:lnTo>
                    <a:lnTo>
                      <a:pt x="1687470" y="644526"/>
                    </a:lnTo>
                    <a:lnTo>
                      <a:pt x="1682395" y="644526"/>
                    </a:lnTo>
                    <a:lnTo>
                      <a:pt x="1679857" y="647063"/>
                    </a:lnTo>
                    <a:lnTo>
                      <a:pt x="1672245" y="647063"/>
                    </a:lnTo>
                    <a:lnTo>
                      <a:pt x="1672245" y="644526"/>
                    </a:lnTo>
                    <a:lnTo>
                      <a:pt x="1667169" y="644526"/>
                    </a:lnTo>
                    <a:lnTo>
                      <a:pt x="1667169" y="649601"/>
                    </a:lnTo>
                    <a:lnTo>
                      <a:pt x="1672245" y="649601"/>
                    </a:lnTo>
                    <a:lnTo>
                      <a:pt x="1674782" y="654676"/>
                    </a:lnTo>
                    <a:lnTo>
                      <a:pt x="1667169" y="654676"/>
                    </a:lnTo>
                    <a:lnTo>
                      <a:pt x="1667169" y="652139"/>
                    </a:lnTo>
                    <a:lnTo>
                      <a:pt x="1664631" y="654676"/>
                    </a:lnTo>
                    <a:lnTo>
                      <a:pt x="1662094" y="654676"/>
                    </a:lnTo>
                    <a:lnTo>
                      <a:pt x="1662094" y="652139"/>
                    </a:lnTo>
                    <a:lnTo>
                      <a:pt x="1659556" y="649601"/>
                    </a:lnTo>
                    <a:lnTo>
                      <a:pt x="1651943" y="649601"/>
                    </a:lnTo>
                    <a:lnTo>
                      <a:pt x="1651943" y="657214"/>
                    </a:lnTo>
                    <a:lnTo>
                      <a:pt x="1654481" y="659752"/>
                    </a:lnTo>
                    <a:lnTo>
                      <a:pt x="1654481" y="669902"/>
                    </a:lnTo>
                    <a:lnTo>
                      <a:pt x="1657019" y="672440"/>
                    </a:lnTo>
                    <a:lnTo>
                      <a:pt x="1654481" y="674977"/>
                    </a:lnTo>
                    <a:lnTo>
                      <a:pt x="1651943" y="674977"/>
                    </a:lnTo>
                    <a:lnTo>
                      <a:pt x="1651943" y="680053"/>
                    </a:lnTo>
                    <a:lnTo>
                      <a:pt x="1654481" y="682590"/>
                    </a:lnTo>
                    <a:lnTo>
                      <a:pt x="1651943" y="685128"/>
                    </a:lnTo>
                    <a:lnTo>
                      <a:pt x="1649406" y="685128"/>
                    </a:lnTo>
                    <a:lnTo>
                      <a:pt x="1644330" y="687666"/>
                    </a:lnTo>
                    <a:lnTo>
                      <a:pt x="1641793" y="685128"/>
                    </a:lnTo>
                    <a:lnTo>
                      <a:pt x="1636718" y="685128"/>
                    </a:lnTo>
                    <a:lnTo>
                      <a:pt x="1634180" y="682590"/>
                    </a:lnTo>
                    <a:lnTo>
                      <a:pt x="1629105" y="682590"/>
                    </a:lnTo>
                    <a:lnTo>
                      <a:pt x="1624029" y="687666"/>
                    </a:lnTo>
                    <a:lnTo>
                      <a:pt x="1621492" y="687666"/>
                    </a:lnTo>
                    <a:lnTo>
                      <a:pt x="1618954" y="690203"/>
                    </a:lnTo>
                    <a:lnTo>
                      <a:pt x="1613879" y="690203"/>
                    </a:lnTo>
                    <a:lnTo>
                      <a:pt x="1613879" y="695278"/>
                    </a:lnTo>
                    <a:lnTo>
                      <a:pt x="1618954" y="695278"/>
                    </a:lnTo>
                    <a:lnTo>
                      <a:pt x="1616416" y="697816"/>
                    </a:lnTo>
                    <a:lnTo>
                      <a:pt x="1616416" y="700354"/>
                    </a:lnTo>
                    <a:lnTo>
                      <a:pt x="1621492" y="700354"/>
                    </a:lnTo>
                    <a:lnTo>
                      <a:pt x="1621492" y="705429"/>
                    </a:lnTo>
                    <a:lnTo>
                      <a:pt x="1613879" y="705429"/>
                    </a:lnTo>
                    <a:lnTo>
                      <a:pt x="1613879" y="713042"/>
                    </a:lnTo>
                    <a:lnTo>
                      <a:pt x="1616416" y="715579"/>
                    </a:lnTo>
                    <a:lnTo>
                      <a:pt x="1616416" y="718117"/>
                    </a:lnTo>
                    <a:lnTo>
                      <a:pt x="1626567" y="718117"/>
                    </a:lnTo>
                    <a:lnTo>
                      <a:pt x="1626567" y="720655"/>
                    </a:lnTo>
                    <a:lnTo>
                      <a:pt x="1624029" y="723192"/>
                    </a:lnTo>
                    <a:lnTo>
                      <a:pt x="1618954" y="723192"/>
                    </a:lnTo>
                    <a:lnTo>
                      <a:pt x="1616416" y="720655"/>
                    </a:lnTo>
                    <a:lnTo>
                      <a:pt x="1616416" y="725730"/>
                    </a:lnTo>
                    <a:lnTo>
                      <a:pt x="1613879" y="728268"/>
                    </a:lnTo>
                    <a:lnTo>
                      <a:pt x="1611341" y="730805"/>
                    </a:lnTo>
                    <a:lnTo>
                      <a:pt x="1601191" y="730805"/>
                    </a:lnTo>
                    <a:lnTo>
                      <a:pt x="1601191" y="728268"/>
                    </a:lnTo>
                    <a:lnTo>
                      <a:pt x="1598653" y="728268"/>
                    </a:lnTo>
                    <a:lnTo>
                      <a:pt x="1596116" y="730805"/>
                    </a:lnTo>
                    <a:lnTo>
                      <a:pt x="1593578" y="730805"/>
                    </a:lnTo>
                    <a:lnTo>
                      <a:pt x="1593578" y="728268"/>
                    </a:lnTo>
                    <a:lnTo>
                      <a:pt x="1591040" y="728268"/>
                    </a:lnTo>
                    <a:lnTo>
                      <a:pt x="1591040" y="725730"/>
                    </a:lnTo>
                    <a:lnTo>
                      <a:pt x="1575814" y="725730"/>
                    </a:lnTo>
                    <a:lnTo>
                      <a:pt x="1575814" y="728268"/>
                    </a:lnTo>
                    <a:lnTo>
                      <a:pt x="1578352" y="730805"/>
                    </a:lnTo>
                    <a:lnTo>
                      <a:pt x="1578352" y="733343"/>
                    </a:lnTo>
                    <a:lnTo>
                      <a:pt x="1580890" y="733343"/>
                    </a:lnTo>
                    <a:lnTo>
                      <a:pt x="1580890" y="730805"/>
                    </a:lnTo>
                    <a:lnTo>
                      <a:pt x="1585965" y="730805"/>
                    </a:lnTo>
                    <a:lnTo>
                      <a:pt x="1585965" y="733343"/>
                    </a:lnTo>
                    <a:lnTo>
                      <a:pt x="1583428" y="735880"/>
                    </a:lnTo>
                    <a:lnTo>
                      <a:pt x="1585965" y="738418"/>
                    </a:lnTo>
                    <a:lnTo>
                      <a:pt x="1588502" y="735880"/>
                    </a:lnTo>
                    <a:lnTo>
                      <a:pt x="1591040" y="735880"/>
                    </a:lnTo>
                    <a:lnTo>
                      <a:pt x="1591040" y="740956"/>
                    </a:lnTo>
                    <a:lnTo>
                      <a:pt x="1588502" y="743493"/>
                    </a:lnTo>
                    <a:lnTo>
                      <a:pt x="1588502" y="746031"/>
                    </a:lnTo>
                    <a:lnTo>
                      <a:pt x="1585965" y="746031"/>
                    </a:lnTo>
                    <a:lnTo>
                      <a:pt x="1583428" y="743493"/>
                    </a:lnTo>
                    <a:lnTo>
                      <a:pt x="1580890" y="740956"/>
                    </a:lnTo>
                    <a:lnTo>
                      <a:pt x="1580890" y="738418"/>
                    </a:lnTo>
                    <a:lnTo>
                      <a:pt x="1578352" y="735880"/>
                    </a:lnTo>
                    <a:lnTo>
                      <a:pt x="1573277" y="735880"/>
                    </a:lnTo>
                    <a:lnTo>
                      <a:pt x="1573277" y="740956"/>
                    </a:lnTo>
                    <a:lnTo>
                      <a:pt x="1575814" y="743493"/>
                    </a:lnTo>
                    <a:lnTo>
                      <a:pt x="1580890" y="743493"/>
                    </a:lnTo>
                    <a:lnTo>
                      <a:pt x="1578352" y="743493"/>
                    </a:lnTo>
                    <a:lnTo>
                      <a:pt x="1578352" y="748569"/>
                    </a:lnTo>
                    <a:lnTo>
                      <a:pt x="1573277" y="748569"/>
                    </a:lnTo>
                    <a:lnTo>
                      <a:pt x="1573277" y="746031"/>
                    </a:lnTo>
                    <a:lnTo>
                      <a:pt x="1570739" y="746031"/>
                    </a:lnTo>
                    <a:lnTo>
                      <a:pt x="1570739" y="751106"/>
                    </a:lnTo>
                    <a:lnTo>
                      <a:pt x="1573277" y="751106"/>
                    </a:lnTo>
                    <a:lnTo>
                      <a:pt x="1575814" y="753644"/>
                    </a:lnTo>
                    <a:lnTo>
                      <a:pt x="1578352" y="753644"/>
                    </a:lnTo>
                    <a:lnTo>
                      <a:pt x="1578352" y="756182"/>
                    </a:lnTo>
                    <a:lnTo>
                      <a:pt x="1575814" y="756182"/>
                    </a:lnTo>
                    <a:lnTo>
                      <a:pt x="1575814" y="758719"/>
                    </a:lnTo>
                    <a:lnTo>
                      <a:pt x="1570739" y="758719"/>
                    </a:lnTo>
                    <a:lnTo>
                      <a:pt x="1570739" y="756182"/>
                    </a:lnTo>
                    <a:lnTo>
                      <a:pt x="1568202" y="756182"/>
                    </a:lnTo>
                    <a:lnTo>
                      <a:pt x="1563126" y="758719"/>
                    </a:lnTo>
                    <a:lnTo>
                      <a:pt x="1560589" y="758719"/>
                    </a:lnTo>
                    <a:lnTo>
                      <a:pt x="1558051" y="756182"/>
                    </a:lnTo>
                    <a:lnTo>
                      <a:pt x="1560589" y="753644"/>
                    </a:lnTo>
                    <a:lnTo>
                      <a:pt x="1560589" y="751106"/>
                    </a:lnTo>
                    <a:lnTo>
                      <a:pt x="1558051" y="748569"/>
                    </a:lnTo>
                    <a:lnTo>
                      <a:pt x="1555514" y="746031"/>
                    </a:lnTo>
                    <a:lnTo>
                      <a:pt x="1552976" y="743493"/>
                    </a:lnTo>
                    <a:lnTo>
                      <a:pt x="1542825" y="743493"/>
                    </a:lnTo>
                    <a:lnTo>
                      <a:pt x="1542825" y="746031"/>
                    </a:lnTo>
                    <a:lnTo>
                      <a:pt x="1540288" y="748569"/>
                    </a:lnTo>
                    <a:lnTo>
                      <a:pt x="1540288" y="756182"/>
                    </a:lnTo>
                    <a:lnTo>
                      <a:pt x="1542825" y="758719"/>
                    </a:lnTo>
                    <a:lnTo>
                      <a:pt x="1550438" y="758719"/>
                    </a:lnTo>
                    <a:lnTo>
                      <a:pt x="1552976" y="761257"/>
                    </a:lnTo>
                    <a:lnTo>
                      <a:pt x="1550438" y="761257"/>
                    </a:lnTo>
                    <a:lnTo>
                      <a:pt x="1550438" y="763794"/>
                    </a:lnTo>
                    <a:lnTo>
                      <a:pt x="1547900" y="766332"/>
                    </a:lnTo>
                    <a:lnTo>
                      <a:pt x="1540288" y="766332"/>
                    </a:lnTo>
                    <a:lnTo>
                      <a:pt x="1540288" y="758719"/>
                    </a:lnTo>
                    <a:lnTo>
                      <a:pt x="1532675" y="758719"/>
                    </a:lnTo>
                    <a:lnTo>
                      <a:pt x="1532675" y="761257"/>
                    </a:lnTo>
                    <a:lnTo>
                      <a:pt x="1530137" y="766332"/>
                    </a:lnTo>
                    <a:lnTo>
                      <a:pt x="1527600" y="768870"/>
                    </a:lnTo>
                    <a:lnTo>
                      <a:pt x="1525062" y="771407"/>
                    </a:lnTo>
                    <a:lnTo>
                      <a:pt x="1522524" y="771407"/>
                    </a:lnTo>
                    <a:lnTo>
                      <a:pt x="1519987" y="766332"/>
                    </a:lnTo>
                    <a:lnTo>
                      <a:pt x="1517449" y="763794"/>
                    </a:lnTo>
                    <a:lnTo>
                      <a:pt x="1514911" y="766332"/>
                    </a:lnTo>
                    <a:lnTo>
                      <a:pt x="1512374" y="768870"/>
                    </a:lnTo>
                    <a:lnTo>
                      <a:pt x="1512374" y="779020"/>
                    </a:lnTo>
                    <a:lnTo>
                      <a:pt x="1514911" y="781558"/>
                    </a:lnTo>
                    <a:lnTo>
                      <a:pt x="1512374" y="784095"/>
                    </a:lnTo>
                    <a:lnTo>
                      <a:pt x="1509836" y="786633"/>
                    </a:lnTo>
                    <a:lnTo>
                      <a:pt x="1507299" y="789171"/>
                    </a:lnTo>
                    <a:lnTo>
                      <a:pt x="1504761" y="794246"/>
                    </a:lnTo>
                    <a:lnTo>
                      <a:pt x="1499686" y="794246"/>
                    </a:lnTo>
                    <a:lnTo>
                      <a:pt x="1497148" y="791708"/>
                    </a:lnTo>
                    <a:lnTo>
                      <a:pt x="1494611" y="789171"/>
                    </a:lnTo>
                    <a:lnTo>
                      <a:pt x="1486997" y="784095"/>
                    </a:lnTo>
                    <a:lnTo>
                      <a:pt x="1479385" y="784095"/>
                    </a:lnTo>
                    <a:lnTo>
                      <a:pt x="1474309" y="789171"/>
                    </a:lnTo>
                    <a:lnTo>
                      <a:pt x="1474309" y="796784"/>
                    </a:lnTo>
                    <a:lnTo>
                      <a:pt x="1476847" y="801859"/>
                    </a:lnTo>
                    <a:lnTo>
                      <a:pt x="1479385" y="801859"/>
                    </a:lnTo>
                    <a:lnTo>
                      <a:pt x="1481922" y="804396"/>
                    </a:lnTo>
                    <a:lnTo>
                      <a:pt x="1481922" y="819622"/>
                    </a:lnTo>
                    <a:lnTo>
                      <a:pt x="1479385" y="822160"/>
                    </a:lnTo>
                    <a:lnTo>
                      <a:pt x="1476847" y="819622"/>
                    </a:lnTo>
                    <a:lnTo>
                      <a:pt x="1476847" y="822160"/>
                    </a:lnTo>
                    <a:lnTo>
                      <a:pt x="1474309" y="824698"/>
                    </a:lnTo>
                    <a:lnTo>
                      <a:pt x="1471772" y="827235"/>
                    </a:lnTo>
                    <a:lnTo>
                      <a:pt x="1471772" y="824698"/>
                    </a:lnTo>
                    <a:lnTo>
                      <a:pt x="1469234" y="822160"/>
                    </a:lnTo>
                    <a:lnTo>
                      <a:pt x="1469234" y="819622"/>
                    </a:lnTo>
                    <a:lnTo>
                      <a:pt x="1466697" y="822160"/>
                    </a:lnTo>
                    <a:lnTo>
                      <a:pt x="1464159" y="824698"/>
                    </a:lnTo>
                    <a:lnTo>
                      <a:pt x="1464159" y="829773"/>
                    </a:lnTo>
                    <a:lnTo>
                      <a:pt x="1461621" y="832310"/>
                    </a:lnTo>
                    <a:lnTo>
                      <a:pt x="1456546" y="834848"/>
                    </a:lnTo>
                    <a:lnTo>
                      <a:pt x="1451471" y="837386"/>
                    </a:lnTo>
                    <a:lnTo>
                      <a:pt x="1448933" y="839923"/>
                    </a:lnTo>
                    <a:lnTo>
                      <a:pt x="1448933" y="844999"/>
                    </a:lnTo>
                    <a:lnTo>
                      <a:pt x="1446395" y="847536"/>
                    </a:lnTo>
                    <a:lnTo>
                      <a:pt x="1443858" y="850074"/>
                    </a:lnTo>
                    <a:lnTo>
                      <a:pt x="1438783" y="855149"/>
                    </a:lnTo>
                    <a:lnTo>
                      <a:pt x="1438783" y="857687"/>
                    </a:lnTo>
                    <a:lnTo>
                      <a:pt x="1441320" y="862762"/>
                    </a:lnTo>
                    <a:lnTo>
                      <a:pt x="1441320" y="870375"/>
                    </a:lnTo>
                    <a:lnTo>
                      <a:pt x="1438783" y="872912"/>
                    </a:lnTo>
                    <a:lnTo>
                      <a:pt x="1438783" y="880525"/>
                    </a:lnTo>
                    <a:lnTo>
                      <a:pt x="1436245" y="885600"/>
                    </a:lnTo>
                    <a:lnTo>
                      <a:pt x="1431170" y="885600"/>
                    </a:lnTo>
                    <a:lnTo>
                      <a:pt x="1426094" y="883063"/>
                    </a:lnTo>
                    <a:lnTo>
                      <a:pt x="1421019" y="883063"/>
                    </a:lnTo>
                    <a:lnTo>
                      <a:pt x="1413406" y="885600"/>
                    </a:lnTo>
                    <a:lnTo>
                      <a:pt x="1405794" y="888138"/>
                    </a:lnTo>
                    <a:lnTo>
                      <a:pt x="1403256" y="893213"/>
                    </a:lnTo>
                    <a:lnTo>
                      <a:pt x="1403256" y="905902"/>
                    </a:lnTo>
                    <a:lnTo>
                      <a:pt x="1400718" y="908439"/>
                    </a:lnTo>
                    <a:lnTo>
                      <a:pt x="1398180" y="910977"/>
                    </a:lnTo>
                    <a:lnTo>
                      <a:pt x="1395643" y="913514"/>
                    </a:lnTo>
                    <a:lnTo>
                      <a:pt x="1393105" y="918590"/>
                    </a:lnTo>
                    <a:lnTo>
                      <a:pt x="1393105" y="926203"/>
                    </a:lnTo>
                    <a:lnTo>
                      <a:pt x="1390568" y="928740"/>
                    </a:lnTo>
                    <a:lnTo>
                      <a:pt x="1388030" y="931278"/>
                    </a:lnTo>
                    <a:lnTo>
                      <a:pt x="1385492" y="936353"/>
                    </a:lnTo>
                    <a:lnTo>
                      <a:pt x="1385492" y="941428"/>
                    </a:lnTo>
                    <a:lnTo>
                      <a:pt x="1382955" y="943966"/>
                    </a:lnTo>
                    <a:lnTo>
                      <a:pt x="1380417" y="949041"/>
                    </a:lnTo>
                    <a:lnTo>
                      <a:pt x="1372804" y="956654"/>
                    </a:lnTo>
                    <a:lnTo>
                      <a:pt x="1370266" y="961729"/>
                    </a:lnTo>
                    <a:lnTo>
                      <a:pt x="1367729" y="964267"/>
                    </a:lnTo>
                    <a:lnTo>
                      <a:pt x="1365191" y="966805"/>
                    </a:lnTo>
                    <a:lnTo>
                      <a:pt x="1362654" y="969342"/>
                    </a:lnTo>
                    <a:lnTo>
                      <a:pt x="1362654" y="979493"/>
                    </a:lnTo>
                    <a:lnTo>
                      <a:pt x="1360116" y="979493"/>
                    </a:lnTo>
                    <a:lnTo>
                      <a:pt x="1355041" y="976955"/>
                    </a:lnTo>
                    <a:lnTo>
                      <a:pt x="1349966" y="974417"/>
                    </a:lnTo>
                    <a:lnTo>
                      <a:pt x="1344890" y="974417"/>
                    </a:lnTo>
                    <a:lnTo>
                      <a:pt x="1342353" y="976955"/>
                    </a:lnTo>
                    <a:lnTo>
                      <a:pt x="1339815" y="979493"/>
                    </a:lnTo>
                    <a:lnTo>
                      <a:pt x="1337277" y="982030"/>
                    </a:lnTo>
                    <a:lnTo>
                      <a:pt x="1334740" y="982030"/>
                    </a:lnTo>
                    <a:lnTo>
                      <a:pt x="1329665" y="976955"/>
                    </a:lnTo>
                    <a:lnTo>
                      <a:pt x="1327127" y="969342"/>
                    </a:lnTo>
                    <a:lnTo>
                      <a:pt x="1319514" y="954116"/>
                    </a:lnTo>
                    <a:lnTo>
                      <a:pt x="1314439" y="941428"/>
                    </a:lnTo>
                    <a:lnTo>
                      <a:pt x="1309363" y="926203"/>
                    </a:lnTo>
                    <a:lnTo>
                      <a:pt x="1309363" y="913514"/>
                    </a:lnTo>
                    <a:lnTo>
                      <a:pt x="1306826" y="908439"/>
                    </a:lnTo>
                    <a:lnTo>
                      <a:pt x="1301751" y="903364"/>
                    </a:lnTo>
                    <a:lnTo>
                      <a:pt x="1299213" y="900826"/>
                    </a:lnTo>
                    <a:lnTo>
                      <a:pt x="1294138" y="895751"/>
                    </a:lnTo>
                    <a:lnTo>
                      <a:pt x="1289063" y="895751"/>
                    </a:lnTo>
                    <a:lnTo>
                      <a:pt x="1289063" y="903364"/>
                    </a:lnTo>
                    <a:lnTo>
                      <a:pt x="1286525" y="905902"/>
                    </a:lnTo>
                    <a:lnTo>
                      <a:pt x="1286525" y="908439"/>
                    </a:lnTo>
                    <a:lnTo>
                      <a:pt x="1281449" y="908439"/>
                    </a:lnTo>
                    <a:lnTo>
                      <a:pt x="1273837" y="913514"/>
                    </a:lnTo>
                    <a:lnTo>
                      <a:pt x="1273837" y="916052"/>
                    </a:lnTo>
                    <a:lnTo>
                      <a:pt x="1271299" y="921127"/>
                    </a:lnTo>
                    <a:lnTo>
                      <a:pt x="1271299" y="926203"/>
                    </a:lnTo>
                    <a:lnTo>
                      <a:pt x="1266224" y="928740"/>
                    </a:lnTo>
                    <a:lnTo>
                      <a:pt x="1263686" y="931278"/>
                    </a:lnTo>
                    <a:lnTo>
                      <a:pt x="1258611" y="936353"/>
                    </a:lnTo>
                    <a:lnTo>
                      <a:pt x="1258611" y="943966"/>
                    </a:lnTo>
                    <a:lnTo>
                      <a:pt x="1256073" y="949041"/>
                    </a:lnTo>
                    <a:lnTo>
                      <a:pt x="1250998" y="951579"/>
                    </a:lnTo>
                    <a:lnTo>
                      <a:pt x="1235772" y="951579"/>
                    </a:lnTo>
                    <a:lnTo>
                      <a:pt x="1223084" y="956654"/>
                    </a:lnTo>
                    <a:lnTo>
                      <a:pt x="1212934" y="959192"/>
                    </a:lnTo>
                    <a:lnTo>
                      <a:pt x="1205321" y="961729"/>
                    </a:lnTo>
                    <a:lnTo>
                      <a:pt x="1192632" y="964267"/>
                    </a:lnTo>
                    <a:lnTo>
                      <a:pt x="1185020" y="966805"/>
                    </a:lnTo>
                    <a:lnTo>
                      <a:pt x="1169794" y="964267"/>
                    </a:lnTo>
                    <a:lnTo>
                      <a:pt x="1164719" y="961729"/>
                    </a:lnTo>
                    <a:lnTo>
                      <a:pt x="1126665" y="961729"/>
                    </a:lnTo>
                    <a:lnTo>
                      <a:pt x="1116514" y="956654"/>
                    </a:lnTo>
                    <a:lnTo>
                      <a:pt x="1116514" y="954116"/>
                    </a:lnTo>
                    <a:lnTo>
                      <a:pt x="1111439" y="949041"/>
                    </a:lnTo>
                    <a:lnTo>
                      <a:pt x="1108901" y="946504"/>
                    </a:lnTo>
                    <a:lnTo>
                      <a:pt x="1106364" y="936353"/>
                    </a:lnTo>
                    <a:lnTo>
                      <a:pt x="1103826" y="923665"/>
                    </a:lnTo>
                    <a:lnTo>
                      <a:pt x="1098751" y="908439"/>
                    </a:lnTo>
                    <a:lnTo>
                      <a:pt x="1101288" y="893213"/>
                    </a:lnTo>
                    <a:lnTo>
                      <a:pt x="1101288" y="877988"/>
                    </a:lnTo>
                    <a:lnTo>
                      <a:pt x="1103826" y="862762"/>
                    </a:lnTo>
                    <a:lnTo>
                      <a:pt x="1098751" y="842461"/>
                    </a:lnTo>
                    <a:lnTo>
                      <a:pt x="1096213" y="827235"/>
                    </a:lnTo>
                    <a:lnTo>
                      <a:pt x="1101288" y="814547"/>
                    </a:lnTo>
                    <a:lnTo>
                      <a:pt x="1116514" y="796784"/>
                    </a:lnTo>
                    <a:lnTo>
                      <a:pt x="1134267" y="779020"/>
                    </a:lnTo>
                    <a:lnTo>
                      <a:pt x="1149493" y="761267"/>
                    </a:lnTo>
                    <a:lnTo>
                      <a:pt x="1159643" y="743504"/>
                    </a:lnTo>
                    <a:lnTo>
                      <a:pt x="1172332" y="730816"/>
                    </a:lnTo>
                    <a:lnTo>
                      <a:pt x="1182482" y="720665"/>
                    </a:lnTo>
                    <a:lnTo>
                      <a:pt x="1185020" y="715590"/>
                    </a:lnTo>
                    <a:lnTo>
                      <a:pt x="1195170" y="705439"/>
                    </a:lnTo>
                    <a:lnTo>
                      <a:pt x="1205321" y="695289"/>
                    </a:lnTo>
                    <a:lnTo>
                      <a:pt x="1212934" y="685139"/>
                    </a:lnTo>
                    <a:lnTo>
                      <a:pt x="1210396" y="677526"/>
                    </a:lnTo>
                    <a:lnTo>
                      <a:pt x="1205321" y="669913"/>
                    </a:lnTo>
                    <a:lnTo>
                      <a:pt x="1200246" y="659762"/>
                    </a:lnTo>
                    <a:lnTo>
                      <a:pt x="1195170" y="652149"/>
                    </a:lnTo>
                    <a:lnTo>
                      <a:pt x="1187557" y="649612"/>
                    </a:lnTo>
                    <a:lnTo>
                      <a:pt x="1174869" y="644536"/>
                    </a:lnTo>
                    <a:lnTo>
                      <a:pt x="1159643" y="636924"/>
                    </a:lnTo>
                    <a:lnTo>
                      <a:pt x="1141890" y="629311"/>
                    </a:lnTo>
                    <a:lnTo>
                      <a:pt x="1131740" y="626773"/>
                    </a:lnTo>
                    <a:lnTo>
                      <a:pt x="1126665" y="624235"/>
                    </a:lnTo>
                    <a:lnTo>
                      <a:pt x="1063245" y="624235"/>
                    </a:lnTo>
                    <a:lnTo>
                      <a:pt x="1053095" y="621698"/>
                    </a:lnTo>
                    <a:lnTo>
                      <a:pt x="1053095" y="614085"/>
                    </a:lnTo>
                    <a:lnTo>
                      <a:pt x="1050557" y="606472"/>
                    </a:lnTo>
                    <a:lnTo>
                      <a:pt x="1040407" y="603934"/>
                    </a:lnTo>
                    <a:lnTo>
                      <a:pt x="1025181" y="603934"/>
                    </a:lnTo>
                    <a:lnTo>
                      <a:pt x="1012493" y="606472"/>
                    </a:lnTo>
                    <a:lnTo>
                      <a:pt x="999804" y="609010"/>
                    </a:lnTo>
                    <a:lnTo>
                      <a:pt x="992192" y="611547"/>
                    </a:lnTo>
                    <a:lnTo>
                      <a:pt x="987116" y="614085"/>
                    </a:lnTo>
                    <a:lnTo>
                      <a:pt x="971890" y="624235"/>
                    </a:lnTo>
                    <a:lnTo>
                      <a:pt x="956665" y="634386"/>
                    </a:lnTo>
                    <a:lnTo>
                      <a:pt x="941439" y="647074"/>
                    </a:lnTo>
                    <a:lnTo>
                      <a:pt x="931289" y="654687"/>
                    </a:lnTo>
                    <a:lnTo>
                      <a:pt x="933826" y="649612"/>
                    </a:lnTo>
                    <a:lnTo>
                      <a:pt x="933826" y="647074"/>
                    </a:lnTo>
                    <a:lnTo>
                      <a:pt x="936364" y="644536"/>
                    </a:lnTo>
                    <a:lnTo>
                      <a:pt x="936364" y="639461"/>
                    </a:lnTo>
                    <a:lnTo>
                      <a:pt x="933826" y="629311"/>
                    </a:lnTo>
                    <a:lnTo>
                      <a:pt x="928751" y="619160"/>
                    </a:lnTo>
                    <a:lnTo>
                      <a:pt x="928751" y="614085"/>
                    </a:lnTo>
                    <a:lnTo>
                      <a:pt x="926213" y="606472"/>
                    </a:lnTo>
                    <a:lnTo>
                      <a:pt x="926213" y="596322"/>
                    </a:lnTo>
                    <a:lnTo>
                      <a:pt x="928751" y="583633"/>
                    </a:lnTo>
                    <a:lnTo>
                      <a:pt x="933826" y="573483"/>
                    </a:lnTo>
                    <a:lnTo>
                      <a:pt x="936364" y="565870"/>
                    </a:lnTo>
                    <a:lnTo>
                      <a:pt x="938901" y="558257"/>
                    </a:lnTo>
                    <a:lnTo>
                      <a:pt x="943977" y="555719"/>
                    </a:lnTo>
                    <a:lnTo>
                      <a:pt x="949052" y="553182"/>
                    </a:lnTo>
                    <a:lnTo>
                      <a:pt x="954127" y="550644"/>
                    </a:lnTo>
                    <a:lnTo>
                      <a:pt x="951590" y="545569"/>
                    </a:lnTo>
                    <a:lnTo>
                      <a:pt x="949052" y="540494"/>
                    </a:lnTo>
                    <a:lnTo>
                      <a:pt x="943977" y="532881"/>
                    </a:lnTo>
                    <a:lnTo>
                      <a:pt x="941439" y="530343"/>
                    </a:lnTo>
                    <a:lnTo>
                      <a:pt x="931289" y="520193"/>
                    </a:lnTo>
                    <a:lnTo>
                      <a:pt x="921138" y="512580"/>
                    </a:lnTo>
                    <a:lnTo>
                      <a:pt x="910987" y="507505"/>
                    </a:lnTo>
                    <a:lnTo>
                      <a:pt x="898299" y="504967"/>
                    </a:lnTo>
                    <a:lnTo>
                      <a:pt x="890687" y="502429"/>
                    </a:lnTo>
                    <a:lnTo>
                      <a:pt x="883073" y="499892"/>
                    </a:lnTo>
                    <a:lnTo>
                      <a:pt x="870385" y="487203"/>
                    </a:lnTo>
                    <a:lnTo>
                      <a:pt x="862773" y="477053"/>
                    </a:lnTo>
                    <a:lnTo>
                      <a:pt x="850084" y="469440"/>
                    </a:lnTo>
                    <a:lnTo>
                      <a:pt x="839934" y="464365"/>
                    </a:lnTo>
                    <a:lnTo>
                      <a:pt x="829784" y="459290"/>
                    </a:lnTo>
                    <a:lnTo>
                      <a:pt x="819633" y="441526"/>
                    </a:lnTo>
                    <a:lnTo>
                      <a:pt x="814558" y="426300"/>
                    </a:lnTo>
                    <a:lnTo>
                      <a:pt x="809482" y="411075"/>
                    </a:lnTo>
                    <a:lnTo>
                      <a:pt x="806945" y="400924"/>
                    </a:lnTo>
                    <a:lnTo>
                      <a:pt x="796794" y="395849"/>
                    </a:lnTo>
                    <a:lnTo>
                      <a:pt x="786644" y="388236"/>
                    </a:lnTo>
                    <a:lnTo>
                      <a:pt x="779031" y="383161"/>
                    </a:lnTo>
                    <a:lnTo>
                      <a:pt x="766343" y="375548"/>
                    </a:lnTo>
                    <a:lnTo>
                      <a:pt x="763805" y="373010"/>
                    </a:lnTo>
                    <a:lnTo>
                      <a:pt x="753655" y="367935"/>
                    </a:lnTo>
                    <a:lnTo>
                      <a:pt x="748579" y="360322"/>
                    </a:lnTo>
                    <a:lnTo>
                      <a:pt x="743504" y="352709"/>
                    </a:lnTo>
                    <a:lnTo>
                      <a:pt x="738429" y="350172"/>
                    </a:lnTo>
                    <a:lnTo>
                      <a:pt x="735891" y="342559"/>
                    </a:lnTo>
                    <a:lnTo>
                      <a:pt x="730816" y="340021"/>
                    </a:lnTo>
                    <a:lnTo>
                      <a:pt x="723203" y="332408"/>
                    </a:lnTo>
                    <a:lnTo>
                      <a:pt x="715590" y="329870"/>
                    </a:lnTo>
                    <a:lnTo>
                      <a:pt x="705439" y="329870"/>
                    </a:lnTo>
                    <a:lnTo>
                      <a:pt x="700365" y="332408"/>
                    </a:lnTo>
                    <a:lnTo>
                      <a:pt x="690214" y="334946"/>
                    </a:lnTo>
                    <a:lnTo>
                      <a:pt x="682601" y="337483"/>
                    </a:lnTo>
                    <a:lnTo>
                      <a:pt x="672450" y="340021"/>
                    </a:lnTo>
                    <a:lnTo>
                      <a:pt x="664838" y="342559"/>
                    </a:lnTo>
                    <a:lnTo>
                      <a:pt x="654687" y="342559"/>
                    </a:lnTo>
                    <a:lnTo>
                      <a:pt x="641999" y="345096"/>
                    </a:lnTo>
                    <a:lnTo>
                      <a:pt x="543052" y="345096"/>
                    </a:lnTo>
                    <a:lnTo>
                      <a:pt x="537977" y="347634"/>
                    </a:lnTo>
                    <a:lnTo>
                      <a:pt x="535440" y="350172"/>
                    </a:lnTo>
                    <a:lnTo>
                      <a:pt x="532902" y="352709"/>
                    </a:lnTo>
                    <a:lnTo>
                      <a:pt x="527827" y="355247"/>
                    </a:lnTo>
                    <a:lnTo>
                      <a:pt x="525289" y="355247"/>
                    </a:lnTo>
                    <a:lnTo>
                      <a:pt x="520214" y="357784"/>
                    </a:lnTo>
                    <a:lnTo>
                      <a:pt x="512601" y="360322"/>
                    </a:lnTo>
                    <a:lnTo>
                      <a:pt x="504988" y="360322"/>
                    </a:lnTo>
                    <a:lnTo>
                      <a:pt x="497375" y="362860"/>
                    </a:lnTo>
                    <a:lnTo>
                      <a:pt x="489762" y="365397"/>
                    </a:lnTo>
                    <a:lnTo>
                      <a:pt x="479612" y="367935"/>
                    </a:lnTo>
                    <a:lnTo>
                      <a:pt x="469461" y="370473"/>
                    </a:lnTo>
                    <a:lnTo>
                      <a:pt x="459311" y="375548"/>
                    </a:lnTo>
                    <a:lnTo>
                      <a:pt x="446623" y="380623"/>
                    </a:lnTo>
                    <a:lnTo>
                      <a:pt x="436472" y="385698"/>
                    </a:lnTo>
                    <a:lnTo>
                      <a:pt x="423784" y="390774"/>
                    </a:lnTo>
                    <a:lnTo>
                      <a:pt x="418709" y="390774"/>
                    </a:lnTo>
                    <a:lnTo>
                      <a:pt x="411096" y="393311"/>
                    </a:lnTo>
                    <a:lnTo>
                      <a:pt x="398408" y="398387"/>
                    </a:lnTo>
                    <a:lnTo>
                      <a:pt x="395870" y="398387"/>
                    </a:lnTo>
                    <a:lnTo>
                      <a:pt x="380644" y="403462"/>
                    </a:lnTo>
                    <a:lnTo>
                      <a:pt x="367956" y="405999"/>
                    </a:lnTo>
                    <a:lnTo>
                      <a:pt x="352730" y="411075"/>
                    </a:lnTo>
                    <a:lnTo>
                      <a:pt x="337505" y="413612"/>
                    </a:lnTo>
                    <a:lnTo>
                      <a:pt x="324817" y="421225"/>
                    </a:lnTo>
                    <a:lnTo>
                      <a:pt x="314666" y="426300"/>
                    </a:lnTo>
                    <a:lnTo>
                      <a:pt x="304516" y="436451"/>
                    </a:lnTo>
                    <a:lnTo>
                      <a:pt x="291827" y="446601"/>
                    </a:lnTo>
                    <a:lnTo>
                      <a:pt x="279139" y="454214"/>
                    </a:lnTo>
                    <a:lnTo>
                      <a:pt x="271526" y="461827"/>
                    </a:lnTo>
                    <a:lnTo>
                      <a:pt x="263913" y="464365"/>
                    </a:lnTo>
                    <a:lnTo>
                      <a:pt x="258838" y="469440"/>
                    </a:lnTo>
                    <a:lnTo>
                      <a:pt x="246150" y="469440"/>
                    </a:lnTo>
                    <a:lnTo>
                      <a:pt x="241075" y="471978"/>
                    </a:lnTo>
                    <a:lnTo>
                      <a:pt x="235999" y="477053"/>
                    </a:lnTo>
                    <a:lnTo>
                      <a:pt x="223311" y="484666"/>
                    </a:lnTo>
                    <a:lnTo>
                      <a:pt x="213161" y="492279"/>
                    </a:lnTo>
                    <a:lnTo>
                      <a:pt x="200473" y="499892"/>
                    </a:lnTo>
                    <a:lnTo>
                      <a:pt x="192860" y="507505"/>
                    </a:lnTo>
                    <a:lnTo>
                      <a:pt x="185247" y="515117"/>
                    </a:lnTo>
                    <a:lnTo>
                      <a:pt x="177634" y="517655"/>
                    </a:lnTo>
                    <a:lnTo>
                      <a:pt x="170021" y="520193"/>
                    </a:lnTo>
                    <a:lnTo>
                      <a:pt x="159871" y="520193"/>
                    </a:lnTo>
                    <a:lnTo>
                      <a:pt x="157333" y="517655"/>
                    </a:lnTo>
                    <a:lnTo>
                      <a:pt x="152258" y="517655"/>
                    </a:lnTo>
                    <a:lnTo>
                      <a:pt x="149720" y="515117"/>
                    </a:lnTo>
                    <a:lnTo>
                      <a:pt x="144645" y="515117"/>
                    </a:lnTo>
                    <a:lnTo>
                      <a:pt x="139570" y="512580"/>
                    </a:lnTo>
                    <a:lnTo>
                      <a:pt x="131957" y="512580"/>
                    </a:lnTo>
                    <a:lnTo>
                      <a:pt x="126882" y="510042"/>
                    </a:lnTo>
                    <a:lnTo>
                      <a:pt x="116731" y="510042"/>
                    </a:lnTo>
                    <a:lnTo>
                      <a:pt x="116731" y="492279"/>
                    </a:lnTo>
                    <a:lnTo>
                      <a:pt x="119269" y="487203"/>
                    </a:lnTo>
                    <a:lnTo>
                      <a:pt x="119269" y="482128"/>
                    </a:lnTo>
                    <a:lnTo>
                      <a:pt x="121806" y="477053"/>
                    </a:lnTo>
                    <a:lnTo>
                      <a:pt x="124344" y="471978"/>
                    </a:lnTo>
                    <a:lnTo>
                      <a:pt x="126882" y="469440"/>
                    </a:lnTo>
                    <a:lnTo>
                      <a:pt x="126882" y="466902"/>
                    </a:lnTo>
                    <a:lnTo>
                      <a:pt x="129419" y="461827"/>
                    </a:lnTo>
                    <a:lnTo>
                      <a:pt x="129419" y="456752"/>
                    </a:lnTo>
                    <a:lnTo>
                      <a:pt x="126882" y="454214"/>
                    </a:lnTo>
                    <a:lnTo>
                      <a:pt x="126882" y="451677"/>
                    </a:lnTo>
                    <a:lnTo>
                      <a:pt x="124344" y="449139"/>
                    </a:lnTo>
                    <a:lnTo>
                      <a:pt x="121806" y="446601"/>
                    </a:lnTo>
                    <a:lnTo>
                      <a:pt x="116731" y="444064"/>
                    </a:lnTo>
                    <a:lnTo>
                      <a:pt x="104043" y="444064"/>
                    </a:lnTo>
                    <a:lnTo>
                      <a:pt x="98968" y="441526"/>
                    </a:lnTo>
                    <a:lnTo>
                      <a:pt x="91355" y="441526"/>
                    </a:lnTo>
                    <a:lnTo>
                      <a:pt x="91355" y="438989"/>
                    </a:lnTo>
                    <a:lnTo>
                      <a:pt x="88817" y="438989"/>
                    </a:lnTo>
                    <a:lnTo>
                      <a:pt x="86279" y="436451"/>
                    </a:lnTo>
                    <a:lnTo>
                      <a:pt x="83742" y="433913"/>
                    </a:lnTo>
                    <a:lnTo>
                      <a:pt x="83742" y="428838"/>
                    </a:lnTo>
                    <a:lnTo>
                      <a:pt x="78666" y="423763"/>
                    </a:lnTo>
                    <a:lnTo>
                      <a:pt x="71054" y="418688"/>
                    </a:lnTo>
                    <a:lnTo>
                      <a:pt x="58365" y="416150"/>
                    </a:lnTo>
                    <a:lnTo>
                      <a:pt x="48215" y="413612"/>
                    </a:lnTo>
                    <a:lnTo>
                      <a:pt x="38064" y="411075"/>
                    </a:lnTo>
                    <a:lnTo>
                      <a:pt x="30452" y="408537"/>
                    </a:lnTo>
                    <a:lnTo>
                      <a:pt x="25376" y="405999"/>
                    </a:lnTo>
                    <a:lnTo>
                      <a:pt x="20301" y="403462"/>
                    </a:lnTo>
                    <a:lnTo>
                      <a:pt x="17764" y="400924"/>
                    </a:lnTo>
                    <a:lnTo>
                      <a:pt x="15226" y="398387"/>
                    </a:lnTo>
                    <a:lnTo>
                      <a:pt x="12688" y="390774"/>
                    </a:lnTo>
                    <a:lnTo>
                      <a:pt x="10151" y="383161"/>
                    </a:lnTo>
                    <a:lnTo>
                      <a:pt x="5075" y="375548"/>
                    </a:lnTo>
                    <a:lnTo>
                      <a:pt x="0" y="365397"/>
                    </a:lnTo>
                    <a:lnTo>
                      <a:pt x="10151" y="362860"/>
                    </a:lnTo>
                    <a:lnTo>
                      <a:pt x="17764" y="355247"/>
                    </a:lnTo>
                    <a:lnTo>
                      <a:pt x="22839" y="347634"/>
                    </a:lnTo>
                    <a:lnTo>
                      <a:pt x="27914" y="342559"/>
                    </a:lnTo>
                    <a:lnTo>
                      <a:pt x="32989" y="337483"/>
                    </a:lnTo>
                    <a:lnTo>
                      <a:pt x="43140" y="329870"/>
                    </a:lnTo>
                    <a:lnTo>
                      <a:pt x="45677" y="327333"/>
                    </a:lnTo>
                    <a:lnTo>
                      <a:pt x="48215" y="327333"/>
                    </a:lnTo>
                    <a:lnTo>
                      <a:pt x="50753" y="322258"/>
                    </a:lnTo>
                    <a:lnTo>
                      <a:pt x="63441" y="317182"/>
                    </a:lnTo>
                    <a:lnTo>
                      <a:pt x="73591" y="309570"/>
                    </a:lnTo>
                    <a:lnTo>
                      <a:pt x="81204" y="299419"/>
                    </a:lnTo>
                    <a:lnTo>
                      <a:pt x="83742" y="291806"/>
                    </a:lnTo>
                    <a:lnTo>
                      <a:pt x="86279" y="281656"/>
                    </a:lnTo>
                    <a:lnTo>
                      <a:pt x="81204" y="263892"/>
                    </a:lnTo>
                    <a:lnTo>
                      <a:pt x="78666" y="256279"/>
                    </a:lnTo>
                    <a:lnTo>
                      <a:pt x="78666" y="248666"/>
                    </a:lnTo>
                    <a:lnTo>
                      <a:pt x="76129" y="235978"/>
                    </a:lnTo>
                    <a:lnTo>
                      <a:pt x="78666" y="228365"/>
                    </a:lnTo>
                    <a:lnTo>
                      <a:pt x="88817" y="218215"/>
                    </a:lnTo>
                    <a:lnTo>
                      <a:pt x="116720" y="218215"/>
                    </a:lnTo>
                    <a:lnTo>
                      <a:pt x="119258" y="215677"/>
                    </a:lnTo>
                    <a:lnTo>
                      <a:pt x="121796" y="210602"/>
                    </a:lnTo>
                    <a:lnTo>
                      <a:pt x="126871" y="208064"/>
                    </a:lnTo>
                    <a:lnTo>
                      <a:pt x="134484" y="205527"/>
                    </a:lnTo>
                    <a:lnTo>
                      <a:pt x="139559" y="202989"/>
                    </a:lnTo>
                    <a:lnTo>
                      <a:pt x="144634" y="197914"/>
                    </a:lnTo>
                    <a:lnTo>
                      <a:pt x="147172" y="192839"/>
                    </a:lnTo>
                    <a:lnTo>
                      <a:pt x="154785" y="190301"/>
                    </a:lnTo>
                    <a:lnTo>
                      <a:pt x="162398" y="190301"/>
                    </a:lnTo>
                    <a:lnTo>
                      <a:pt x="170011" y="187763"/>
                    </a:lnTo>
                    <a:lnTo>
                      <a:pt x="177624" y="180150"/>
                    </a:lnTo>
                    <a:lnTo>
                      <a:pt x="182699" y="172538"/>
                    </a:lnTo>
                    <a:lnTo>
                      <a:pt x="190312" y="167462"/>
                    </a:lnTo>
                    <a:lnTo>
                      <a:pt x="197925" y="164925"/>
                    </a:lnTo>
                    <a:lnTo>
                      <a:pt x="203000" y="159849"/>
                    </a:lnTo>
                    <a:lnTo>
                      <a:pt x="208075" y="157312"/>
                    </a:lnTo>
                    <a:lnTo>
                      <a:pt x="213150" y="157312"/>
                    </a:lnTo>
                    <a:lnTo>
                      <a:pt x="215688" y="154774"/>
                    </a:lnTo>
                    <a:lnTo>
                      <a:pt x="225838" y="154774"/>
                    </a:lnTo>
                    <a:lnTo>
                      <a:pt x="230914" y="157312"/>
                    </a:lnTo>
                    <a:lnTo>
                      <a:pt x="241064" y="157312"/>
                    </a:lnTo>
                    <a:lnTo>
                      <a:pt x="246139" y="154774"/>
                    </a:lnTo>
                    <a:lnTo>
                      <a:pt x="251215" y="154774"/>
                    </a:lnTo>
                    <a:lnTo>
                      <a:pt x="253752" y="152237"/>
                    </a:lnTo>
                    <a:lnTo>
                      <a:pt x="256290" y="149699"/>
                    </a:lnTo>
                    <a:lnTo>
                      <a:pt x="263903" y="149699"/>
                    </a:lnTo>
                    <a:lnTo>
                      <a:pt x="268978" y="152237"/>
                    </a:lnTo>
                    <a:lnTo>
                      <a:pt x="274053" y="149699"/>
                    </a:lnTo>
                    <a:lnTo>
                      <a:pt x="279129" y="144624"/>
                    </a:lnTo>
                    <a:lnTo>
                      <a:pt x="281666" y="142086"/>
                    </a:lnTo>
                    <a:lnTo>
                      <a:pt x="284204" y="139548"/>
                    </a:lnTo>
                    <a:lnTo>
                      <a:pt x="286742" y="134473"/>
                    </a:lnTo>
                    <a:lnTo>
                      <a:pt x="289279" y="131936"/>
                    </a:lnTo>
                    <a:lnTo>
                      <a:pt x="296892" y="129398"/>
                    </a:lnTo>
                    <a:lnTo>
                      <a:pt x="304505" y="131936"/>
                    </a:lnTo>
                    <a:lnTo>
                      <a:pt x="309580" y="134473"/>
                    </a:lnTo>
                    <a:lnTo>
                      <a:pt x="317193" y="134473"/>
                    </a:lnTo>
                    <a:lnTo>
                      <a:pt x="322268" y="129398"/>
                    </a:lnTo>
                    <a:lnTo>
                      <a:pt x="322268" y="124323"/>
                    </a:lnTo>
                    <a:lnTo>
                      <a:pt x="319731" y="119247"/>
                    </a:lnTo>
                    <a:lnTo>
                      <a:pt x="314655" y="114172"/>
                    </a:lnTo>
                    <a:lnTo>
                      <a:pt x="314655" y="106559"/>
                    </a:lnTo>
                    <a:lnTo>
                      <a:pt x="317193" y="101484"/>
                    </a:lnTo>
                    <a:lnTo>
                      <a:pt x="314655" y="96409"/>
                    </a:lnTo>
                    <a:lnTo>
                      <a:pt x="312118" y="96409"/>
                    </a:lnTo>
                    <a:lnTo>
                      <a:pt x="312118" y="93871"/>
                    </a:lnTo>
                    <a:lnTo>
                      <a:pt x="309580" y="91333"/>
                    </a:lnTo>
                    <a:lnTo>
                      <a:pt x="309580" y="93871"/>
                    </a:lnTo>
                    <a:lnTo>
                      <a:pt x="307042" y="93871"/>
                    </a:lnTo>
                    <a:lnTo>
                      <a:pt x="307042" y="91333"/>
                    </a:lnTo>
                    <a:lnTo>
                      <a:pt x="304505" y="91333"/>
                    </a:lnTo>
                    <a:lnTo>
                      <a:pt x="304505" y="83721"/>
                    </a:lnTo>
                    <a:lnTo>
                      <a:pt x="307042" y="83721"/>
                    </a:lnTo>
                    <a:lnTo>
                      <a:pt x="312118" y="81183"/>
                    </a:lnTo>
                    <a:lnTo>
                      <a:pt x="319731" y="81183"/>
                    </a:lnTo>
                    <a:lnTo>
                      <a:pt x="322268" y="78645"/>
                    </a:lnTo>
                    <a:lnTo>
                      <a:pt x="327343" y="76108"/>
                    </a:lnTo>
                    <a:lnTo>
                      <a:pt x="342569" y="76108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860D8C2-6DE7-DA71-EAA2-4CB21CC8697F}"/>
                  </a:ext>
                </a:extLst>
              </p:cNvPr>
              <p:cNvSpPr/>
              <p:nvPr/>
            </p:nvSpPr>
            <p:spPr>
              <a:xfrm>
                <a:off x="5649028" y="1639663"/>
                <a:ext cx="700353" cy="499881"/>
              </a:xfrm>
              <a:custGeom>
                <a:avLst/>
                <a:gdLst>
                  <a:gd name="connsiteX0" fmla="*/ 83721 w 700353"/>
                  <a:gd name="connsiteY0" fmla="*/ 208064 h 499881"/>
                  <a:gd name="connsiteX1" fmla="*/ 86258 w 700353"/>
                  <a:gd name="connsiteY1" fmla="*/ 208064 h 499881"/>
                  <a:gd name="connsiteX2" fmla="*/ 91333 w 700353"/>
                  <a:gd name="connsiteY2" fmla="*/ 200452 h 499881"/>
                  <a:gd name="connsiteX3" fmla="*/ 96409 w 700353"/>
                  <a:gd name="connsiteY3" fmla="*/ 192839 h 499881"/>
                  <a:gd name="connsiteX4" fmla="*/ 96409 w 700353"/>
                  <a:gd name="connsiteY4" fmla="*/ 190301 h 499881"/>
                  <a:gd name="connsiteX5" fmla="*/ 101484 w 700353"/>
                  <a:gd name="connsiteY5" fmla="*/ 177613 h 499881"/>
                  <a:gd name="connsiteX6" fmla="*/ 104022 w 700353"/>
                  <a:gd name="connsiteY6" fmla="*/ 172538 h 499881"/>
                  <a:gd name="connsiteX7" fmla="*/ 106559 w 700353"/>
                  <a:gd name="connsiteY7" fmla="*/ 167462 h 499881"/>
                  <a:gd name="connsiteX8" fmla="*/ 109097 w 700353"/>
                  <a:gd name="connsiteY8" fmla="*/ 159849 h 499881"/>
                  <a:gd name="connsiteX9" fmla="*/ 109097 w 700353"/>
                  <a:gd name="connsiteY9" fmla="*/ 154774 h 499881"/>
                  <a:gd name="connsiteX10" fmla="*/ 111634 w 700353"/>
                  <a:gd name="connsiteY10" fmla="*/ 147161 h 499881"/>
                  <a:gd name="connsiteX11" fmla="*/ 111634 w 700353"/>
                  <a:gd name="connsiteY11" fmla="*/ 129408 h 499881"/>
                  <a:gd name="connsiteX12" fmla="*/ 114172 w 700353"/>
                  <a:gd name="connsiteY12" fmla="*/ 121796 h 499881"/>
                  <a:gd name="connsiteX13" fmla="*/ 114172 w 700353"/>
                  <a:gd name="connsiteY13" fmla="*/ 101505 h 499881"/>
                  <a:gd name="connsiteX14" fmla="*/ 116710 w 700353"/>
                  <a:gd name="connsiteY14" fmla="*/ 101505 h 499881"/>
                  <a:gd name="connsiteX15" fmla="*/ 119247 w 700353"/>
                  <a:gd name="connsiteY15" fmla="*/ 98967 h 499881"/>
                  <a:gd name="connsiteX16" fmla="*/ 119247 w 700353"/>
                  <a:gd name="connsiteY16" fmla="*/ 88817 h 499881"/>
                  <a:gd name="connsiteX17" fmla="*/ 121785 w 700353"/>
                  <a:gd name="connsiteY17" fmla="*/ 88817 h 499881"/>
                  <a:gd name="connsiteX18" fmla="*/ 124322 w 700353"/>
                  <a:gd name="connsiteY18" fmla="*/ 91355 h 499881"/>
                  <a:gd name="connsiteX19" fmla="*/ 126860 w 700353"/>
                  <a:gd name="connsiteY19" fmla="*/ 91355 h 499881"/>
                  <a:gd name="connsiteX20" fmla="*/ 131935 w 700353"/>
                  <a:gd name="connsiteY20" fmla="*/ 93892 h 499881"/>
                  <a:gd name="connsiteX21" fmla="*/ 139548 w 700353"/>
                  <a:gd name="connsiteY21" fmla="*/ 93892 h 499881"/>
                  <a:gd name="connsiteX22" fmla="*/ 142086 w 700353"/>
                  <a:gd name="connsiteY22" fmla="*/ 91355 h 499881"/>
                  <a:gd name="connsiteX23" fmla="*/ 139548 w 700353"/>
                  <a:gd name="connsiteY23" fmla="*/ 91355 h 499881"/>
                  <a:gd name="connsiteX24" fmla="*/ 137011 w 700353"/>
                  <a:gd name="connsiteY24" fmla="*/ 88817 h 499881"/>
                  <a:gd name="connsiteX25" fmla="*/ 137011 w 700353"/>
                  <a:gd name="connsiteY25" fmla="*/ 86279 h 499881"/>
                  <a:gd name="connsiteX26" fmla="*/ 134473 w 700353"/>
                  <a:gd name="connsiteY26" fmla="*/ 86279 h 499881"/>
                  <a:gd name="connsiteX27" fmla="*/ 134473 w 700353"/>
                  <a:gd name="connsiteY27" fmla="*/ 83742 h 499881"/>
                  <a:gd name="connsiteX28" fmla="*/ 137011 w 700353"/>
                  <a:gd name="connsiteY28" fmla="*/ 81204 h 499881"/>
                  <a:gd name="connsiteX29" fmla="*/ 139548 w 700353"/>
                  <a:gd name="connsiteY29" fmla="*/ 81204 h 499881"/>
                  <a:gd name="connsiteX30" fmla="*/ 142086 w 700353"/>
                  <a:gd name="connsiteY30" fmla="*/ 83742 h 499881"/>
                  <a:gd name="connsiteX31" fmla="*/ 144624 w 700353"/>
                  <a:gd name="connsiteY31" fmla="*/ 86279 h 499881"/>
                  <a:gd name="connsiteX32" fmla="*/ 152236 w 700353"/>
                  <a:gd name="connsiteY32" fmla="*/ 86279 h 499881"/>
                  <a:gd name="connsiteX33" fmla="*/ 152236 w 700353"/>
                  <a:gd name="connsiteY33" fmla="*/ 88817 h 499881"/>
                  <a:gd name="connsiteX34" fmla="*/ 149699 w 700353"/>
                  <a:gd name="connsiteY34" fmla="*/ 91355 h 499881"/>
                  <a:gd name="connsiteX35" fmla="*/ 147161 w 700353"/>
                  <a:gd name="connsiteY35" fmla="*/ 91355 h 499881"/>
                  <a:gd name="connsiteX36" fmla="*/ 147161 w 700353"/>
                  <a:gd name="connsiteY36" fmla="*/ 96430 h 499881"/>
                  <a:gd name="connsiteX37" fmla="*/ 152236 w 700353"/>
                  <a:gd name="connsiteY37" fmla="*/ 96430 h 499881"/>
                  <a:gd name="connsiteX38" fmla="*/ 154774 w 700353"/>
                  <a:gd name="connsiteY38" fmla="*/ 93892 h 499881"/>
                  <a:gd name="connsiteX39" fmla="*/ 157312 w 700353"/>
                  <a:gd name="connsiteY39" fmla="*/ 91355 h 499881"/>
                  <a:gd name="connsiteX40" fmla="*/ 157312 w 700353"/>
                  <a:gd name="connsiteY40" fmla="*/ 81204 h 499881"/>
                  <a:gd name="connsiteX41" fmla="*/ 147161 w 700353"/>
                  <a:gd name="connsiteY41" fmla="*/ 81204 h 499881"/>
                  <a:gd name="connsiteX42" fmla="*/ 147161 w 700353"/>
                  <a:gd name="connsiteY42" fmla="*/ 76129 h 499881"/>
                  <a:gd name="connsiteX43" fmla="*/ 154774 w 700353"/>
                  <a:gd name="connsiteY43" fmla="*/ 76129 h 499881"/>
                  <a:gd name="connsiteX44" fmla="*/ 159849 w 700353"/>
                  <a:gd name="connsiteY44" fmla="*/ 78666 h 499881"/>
                  <a:gd name="connsiteX45" fmla="*/ 164925 w 700353"/>
                  <a:gd name="connsiteY45" fmla="*/ 78666 h 499881"/>
                  <a:gd name="connsiteX46" fmla="*/ 167462 w 700353"/>
                  <a:gd name="connsiteY46" fmla="*/ 76129 h 499881"/>
                  <a:gd name="connsiteX47" fmla="*/ 167462 w 700353"/>
                  <a:gd name="connsiteY47" fmla="*/ 71054 h 499881"/>
                  <a:gd name="connsiteX48" fmla="*/ 164925 w 700353"/>
                  <a:gd name="connsiteY48" fmla="*/ 71054 h 499881"/>
                  <a:gd name="connsiteX49" fmla="*/ 159849 w 700353"/>
                  <a:gd name="connsiteY49" fmla="*/ 68516 h 499881"/>
                  <a:gd name="connsiteX50" fmla="*/ 157312 w 700353"/>
                  <a:gd name="connsiteY50" fmla="*/ 68516 h 499881"/>
                  <a:gd name="connsiteX51" fmla="*/ 154774 w 700353"/>
                  <a:gd name="connsiteY51" fmla="*/ 65978 h 499881"/>
                  <a:gd name="connsiteX52" fmla="*/ 157312 w 700353"/>
                  <a:gd name="connsiteY52" fmla="*/ 63441 h 499881"/>
                  <a:gd name="connsiteX53" fmla="*/ 157312 w 700353"/>
                  <a:gd name="connsiteY53" fmla="*/ 60903 h 499881"/>
                  <a:gd name="connsiteX54" fmla="*/ 162387 w 700353"/>
                  <a:gd name="connsiteY54" fmla="*/ 55828 h 499881"/>
                  <a:gd name="connsiteX55" fmla="*/ 162387 w 700353"/>
                  <a:gd name="connsiteY55" fmla="*/ 53290 h 499881"/>
                  <a:gd name="connsiteX56" fmla="*/ 170000 w 700353"/>
                  <a:gd name="connsiteY56" fmla="*/ 53290 h 499881"/>
                  <a:gd name="connsiteX57" fmla="*/ 170000 w 700353"/>
                  <a:gd name="connsiteY57" fmla="*/ 65978 h 499881"/>
                  <a:gd name="connsiteX58" fmla="*/ 172538 w 700353"/>
                  <a:gd name="connsiteY58" fmla="*/ 71054 h 499881"/>
                  <a:gd name="connsiteX59" fmla="*/ 172538 w 700353"/>
                  <a:gd name="connsiteY59" fmla="*/ 73591 h 499881"/>
                  <a:gd name="connsiteX60" fmla="*/ 175075 w 700353"/>
                  <a:gd name="connsiteY60" fmla="*/ 73591 h 499881"/>
                  <a:gd name="connsiteX61" fmla="*/ 177613 w 700353"/>
                  <a:gd name="connsiteY61" fmla="*/ 71054 h 499881"/>
                  <a:gd name="connsiteX62" fmla="*/ 177613 w 700353"/>
                  <a:gd name="connsiteY62" fmla="*/ 68516 h 499881"/>
                  <a:gd name="connsiteX63" fmla="*/ 180150 w 700353"/>
                  <a:gd name="connsiteY63" fmla="*/ 63441 h 499881"/>
                  <a:gd name="connsiteX64" fmla="*/ 182688 w 700353"/>
                  <a:gd name="connsiteY64" fmla="*/ 60903 h 499881"/>
                  <a:gd name="connsiteX65" fmla="*/ 182688 w 700353"/>
                  <a:gd name="connsiteY65" fmla="*/ 58365 h 499881"/>
                  <a:gd name="connsiteX66" fmla="*/ 185226 w 700353"/>
                  <a:gd name="connsiteY66" fmla="*/ 55828 h 499881"/>
                  <a:gd name="connsiteX67" fmla="*/ 187763 w 700353"/>
                  <a:gd name="connsiteY67" fmla="*/ 53290 h 499881"/>
                  <a:gd name="connsiteX68" fmla="*/ 190301 w 700353"/>
                  <a:gd name="connsiteY68" fmla="*/ 53290 h 499881"/>
                  <a:gd name="connsiteX69" fmla="*/ 192839 w 700353"/>
                  <a:gd name="connsiteY69" fmla="*/ 55828 h 499881"/>
                  <a:gd name="connsiteX70" fmla="*/ 192839 w 700353"/>
                  <a:gd name="connsiteY70" fmla="*/ 58365 h 499881"/>
                  <a:gd name="connsiteX71" fmla="*/ 195376 w 700353"/>
                  <a:gd name="connsiteY71" fmla="*/ 60903 h 499881"/>
                  <a:gd name="connsiteX72" fmla="*/ 192839 w 700353"/>
                  <a:gd name="connsiteY72" fmla="*/ 60903 h 499881"/>
                  <a:gd name="connsiteX73" fmla="*/ 190301 w 700353"/>
                  <a:gd name="connsiteY73" fmla="*/ 63441 h 499881"/>
                  <a:gd name="connsiteX74" fmla="*/ 187763 w 700353"/>
                  <a:gd name="connsiteY74" fmla="*/ 63441 h 499881"/>
                  <a:gd name="connsiteX75" fmla="*/ 187763 w 700353"/>
                  <a:gd name="connsiteY75" fmla="*/ 68516 h 499881"/>
                  <a:gd name="connsiteX76" fmla="*/ 195376 w 700353"/>
                  <a:gd name="connsiteY76" fmla="*/ 68516 h 499881"/>
                  <a:gd name="connsiteX77" fmla="*/ 197914 w 700353"/>
                  <a:gd name="connsiteY77" fmla="*/ 65978 h 499881"/>
                  <a:gd name="connsiteX78" fmla="*/ 202989 w 700353"/>
                  <a:gd name="connsiteY78" fmla="*/ 63441 h 499881"/>
                  <a:gd name="connsiteX79" fmla="*/ 202989 w 700353"/>
                  <a:gd name="connsiteY79" fmla="*/ 60903 h 499881"/>
                  <a:gd name="connsiteX80" fmla="*/ 200451 w 700353"/>
                  <a:gd name="connsiteY80" fmla="*/ 58365 h 499881"/>
                  <a:gd name="connsiteX81" fmla="*/ 197914 w 700353"/>
                  <a:gd name="connsiteY81" fmla="*/ 53290 h 499881"/>
                  <a:gd name="connsiteX82" fmla="*/ 197914 w 700353"/>
                  <a:gd name="connsiteY82" fmla="*/ 45677 h 499881"/>
                  <a:gd name="connsiteX83" fmla="*/ 200451 w 700353"/>
                  <a:gd name="connsiteY83" fmla="*/ 45677 h 499881"/>
                  <a:gd name="connsiteX84" fmla="*/ 202989 w 700353"/>
                  <a:gd name="connsiteY84" fmla="*/ 48215 h 499881"/>
                  <a:gd name="connsiteX85" fmla="*/ 205527 w 700353"/>
                  <a:gd name="connsiteY85" fmla="*/ 48215 h 499881"/>
                  <a:gd name="connsiteX86" fmla="*/ 208064 w 700353"/>
                  <a:gd name="connsiteY86" fmla="*/ 50753 h 499881"/>
                  <a:gd name="connsiteX87" fmla="*/ 210602 w 700353"/>
                  <a:gd name="connsiteY87" fmla="*/ 50753 h 499881"/>
                  <a:gd name="connsiteX88" fmla="*/ 213139 w 700353"/>
                  <a:gd name="connsiteY88" fmla="*/ 53290 h 499881"/>
                  <a:gd name="connsiteX89" fmla="*/ 220752 w 700353"/>
                  <a:gd name="connsiteY89" fmla="*/ 53290 h 499881"/>
                  <a:gd name="connsiteX90" fmla="*/ 220752 w 700353"/>
                  <a:gd name="connsiteY90" fmla="*/ 50753 h 499881"/>
                  <a:gd name="connsiteX91" fmla="*/ 218215 w 700353"/>
                  <a:gd name="connsiteY91" fmla="*/ 45677 h 499881"/>
                  <a:gd name="connsiteX92" fmla="*/ 218215 w 700353"/>
                  <a:gd name="connsiteY92" fmla="*/ 43140 h 499881"/>
                  <a:gd name="connsiteX93" fmla="*/ 220752 w 700353"/>
                  <a:gd name="connsiteY93" fmla="*/ 40602 h 499881"/>
                  <a:gd name="connsiteX94" fmla="*/ 220752 w 700353"/>
                  <a:gd name="connsiteY94" fmla="*/ 35527 h 499881"/>
                  <a:gd name="connsiteX95" fmla="*/ 218215 w 700353"/>
                  <a:gd name="connsiteY95" fmla="*/ 35527 h 499881"/>
                  <a:gd name="connsiteX96" fmla="*/ 218215 w 700353"/>
                  <a:gd name="connsiteY96" fmla="*/ 38064 h 499881"/>
                  <a:gd name="connsiteX97" fmla="*/ 215677 w 700353"/>
                  <a:gd name="connsiteY97" fmla="*/ 38064 h 499881"/>
                  <a:gd name="connsiteX98" fmla="*/ 213139 w 700353"/>
                  <a:gd name="connsiteY98" fmla="*/ 40602 h 499881"/>
                  <a:gd name="connsiteX99" fmla="*/ 210602 w 700353"/>
                  <a:gd name="connsiteY99" fmla="*/ 40602 h 499881"/>
                  <a:gd name="connsiteX100" fmla="*/ 208064 w 700353"/>
                  <a:gd name="connsiteY100" fmla="*/ 38064 h 499881"/>
                  <a:gd name="connsiteX101" fmla="*/ 208064 w 700353"/>
                  <a:gd name="connsiteY101" fmla="*/ 32989 h 499881"/>
                  <a:gd name="connsiteX102" fmla="*/ 215677 w 700353"/>
                  <a:gd name="connsiteY102" fmla="*/ 32989 h 499881"/>
                  <a:gd name="connsiteX103" fmla="*/ 215677 w 700353"/>
                  <a:gd name="connsiteY103" fmla="*/ 30452 h 499881"/>
                  <a:gd name="connsiteX104" fmla="*/ 218215 w 700353"/>
                  <a:gd name="connsiteY104" fmla="*/ 27914 h 499881"/>
                  <a:gd name="connsiteX105" fmla="*/ 220752 w 700353"/>
                  <a:gd name="connsiteY105" fmla="*/ 27914 h 499881"/>
                  <a:gd name="connsiteX106" fmla="*/ 220752 w 700353"/>
                  <a:gd name="connsiteY106" fmla="*/ 30452 h 499881"/>
                  <a:gd name="connsiteX107" fmla="*/ 223290 w 700353"/>
                  <a:gd name="connsiteY107" fmla="*/ 30452 h 499881"/>
                  <a:gd name="connsiteX108" fmla="*/ 223290 w 700353"/>
                  <a:gd name="connsiteY108" fmla="*/ 27914 h 499881"/>
                  <a:gd name="connsiteX109" fmla="*/ 225828 w 700353"/>
                  <a:gd name="connsiteY109" fmla="*/ 25376 h 499881"/>
                  <a:gd name="connsiteX110" fmla="*/ 225828 w 700353"/>
                  <a:gd name="connsiteY110" fmla="*/ 17763 h 499881"/>
                  <a:gd name="connsiteX111" fmla="*/ 228365 w 700353"/>
                  <a:gd name="connsiteY111" fmla="*/ 17763 h 499881"/>
                  <a:gd name="connsiteX112" fmla="*/ 228365 w 700353"/>
                  <a:gd name="connsiteY112" fmla="*/ 15226 h 499881"/>
                  <a:gd name="connsiteX113" fmla="*/ 235978 w 700353"/>
                  <a:gd name="connsiteY113" fmla="*/ 15226 h 499881"/>
                  <a:gd name="connsiteX114" fmla="*/ 235978 w 700353"/>
                  <a:gd name="connsiteY114" fmla="*/ 10151 h 499881"/>
                  <a:gd name="connsiteX115" fmla="*/ 238516 w 700353"/>
                  <a:gd name="connsiteY115" fmla="*/ 10151 h 499881"/>
                  <a:gd name="connsiteX116" fmla="*/ 238516 w 700353"/>
                  <a:gd name="connsiteY116" fmla="*/ 15226 h 499881"/>
                  <a:gd name="connsiteX117" fmla="*/ 241053 w 700353"/>
                  <a:gd name="connsiteY117" fmla="*/ 15226 h 499881"/>
                  <a:gd name="connsiteX118" fmla="*/ 241053 w 700353"/>
                  <a:gd name="connsiteY118" fmla="*/ 25376 h 499881"/>
                  <a:gd name="connsiteX119" fmla="*/ 238516 w 700353"/>
                  <a:gd name="connsiteY119" fmla="*/ 27914 h 499881"/>
                  <a:gd name="connsiteX120" fmla="*/ 241053 w 700353"/>
                  <a:gd name="connsiteY120" fmla="*/ 30452 h 499881"/>
                  <a:gd name="connsiteX121" fmla="*/ 243591 w 700353"/>
                  <a:gd name="connsiteY121" fmla="*/ 30452 h 499881"/>
                  <a:gd name="connsiteX122" fmla="*/ 246129 w 700353"/>
                  <a:gd name="connsiteY122" fmla="*/ 27914 h 499881"/>
                  <a:gd name="connsiteX123" fmla="*/ 246129 w 700353"/>
                  <a:gd name="connsiteY123" fmla="*/ 25376 h 499881"/>
                  <a:gd name="connsiteX124" fmla="*/ 248666 w 700353"/>
                  <a:gd name="connsiteY124" fmla="*/ 22839 h 499881"/>
                  <a:gd name="connsiteX125" fmla="*/ 248666 w 700353"/>
                  <a:gd name="connsiteY125" fmla="*/ 20301 h 499881"/>
                  <a:gd name="connsiteX126" fmla="*/ 251204 w 700353"/>
                  <a:gd name="connsiteY126" fmla="*/ 15226 h 499881"/>
                  <a:gd name="connsiteX127" fmla="*/ 246129 w 700353"/>
                  <a:gd name="connsiteY127" fmla="*/ 15226 h 499881"/>
                  <a:gd name="connsiteX128" fmla="*/ 246129 w 700353"/>
                  <a:gd name="connsiteY128" fmla="*/ 7613 h 499881"/>
                  <a:gd name="connsiteX129" fmla="*/ 248666 w 700353"/>
                  <a:gd name="connsiteY129" fmla="*/ 5075 h 499881"/>
                  <a:gd name="connsiteX130" fmla="*/ 251204 w 700353"/>
                  <a:gd name="connsiteY130" fmla="*/ 2538 h 499881"/>
                  <a:gd name="connsiteX131" fmla="*/ 251204 w 700353"/>
                  <a:gd name="connsiteY131" fmla="*/ 5075 h 499881"/>
                  <a:gd name="connsiteX132" fmla="*/ 253742 w 700353"/>
                  <a:gd name="connsiteY132" fmla="*/ 5075 h 499881"/>
                  <a:gd name="connsiteX133" fmla="*/ 253742 w 700353"/>
                  <a:gd name="connsiteY133" fmla="*/ 7613 h 499881"/>
                  <a:gd name="connsiteX134" fmla="*/ 258817 w 700353"/>
                  <a:gd name="connsiteY134" fmla="*/ 7613 h 499881"/>
                  <a:gd name="connsiteX135" fmla="*/ 261355 w 700353"/>
                  <a:gd name="connsiteY135" fmla="*/ 2538 h 499881"/>
                  <a:gd name="connsiteX136" fmla="*/ 263892 w 700353"/>
                  <a:gd name="connsiteY136" fmla="*/ 2538 h 499881"/>
                  <a:gd name="connsiteX137" fmla="*/ 266430 w 700353"/>
                  <a:gd name="connsiteY137" fmla="*/ 0 h 499881"/>
                  <a:gd name="connsiteX138" fmla="*/ 266430 w 700353"/>
                  <a:gd name="connsiteY138" fmla="*/ 5075 h 499881"/>
                  <a:gd name="connsiteX139" fmla="*/ 268967 w 700353"/>
                  <a:gd name="connsiteY139" fmla="*/ 7613 h 499881"/>
                  <a:gd name="connsiteX140" fmla="*/ 279118 w 700353"/>
                  <a:gd name="connsiteY140" fmla="*/ 7613 h 499881"/>
                  <a:gd name="connsiteX141" fmla="*/ 291806 w 700353"/>
                  <a:gd name="connsiteY141" fmla="*/ 10151 h 499881"/>
                  <a:gd name="connsiteX142" fmla="*/ 304494 w 700353"/>
                  <a:gd name="connsiteY142" fmla="*/ 12688 h 499881"/>
                  <a:gd name="connsiteX143" fmla="*/ 317182 w 700353"/>
                  <a:gd name="connsiteY143" fmla="*/ 15226 h 499881"/>
                  <a:gd name="connsiteX144" fmla="*/ 332408 w 700353"/>
                  <a:gd name="connsiteY144" fmla="*/ 20301 h 499881"/>
                  <a:gd name="connsiteX145" fmla="*/ 345096 w 700353"/>
                  <a:gd name="connsiteY145" fmla="*/ 22839 h 499881"/>
                  <a:gd name="connsiteX146" fmla="*/ 355247 w 700353"/>
                  <a:gd name="connsiteY146" fmla="*/ 27914 h 499881"/>
                  <a:gd name="connsiteX147" fmla="*/ 362860 w 700353"/>
                  <a:gd name="connsiteY147" fmla="*/ 32989 h 499881"/>
                  <a:gd name="connsiteX148" fmla="*/ 367935 w 700353"/>
                  <a:gd name="connsiteY148" fmla="*/ 38064 h 499881"/>
                  <a:gd name="connsiteX149" fmla="*/ 375548 w 700353"/>
                  <a:gd name="connsiteY149" fmla="*/ 43140 h 499881"/>
                  <a:gd name="connsiteX150" fmla="*/ 385698 w 700353"/>
                  <a:gd name="connsiteY150" fmla="*/ 45677 h 499881"/>
                  <a:gd name="connsiteX151" fmla="*/ 393311 w 700353"/>
                  <a:gd name="connsiteY151" fmla="*/ 50753 h 499881"/>
                  <a:gd name="connsiteX152" fmla="*/ 398386 w 700353"/>
                  <a:gd name="connsiteY152" fmla="*/ 53290 h 499881"/>
                  <a:gd name="connsiteX153" fmla="*/ 400924 w 700353"/>
                  <a:gd name="connsiteY153" fmla="*/ 55828 h 499881"/>
                  <a:gd name="connsiteX154" fmla="*/ 408537 w 700353"/>
                  <a:gd name="connsiteY154" fmla="*/ 60903 h 499881"/>
                  <a:gd name="connsiteX155" fmla="*/ 421225 w 700353"/>
                  <a:gd name="connsiteY155" fmla="*/ 68516 h 499881"/>
                  <a:gd name="connsiteX156" fmla="*/ 431376 w 700353"/>
                  <a:gd name="connsiteY156" fmla="*/ 78666 h 499881"/>
                  <a:gd name="connsiteX157" fmla="*/ 441526 w 700353"/>
                  <a:gd name="connsiteY157" fmla="*/ 83742 h 499881"/>
                  <a:gd name="connsiteX158" fmla="*/ 456752 w 700353"/>
                  <a:gd name="connsiteY158" fmla="*/ 91355 h 499881"/>
                  <a:gd name="connsiteX159" fmla="*/ 466902 w 700353"/>
                  <a:gd name="connsiteY159" fmla="*/ 96430 h 499881"/>
                  <a:gd name="connsiteX160" fmla="*/ 471978 w 700353"/>
                  <a:gd name="connsiteY160" fmla="*/ 98967 h 499881"/>
                  <a:gd name="connsiteX161" fmla="*/ 479591 w 700353"/>
                  <a:gd name="connsiteY161" fmla="*/ 104043 h 499881"/>
                  <a:gd name="connsiteX162" fmla="*/ 489741 w 700353"/>
                  <a:gd name="connsiteY162" fmla="*/ 106580 h 499881"/>
                  <a:gd name="connsiteX163" fmla="*/ 499892 w 700353"/>
                  <a:gd name="connsiteY163" fmla="*/ 106580 h 499881"/>
                  <a:gd name="connsiteX164" fmla="*/ 512580 w 700353"/>
                  <a:gd name="connsiteY164" fmla="*/ 104043 h 499881"/>
                  <a:gd name="connsiteX165" fmla="*/ 527805 w 700353"/>
                  <a:gd name="connsiteY165" fmla="*/ 98967 h 499881"/>
                  <a:gd name="connsiteX166" fmla="*/ 537956 w 700353"/>
                  <a:gd name="connsiteY166" fmla="*/ 96430 h 499881"/>
                  <a:gd name="connsiteX167" fmla="*/ 548107 w 700353"/>
                  <a:gd name="connsiteY167" fmla="*/ 98967 h 499881"/>
                  <a:gd name="connsiteX168" fmla="*/ 586160 w 700353"/>
                  <a:gd name="connsiteY168" fmla="*/ 98967 h 499881"/>
                  <a:gd name="connsiteX169" fmla="*/ 596311 w 700353"/>
                  <a:gd name="connsiteY169" fmla="*/ 101505 h 499881"/>
                  <a:gd name="connsiteX170" fmla="*/ 603924 w 700353"/>
                  <a:gd name="connsiteY170" fmla="*/ 104043 h 499881"/>
                  <a:gd name="connsiteX171" fmla="*/ 608999 w 700353"/>
                  <a:gd name="connsiteY171" fmla="*/ 106580 h 499881"/>
                  <a:gd name="connsiteX172" fmla="*/ 616612 w 700353"/>
                  <a:gd name="connsiteY172" fmla="*/ 106580 h 499881"/>
                  <a:gd name="connsiteX173" fmla="*/ 624225 w 700353"/>
                  <a:gd name="connsiteY173" fmla="*/ 109118 h 499881"/>
                  <a:gd name="connsiteX174" fmla="*/ 629300 w 700353"/>
                  <a:gd name="connsiteY174" fmla="*/ 111656 h 499881"/>
                  <a:gd name="connsiteX175" fmla="*/ 631838 w 700353"/>
                  <a:gd name="connsiteY175" fmla="*/ 114193 h 499881"/>
                  <a:gd name="connsiteX176" fmla="*/ 634375 w 700353"/>
                  <a:gd name="connsiteY176" fmla="*/ 119269 h 499881"/>
                  <a:gd name="connsiteX177" fmla="*/ 639451 w 700353"/>
                  <a:gd name="connsiteY177" fmla="*/ 124344 h 499881"/>
                  <a:gd name="connsiteX178" fmla="*/ 641988 w 700353"/>
                  <a:gd name="connsiteY178" fmla="*/ 129419 h 499881"/>
                  <a:gd name="connsiteX179" fmla="*/ 641988 w 700353"/>
                  <a:gd name="connsiteY179" fmla="*/ 137032 h 499881"/>
                  <a:gd name="connsiteX180" fmla="*/ 636913 w 700353"/>
                  <a:gd name="connsiteY180" fmla="*/ 142107 h 499881"/>
                  <a:gd name="connsiteX181" fmla="*/ 634375 w 700353"/>
                  <a:gd name="connsiteY181" fmla="*/ 152258 h 499881"/>
                  <a:gd name="connsiteX182" fmla="*/ 636913 w 700353"/>
                  <a:gd name="connsiteY182" fmla="*/ 159871 h 499881"/>
                  <a:gd name="connsiteX183" fmla="*/ 641988 w 700353"/>
                  <a:gd name="connsiteY183" fmla="*/ 167483 h 499881"/>
                  <a:gd name="connsiteX184" fmla="*/ 649601 w 700353"/>
                  <a:gd name="connsiteY184" fmla="*/ 175096 h 499881"/>
                  <a:gd name="connsiteX185" fmla="*/ 654676 w 700353"/>
                  <a:gd name="connsiteY185" fmla="*/ 182709 h 499881"/>
                  <a:gd name="connsiteX186" fmla="*/ 677515 w 700353"/>
                  <a:gd name="connsiteY186" fmla="*/ 208075 h 499881"/>
                  <a:gd name="connsiteX187" fmla="*/ 677515 w 700353"/>
                  <a:gd name="connsiteY187" fmla="*/ 210613 h 499881"/>
                  <a:gd name="connsiteX188" fmla="*/ 680052 w 700353"/>
                  <a:gd name="connsiteY188" fmla="*/ 215688 h 499881"/>
                  <a:gd name="connsiteX189" fmla="*/ 682590 w 700353"/>
                  <a:gd name="connsiteY189" fmla="*/ 220763 h 499881"/>
                  <a:gd name="connsiteX190" fmla="*/ 685128 w 700353"/>
                  <a:gd name="connsiteY190" fmla="*/ 225838 h 499881"/>
                  <a:gd name="connsiteX191" fmla="*/ 685128 w 700353"/>
                  <a:gd name="connsiteY191" fmla="*/ 228376 h 499881"/>
                  <a:gd name="connsiteX192" fmla="*/ 692741 w 700353"/>
                  <a:gd name="connsiteY192" fmla="*/ 251215 h 499881"/>
                  <a:gd name="connsiteX193" fmla="*/ 695278 w 700353"/>
                  <a:gd name="connsiteY193" fmla="*/ 261365 h 499881"/>
                  <a:gd name="connsiteX194" fmla="*/ 697816 w 700353"/>
                  <a:gd name="connsiteY194" fmla="*/ 271516 h 499881"/>
                  <a:gd name="connsiteX195" fmla="*/ 700354 w 700353"/>
                  <a:gd name="connsiteY195" fmla="*/ 279129 h 499881"/>
                  <a:gd name="connsiteX196" fmla="*/ 700354 w 700353"/>
                  <a:gd name="connsiteY196" fmla="*/ 281666 h 499881"/>
                  <a:gd name="connsiteX197" fmla="*/ 695278 w 700353"/>
                  <a:gd name="connsiteY197" fmla="*/ 309570 h 499881"/>
                  <a:gd name="connsiteX198" fmla="*/ 692741 w 700353"/>
                  <a:gd name="connsiteY198" fmla="*/ 329860 h 499881"/>
                  <a:gd name="connsiteX199" fmla="*/ 687666 w 700353"/>
                  <a:gd name="connsiteY199" fmla="*/ 347623 h 499881"/>
                  <a:gd name="connsiteX200" fmla="*/ 685128 w 700353"/>
                  <a:gd name="connsiteY200" fmla="*/ 362849 h 499881"/>
                  <a:gd name="connsiteX201" fmla="*/ 682590 w 700353"/>
                  <a:gd name="connsiteY201" fmla="*/ 365387 h 499881"/>
                  <a:gd name="connsiteX202" fmla="*/ 674977 w 700353"/>
                  <a:gd name="connsiteY202" fmla="*/ 370462 h 499881"/>
                  <a:gd name="connsiteX203" fmla="*/ 669902 w 700353"/>
                  <a:gd name="connsiteY203" fmla="*/ 375537 h 499881"/>
                  <a:gd name="connsiteX204" fmla="*/ 664827 w 700353"/>
                  <a:gd name="connsiteY204" fmla="*/ 383150 h 499881"/>
                  <a:gd name="connsiteX205" fmla="*/ 657214 w 700353"/>
                  <a:gd name="connsiteY205" fmla="*/ 385688 h 499881"/>
                  <a:gd name="connsiteX206" fmla="*/ 652139 w 700353"/>
                  <a:gd name="connsiteY206" fmla="*/ 390763 h 499881"/>
                  <a:gd name="connsiteX207" fmla="*/ 647063 w 700353"/>
                  <a:gd name="connsiteY207" fmla="*/ 393301 h 499881"/>
                  <a:gd name="connsiteX208" fmla="*/ 639451 w 700353"/>
                  <a:gd name="connsiteY208" fmla="*/ 395838 h 499881"/>
                  <a:gd name="connsiteX209" fmla="*/ 634375 w 700353"/>
                  <a:gd name="connsiteY209" fmla="*/ 400914 h 499881"/>
                  <a:gd name="connsiteX210" fmla="*/ 624225 w 700353"/>
                  <a:gd name="connsiteY210" fmla="*/ 411064 h 499881"/>
                  <a:gd name="connsiteX211" fmla="*/ 616612 w 700353"/>
                  <a:gd name="connsiteY211" fmla="*/ 418677 h 499881"/>
                  <a:gd name="connsiteX212" fmla="*/ 606461 w 700353"/>
                  <a:gd name="connsiteY212" fmla="*/ 426290 h 499881"/>
                  <a:gd name="connsiteX213" fmla="*/ 603924 w 700353"/>
                  <a:gd name="connsiteY213" fmla="*/ 428827 h 499881"/>
                  <a:gd name="connsiteX214" fmla="*/ 596311 w 700353"/>
                  <a:gd name="connsiteY214" fmla="*/ 431365 h 499881"/>
                  <a:gd name="connsiteX215" fmla="*/ 548107 w 700353"/>
                  <a:gd name="connsiteY215" fmla="*/ 431365 h 499881"/>
                  <a:gd name="connsiteX216" fmla="*/ 540494 w 700353"/>
                  <a:gd name="connsiteY216" fmla="*/ 428827 h 499881"/>
                  <a:gd name="connsiteX217" fmla="*/ 532881 w 700353"/>
                  <a:gd name="connsiteY217" fmla="*/ 431365 h 499881"/>
                  <a:gd name="connsiteX218" fmla="*/ 527805 w 700353"/>
                  <a:gd name="connsiteY218" fmla="*/ 433903 h 499881"/>
                  <a:gd name="connsiteX219" fmla="*/ 522730 w 700353"/>
                  <a:gd name="connsiteY219" fmla="*/ 436440 h 499881"/>
                  <a:gd name="connsiteX220" fmla="*/ 520193 w 700353"/>
                  <a:gd name="connsiteY220" fmla="*/ 436440 h 499881"/>
                  <a:gd name="connsiteX221" fmla="*/ 517655 w 700353"/>
                  <a:gd name="connsiteY221" fmla="*/ 433903 h 499881"/>
                  <a:gd name="connsiteX222" fmla="*/ 515117 w 700353"/>
                  <a:gd name="connsiteY222" fmla="*/ 431365 h 499881"/>
                  <a:gd name="connsiteX223" fmla="*/ 512580 w 700353"/>
                  <a:gd name="connsiteY223" fmla="*/ 431365 h 499881"/>
                  <a:gd name="connsiteX224" fmla="*/ 504967 w 700353"/>
                  <a:gd name="connsiteY224" fmla="*/ 428827 h 499881"/>
                  <a:gd name="connsiteX225" fmla="*/ 499892 w 700353"/>
                  <a:gd name="connsiteY225" fmla="*/ 426290 h 499881"/>
                  <a:gd name="connsiteX226" fmla="*/ 499892 w 700353"/>
                  <a:gd name="connsiteY226" fmla="*/ 423752 h 499881"/>
                  <a:gd name="connsiteX227" fmla="*/ 494816 w 700353"/>
                  <a:gd name="connsiteY227" fmla="*/ 421215 h 499881"/>
                  <a:gd name="connsiteX228" fmla="*/ 487203 w 700353"/>
                  <a:gd name="connsiteY228" fmla="*/ 416139 h 499881"/>
                  <a:gd name="connsiteX229" fmla="*/ 482128 w 700353"/>
                  <a:gd name="connsiteY229" fmla="*/ 411064 h 499881"/>
                  <a:gd name="connsiteX230" fmla="*/ 477053 w 700353"/>
                  <a:gd name="connsiteY230" fmla="*/ 403451 h 499881"/>
                  <a:gd name="connsiteX231" fmla="*/ 471978 w 700353"/>
                  <a:gd name="connsiteY231" fmla="*/ 398376 h 499881"/>
                  <a:gd name="connsiteX232" fmla="*/ 469440 w 700353"/>
                  <a:gd name="connsiteY232" fmla="*/ 395838 h 499881"/>
                  <a:gd name="connsiteX233" fmla="*/ 466902 w 700353"/>
                  <a:gd name="connsiteY233" fmla="*/ 395838 h 499881"/>
                  <a:gd name="connsiteX234" fmla="*/ 466902 w 700353"/>
                  <a:gd name="connsiteY234" fmla="*/ 398376 h 499881"/>
                  <a:gd name="connsiteX235" fmla="*/ 464365 w 700353"/>
                  <a:gd name="connsiteY235" fmla="*/ 400914 h 499881"/>
                  <a:gd name="connsiteX236" fmla="*/ 461827 w 700353"/>
                  <a:gd name="connsiteY236" fmla="*/ 400914 h 499881"/>
                  <a:gd name="connsiteX237" fmla="*/ 459290 w 700353"/>
                  <a:gd name="connsiteY237" fmla="*/ 398376 h 499881"/>
                  <a:gd name="connsiteX238" fmla="*/ 456752 w 700353"/>
                  <a:gd name="connsiteY238" fmla="*/ 398376 h 499881"/>
                  <a:gd name="connsiteX239" fmla="*/ 456752 w 700353"/>
                  <a:gd name="connsiteY239" fmla="*/ 400914 h 499881"/>
                  <a:gd name="connsiteX240" fmla="*/ 456752 w 700353"/>
                  <a:gd name="connsiteY240" fmla="*/ 398376 h 499881"/>
                  <a:gd name="connsiteX241" fmla="*/ 454214 w 700353"/>
                  <a:gd name="connsiteY241" fmla="*/ 398376 h 499881"/>
                  <a:gd name="connsiteX242" fmla="*/ 454214 w 700353"/>
                  <a:gd name="connsiteY242" fmla="*/ 395838 h 499881"/>
                  <a:gd name="connsiteX243" fmla="*/ 449139 w 700353"/>
                  <a:gd name="connsiteY243" fmla="*/ 395838 h 499881"/>
                  <a:gd name="connsiteX244" fmla="*/ 449139 w 700353"/>
                  <a:gd name="connsiteY244" fmla="*/ 398376 h 499881"/>
                  <a:gd name="connsiteX245" fmla="*/ 446601 w 700353"/>
                  <a:gd name="connsiteY245" fmla="*/ 400914 h 499881"/>
                  <a:gd name="connsiteX246" fmla="*/ 444064 w 700353"/>
                  <a:gd name="connsiteY246" fmla="*/ 403451 h 499881"/>
                  <a:gd name="connsiteX247" fmla="*/ 441526 w 700353"/>
                  <a:gd name="connsiteY247" fmla="*/ 405989 h 499881"/>
                  <a:gd name="connsiteX248" fmla="*/ 438988 w 700353"/>
                  <a:gd name="connsiteY248" fmla="*/ 405989 h 499881"/>
                  <a:gd name="connsiteX249" fmla="*/ 438988 w 700353"/>
                  <a:gd name="connsiteY249" fmla="*/ 403451 h 499881"/>
                  <a:gd name="connsiteX250" fmla="*/ 436451 w 700353"/>
                  <a:gd name="connsiteY250" fmla="*/ 403451 h 499881"/>
                  <a:gd name="connsiteX251" fmla="*/ 436451 w 700353"/>
                  <a:gd name="connsiteY251" fmla="*/ 400914 h 499881"/>
                  <a:gd name="connsiteX252" fmla="*/ 428838 w 700353"/>
                  <a:gd name="connsiteY252" fmla="*/ 400914 h 499881"/>
                  <a:gd name="connsiteX253" fmla="*/ 428838 w 700353"/>
                  <a:gd name="connsiteY253" fmla="*/ 405989 h 499881"/>
                  <a:gd name="connsiteX254" fmla="*/ 423763 w 700353"/>
                  <a:gd name="connsiteY254" fmla="*/ 405989 h 499881"/>
                  <a:gd name="connsiteX255" fmla="*/ 423763 w 700353"/>
                  <a:gd name="connsiteY255" fmla="*/ 411064 h 499881"/>
                  <a:gd name="connsiteX256" fmla="*/ 421225 w 700353"/>
                  <a:gd name="connsiteY256" fmla="*/ 411064 h 499881"/>
                  <a:gd name="connsiteX257" fmla="*/ 421225 w 700353"/>
                  <a:gd name="connsiteY257" fmla="*/ 408526 h 499881"/>
                  <a:gd name="connsiteX258" fmla="*/ 418687 w 700353"/>
                  <a:gd name="connsiteY258" fmla="*/ 405989 h 499881"/>
                  <a:gd name="connsiteX259" fmla="*/ 416150 w 700353"/>
                  <a:gd name="connsiteY259" fmla="*/ 400914 h 499881"/>
                  <a:gd name="connsiteX260" fmla="*/ 413612 w 700353"/>
                  <a:gd name="connsiteY260" fmla="*/ 393301 h 499881"/>
                  <a:gd name="connsiteX261" fmla="*/ 408537 w 700353"/>
                  <a:gd name="connsiteY261" fmla="*/ 385688 h 499881"/>
                  <a:gd name="connsiteX262" fmla="*/ 405999 w 700353"/>
                  <a:gd name="connsiteY262" fmla="*/ 380613 h 499881"/>
                  <a:gd name="connsiteX263" fmla="*/ 400924 w 700353"/>
                  <a:gd name="connsiteY263" fmla="*/ 373000 h 499881"/>
                  <a:gd name="connsiteX264" fmla="*/ 398386 w 700353"/>
                  <a:gd name="connsiteY264" fmla="*/ 370462 h 499881"/>
                  <a:gd name="connsiteX265" fmla="*/ 393311 w 700353"/>
                  <a:gd name="connsiteY265" fmla="*/ 365387 h 499881"/>
                  <a:gd name="connsiteX266" fmla="*/ 390774 w 700353"/>
                  <a:gd name="connsiteY266" fmla="*/ 362849 h 499881"/>
                  <a:gd name="connsiteX267" fmla="*/ 390774 w 700353"/>
                  <a:gd name="connsiteY267" fmla="*/ 360311 h 499881"/>
                  <a:gd name="connsiteX268" fmla="*/ 388236 w 700353"/>
                  <a:gd name="connsiteY268" fmla="*/ 360311 h 499881"/>
                  <a:gd name="connsiteX269" fmla="*/ 388236 w 700353"/>
                  <a:gd name="connsiteY269" fmla="*/ 357774 h 499881"/>
                  <a:gd name="connsiteX270" fmla="*/ 385698 w 700353"/>
                  <a:gd name="connsiteY270" fmla="*/ 360311 h 499881"/>
                  <a:gd name="connsiteX271" fmla="*/ 383161 w 700353"/>
                  <a:gd name="connsiteY271" fmla="*/ 362849 h 499881"/>
                  <a:gd name="connsiteX272" fmla="*/ 383161 w 700353"/>
                  <a:gd name="connsiteY272" fmla="*/ 367924 h 499881"/>
                  <a:gd name="connsiteX273" fmla="*/ 380623 w 700353"/>
                  <a:gd name="connsiteY273" fmla="*/ 367924 h 499881"/>
                  <a:gd name="connsiteX274" fmla="*/ 378085 w 700353"/>
                  <a:gd name="connsiteY274" fmla="*/ 370462 h 499881"/>
                  <a:gd name="connsiteX275" fmla="*/ 378085 w 700353"/>
                  <a:gd name="connsiteY275" fmla="*/ 373000 h 499881"/>
                  <a:gd name="connsiteX276" fmla="*/ 375548 w 700353"/>
                  <a:gd name="connsiteY276" fmla="*/ 373000 h 499881"/>
                  <a:gd name="connsiteX277" fmla="*/ 375548 w 700353"/>
                  <a:gd name="connsiteY277" fmla="*/ 380613 h 499881"/>
                  <a:gd name="connsiteX278" fmla="*/ 373010 w 700353"/>
                  <a:gd name="connsiteY278" fmla="*/ 378075 h 499881"/>
                  <a:gd name="connsiteX279" fmla="*/ 370473 w 700353"/>
                  <a:gd name="connsiteY279" fmla="*/ 378075 h 499881"/>
                  <a:gd name="connsiteX280" fmla="*/ 370473 w 700353"/>
                  <a:gd name="connsiteY280" fmla="*/ 380613 h 499881"/>
                  <a:gd name="connsiteX281" fmla="*/ 365397 w 700353"/>
                  <a:gd name="connsiteY281" fmla="*/ 380613 h 499881"/>
                  <a:gd name="connsiteX282" fmla="*/ 362860 w 700353"/>
                  <a:gd name="connsiteY282" fmla="*/ 378075 h 499881"/>
                  <a:gd name="connsiteX283" fmla="*/ 360322 w 700353"/>
                  <a:gd name="connsiteY283" fmla="*/ 378075 h 499881"/>
                  <a:gd name="connsiteX284" fmla="*/ 357784 w 700353"/>
                  <a:gd name="connsiteY284" fmla="*/ 375537 h 499881"/>
                  <a:gd name="connsiteX285" fmla="*/ 352709 w 700353"/>
                  <a:gd name="connsiteY285" fmla="*/ 373000 h 499881"/>
                  <a:gd name="connsiteX286" fmla="*/ 327343 w 700353"/>
                  <a:gd name="connsiteY286" fmla="*/ 373000 h 499881"/>
                  <a:gd name="connsiteX287" fmla="*/ 322268 w 700353"/>
                  <a:gd name="connsiteY287" fmla="*/ 367924 h 499881"/>
                  <a:gd name="connsiteX288" fmla="*/ 317193 w 700353"/>
                  <a:gd name="connsiteY288" fmla="*/ 365387 h 499881"/>
                  <a:gd name="connsiteX289" fmla="*/ 314655 w 700353"/>
                  <a:gd name="connsiteY289" fmla="*/ 360311 h 499881"/>
                  <a:gd name="connsiteX290" fmla="*/ 309580 w 700353"/>
                  <a:gd name="connsiteY290" fmla="*/ 360311 h 499881"/>
                  <a:gd name="connsiteX291" fmla="*/ 309580 w 700353"/>
                  <a:gd name="connsiteY291" fmla="*/ 357774 h 499881"/>
                  <a:gd name="connsiteX292" fmla="*/ 307042 w 700353"/>
                  <a:gd name="connsiteY292" fmla="*/ 360311 h 499881"/>
                  <a:gd name="connsiteX293" fmla="*/ 304505 w 700353"/>
                  <a:gd name="connsiteY293" fmla="*/ 362849 h 499881"/>
                  <a:gd name="connsiteX294" fmla="*/ 299430 w 700353"/>
                  <a:gd name="connsiteY294" fmla="*/ 365387 h 499881"/>
                  <a:gd name="connsiteX295" fmla="*/ 296892 w 700353"/>
                  <a:gd name="connsiteY295" fmla="*/ 362849 h 499881"/>
                  <a:gd name="connsiteX296" fmla="*/ 289279 w 700353"/>
                  <a:gd name="connsiteY296" fmla="*/ 362849 h 499881"/>
                  <a:gd name="connsiteX297" fmla="*/ 284204 w 700353"/>
                  <a:gd name="connsiteY297" fmla="*/ 360311 h 499881"/>
                  <a:gd name="connsiteX298" fmla="*/ 261365 w 700353"/>
                  <a:gd name="connsiteY298" fmla="*/ 360311 h 499881"/>
                  <a:gd name="connsiteX299" fmla="*/ 253752 w 700353"/>
                  <a:gd name="connsiteY299" fmla="*/ 357774 h 499881"/>
                  <a:gd name="connsiteX300" fmla="*/ 238526 w 700353"/>
                  <a:gd name="connsiteY300" fmla="*/ 357774 h 499881"/>
                  <a:gd name="connsiteX301" fmla="*/ 233451 w 700353"/>
                  <a:gd name="connsiteY301" fmla="*/ 360311 h 499881"/>
                  <a:gd name="connsiteX302" fmla="*/ 230914 w 700353"/>
                  <a:gd name="connsiteY302" fmla="*/ 362849 h 499881"/>
                  <a:gd name="connsiteX303" fmla="*/ 223301 w 700353"/>
                  <a:gd name="connsiteY303" fmla="*/ 362849 h 499881"/>
                  <a:gd name="connsiteX304" fmla="*/ 218225 w 700353"/>
                  <a:gd name="connsiteY304" fmla="*/ 365387 h 499881"/>
                  <a:gd name="connsiteX305" fmla="*/ 215688 w 700353"/>
                  <a:gd name="connsiteY305" fmla="*/ 365387 h 499881"/>
                  <a:gd name="connsiteX306" fmla="*/ 215688 w 700353"/>
                  <a:gd name="connsiteY306" fmla="*/ 373000 h 499881"/>
                  <a:gd name="connsiteX307" fmla="*/ 218225 w 700353"/>
                  <a:gd name="connsiteY307" fmla="*/ 373000 h 499881"/>
                  <a:gd name="connsiteX308" fmla="*/ 218225 w 700353"/>
                  <a:gd name="connsiteY308" fmla="*/ 375537 h 499881"/>
                  <a:gd name="connsiteX309" fmla="*/ 220763 w 700353"/>
                  <a:gd name="connsiteY309" fmla="*/ 375537 h 499881"/>
                  <a:gd name="connsiteX310" fmla="*/ 220763 w 700353"/>
                  <a:gd name="connsiteY310" fmla="*/ 373000 h 499881"/>
                  <a:gd name="connsiteX311" fmla="*/ 223301 w 700353"/>
                  <a:gd name="connsiteY311" fmla="*/ 375537 h 499881"/>
                  <a:gd name="connsiteX312" fmla="*/ 223301 w 700353"/>
                  <a:gd name="connsiteY312" fmla="*/ 378075 h 499881"/>
                  <a:gd name="connsiteX313" fmla="*/ 225838 w 700353"/>
                  <a:gd name="connsiteY313" fmla="*/ 378075 h 499881"/>
                  <a:gd name="connsiteX314" fmla="*/ 228376 w 700353"/>
                  <a:gd name="connsiteY314" fmla="*/ 383150 h 499881"/>
                  <a:gd name="connsiteX315" fmla="*/ 225838 w 700353"/>
                  <a:gd name="connsiteY315" fmla="*/ 388225 h 499881"/>
                  <a:gd name="connsiteX316" fmla="*/ 225838 w 700353"/>
                  <a:gd name="connsiteY316" fmla="*/ 395838 h 499881"/>
                  <a:gd name="connsiteX317" fmla="*/ 230914 w 700353"/>
                  <a:gd name="connsiteY317" fmla="*/ 400914 h 499881"/>
                  <a:gd name="connsiteX318" fmla="*/ 233451 w 700353"/>
                  <a:gd name="connsiteY318" fmla="*/ 405989 h 499881"/>
                  <a:gd name="connsiteX319" fmla="*/ 233451 w 700353"/>
                  <a:gd name="connsiteY319" fmla="*/ 411064 h 499881"/>
                  <a:gd name="connsiteX320" fmla="*/ 228376 w 700353"/>
                  <a:gd name="connsiteY320" fmla="*/ 416139 h 499881"/>
                  <a:gd name="connsiteX321" fmla="*/ 220763 w 700353"/>
                  <a:gd name="connsiteY321" fmla="*/ 416139 h 499881"/>
                  <a:gd name="connsiteX322" fmla="*/ 215688 w 700353"/>
                  <a:gd name="connsiteY322" fmla="*/ 413602 h 499881"/>
                  <a:gd name="connsiteX323" fmla="*/ 208075 w 700353"/>
                  <a:gd name="connsiteY323" fmla="*/ 411064 h 499881"/>
                  <a:gd name="connsiteX324" fmla="*/ 200462 w 700353"/>
                  <a:gd name="connsiteY324" fmla="*/ 413602 h 499881"/>
                  <a:gd name="connsiteX325" fmla="*/ 197924 w 700353"/>
                  <a:gd name="connsiteY325" fmla="*/ 416139 h 499881"/>
                  <a:gd name="connsiteX326" fmla="*/ 195387 w 700353"/>
                  <a:gd name="connsiteY326" fmla="*/ 421215 h 499881"/>
                  <a:gd name="connsiteX327" fmla="*/ 192849 w 700353"/>
                  <a:gd name="connsiteY327" fmla="*/ 423752 h 499881"/>
                  <a:gd name="connsiteX328" fmla="*/ 190311 w 700353"/>
                  <a:gd name="connsiteY328" fmla="*/ 426290 h 499881"/>
                  <a:gd name="connsiteX329" fmla="*/ 185236 w 700353"/>
                  <a:gd name="connsiteY329" fmla="*/ 431365 h 499881"/>
                  <a:gd name="connsiteX330" fmla="*/ 180161 w 700353"/>
                  <a:gd name="connsiteY330" fmla="*/ 433903 h 499881"/>
                  <a:gd name="connsiteX331" fmla="*/ 175086 w 700353"/>
                  <a:gd name="connsiteY331" fmla="*/ 431365 h 499881"/>
                  <a:gd name="connsiteX332" fmla="*/ 167473 w 700353"/>
                  <a:gd name="connsiteY332" fmla="*/ 431365 h 499881"/>
                  <a:gd name="connsiteX333" fmla="*/ 164935 w 700353"/>
                  <a:gd name="connsiteY333" fmla="*/ 433903 h 499881"/>
                  <a:gd name="connsiteX334" fmla="*/ 162397 w 700353"/>
                  <a:gd name="connsiteY334" fmla="*/ 436440 h 499881"/>
                  <a:gd name="connsiteX335" fmla="*/ 157322 w 700353"/>
                  <a:gd name="connsiteY335" fmla="*/ 436440 h 499881"/>
                  <a:gd name="connsiteX336" fmla="*/ 152247 w 700353"/>
                  <a:gd name="connsiteY336" fmla="*/ 438978 h 499881"/>
                  <a:gd name="connsiteX337" fmla="*/ 142096 w 700353"/>
                  <a:gd name="connsiteY337" fmla="*/ 438978 h 499881"/>
                  <a:gd name="connsiteX338" fmla="*/ 137021 w 700353"/>
                  <a:gd name="connsiteY338" fmla="*/ 436440 h 499881"/>
                  <a:gd name="connsiteX339" fmla="*/ 126871 w 700353"/>
                  <a:gd name="connsiteY339" fmla="*/ 436440 h 499881"/>
                  <a:gd name="connsiteX340" fmla="*/ 124333 w 700353"/>
                  <a:gd name="connsiteY340" fmla="*/ 438978 h 499881"/>
                  <a:gd name="connsiteX341" fmla="*/ 119258 w 700353"/>
                  <a:gd name="connsiteY341" fmla="*/ 438978 h 499881"/>
                  <a:gd name="connsiteX342" fmla="*/ 114183 w 700353"/>
                  <a:gd name="connsiteY342" fmla="*/ 441516 h 499881"/>
                  <a:gd name="connsiteX343" fmla="*/ 109107 w 700353"/>
                  <a:gd name="connsiteY343" fmla="*/ 446591 h 499881"/>
                  <a:gd name="connsiteX344" fmla="*/ 101495 w 700353"/>
                  <a:gd name="connsiteY344" fmla="*/ 449128 h 499881"/>
                  <a:gd name="connsiteX345" fmla="*/ 93882 w 700353"/>
                  <a:gd name="connsiteY345" fmla="*/ 454204 h 499881"/>
                  <a:gd name="connsiteX346" fmla="*/ 88806 w 700353"/>
                  <a:gd name="connsiteY346" fmla="*/ 461817 h 499881"/>
                  <a:gd name="connsiteX347" fmla="*/ 81193 w 700353"/>
                  <a:gd name="connsiteY347" fmla="*/ 469430 h 499881"/>
                  <a:gd name="connsiteX348" fmla="*/ 73581 w 700353"/>
                  <a:gd name="connsiteY348" fmla="*/ 471967 h 499881"/>
                  <a:gd name="connsiteX349" fmla="*/ 65968 w 700353"/>
                  <a:gd name="connsiteY349" fmla="*/ 471967 h 499881"/>
                  <a:gd name="connsiteX350" fmla="*/ 58355 w 700353"/>
                  <a:gd name="connsiteY350" fmla="*/ 474505 h 499881"/>
                  <a:gd name="connsiteX351" fmla="*/ 55817 w 700353"/>
                  <a:gd name="connsiteY351" fmla="*/ 479580 h 499881"/>
                  <a:gd name="connsiteX352" fmla="*/ 50742 w 700353"/>
                  <a:gd name="connsiteY352" fmla="*/ 484655 h 499881"/>
                  <a:gd name="connsiteX353" fmla="*/ 45667 w 700353"/>
                  <a:gd name="connsiteY353" fmla="*/ 487193 h 499881"/>
                  <a:gd name="connsiteX354" fmla="*/ 38054 w 700353"/>
                  <a:gd name="connsiteY354" fmla="*/ 489730 h 499881"/>
                  <a:gd name="connsiteX355" fmla="*/ 32979 w 700353"/>
                  <a:gd name="connsiteY355" fmla="*/ 492268 h 499881"/>
                  <a:gd name="connsiteX356" fmla="*/ 30441 w 700353"/>
                  <a:gd name="connsiteY356" fmla="*/ 497343 h 499881"/>
                  <a:gd name="connsiteX357" fmla="*/ 27903 w 700353"/>
                  <a:gd name="connsiteY357" fmla="*/ 499881 h 499881"/>
                  <a:gd name="connsiteX358" fmla="*/ 0 w 700353"/>
                  <a:gd name="connsiteY358" fmla="*/ 499881 h 499881"/>
                  <a:gd name="connsiteX359" fmla="*/ 0 w 700353"/>
                  <a:gd name="connsiteY359" fmla="*/ 497343 h 499881"/>
                  <a:gd name="connsiteX360" fmla="*/ 5075 w 700353"/>
                  <a:gd name="connsiteY360" fmla="*/ 482118 h 499881"/>
                  <a:gd name="connsiteX361" fmla="*/ 7613 w 700353"/>
                  <a:gd name="connsiteY361" fmla="*/ 474505 h 499881"/>
                  <a:gd name="connsiteX362" fmla="*/ 10150 w 700353"/>
                  <a:gd name="connsiteY362" fmla="*/ 469430 h 499881"/>
                  <a:gd name="connsiteX363" fmla="*/ 12688 w 700353"/>
                  <a:gd name="connsiteY363" fmla="*/ 466892 h 499881"/>
                  <a:gd name="connsiteX364" fmla="*/ 15226 w 700353"/>
                  <a:gd name="connsiteY364" fmla="*/ 456741 h 499881"/>
                  <a:gd name="connsiteX365" fmla="*/ 15226 w 700353"/>
                  <a:gd name="connsiteY365" fmla="*/ 446591 h 499881"/>
                  <a:gd name="connsiteX366" fmla="*/ 17763 w 700353"/>
                  <a:gd name="connsiteY366" fmla="*/ 436440 h 499881"/>
                  <a:gd name="connsiteX367" fmla="*/ 20301 w 700353"/>
                  <a:gd name="connsiteY367" fmla="*/ 421215 h 499881"/>
                  <a:gd name="connsiteX368" fmla="*/ 20301 w 700353"/>
                  <a:gd name="connsiteY368" fmla="*/ 413602 h 499881"/>
                  <a:gd name="connsiteX369" fmla="*/ 17763 w 700353"/>
                  <a:gd name="connsiteY369" fmla="*/ 403451 h 499881"/>
                  <a:gd name="connsiteX370" fmla="*/ 12688 w 700353"/>
                  <a:gd name="connsiteY370" fmla="*/ 390763 h 499881"/>
                  <a:gd name="connsiteX371" fmla="*/ 10150 w 700353"/>
                  <a:gd name="connsiteY371" fmla="*/ 385688 h 499881"/>
                  <a:gd name="connsiteX372" fmla="*/ 5075 w 700353"/>
                  <a:gd name="connsiteY372" fmla="*/ 378075 h 499881"/>
                  <a:gd name="connsiteX373" fmla="*/ 5075 w 700353"/>
                  <a:gd name="connsiteY373" fmla="*/ 360311 h 499881"/>
                  <a:gd name="connsiteX374" fmla="*/ 7613 w 700353"/>
                  <a:gd name="connsiteY374" fmla="*/ 355236 h 499881"/>
                  <a:gd name="connsiteX375" fmla="*/ 12688 w 700353"/>
                  <a:gd name="connsiteY375" fmla="*/ 347623 h 499881"/>
                  <a:gd name="connsiteX376" fmla="*/ 17763 w 700353"/>
                  <a:gd name="connsiteY376" fmla="*/ 340010 h 499881"/>
                  <a:gd name="connsiteX377" fmla="*/ 25376 w 700353"/>
                  <a:gd name="connsiteY377" fmla="*/ 329860 h 499881"/>
                  <a:gd name="connsiteX378" fmla="*/ 27914 w 700353"/>
                  <a:gd name="connsiteY378" fmla="*/ 322247 h 499881"/>
                  <a:gd name="connsiteX379" fmla="*/ 30451 w 700353"/>
                  <a:gd name="connsiteY379" fmla="*/ 314634 h 499881"/>
                  <a:gd name="connsiteX380" fmla="*/ 35527 w 700353"/>
                  <a:gd name="connsiteY380" fmla="*/ 304484 h 499881"/>
                  <a:gd name="connsiteX381" fmla="*/ 40602 w 700353"/>
                  <a:gd name="connsiteY381" fmla="*/ 294333 h 499881"/>
                  <a:gd name="connsiteX382" fmla="*/ 45677 w 700353"/>
                  <a:gd name="connsiteY382" fmla="*/ 286720 h 499881"/>
                  <a:gd name="connsiteX383" fmla="*/ 45677 w 700353"/>
                  <a:gd name="connsiteY383" fmla="*/ 281645 h 499881"/>
                  <a:gd name="connsiteX384" fmla="*/ 48215 w 700353"/>
                  <a:gd name="connsiteY384" fmla="*/ 279107 h 499881"/>
                  <a:gd name="connsiteX385" fmla="*/ 50753 w 700353"/>
                  <a:gd name="connsiteY385" fmla="*/ 274032 h 499881"/>
                  <a:gd name="connsiteX386" fmla="*/ 55828 w 700353"/>
                  <a:gd name="connsiteY386" fmla="*/ 266419 h 499881"/>
                  <a:gd name="connsiteX387" fmla="*/ 60903 w 700353"/>
                  <a:gd name="connsiteY387" fmla="*/ 261344 h 499881"/>
                  <a:gd name="connsiteX388" fmla="*/ 68516 w 700353"/>
                  <a:gd name="connsiteY388" fmla="*/ 253731 h 499881"/>
                  <a:gd name="connsiteX389" fmla="*/ 76129 w 700353"/>
                  <a:gd name="connsiteY389" fmla="*/ 243581 h 499881"/>
                  <a:gd name="connsiteX390" fmla="*/ 78666 w 700353"/>
                  <a:gd name="connsiteY390" fmla="*/ 238505 h 499881"/>
                  <a:gd name="connsiteX391" fmla="*/ 78666 w 700353"/>
                  <a:gd name="connsiteY391" fmla="*/ 230892 h 499881"/>
                  <a:gd name="connsiteX392" fmla="*/ 76129 w 700353"/>
                  <a:gd name="connsiteY392" fmla="*/ 228355 h 499881"/>
                  <a:gd name="connsiteX393" fmla="*/ 76129 w 700353"/>
                  <a:gd name="connsiteY393" fmla="*/ 215667 h 499881"/>
                  <a:gd name="connsiteX394" fmla="*/ 81204 w 700353"/>
                  <a:gd name="connsiteY394" fmla="*/ 210591 h 499881"/>
                  <a:gd name="connsiteX395" fmla="*/ 83742 w 700353"/>
                  <a:gd name="connsiteY395" fmla="*/ 208054 h 499881"/>
                  <a:gd name="connsiteX396" fmla="*/ 83742 w 700353"/>
                  <a:gd name="connsiteY396" fmla="*/ 208054 h 49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</a:cxnLst>
                <a:rect l="l" t="t" r="r" b="b"/>
                <a:pathLst>
                  <a:path w="700353" h="499881">
                    <a:moveTo>
                      <a:pt x="83721" y="208064"/>
                    </a:moveTo>
                    <a:lnTo>
                      <a:pt x="86258" y="208064"/>
                    </a:lnTo>
                    <a:lnTo>
                      <a:pt x="91333" y="200452"/>
                    </a:lnTo>
                    <a:lnTo>
                      <a:pt x="96409" y="192839"/>
                    </a:lnTo>
                    <a:lnTo>
                      <a:pt x="96409" y="190301"/>
                    </a:lnTo>
                    <a:lnTo>
                      <a:pt x="101484" y="177613"/>
                    </a:lnTo>
                    <a:lnTo>
                      <a:pt x="104022" y="172538"/>
                    </a:lnTo>
                    <a:lnTo>
                      <a:pt x="106559" y="167462"/>
                    </a:lnTo>
                    <a:lnTo>
                      <a:pt x="109097" y="159849"/>
                    </a:lnTo>
                    <a:lnTo>
                      <a:pt x="109097" y="154774"/>
                    </a:lnTo>
                    <a:lnTo>
                      <a:pt x="111634" y="147161"/>
                    </a:lnTo>
                    <a:lnTo>
                      <a:pt x="111634" y="129408"/>
                    </a:lnTo>
                    <a:lnTo>
                      <a:pt x="114172" y="121796"/>
                    </a:lnTo>
                    <a:lnTo>
                      <a:pt x="114172" y="101505"/>
                    </a:lnTo>
                    <a:lnTo>
                      <a:pt x="116710" y="101505"/>
                    </a:lnTo>
                    <a:lnTo>
                      <a:pt x="119247" y="98967"/>
                    </a:lnTo>
                    <a:lnTo>
                      <a:pt x="119247" y="88817"/>
                    </a:lnTo>
                    <a:lnTo>
                      <a:pt x="121785" y="88817"/>
                    </a:lnTo>
                    <a:lnTo>
                      <a:pt x="124322" y="91355"/>
                    </a:lnTo>
                    <a:lnTo>
                      <a:pt x="126860" y="91355"/>
                    </a:lnTo>
                    <a:lnTo>
                      <a:pt x="131935" y="93892"/>
                    </a:lnTo>
                    <a:lnTo>
                      <a:pt x="139548" y="93892"/>
                    </a:lnTo>
                    <a:lnTo>
                      <a:pt x="142086" y="91355"/>
                    </a:lnTo>
                    <a:lnTo>
                      <a:pt x="139548" y="91355"/>
                    </a:lnTo>
                    <a:lnTo>
                      <a:pt x="137011" y="88817"/>
                    </a:lnTo>
                    <a:lnTo>
                      <a:pt x="137011" y="86279"/>
                    </a:lnTo>
                    <a:lnTo>
                      <a:pt x="134473" y="86279"/>
                    </a:lnTo>
                    <a:lnTo>
                      <a:pt x="134473" y="83742"/>
                    </a:lnTo>
                    <a:lnTo>
                      <a:pt x="137011" y="81204"/>
                    </a:lnTo>
                    <a:lnTo>
                      <a:pt x="139548" y="81204"/>
                    </a:lnTo>
                    <a:lnTo>
                      <a:pt x="142086" y="83742"/>
                    </a:lnTo>
                    <a:lnTo>
                      <a:pt x="144624" y="86279"/>
                    </a:lnTo>
                    <a:lnTo>
                      <a:pt x="152236" y="86279"/>
                    </a:lnTo>
                    <a:lnTo>
                      <a:pt x="152236" y="88817"/>
                    </a:lnTo>
                    <a:lnTo>
                      <a:pt x="149699" y="91355"/>
                    </a:lnTo>
                    <a:lnTo>
                      <a:pt x="147161" y="91355"/>
                    </a:lnTo>
                    <a:lnTo>
                      <a:pt x="147161" y="96430"/>
                    </a:lnTo>
                    <a:lnTo>
                      <a:pt x="152236" y="96430"/>
                    </a:lnTo>
                    <a:lnTo>
                      <a:pt x="154774" y="93892"/>
                    </a:lnTo>
                    <a:lnTo>
                      <a:pt x="157312" y="91355"/>
                    </a:lnTo>
                    <a:lnTo>
                      <a:pt x="157312" y="81204"/>
                    </a:lnTo>
                    <a:lnTo>
                      <a:pt x="147161" y="81204"/>
                    </a:lnTo>
                    <a:lnTo>
                      <a:pt x="147161" y="76129"/>
                    </a:lnTo>
                    <a:lnTo>
                      <a:pt x="154774" y="76129"/>
                    </a:lnTo>
                    <a:lnTo>
                      <a:pt x="159849" y="78666"/>
                    </a:lnTo>
                    <a:lnTo>
                      <a:pt x="164925" y="78666"/>
                    </a:lnTo>
                    <a:lnTo>
                      <a:pt x="167462" y="76129"/>
                    </a:lnTo>
                    <a:lnTo>
                      <a:pt x="167462" y="71054"/>
                    </a:lnTo>
                    <a:lnTo>
                      <a:pt x="164925" y="71054"/>
                    </a:lnTo>
                    <a:lnTo>
                      <a:pt x="159849" y="68516"/>
                    </a:lnTo>
                    <a:lnTo>
                      <a:pt x="157312" y="68516"/>
                    </a:lnTo>
                    <a:lnTo>
                      <a:pt x="154774" y="65978"/>
                    </a:lnTo>
                    <a:lnTo>
                      <a:pt x="157312" y="63441"/>
                    </a:lnTo>
                    <a:lnTo>
                      <a:pt x="157312" y="60903"/>
                    </a:lnTo>
                    <a:lnTo>
                      <a:pt x="162387" y="55828"/>
                    </a:lnTo>
                    <a:lnTo>
                      <a:pt x="162387" y="53290"/>
                    </a:lnTo>
                    <a:lnTo>
                      <a:pt x="170000" y="53290"/>
                    </a:lnTo>
                    <a:lnTo>
                      <a:pt x="170000" y="65978"/>
                    </a:lnTo>
                    <a:lnTo>
                      <a:pt x="172538" y="71054"/>
                    </a:lnTo>
                    <a:lnTo>
                      <a:pt x="172538" y="73591"/>
                    </a:lnTo>
                    <a:lnTo>
                      <a:pt x="175075" y="73591"/>
                    </a:lnTo>
                    <a:lnTo>
                      <a:pt x="177613" y="71054"/>
                    </a:lnTo>
                    <a:lnTo>
                      <a:pt x="177613" y="68516"/>
                    </a:lnTo>
                    <a:lnTo>
                      <a:pt x="180150" y="63441"/>
                    </a:lnTo>
                    <a:lnTo>
                      <a:pt x="182688" y="60903"/>
                    </a:lnTo>
                    <a:lnTo>
                      <a:pt x="182688" y="58365"/>
                    </a:lnTo>
                    <a:lnTo>
                      <a:pt x="185226" y="55828"/>
                    </a:lnTo>
                    <a:lnTo>
                      <a:pt x="187763" y="53290"/>
                    </a:lnTo>
                    <a:lnTo>
                      <a:pt x="190301" y="53290"/>
                    </a:lnTo>
                    <a:lnTo>
                      <a:pt x="192839" y="55828"/>
                    </a:lnTo>
                    <a:lnTo>
                      <a:pt x="192839" y="58365"/>
                    </a:lnTo>
                    <a:lnTo>
                      <a:pt x="195376" y="60903"/>
                    </a:lnTo>
                    <a:lnTo>
                      <a:pt x="192839" y="60903"/>
                    </a:lnTo>
                    <a:lnTo>
                      <a:pt x="190301" y="63441"/>
                    </a:lnTo>
                    <a:lnTo>
                      <a:pt x="187763" y="63441"/>
                    </a:lnTo>
                    <a:lnTo>
                      <a:pt x="187763" y="68516"/>
                    </a:lnTo>
                    <a:lnTo>
                      <a:pt x="195376" y="68516"/>
                    </a:lnTo>
                    <a:lnTo>
                      <a:pt x="197914" y="65978"/>
                    </a:lnTo>
                    <a:lnTo>
                      <a:pt x="202989" y="63441"/>
                    </a:lnTo>
                    <a:lnTo>
                      <a:pt x="202989" y="60903"/>
                    </a:lnTo>
                    <a:lnTo>
                      <a:pt x="200451" y="58365"/>
                    </a:lnTo>
                    <a:lnTo>
                      <a:pt x="197914" y="53290"/>
                    </a:lnTo>
                    <a:lnTo>
                      <a:pt x="197914" y="45677"/>
                    </a:lnTo>
                    <a:lnTo>
                      <a:pt x="200451" y="45677"/>
                    </a:lnTo>
                    <a:lnTo>
                      <a:pt x="202989" y="48215"/>
                    </a:lnTo>
                    <a:lnTo>
                      <a:pt x="205527" y="48215"/>
                    </a:lnTo>
                    <a:lnTo>
                      <a:pt x="208064" y="50753"/>
                    </a:lnTo>
                    <a:lnTo>
                      <a:pt x="210602" y="50753"/>
                    </a:lnTo>
                    <a:lnTo>
                      <a:pt x="213139" y="53290"/>
                    </a:lnTo>
                    <a:lnTo>
                      <a:pt x="220752" y="53290"/>
                    </a:lnTo>
                    <a:lnTo>
                      <a:pt x="220752" y="50753"/>
                    </a:lnTo>
                    <a:lnTo>
                      <a:pt x="218215" y="45677"/>
                    </a:lnTo>
                    <a:lnTo>
                      <a:pt x="218215" y="43140"/>
                    </a:lnTo>
                    <a:lnTo>
                      <a:pt x="220752" y="40602"/>
                    </a:lnTo>
                    <a:lnTo>
                      <a:pt x="220752" y="35527"/>
                    </a:lnTo>
                    <a:lnTo>
                      <a:pt x="218215" y="35527"/>
                    </a:lnTo>
                    <a:lnTo>
                      <a:pt x="218215" y="38064"/>
                    </a:lnTo>
                    <a:lnTo>
                      <a:pt x="215677" y="38064"/>
                    </a:lnTo>
                    <a:lnTo>
                      <a:pt x="213139" y="40602"/>
                    </a:lnTo>
                    <a:lnTo>
                      <a:pt x="210602" y="40602"/>
                    </a:lnTo>
                    <a:lnTo>
                      <a:pt x="208064" y="38064"/>
                    </a:lnTo>
                    <a:lnTo>
                      <a:pt x="208064" y="32989"/>
                    </a:lnTo>
                    <a:lnTo>
                      <a:pt x="215677" y="32989"/>
                    </a:lnTo>
                    <a:lnTo>
                      <a:pt x="215677" y="30452"/>
                    </a:lnTo>
                    <a:lnTo>
                      <a:pt x="218215" y="27914"/>
                    </a:lnTo>
                    <a:lnTo>
                      <a:pt x="220752" y="27914"/>
                    </a:lnTo>
                    <a:lnTo>
                      <a:pt x="220752" y="30452"/>
                    </a:lnTo>
                    <a:lnTo>
                      <a:pt x="223290" y="30452"/>
                    </a:lnTo>
                    <a:lnTo>
                      <a:pt x="223290" y="27914"/>
                    </a:lnTo>
                    <a:lnTo>
                      <a:pt x="225828" y="25376"/>
                    </a:lnTo>
                    <a:lnTo>
                      <a:pt x="225828" y="17763"/>
                    </a:lnTo>
                    <a:lnTo>
                      <a:pt x="228365" y="17763"/>
                    </a:lnTo>
                    <a:lnTo>
                      <a:pt x="228365" y="15226"/>
                    </a:lnTo>
                    <a:lnTo>
                      <a:pt x="235978" y="15226"/>
                    </a:lnTo>
                    <a:lnTo>
                      <a:pt x="235978" y="10151"/>
                    </a:lnTo>
                    <a:lnTo>
                      <a:pt x="238516" y="10151"/>
                    </a:lnTo>
                    <a:lnTo>
                      <a:pt x="238516" y="15226"/>
                    </a:lnTo>
                    <a:lnTo>
                      <a:pt x="241053" y="15226"/>
                    </a:lnTo>
                    <a:lnTo>
                      <a:pt x="241053" y="25376"/>
                    </a:lnTo>
                    <a:lnTo>
                      <a:pt x="238516" y="27914"/>
                    </a:lnTo>
                    <a:lnTo>
                      <a:pt x="241053" y="30452"/>
                    </a:lnTo>
                    <a:lnTo>
                      <a:pt x="243591" y="30452"/>
                    </a:lnTo>
                    <a:lnTo>
                      <a:pt x="246129" y="27914"/>
                    </a:lnTo>
                    <a:lnTo>
                      <a:pt x="246129" y="25376"/>
                    </a:lnTo>
                    <a:lnTo>
                      <a:pt x="248666" y="22839"/>
                    </a:lnTo>
                    <a:lnTo>
                      <a:pt x="248666" y="20301"/>
                    </a:lnTo>
                    <a:lnTo>
                      <a:pt x="251204" y="15226"/>
                    </a:lnTo>
                    <a:lnTo>
                      <a:pt x="246129" y="15226"/>
                    </a:lnTo>
                    <a:lnTo>
                      <a:pt x="246129" y="7613"/>
                    </a:lnTo>
                    <a:lnTo>
                      <a:pt x="248666" y="5075"/>
                    </a:lnTo>
                    <a:lnTo>
                      <a:pt x="251204" y="2538"/>
                    </a:lnTo>
                    <a:lnTo>
                      <a:pt x="251204" y="5075"/>
                    </a:lnTo>
                    <a:lnTo>
                      <a:pt x="253742" y="5075"/>
                    </a:lnTo>
                    <a:lnTo>
                      <a:pt x="253742" y="7613"/>
                    </a:lnTo>
                    <a:lnTo>
                      <a:pt x="258817" y="7613"/>
                    </a:lnTo>
                    <a:lnTo>
                      <a:pt x="261355" y="2538"/>
                    </a:lnTo>
                    <a:lnTo>
                      <a:pt x="263892" y="2538"/>
                    </a:lnTo>
                    <a:lnTo>
                      <a:pt x="266430" y="0"/>
                    </a:lnTo>
                    <a:lnTo>
                      <a:pt x="266430" y="5075"/>
                    </a:lnTo>
                    <a:lnTo>
                      <a:pt x="268967" y="7613"/>
                    </a:lnTo>
                    <a:lnTo>
                      <a:pt x="279118" y="7613"/>
                    </a:lnTo>
                    <a:lnTo>
                      <a:pt x="291806" y="10151"/>
                    </a:lnTo>
                    <a:lnTo>
                      <a:pt x="304494" y="12688"/>
                    </a:lnTo>
                    <a:lnTo>
                      <a:pt x="317182" y="15226"/>
                    </a:lnTo>
                    <a:lnTo>
                      <a:pt x="332408" y="20301"/>
                    </a:lnTo>
                    <a:lnTo>
                      <a:pt x="345096" y="22839"/>
                    </a:lnTo>
                    <a:lnTo>
                      <a:pt x="355247" y="27914"/>
                    </a:lnTo>
                    <a:lnTo>
                      <a:pt x="362860" y="32989"/>
                    </a:lnTo>
                    <a:lnTo>
                      <a:pt x="367935" y="38064"/>
                    </a:lnTo>
                    <a:lnTo>
                      <a:pt x="375548" y="43140"/>
                    </a:lnTo>
                    <a:lnTo>
                      <a:pt x="385698" y="45677"/>
                    </a:lnTo>
                    <a:lnTo>
                      <a:pt x="393311" y="50753"/>
                    </a:lnTo>
                    <a:lnTo>
                      <a:pt x="398386" y="53290"/>
                    </a:lnTo>
                    <a:lnTo>
                      <a:pt x="400924" y="55828"/>
                    </a:lnTo>
                    <a:lnTo>
                      <a:pt x="408537" y="60903"/>
                    </a:lnTo>
                    <a:lnTo>
                      <a:pt x="421225" y="68516"/>
                    </a:lnTo>
                    <a:lnTo>
                      <a:pt x="431376" y="78666"/>
                    </a:lnTo>
                    <a:lnTo>
                      <a:pt x="441526" y="83742"/>
                    </a:lnTo>
                    <a:lnTo>
                      <a:pt x="456752" y="91355"/>
                    </a:lnTo>
                    <a:lnTo>
                      <a:pt x="466902" y="96430"/>
                    </a:lnTo>
                    <a:lnTo>
                      <a:pt x="471978" y="98967"/>
                    </a:lnTo>
                    <a:lnTo>
                      <a:pt x="479591" y="104043"/>
                    </a:lnTo>
                    <a:lnTo>
                      <a:pt x="489741" y="106580"/>
                    </a:lnTo>
                    <a:lnTo>
                      <a:pt x="499892" y="106580"/>
                    </a:lnTo>
                    <a:lnTo>
                      <a:pt x="512580" y="104043"/>
                    </a:lnTo>
                    <a:lnTo>
                      <a:pt x="527805" y="98967"/>
                    </a:lnTo>
                    <a:lnTo>
                      <a:pt x="537956" y="96430"/>
                    </a:lnTo>
                    <a:lnTo>
                      <a:pt x="548107" y="98967"/>
                    </a:lnTo>
                    <a:lnTo>
                      <a:pt x="586160" y="98967"/>
                    </a:lnTo>
                    <a:lnTo>
                      <a:pt x="596311" y="101505"/>
                    </a:lnTo>
                    <a:lnTo>
                      <a:pt x="603924" y="104043"/>
                    </a:lnTo>
                    <a:lnTo>
                      <a:pt x="608999" y="106580"/>
                    </a:lnTo>
                    <a:lnTo>
                      <a:pt x="616612" y="106580"/>
                    </a:lnTo>
                    <a:lnTo>
                      <a:pt x="624225" y="109118"/>
                    </a:lnTo>
                    <a:lnTo>
                      <a:pt x="629300" y="111656"/>
                    </a:lnTo>
                    <a:lnTo>
                      <a:pt x="631838" y="114193"/>
                    </a:lnTo>
                    <a:lnTo>
                      <a:pt x="634375" y="119269"/>
                    </a:lnTo>
                    <a:lnTo>
                      <a:pt x="639451" y="124344"/>
                    </a:lnTo>
                    <a:lnTo>
                      <a:pt x="641988" y="129419"/>
                    </a:lnTo>
                    <a:lnTo>
                      <a:pt x="641988" y="137032"/>
                    </a:lnTo>
                    <a:lnTo>
                      <a:pt x="636913" y="142107"/>
                    </a:lnTo>
                    <a:lnTo>
                      <a:pt x="634375" y="152258"/>
                    </a:lnTo>
                    <a:lnTo>
                      <a:pt x="636913" y="159871"/>
                    </a:lnTo>
                    <a:lnTo>
                      <a:pt x="641988" y="167483"/>
                    </a:lnTo>
                    <a:lnTo>
                      <a:pt x="649601" y="175096"/>
                    </a:lnTo>
                    <a:lnTo>
                      <a:pt x="654676" y="182709"/>
                    </a:lnTo>
                    <a:lnTo>
                      <a:pt x="677515" y="208075"/>
                    </a:lnTo>
                    <a:lnTo>
                      <a:pt x="677515" y="210613"/>
                    </a:lnTo>
                    <a:lnTo>
                      <a:pt x="680052" y="215688"/>
                    </a:lnTo>
                    <a:lnTo>
                      <a:pt x="682590" y="220763"/>
                    </a:lnTo>
                    <a:lnTo>
                      <a:pt x="685128" y="225838"/>
                    </a:lnTo>
                    <a:lnTo>
                      <a:pt x="685128" y="228376"/>
                    </a:lnTo>
                    <a:lnTo>
                      <a:pt x="692741" y="251215"/>
                    </a:lnTo>
                    <a:lnTo>
                      <a:pt x="695278" y="261365"/>
                    </a:lnTo>
                    <a:lnTo>
                      <a:pt x="697816" y="271516"/>
                    </a:lnTo>
                    <a:lnTo>
                      <a:pt x="700354" y="279129"/>
                    </a:lnTo>
                    <a:lnTo>
                      <a:pt x="700354" y="281666"/>
                    </a:lnTo>
                    <a:lnTo>
                      <a:pt x="695278" y="309570"/>
                    </a:lnTo>
                    <a:lnTo>
                      <a:pt x="692741" y="329860"/>
                    </a:lnTo>
                    <a:lnTo>
                      <a:pt x="687666" y="347623"/>
                    </a:lnTo>
                    <a:lnTo>
                      <a:pt x="685128" y="362849"/>
                    </a:lnTo>
                    <a:lnTo>
                      <a:pt x="682590" y="365387"/>
                    </a:lnTo>
                    <a:lnTo>
                      <a:pt x="674977" y="370462"/>
                    </a:lnTo>
                    <a:lnTo>
                      <a:pt x="669902" y="375537"/>
                    </a:lnTo>
                    <a:lnTo>
                      <a:pt x="664827" y="383150"/>
                    </a:lnTo>
                    <a:lnTo>
                      <a:pt x="657214" y="385688"/>
                    </a:lnTo>
                    <a:lnTo>
                      <a:pt x="652139" y="390763"/>
                    </a:lnTo>
                    <a:lnTo>
                      <a:pt x="647063" y="393301"/>
                    </a:lnTo>
                    <a:lnTo>
                      <a:pt x="639451" y="395838"/>
                    </a:lnTo>
                    <a:lnTo>
                      <a:pt x="634375" y="400914"/>
                    </a:lnTo>
                    <a:lnTo>
                      <a:pt x="624225" y="411064"/>
                    </a:lnTo>
                    <a:lnTo>
                      <a:pt x="616612" y="418677"/>
                    </a:lnTo>
                    <a:lnTo>
                      <a:pt x="606461" y="426290"/>
                    </a:lnTo>
                    <a:lnTo>
                      <a:pt x="603924" y="428827"/>
                    </a:lnTo>
                    <a:lnTo>
                      <a:pt x="596311" y="431365"/>
                    </a:lnTo>
                    <a:lnTo>
                      <a:pt x="548107" y="431365"/>
                    </a:lnTo>
                    <a:lnTo>
                      <a:pt x="540494" y="428827"/>
                    </a:lnTo>
                    <a:lnTo>
                      <a:pt x="532881" y="431365"/>
                    </a:lnTo>
                    <a:lnTo>
                      <a:pt x="527805" y="433903"/>
                    </a:lnTo>
                    <a:lnTo>
                      <a:pt x="522730" y="436440"/>
                    </a:lnTo>
                    <a:lnTo>
                      <a:pt x="520193" y="436440"/>
                    </a:lnTo>
                    <a:lnTo>
                      <a:pt x="517655" y="433903"/>
                    </a:lnTo>
                    <a:lnTo>
                      <a:pt x="515117" y="431365"/>
                    </a:lnTo>
                    <a:lnTo>
                      <a:pt x="512580" y="431365"/>
                    </a:lnTo>
                    <a:lnTo>
                      <a:pt x="504967" y="428827"/>
                    </a:lnTo>
                    <a:lnTo>
                      <a:pt x="499892" y="426290"/>
                    </a:lnTo>
                    <a:lnTo>
                      <a:pt x="499892" y="423752"/>
                    </a:lnTo>
                    <a:lnTo>
                      <a:pt x="494816" y="421215"/>
                    </a:lnTo>
                    <a:lnTo>
                      <a:pt x="487203" y="416139"/>
                    </a:lnTo>
                    <a:lnTo>
                      <a:pt x="482128" y="411064"/>
                    </a:lnTo>
                    <a:lnTo>
                      <a:pt x="477053" y="403451"/>
                    </a:lnTo>
                    <a:lnTo>
                      <a:pt x="471978" y="398376"/>
                    </a:lnTo>
                    <a:lnTo>
                      <a:pt x="469440" y="395838"/>
                    </a:lnTo>
                    <a:lnTo>
                      <a:pt x="466902" y="395838"/>
                    </a:lnTo>
                    <a:lnTo>
                      <a:pt x="466902" y="398376"/>
                    </a:lnTo>
                    <a:lnTo>
                      <a:pt x="464365" y="400914"/>
                    </a:lnTo>
                    <a:lnTo>
                      <a:pt x="461827" y="400914"/>
                    </a:lnTo>
                    <a:lnTo>
                      <a:pt x="459290" y="398376"/>
                    </a:lnTo>
                    <a:lnTo>
                      <a:pt x="456752" y="398376"/>
                    </a:lnTo>
                    <a:lnTo>
                      <a:pt x="456752" y="400914"/>
                    </a:lnTo>
                    <a:lnTo>
                      <a:pt x="456752" y="398376"/>
                    </a:lnTo>
                    <a:lnTo>
                      <a:pt x="454214" y="398376"/>
                    </a:lnTo>
                    <a:lnTo>
                      <a:pt x="454214" y="395838"/>
                    </a:lnTo>
                    <a:lnTo>
                      <a:pt x="449139" y="395838"/>
                    </a:lnTo>
                    <a:lnTo>
                      <a:pt x="449139" y="398376"/>
                    </a:lnTo>
                    <a:lnTo>
                      <a:pt x="446601" y="400914"/>
                    </a:lnTo>
                    <a:lnTo>
                      <a:pt x="444064" y="403451"/>
                    </a:lnTo>
                    <a:lnTo>
                      <a:pt x="441526" y="405989"/>
                    </a:lnTo>
                    <a:lnTo>
                      <a:pt x="438988" y="405989"/>
                    </a:lnTo>
                    <a:lnTo>
                      <a:pt x="438988" y="403451"/>
                    </a:lnTo>
                    <a:lnTo>
                      <a:pt x="436451" y="403451"/>
                    </a:lnTo>
                    <a:lnTo>
                      <a:pt x="436451" y="400914"/>
                    </a:lnTo>
                    <a:lnTo>
                      <a:pt x="428838" y="400914"/>
                    </a:lnTo>
                    <a:lnTo>
                      <a:pt x="428838" y="405989"/>
                    </a:lnTo>
                    <a:lnTo>
                      <a:pt x="423763" y="405989"/>
                    </a:lnTo>
                    <a:lnTo>
                      <a:pt x="423763" y="411064"/>
                    </a:lnTo>
                    <a:lnTo>
                      <a:pt x="421225" y="411064"/>
                    </a:lnTo>
                    <a:lnTo>
                      <a:pt x="421225" y="408526"/>
                    </a:lnTo>
                    <a:lnTo>
                      <a:pt x="418687" y="405989"/>
                    </a:lnTo>
                    <a:lnTo>
                      <a:pt x="416150" y="400914"/>
                    </a:lnTo>
                    <a:lnTo>
                      <a:pt x="413612" y="393301"/>
                    </a:lnTo>
                    <a:lnTo>
                      <a:pt x="408537" y="385688"/>
                    </a:lnTo>
                    <a:lnTo>
                      <a:pt x="405999" y="380613"/>
                    </a:lnTo>
                    <a:lnTo>
                      <a:pt x="400924" y="373000"/>
                    </a:lnTo>
                    <a:lnTo>
                      <a:pt x="398386" y="370462"/>
                    </a:lnTo>
                    <a:lnTo>
                      <a:pt x="393311" y="365387"/>
                    </a:lnTo>
                    <a:lnTo>
                      <a:pt x="390774" y="362849"/>
                    </a:lnTo>
                    <a:lnTo>
                      <a:pt x="390774" y="360311"/>
                    </a:lnTo>
                    <a:lnTo>
                      <a:pt x="388236" y="360311"/>
                    </a:lnTo>
                    <a:lnTo>
                      <a:pt x="388236" y="357774"/>
                    </a:lnTo>
                    <a:lnTo>
                      <a:pt x="385698" y="360311"/>
                    </a:lnTo>
                    <a:lnTo>
                      <a:pt x="383161" y="362849"/>
                    </a:lnTo>
                    <a:lnTo>
                      <a:pt x="383161" y="367924"/>
                    </a:lnTo>
                    <a:lnTo>
                      <a:pt x="380623" y="367924"/>
                    </a:lnTo>
                    <a:lnTo>
                      <a:pt x="378085" y="370462"/>
                    </a:lnTo>
                    <a:lnTo>
                      <a:pt x="378085" y="373000"/>
                    </a:lnTo>
                    <a:lnTo>
                      <a:pt x="375548" y="373000"/>
                    </a:lnTo>
                    <a:lnTo>
                      <a:pt x="375548" y="380613"/>
                    </a:lnTo>
                    <a:lnTo>
                      <a:pt x="373010" y="378075"/>
                    </a:lnTo>
                    <a:lnTo>
                      <a:pt x="370473" y="378075"/>
                    </a:lnTo>
                    <a:lnTo>
                      <a:pt x="370473" y="380613"/>
                    </a:lnTo>
                    <a:lnTo>
                      <a:pt x="365397" y="380613"/>
                    </a:lnTo>
                    <a:lnTo>
                      <a:pt x="362860" y="378075"/>
                    </a:lnTo>
                    <a:lnTo>
                      <a:pt x="360322" y="378075"/>
                    </a:lnTo>
                    <a:lnTo>
                      <a:pt x="357784" y="375537"/>
                    </a:lnTo>
                    <a:lnTo>
                      <a:pt x="352709" y="373000"/>
                    </a:lnTo>
                    <a:lnTo>
                      <a:pt x="327343" y="373000"/>
                    </a:lnTo>
                    <a:lnTo>
                      <a:pt x="322268" y="367924"/>
                    </a:lnTo>
                    <a:lnTo>
                      <a:pt x="317193" y="365387"/>
                    </a:lnTo>
                    <a:lnTo>
                      <a:pt x="314655" y="360311"/>
                    </a:lnTo>
                    <a:lnTo>
                      <a:pt x="309580" y="360311"/>
                    </a:lnTo>
                    <a:lnTo>
                      <a:pt x="309580" y="357774"/>
                    </a:lnTo>
                    <a:lnTo>
                      <a:pt x="307042" y="360311"/>
                    </a:lnTo>
                    <a:lnTo>
                      <a:pt x="304505" y="362849"/>
                    </a:lnTo>
                    <a:lnTo>
                      <a:pt x="299430" y="365387"/>
                    </a:lnTo>
                    <a:lnTo>
                      <a:pt x="296892" y="362849"/>
                    </a:lnTo>
                    <a:lnTo>
                      <a:pt x="289279" y="362849"/>
                    </a:lnTo>
                    <a:lnTo>
                      <a:pt x="284204" y="360311"/>
                    </a:lnTo>
                    <a:lnTo>
                      <a:pt x="261365" y="360311"/>
                    </a:lnTo>
                    <a:lnTo>
                      <a:pt x="253752" y="357774"/>
                    </a:lnTo>
                    <a:lnTo>
                      <a:pt x="238526" y="357774"/>
                    </a:lnTo>
                    <a:lnTo>
                      <a:pt x="233451" y="360311"/>
                    </a:lnTo>
                    <a:lnTo>
                      <a:pt x="230914" y="362849"/>
                    </a:lnTo>
                    <a:lnTo>
                      <a:pt x="223301" y="362849"/>
                    </a:lnTo>
                    <a:lnTo>
                      <a:pt x="218225" y="365387"/>
                    </a:lnTo>
                    <a:lnTo>
                      <a:pt x="215688" y="365387"/>
                    </a:lnTo>
                    <a:lnTo>
                      <a:pt x="215688" y="373000"/>
                    </a:lnTo>
                    <a:lnTo>
                      <a:pt x="218225" y="373000"/>
                    </a:lnTo>
                    <a:lnTo>
                      <a:pt x="218225" y="375537"/>
                    </a:lnTo>
                    <a:lnTo>
                      <a:pt x="220763" y="375537"/>
                    </a:lnTo>
                    <a:lnTo>
                      <a:pt x="220763" y="373000"/>
                    </a:lnTo>
                    <a:lnTo>
                      <a:pt x="223301" y="375537"/>
                    </a:lnTo>
                    <a:lnTo>
                      <a:pt x="223301" y="378075"/>
                    </a:lnTo>
                    <a:lnTo>
                      <a:pt x="225838" y="378075"/>
                    </a:lnTo>
                    <a:lnTo>
                      <a:pt x="228376" y="383150"/>
                    </a:lnTo>
                    <a:lnTo>
                      <a:pt x="225838" y="388225"/>
                    </a:lnTo>
                    <a:lnTo>
                      <a:pt x="225838" y="395838"/>
                    </a:lnTo>
                    <a:lnTo>
                      <a:pt x="230914" y="400914"/>
                    </a:lnTo>
                    <a:lnTo>
                      <a:pt x="233451" y="405989"/>
                    </a:lnTo>
                    <a:lnTo>
                      <a:pt x="233451" y="411064"/>
                    </a:lnTo>
                    <a:lnTo>
                      <a:pt x="228376" y="416139"/>
                    </a:lnTo>
                    <a:lnTo>
                      <a:pt x="220763" y="416139"/>
                    </a:lnTo>
                    <a:lnTo>
                      <a:pt x="215688" y="413602"/>
                    </a:lnTo>
                    <a:lnTo>
                      <a:pt x="208075" y="411064"/>
                    </a:lnTo>
                    <a:lnTo>
                      <a:pt x="200462" y="413602"/>
                    </a:lnTo>
                    <a:lnTo>
                      <a:pt x="197924" y="416139"/>
                    </a:lnTo>
                    <a:lnTo>
                      <a:pt x="195387" y="421215"/>
                    </a:lnTo>
                    <a:lnTo>
                      <a:pt x="192849" y="423752"/>
                    </a:lnTo>
                    <a:lnTo>
                      <a:pt x="190311" y="426290"/>
                    </a:lnTo>
                    <a:lnTo>
                      <a:pt x="185236" y="431365"/>
                    </a:lnTo>
                    <a:lnTo>
                      <a:pt x="180161" y="433903"/>
                    </a:lnTo>
                    <a:lnTo>
                      <a:pt x="175086" y="431365"/>
                    </a:lnTo>
                    <a:lnTo>
                      <a:pt x="167473" y="431365"/>
                    </a:lnTo>
                    <a:lnTo>
                      <a:pt x="164935" y="433903"/>
                    </a:lnTo>
                    <a:lnTo>
                      <a:pt x="162397" y="436440"/>
                    </a:lnTo>
                    <a:lnTo>
                      <a:pt x="157322" y="436440"/>
                    </a:lnTo>
                    <a:lnTo>
                      <a:pt x="152247" y="438978"/>
                    </a:lnTo>
                    <a:lnTo>
                      <a:pt x="142096" y="438978"/>
                    </a:lnTo>
                    <a:lnTo>
                      <a:pt x="137021" y="436440"/>
                    </a:lnTo>
                    <a:lnTo>
                      <a:pt x="126871" y="436440"/>
                    </a:lnTo>
                    <a:lnTo>
                      <a:pt x="124333" y="438978"/>
                    </a:lnTo>
                    <a:lnTo>
                      <a:pt x="119258" y="438978"/>
                    </a:lnTo>
                    <a:lnTo>
                      <a:pt x="114183" y="441516"/>
                    </a:lnTo>
                    <a:lnTo>
                      <a:pt x="109107" y="446591"/>
                    </a:lnTo>
                    <a:lnTo>
                      <a:pt x="101495" y="449128"/>
                    </a:lnTo>
                    <a:lnTo>
                      <a:pt x="93882" y="454204"/>
                    </a:lnTo>
                    <a:lnTo>
                      <a:pt x="88806" y="461817"/>
                    </a:lnTo>
                    <a:lnTo>
                      <a:pt x="81193" y="469430"/>
                    </a:lnTo>
                    <a:lnTo>
                      <a:pt x="73581" y="471967"/>
                    </a:lnTo>
                    <a:lnTo>
                      <a:pt x="65968" y="471967"/>
                    </a:lnTo>
                    <a:lnTo>
                      <a:pt x="58355" y="474505"/>
                    </a:lnTo>
                    <a:lnTo>
                      <a:pt x="55817" y="479580"/>
                    </a:lnTo>
                    <a:lnTo>
                      <a:pt x="50742" y="484655"/>
                    </a:lnTo>
                    <a:lnTo>
                      <a:pt x="45667" y="487193"/>
                    </a:lnTo>
                    <a:lnTo>
                      <a:pt x="38054" y="489730"/>
                    </a:lnTo>
                    <a:lnTo>
                      <a:pt x="32979" y="492268"/>
                    </a:lnTo>
                    <a:lnTo>
                      <a:pt x="30441" y="497343"/>
                    </a:lnTo>
                    <a:lnTo>
                      <a:pt x="27903" y="499881"/>
                    </a:lnTo>
                    <a:lnTo>
                      <a:pt x="0" y="499881"/>
                    </a:lnTo>
                    <a:lnTo>
                      <a:pt x="0" y="497343"/>
                    </a:lnTo>
                    <a:lnTo>
                      <a:pt x="5075" y="482118"/>
                    </a:lnTo>
                    <a:lnTo>
                      <a:pt x="7613" y="474505"/>
                    </a:lnTo>
                    <a:lnTo>
                      <a:pt x="10150" y="469430"/>
                    </a:lnTo>
                    <a:lnTo>
                      <a:pt x="12688" y="466892"/>
                    </a:lnTo>
                    <a:lnTo>
                      <a:pt x="15226" y="456741"/>
                    </a:lnTo>
                    <a:lnTo>
                      <a:pt x="15226" y="446591"/>
                    </a:lnTo>
                    <a:lnTo>
                      <a:pt x="17763" y="436440"/>
                    </a:lnTo>
                    <a:lnTo>
                      <a:pt x="20301" y="421215"/>
                    </a:lnTo>
                    <a:lnTo>
                      <a:pt x="20301" y="413602"/>
                    </a:lnTo>
                    <a:lnTo>
                      <a:pt x="17763" y="403451"/>
                    </a:lnTo>
                    <a:lnTo>
                      <a:pt x="12688" y="390763"/>
                    </a:lnTo>
                    <a:lnTo>
                      <a:pt x="10150" y="385688"/>
                    </a:lnTo>
                    <a:lnTo>
                      <a:pt x="5075" y="378075"/>
                    </a:lnTo>
                    <a:lnTo>
                      <a:pt x="5075" y="360311"/>
                    </a:lnTo>
                    <a:lnTo>
                      <a:pt x="7613" y="355236"/>
                    </a:lnTo>
                    <a:lnTo>
                      <a:pt x="12688" y="347623"/>
                    </a:lnTo>
                    <a:lnTo>
                      <a:pt x="17763" y="340010"/>
                    </a:lnTo>
                    <a:lnTo>
                      <a:pt x="25376" y="329860"/>
                    </a:lnTo>
                    <a:lnTo>
                      <a:pt x="27914" y="322247"/>
                    </a:lnTo>
                    <a:lnTo>
                      <a:pt x="30451" y="314634"/>
                    </a:lnTo>
                    <a:lnTo>
                      <a:pt x="35527" y="304484"/>
                    </a:lnTo>
                    <a:lnTo>
                      <a:pt x="40602" y="294333"/>
                    </a:lnTo>
                    <a:lnTo>
                      <a:pt x="45677" y="286720"/>
                    </a:lnTo>
                    <a:lnTo>
                      <a:pt x="45677" y="281645"/>
                    </a:lnTo>
                    <a:lnTo>
                      <a:pt x="48215" y="279107"/>
                    </a:lnTo>
                    <a:lnTo>
                      <a:pt x="50753" y="274032"/>
                    </a:lnTo>
                    <a:lnTo>
                      <a:pt x="55828" y="266419"/>
                    </a:lnTo>
                    <a:lnTo>
                      <a:pt x="60903" y="261344"/>
                    </a:lnTo>
                    <a:lnTo>
                      <a:pt x="68516" y="253731"/>
                    </a:lnTo>
                    <a:lnTo>
                      <a:pt x="76129" y="243581"/>
                    </a:lnTo>
                    <a:lnTo>
                      <a:pt x="78666" y="238505"/>
                    </a:lnTo>
                    <a:lnTo>
                      <a:pt x="78666" y="230892"/>
                    </a:lnTo>
                    <a:lnTo>
                      <a:pt x="76129" y="228355"/>
                    </a:lnTo>
                    <a:lnTo>
                      <a:pt x="76129" y="215667"/>
                    </a:lnTo>
                    <a:lnTo>
                      <a:pt x="81204" y="210591"/>
                    </a:lnTo>
                    <a:lnTo>
                      <a:pt x="83742" y="208054"/>
                    </a:lnTo>
                    <a:lnTo>
                      <a:pt x="83742" y="208054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19F50AE-E064-8F62-9DEA-C4428475854E}"/>
                  </a:ext>
                </a:extLst>
              </p:cNvPr>
              <p:cNvSpPr/>
              <p:nvPr/>
            </p:nvSpPr>
            <p:spPr>
              <a:xfrm>
                <a:off x="6595310" y="3372292"/>
                <a:ext cx="837417" cy="1126590"/>
              </a:xfrm>
              <a:custGeom>
                <a:avLst/>
                <a:gdLst>
                  <a:gd name="connsiteX0" fmla="*/ 53290 w 837417"/>
                  <a:gd name="connsiteY0" fmla="*/ 669934 h 1126590"/>
                  <a:gd name="connsiteX1" fmla="*/ 55828 w 837417"/>
                  <a:gd name="connsiteY1" fmla="*/ 669934 h 1126590"/>
                  <a:gd name="connsiteX2" fmla="*/ 60903 w 837417"/>
                  <a:gd name="connsiteY2" fmla="*/ 677547 h 1126590"/>
                  <a:gd name="connsiteX3" fmla="*/ 65978 w 837417"/>
                  <a:gd name="connsiteY3" fmla="*/ 682622 h 1126590"/>
                  <a:gd name="connsiteX4" fmla="*/ 71053 w 837417"/>
                  <a:gd name="connsiteY4" fmla="*/ 690235 h 1126590"/>
                  <a:gd name="connsiteX5" fmla="*/ 76129 w 837417"/>
                  <a:gd name="connsiteY5" fmla="*/ 697848 h 1126590"/>
                  <a:gd name="connsiteX6" fmla="*/ 81204 w 837417"/>
                  <a:gd name="connsiteY6" fmla="*/ 702923 h 1126590"/>
                  <a:gd name="connsiteX7" fmla="*/ 86279 w 837417"/>
                  <a:gd name="connsiteY7" fmla="*/ 707998 h 1126590"/>
                  <a:gd name="connsiteX8" fmla="*/ 91354 w 837417"/>
                  <a:gd name="connsiteY8" fmla="*/ 710536 h 1126590"/>
                  <a:gd name="connsiteX9" fmla="*/ 96430 w 837417"/>
                  <a:gd name="connsiteY9" fmla="*/ 713074 h 1126590"/>
                  <a:gd name="connsiteX10" fmla="*/ 149709 w 837417"/>
                  <a:gd name="connsiteY10" fmla="*/ 713074 h 1126590"/>
                  <a:gd name="connsiteX11" fmla="*/ 154785 w 837417"/>
                  <a:gd name="connsiteY11" fmla="*/ 715611 h 1126590"/>
                  <a:gd name="connsiteX12" fmla="*/ 157322 w 837417"/>
                  <a:gd name="connsiteY12" fmla="*/ 720686 h 1126590"/>
                  <a:gd name="connsiteX13" fmla="*/ 159860 w 837417"/>
                  <a:gd name="connsiteY13" fmla="*/ 725762 h 1126590"/>
                  <a:gd name="connsiteX14" fmla="*/ 162398 w 837417"/>
                  <a:gd name="connsiteY14" fmla="*/ 730837 h 1126590"/>
                  <a:gd name="connsiteX15" fmla="*/ 164935 w 837417"/>
                  <a:gd name="connsiteY15" fmla="*/ 735912 h 1126590"/>
                  <a:gd name="connsiteX16" fmla="*/ 172548 w 837417"/>
                  <a:gd name="connsiteY16" fmla="*/ 738450 h 1126590"/>
                  <a:gd name="connsiteX17" fmla="*/ 180161 w 837417"/>
                  <a:gd name="connsiteY17" fmla="*/ 740988 h 1126590"/>
                  <a:gd name="connsiteX18" fmla="*/ 187774 w 837417"/>
                  <a:gd name="connsiteY18" fmla="*/ 743525 h 1126590"/>
                  <a:gd name="connsiteX19" fmla="*/ 195387 w 837417"/>
                  <a:gd name="connsiteY19" fmla="*/ 748600 h 1126590"/>
                  <a:gd name="connsiteX20" fmla="*/ 197924 w 837417"/>
                  <a:gd name="connsiteY20" fmla="*/ 748600 h 1126590"/>
                  <a:gd name="connsiteX21" fmla="*/ 197924 w 837417"/>
                  <a:gd name="connsiteY21" fmla="*/ 746063 h 1126590"/>
                  <a:gd name="connsiteX22" fmla="*/ 200462 w 837417"/>
                  <a:gd name="connsiteY22" fmla="*/ 746063 h 1126590"/>
                  <a:gd name="connsiteX23" fmla="*/ 203000 w 837417"/>
                  <a:gd name="connsiteY23" fmla="*/ 735912 h 1126590"/>
                  <a:gd name="connsiteX24" fmla="*/ 203000 w 837417"/>
                  <a:gd name="connsiteY24" fmla="*/ 728299 h 1126590"/>
                  <a:gd name="connsiteX25" fmla="*/ 200462 w 837417"/>
                  <a:gd name="connsiteY25" fmla="*/ 723224 h 1126590"/>
                  <a:gd name="connsiteX26" fmla="*/ 197924 w 837417"/>
                  <a:gd name="connsiteY26" fmla="*/ 715611 h 1126590"/>
                  <a:gd name="connsiteX27" fmla="*/ 195387 w 837417"/>
                  <a:gd name="connsiteY27" fmla="*/ 710536 h 1126590"/>
                  <a:gd name="connsiteX28" fmla="*/ 192849 w 837417"/>
                  <a:gd name="connsiteY28" fmla="*/ 705461 h 1126590"/>
                  <a:gd name="connsiteX29" fmla="*/ 192849 w 837417"/>
                  <a:gd name="connsiteY29" fmla="*/ 702923 h 1126590"/>
                  <a:gd name="connsiteX30" fmla="*/ 190312 w 837417"/>
                  <a:gd name="connsiteY30" fmla="*/ 697848 h 1126590"/>
                  <a:gd name="connsiteX31" fmla="*/ 192849 w 837417"/>
                  <a:gd name="connsiteY31" fmla="*/ 695310 h 1126590"/>
                  <a:gd name="connsiteX32" fmla="*/ 197924 w 837417"/>
                  <a:gd name="connsiteY32" fmla="*/ 695310 h 1126590"/>
                  <a:gd name="connsiteX33" fmla="*/ 203000 w 837417"/>
                  <a:gd name="connsiteY33" fmla="*/ 697848 h 1126590"/>
                  <a:gd name="connsiteX34" fmla="*/ 208075 w 837417"/>
                  <a:gd name="connsiteY34" fmla="*/ 700385 h 1126590"/>
                  <a:gd name="connsiteX35" fmla="*/ 213150 w 837417"/>
                  <a:gd name="connsiteY35" fmla="*/ 700385 h 1126590"/>
                  <a:gd name="connsiteX36" fmla="*/ 215688 w 837417"/>
                  <a:gd name="connsiteY36" fmla="*/ 697848 h 1126590"/>
                  <a:gd name="connsiteX37" fmla="*/ 218225 w 837417"/>
                  <a:gd name="connsiteY37" fmla="*/ 695310 h 1126590"/>
                  <a:gd name="connsiteX38" fmla="*/ 220763 w 837417"/>
                  <a:gd name="connsiteY38" fmla="*/ 695310 h 1126590"/>
                  <a:gd name="connsiteX39" fmla="*/ 220763 w 837417"/>
                  <a:gd name="connsiteY39" fmla="*/ 692773 h 1126590"/>
                  <a:gd name="connsiteX40" fmla="*/ 223301 w 837417"/>
                  <a:gd name="connsiteY40" fmla="*/ 690235 h 1126590"/>
                  <a:gd name="connsiteX41" fmla="*/ 223301 w 837417"/>
                  <a:gd name="connsiteY41" fmla="*/ 675009 h 1126590"/>
                  <a:gd name="connsiteX42" fmla="*/ 220763 w 837417"/>
                  <a:gd name="connsiteY42" fmla="*/ 669934 h 1126590"/>
                  <a:gd name="connsiteX43" fmla="*/ 223301 w 837417"/>
                  <a:gd name="connsiteY43" fmla="*/ 662321 h 1126590"/>
                  <a:gd name="connsiteX44" fmla="*/ 223301 w 837417"/>
                  <a:gd name="connsiteY44" fmla="*/ 654708 h 1126590"/>
                  <a:gd name="connsiteX45" fmla="*/ 225838 w 837417"/>
                  <a:gd name="connsiteY45" fmla="*/ 639482 h 1126590"/>
                  <a:gd name="connsiteX46" fmla="*/ 225838 w 837417"/>
                  <a:gd name="connsiteY46" fmla="*/ 626794 h 1126590"/>
                  <a:gd name="connsiteX47" fmla="*/ 228376 w 837417"/>
                  <a:gd name="connsiteY47" fmla="*/ 614106 h 1126590"/>
                  <a:gd name="connsiteX48" fmla="*/ 233451 w 837417"/>
                  <a:gd name="connsiteY48" fmla="*/ 601418 h 1126590"/>
                  <a:gd name="connsiteX49" fmla="*/ 235989 w 837417"/>
                  <a:gd name="connsiteY49" fmla="*/ 591268 h 1126590"/>
                  <a:gd name="connsiteX50" fmla="*/ 241064 w 837417"/>
                  <a:gd name="connsiteY50" fmla="*/ 586192 h 1126590"/>
                  <a:gd name="connsiteX51" fmla="*/ 243602 w 837417"/>
                  <a:gd name="connsiteY51" fmla="*/ 581117 h 1126590"/>
                  <a:gd name="connsiteX52" fmla="*/ 243602 w 837417"/>
                  <a:gd name="connsiteY52" fmla="*/ 573504 h 1126590"/>
                  <a:gd name="connsiteX53" fmla="*/ 246139 w 837417"/>
                  <a:gd name="connsiteY53" fmla="*/ 565891 h 1126590"/>
                  <a:gd name="connsiteX54" fmla="*/ 246139 w 837417"/>
                  <a:gd name="connsiteY54" fmla="*/ 550665 h 1126590"/>
                  <a:gd name="connsiteX55" fmla="*/ 251215 w 837417"/>
                  <a:gd name="connsiteY55" fmla="*/ 545590 h 1126590"/>
                  <a:gd name="connsiteX56" fmla="*/ 253752 w 837417"/>
                  <a:gd name="connsiteY56" fmla="*/ 540515 h 1126590"/>
                  <a:gd name="connsiteX57" fmla="*/ 258827 w 837417"/>
                  <a:gd name="connsiteY57" fmla="*/ 537977 h 1126590"/>
                  <a:gd name="connsiteX58" fmla="*/ 261365 w 837417"/>
                  <a:gd name="connsiteY58" fmla="*/ 532902 h 1126590"/>
                  <a:gd name="connsiteX59" fmla="*/ 263903 w 837417"/>
                  <a:gd name="connsiteY59" fmla="*/ 530364 h 1126590"/>
                  <a:gd name="connsiteX60" fmla="*/ 263903 w 837417"/>
                  <a:gd name="connsiteY60" fmla="*/ 512601 h 1126590"/>
                  <a:gd name="connsiteX61" fmla="*/ 266440 w 837417"/>
                  <a:gd name="connsiteY61" fmla="*/ 507526 h 1126590"/>
                  <a:gd name="connsiteX62" fmla="*/ 266440 w 837417"/>
                  <a:gd name="connsiteY62" fmla="*/ 502450 h 1126590"/>
                  <a:gd name="connsiteX63" fmla="*/ 268978 w 837417"/>
                  <a:gd name="connsiteY63" fmla="*/ 497375 h 1126590"/>
                  <a:gd name="connsiteX64" fmla="*/ 268978 w 837417"/>
                  <a:gd name="connsiteY64" fmla="*/ 494838 h 1126590"/>
                  <a:gd name="connsiteX65" fmla="*/ 258827 w 837417"/>
                  <a:gd name="connsiteY65" fmla="*/ 494838 h 1126590"/>
                  <a:gd name="connsiteX66" fmla="*/ 253752 w 837417"/>
                  <a:gd name="connsiteY66" fmla="*/ 497375 h 1126590"/>
                  <a:gd name="connsiteX67" fmla="*/ 230914 w 837417"/>
                  <a:gd name="connsiteY67" fmla="*/ 497375 h 1126590"/>
                  <a:gd name="connsiteX68" fmla="*/ 225838 w 837417"/>
                  <a:gd name="connsiteY68" fmla="*/ 499913 h 1126590"/>
                  <a:gd name="connsiteX69" fmla="*/ 220763 w 837417"/>
                  <a:gd name="connsiteY69" fmla="*/ 499913 h 1126590"/>
                  <a:gd name="connsiteX70" fmla="*/ 215688 w 837417"/>
                  <a:gd name="connsiteY70" fmla="*/ 502450 h 1126590"/>
                  <a:gd name="connsiteX71" fmla="*/ 210612 w 837417"/>
                  <a:gd name="connsiteY71" fmla="*/ 499913 h 1126590"/>
                  <a:gd name="connsiteX72" fmla="*/ 208075 w 837417"/>
                  <a:gd name="connsiteY72" fmla="*/ 494838 h 1126590"/>
                  <a:gd name="connsiteX73" fmla="*/ 203000 w 837417"/>
                  <a:gd name="connsiteY73" fmla="*/ 489762 h 1126590"/>
                  <a:gd name="connsiteX74" fmla="*/ 195387 w 837417"/>
                  <a:gd name="connsiteY74" fmla="*/ 484687 h 1126590"/>
                  <a:gd name="connsiteX75" fmla="*/ 187774 w 837417"/>
                  <a:gd name="connsiteY75" fmla="*/ 477074 h 1126590"/>
                  <a:gd name="connsiteX76" fmla="*/ 185236 w 837417"/>
                  <a:gd name="connsiteY76" fmla="*/ 471999 h 1126590"/>
                  <a:gd name="connsiteX77" fmla="*/ 182698 w 837417"/>
                  <a:gd name="connsiteY77" fmla="*/ 464386 h 1126590"/>
                  <a:gd name="connsiteX78" fmla="*/ 177623 w 837417"/>
                  <a:gd name="connsiteY78" fmla="*/ 459311 h 1126590"/>
                  <a:gd name="connsiteX79" fmla="*/ 172548 w 837417"/>
                  <a:gd name="connsiteY79" fmla="*/ 451698 h 1126590"/>
                  <a:gd name="connsiteX80" fmla="*/ 172548 w 837417"/>
                  <a:gd name="connsiteY80" fmla="*/ 446623 h 1126590"/>
                  <a:gd name="connsiteX81" fmla="*/ 175086 w 837417"/>
                  <a:gd name="connsiteY81" fmla="*/ 441547 h 1126590"/>
                  <a:gd name="connsiteX82" fmla="*/ 177623 w 837417"/>
                  <a:gd name="connsiteY82" fmla="*/ 436472 h 1126590"/>
                  <a:gd name="connsiteX83" fmla="*/ 180161 w 837417"/>
                  <a:gd name="connsiteY83" fmla="*/ 433934 h 1126590"/>
                  <a:gd name="connsiteX84" fmla="*/ 180161 w 837417"/>
                  <a:gd name="connsiteY84" fmla="*/ 421246 h 1126590"/>
                  <a:gd name="connsiteX85" fmla="*/ 182698 w 837417"/>
                  <a:gd name="connsiteY85" fmla="*/ 413633 h 1126590"/>
                  <a:gd name="connsiteX86" fmla="*/ 182698 w 837417"/>
                  <a:gd name="connsiteY86" fmla="*/ 408558 h 1126590"/>
                  <a:gd name="connsiteX87" fmla="*/ 180161 w 837417"/>
                  <a:gd name="connsiteY87" fmla="*/ 403483 h 1126590"/>
                  <a:gd name="connsiteX88" fmla="*/ 177623 w 837417"/>
                  <a:gd name="connsiteY88" fmla="*/ 400945 h 1126590"/>
                  <a:gd name="connsiteX89" fmla="*/ 175086 w 837417"/>
                  <a:gd name="connsiteY89" fmla="*/ 398408 h 1126590"/>
                  <a:gd name="connsiteX90" fmla="*/ 147182 w 837417"/>
                  <a:gd name="connsiteY90" fmla="*/ 398408 h 1126590"/>
                  <a:gd name="connsiteX91" fmla="*/ 134494 w 837417"/>
                  <a:gd name="connsiteY91" fmla="*/ 400945 h 1126590"/>
                  <a:gd name="connsiteX92" fmla="*/ 131956 w 837417"/>
                  <a:gd name="connsiteY92" fmla="*/ 403483 h 1126590"/>
                  <a:gd name="connsiteX93" fmla="*/ 124344 w 837417"/>
                  <a:gd name="connsiteY93" fmla="*/ 403483 h 1126590"/>
                  <a:gd name="connsiteX94" fmla="*/ 121806 w 837417"/>
                  <a:gd name="connsiteY94" fmla="*/ 406021 h 1126590"/>
                  <a:gd name="connsiteX95" fmla="*/ 101505 w 837417"/>
                  <a:gd name="connsiteY95" fmla="*/ 406021 h 1126590"/>
                  <a:gd name="connsiteX96" fmla="*/ 96430 w 837417"/>
                  <a:gd name="connsiteY96" fmla="*/ 408558 h 1126590"/>
                  <a:gd name="connsiteX97" fmla="*/ 93892 w 837417"/>
                  <a:gd name="connsiteY97" fmla="*/ 408558 h 1126590"/>
                  <a:gd name="connsiteX98" fmla="*/ 86279 w 837417"/>
                  <a:gd name="connsiteY98" fmla="*/ 411096 h 1126590"/>
                  <a:gd name="connsiteX99" fmla="*/ 83742 w 837417"/>
                  <a:gd name="connsiteY99" fmla="*/ 411096 h 1126590"/>
                  <a:gd name="connsiteX100" fmla="*/ 81204 w 837417"/>
                  <a:gd name="connsiteY100" fmla="*/ 413633 h 1126590"/>
                  <a:gd name="connsiteX101" fmla="*/ 78666 w 837417"/>
                  <a:gd name="connsiteY101" fmla="*/ 413633 h 1126590"/>
                  <a:gd name="connsiteX102" fmla="*/ 73591 w 837417"/>
                  <a:gd name="connsiteY102" fmla="*/ 416171 h 1126590"/>
                  <a:gd name="connsiteX103" fmla="*/ 68516 w 837417"/>
                  <a:gd name="connsiteY103" fmla="*/ 416171 h 1126590"/>
                  <a:gd name="connsiteX104" fmla="*/ 68516 w 837417"/>
                  <a:gd name="connsiteY104" fmla="*/ 411096 h 1126590"/>
                  <a:gd name="connsiteX105" fmla="*/ 65978 w 837417"/>
                  <a:gd name="connsiteY105" fmla="*/ 408558 h 1126590"/>
                  <a:gd name="connsiteX106" fmla="*/ 65978 w 837417"/>
                  <a:gd name="connsiteY106" fmla="*/ 403483 h 1126590"/>
                  <a:gd name="connsiteX107" fmla="*/ 63441 w 837417"/>
                  <a:gd name="connsiteY107" fmla="*/ 398408 h 1126590"/>
                  <a:gd name="connsiteX108" fmla="*/ 60903 w 837417"/>
                  <a:gd name="connsiteY108" fmla="*/ 393333 h 1126590"/>
                  <a:gd name="connsiteX109" fmla="*/ 60903 w 837417"/>
                  <a:gd name="connsiteY109" fmla="*/ 385720 h 1126590"/>
                  <a:gd name="connsiteX110" fmla="*/ 58365 w 837417"/>
                  <a:gd name="connsiteY110" fmla="*/ 383182 h 1126590"/>
                  <a:gd name="connsiteX111" fmla="*/ 58365 w 837417"/>
                  <a:gd name="connsiteY111" fmla="*/ 378107 h 1126590"/>
                  <a:gd name="connsiteX112" fmla="*/ 55828 w 837417"/>
                  <a:gd name="connsiteY112" fmla="*/ 373031 h 1126590"/>
                  <a:gd name="connsiteX113" fmla="*/ 55828 w 837417"/>
                  <a:gd name="connsiteY113" fmla="*/ 362881 h 1126590"/>
                  <a:gd name="connsiteX114" fmla="*/ 58365 w 837417"/>
                  <a:gd name="connsiteY114" fmla="*/ 362881 h 1126590"/>
                  <a:gd name="connsiteX115" fmla="*/ 58365 w 837417"/>
                  <a:gd name="connsiteY115" fmla="*/ 360343 h 1126590"/>
                  <a:gd name="connsiteX116" fmla="*/ 63441 w 837417"/>
                  <a:gd name="connsiteY116" fmla="*/ 357806 h 1126590"/>
                  <a:gd name="connsiteX117" fmla="*/ 65978 w 837417"/>
                  <a:gd name="connsiteY117" fmla="*/ 355268 h 1126590"/>
                  <a:gd name="connsiteX118" fmla="*/ 68516 w 837417"/>
                  <a:gd name="connsiteY118" fmla="*/ 352730 h 1126590"/>
                  <a:gd name="connsiteX119" fmla="*/ 73591 w 837417"/>
                  <a:gd name="connsiteY119" fmla="*/ 350193 h 1126590"/>
                  <a:gd name="connsiteX120" fmla="*/ 76129 w 837417"/>
                  <a:gd name="connsiteY120" fmla="*/ 347655 h 1126590"/>
                  <a:gd name="connsiteX121" fmla="*/ 81204 w 837417"/>
                  <a:gd name="connsiteY121" fmla="*/ 342580 h 1126590"/>
                  <a:gd name="connsiteX122" fmla="*/ 81204 w 837417"/>
                  <a:gd name="connsiteY122" fmla="*/ 337505 h 1126590"/>
                  <a:gd name="connsiteX123" fmla="*/ 78666 w 837417"/>
                  <a:gd name="connsiteY123" fmla="*/ 334967 h 1126590"/>
                  <a:gd name="connsiteX124" fmla="*/ 76129 w 837417"/>
                  <a:gd name="connsiteY124" fmla="*/ 332429 h 1126590"/>
                  <a:gd name="connsiteX125" fmla="*/ 71053 w 837417"/>
                  <a:gd name="connsiteY125" fmla="*/ 332429 h 1126590"/>
                  <a:gd name="connsiteX126" fmla="*/ 68516 w 837417"/>
                  <a:gd name="connsiteY126" fmla="*/ 329892 h 1126590"/>
                  <a:gd name="connsiteX127" fmla="*/ 65978 w 837417"/>
                  <a:gd name="connsiteY127" fmla="*/ 327354 h 1126590"/>
                  <a:gd name="connsiteX128" fmla="*/ 58365 w 837417"/>
                  <a:gd name="connsiteY128" fmla="*/ 322279 h 1126590"/>
                  <a:gd name="connsiteX129" fmla="*/ 55828 w 837417"/>
                  <a:gd name="connsiteY129" fmla="*/ 319741 h 1126590"/>
                  <a:gd name="connsiteX130" fmla="*/ 50753 w 837417"/>
                  <a:gd name="connsiteY130" fmla="*/ 317204 h 1126590"/>
                  <a:gd name="connsiteX131" fmla="*/ 48215 w 837417"/>
                  <a:gd name="connsiteY131" fmla="*/ 309591 h 1126590"/>
                  <a:gd name="connsiteX132" fmla="*/ 45677 w 837417"/>
                  <a:gd name="connsiteY132" fmla="*/ 307053 h 1126590"/>
                  <a:gd name="connsiteX133" fmla="*/ 43139 w 837417"/>
                  <a:gd name="connsiteY133" fmla="*/ 296903 h 1126590"/>
                  <a:gd name="connsiteX134" fmla="*/ 40602 w 837417"/>
                  <a:gd name="connsiteY134" fmla="*/ 289290 h 1126590"/>
                  <a:gd name="connsiteX135" fmla="*/ 38064 w 837417"/>
                  <a:gd name="connsiteY135" fmla="*/ 286752 h 1126590"/>
                  <a:gd name="connsiteX136" fmla="*/ 35527 w 837417"/>
                  <a:gd name="connsiteY136" fmla="*/ 284214 h 1126590"/>
                  <a:gd name="connsiteX137" fmla="*/ 30451 w 837417"/>
                  <a:gd name="connsiteY137" fmla="*/ 281677 h 1126590"/>
                  <a:gd name="connsiteX138" fmla="*/ 25376 w 837417"/>
                  <a:gd name="connsiteY138" fmla="*/ 276602 h 1126590"/>
                  <a:gd name="connsiteX139" fmla="*/ 17763 w 837417"/>
                  <a:gd name="connsiteY139" fmla="*/ 271526 h 1126590"/>
                  <a:gd name="connsiteX140" fmla="*/ 15225 w 837417"/>
                  <a:gd name="connsiteY140" fmla="*/ 268989 h 1126590"/>
                  <a:gd name="connsiteX141" fmla="*/ 5075 w 837417"/>
                  <a:gd name="connsiteY141" fmla="*/ 258838 h 1126590"/>
                  <a:gd name="connsiteX142" fmla="*/ 2537 w 837417"/>
                  <a:gd name="connsiteY142" fmla="*/ 256300 h 1126590"/>
                  <a:gd name="connsiteX143" fmla="*/ 5075 w 837417"/>
                  <a:gd name="connsiteY143" fmla="*/ 256300 h 1126590"/>
                  <a:gd name="connsiteX144" fmla="*/ 5075 w 837417"/>
                  <a:gd name="connsiteY144" fmla="*/ 253763 h 1126590"/>
                  <a:gd name="connsiteX145" fmla="*/ 12688 w 837417"/>
                  <a:gd name="connsiteY145" fmla="*/ 253763 h 1126590"/>
                  <a:gd name="connsiteX146" fmla="*/ 12688 w 837417"/>
                  <a:gd name="connsiteY146" fmla="*/ 248688 h 1126590"/>
                  <a:gd name="connsiteX147" fmla="*/ 15225 w 837417"/>
                  <a:gd name="connsiteY147" fmla="*/ 246150 h 1126590"/>
                  <a:gd name="connsiteX148" fmla="*/ 15225 w 837417"/>
                  <a:gd name="connsiteY148" fmla="*/ 243612 h 1126590"/>
                  <a:gd name="connsiteX149" fmla="*/ 12688 w 837417"/>
                  <a:gd name="connsiteY149" fmla="*/ 243612 h 1126590"/>
                  <a:gd name="connsiteX150" fmla="*/ 10151 w 837417"/>
                  <a:gd name="connsiteY150" fmla="*/ 241075 h 1126590"/>
                  <a:gd name="connsiteX151" fmla="*/ 10151 w 837417"/>
                  <a:gd name="connsiteY151" fmla="*/ 228387 h 1126590"/>
                  <a:gd name="connsiteX152" fmla="*/ 20301 w 837417"/>
                  <a:gd name="connsiteY152" fmla="*/ 228387 h 1126590"/>
                  <a:gd name="connsiteX153" fmla="*/ 22839 w 837417"/>
                  <a:gd name="connsiteY153" fmla="*/ 225849 h 1126590"/>
                  <a:gd name="connsiteX154" fmla="*/ 25376 w 837417"/>
                  <a:gd name="connsiteY154" fmla="*/ 225849 h 1126590"/>
                  <a:gd name="connsiteX155" fmla="*/ 27914 w 837417"/>
                  <a:gd name="connsiteY155" fmla="*/ 223311 h 1126590"/>
                  <a:gd name="connsiteX156" fmla="*/ 32989 w 837417"/>
                  <a:gd name="connsiteY156" fmla="*/ 225849 h 1126590"/>
                  <a:gd name="connsiteX157" fmla="*/ 35527 w 837417"/>
                  <a:gd name="connsiteY157" fmla="*/ 223311 h 1126590"/>
                  <a:gd name="connsiteX158" fmla="*/ 32989 w 837417"/>
                  <a:gd name="connsiteY158" fmla="*/ 220774 h 1126590"/>
                  <a:gd name="connsiteX159" fmla="*/ 27914 w 837417"/>
                  <a:gd name="connsiteY159" fmla="*/ 218236 h 1126590"/>
                  <a:gd name="connsiteX160" fmla="*/ 25376 w 837417"/>
                  <a:gd name="connsiteY160" fmla="*/ 218236 h 1126590"/>
                  <a:gd name="connsiteX161" fmla="*/ 25376 w 837417"/>
                  <a:gd name="connsiteY161" fmla="*/ 213161 h 1126590"/>
                  <a:gd name="connsiteX162" fmla="*/ 27914 w 837417"/>
                  <a:gd name="connsiteY162" fmla="*/ 213161 h 1126590"/>
                  <a:gd name="connsiteX163" fmla="*/ 30451 w 837417"/>
                  <a:gd name="connsiteY163" fmla="*/ 210623 h 1126590"/>
                  <a:gd name="connsiteX164" fmla="*/ 32989 w 837417"/>
                  <a:gd name="connsiteY164" fmla="*/ 210623 h 1126590"/>
                  <a:gd name="connsiteX165" fmla="*/ 35527 w 837417"/>
                  <a:gd name="connsiteY165" fmla="*/ 213161 h 1126590"/>
                  <a:gd name="connsiteX166" fmla="*/ 35527 w 837417"/>
                  <a:gd name="connsiteY166" fmla="*/ 218236 h 1126590"/>
                  <a:gd name="connsiteX167" fmla="*/ 40602 w 837417"/>
                  <a:gd name="connsiteY167" fmla="*/ 218236 h 1126590"/>
                  <a:gd name="connsiteX168" fmla="*/ 40602 w 837417"/>
                  <a:gd name="connsiteY168" fmla="*/ 213161 h 1126590"/>
                  <a:gd name="connsiteX169" fmla="*/ 43139 w 837417"/>
                  <a:gd name="connsiteY169" fmla="*/ 210623 h 1126590"/>
                  <a:gd name="connsiteX170" fmla="*/ 48215 w 837417"/>
                  <a:gd name="connsiteY170" fmla="*/ 205548 h 1126590"/>
                  <a:gd name="connsiteX171" fmla="*/ 50753 w 837417"/>
                  <a:gd name="connsiteY171" fmla="*/ 208086 h 1126590"/>
                  <a:gd name="connsiteX172" fmla="*/ 55828 w 837417"/>
                  <a:gd name="connsiteY172" fmla="*/ 210623 h 1126590"/>
                  <a:gd name="connsiteX173" fmla="*/ 60903 w 837417"/>
                  <a:gd name="connsiteY173" fmla="*/ 210623 h 1126590"/>
                  <a:gd name="connsiteX174" fmla="*/ 60903 w 837417"/>
                  <a:gd name="connsiteY174" fmla="*/ 208086 h 1126590"/>
                  <a:gd name="connsiteX175" fmla="*/ 65978 w 837417"/>
                  <a:gd name="connsiteY175" fmla="*/ 208086 h 1126590"/>
                  <a:gd name="connsiteX176" fmla="*/ 68516 w 837417"/>
                  <a:gd name="connsiteY176" fmla="*/ 205548 h 1126590"/>
                  <a:gd name="connsiteX177" fmla="*/ 65978 w 837417"/>
                  <a:gd name="connsiteY177" fmla="*/ 203010 h 1126590"/>
                  <a:gd name="connsiteX178" fmla="*/ 63441 w 837417"/>
                  <a:gd name="connsiteY178" fmla="*/ 203010 h 1126590"/>
                  <a:gd name="connsiteX179" fmla="*/ 63441 w 837417"/>
                  <a:gd name="connsiteY179" fmla="*/ 200473 h 1126590"/>
                  <a:gd name="connsiteX180" fmla="*/ 65978 w 837417"/>
                  <a:gd name="connsiteY180" fmla="*/ 200473 h 1126590"/>
                  <a:gd name="connsiteX181" fmla="*/ 68516 w 837417"/>
                  <a:gd name="connsiteY181" fmla="*/ 203010 h 1126590"/>
                  <a:gd name="connsiteX182" fmla="*/ 71053 w 837417"/>
                  <a:gd name="connsiteY182" fmla="*/ 200473 h 1126590"/>
                  <a:gd name="connsiteX183" fmla="*/ 73591 w 837417"/>
                  <a:gd name="connsiteY183" fmla="*/ 197935 h 1126590"/>
                  <a:gd name="connsiteX184" fmla="*/ 76129 w 837417"/>
                  <a:gd name="connsiteY184" fmla="*/ 195397 h 1126590"/>
                  <a:gd name="connsiteX185" fmla="*/ 76129 w 837417"/>
                  <a:gd name="connsiteY185" fmla="*/ 192860 h 1126590"/>
                  <a:gd name="connsiteX186" fmla="*/ 71053 w 837417"/>
                  <a:gd name="connsiteY186" fmla="*/ 192860 h 1126590"/>
                  <a:gd name="connsiteX187" fmla="*/ 71053 w 837417"/>
                  <a:gd name="connsiteY187" fmla="*/ 190322 h 1126590"/>
                  <a:gd name="connsiteX188" fmla="*/ 73591 w 837417"/>
                  <a:gd name="connsiteY188" fmla="*/ 187785 h 1126590"/>
                  <a:gd name="connsiteX189" fmla="*/ 78666 w 837417"/>
                  <a:gd name="connsiteY189" fmla="*/ 187785 h 1126590"/>
                  <a:gd name="connsiteX190" fmla="*/ 81204 w 837417"/>
                  <a:gd name="connsiteY190" fmla="*/ 190322 h 1126590"/>
                  <a:gd name="connsiteX191" fmla="*/ 81204 w 837417"/>
                  <a:gd name="connsiteY191" fmla="*/ 195397 h 1126590"/>
                  <a:gd name="connsiteX192" fmla="*/ 83742 w 837417"/>
                  <a:gd name="connsiteY192" fmla="*/ 195397 h 1126590"/>
                  <a:gd name="connsiteX193" fmla="*/ 86279 w 837417"/>
                  <a:gd name="connsiteY193" fmla="*/ 190322 h 1126590"/>
                  <a:gd name="connsiteX194" fmla="*/ 91354 w 837417"/>
                  <a:gd name="connsiteY194" fmla="*/ 190322 h 1126590"/>
                  <a:gd name="connsiteX195" fmla="*/ 93892 w 837417"/>
                  <a:gd name="connsiteY195" fmla="*/ 195397 h 1126590"/>
                  <a:gd name="connsiteX196" fmla="*/ 96430 w 837417"/>
                  <a:gd name="connsiteY196" fmla="*/ 190322 h 1126590"/>
                  <a:gd name="connsiteX197" fmla="*/ 96430 w 837417"/>
                  <a:gd name="connsiteY197" fmla="*/ 185247 h 1126590"/>
                  <a:gd name="connsiteX198" fmla="*/ 101505 w 837417"/>
                  <a:gd name="connsiteY198" fmla="*/ 187785 h 1126590"/>
                  <a:gd name="connsiteX199" fmla="*/ 104042 w 837417"/>
                  <a:gd name="connsiteY199" fmla="*/ 187785 h 1126590"/>
                  <a:gd name="connsiteX200" fmla="*/ 104042 w 837417"/>
                  <a:gd name="connsiteY200" fmla="*/ 185247 h 1126590"/>
                  <a:gd name="connsiteX201" fmla="*/ 101505 w 837417"/>
                  <a:gd name="connsiteY201" fmla="*/ 185247 h 1126590"/>
                  <a:gd name="connsiteX202" fmla="*/ 101505 w 837417"/>
                  <a:gd name="connsiteY202" fmla="*/ 182709 h 1126590"/>
                  <a:gd name="connsiteX203" fmla="*/ 98967 w 837417"/>
                  <a:gd name="connsiteY203" fmla="*/ 180172 h 1126590"/>
                  <a:gd name="connsiteX204" fmla="*/ 98967 w 837417"/>
                  <a:gd name="connsiteY204" fmla="*/ 177634 h 1126590"/>
                  <a:gd name="connsiteX205" fmla="*/ 101505 w 837417"/>
                  <a:gd name="connsiteY205" fmla="*/ 175096 h 1126590"/>
                  <a:gd name="connsiteX206" fmla="*/ 98967 w 837417"/>
                  <a:gd name="connsiteY206" fmla="*/ 172559 h 1126590"/>
                  <a:gd name="connsiteX207" fmla="*/ 96430 w 837417"/>
                  <a:gd name="connsiteY207" fmla="*/ 170021 h 1126590"/>
                  <a:gd name="connsiteX208" fmla="*/ 98967 w 837417"/>
                  <a:gd name="connsiteY208" fmla="*/ 167483 h 1126590"/>
                  <a:gd name="connsiteX209" fmla="*/ 98967 w 837417"/>
                  <a:gd name="connsiteY209" fmla="*/ 164946 h 1126590"/>
                  <a:gd name="connsiteX210" fmla="*/ 96430 w 837417"/>
                  <a:gd name="connsiteY210" fmla="*/ 164946 h 1126590"/>
                  <a:gd name="connsiteX211" fmla="*/ 93892 w 837417"/>
                  <a:gd name="connsiteY211" fmla="*/ 167483 h 1126590"/>
                  <a:gd name="connsiteX212" fmla="*/ 91354 w 837417"/>
                  <a:gd name="connsiteY212" fmla="*/ 167483 h 1126590"/>
                  <a:gd name="connsiteX213" fmla="*/ 91354 w 837417"/>
                  <a:gd name="connsiteY213" fmla="*/ 162408 h 1126590"/>
                  <a:gd name="connsiteX214" fmla="*/ 93892 w 837417"/>
                  <a:gd name="connsiteY214" fmla="*/ 159871 h 1126590"/>
                  <a:gd name="connsiteX215" fmla="*/ 98967 w 837417"/>
                  <a:gd name="connsiteY215" fmla="*/ 159871 h 1126590"/>
                  <a:gd name="connsiteX216" fmla="*/ 98967 w 837417"/>
                  <a:gd name="connsiteY216" fmla="*/ 154795 h 1126590"/>
                  <a:gd name="connsiteX217" fmla="*/ 96430 w 837417"/>
                  <a:gd name="connsiteY217" fmla="*/ 152258 h 1126590"/>
                  <a:gd name="connsiteX218" fmla="*/ 101505 w 837417"/>
                  <a:gd name="connsiteY218" fmla="*/ 152258 h 1126590"/>
                  <a:gd name="connsiteX219" fmla="*/ 101505 w 837417"/>
                  <a:gd name="connsiteY219" fmla="*/ 154795 h 1126590"/>
                  <a:gd name="connsiteX220" fmla="*/ 104042 w 837417"/>
                  <a:gd name="connsiteY220" fmla="*/ 154795 h 1126590"/>
                  <a:gd name="connsiteX221" fmla="*/ 104042 w 837417"/>
                  <a:gd name="connsiteY221" fmla="*/ 149720 h 1126590"/>
                  <a:gd name="connsiteX222" fmla="*/ 106580 w 837417"/>
                  <a:gd name="connsiteY222" fmla="*/ 149720 h 1126590"/>
                  <a:gd name="connsiteX223" fmla="*/ 109118 w 837417"/>
                  <a:gd name="connsiteY223" fmla="*/ 152258 h 1126590"/>
                  <a:gd name="connsiteX224" fmla="*/ 111656 w 837417"/>
                  <a:gd name="connsiteY224" fmla="*/ 154795 h 1126590"/>
                  <a:gd name="connsiteX225" fmla="*/ 111656 w 837417"/>
                  <a:gd name="connsiteY225" fmla="*/ 162408 h 1126590"/>
                  <a:gd name="connsiteX226" fmla="*/ 114193 w 837417"/>
                  <a:gd name="connsiteY226" fmla="*/ 162408 h 1126590"/>
                  <a:gd name="connsiteX227" fmla="*/ 116731 w 837417"/>
                  <a:gd name="connsiteY227" fmla="*/ 159871 h 1126590"/>
                  <a:gd name="connsiteX228" fmla="*/ 119268 w 837417"/>
                  <a:gd name="connsiteY228" fmla="*/ 162408 h 1126590"/>
                  <a:gd name="connsiteX229" fmla="*/ 119268 w 837417"/>
                  <a:gd name="connsiteY229" fmla="*/ 159871 h 1126590"/>
                  <a:gd name="connsiteX230" fmla="*/ 121806 w 837417"/>
                  <a:gd name="connsiteY230" fmla="*/ 157333 h 1126590"/>
                  <a:gd name="connsiteX231" fmla="*/ 119268 w 837417"/>
                  <a:gd name="connsiteY231" fmla="*/ 154795 h 1126590"/>
                  <a:gd name="connsiteX232" fmla="*/ 119268 w 837417"/>
                  <a:gd name="connsiteY232" fmla="*/ 149720 h 1126590"/>
                  <a:gd name="connsiteX233" fmla="*/ 121806 w 837417"/>
                  <a:gd name="connsiteY233" fmla="*/ 149720 h 1126590"/>
                  <a:gd name="connsiteX234" fmla="*/ 124344 w 837417"/>
                  <a:gd name="connsiteY234" fmla="*/ 152258 h 1126590"/>
                  <a:gd name="connsiteX235" fmla="*/ 126881 w 837417"/>
                  <a:gd name="connsiteY235" fmla="*/ 157333 h 1126590"/>
                  <a:gd name="connsiteX236" fmla="*/ 129419 w 837417"/>
                  <a:gd name="connsiteY236" fmla="*/ 159871 h 1126590"/>
                  <a:gd name="connsiteX237" fmla="*/ 131956 w 837417"/>
                  <a:gd name="connsiteY237" fmla="*/ 162408 h 1126590"/>
                  <a:gd name="connsiteX238" fmla="*/ 134494 w 837417"/>
                  <a:gd name="connsiteY238" fmla="*/ 164946 h 1126590"/>
                  <a:gd name="connsiteX239" fmla="*/ 139570 w 837417"/>
                  <a:gd name="connsiteY239" fmla="*/ 164946 h 1126590"/>
                  <a:gd name="connsiteX240" fmla="*/ 142107 w 837417"/>
                  <a:gd name="connsiteY240" fmla="*/ 167483 h 1126590"/>
                  <a:gd name="connsiteX241" fmla="*/ 147182 w 837417"/>
                  <a:gd name="connsiteY241" fmla="*/ 167483 h 1126590"/>
                  <a:gd name="connsiteX242" fmla="*/ 147182 w 837417"/>
                  <a:gd name="connsiteY242" fmla="*/ 162408 h 1126590"/>
                  <a:gd name="connsiteX243" fmla="*/ 152258 w 837417"/>
                  <a:gd name="connsiteY243" fmla="*/ 164946 h 1126590"/>
                  <a:gd name="connsiteX244" fmla="*/ 152258 w 837417"/>
                  <a:gd name="connsiteY244" fmla="*/ 167483 h 1126590"/>
                  <a:gd name="connsiteX245" fmla="*/ 154795 w 837417"/>
                  <a:gd name="connsiteY245" fmla="*/ 164946 h 1126590"/>
                  <a:gd name="connsiteX246" fmla="*/ 157333 w 837417"/>
                  <a:gd name="connsiteY246" fmla="*/ 162408 h 1126590"/>
                  <a:gd name="connsiteX247" fmla="*/ 157333 w 837417"/>
                  <a:gd name="connsiteY247" fmla="*/ 159871 h 1126590"/>
                  <a:gd name="connsiteX248" fmla="*/ 154795 w 837417"/>
                  <a:gd name="connsiteY248" fmla="*/ 159871 h 1126590"/>
                  <a:gd name="connsiteX249" fmla="*/ 154795 w 837417"/>
                  <a:gd name="connsiteY249" fmla="*/ 157333 h 1126590"/>
                  <a:gd name="connsiteX250" fmla="*/ 152258 w 837417"/>
                  <a:gd name="connsiteY250" fmla="*/ 157333 h 1126590"/>
                  <a:gd name="connsiteX251" fmla="*/ 149720 w 837417"/>
                  <a:gd name="connsiteY251" fmla="*/ 154795 h 1126590"/>
                  <a:gd name="connsiteX252" fmla="*/ 149720 w 837417"/>
                  <a:gd name="connsiteY252" fmla="*/ 157333 h 1126590"/>
                  <a:gd name="connsiteX253" fmla="*/ 142107 w 837417"/>
                  <a:gd name="connsiteY253" fmla="*/ 157333 h 1126590"/>
                  <a:gd name="connsiteX254" fmla="*/ 142107 w 837417"/>
                  <a:gd name="connsiteY254" fmla="*/ 147182 h 1126590"/>
                  <a:gd name="connsiteX255" fmla="*/ 137032 w 837417"/>
                  <a:gd name="connsiteY255" fmla="*/ 147182 h 1126590"/>
                  <a:gd name="connsiteX256" fmla="*/ 137032 w 837417"/>
                  <a:gd name="connsiteY256" fmla="*/ 144645 h 1126590"/>
                  <a:gd name="connsiteX257" fmla="*/ 139570 w 837417"/>
                  <a:gd name="connsiteY257" fmla="*/ 142107 h 1126590"/>
                  <a:gd name="connsiteX258" fmla="*/ 144645 w 837417"/>
                  <a:gd name="connsiteY258" fmla="*/ 142107 h 1126590"/>
                  <a:gd name="connsiteX259" fmla="*/ 144645 w 837417"/>
                  <a:gd name="connsiteY259" fmla="*/ 139570 h 1126590"/>
                  <a:gd name="connsiteX260" fmla="*/ 137032 w 837417"/>
                  <a:gd name="connsiteY260" fmla="*/ 139570 h 1126590"/>
                  <a:gd name="connsiteX261" fmla="*/ 137032 w 837417"/>
                  <a:gd name="connsiteY261" fmla="*/ 137032 h 1126590"/>
                  <a:gd name="connsiteX262" fmla="*/ 139570 w 837417"/>
                  <a:gd name="connsiteY262" fmla="*/ 134494 h 1126590"/>
                  <a:gd name="connsiteX263" fmla="*/ 139570 w 837417"/>
                  <a:gd name="connsiteY263" fmla="*/ 129419 h 1126590"/>
                  <a:gd name="connsiteX264" fmla="*/ 137032 w 837417"/>
                  <a:gd name="connsiteY264" fmla="*/ 129419 h 1126590"/>
                  <a:gd name="connsiteX265" fmla="*/ 137032 w 837417"/>
                  <a:gd name="connsiteY265" fmla="*/ 131957 h 1126590"/>
                  <a:gd name="connsiteX266" fmla="*/ 131956 w 837417"/>
                  <a:gd name="connsiteY266" fmla="*/ 131957 h 1126590"/>
                  <a:gd name="connsiteX267" fmla="*/ 134494 w 837417"/>
                  <a:gd name="connsiteY267" fmla="*/ 129419 h 1126590"/>
                  <a:gd name="connsiteX268" fmla="*/ 137032 w 837417"/>
                  <a:gd name="connsiteY268" fmla="*/ 129419 h 1126590"/>
                  <a:gd name="connsiteX269" fmla="*/ 139570 w 837417"/>
                  <a:gd name="connsiteY269" fmla="*/ 126881 h 1126590"/>
                  <a:gd name="connsiteX270" fmla="*/ 139570 w 837417"/>
                  <a:gd name="connsiteY270" fmla="*/ 124344 h 1126590"/>
                  <a:gd name="connsiteX271" fmla="*/ 134494 w 837417"/>
                  <a:gd name="connsiteY271" fmla="*/ 124344 h 1126590"/>
                  <a:gd name="connsiteX272" fmla="*/ 131956 w 837417"/>
                  <a:gd name="connsiteY272" fmla="*/ 126881 h 1126590"/>
                  <a:gd name="connsiteX273" fmla="*/ 129419 w 837417"/>
                  <a:gd name="connsiteY273" fmla="*/ 124344 h 1126590"/>
                  <a:gd name="connsiteX274" fmla="*/ 126881 w 837417"/>
                  <a:gd name="connsiteY274" fmla="*/ 124344 h 1126590"/>
                  <a:gd name="connsiteX275" fmla="*/ 129419 w 837417"/>
                  <a:gd name="connsiteY275" fmla="*/ 121806 h 1126590"/>
                  <a:gd name="connsiteX276" fmla="*/ 131956 w 837417"/>
                  <a:gd name="connsiteY276" fmla="*/ 119269 h 1126590"/>
                  <a:gd name="connsiteX277" fmla="*/ 129419 w 837417"/>
                  <a:gd name="connsiteY277" fmla="*/ 116731 h 1126590"/>
                  <a:gd name="connsiteX278" fmla="*/ 126881 w 837417"/>
                  <a:gd name="connsiteY278" fmla="*/ 116731 h 1126590"/>
                  <a:gd name="connsiteX279" fmla="*/ 124344 w 837417"/>
                  <a:gd name="connsiteY279" fmla="*/ 114193 h 1126590"/>
                  <a:gd name="connsiteX280" fmla="*/ 121806 w 837417"/>
                  <a:gd name="connsiteY280" fmla="*/ 111656 h 1126590"/>
                  <a:gd name="connsiteX281" fmla="*/ 119268 w 837417"/>
                  <a:gd name="connsiteY281" fmla="*/ 111656 h 1126590"/>
                  <a:gd name="connsiteX282" fmla="*/ 119268 w 837417"/>
                  <a:gd name="connsiteY282" fmla="*/ 109118 h 1126590"/>
                  <a:gd name="connsiteX283" fmla="*/ 121806 w 837417"/>
                  <a:gd name="connsiteY283" fmla="*/ 109118 h 1126590"/>
                  <a:gd name="connsiteX284" fmla="*/ 121806 w 837417"/>
                  <a:gd name="connsiteY284" fmla="*/ 106581 h 1126590"/>
                  <a:gd name="connsiteX285" fmla="*/ 124344 w 837417"/>
                  <a:gd name="connsiteY285" fmla="*/ 109118 h 1126590"/>
                  <a:gd name="connsiteX286" fmla="*/ 126881 w 837417"/>
                  <a:gd name="connsiteY286" fmla="*/ 106581 h 1126590"/>
                  <a:gd name="connsiteX287" fmla="*/ 126881 w 837417"/>
                  <a:gd name="connsiteY287" fmla="*/ 104043 h 1126590"/>
                  <a:gd name="connsiteX288" fmla="*/ 121806 w 837417"/>
                  <a:gd name="connsiteY288" fmla="*/ 104043 h 1126590"/>
                  <a:gd name="connsiteX289" fmla="*/ 121806 w 837417"/>
                  <a:gd name="connsiteY289" fmla="*/ 106581 h 1126590"/>
                  <a:gd name="connsiteX290" fmla="*/ 119268 w 837417"/>
                  <a:gd name="connsiteY290" fmla="*/ 104043 h 1126590"/>
                  <a:gd name="connsiteX291" fmla="*/ 119268 w 837417"/>
                  <a:gd name="connsiteY291" fmla="*/ 98968 h 1126590"/>
                  <a:gd name="connsiteX292" fmla="*/ 116731 w 837417"/>
                  <a:gd name="connsiteY292" fmla="*/ 96430 h 1126590"/>
                  <a:gd name="connsiteX293" fmla="*/ 114193 w 837417"/>
                  <a:gd name="connsiteY293" fmla="*/ 96430 h 1126590"/>
                  <a:gd name="connsiteX294" fmla="*/ 114193 w 837417"/>
                  <a:gd name="connsiteY294" fmla="*/ 93892 h 1126590"/>
                  <a:gd name="connsiteX295" fmla="*/ 109118 w 837417"/>
                  <a:gd name="connsiteY295" fmla="*/ 93892 h 1126590"/>
                  <a:gd name="connsiteX296" fmla="*/ 109118 w 837417"/>
                  <a:gd name="connsiteY296" fmla="*/ 86279 h 1126590"/>
                  <a:gd name="connsiteX297" fmla="*/ 111656 w 837417"/>
                  <a:gd name="connsiteY297" fmla="*/ 86279 h 1126590"/>
                  <a:gd name="connsiteX298" fmla="*/ 111656 w 837417"/>
                  <a:gd name="connsiteY298" fmla="*/ 83742 h 1126590"/>
                  <a:gd name="connsiteX299" fmla="*/ 116731 w 837417"/>
                  <a:gd name="connsiteY299" fmla="*/ 83742 h 1126590"/>
                  <a:gd name="connsiteX300" fmla="*/ 119268 w 837417"/>
                  <a:gd name="connsiteY300" fmla="*/ 81204 h 1126590"/>
                  <a:gd name="connsiteX301" fmla="*/ 119268 w 837417"/>
                  <a:gd name="connsiteY301" fmla="*/ 78666 h 1126590"/>
                  <a:gd name="connsiteX302" fmla="*/ 114193 w 837417"/>
                  <a:gd name="connsiteY302" fmla="*/ 76129 h 1126590"/>
                  <a:gd name="connsiteX303" fmla="*/ 116731 w 837417"/>
                  <a:gd name="connsiteY303" fmla="*/ 73591 h 1126590"/>
                  <a:gd name="connsiteX304" fmla="*/ 116731 w 837417"/>
                  <a:gd name="connsiteY304" fmla="*/ 65978 h 1126590"/>
                  <a:gd name="connsiteX305" fmla="*/ 121806 w 837417"/>
                  <a:gd name="connsiteY305" fmla="*/ 65978 h 1126590"/>
                  <a:gd name="connsiteX306" fmla="*/ 124344 w 837417"/>
                  <a:gd name="connsiteY306" fmla="*/ 68516 h 1126590"/>
                  <a:gd name="connsiteX307" fmla="*/ 124344 w 837417"/>
                  <a:gd name="connsiteY307" fmla="*/ 73591 h 1126590"/>
                  <a:gd name="connsiteX308" fmla="*/ 129419 w 837417"/>
                  <a:gd name="connsiteY308" fmla="*/ 73591 h 1126590"/>
                  <a:gd name="connsiteX309" fmla="*/ 129419 w 837417"/>
                  <a:gd name="connsiteY309" fmla="*/ 68516 h 1126590"/>
                  <a:gd name="connsiteX310" fmla="*/ 124344 w 837417"/>
                  <a:gd name="connsiteY310" fmla="*/ 65978 h 1126590"/>
                  <a:gd name="connsiteX311" fmla="*/ 126881 w 837417"/>
                  <a:gd name="connsiteY311" fmla="*/ 63441 h 1126590"/>
                  <a:gd name="connsiteX312" fmla="*/ 129419 w 837417"/>
                  <a:gd name="connsiteY312" fmla="*/ 60903 h 1126590"/>
                  <a:gd name="connsiteX313" fmla="*/ 131956 w 837417"/>
                  <a:gd name="connsiteY313" fmla="*/ 63441 h 1126590"/>
                  <a:gd name="connsiteX314" fmla="*/ 137032 w 837417"/>
                  <a:gd name="connsiteY314" fmla="*/ 63441 h 1126590"/>
                  <a:gd name="connsiteX315" fmla="*/ 139570 w 837417"/>
                  <a:gd name="connsiteY315" fmla="*/ 60903 h 1126590"/>
                  <a:gd name="connsiteX316" fmla="*/ 142107 w 837417"/>
                  <a:gd name="connsiteY316" fmla="*/ 60903 h 1126590"/>
                  <a:gd name="connsiteX317" fmla="*/ 144645 w 837417"/>
                  <a:gd name="connsiteY317" fmla="*/ 63441 h 1126590"/>
                  <a:gd name="connsiteX318" fmla="*/ 144645 w 837417"/>
                  <a:gd name="connsiteY318" fmla="*/ 65978 h 1126590"/>
                  <a:gd name="connsiteX319" fmla="*/ 147182 w 837417"/>
                  <a:gd name="connsiteY319" fmla="*/ 65978 h 1126590"/>
                  <a:gd name="connsiteX320" fmla="*/ 149720 w 837417"/>
                  <a:gd name="connsiteY320" fmla="*/ 63441 h 1126590"/>
                  <a:gd name="connsiteX321" fmla="*/ 152258 w 837417"/>
                  <a:gd name="connsiteY321" fmla="*/ 60903 h 1126590"/>
                  <a:gd name="connsiteX322" fmla="*/ 159870 w 837417"/>
                  <a:gd name="connsiteY322" fmla="*/ 60903 h 1126590"/>
                  <a:gd name="connsiteX323" fmla="*/ 159870 w 837417"/>
                  <a:gd name="connsiteY323" fmla="*/ 55828 h 1126590"/>
                  <a:gd name="connsiteX324" fmla="*/ 154795 w 837417"/>
                  <a:gd name="connsiteY324" fmla="*/ 53290 h 1126590"/>
                  <a:gd name="connsiteX325" fmla="*/ 154795 w 837417"/>
                  <a:gd name="connsiteY325" fmla="*/ 55828 h 1126590"/>
                  <a:gd name="connsiteX326" fmla="*/ 152258 w 837417"/>
                  <a:gd name="connsiteY326" fmla="*/ 53290 h 1126590"/>
                  <a:gd name="connsiteX327" fmla="*/ 152258 w 837417"/>
                  <a:gd name="connsiteY327" fmla="*/ 50753 h 1126590"/>
                  <a:gd name="connsiteX328" fmla="*/ 154795 w 837417"/>
                  <a:gd name="connsiteY328" fmla="*/ 48215 h 1126590"/>
                  <a:gd name="connsiteX329" fmla="*/ 164946 w 837417"/>
                  <a:gd name="connsiteY329" fmla="*/ 48215 h 1126590"/>
                  <a:gd name="connsiteX330" fmla="*/ 162408 w 837417"/>
                  <a:gd name="connsiteY330" fmla="*/ 45677 h 1126590"/>
                  <a:gd name="connsiteX331" fmla="*/ 162408 w 837417"/>
                  <a:gd name="connsiteY331" fmla="*/ 43140 h 1126590"/>
                  <a:gd name="connsiteX332" fmla="*/ 159870 w 837417"/>
                  <a:gd name="connsiteY332" fmla="*/ 40602 h 1126590"/>
                  <a:gd name="connsiteX333" fmla="*/ 167483 w 837417"/>
                  <a:gd name="connsiteY333" fmla="*/ 40602 h 1126590"/>
                  <a:gd name="connsiteX334" fmla="*/ 167483 w 837417"/>
                  <a:gd name="connsiteY334" fmla="*/ 38064 h 1126590"/>
                  <a:gd name="connsiteX335" fmla="*/ 170021 w 837417"/>
                  <a:gd name="connsiteY335" fmla="*/ 35527 h 1126590"/>
                  <a:gd name="connsiteX336" fmla="*/ 162408 w 837417"/>
                  <a:gd name="connsiteY336" fmla="*/ 35527 h 1126590"/>
                  <a:gd name="connsiteX337" fmla="*/ 162408 w 837417"/>
                  <a:gd name="connsiteY337" fmla="*/ 27914 h 1126590"/>
                  <a:gd name="connsiteX338" fmla="*/ 167483 w 837417"/>
                  <a:gd name="connsiteY338" fmla="*/ 27914 h 1126590"/>
                  <a:gd name="connsiteX339" fmla="*/ 167483 w 837417"/>
                  <a:gd name="connsiteY339" fmla="*/ 30452 h 1126590"/>
                  <a:gd name="connsiteX340" fmla="*/ 170021 w 837417"/>
                  <a:gd name="connsiteY340" fmla="*/ 32989 h 1126590"/>
                  <a:gd name="connsiteX341" fmla="*/ 172559 w 837417"/>
                  <a:gd name="connsiteY341" fmla="*/ 32989 h 1126590"/>
                  <a:gd name="connsiteX342" fmla="*/ 172559 w 837417"/>
                  <a:gd name="connsiteY342" fmla="*/ 35527 h 1126590"/>
                  <a:gd name="connsiteX343" fmla="*/ 177634 w 837417"/>
                  <a:gd name="connsiteY343" fmla="*/ 35527 h 1126590"/>
                  <a:gd name="connsiteX344" fmla="*/ 180171 w 837417"/>
                  <a:gd name="connsiteY344" fmla="*/ 32989 h 1126590"/>
                  <a:gd name="connsiteX345" fmla="*/ 180171 w 837417"/>
                  <a:gd name="connsiteY345" fmla="*/ 25376 h 1126590"/>
                  <a:gd name="connsiteX346" fmla="*/ 177634 w 837417"/>
                  <a:gd name="connsiteY346" fmla="*/ 22839 h 1126590"/>
                  <a:gd name="connsiteX347" fmla="*/ 180171 w 837417"/>
                  <a:gd name="connsiteY347" fmla="*/ 20301 h 1126590"/>
                  <a:gd name="connsiteX348" fmla="*/ 182709 w 837417"/>
                  <a:gd name="connsiteY348" fmla="*/ 22839 h 1126590"/>
                  <a:gd name="connsiteX349" fmla="*/ 182709 w 837417"/>
                  <a:gd name="connsiteY349" fmla="*/ 25376 h 1126590"/>
                  <a:gd name="connsiteX350" fmla="*/ 185247 w 837417"/>
                  <a:gd name="connsiteY350" fmla="*/ 27914 h 1126590"/>
                  <a:gd name="connsiteX351" fmla="*/ 185247 w 837417"/>
                  <a:gd name="connsiteY351" fmla="*/ 30452 h 1126590"/>
                  <a:gd name="connsiteX352" fmla="*/ 187784 w 837417"/>
                  <a:gd name="connsiteY352" fmla="*/ 30452 h 1126590"/>
                  <a:gd name="connsiteX353" fmla="*/ 190322 w 837417"/>
                  <a:gd name="connsiteY353" fmla="*/ 27914 h 1126590"/>
                  <a:gd name="connsiteX354" fmla="*/ 187784 w 837417"/>
                  <a:gd name="connsiteY354" fmla="*/ 27914 h 1126590"/>
                  <a:gd name="connsiteX355" fmla="*/ 187784 w 837417"/>
                  <a:gd name="connsiteY355" fmla="*/ 20301 h 1126590"/>
                  <a:gd name="connsiteX356" fmla="*/ 185247 w 837417"/>
                  <a:gd name="connsiteY356" fmla="*/ 20301 h 1126590"/>
                  <a:gd name="connsiteX357" fmla="*/ 185247 w 837417"/>
                  <a:gd name="connsiteY357" fmla="*/ 15226 h 1126590"/>
                  <a:gd name="connsiteX358" fmla="*/ 190322 w 837417"/>
                  <a:gd name="connsiteY358" fmla="*/ 15226 h 1126590"/>
                  <a:gd name="connsiteX359" fmla="*/ 192860 w 837417"/>
                  <a:gd name="connsiteY359" fmla="*/ 12688 h 1126590"/>
                  <a:gd name="connsiteX360" fmla="*/ 200473 w 837417"/>
                  <a:gd name="connsiteY360" fmla="*/ 12688 h 1126590"/>
                  <a:gd name="connsiteX361" fmla="*/ 200473 w 837417"/>
                  <a:gd name="connsiteY361" fmla="*/ 7613 h 1126590"/>
                  <a:gd name="connsiteX362" fmla="*/ 203010 w 837417"/>
                  <a:gd name="connsiteY362" fmla="*/ 5075 h 1126590"/>
                  <a:gd name="connsiteX363" fmla="*/ 203010 w 837417"/>
                  <a:gd name="connsiteY363" fmla="*/ 0 h 1126590"/>
                  <a:gd name="connsiteX364" fmla="*/ 208085 w 837417"/>
                  <a:gd name="connsiteY364" fmla="*/ 0 h 1126590"/>
                  <a:gd name="connsiteX365" fmla="*/ 210623 w 837417"/>
                  <a:gd name="connsiteY365" fmla="*/ 2538 h 1126590"/>
                  <a:gd name="connsiteX366" fmla="*/ 213161 w 837417"/>
                  <a:gd name="connsiteY366" fmla="*/ 5075 h 1126590"/>
                  <a:gd name="connsiteX367" fmla="*/ 215698 w 837417"/>
                  <a:gd name="connsiteY367" fmla="*/ 7613 h 1126590"/>
                  <a:gd name="connsiteX368" fmla="*/ 215698 w 837417"/>
                  <a:gd name="connsiteY368" fmla="*/ 10151 h 1126590"/>
                  <a:gd name="connsiteX369" fmla="*/ 218236 w 837417"/>
                  <a:gd name="connsiteY369" fmla="*/ 12688 h 1126590"/>
                  <a:gd name="connsiteX370" fmla="*/ 218236 w 837417"/>
                  <a:gd name="connsiteY370" fmla="*/ 15226 h 1126590"/>
                  <a:gd name="connsiteX371" fmla="*/ 220773 w 837417"/>
                  <a:gd name="connsiteY371" fmla="*/ 17764 h 1126590"/>
                  <a:gd name="connsiteX372" fmla="*/ 220773 w 837417"/>
                  <a:gd name="connsiteY372" fmla="*/ 20301 h 1126590"/>
                  <a:gd name="connsiteX373" fmla="*/ 223311 w 837417"/>
                  <a:gd name="connsiteY373" fmla="*/ 25376 h 1126590"/>
                  <a:gd name="connsiteX374" fmla="*/ 225849 w 837417"/>
                  <a:gd name="connsiteY374" fmla="*/ 27914 h 1126590"/>
                  <a:gd name="connsiteX375" fmla="*/ 230924 w 837417"/>
                  <a:gd name="connsiteY375" fmla="*/ 30452 h 1126590"/>
                  <a:gd name="connsiteX376" fmla="*/ 235999 w 837417"/>
                  <a:gd name="connsiteY376" fmla="*/ 35527 h 1126590"/>
                  <a:gd name="connsiteX377" fmla="*/ 241075 w 837417"/>
                  <a:gd name="connsiteY377" fmla="*/ 38064 h 1126590"/>
                  <a:gd name="connsiteX378" fmla="*/ 246150 w 837417"/>
                  <a:gd name="connsiteY378" fmla="*/ 40602 h 1126590"/>
                  <a:gd name="connsiteX379" fmla="*/ 251225 w 837417"/>
                  <a:gd name="connsiteY379" fmla="*/ 43140 h 1126590"/>
                  <a:gd name="connsiteX380" fmla="*/ 256300 w 837417"/>
                  <a:gd name="connsiteY380" fmla="*/ 45677 h 1126590"/>
                  <a:gd name="connsiteX381" fmla="*/ 256300 w 837417"/>
                  <a:gd name="connsiteY381" fmla="*/ 48215 h 1126590"/>
                  <a:gd name="connsiteX382" fmla="*/ 258838 w 837417"/>
                  <a:gd name="connsiteY382" fmla="*/ 50753 h 1126590"/>
                  <a:gd name="connsiteX383" fmla="*/ 258838 w 837417"/>
                  <a:gd name="connsiteY383" fmla="*/ 53290 h 1126590"/>
                  <a:gd name="connsiteX384" fmla="*/ 256300 w 837417"/>
                  <a:gd name="connsiteY384" fmla="*/ 55828 h 1126590"/>
                  <a:gd name="connsiteX385" fmla="*/ 253763 w 837417"/>
                  <a:gd name="connsiteY385" fmla="*/ 60903 h 1126590"/>
                  <a:gd name="connsiteX386" fmla="*/ 251225 w 837417"/>
                  <a:gd name="connsiteY386" fmla="*/ 63441 h 1126590"/>
                  <a:gd name="connsiteX387" fmla="*/ 248687 w 837417"/>
                  <a:gd name="connsiteY387" fmla="*/ 65978 h 1126590"/>
                  <a:gd name="connsiteX388" fmla="*/ 243612 w 837417"/>
                  <a:gd name="connsiteY388" fmla="*/ 65978 h 1126590"/>
                  <a:gd name="connsiteX389" fmla="*/ 241075 w 837417"/>
                  <a:gd name="connsiteY389" fmla="*/ 63441 h 1126590"/>
                  <a:gd name="connsiteX390" fmla="*/ 238537 w 837417"/>
                  <a:gd name="connsiteY390" fmla="*/ 63441 h 1126590"/>
                  <a:gd name="connsiteX391" fmla="*/ 238537 w 837417"/>
                  <a:gd name="connsiteY391" fmla="*/ 71054 h 1126590"/>
                  <a:gd name="connsiteX392" fmla="*/ 235999 w 837417"/>
                  <a:gd name="connsiteY392" fmla="*/ 71054 h 1126590"/>
                  <a:gd name="connsiteX393" fmla="*/ 235999 w 837417"/>
                  <a:gd name="connsiteY393" fmla="*/ 73591 h 1126590"/>
                  <a:gd name="connsiteX394" fmla="*/ 238537 w 837417"/>
                  <a:gd name="connsiteY394" fmla="*/ 76129 h 1126590"/>
                  <a:gd name="connsiteX395" fmla="*/ 246150 w 837417"/>
                  <a:gd name="connsiteY395" fmla="*/ 76129 h 1126590"/>
                  <a:gd name="connsiteX396" fmla="*/ 246150 w 837417"/>
                  <a:gd name="connsiteY396" fmla="*/ 78666 h 1126590"/>
                  <a:gd name="connsiteX397" fmla="*/ 243612 w 837417"/>
                  <a:gd name="connsiteY397" fmla="*/ 78666 h 1126590"/>
                  <a:gd name="connsiteX398" fmla="*/ 241075 w 837417"/>
                  <a:gd name="connsiteY398" fmla="*/ 81204 h 1126590"/>
                  <a:gd name="connsiteX399" fmla="*/ 241075 w 837417"/>
                  <a:gd name="connsiteY399" fmla="*/ 83742 h 1126590"/>
                  <a:gd name="connsiteX400" fmla="*/ 248687 w 837417"/>
                  <a:gd name="connsiteY400" fmla="*/ 83742 h 1126590"/>
                  <a:gd name="connsiteX401" fmla="*/ 251225 w 837417"/>
                  <a:gd name="connsiteY401" fmla="*/ 86279 h 1126590"/>
                  <a:gd name="connsiteX402" fmla="*/ 253763 w 837417"/>
                  <a:gd name="connsiteY402" fmla="*/ 86279 h 1126590"/>
                  <a:gd name="connsiteX403" fmla="*/ 256300 w 837417"/>
                  <a:gd name="connsiteY403" fmla="*/ 88817 h 1126590"/>
                  <a:gd name="connsiteX404" fmla="*/ 266451 w 837417"/>
                  <a:gd name="connsiteY404" fmla="*/ 88817 h 1126590"/>
                  <a:gd name="connsiteX405" fmla="*/ 268988 w 837417"/>
                  <a:gd name="connsiteY405" fmla="*/ 91355 h 1126590"/>
                  <a:gd name="connsiteX406" fmla="*/ 266451 w 837417"/>
                  <a:gd name="connsiteY406" fmla="*/ 93892 h 1126590"/>
                  <a:gd name="connsiteX407" fmla="*/ 266451 w 837417"/>
                  <a:gd name="connsiteY407" fmla="*/ 101505 h 1126590"/>
                  <a:gd name="connsiteX408" fmla="*/ 263913 w 837417"/>
                  <a:gd name="connsiteY408" fmla="*/ 101505 h 1126590"/>
                  <a:gd name="connsiteX409" fmla="*/ 261376 w 837417"/>
                  <a:gd name="connsiteY409" fmla="*/ 104043 h 1126590"/>
                  <a:gd name="connsiteX410" fmla="*/ 258838 w 837417"/>
                  <a:gd name="connsiteY410" fmla="*/ 106581 h 1126590"/>
                  <a:gd name="connsiteX411" fmla="*/ 258838 w 837417"/>
                  <a:gd name="connsiteY411" fmla="*/ 111656 h 1126590"/>
                  <a:gd name="connsiteX412" fmla="*/ 261376 w 837417"/>
                  <a:gd name="connsiteY412" fmla="*/ 111656 h 1126590"/>
                  <a:gd name="connsiteX413" fmla="*/ 261376 w 837417"/>
                  <a:gd name="connsiteY413" fmla="*/ 116731 h 1126590"/>
                  <a:gd name="connsiteX414" fmla="*/ 263913 w 837417"/>
                  <a:gd name="connsiteY414" fmla="*/ 116731 h 1126590"/>
                  <a:gd name="connsiteX415" fmla="*/ 263913 w 837417"/>
                  <a:gd name="connsiteY415" fmla="*/ 114193 h 1126590"/>
                  <a:gd name="connsiteX416" fmla="*/ 266451 w 837417"/>
                  <a:gd name="connsiteY416" fmla="*/ 111656 h 1126590"/>
                  <a:gd name="connsiteX417" fmla="*/ 266451 w 837417"/>
                  <a:gd name="connsiteY417" fmla="*/ 114193 h 1126590"/>
                  <a:gd name="connsiteX418" fmla="*/ 271526 w 837417"/>
                  <a:gd name="connsiteY418" fmla="*/ 116731 h 1126590"/>
                  <a:gd name="connsiteX419" fmla="*/ 274064 w 837417"/>
                  <a:gd name="connsiteY419" fmla="*/ 119269 h 1126590"/>
                  <a:gd name="connsiteX420" fmla="*/ 274064 w 837417"/>
                  <a:gd name="connsiteY420" fmla="*/ 124344 h 1126590"/>
                  <a:gd name="connsiteX421" fmla="*/ 271526 w 837417"/>
                  <a:gd name="connsiteY421" fmla="*/ 126881 h 1126590"/>
                  <a:gd name="connsiteX422" fmla="*/ 274064 w 837417"/>
                  <a:gd name="connsiteY422" fmla="*/ 129419 h 1126590"/>
                  <a:gd name="connsiteX423" fmla="*/ 276601 w 837417"/>
                  <a:gd name="connsiteY423" fmla="*/ 129419 h 1126590"/>
                  <a:gd name="connsiteX424" fmla="*/ 276601 w 837417"/>
                  <a:gd name="connsiteY424" fmla="*/ 137032 h 1126590"/>
                  <a:gd name="connsiteX425" fmla="*/ 279139 w 837417"/>
                  <a:gd name="connsiteY425" fmla="*/ 139570 h 1126590"/>
                  <a:gd name="connsiteX426" fmla="*/ 279139 w 837417"/>
                  <a:gd name="connsiteY426" fmla="*/ 142107 h 1126590"/>
                  <a:gd name="connsiteX427" fmla="*/ 281677 w 837417"/>
                  <a:gd name="connsiteY427" fmla="*/ 144645 h 1126590"/>
                  <a:gd name="connsiteX428" fmla="*/ 281677 w 837417"/>
                  <a:gd name="connsiteY428" fmla="*/ 149720 h 1126590"/>
                  <a:gd name="connsiteX429" fmla="*/ 294365 w 837417"/>
                  <a:gd name="connsiteY429" fmla="*/ 149720 h 1126590"/>
                  <a:gd name="connsiteX430" fmla="*/ 294365 w 837417"/>
                  <a:gd name="connsiteY430" fmla="*/ 175086 h 1126590"/>
                  <a:gd name="connsiteX431" fmla="*/ 296902 w 837417"/>
                  <a:gd name="connsiteY431" fmla="*/ 177624 h 1126590"/>
                  <a:gd name="connsiteX432" fmla="*/ 312128 w 837417"/>
                  <a:gd name="connsiteY432" fmla="*/ 177624 h 1126590"/>
                  <a:gd name="connsiteX433" fmla="*/ 317204 w 837417"/>
                  <a:gd name="connsiteY433" fmla="*/ 175086 h 1126590"/>
                  <a:gd name="connsiteX434" fmla="*/ 319741 w 837417"/>
                  <a:gd name="connsiteY434" fmla="*/ 175086 h 1126590"/>
                  <a:gd name="connsiteX435" fmla="*/ 319741 w 837417"/>
                  <a:gd name="connsiteY435" fmla="*/ 172548 h 1126590"/>
                  <a:gd name="connsiteX436" fmla="*/ 322279 w 837417"/>
                  <a:gd name="connsiteY436" fmla="*/ 172548 h 1126590"/>
                  <a:gd name="connsiteX437" fmla="*/ 322279 w 837417"/>
                  <a:gd name="connsiteY437" fmla="*/ 170011 h 1126590"/>
                  <a:gd name="connsiteX438" fmla="*/ 329892 w 837417"/>
                  <a:gd name="connsiteY438" fmla="*/ 170011 h 1126590"/>
                  <a:gd name="connsiteX439" fmla="*/ 332429 w 837417"/>
                  <a:gd name="connsiteY439" fmla="*/ 172548 h 1126590"/>
                  <a:gd name="connsiteX440" fmla="*/ 337504 w 837417"/>
                  <a:gd name="connsiteY440" fmla="*/ 172548 h 1126590"/>
                  <a:gd name="connsiteX441" fmla="*/ 345117 w 837417"/>
                  <a:gd name="connsiteY441" fmla="*/ 175086 h 1126590"/>
                  <a:gd name="connsiteX442" fmla="*/ 352730 w 837417"/>
                  <a:gd name="connsiteY442" fmla="*/ 177624 h 1126590"/>
                  <a:gd name="connsiteX443" fmla="*/ 355268 w 837417"/>
                  <a:gd name="connsiteY443" fmla="*/ 177624 h 1126590"/>
                  <a:gd name="connsiteX444" fmla="*/ 362881 w 837417"/>
                  <a:gd name="connsiteY444" fmla="*/ 180161 h 1126590"/>
                  <a:gd name="connsiteX445" fmla="*/ 365418 w 837417"/>
                  <a:gd name="connsiteY445" fmla="*/ 180161 h 1126590"/>
                  <a:gd name="connsiteX446" fmla="*/ 370494 w 837417"/>
                  <a:gd name="connsiteY446" fmla="*/ 177624 h 1126590"/>
                  <a:gd name="connsiteX447" fmla="*/ 378107 w 837417"/>
                  <a:gd name="connsiteY447" fmla="*/ 180161 h 1126590"/>
                  <a:gd name="connsiteX448" fmla="*/ 380644 w 837417"/>
                  <a:gd name="connsiteY448" fmla="*/ 180161 h 1126590"/>
                  <a:gd name="connsiteX449" fmla="*/ 385719 w 837417"/>
                  <a:gd name="connsiteY449" fmla="*/ 185236 h 1126590"/>
                  <a:gd name="connsiteX450" fmla="*/ 388257 w 837417"/>
                  <a:gd name="connsiteY450" fmla="*/ 187774 h 1126590"/>
                  <a:gd name="connsiteX451" fmla="*/ 388257 w 837417"/>
                  <a:gd name="connsiteY451" fmla="*/ 190312 h 1126590"/>
                  <a:gd name="connsiteX452" fmla="*/ 390795 w 837417"/>
                  <a:gd name="connsiteY452" fmla="*/ 190312 h 1126590"/>
                  <a:gd name="connsiteX453" fmla="*/ 398407 w 837417"/>
                  <a:gd name="connsiteY453" fmla="*/ 197924 h 1126590"/>
                  <a:gd name="connsiteX454" fmla="*/ 403483 w 837417"/>
                  <a:gd name="connsiteY454" fmla="*/ 197924 h 1126590"/>
                  <a:gd name="connsiteX455" fmla="*/ 408558 w 837417"/>
                  <a:gd name="connsiteY455" fmla="*/ 200462 h 1126590"/>
                  <a:gd name="connsiteX456" fmla="*/ 418709 w 837417"/>
                  <a:gd name="connsiteY456" fmla="*/ 203000 h 1126590"/>
                  <a:gd name="connsiteX457" fmla="*/ 426321 w 837417"/>
                  <a:gd name="connsiteY457" fmla="*/ 208075 h 1126590"/>
                  <a:gd name="connsiteX458" fmla="*/ 428859 w 837417"/>
                  <a:gd name="connsiteY458" fmla="*/ 213150 h 1126590"/>
                  <a:gd name="connsiteX459" fmla="*/ 433934 w 837417"/>
                  <a:gd name="connsiteY459" fmla="*/ 215688 h 1126590"/>
                  <a:gd name="connsiteX460" fmla="*/ 436472 w 837417"/>
                  <a:gd name="connsiteY460" fmla="*/ 215688 h 1126590"/>
                  <a:gd name="connsiteX461" fmla="*/ 439010 w 837417"/>
                  <a:gd name="connsiteY461" fmla="*/ 218225 h 1126590"/>
                  <a:gd name="connsiteX462" fmla="*/ 446623 w 837417"/>
                  <a:gd name="connsiteY462" fmla="*/ 218225 h 1126590"/>
                  <a:gd name="connsiteX463" fmla="*/ 449160 w 837417"/>
                  <a:gd name="connsiteY463" fmla="*/ 215688 h 1126590"/>
                  <a:gd name="connsiteX464" fmla="*/ 454235 w 837417"/>
                  <a:gd name="connsiteY464" fmla="*/ 215688 h 1126590"/>
                  <a:gd name="connsiteX465" fmla="*/ 459311 w 837417"/>
                  <a:gd name="connsiteY465" fmla="*/ 213150 h 1126590"/>
                  <a:gd name="connsiteX466" fmla="*/ 469461 w 837417"/>
                  <a:gd name="connsiteY466" fmla="*/ 210613 h 1126590"/>
                  <a:gd name="connsiteX467" fmla="*/ 471999 w 837417"/>
                  <a:gd name="connsiteY467" fmla="*/ 210613 h 1126590"/>
                  <a:gd name="connsiteX468" fmla="*/ 479612 w 837417"/>
                  <a:gd name="connsiteY468" fmla="*/ 208075 h 1126590"/>
                  <a:gd name="connsiteX469" fmla="*/ 484687 w 837417"/>
                  <a:gd name="connsiteY469" fmla="*/ 208075 h 1126590"/>
                  <a:gd name="connsiteX470" fmla="*/ 489762 w 837417"/>
                  <a:gd name="connsiteY470" fmla="*/ 205537 h 1126590"/>
                  <a:gd name="connsiteX471" fmla="*/ 497375 w 837417"/>
                  <a:gd name="connsiteY471" fmla="*/ 203000 h 1126590"/>
                  <a:gd name="connsiteX472" fmla="*/ 510063 w 837417"/>
                  <a:gd name="connsiteY472" fmla="*/ 197924 h 1126590"/>
                  <a:gd name="connsiteX473" fmla="*/ 520214 w 837417"/>
                  <a:gd name="connsiteY473" fmla="*/ 195387 h 1126590"/>
                  <a:gd name="connsiteX474" fmla="*/ 522751 w 837417"/>
                  <a:gd name="connsiteY474" fmla="*/ 192849 h 1126590"/>
                  <a:gd name="connsiteX475" fmla="*/ 527827 w 837417"/>
                  <a:gd name="connsiteY475" fmla="*/ 187774 h 1126590"/>
                  <a:gd name="connsiteX476" fmla="*/ 532902 w 837417"/>
                  <a:gd name="connsiteY476" fmla="*/ 185236 h 1126590"/>
                  <a:gd name="connsiteX477" fmla="*/ 540515 w 837417"/>
                  <a:gd name="connsiteY477" fmla="*/ 185236 h 1126590"/>
                  <a:gd name="connsiteX478" fmla="*/ 543052 w 837417"/>
                  <a:gd name="connsiteY478" fmla="*/ 182699 h 1126590"/>
                  <a:gd name="connsiteX479" fmla="*/ 545590 w 837417"/>
                  <a:gd name="connsiteY479" fmla="*/ 180161 h 1126590"/>
                  <a:gd name="connsiteX480" fmla="*/ 548128 w 837417"/>
                  <a:gd name="connsiteY480" fmla="*/ 180161 h 1126590"/>
                  <a:gd name="connsiteX481" fmla="*/ 548128 w 837417"/>
                  <a:gd name="connsiteY481" fmla="*/ 177624 h 1126590"/>
                  <a:gd name="connsiteX482" fmla="*/ 553203 w 837417"/>
                  <a:gd name="connsiteY482" fmla="*/ 177624 h 1126590"/>
                  <a:gd name="connsiteX483" fmla="*/ 553203 w 837417"/>
                  <a:gd name="connsiteY483" fmla="*/ 175086 h 1126590"/>
                  <a:gd name="connsiteX484" fmla="*/ 555741 w 837417"/>
                  <a:gd name="connsiteY484" fmla="*/ 177624 h 1126590"/>
                  <a:gd name="connsiteX485" fmla="*/ 555741 w 837417"/>
                  <a:gd name="connsiteY485" fmla="*/ 180161 h 1126590"/>
                  <a:gd name="connsiteX486" fmla="*/ 558278 w 837417"/>
                  <a:gd name="connsiteY486" fmla="*/ 182699 h 1126590"/>
                  <a:gd name="connsiteX487" fmla="*/ 560816 w 837417"/>
                  <a:gd name="connsiteY487" fmla="*/ 185236 h 1126590"/>
                  <a:gd name="connsiteX488" fmla="*/ 565891 w 837417"/>
                  <a:gd name="connsiteY488" fmla="*/ 190312 h 1126590"/>
                  <a:gd name="connsiteX489" fmla="*/ 568429 w 837417"/>
                  <a:gd name="connsiteY489" fmla="*/ 192849 h 1126590"/>
                  <a:gd name="connsiteX490" fmla="*/ 570966 w 837417"/>
                  <a:gd name="connsiteY490" fmla="*/ 195387 h 1126590"/>
                  <a:gd name="connsiteX491" fmla="*/ 583655 w 837417"/>
                  <a:gd name="connsiteY491" fmla="*/ 210613 h 1126590"/>
                  <a:gd name="connsiteX492" fmla="*/ 583655 w 837417"/>
                  <a:gd name="connsiteY492" fmla="*/ 215688 h 1126590"/>
                  <a:gd name="connsiteX493" fmla="*/ 586192 w 837417"/>
                  <a:gd name="connsiteY493" fmla="*/ 218225 h 1126590"/>
                  <a:gd name="connsiteX494" fmla="*/ 581117 w 837417"/>
                  <a:gd name="connsiteY494" fmla="*/ 228376 h 1126590"/>
                  <a:gd name="connsiteX495" fmla="*/ 581117 w 837417"/>
                  <a:gd name="connsiteY495" fmla="*/ 233451 h 1126590"/>
                  <a:gd name="connsiteX496" fmla="*/ 578579 w 837417"/>
                  <a:gd name="connsiteY496" fmla="*/ 235989 h 1126590"/>
                  <a:gd name="connsiteX497" fmla="*/ 578579 w 837417"/>
                  <a:gd name="connsiteY497" fmla="*/ 238527 h 1126590"/>
                  <a:gd name="connsiteX498" fmla="*/ 576041 w 837417"/>
                  <a:gd name="connsiteY498" fmla="*/ 243602 h 1126590"/>
                  <a:gd name="connsiteX499" fmla="*/ 576041 w 837417"/>
                  <a:gd name="connsiteY499" fmla="*/ 251215 h 1126590"/>
                  <a:gd name="connsiteX500" fmla="*/ 578579 w 837417"/>
                  <a:gd name="connsiteY500" fmla="*/ 256290 h 1126590"/>
                  <a:gd name="connsiteX501" fmla="*/ 583655 w 837417"/>
                  <a:gd name="connsiteY501" fmla="*/ 256290 h 1126590"/>
                  <a:gd name="connsiteX502" fmla="*/ 586192 w 837417"/>
                  <a:gd name="connsiteY502" fmla="*/ 253752 h 1126590"/>
                  <a:gd name="connsiteX503" fmla="*/ 591267 w 837417"/>
                  <a:gd name="connsiteY503" fmla="*/ 253752 h 1126590"/>
                  <a:gd name="connsiteX504" fmla="*/ 598880 w 837417"/>
                  <a:gd name="connsiteY504" fmla="*/ 251215 h 1126590"/>
                  <a:gd name="connsiteX505" fmla="*/ 606493 w 837417"/>
                  <a:gd name="connsiteY505" fmla="*/ 251215 h 1126590"/>
                  <a:gd name="connsiteX506" fmla="*/ 614106 w 837417"/>
                  <a:gd name="connsiteY506" fmla="*/ 256290 h 1126590"/>
                  <a:gd name="connsiteX507" fmla="*/ 616644 w 837417"/>
                  <a:gd name="connsiteY507" fmla="*/ 261365 h 1126590"/>
                  <a:gd name="connsiteX508" fmla="*/ 619181 w 837417"/>
                  <a:gd name="connsiteY508" fmla="*/ 271516 h 1126590"/>
                  <a:gd name="connsiteX509" fmla="*/ 619181 w 837417"/>
                  <a:gd name="connsiteY509" fmla="*/ 284204 h 1126590"/>
                  <a:gd name="connsiteX510" fmla="*/ 621719 w 837417"/>
                  <a:gd name="connsiteY510" fmla="*/ 294354 h 1126590"/>
                  <a:gd name="connsiteX511" fmla="*/ 634407 w 837417"/>
                  <a:gd name="connsiteY511" fmla="*/ 307042 h 1126590"/>
                  <a:gd name="connsiteX512" fmla="*/ 639482 w 837417"/>
                  <a:gd name="connsiteY512" fmla="*/ 317193 h 1126590"/>
                  <a:gd name="connsiteX513" fmla="*/ 639482 w 837417"/>
                  <a:gd name="connsiteY513" fmla="*/ 324806 h 1126590"/>
                  <a:gd name="connsiteX514" fmla="*/ 636945 w 837417"/>
                  <a:gd name="connsiteY514" fmla="*/ 329881 h 1126590"/>
                  <a:gd name="connsiteX515" fmla="*/ 636945 w 837417"/>
                  <a:gd name="connsiteY515" fmla="*/ 332419 h 1126590"/>
                  <a:gd name="connsiteX516" fmla="*/ 634407 w 837417"/>
                  <a:gd name="connsiteY516" fmla="*/ 334956 h 1126590"/>
                  <a:gd name="connsiteX517" fmla="*/ 631869 w 837417"/>
                  <a:gd name="connsiteY517" fmla="*/ 334956 h 1126590"/>
                  <a:gd name="connsiteX518" fmla="*/ 629332 w 837417"/>
                  <a:gd name="connsiteY518" fmla="*/ 337494 h 1126590"/>
                  <a:gd name="connsiteX519" fmla="*/ 629332 w 837417"/>
                  <a:gd name="connsiteY519" fmla="*/ 345107 h 1126590"/>
                  <a:gd name="connsiteX520" fmla="*/ 634407 w 837417"/>
                  <a:gd name="connsiteY520" fmla="*/ 355257 h 1126590"/>
                  <a:gd name="connsiteX521" fmla="*/ 639482 w 837417"/>
                  <a:gd name="connsiteY521" fmla="*/ 362870 h 1126590"/>
                  <a:gd name="connsiteX522" fmla="*/ 642020 w 837417"/>
                  <a:gd name="connsiteY522" fmla="*/ 373021 h 1126590"/>
                  <a:gd name="connsiteX523" fmla="*/ 642020 w 837417"/>
                  <a:gd name="connsiteY523" fmla="*/ 400924 h 1126590"/>
                  <a:gd name="connsiteX524" fmla="*/ 644558 w 837417"/>
                  <a:gd name="connsiteY524" fmla="*/ 405999 h 1126590"/>
                  <a:gd name="connsiteX525" fmla="*/ 649633 w 837417"/>
                  <a:gd name="connsiteY525" fmla="*/ 413612 h 1126590"/>
                  <a:gd name="connsiteX526" fmla="*/ 652170 w 837417"/>
                  <a:gd name="connsiteY526" fmla="*/ 421225 h 1126590"/>
                  <a:gd name="connsiteX527" fmla="*/ 657246 w 837417"/>
                  <a:gd name="connsiteY527" fmla="*/ 426301 h 1126590"/>
                  <a:gd name="connsiteX528" fmla="*/ 657246 w 837417"/>
                  <a:gd name="connsiteY528" fmla="*/ 431376 h 1126590"/>
                  <a:gd name="connsiteX529" fmla="*/ 659783 w 837417"/>
                  <a:gd name="connsiteY529" fmla="*/ 436451 h 1126590"/>
                  <a:gd name="connsiteX530" fmla="*/ 657246 w 837417"/>
                  <a:gd name="connsiteY530" fmla="*/ 444064 h 1126590"/>
                  <a:gd name="connsiteX531" fmla="*/ 657246 w 837417"/>
                  <a:gd name="connsiteY531" fmla="*/ 474505 h 1126590"/>
                  <a:gd name="connsiteX532" fmla="*/ 662321 w 837417"/>
                  <a:gd name="connsiteY532" fmla="*/ 482118 h 1126590"/>
                  <a:gd name="connsiteX533" fmla="*/ 672472 w 837417"/>
                  <a:gd name="connsiteY533" fmla="*/ 492268 h 1126590"/>
                  <a:gd name="connsiteX534" fmla="*/ 675009 w 837417"/>
                  <a:gd name="connsiteY534" fmla="*/ 494806 h 1126590"/>
                  <a:gd name="connsiteX535" fmla="*/ 677547 w 837417"/>
                  <a:gd name="connsiteY535" fmla="*/ 499881 h 1126590"/>
                  <a:gd name="connsiteX536" fmla="*/ 677547 w 837417"/>
                  <a:gd name="connsiteY536" fmla="*/ 520171 h 1126590"/>
                  <a:gd name="connsiteX537" fmla="*/ 682622 w 837417"/>
                  <a:gd name="connsiteY537" fmla="*/ 527784 h 1126590"/>
                  <a:gd name="connsiteX538" fmla="*/ 690235 w 837417"/>
                  <a:gd name="connsiteY538" fmla="*/ 537935 h 1126590"/>
                  <a:gd name="connsiteX539" fmla="*/ 692772 w 837417"/>
                  <a:gd name="connsiteY539" fmla="*/ 543010 h 1126590"/>
                  <a:gd name="connsiteX540" fmla="*/ 697848 w 837417"/>
                  <a:gd name="connsiteY540" fmla="*/ 550623 h 1126590"/>
                  <a:gd name="connsiteX541" fmla="*/ 705460 w 837417"/>
                  <a:gd name="connsiteY541" fmla="*/ 555698 h 1126590"/>
                  <a:gd name="connsiteX542" fmla="*/ 710536 w 837417"/>
                  <a:gd name="connsiteY542" fmla="*/ 558236 h 1126590"/>
                  <a:gd name="connsiteX543" fmla="*/ 715611 w 837417"/>
                  <a:gd name="connsiteY543" fmla="*/ 558236 h 1126590"/>
                  <a:gd name="connsiteX544" fmla="*/ 720686 w 837417"/>
                  <a:gd name="connsiteY544" fmla="*/ 560774 h 1126590"/>
                  <a:gd name="connsiteX545" fmla="*/ 725762 w 837417"/>
                  <a:gd name="connsiteY545" fmla="*/ 568387 h 1126590"/>
                  <a:gd name="connsiteX546" fmla="*/ 728299 w 837417"/>
                  <a:gd name="connsiteY546" fmla="*/ 573462 h 1126590"/>
                  <a:gd name="connsiteX547" fmla="*/ 730837 w 837417"/>
                  <a:gd name="connsiteY547" fmla="*/ 575999 h 1126590"/>
                  <a:gd name="connsiteX548" fmla="*/ 735912 w 837417"/>
                  <a:gd name="connsiteY548" fmla="*/ 586150 h 1126590"/>
                  <a:gd name="connsiteX549" fmla="*/ 738450 w 837417"/>
                  <a:gd name="connsiteY549" fmla="*/ 593763 h 1126590"/>
                  <a:gd name="connsiteX550" fmla="*/ 740987 w 837417"/>
                  <a:gd name="connsiteY550" fmla="*/ 606451 h 1126590"/>
                  <a:gd name="connsiteX551" fmla="*/ 740987 w 837417"/>
                  <a:gd name="connsiteY551" fmla="*/ 614064 h 1126590"/>
                  <a:gd name="connsiteX552" fmla="*/ 746063 w 837417"/>
                  <a:gd name="connsiteY552" fmla="*/ 621677 h 1126590"/>
                  <a:gd name="connsiteX553" fmla="*/ 753675 w 837417"/>
                  <a:gd name="connsiteY553" fmla="*/ 624214 h 1126590"/>
                  <a:gd name="connsiteX554" fmla="*/ 756213 w 837417"/>
                  <a:gd name="connsiteY554" fmla="*/ 626752 h 1126590"/>
                  <a:gd name="connsiteX555" fmla="*/ 766364 w 837417"/>
                  <a:gd name="connsiteY555" fmla="*/ 629290 h 1126590"/>
                  <a:gd name="connsiteX556" fmla="*/ 766364 w 837417"/>
                  <a:gd name="connsiteY556" fmla="*/ 631827 h 1126590"/>
                  <a:gd name="connsiteX557" fmla="*/ 768901 w 837417"/>
                  <a:gd name="connsiteY557" fmla="*/ 631827 h 1126590"/>
                  <a:gd name="connsiteX558" fmla="*/ 771439 w 837417"/>
                  <a:gd name="connsiteY558" fmla="*/ 634365 h 1126590"/>
                  <a:gd name="connsiteX559" fmla="*/ 771439 w 837417"/>
                  <a:gd name="connsiteY559" fmla="*/ 636902 h 1126590"/>
                  <a:gd name="connsiteX560" fmla="*/ 776514 w 837417"/>
                  <a:gd name="connsiteY560" fmla="*/ 636902 h 1126590"/>
                  <a:gd name="connsiteX561" fmla="*/ 779052 w 837417"/>
                  <a:gd name="connsiteY561" fmla="*/ 639440 h 1126590"/>
                  <a:gd name="connsiteX562" fmla="*/ 779052 w 837417"/>
                  <a:gd name="connsiteY562" fmla="*/ 641978 h 1126590"/>
                  <a:gd name="connsiteX563" fmla="*/ 781589 w 837417"/>
                  <a:gd name="connsiteY563" fmla="*/ 641978 h 1126590"/>
                  <a:gd name="connsiteX564" fmla="*/ 781589 w 837417"/>
                  <a:gd name="connsiteY564" fmla="*/ 647053 h 1126590"/>
                  <a:gd name="connsiteX565" fmla="*/ 784127 w 837417"/>
                  <a:gd name="connsiteY565" fmla="*/ 649591 h 1126590"/>
                  <a:gd name="connsiteX566" fmla="*/ 799353 w 837417"/>
                  <a:gd name="connsiteY566" fmla="*/ 649591 h 1126590"/>
                  <a:gd name="connsiteX567" fmla="*/ 801891 w 837417"/>
                  <a:gd name="connsiteY567" fmla="*/ 652128 h 1126590"/>
                  <a:gd name="connsiteX568" fmla="*/ 809503 w 837417"/>
                  <a:gd name="connsiteY568" fmla="*/ 654666 h 1126590"/>
                  <a:gd name="connsiteX569" fmla="*/ 817116 w 837417"/>
                  <a:gd name="connsiteY569" fmla="*/ 657204 h 1126590"/>
                  <a:gd name="connsiteX570" fmla="*/ 824729 w 837417"/>
                  <a:gd name="connsiteY570" fmla="*/ 659741 h 1126590"/>
                  <a:gd name="connsiteX571" fmla="*/ 827267 w 837417"/>
                  <a:gd name="connsiteY571" fmla="*/ 664816 h 1126590"/>
                  <a:gd name="connsiteX572" fmla="*/ 829804 w 837417"/>
                  <a:gd name="connsiteY572" fmla="*/ 667354 h 1126590"/>
                  <a:gd name="connsiteX573" fmla="*/ 829804 w 837417"/>
                  <a:gd name="connsiteY573" fmla="*/ 680042 h 1126590"/>
                  <a:gd name="connsiteX574" fmla="*/ 832342 w 837417"/>
                  <a:gd name="connsiteY574" fmla="*/ 682580 h 1126590"/>
                  <a:gd name="connsiteX575" fmla="*/ 834880 w 837417"/>
                  <a:gd name="connsiteY575" fmla="*/ 685117 h 1126590"/>
                  <a:gd name="connsiteX576" fmla="*/ 834880 w 837417"/>
                  <a:gd name="connsiteY576" fmla="*/ 690193 h 1126590"/>
                  <a:gd name="connsiteX577" fmla="*/ 837417 w 837417"/>
                  <a:gd name="connsiteY577" fmla="*/ 692730 h 1126590"/>
                  <a:gd name="connsiteX578" fmla="*/ 837417 w 837417"/>
                  <a:gd name="connsiteY578" fmla="*/ 695268 h 1126590"/>
                  <a:gd name="connsiteX579" fmla="*/ 834880 w 837417"/>
                  <a:gd name="connsiteY579" fmla="*/ 697805 h 1126590"/>
                  <a:gd name="connsiteX580" fmla="*/ 832342 w 837417"/>
                  <a:gd name="connsiteY580" fmla="*/ 700343 h 1126590"/>
                  <a:gd name="connsiteX581" fmla="*/ 832342 w 837417"/>
                  <a:gd name="connsiteY581" fmla="*/ 702881 h 1126590"/>
                  <a:gd name="connsiteX582" fmla="*/ 829804 w 837417"/>
                  <a:gd name="connsiteY582" fmla="*/ 705418 h 1126590"/>
                  <a:gd name="connsiteX583" fmla="*/ 827267 w 837417"/>
                  <a:gd name="connsiteY583" fmla="*/ 710494 h 1126590"/>
                  <a:gd name="connsiteX584" fmla="*/ 824729 w 837417"/>
                  <a:gd name="connsiteY584" fmla="*/ 715569 h 1126590"/>
                  <a:gd name="connsiteX585" fmla="*/ 822191 w 837417"/>
                  <a:gd name="connsiteY585" fmla="*/ 718107 h 1126590"/>
                  <a:gd name="connsiteX586" fmla="*/ 819654 w 837417"/>
                  <a:gd name="connsiteY586" fmla="*/ 723182 h 1126590"/>
                  <a:gd name="connsiteX587" fmla="*/ 817116 w 837417"/>
                  <a:gd name="connsiteY587" fmla="*/ 725719 h 1126590"/>
                  <a:gd name="connsiteX588" fmla="*/ 817116 w 837417"/>
                  <a:gd name="connsiteY588" fmla="*/ 730795 h 1126590"/>
                  <a:gd name="connsiteX589" fmla="*/ 814579 w 837417"/>
                  <a:gd name="connsiteY589" fmla="*/ 733332 h 1126590"/>
                  <a:gd name="connsiteX590" fmla="*/ 812041 w 837417"/>
                  <a:gd name="connsiteY590" fmla="*/ 738408 h 1126590"/>
                  <a:gd name="connsiteX591" fmla="*/ 809503 w 837417"/>
                  <a:gd name="connsiteY591" fmla="*/ 740945 h 1126590"/>
                  <a:gd name="connsiteX592" fmla="*/ 806966 w 837417"/>
                  <a:gd name="connsiteY592" fmla="*/ 743483 h 1126590"/>
                  <a:gd name="connsiteX593" fmla="*/ 804428 w 837417"/>
                  <a:gd name="connsiteY593" fmla="*/ 746021 h 1126590"/>
                  <a:gd name="connsiteX594" fmla="*/ 801891 w 837417"/>
                  <a:gd name="connsiteY594" fmla="*/ 751096 h 1126590"/>
                  <a:gd name="connsiteX595" fmla="*/ 796815 w 837417"/>
                  <a:gd name="connsiteY595" fmla="*/ 756171 h 1126590"/>
                  <a:gd name="connsiteX596" fmla="*/ 791740 w 837417"/>
                  <a:gd name="connsiteY596" fmla="*/ 758709 h 1126590"/>
                  <a:gd name="connsiteX597" fmla="*/ 784127 w 837417"/>
                  <a:gd name="connsiteY597" fmla="*/ 763784 h 1126590"/>
                  <a:gd name="connsiteX598" fmla="*/ 776514 w 837417"/>
                  <a:gd name="connsiteY598" fmla="*/ 768785 h 1126590"/>
                  <a:gd name="connsiteX599" fmla="*/ 768901 w 837417"/>
                  <a:gd name="connsiteY599" fmla="*/ 773860 h 1126590"/>
                  <a:gd name="connsiteX600" fmla="*/ 758751 w 837417"/>
                  <a:gd name="connsiteY600" fmla="*/ 778936 h 1126590"/>
                  <a:gd name="connsiteX601" fmla="*/ 753675 w 837417"/>
                  <a:gd name="connsiteY601" fmla="*/ 786548 h 1126590"/>
                  <a:gd name="connsiteX602" fmla="*/ 751138 w 837417"/>
                  <a:gd name="connsiteY602" fmla="*/ 791624 h 1126590"/>
                  <a:gd name="connsiteX603" fmla="*/ 751138 w 837417"/>
                  <a:gd name="connsiteY603" fmla="*/ 801774 h 1126590"/>
                  <a:gd name="connsiteX604" fmla="*/ 753675 w 837417"/>
                  <a:gd name="connsiteY604" fmla="*/ 806850 h 1126590"/>
                  <a:gd name="connsiteX605" fmla="*/ 751138 w 837417"/>
                  <a:gd name="connsiteY605" fmla="*/ 814462 h 1126590"/>
                  <a:gd name="connsiteX606" fmla="*/ 751138 w 837417"/>
                  <a:gd name="connsiteY606" fmla="*/ 824613 h 1126590"/>
                  <a:gd name="connsiteX607" fmla="*/ 753675 w 837417"/>
                  <a:gd name="connsiteY607" fmla="*/ 829688 h 1126590"/>
                  <a:gd name="connsiteX608" fmla="*/ 758751 w 837417"/>
                  <a:gd name="connsiteY608" fmla="*/ 834764 h 1126590"/>
                  <a:gd name="connsiteX609" fmla="*/ 766364 w 837417"/>
                  <a:gd name="connsiteY609" fmla="*/ 842376 h 1126590"/>
                  <a:gd name="connsiteX610" fmla="*/ 771439 w 837417"/>
                  <a:gd name="connsiteY610" fmla="*/ 847452 h 1126590"/>
                  <a:gd name="connsiteX611" fmla="*/ 779052 w 837417"/>
                  <a:gd name="connsiteY611" fmla="*/ 852527 h 1126590"/>
                  <a:gd name="connsiteX612" fmla="*/ 781589 w 837417"/>
                  <a:gd name="connsiteY612" fmla="*/ 855065 h 1126590"/>
                  <a:gd name="connsiteX613" fmla="*/ 781589 w 837417"/>
                  <a:gd name="connsiteY613" fmla="*/ 865215 h 1126590"/>
                  <a:gd name="connsiteX614" fmla="*/ 779052 w 837417"/>
                  <a:gd name="connsiteY614" fmla="*/ 870290 h 1126590"/>
                  <a:gd name="connsiteX615" fmla="*/ 776514 w 837417"/>
                  <a:gd name="connsiteY615" fmla="*/ 872828 h 1126590"/>
                  <a:gd name="connsiteX616" fmla="*/ 771439 w 837417"/>
                  <a:gd name="connsiteY616" fmla="*/ 877903 h 1126590"/>
                  <a:gd name="connsiteX617" fmla="*/ 771439 w 837417"/>
                  <a:gd name="connsiteY617" fmla="*/ 890591 h 1126590"/>
                  <a:gd name="connsiteX618" fmla="*/ 779052 w 837417"/>
                  <a:gd name="connsiteY618" fmla="*/ 900742 h 1126590"/>
                  <a:gd name="connsiteX619" fmla="*/ 784127 w 837417"/>
                  <a:gd name="connsiteY619" fmla="*/ 910892 h 1126590"/>
                  <a:gd name="connsiteX620" fmla="*/ 789203 w 837417"/>
                  <a:gd name="connsiteY620" fmla="*/ 921043 h 1126590"/>
                  <a:gd name="connsiteX621" fmla="*/ 789203 w 837417"/>
                  <a:gd name="connsiteY621" fmla="*/ 931193 h 1126590"/>
                  <a:gd name="connsiteX622" fmla="*/ 786665 w 837417"/>
                  <a:gd name="connsiteY622" fmla="*/ 941344 h 1126590"/>
                  <a:gd name="connsiteX623" fmla="*/ 784127 w 837417"/>
                  <a:gd name="connsiteY623" fmla="*/ 954032 h 1126590"/>
                  <a:gd name="connsiteX624" fmla="*/ 781589 w 837417"/>
                  <a:gd name="connsiteY624" fmla="*/ 964182 h 1126590"/>
                  <a:gd name="connsiteX625" fmla="*/ 776514 w 837417"/>
                  <a:gd name="connsiteY625" fmla="*/ 976871 h 1126590"/>
                  <a:gd name="connsiteX626" fmla="*/ 768901 w 837417"/>
                  <a:gd name="connsiteY626" fmla="*/ 992096 h 1126590"/>
                  <a:gd name="connsiteX627" fmla="*/ 761288 w 837417"/>
                  <a:gd name="connsiteY627" fmla="*/ 1009860 h 1126590"/>
                  <a:gd name="connsiteX628" fmla="*/ 758751 w 837417"/>
                  <a:gd name="connsiteY628" fmla="*/ 1025086 h 1126590"/>
                  <a:gd name="connsiteX629" fmla="*/ 753675 w 837417"/>
                  <a:gd name="connsiteY629" fmla="*/ 1040311 h 1126590"/>
                  <a:gd name="connsiteX630" fmla="*/ 746063 w 837417"/>
                  <a:gd name="connsiteY630" fmla="*/ 1058075 h 1126590"/>
                  <a:gd name="connsiteX631" fmla="*/ 740987 w 837417"/>
                  <a:gd name="connsiteY631" fmla="*/ 1065688 h 1126590"/>
                  <a:gd name="connsiteX632" fmla="*/ 733374 w 837417"/>
                  <a:gd name="connsiteY632" fmla="*/ 1073300 h 1126590"/>
                  <a:gd name="connsiteX633" fmla="*/ 733374 w 837417"/>
                  <a:gd name="connsiteY633" fmla="*/ 1078376 h 1126590"/>
                  <a:gd name="connsiteX634" fmla="*/ 728299 w 837417"/>
                  <a:gd name="connsiteY634" fmla="*/ 1083451 h 1126590"/>
                  <a:gd name="connsiteX635" fmla="*/ 723224 w 837417"/>
                  <a:gd name="connsiteY635" fmla="*/ 1085989 h 1126590"/>
                  <a:gd name="connsiteX636" fmla="*/ 713074 w 837417"/>
                  <a:gd name="connsiteY636" fmla="*/ 1088526 h 1126590"/>
                  <a:gd name="connsiteX637" fmla="*/ 705460 w 837417"/>
                  <a:gd name="connsiteY637" fmla="*/ 1091064 h 1126590"/>
                  <a:gd name="connsiteX638" fmla="*/ 695310 w 837417"/>
                  <a:gd name="connsiteY638" fmla="*/ 1096139 h 1126590"/>
                  <a:gd name="connsiteX639" fmla="*/ 682622 w 837417"/>
                  <a:gd name="connsiteY639" fmla="*/ 1101214 h 1126590"/>
                  <a:gd name="connsiteX640" fmla="*/ 669934 w 837417"/>
                  <a:gd name="connsiteY640" fmla="*/ 1108828 h 1126590"/>
                  <a:gd name="connsiteX641" fmla="*/ 662321 w 837417"/>
                  <a:gd name="connsiteY641" fmla="*/ 1113902 h 1126590"/>
                  <a:gd name="connsiteX642" fmla="*/ 647095 w 837417"/>
                  <a:gd name="connsiteY642" fmla="*/ 1113902 h 1126590"/>
                  <a:gd name="connsiteX643" fmla="*/ 636945 w 837417"/>
                  <a:gd name="connsiteY643" fmla="*/ 1121516 h 1126590"/>
                  <a:gd name="connsiteX644" fmla="*/ 626794 w 837417"/>
                  <a:gd name="connsiteY644" fmla="*/ 1126591 h 1126590"/>
                  <a:gd name="connsiteX645" fmla="*/ 621719 w 837417"/>
                  <a:gd name="connsiteY645" fmla="*/ 1126591 h 1126590"/>
                  <a:gd name="connsiteX646" fmla="*/ 609031 w 837417"/>
                  <a:gd name="connsiteY646" fmla="*/ 1121516 h 1126590"/>
                  <a:gd name="connsiteX647" fmla="*/ 606493 w 837417"/>
                  <a:gd name="connsiteY647" fmla="*/ 1118978 h 1126590"/>
                  <a:gd name="connsiteX648" fmla="*/ 601418 w 837417"/>
                  <a:gd name="connsiteY648" fmla="*/ 1113902 h 1126590"/>
                  <a:gd name="connsiteX649" fmla="*/ 593805 w 837417"/>
                  <a:gd name="connsiteY649" fmla="*/ 1108828 h 1126590"/>
                  <a:gd name="connsiteX650" fmla="*/ 586192 w 837417"/>
                  <a:gd name="connsiteY650" fmla="*/ 1103752 h 1126590"/>
                  <a:gd name="connsiteX651" fmla="*/ 581117 w 837417"/>
                  <a:gd name="connsiteY651" fmla="*/ 1101214 h 1126590"/>
                  <a:gd name="connsiteX652" fmla="*/ 578579 w 837417"/>
                  <a:gd name="connsiteY652" fmla="*/ 1101214 h 1126590"/>
                  <a:gd name="connsiteX653" fmla="*/ 570966 w 837417"/>
                  <a:gd name="connsiteY653" fmla="*/ 1098677 h 1126590"/>
                  <a:gd name="connsiteX654" fmla="*/ 565891 w 837417"/>
                  <a:gd name="connsiteY654" fmla="*/ 1096139 h 1126590"/>
                  <a:gd name="connsiteX655" fmla="*/ 555741 w 837417"/>
                  <a:gd name="connsiteY655" fmla="*/ 1093602 h 1126590"/>
                  <a:gd name="connsiteX656" fmla="*/ 545590 w 837417"/>
                  <a:gd name="connsiteY656" fmla="*/ 1091064 h 1126590"/>
                  <a:gd name="connsiteX657" fmla="*/ 535440 w 837417"/>
                  <a:gd name="connsiteY657" fmla="*/ 1085989 h 1126590"/>
                  <a:gd name="connsiteX658" fmla="*/ 530364 w 837417"/>
                  <a:gd name="connsiteY658" fmla="*/ 1078376 h 1126590"/>
                  <a:gd name="connsiteX659" fmla="*/ 522751 w 837417"/>
                  <a:gd name="connsiteY659" fmla="*/ 1068225 h 1126590"/>
                  <a:gd name="connsiteX660" fmla="*/ 515138 w 837417"/>
                  <a:gd name="connsiteY660" fmla="*/ 1058075 h 1126590"/>
                  <a:gd name="connsiteX661" fmla="*/ 510063 w 837417"/>
                  <a:gd name="connsiteY661" fmla="*/ 1050462 h 1126590"/>
                  <a:gd name="connsiteX662" fmla="*/ 502450 w 837417"/>
                  <a:gd name="connsiteY662" fmla="*/ 1042849 h 1126590"/>
                  <a:gd name="connsiteX663" fmla="*/ 497375 w 837417"/>
                  <a:gd name="connsiteY663" fmla="*/ 1035236 h 1126590"/>
                  <a:gd name="connsiteX664" fmla="*/ 492300 w 837417"/>
                  <a:gd name="connsiteY664" fmla="*/ 1027623 h 1126590"/>
                  <a:gd name="connsiteX665" fmla="*/ 489762 w 837417"/>
                  <a:gd name="connsiteY665" fmla="*/ 1020010 h 1126590"/>
                  <a:gd name="connsiteX666" fmla="*/ 484687 w 837417"/>
                  <a:gd name="connsiteY666" fmla="*/ 1017473 h 1126590"/>
                  <a:gd name="connsiteX667" fmla="*/ 484687 w 837417"/>
                  <a:gd name="connsiteY667" fmla="*/ 1014935 h 1126590"/>
                  <a:gd name="connsiteX668" fmla="*/ 482149 w 837417"/>
                  <a:gd name="connsiteY668" fmla="*/ 1012397 h 1126590"/>
                  <a:gd name="connsiteX669" fmla="*/ 479612 w 837417"/>
                  <a:gd name="connsiteY669" fmla="*/ 1007322 h 1126590"/>
                  <a:gd name="connsiteX670" fmla="*/ 477074 w 837417"/>
                  <a:gd name="connsiteY670" fmla="*/ 1002247 h 1126590"/>
                  <a:gd name="connsiteX671" fmla="*/ 471999 w 837417"/>
                  <a:gd name="connsiteY671" fmla="*/ 997172 h 1126590"/>
                  <a:gd name="connsiteX672" fmla="*/ 464386 w 837417"/>
                  <a:gd name="connsiteY672" fmla="*/ 989559 h 1126590"/>
                  <a:gd name="connsiteX673" fmla="*/ 449160 w 837417"/>
                  <a:gd name="connsiteY673" fmla="*/ 989559 h 1126590"/>
                  <a:gd name="connsiteX674" fmla="*/ 446623 w 837417"/>
                  <a:gd name="connsiteY674" fmla="*/ 987021 h 1126590"/>
                  <a:gd name="connsiteX675" fmla="*/ 441547 w 837417"/>
                  <a:gd name="connsiteY675" fmla="*/ 987021 h 1126590"/>
                  <a:gd name="connsiteX676" fmla="*/ 436472 w 837417"/>
                  <a:gd name="connsiteY676" fmla="*/ 984483 h 1126590"/>
                  <a:gd name="connsiteX677" fmla="*/ 428859 w 837417"/>
                  <a:gd name="connsiteY677" fmla="*/ 981946 h 1126590"/>
                  <a:gd name="connsiteX678" fmla="*/ 423784 w 837417"/>
                  <a:gd name="connsiteY678" fmla="*/ 984483 h 1126590"/>
                  <a:gd name="connsiteX679" fmla="*/ 418709 w 837417"/>
                  <a:gd name="connsiteY679" fmla="*/ 987021 h 1126590"/>
                  <a:gd name="connsiteX680" fmla="*/ 413633 w 837417"/>
                  <a:gd name="connsiteY680" fmla="*/ 987021 h 1126590"/>
                  <a:gd name="connsiteX681" fmla="*/ 406021 w 837417"/>
                  <a:gd name="connsiteY681" fmla="*/ 989559 h 1126590"/>
                  <a:gd name="connsiteX682" fmla="*/ 398407 w 837417"/>
                  <a:gd name="connsiteY682" fmla="*/ 994634 h 1126590"/>
                  <a:gd name="connsiteX683" fmla="*/ 393332 w 837417"/>
                  <a:gd name="connsiteY683" fmla="*/ 997172 h 1126590"/>
                  <a:gd name="connsiteX684" fmla="*/ 390795 w 837417"/>
                  <a:gd name="connsiteY684" fmla="*/ 994634 h 1126590"/>
                  <a:gd name="connsiteX685" fmla="*/ 385719 w 837417"/>
                  <a:gd name="connsiteY685" fmla="*/ 992096 h 1126590"/>
                  <a:gd name="connsiteX686" fmla="*/ 383182 w 837417"/>
                  <a:gd name="connsiteY686" fmla="*/ 987021 h 1126590"/>
                  <a:gd name="connsiteX687" fmla="*/ 378107 w 837417"/>
                  <a:gd name="connsiteY687" fmla="*/ 981946 h 1126590"/>
                  <a:gd name="connsiteX688" fmla="*/ 375569 w 837417"/>
                  <a:gd name="connsiteY688" fmla="*/ 976871 h 1126590"/>
                  <a:gd name="connsiteX689" fmla="*/ 373031 w 837417"/>
                  <a:gd name="connsiteY689" fmla="*/ 971795 h 1126590"/>
                  <a:gd name="connsiteX690" fmla="*/ 370494 w 837417"/>
                  <a:gd name="connsiteY690" fmla="*/ 966720 h 1126590"/>
                  <a:gd name="connsiteX691" fmla="*/ 367956 w 837417"/>
                  <a:gd name="connsiteY691" fmla="*/ 964182 h 1126590"/>
                  <a:gd name="connsiteX692" fmla="*/ 367956 w 837417"/>
                  <a:gd name="connsiteY692" fmla="*/ 959107 h 1126590"/>
                  <a:gd name="connsiteX693" fmla="*/ 365418 w 837417"/>
                  <a:gd name="connsiteY693" fmla="*/ 954032 h 1126590"/>
                  <a:gd name="connsiteX694" fmla="*/ 362881 w 837417"/>
                  <a:gd name="connsiteY694" fmla="*/ 954032 h 1126590"/>
                  <a:gd name="connsiteX695" fmla="*/ 357806 w 837417"/>
                  <a:gd name="connsiteY695" fmla="*/ 951494 h 1126590"/>
                  <a:gd name="connsiteX696" fmla="*/ 355268 w 837417"/>
                  <a:gd name="connsiteY696" fmla="*/ 948957 h 1126590"/>
                  <a:gd name="connsiteX697" fmla="*/ 352730 w 837417"/>
                  <a:gd name="connsiteY697" fmla="*/ 946419 h 1126590"/>
                  <a:gd name="connsiteX698" fmla="*/ 350193 w 837417"/>
                  <a:gd name="connsiteY698" fmla="*/ 946419 h 1126590"/>
                  <a:gd name="connsiteX699" fmla="*/ 345117 w 837417"/>
                  <a:gd name="connsiteY699" fmla="*/ 948957 h 1126590"/>
                  <a:gd name="connsiteX700" fmla="*/ 340042 w 837417"/>
                  <a:gd name="connsiteY700" fmla="*/ 954032 h 1126590"/>
                  <a:gd name="connsiteX701" fmla="*/ 334967 w 837417"/>
                  <a:gd name="connsiteY701" fmla="*/ 959107 h 1126590"/>
                  <a:gd name="connsiteX702" fmla="*/ 329892 w 837417"/>
                  <a:gd name="connsiteY702" fmla="*/ 964182 h 1126590"/>
                  <a:gd name="connsiteX703" fmla="*/ 319741 w 837417"/>
                  <a:gd name="connsiteY703" fmla="*/ 971795 h 1126590"/>
                  <a:gd name="connsiteX704" fmla="*/ 307053 w 837417"/>
                  <a:gd name="connsiteY704" fmla="*/ 976871 h 1126590"/>
                  <a:gd name="connsiteX705" fmla="*/ 294365 w 837417"/>
                  <a:gd name="connsiteY705" fmla="*/ 981946 h 1126590"/>
                  <a:gd name="connsiteX706" fmla="*/ 284214 w 837417"/>
                  <a:gd name="connsiteY706" fmla="*/ 981946 h 1126590"/>
                  <a:gd name="connsiteX707" fmla="*/ 279139 w 837417"/>
                  <a:gd name="connsiteY707" fmla="*/ 979408 h 1126590"/>
                  <a:gd name="connsiteX708" fmla="*/ 276601 w 837417"/>
                  <a:gd name="connsiteY708" fmla="*/ 974333 h 1126590"/>
                  <a:gd name="connsiteX709" fmla="*/ 274064 w 837417"/>
                  <a:gd name="connsiteY709" fmla="*/ 971795 h 1126590"/>
                  <a:gd name="connsiteX710" fmla="*/ 268988 w 837417"/>
                  <a:gd name="connsiteY710" fmla="*/ 966720 h 1126590"/>
                  <a:gd name="connsiteX711" fmla="*/ 266451 w 837417"/>
                  <a:gd name="connsiteY711" fmla="*/ 964182 h 1126590"/>
                  <a:gd name="connsiteX712" fmla="*/ 263913 w 837417"/>
                  <a:gd name="connsiteY712" fmla="*/ 961645 h 1126590"/>
                  <a:gd name="connsiteX713" fmla="*/ 263913 w 837417"/>
                  <a:gd name="connsiteY713" fmla="*/ 956570 h 1126590"/>
                  <a:gd name="connsiteX714" fmla="*/ 261376 w 837417"/>
                  <a:gd name="connsiteY714" fmla="*/ 948957 h 1126590"/>
                  <a:gd name="connsiteX715" fmla="*/ 261376 w 837417"/>
                  <a:gd name="connsiteY715" fmla="*/ 946419 h 1126590"/>
                  <a:gd name="connsiteX716" fmla="*/ 258838 w 837417"/>
                  <a:gd name="connsiteY716" fmla="*/ 946419 h 1126590"/>
                  <a:gd name="connsiteX717" fmla="*/ 256300 w 837417"/>
                  <a:gd name="connsiteY717" fmla="*/ 948957 h 1126590"/>
                  <a:gd name="connsiteX718" fmla="*/ 243612 w 837417"/>
                  <a:gd name="connsiteY718" fmla="*/ 948957 h 1126590"/>
                  <a:gd name="connsiteX719" fmla="*/ 241075 w 837417"/>
                  <a:gd name="connsiteY719" fmla="*/ 951494 h 1126590"/>
                  <a:gd name="connsiteX720" fmla="*/ 235999 w 837417"/>
                  <a:gd name="connsiteY720" fmla="*/ 956570 h 1126590"/>
                  <a:gd name="connsiteX721" fmla="*/ 230924 w 837417"/>
                  <a:gd name="connsiteY721" fmla="*/ 964182 h 1126590"/>
                  <a:gd name="connsiteX722" fmla="*/ 225849 w 837417"/>
                  <a:gd name="connsiteY722" fmla="*/ 966720 h 1126590"/>
                  <a:gd name="connsiteX723" fmla="*/ 223311 w 837417"/>
                  <a:gd name="connsiteY723" fmla="*/ 969258 h 1126590"/>
                  <a:gd name="connsiteX724" fmla="*/ 220773 w 837417"/>
                  <a:gd name="connsiteY724" fmla="*/ 969258 h 1126590"/>
                  <a:gd name="connsiteX725" fmla="*/ 215698 w 837417"/>
                  <a:gd name="connsiteY725" fmla="*/ 971795 h 1126590"/>
                  <a:gd name="connsiteX726" fmla="*/ 208085 w 837417"/>
                  <a:gd name="connsiteY726" fmla="*/ 974333 h 1126590"/>
                  <a:gd name="connsiteX727" fmla="*/ 203010 w 837417"/>
                  <a:gd name="connsiteY727" fmla="*/ 981946 h 1126590"/>
                  <a:gd name="connsiteX728" fmla="*/ 200473 w 837417"/>
                  <a:gd name="connsiteY728" fmla="*/ 984483 h 1126590"/>
                  <a:gd name="connsiteX729" fmla="*/ 195397 w 837417"/>
                  <a:gd name="connsiteY729" fmla="*/ 987021 h 1126590"/>
                  <a:gd name="connsiteX730" fmla="*/ 192860 w 837417"/>
                  <a:gd name="connsiteY730" fmla="*/ 989559 h 1126590"/>
                  <a:gd name="connsiteX731" fmla="*/ 185247 w 837417"/>
                  <a:gd name="connsiteY731" fmla="*/ 989559 h 1126590"/>
                  <a:gd name="connsiteX732" fmla="*/ 180171 w 837417"/>
                  <a:gd name="connsiteY732" fmla="*/ 992096 h 1126590"/>
                  <a:gd name="connsiteX733" fmla="*/ 172559 w 837417"/>
                  <a:gd name="connsiteY733" fmla="*/ 994634 h 1126590"/>
                  <a:gd name="connsiteX734" fmla="*/ 164946 w 837417"/>
                  <a:gd name="connsiteY734" fmla="*/ 994634 h 1126590"/>
                  <a:gd name="connsiteX735" fmla="*/ 154795 w 837417"/>
                  <a:gd name="connsiteY735" fmla="*/ 1002247 h 1126590"/>
                  <a:gd name="connsiteX736" fmla="*/ 152258 w 837417"/>
                  <a:gd name="connsiteY736" fmla="*/ 1009860 h 1126590"/>
                  <a:gd name="connsiteX737" fmla="*/ 152258 w 837417"/>
                  <a:gd name="connsiteY737" fmla="*/ 1017473 h 1126590"/>
                  <a:gd name="connsiteX738" fmla="*/ 144645 w 837417"/>
                  <a:gd name="connsiteY738" fmla="*/ 1017473 h 1126590"/>
                  <a:gd name="connsiteX739" fmla="*/ 142107 w 837417"/>
                  <a:gd name="connsiteY739" fmla="*/ 1020010 h 1126590"/>
                  <a:gd name="connsiteX740" fmla="*/ 139570 w 837417"/>
                  <a:gd name="connsiteY740" fmla="*/ 1027623 h 1126590"/>
                  <a:gd name="connsiteX741" fmla="*/ 137032 w 837417"/>
                  <a:gd name="connsiteY741" fmla="*/ 1032699 h 1126590"/>
                  <a:gd name="connsiteX742" fmla="*/ 134494 w 837417"/>
                  <a:gd name="connsiteY742" fmla="*/ 1037774 h 1126590"/>
                  <a:gd name="connsiteX743" fmla="*/ 131956 w 837417"/>
                  <a:gd name="connsiteY743" fmla="*/ 1040311 h 1126590"/>
                  <a:gd name="connsiteX744" fmla="*/ 126881 w 837417"/>
                  <a:gd name="connsiteY744" fmla="*/ 1040311 h 1126590"/>
                  <a:gd name="connsiteX745" fmla="*/ 124344 w 837417"/>
                  <a:gd name="connsiteY745" fmla="*/ 1045387 h 1126590"/>
                  <a:gd name="connsiteX746" fmla="*/ 119268 w 837417"/>
                  <a:gd name="connsiteY746" fmla="*/ 1045387 h 1126590"/>
                  <a:gd name="connsiteX747" fmla="*/ 114193 w 837417"/>
                  <a:gd name="connsiteY747" fmla="*/ 1047924 h 1126590"/>
                  <a:gd name="connsiteX748" fmla="*/ 111656 w 837417"/>
                  <a:gd name="connsiteY748" fmla="*/ 1050462 h 1126590"/>
                  <a:gd name="connsiteX749" fmla="*/ 109118 w 837417"/>
                  <a:gd name="connsiteY749" fmla="*/ 1047924 h 1126590"/>
                  <a:gd name="connsiteX750" fmla="*/ 106580 w 837417"/>
                  <a:gd name="connsiteY750" fmla="*/ 1045387 h 1126590"/>
                  <a:gd name="connsiteX751" fmla="*/ 104042 w 837417"/>
                  <a:gd name="connsiteY751" fmla="*/ 1042849 h 1126590"/>
                  <a:gd name="connsiteX752" fmla="*/ 98967 w 837417"/>
                  <a:gd name="connsiteY752" fmla="*/ 1040311 h 1126590"/>
                  <a:gd name="connsiteX753" fmla="*/ 93892 w 837417"/>
                  <a:gd name="connsiteY753" fmla="*/ 1037774 h 1126590"/>
                  <a:gd name="connsiteX754" fmla="*/ 91354 w 837417"/>
                  <a:gd name="connsiteY754" fmla="*/ 1035236 h 1126590"/>
                  <a:gd name="connsiteX755" fmla="*/ 86279 w 837417"/>
                  <a:gd name="connsiteY755" fmla="*/ 1030161 h 1126590"/>
                  <a:gd name="connsiteX756" fmla="*/ 78666 w 837417"/>
                  <a:gd name="connsiteY756" fmla="*/ 1025086 h 1126590"/>
                  <a:gd name="connsiteX757" fmla="*/ 73591 w 837417"/>
                  <a:gd name="connsiteY757" fmla="*/ 1025086 h 1126590"/>
                  <a:gd name="connsiteX758" fmla="*/ 65978 w 837417"/>
                  <a:gd name="connsiteY758" fmla="*/ 1022548 h 1126590"/>
                  <a:gd name="connsiteX759" fmla="*/ 60903 w 837417"/>
                  <a:gd name="connsiteY759" fmla="*/ 1017473 h 1126590"/>
                  <a:gd name="connsiteX760" fmla="*/ 55828 w 837417"/>
                  <a:gd name="connsiteY760" fmla="*/ 1012397 h 1126590"/>
                  <a:gd name="connsiteX761" fmla="*/ 50753 w 837417"/>
                  <a:gd name="connsiteY761" fmla="*/ 1007322 h 1126590"/>
                  <a:gd name="connsiteX762" fmla="*/ 48215 w 837417"/>
                  <a:gd name="connsiteY762" fmla="*/ 1002247 h 1126590"/>
                  <a:gd name="connsiteX763" fmla="*/ 45677 w 837417"/>
                  <a:gd name="connsiteY763" fmla="*/ 994634 h 1126590"/>
                  <a:gd name="connsiteX764" fmla="*/ 45677 w 837417"/>
                  <a:gd name="connsiteY764" fmla="*/ 984483 h 1126590"/>
                  <a:gd name="connsiteX765" fmla="*/ 40602 w 837417"/>
                  <a:gd name="connsiteY765" fmla="*/ 981946 h 1126590"/>
                  <a:gd name="connsiteX766" fmla="*/ 35527 w 837417"/>
                  <a:gd name="connsiteY766" fmla="*/ 981946 h 1126590"/>
                  <a:gd name="connsiteX767" fmla="*/ 32989 w 837417"/>
                  <a:gd name="connsiteY767" fmla="*/ 979408 h 1126590"/>
                  <a:gd name="connsiteX768" fmla="*/ 30451 w 837417"/>
                  <a:gd name="connsiteY768" fmla="*/ 976871 h 1126590"/>
                  <a:gd name="connsiteX769" fmla="*/ 27914 w 837417"/>
                  <a:gd name="connsiteY769" fmla="*/ 974333 h 1126590"/>
                  <a:gd name="connsiteX770" fmla="*/ 27914 w 837417"/>
                  <a:gd name="connsiteY770" fmla="*/ 969258 h 1126590"/>
                  <a:gd name="connsiteX771" fmla="*/ 25376 w 837417"/>
                  <a:gd name="connsiteY771" fmla="*/ 964182 h 1126590"/>
                  <a:gd name="connsiteX772" fmla="*/ 25376 w 837417"/>
                  <a:gd name="connsiteY772" fmla="*/ 951494 h 1126590"/>
                  <a:gd name="connsiteX773" fmla="*/ 27914 w 837417"/>
                  <a:gd name="connsiteY773" fmla="*/ 946419 h 1126590"/>
                  <a:gd name="connsiteX774" fmla="*/ 27914 w 837417"/>
                  <a:gd name="connsiteY774" fmla="*/ 941344 h 1126590"/>
                  <a:gd name="connsiteX775" fmla="*/ 22839 w 837417"/>
                  <a:gd name="connsiteY775" fmla="*/ 933731 h 1126590"/>
                  <a:gd name="connsiteX776" fmla="*/ 20301 w 837417"/>
                  <a:gd name="connsiteY776" fmla="*/ 928656 h 1126590"/>
                  <a:gd name="connsiteX777" fmla="*/ 12688 w 837417"/>
                  <a:gd name="connsiteY777" fmla="*/ 923580 h 1126590"/>
                  <a:gd name="connsiteX778" fmla="*/ 7613 w 837417"/>
                  <a:gd name="connsiteY778" fmla="*/ 921043 h 1126590"/>
                  <a:gd name="connsiteX779" fmla="*/ 7613 w 837417"/>
                  <a:gd name="connsiteY779" fmla="*/ 915968 h 1126590"/>
                  <a:gd name="connsiteX780" fmla="*/ 5075 w 837417"/>
                  <a:gd name="connsiteY780" fmla="*/ 913430 h 1126590"/>
                  <a:gd name="connsiteX781" fmla="*/ 7613 w 837417"/>
                  <a:gd name="connsiteY781" fmla="*/ 910892 h 1126590"/>
                  <a:gd name="connsiteX782" fmla="*/ 7613 w 837417"/>
                  <a:gd name="connsiteY782" fmla="*/ 890602 h 1126590"/>
                  <a:gd name="connsiteX783" fmla="*/ 5075 w 837417"/>
                  <a:gd name="connsiteY783" fmla="*/ 885527 h 1126590"/>
                  <a:gd name="connsiteX784" fmla="*/ 2537 w 837417"/>
                  <a:gd name="connsiteY784" fmla="*/ 882989 h 1126590"/>
                  <a:gd name="connsiteX785" fmla="*/ 2537 w 837417"/>
                  <a:gd name="connsiteY785" fmla="*/ 877914 h 1126590"/>
                  <a:gd name="connsiteX786" fmla="*/ 0 w 837417"/>
                  <a:gd name="connsiteY786" fmla="*/ 875376 h 1126590"/>
                  <a:gd name="connsiteX787" fmla="*/ 0 w 837417"/>
                  <a:gd name="connsiteY787" fmla="*/ 870301 h 1126590"/>
                  <a:gd name="connsiteX788" fmla="*/ 7613 w 837417"/>
                  <a:gd name="connsiteY788" fmla="*/ 867763 h 1126590"/>
                  <a:gd name="connsiteX789" fmla="*/ 12688 w 837417"/>
                  <a:gd name="connsiteY789" fmla="*/ 870301 h 1126590"/>
                  <a:gd name="connsiteX790" fmla="*/ 27914 w 837417"/>
                  <a:gd name="connsiteY790" fmla="*/ 870301 h 1126590"/>
                  <a:gd name="connsiteX791" fmla="*/ 30451 w 837417"/>
                  <a:gd name="connsiteY791" fmla="*/ 867763 h 1126590"/>
                  <a:gd name="connsiteX792" fmla="*/ 32989 w 837417"/>
                  <a:gd name="connsiteY792" fmla="*/ 862688 h 1126590"/>
                  <a:gd name="connsiteX793" fmla="*/ 32989 w 837417"/>
                  <a:gd name="connsiteY793" fmla="*/ 860150 h 1126590"/>
                  <a:gd name="connsiteX794" fmla="*/ 35527 w 837417"/>
                  <a:gd name="connsiteY794" fmla="*/ 857613 h 1126590"/>
                  <a:gd name="connsiteX795" fmla="*/ 40602 w 837417"/>
                  <a:gd name="connsiteY795" fmla="*/ 857613 h 1126590"/>
                  <a:gd name="connsiteX796" fmla="*/ 45677 w 837417"/>
                  <a:gd name="connsiteY796" fmla="*/ 860150 h 1126590"/>
                  <a:gd name="connsiteX797" fmla="*/ 48215 w 837417"/>
                  <a:gd name="connsiteY797" fmla="*/ 860150 h 1126590"/>
                  <a:gd name="connsiteX798" fmla="*/ 50753 w 837417"/>
                  <a:gd name="connsiteY798" fmla="*/ 857613 h 1126590"/>
                  <a:gd name="connsiteX799" fmla="*/ 50753 w 837417"/>
                  <a:gd name="connsiteY799" fmla="*/ 852537 h 1126590"/>
                  <a:gd name="connsiteX800" fmla="*/ 53290 w 837417"/>
                  <a:gd name="connsiteY800" fmla="*/ 850000 h 1126590"/>
                  <a:gd name="connsiteX801" fmla="*/ 55828 w 837417"/>
                  <a:gd name="connsiteY801" fmla="*/ 847462 h 1126590"/>
                  <a:gd name="connsiteX802" fmla="*/ 65978 w 837417"/>
                  <a:gd name="connsiteY802" fmla="*/ 847462 h 1126590"/>
                  <a:gd name="connsiteX803" fmla="*/ 68516 w 837417"/>
                  <a:gd name="connsiteY803" fmla="*/ 842387 h 1126590"/>
                  <a:gd name="connsiteX804" fmla="*/ 73591 w 837417"/>
                  <a:gd name="connsiteY804" fmla="*/ 834774 h 1126590"/>
                  <a:gd name="connsiteX805" fmla="*/ 73591 w 837417"/>
                  <a:gd name="connsiteY805" fmla="*/ 827161 h 1126590"/>
                  <a:gd name="connsiteX806" fmla="*/ 76129 w 837417"/>
                  <a:gd name="connsiteY806" fmla="*/ 819548 h 1126590"/>
                  <a:gd name="connsiteX807" fmla="*/ 81204 w 837417"/>
                  <a:gd name="connsiteY807" fmla="*/ 817011 h 1126590"/>
                  <a:gd name="connsiteX808" fmla="*/ 88817 w 837417"/>
                  <a:gd name="connsiteY808" fmla="*/ 817011 h 1126590"/>
                  <a:gd name="connsiteX809" fmla="*/ 88817 w 837417"/>
                  <a:gd name="connsiteY809" fmla="*/ 809398 h 1126590"/>
                  <a:gd name="connsiteX810" fmla="*/ 86279 w 837417"/>
                  <a:gd name="connsiteY810" fmla="*/ 799247 h 1126590"/>
                  <a:gd name="connsiteX811" fmla="*/ 83742 w 837417"/>
                  <a:gd name="connsiteY811" fmla="*/ 786559 h 1126590"/>
                  <a:gd name="connsiteX812" fmla="*/ 81204 w 837417"/>
                  <a:gd name="connsiteY812" fmla="*/ 771333 h 1126590"/>
                  <a:gd name="connsiteX813" fmla="*/ 78666 w 837417"/>
                  <a:gd name="connsiteY813" fmla="*/ 761257 h 1126590"/>
                  <a:gd name="connsiteX814" fmla="*/ 76129 w 837417"/>
                  <a:gd name="connsiteY814" fmla="*/ 751106 h 1126590"/>
                  <a:gd name="connsiteX815" fmla="*/ 73591 w 837417"/>
                  <a:gd name="connsiteY815" fmla="*/ 740956 h 1126590"/>
                  <a:gd name="connsiteX816" fmla="*/ 71053 w 837417"/>
                  <a:gd name="connsiteY816" fmla="*/ 733343 h 1126590"/>
                  <a:gd name="connsiteX817" fmla="*/ 73591 w 837417"/>
                  <a:gd name="connsiteY817" fmla="*/ 725730 h 1126590"/>
                  <a:gd name="connsiteX818" fmla="*/ 73591 w 837417"/>
                  <a:gd name="connsiteY818" fmla="*/ 707967 h 1126590"/>
                  <a:gd name="connsiteX819" fmla="*/ 71053 w 837417"/>
                  <a:gd name="connsiteY819" fmla="*/ 702891 h 1126590"/>
                  <a:gd name="connsiteX820" fmla="*/ 68516 w 837417"/>
                  <a:gd name="connsiteY820" fmla="*/ 697816 h 1126590"/>
                  <a:gd name="connsiteX821" fmla="*/ 63441 w 837417"/>
                  <a:gd name="connsiteY821" fmla="*/ 695279 h 1126590"/>
                  <a:gd name="connsiteX822" fmla="*/ 60903 w 837417"/>
                  <a:gd name="connsiteY822" fmla="*/ 687666 h 1126590"/>
                  <a:gd name="connsiteX823" fmla="*/ 58365 w 837417"/>
                  <a:gd name="connsiteY823" fmla="*/ 685128 h 1126590"/>
                  <a:gd name="connsiteX824" fmla="*/ 55828 w 837417"/>
                  <a:gd name="connsiteY824" fmla="*/ 680053 h 1126590"/>
                  <a:gd name="connsiteX825" fmla="*/ 55828 w 837417"/>
                  <a:gd name="connsiteY825" fmla="*/ 677515 h 1126590"/>
                  <a:gd name="connsiteX826" fmla="*/ 53290 w 837417"/>
                  <a:gd name="connsiteY826" fmla="*/ 672440 h 1126590"/>
                  <a:gd name="connsiteX827" fmla="*/ 53290 w 837417"/>
                  <a:gd name="connsiteY827" fmla="*/ 669902 h 1126590"/>
                  <a:gd name="connsiteX828" fmla="*/ 53290 w 837417"/>
                  <a:gd name="connsiteY828" fmla="*/ 669902 h 112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</a:cxnLst>
                <a:rect l="l" t="t" r="r" b="b"/>
                <a:pathLst>
                  <a:path w="837417" h="1126590">
                    <a:moveTo>
                      <a:pt x="53290" y="669934"/>
                    </a:moveTo>
                    <a:lnTo>
                      <a:pt x="55828" y="669934"/>
                    </a:lnTo>
                    <a:lnTo>
                      <a:pt x="60903" y="677547"/>
                    </a:lnTo>
                    <a:lnTo>
                      <a:pt x="65978" y="682622"/>
                    </a:lnTo>
                    <a:lnTo>
                      <a:pt x="71053" y="690235"/>
                    </a:lnTo>
                    <a:lnTo>
                      <a:pt x="76129" y="697848"/>
                    </a:lnTo>
                    <a:lnTo>
                      <a:pt x="81204" y="702923"/>
                    </a:lnTo>
                    <a:lnTo>
                      <a:pt x="86279" y="707998"/>
                    </a:lnTo>
                    <a:lnTo>
                      <a:pt x="91354" y="710536"/>
                    </a:lnTo>
                    <a:lnTo>
                      <a:pt x="96430" y="713074"/>
                    </a:lnTo>
                    <a:lnTo>
                      <a:pt x="149709" y="713074"/>
                    </a:lnTo>
                    <a:lnTo>
                      <a:pt x="154785" y="715611"/>
                    </a:lnTo>
                    <a:lnTo>
                      <a:pt x="157322" y="720686"/>
                    </a:lnTo>
                    <a:lnTo>
                      <a:pt x="159860" y="725762"/>
                    </a:lnTo>
                    <a:lnTo>
                      <a:pt x="162398" y="730837"/>
                    </a:lnTo>
                    <a:lnTo>
                      <a:pt x="164935" y="735912"/>
                    </a:lnTo>
                    <a:lnTo>
                      <a:pt x="172548" y="738450"/>
                    </a:lnTo>
                    <a:lnTo>
                      <a:pt x="180161" y="740988"/>
                    </a:lnTo>
                    <a:lnTo>
                      <a:pt x="187774" y="743525"/>
                    </a:lnTo>
                    <a:lnTo>
                      <a:pt x="195387" y="748600"/>
                    </a:lnTo>
                    <a:lnTo>
                      <a:pt x="197924" y="748600"/>
                    </a:lnTo>
                    <a:lnTo>
                      <a:pt x="197924" y="746063"/>
                    </a:lnTo>
                    <a:lnTo>
                      <a:pt x="200462" y="746063"/>
                    </a:lnTo>
                    <a:lnTo>
                      <a:pt x="203000" y="735912"/>
                    </a:lnTo>
                    <a:lnTo>
                      <a:pt x="203000" y="728299"/>
                    </a:lnTo>
                    <a:lnTo>
                      <a:pt x="200462" y="723224"/>
                    </a:lnTo>
                    <a:lnTo>
                      <a:pt x="197924" y="715611"/>
                    </a:lnTo>
                    <a:lnTo>
                      <a:pt x="195387" y="710536"/>
                    </a:lnTo>
                    <a:lnTo>
                      <a:pt x="192849" y="705461"/>
                    </a:lnTo>
                    <a:lnTo>
                      <a:pt x="192849" y="702923"/>
                    </a:lnTo>
                    <a:lnTo>
                      <a:pt x="190312" y="697848"/>
                    </a:lnTo>
                    <a:lnTo>
                      <a:pt x="192849" y="695310"/>
                    </a:lnTo>
                    <a:lnTo>
                      <a:pt x="197924" y="695310"/>
                    </a:lnTo>
                    <a:lnTo>
                      <a:pt x="203000" y="697848"/>
                    </a:lnTo>
                    <a:lnTo>
                      <a:pt x="208075" y="700385"/>
                    </a:lnTo>
                    <a:lnTo>
                      <a:pt x="213150" y="700385"/>
                    </a:lnTo>
                    <a:lnTo>
                      <a:pt x="215688" y="697848"/>
                    </a:lnTo>
                    <a:lnTo>
                      <a:pt x="218225" y="695310"/>
                    </a:lnTo>
                    <a:lnTo>
                      <a:pt x="220763" y="695310"/>
                    </a:lnTo>
                    <a:lnTo>
                      <a:pt x="220763" y="692773"/>
                    </a:lnTo>
                    <a:lnTo>
                      <a:pt x="223301" y="690235"/>
                    </a:lnTo>
                    <a:lnTo>
                      <a:pt x="223301" y="675009"/>
                    </a:lnTo>
                    <a:lnTo>
                      <a:pt x="220763" y="669934"/>
                    </a:lnTo>
                    <a:lnTo>
                      <a:pt x="223301" y="662321"/>
                    </a:lnTo>
                    <a:lnTo>
                      <a:pt x="223301" y="654708"/>
                    </a:lnTo>
                    <a:lnTo>
                      <a:pt x="225838" y="639482"/>
                    </a:lnTo>
                    <a:lnTo>
                      <a:pt x="225838" y="626794"/>
                    </a:lnTo>
                    <a:lnTo>
                      <a:pt x="228376" y="614106"/>
                    </a:lnTo>
                    <a:lnTo>
                      <a:pt x="233451" y="601418"/>
                    </a:lnTo>
                    <a:lnTo>
                      <a:pt x="235989" y="591268"/>
                    </a:lnTo>
                    <a:lnTo>
                      <a:pt x="241064" y="586192"/>
                    </a:lnTo>
                    <a:lnTo>
                      <a:pt x="243602" y="581117"/>
                    </a:lnTo>
                    <a:lnTo>
                      <a:pt x="243602" y="573504"/>
                    </a:lnTo>
                    <a:lnTo>
                      <a:pt x="246139" y="565891"/>
                    </a:lnTo>
                    <a:lnTo>
                      <a:pt x="246139" y="550665"/>
                    </a:lnTo>
                    <a:lnTo>
                      <a:pt x="251215" y="545590"/>
                    </a:lnTo>
                    <a:lnTo>
                      <a:pt x="253752" y="540515"/>
                    </a:lnTo>
                    <a:lnTo>
                      <a:pt x="258827" y="537977"/>
                    </a:lnTo>
                    <a:lnTo>
                      <a:pt x="261365" y="532902"/>
                    </a:lnTo>
                    <a:lnTo>
                      <a:pt x="263903" y="530364"/>
                    </a:lnTo>
                    <a:lnTo>
                      <a:pt x="263903" y="512601"/>
                    </a:lnTo>
                    <a:lnTo>
                      <a:pt x="266440" y="507526"/>
                    </a:lnTo>
                    <a:lnTo>
                      <a:pt x="266440" y="502450"/>
                    </a:lnTo>
                    <a:lnTo>
                      <a:pt x="268978" y="497375"/>
                    </a:lnTo>
                    <a:lnTo>
                      <a:pt x="268978" y="494838"/>
                    </a:lnTo>
                    <a:lnTo>
                      <a:pt x="258827" y="494838"/>
                    </a:lnTo>
                    <a:lnTo>
                      <a:pt x="253752" y="497375"/>
                    </a:lnTo>
                    <a:lnTo>
                      <a:pt x="230914" y="497375"/>
                    </a:lnTo>
                    <a:lnTo>
                      <a:pt x="225838" y="499913"/>
                    </a:lnTo>
                    <a:lnTo>
                      <a:pt x="220763" y="499913"/>
                    </a:lnTo>
                    <a:lnTo>
                      <a:pt x="215688" y="502450"/>
                    </a:lnTo>
                    <a:lnTo>
                      <a:pt x="210612" y="499913"/>
                    </a:lnTo>
                    <a:lnTo>
                      <a:pt x="208075" y="494838"/>
                    </a:lnTo>
                    <a:lnTo>
                      <a:pt x="203000" y="489762"/>
                    </a:lnTo>
                    <a:lnTo>
                      <a:pt x="195387" y="484687"/>
                    </a:lnTo>
                    <a:lnTo>
                      <a:pt x="187774" y="477074"/>
                    </a:lnTo>
                    <a:lnTo>
                      <a:pt x="185236" y="471999"/>
                    </a:lnTo>
                    <a:lnTo>
                      <a:pt x="182698" y="464386"/>
                    </a:lnTo>
                    <a:lnTo>
                      <a:pt x="177623" y="459311"/>
                    </a:lnTo>
                    <a:lnTo>
                      <a:pt x="172548" y="451698"/>
                    </a:lnTo>
                    <a:lnTo>
                      <a:pt x="172548" y="446623"/>
                    </a:lnTo>
                    <a:lnTo>
                      <a:pt x="175086" y="441547"/>
                    </a:lnTo>
                    <a:lnTo>
                      <a:pt x="177623" y="436472"/>
                    </a:lnTo>
                    <a:lnTo>
                      <a:pt x="180161" y="433934"/>
                    </a:lnTo>
                    <a:lnTo>
                      <a:pt x="180161" y="421246"/>
                    </a:lnTo>
                    <a:lnTo>
                      <a:pt x="182698" y="413633"/>
                    </a:lnTo>
                    <a:lnTo>
                      <a:pt x="182698" y="408558"/>
                    </a:lnTo>
                    <a:lnTo>
                      <a:pt x="180161" y="403483"/>
                    </a:lnTo>
                    <a:lnTo>
                      <a:pt x="177623" y="400945"/>
                    </a:lnTo>
                    <a:lnTo>
                      <a:pt x="175086" y="398408"/>
                    </a:lnTo>
                    <a:lnTo>
                      <a:pt x="147182" y="398408"/>
                    </a:lnTo>
                    <a:lnTo>
                      <a:pt x="134494" y="400945"/>
                    </a:lnTo>
                    <a:lnTo>
                      <a:pt x="131956" y="403483"/>
                    </a:lnTo>
                    <a:lnTo>
                      <a:pt x="124344" y="403483"/>
                    </a:lnTo>
                    <a:lnTo>
                      <a:pt x="121806" y="406021"/>
                    </a:lnTo>
                    <a:lnTo>
                      <a:pt x="101505" y="406021"/>
                    </a:lnTo>
                    <a:lnTo>
                      <a:pt x="96430" y="408558"/>
                    </a:lnTo>
                    <a:lnTo>
                      <a:pt x="93892" y="408558"/>
                    </a:lnTo>
                    <a:lnTo>
                      <a:pt x="86279" y="411096"/>
                    </a:lnTo>
                    <a:lnTo>
                      <a:pt x="83742" y="411096"/>
                    </a:lnTo>
                    <a:lnTo>
                      <a:pt x="81204" y="413633"/>
                    </a:lnTo>
                    <a:lnTo>
                      <a:pt x="78666" y="413633"/>
                    </a:lnTo>
                    <a:lnTo>
                      <a:pt x="73591" y="416171"/>
                    </a:lnTo>
                    <a:lnTo>
                      <a:pt x="68516" y="416171"/>
                    </a:lnTo>
                    <a:lnTo>
                      <a:pt x="68516" y="411096"/>
                    </a:lnTo>
                    <a:lnTo>
                      <a:pt x="65978" y="408558"/>
                    </a:lnTo>
                    <a:lnTo>
                      <a:pt x="65978" y="403483"/>
                    </a:lnTo>
                    <a:lnTo>
                      <a:pt x="63441" y="398408"/>
                    </a:lnTo>
                    <a:lnTo>
                      <a:pt x="60903" y="393333"/>
                    </a:lnTo>
                    <a:lnTo>
                      <a:pt x="60903" y="385720"/>
                    </a:lnTo>
                    <a:lnTo>
                      <a:pt x="58365" y="383182"/>
                    </a:lnTo>
                    <a:lnTo>
                      <a:pt x="58365" y="378107"/>
                    </a:lnTo>
                    <a:lnTo>
                      <a:pt x="55828" y="373031"/>
                    </a:lnTo>
                    <a:lnTo>
                      <a:pt x="55828" y="362881"/>
                    </a:lnTo>
                    <a:lnTo>
                      <a:pt x="58365" y="362881"/>
                    </a:lnTo>
                    <a:lnTo>
                      <a:pt x="58365" y="360343"/>
                    </a:lnTo>
                    <a:lnTo>
                      <a:pt x="63441" y="357806"/>
                    </a:lnTo>
                    <a:lnTo>
                      <a:pt x="65978" y="355268"/>
                    </a:lnTo>
                    <a:lnTo>
                      <a:pt x="68516" y="352730"/>
                    </a:lnTo>
                    <a:lnTo>
                      <a:pt x="73591" y="350193"/>
                    </a:lnTo>
                    <a:lnTo>
                      <a:pt x="76129" y="347655"/>
                    </a:lnTo>
                    <a:lnTo>
                      <a:pt x="81204" y="342580"/>
                    </a:lnTo>
                    <a:lnTo>
                      <a:pt x="81204" y="337505"/>
                    </a:lnTo>
                    <a:lnTo>
                      <a:pt x="78666" y="334967"/>
                    </a:lnTo>
                    <a:lnTo>
                      <a:pt x="76129" y="332429"/>
                    </a:lnTo>
                    <a:lnTo>
                      <a:pt x="71053" y="332429"/>
                    </a:lnTo>
                    <a:lnTo>
                      <a:pt x="68516" y="329892"/>
                    </a:lnTo>
                    <a:lnTo>
                      <a:pt x="65978" y="327354"/>
                    </a:lnTo>
                    <a:lnTo>
                      <a:pt x="58365" y="322279"/>
                    </a:lnTo>
                    <a:lnTo>
                      <a:pt x="55828" y="319741"/>
                    </a:lnTo>
                    <a:lnTo>
                      <a:pt x="50753" y="317204"/>
                    </a:lnTo>
                    <a:lnTo>
                      <a:pt x="48215" y="309591"/>
                    </a:lnTo>
                    <a:lnTo>
                      <a:pt x="45677" y="307053"/>
                    </a:lnTo>
                    <a:lnTo>
                      <a:pt x="43139" y="296903"/>
                    </a:lnTo>
                    <a:lnTo>
                      <a:pt x="40602" y="289290"/>
                    </a:lnTo>
                    <a:lnTo>
                      <a:pt x="38064" y="286752"/>
                    </a:lnTo>
                    <a:lnTo>
                      <a:pt x="35527" y="284214"/>
                    </a:lnTo>
                    <a:lnTo>
                      <a:pt x="30451" y="281677"/>
                    </a:lnTo>
                    <a:lnTo>
                      <a:pt x="25376" y="276602"/>
                    </a:lnTo>
                    <a:lnTo>
                      <a:pt x="17763" y="271526"/>
                    </a:lnTo>
                    <a:lnTo>
                      <a:pt x="15225" y="268989"/>
                    </a:lnTo>
                    <a:lnTo>
                      <a:pt x="5075" y="258838"/>
                    </a:lnTo>
                    <a:lnTo>
                      <a:pt x="2537" y="256300"/>
                    </a:lnTo>
                    <a:lnTo>
                      <a:pt x="5075" y="256300"/>
                    </a:lnTo>
                    <a:lnTo>
                      <a:pt x="5075" y="253763"/>
                    </a:lnTo>
                    <a:lnTo>
                      <a:pt x="12688" y="253763"/>
                    </a:lnTo>
                    <a:lnTo>
                      <a:pt x="12688" y="248688"/>
                    </a:lnTo>
                    <a:lnTo>
                      <a:pt x="15225" y="246150"/>
                    </a:lnTo>
                    <a:lnTo>
                      <a:pt x="15225" y="243612"/>
                    </a:lnTo>
                    <a:lnTo>
                      <a:pt x="12688" y="243612"/>
                    </a:lnTo>
                    <a:lnTo>
                      <a:pt x="10151" y="241075"/>
                    </a:lnTo>
                    <a:lnTo>
                      <a:pt x="10151" y="228387"/>
                    </a:lnTo>
                    <a:lnTo>
                      <a:pt x="20301" y="228387"/>
                    </a:lnTo>
                    <a:lnTo>
                      <a:pt x="22839" y="225849"/>
                    </a:lnTo>
                    <a:lnTo>
                      <a:pt x="25376" y="225849"/>
                    </a:lnTo>
                    <a:lnTo>
                      <a:pt x="27914" y="223311"/>
                    </a:lnTo>
                    <a:lnTo>
                      <a:pt x="32989" y="225849"/>
                    </a:lnTo>
                    <a:lnTo>
                      <a:pt x="35527" y="223311"/>
                    </a:lnTo>
                    <a:lnTo>
                      <a:pt x="32989" y="220774"/>
                    </a:lnTo>
                    <a:lnTo>
                      <a:pt x="27914" y="218236"/>
                    </a:lnTo>
                    <a:lnTo>
                      <a:pt x="25376" y="218236"/>
                    </a:lnTo>
                    <a:lnTo>
                      <a:pt x="25376" y="213161"/>
                    </a:lnTo>
                    <a:lnTo>
                      <a:pt x="27914" y="213161"/>
                    </a:lnTo>
                    <a:lnTo>
                      <a:pt x="30451" y="210623"/>
                    </a:lnTo>
                    <a:lnTo>
                      <a:pt x="32989" y="210623"/>
                    </a:lnTo>
                    <a:lnTo>
                      <a:pt x="35527" y="213161"/>
                    </a:lnTo>
                    <a:lnTo>
                      <a:pt x="35527" y="218236"/>
                    </a:lnTo>
                    <a:lnTo>
                      <a:pt x="40602" y="218236"/>
                    </a:lnTo>
                    <a:lnTo>
                      <a:pt x="40602" y="213161"/>
                    </a:lnTo>
                    <a:lnTo>
                      <a:pt x="43139" y="210623"/>
                    </a:lnTo>
                    <a:lnTo>
                      <a:pt x="48215" y="205548"/>
                    </a:lnTo>
                    <a:lnTo>
                      <a:pt x="50753" y="208086"/>
                    </a:lnTo>
                    <a:lnTo>
                      <a:pt x="55828" y="210623"/>
                    </a:lnTo>
                    <a:lnTo>
                      <a:pt x="60903" y="210623"/>
                    </a:lnTo>
                    <a:lnTo>
                      <a:pt x="60903" y="208086"/>
                    </a:lnTo>
                    <a:lnTo>
                      <a:pt x="65978" y="208086"/>
                    </a:lnTo>
                    <a:lnTo>
                      <a:pt x="68516" y="205548"/>
                    </a:lnTo>
                    <a:lnTo>
                      <a:pt x="65978" y="203010"/>
                    </a:lnTo>
                    <a:lnTo>
                      <a:pt x="63441" y="203010"/>
                    </a:lnTo>
                    <a:lnTo>
                      <a:pt x="63441" y="200473"/>
                    </a:lnTo>
                    <a:lnTo>
                      <a:pt x="65978" y="200473"/>
                    </a:lnTo>
                    <a:lnTo>
                      <a:pt x="68516" y="203010"/>
                    </a:lnTo>
                    <a:lnTo>
                      <a:pt x="71053" y="200473"/>
                    </a:lnTo>
                    <a:lnTo>
                      <a:pt x="73591" y="197935"/>
                    </a:lnTo>
                    <a:lnTo>
                      <a:pt x="76129" y="195397"/>
                    </a:lnTo>
                    <a:lnTo>
                      <a:pt x="76129" y="192860"/>
                    </a:lnTo>
                    <a:lnTo>
                      <a:pt x="71053" y="192860"/>
                    </a:lnTo>
                    <a:lnTo>
                      <a:pt x="71053" y="190322"/>
                    </a:lnTo>
                    <a:lnTo>
                      <a:pt x="73591" y="187785"/>
                    </a:lnTo>
                    <a:lnTo>
                      <a:pt x="78666" y="187785"/>
                    </a:lnTo>
                    <a:lnTo>
                      <a:pt x="81204" y="190322"/>
                    </a:lnTo>
                    <a:lnTo>
                      <a:pt x="81204" y="195397"/>
                    </a:lnTo>
                    <a:lnTo>
                      <a:pt x="83742" y="195397"/>
                    </a:lnTo>
                    <a:lnTo>
                      <a:pt x="86279" y="190322"/>
                    </a:lnTo>
                    <a:lnTo>
                      <a:pt x="91354" y="190322"/>
                    </a:lnTo>
                    <a:lnTo>
                      <a:pt x="93892" y="195397"/>
                    </a:lnTo>
                    <a:lnTo>
                      <a:pt x="96430" y="190322"/>
                    </a:lnTo>
                    <a:lnTo>
                      <a:pt x="96430" y="185247"/>
                    </a:lnTo>
                    <a:lnTo>
                      <a:pt x="101505" y="187785"/>
                    </a:lnTo>
                    <a:lnTo>
                      <a:pt x="104042" y="187785"/>
                    </a:lnTo>
                    <a:lnTo>
                      <a:pt x="104042" y="185247"/>
                    </a:lnTo>
                    <a:lnTo>
                      <a:pt x="101505" y="185247"/>
                    </a:lnTo>
                    <a:lnTo>
                      <a:pt x="101505" y="182709"/>
                    </a:lnTo>
                    <a:lnTo>
                      <a:pt x="98967" y="180172"/>
                    </a:lnTo>
                    <a:lnTo>
                      <a:pt x="98967" y="177634"/>
                    </a:lnTo>
                    <a:lnTo>
                      <a:pt x="101505" y="175096"/>
                    </a:lnTo>
                    <a:lnTo>
                      <a:pt x="98967" y="172559"/>
                    </a:lnTo>
                    <a:lnTo>
                      <a:pt x="96430" y="170021"/>
                    </a:lnTo>
                    <a:lnTo>
                      <a:pt x="98967" y="167483"/>
                    </a:lnTo>
                    <a:lnTo>
                      <a:pt x="98967" y="164946"/>
                    </a:lnTo>
                    <a:lnTo>
                      <a:pt x="96430" y="164946"/>
                    </a:lnTo>
                    <a:lnTo>
                      <a:pt x="93892" y="167483"/>
                    </a:lnTo>
                    <a:lnTo>
                      <a:pt x="91354" y="167483"/>
                    </a:lnTo>
                    <a:lnTo>
                      <a:pt x="91354" y="162408"/>
                    </a:lnTo>
                    <a:lnTo>
                      <a:pt x="93892" y="159871"/>
                    </a:lnTo>
                    <a:lnTo>
                      <a:pt x="98967" y="159871"/>
                    </a:lnTo>
                    <a:lnTo>
                      <a:pt x="98967" y="154795"/>
                    </a:lnTo>
                    <a:lnTo>
                      <a:pt x="96430" y="152258"/>
                    </a:lnTo>
                    <a:lnTo>
                      <a:pt x="101505" y="152258"/>
                    </a:lnTo>
                    <a:lnTo>
                      <a:pt x="101505" y="154795"/>
                    </a:lnTo>
                    <a:lnTo>
                      <a:pt x="104042" y="154795"/>
                    </a:lnTo>
                    <a:lnTo>
                      <a:pt x="104042" y="149720"/>
                    </a:lnTo>
                    <a:lnTo>
                      <a:pt x="106580" y="149720"/>
                    </a:lnTo>
                    <a:lnTo>
                      <a:pt x="109118" y="152258"/>
                    </a:lnTo>
                    <a:lnTo>
                      <a:pt x="111656" y="154795"/>
                    </a:lnTo>
                    <a:lnTo>
                      <a:pt x="111656" y="162408"/>
                    </a:lnTo>
                    <a:lnTo>
                      <a:pt x="114193" y="162408"/>
                    </a:lnTo>
                    <a:lnTo>
                      <a:pt x="116731" y="159871"/>
                    </a:lnTo>
                    <a:lnTo>
                      <a:pt x="119268" y="162408"/>
                    </a:lnTo>
                    <a:lnTo>
                      <a:pt x="119268" y="159871"/>
                    </a:lnTo>
                    <a:lnTo>
                      <a:pt x="121806" y="157333"/>
                    </a:lnTo>
                    <a:lnTo>
                      <a:pt x="119268" y="154795"/>
                    </a:lnTo>
                    <a:lnTo>
                      <a:pt x="119268" y="149720"/>
                    </a:lnTo>
                    <a:lnTo>
                      <a:pt x="121806" y="149720"/>
                    </a:lnTo>
                    <a:lnTo>
                      <a:pt x="124344" y="152258"/>
                    </a:lnTo>
                    <a:lnTo>
                      <a:pt x="126881" y="157333"/>
                    </a:lnTo>
                    <a:lnTo>
                      <a:pt x="129419" y="159871"/>
                    </a:lnTo>
                    <a:lnTo>
                      <a:pt x="131956" y="162408"/>
                    </a:lnTo>
                    <a:lnTo>
                      <a:pt x="134494" y="164946"/>
                    </a:lnTo>
                    <a:lnTo>
                      <a:pt x="139570" y="164946"/>
                    </a:lnTo>
                    <a:lnTo>
                      <a:pt x="142107" y="167483"/>
                    </a:lnTo>
                    <a:lnTo>
                      <a:pt x="147182" y="167483"/>
                    </a:lnTo>
                    <a:lnTo>
                      <a:pt x="147182" y="162408"/>
                    </a:lnTo>
                    <a:lnTo>
                      <a:pt x="152258" y="164946"/>
                    </a:lnTo>
                    <a:lnTo>
                      <a:pt x="152258" y="167483"/>
                    </a:lnTo>
                    <a:lnTo>
                      <a:pt x="154795" y="164946"/>
                    </a:lnTo>
                    <a:lnTo>
                      <a:pt x="157333" y="162408"/>
                    </a:lnTo>
                    <a:lnTo>
                      <a:pt x="157333" y="159871"/>
                    </a:lnTo>
                    <a:lnTo>
                      <a:pt x="154795" y="159871"/>
                    </a:lnTo>
                    <a:lnTo>
                      <a:pt x="154795" y="157333"/>
                    </a:lnTo>
                    <a:lnTo>
                      <a:pt x="152258" y="157333"/>
                    </a:lnTo>
                    <a:lnTo>
                      <a:pt x="149720" y="154795"/>
                    </a:lnTo>
                    <a:lnTo>
                      <a:pt x="149720" y="157333"/>
                    </a:lnTo>
                    <a:lnTo>
                      <a:pt x="142107" y="157333"/>
                    </a:lnTo>
                    <a:lnTo>
                      <a:pt x="142107" y="147182"/>
                    </a:lnTo>
                    <a:lnTo>
                      <a:pt x="137032" y="147182"/>
                    </a:lnTo>
                    <a:lnTo>
                      <a:pt x="137032" y="144645"/>
                    </a:lnTo>
                    <a:lnTo>
                      <a:pt x="139570" y="142107"/>
                    </a:lnTo>
                    <a:lnTo>
                      <a:pt x="144645" y="142107"/>
                    </a:lnTo>
                    <a:lnTo>
                      <a:pt x="144645" y="139570"/>
                    </a:lnTo>
                    <a:lnTo>
                      <a:pt x="137032" y="139570"/>
                    </a:lnTo>
                    <a:lnTo>
                      <a:pt x="137032" y="137032"/>
                    </a:lnTo>
                    <a:lnTo>
                      <a:pt x="139570" y="134494"/>
                    </a:lnTo>
                    <a:lnTo>
                      <a:pt x="139570" y="129419"/>
                    </a:lnTo>
                    <a:lnTo>
                      <a:pt x="137032" y="129419"/>
                    </a:lnTo>
                    <a:lnTo>
                      <a:pt x="137032" y="131957"/>
                    </a:lnTo>
                    <a:lnTo>
                      <a:pt x="131956" y="131957"/>
                    </a:lnTo>
                    <a:lnTo>
                      <a:pt x="134494" y="129419"/>
                    </a:lnTo>
                    <a:lnTo>
                      <a:pt x="137032" y="129419"/>
                    </a:lnTo>
                    <a:lnTo>
                      <a:pt x="139570" y="126881"/>
                    </a:lnTo>
                    <a:lnTo>
                      <a:pt x="139570" y="124344"/>
                    </a:lnTo>
                    <a:lnTo>
                      <a:pt x="134494" y="124344"/>
                    </a:lnTo>
                    <a:lnTo>
                      <a:pt x="131956" y="126881"/>
                    </a:lnTo>
                    <a:lnTo>
                      <a:pt x="129419" y="124344"/>
                    </a:lnTo>
                    <a:lnTo>
                      <a:pt x="126881" y="124344"/>
                    </a:lnTo>
                    <a:lnTo>
                      <a:pt x="129419" y="121806"/>
                    </a:lnTo>
                    <a:lnTo>
                      <a:pt x="131956" y="119269"/>
                    </a:lnTo>
                    <a:lnTo>
                      <a:pt x="129419" y="116731"/>
                    </a:lnTo>
                    <a:lnTo>
                      <a:pt x="126881" y="116731"/>
                    </a:lnTo>
                    <a:lnTo>
                      <a:pt x="124344" y="114193"/>
                    </a:lnTo>
                    <a:lnTo>
                      <a:pt x="121806" y="111656"/>
                    </a:lnTo>
                    <a:lnTo>
                      <a:pt x="119268" y="111656"/>
                    </a:lnTo>
                    <a:lnTo>
                      <a:pt x="119268" y="109118"/>
                    </a:lnTo>
                    <a:lnTo>
                      <a:pt x="121806" y="109118"/>
                    </a:lnTo>
                    <a:lnTo>
                      <a:pt x="121806" y="106581"/>
                    </a:lnTo>
                    <a:lnTo>
                      <a:pt x="124344" y="109118"/>
                    </a:lnTo>
                    <a:lnTo>
                      <a:pt x="126881" y="106581"/>
                    </a:lnTo>
                    <a:lnTo>
                      <a:pt x="126881" y="104043"/>
                    </a:lnTo>
                    <a:lnTo>
                      <a:pt x="121806" y="104043"/>
                    </a:lnTo>
                    <a:lnTo>
                      <a:pt x="121806" y="106581"/>
                    </a:lnTo>
                    <a:lnTo>
                      <a:pt x="119268" y="104043"/>
                    </a:lnTo>
                    <a:lnTo>
                      <a:pt x="119268" y="98968"/>
                    </a:lnTo>
                    <a:lnTo>
                      <a:pt x="116731" y="96430"/>
                    </a:lnTo>
                    <a:lnTo>
                      <a:pt x="114193" y="96430"/>
                    </a:lnTo>
                    <a:lnTo>
                      <a:pt x="114193" y="93892"/>
                    </a:lnTo>
                    <a:lnTo>
                      <a:pt x="109118" y="93892"/>
                    </a:lnTo>
                    <a:lnTo>
                      <a:pt x="109118" y="86279"/>
                    </a:lnTo>
                    <a:lnTo>
                      <a:pt x="111656" y="86279"/>
                    </a:lnTo>
                    <a:lnTo>
                      <a:pt x="111656" y="83742"/>
                    </a:lnTo>
                    <a:lnTo>
                      <a:pt x="116731" y="83742"/>
                    </a:lnTo>
                    <a:lnTo>
                      <a:pt x="119268" y="81204"/>
                    </a:lnTo>
                    <a:lnTo>
                      <a:pt x="119268" y="78666"/>
                    </a:lnTo>
                    <a:lnTo>
                      <a:pt x="114193" y="76129"/>
                    </a:lnTo>
                    <a:lnTo>
                      <a:pt x="116731" y="73591"/>
                    </a:lnTo>
                    <a:lnTo>
                      <a:pt x="116731" y="65978"/>
                    </a:lnTo>
                    <a:lnTo>
                      <a:pt x="121806" y="65978"/>
                    </a:lnTo>
                    <a:lnTo>
                      <a:pt x="124344" y="68516"/>
                    </a:lnTo>
                    <a:lnTo>
                      <a:pt x="124344" y="73591"/>
                    </a:lnTo>
                    <a:lnTo>
                      <a:pt x="129419" y="73591"/>
                    </a:lnTo>
                    <a:lnTo>
                      <a:pt x="129419" y="68516"/>
                    </a:lnTo>
                    <a:lnTo>
                      <a:pt x="124344" y="65978"/>
                    </a:lnTo>
                    <a:lnTo>
                      <a:pt x="126881" y="63441"/>
                    </a:lnTo>
                    <a:lnTo>
                      <a:pt x="129419" y="60903"/>
                    </a:lnTo>
                    <a:lnTo>
                      <a:pt x="131956" y="63441"/>
                    </a:lnTo>
                    <a:lnTo>
                      <a:pt x="137032" y="63441"/>
                    </a:lnTo>
                    <a:lnTo>
                      <a:pt x="139570" y="60903"/>
                    </a:lnTo>
                    <a:lnTo>
                      <a:pt x="142107" y="60903"/>
                    </a:lnTo>
                    <a:lnTo>
                      <a:pt x="144645" y="63441"/>
                    </a:lnTo>
                    <a:lnTo>
                      <a:pt x="144645" y="65978"/>
                    </a:lnTo>
                    <a:lnTo>
                      <a:pt x="147182" y="65978"/>
                    </a:lnTo>
                    <a:lnTo>
                      <a:pt x="149720" y="63441"/>
                    </a:lnTo>
                    <a:lnTo>
                      <a:pt x="152258" y="60903"/>
                    </a:lnTo>
                    <a:lnTo>
                      <a:pt x="159870" y="60903"/>
                    </a:lnTo>
                    <a:lnTo>
                      <a:pt x="159870" y="55828"/>
                    </a:lnTo>
                    <a:lnTo>
                      <a:pt x="154795" y="53290"/>
                    </a:lnTo>
                    <a:lnTo>
                      <a:pt x="154795" y="55828"/>
                    </a:lnTo>
                    <a:lnTo>
                      <a:pt x="152258" y="53290"/>
                    </a:lnTo>
                    <a:lnTo>
                      <a:pt x="152258" y="50753"/>
                    </a:lnTo>
                    <a:lnTo>
                      <a:pt x="154795" y="48215"/>
                    </a:lnTo>
                    <a:lnTo>
                      <a:pt x="164946" y="48215"/>
                    </a:lnTo>
                    <a:lnTo>
                      <a:pt x="162408" y="45677"/>
                    </a:lnTo>
                    <a:lnTo>
                      <a:pt x="162408" y="43140"/>
                    </a:lnTo>
                    <a:lnTo>
                      <a:pt x="159870" y="40602"/>
                    </a:lnTo>
                    <a:lnTo>
                      <a:pt x="167483" y="40602"/>
                    </a:lnTo>
                    <a:lnTo>
                      <a:pt x="167483" y="38064"/>
                    </a:lnTo>
                    <a:lnTo>
                      <a:pt x="170021" y="35527"/>
                    </a:lnTo>
                    <a:lnTo>
                      <a:pt x="162408" y="35527"/>
                    </a:lnTo>
                    <a:lnTo>
                      <a:pt x="162408" y="27914"/>
                    </a:lnTo>
                    <a:lnTo>
                      <a:pt x="167483" y="27914"/>
                    </a:lnTo>
                    <a:lnTo>
                      <a:pt x="167483" y="30452"/>
                    </a:lnTo>
                    <a:lnTo>
                      <a:pt x="170021" y="32989"/>
                    </a:lnTo>
                    <a:lnTo>
                      <a:pt x="172559" y="32989"/>
                    </a:lnTo>
                    <a:lnTo>
                      <a:pt x="172559" y="35527"/>
                    </a:lnTo>
                    <a:lnTo>
                      <a:pt x="177634" y="35527"/>
                    </a:lnTo>
                    <a:lnTo>
                      <a:pt x="180171" y="32989"/>
                    </a:lnTo>
                    <a:lnTo>
                      <a:pt x="180171" y="25376"/>
                    </a:lnTo>
                    <a:lnTo>
                      <a:pt x="177634" y="22839"/>
                    </a:lnTo>
                    <a:lnTo>
                      <a:pt x="180171" y="20301"/>
                    </a:lnTo>
                    <a:lnTo>
                      <a:pt x="182709" y="22839"/>
                    </a:lnTo>
                    <a:lnTo>
                      <a:pt x="182709" y="25376"/>
                    </a:lnTo>
                    <a:lnTo>
                      <a:pt x="185247" y="27914"/>
                    </a:lnTo>
                    <a:lnTo>
                      <a:pt x="185247" y="30452"/>
                    </a:lnTo>
                    <a:lnTo>
                      <a:pt x="187784" y="30452"/>
                    </a:lnTo>
                    <a:lnTo>
                      <a:pt x="190322" y="27914"/>
                    </a:lnTo>
                    <a:lnTo>
                      <a:pt x="187784" y="27914"/>
                    </a:lnTo>
                    <a:lnTo>
                      <a:pt x="187784" y="20301"/>
                    </a:lnTo>
                    <a:lnTo>
                      <a:pt x="185247" y="20301"/>
                    </a:lnTo>
                    <a:lnTo>
                      <a:pt x="185247" y="15226"/>
                    </a:lnTo>
                    <a:lnTo>
                      <a:pt x="190322" y="15226"/>
                    </a:lnTo>
                    <a:lnTo>
                      <a:pt x="192860" y="12688"/>
                    </a:lnTo>
                    <a:lnTo>
                      <a:pt x="200473" y="12688"/>
                    </a:lnTo>
                    <a:lnTo>
                      <a:pt x="200473" y="7613"/>
                    </a:lnTo>
                    <a:lnTo>
                      <a:pt x="203010" y="5075"/>
                    </a:lnTo>
                    <a:lnTo>
                      <a:pt x="203010" y="0"/>
                    </a:lnTo>
                    <a:lnTo>
                      <a:pt x="208085" y="0"/>
                    </a:lnTo>
                    <a:lnTo>
                      <a:pt x="210623" y="2538"/>
                    </a:lnTo>
                    <a:lnTo>
                      <a:pt x="213161" y="5075"/>
                    </a:lnTo>
                    <a:lnTo>
                      <a:pt x="215698" y="7613"/>
                    </a:lnTo>
                    <a:lnTo>
                      <a:pt x="215698" y="10151"/>
                    </a:lnTo>
                    <a:lnTo>
                      <a:pt x="218236" y="12688"/>
                    </a:lnTo>
                    <a:lnTo>
                      <a:pt x="218236" y="15226"/>
                    </a:lnTo>
                    <a:lnTo>
                      <a:pt x="220773" y="17764"/>
                    </a:lnTo>
                    <a:lnTo>
                      <a:pt x="220773" y="20301"/>
                    </a:lnTo>
                    <a:lnTo>
                      <a:pt x="223311" y="25376"/>
                    </a:lnTo>
                    <a:lnTo>
                      <a:pt x="225849" y="27914"/>
                    </a:lnTo>
                    <a:lnTo>
                      <a:pt x="230924" y="30452"/>
                    </a:lnTo>
                    <a:lnTo>
                      <a:pt x="235999" y="35527"/>
                    </a:lnTo>
                    <a:lnTo>
                      <a:pt x="241075" y="38064"/>
                    </a:lnTo>
                    <a:lnTo>
                      <a:pt x="246150" y="40602"/>
                    </a:lnTo>
                    <a:lnTo>
                      <a:pt x="251225" y="43140"/>
                    </a:lnTo>
                    <a:lnTo>
                      <a:pt x="256300" y="45677"/>
                    </a:lnTo>
                    <a:lnTo>
                      <a:pt x="256300" y="48215"/>
                    </a:lnTo>
                    <a:lnTo>
                      <a:pt x="258838" y="50753"/>
                    </a:lnTo>
                    <a:lnTo>
                      <a:pt x="258838" y="53290"/>
                    </a:lnTo>
                    <a:lnTo>
                      <a:pt x="256300" y="55828"/>
                    </a:lnTo>
                    <a:lnTo>
                      <a:pt x="253763" y="60903"/>
                    </a:lnTo>
                    <a:lnTo>
                      <a:pt x="251225" y="63441"/>
                    </a:lnTo>
                    <a:lnTo>
                      <a:pt x="248687" y="65978"/>
                    </a:lnTo>
                    <a:lnTo>
                      <a:pt x="243612" y="65978"/>
                    </a:lnTo>
                    <a:lnTo>
                      <a:pt x="241075" y="63441"/>
                    </a:lnTo>
                    <a:lnTo>
                      <a:pt x="238537" y="63441"/>
                    </a:lnTo>
                    <a:lnTo>
                      <a:pt x="238537" y="71054"/>
                    </a:lnTo>
                    <a:lnTo>
                      <a:pt x="235999" y="71054"/>
                    </a:lnTo>
                    <a:lnTo>
                      <a:pt x="235999" y="73591"/>
                    </a:lnTo>
                    <a:lnTo>
                      <a:pt x="238537" y="76129"/>
                    </a:lnTo>
                    <a:lnTo>
                      <a:pt x="246150" y="76129"/>
                    </a:lnTo>
                    <a:lnTo>
                      <a:pt x="246150" y="78666"/>
                    </a:lnTo>
                    <a:lnTo>
                      <a:pt x="243612" y="78666"/>
                    </a:lnTo>
                    <a:lnTo>
                      <a:pt x="241075" y="81204"/>
                    </a:lnTo>
                    <a:lnTo>
                      <a:pt x="241075" y="83742"/>
                    </a:lnTo>
                    <a:lnTo>
                      <a:pt x="248687" y="83742"/>
                    </a:lnTo>
                    <a:lnTo>
                      <a:pt x="251225" y="86279"/>
                    </a:lnTo>
                    <a:lnTo>
                      <a:pt x="253763" y="86279"/>
                    </a:lnTo>
                    <a:lnTo>
                      <a:pt x="256300" y="88817"/>
                    </a:lnTo>
                    <a:lnTo>
                      <a:pt x="266451" y="88817"/>
                    </a:lnTo>
                    <a:lnTo>
                      <a:pt x="268988" y="91355"/>
                    </a:lnTo>
                    <a:lnTo>
                      <a:pt x="266451" y="93892"/>
                    </a:lnTo>
                    <a:lnTo>
                      <a:pt x="266451" y="101505"/>
                    </a:lnTo>
                    <a:lnTo>
                      <a:pt x="263913" y="101505"/>
                    </a:lnTo>
                    <a:lnTo>
                      <a:pt x="261376" y="104043"/>
                    </a:lnTo>
                    <a:lnTo>
                      <a:pt x="258838" y="106581"/>
                    </a:lnTo>
                    <a:lnTo>
                      <a:pt x="258838" y="111656"/>
                    </a:lnTo>
                    <a:lnTo>
                      <a:pt x="261376" y="111656"/>
                    </a:lnTo>
                    <a:lnTo>
                      <a:pt x="261376" y="116731"/>
                    </a:lnTo>
                    <a:lnTo>
                      <a:pt x="263913" y="116731"/>
                    </a:lnTo>
                    <a:lnTo>
                      <a:pt x="263913" y="114193"/>
                    </a:lnTo>
                    <a:lnTo>
                      <a:pt x="266451" y="111656"/>
                    </a:lnTo>
                    <a:lnTo>
                      <a:pt x="266451" y="114193"/>
                    </a:lnTo>
                    <a:lnTo>
                      <a:pt x="271526" y="116731"/>
                    </a:lnTo>
                    <a:lnTo>
                      <a:pt x="274064" y="119269"/>
                    </a:lnTo>
                    <a:lnTo>
                      <a:pt x="274064" y="124344"/>
                    </a:lnTo>
                    <a:lnTo>
                      <a:pt x="271526" y="126881"/>
                    </a:lnTo>
                    <a:lnTo>
                      <a:pt x="274064" y="129419"/>
                    </a:lnTo>
                    <a:lnTo>
                      <a:pt x="276601" y="129419"/>
                    </a:lnTo>
                    <a:lnTo>
                      <a:pt x="276601" y="137032"/>
                    </a:lnTo>
                    <a:lnTo>
                      <a:pt x="279139" y="139570"/>
                    </a:lnTo>
                    <a:lnTo>
                      <a:pt x="279139" y="142107"/>
                    </a:lnTo>
                    <a:lnTo>
                      <a:pt x="281677" y="144645"/>
                    </a:lnTo>
                    <a:lnTo>
                      <a:pt x="281677" y="149720"/>
                    </a:lnTo>
                    <a:lnTo>
                      <a:pt x="294365" y="149720"/>
                    </a:lnTo>
                    <a:lnTo>
                      <a:pt x="294365" y="175086"/>
                    </a:lnTo>
                    <a:lnTo>
                      <a:pt x="296902" y="177624"/>
                    </a:lnTo>
                    <a:lnTo>
                      <a:pt x="312128" y="177624"/>
                    </a:lnTo>
                    <a:lnTo>
                      <a:pt x="317204" y="175086"/>
                    </a:lnTo>
                    <a:lnTo>
                      <a:pt x="319741" y="175086"/>
                    </a:lnTo>
                    <a:lnTo>
                      <a:pt x="319741" y="172548"/>
                    </a:lnTo>
                    <a:lnTo>
                      <a:pt x="322279" y="172548"/>
                    </a:lnTo>
                    <a:lnTo>
                      <a:pt x="322279" y="170011"/>
                    </a:lnTo>
                    <a:lnTo>
                      <a:pt x="329892" y="170011"/>
                    </a:lnTo>
                    <a:lnTo>
                      <a:pt x="332429" y="172548"/>
                    </a:lnTo>
                    <a:lnTo>
                      <a:pt x="337504" y="172548"/>
                    </a:lnTo>
                    <a:lnTo>
                      <a:pt x="345117" y="175086"/>
                    </a:lnTo>
                    <a:lnTo>
                      <a:pt x="352730" y="177624"/>
                    </a:lnTo>
                    <a:lnTo>
                      <a:pt x="355268" y="177624"/>
                    </a:lnTo>
                    <a:lnTo>
                      <a:pt x="362881" y="180161"/>
                    </a:lnTo>
                    <a:lnTo>
                      <a:pt x="365418" y="180161"/>
                    </a:lnTo>
                    <a:lnTo>
                      <a:pt x="370494" y="177624"/>
                    </a:lnTo>
                    <a:lnTo>
                      <a:pt x="378107" y="180161"/>
                    </a:lnTo>
                    <a:lnTo>
                      <a:pt x="380644" y="180161"/>
                    </a:lnTo>
                    <a:lnTo>
                      <a:pt x="385719" y="185236"/>
                    </a:lnTo>
                    <a:lnTo>
                      <a:pt x="388257" y="187774"/>
                    </a:lnTo>
                    <a:lnTo>
                      <a:pt x="388257" y="190312"/>
                    </a:lnTo>
                    <a:lnTo>
                      <a:pt x="390795" y="190312"/>
                    </a:lnTo>
                    <a:lnTo>
                      <a:pt x="398407" y="197924"/>
                    </a:lnTo>
                    <a:lnTo>
                      <a:pt x="403483" y="197924"/>
                    </a:lnTo>
                    <a:lnTo>
                      <a:pt x="408558" y="200462"/>
                    </a:lnTo>
                    <a:lnTo>
                      <a:pt x="418709" y="203000"/>
                    </a:lnTo>
                    <a:lnTo>
                      <a:pt x="426321" y="208075"/>
                    </a:lnTo>
                    <a:lnTo>
                      <a:pt x="428859" y="213150"/>
                    </a:lnTo>
                    <a:lnTo>
                      <a:pt x="433934" y="215688"/>
                    </a:lnTo>
                    <a:lnTo>
                      <a:pt x="436472" y="215688"/>
                    </a:lnTo>
                    <a:lnTo>
                      <a:pt x="439010" y="218225"/>
                    </a:lnTo>
                    <a:lnTo>
                      <a:pt x="446623" y="218225"/>
                    </a:lnTo>
                    <a:lnTo>
                      <a:pt x="449160" y="215688"/>
                    </a:lnTo>
                    <a:lnTo>
                      <a:pt x="454235" y="215688"/>
                    </a:lnTo>
                    <a:lnTo>
                      <a:pt x="459311" y="213150"/>
                    </a:lnTo>
                    <a:lnTo>
                      <a:pt x="469461" y="210613"/>
                    </a:lnTo>
                    <a:lnTo>
                      <a:pt x="471999" y="210613"/>
                    </a:lnTo>
                    <a:lnTo>
                      <a:pt x="479612" y="208075"/>
                    </a:lnTo>
                    <a:lnTo>
                      <a:pt x="484687" y="208075"/>
                    </a:lnTo>
                    <a:lnTo>
                      <a:pt x="489762" y="205537"/>
                    </a:lnTo>
                    <a:lnTo>
                      <a:pt x="497375" y="203000"/>
                    </a:lnTo>
                    <a:lnTo>
                      <a:pt x="510063" y="197924"/>
                    </a:lnTo>
                    <a:lnTo>
                      <a:pt x="520214" y="195387"/>
                    </a:lnTo>
                    <a:lnTo>
                      <a:pt x="522751" y="192849"/>
                    </a:lnTo>
                    <a:lnTo>
                      <a:pt x="527827" y="187774"/>
                    </a:lnTo>
                    <a:lnTo>
                      <a:pt x="532902" y="185236"/>
                    </a:lnTo>
                    <a:lnTo>
                      <a:pt x="540515" y="185236"/>
                    </a:lnTo>
                    <a:lnTo>
                      <a:pt x="543052" y="182699"/>
                    </a:lnTo>
                    <a:lnTo>
                      <a:pt x="545590" y="180161"/>
                    </a:lnTo>
                    <a:lnTo>
                      <a:pt x="548128" y="180161"/>
                    </a:lnTo>
                    <a:lnTo>
                      <a:pt x="548128" y="177624"/>
                    </a:lnTo>
                    <a:lnTo>
                      <a:pt x="553203" y="177624"/>
                    </a:lnTo>
                    <a:lnTo>
                      <a:pt x="553203" y="175086"/>
                    </a:lnTo>
                    <a:lnTo>
                      <a:pt x="555741" y="177624"/>
                    </a:lnTo>
                    <a:lnTo>
                      <a:pt x="555741" y="180161"/>
                    </a:lnTo>
                    <a:lnTo>
                      <a:pt x="558278" y="182699"/>
                    </a:lnTo>
                    <a:lnTo>
                      <a:pt x="560816" y="185236"/>
                    </a:lnTo>
                    <a:lnTo>
                      <a:pt x="565891" y="190312"/>
                    </a:lnTo>
                    <a:lnTo>
                      <a:pt x="568429" y="192849"/>
                    </a:lnTo>
                    <a:lnTo>
                      <a:pt x="570966" y="195387"/>
                    </a:lnTo>
                    <a:lnTo>
                      <a:pt x="583655" y="210613"/>
                    </a:lnTo>
                    <a:lnTo>
                      <a:pt x="583655" y="215688"/>
                    </a:lnTo>
                    <a:lnTo>
                      <a:pt x="586192" y="218225"/>
                    </a:lnTo>
                    <a:lnTo>
                      <a:pt x="581117" y="228376"/>
                    </a:lnTo>
                    <a:lnTo>
                      <a:pt x="581117" y="233451"/>
                    </a:lnTo>
                    <a:lnTo>
                      <a:pt x="578579" y="235989"/>
                    </a:lnTo>
                    <a:lnTo>
                      <a:pt x="578579" y="238527"/>
                    </a:lnTo>
                    <a:lnTo>
                      <a:pt x="576041" y="243602"/>
                    </a:lnTo>
                    <a:lnTo>
                      <a:pt x="576041" y="251215"/>
                    </a:lnTo>
                    <a:lnTo>
                      <a:pt x="578579" y="256290"/>
                    </a:lnTo>
                    <a:lnTo>
                      <a:pt x="583655" y="256290"/>
                    </a:lnTo>
                    <a:lnTo>
                      <a:pt x="586192" y="253752"/>
                    </a:lnTo>
                    <a:lnTo>
                      <a:pt x="591267" y="253752"/>
                    </a:lnTo>
                    <a:lnTo>
                      <a:pt x="598880" y="251215"/>
                    </a:lnTo>
                    <a:lnTo>
                      <a:pt x="606493" y="251215"/>
                    </a:lnTo>
                    <a:lnTo>
                      <a:pt x="614106" y="256290"/>
                    </a:lnTo>
                    <a:lnTo>
                      <a:pt x="616644" y="261365"/>
                    </a:lnTo>
                    <a:lnTo>
                      <a:pt x="619181" y="271516"/>
                    </a:lnTo>
                    <a:lnTo>
                      <a:pt x="619181" y="284204"/>
                    </a:lnTo>
                    <a:lnTo>
                      <a:pt x="621719" y="294354"/>
                    </a:lnTo>
                    <a:lnTo>
                      <a:pt x="634407" y="307042"/>
                    </a:lnTo>
                    <a:lnTo>
                      <a:pt x="639482" y="317193"/>
                    </a:lnTo>
                    <a:lnTo>
                      <a:pt x="639482" y="324806"/>
                    </a:lnTo>
                    <a:lnTo>
                      <a:pt x="636945" y="329881"/>
                    </a:lnTo>
                    <a:lnTo>
                      <a:pt x="636945" y="332419"/>
                    </a:lnTo>
                    <a:lnTo>
                      <a:pt x="634407" y="334956"/>
                    </a:lnTo>
                    <a:lnTo>
                      <a:pt x="631869" y="334956"/>
                    </a:lnTo>
                    <a:lnTo>
                      <a:pt x="629332" y="337494"/>
                    </a:lnTo>
                    <a:lnTo>
                      <a:pt x="629332" y="345107"/>
                    </a:lnTo>
                    <a:lnTo>
                      <a:pt x="634407" y="355257"/>
                    </a:lnTo>
                    <a:lnTo>
                      <a:pt x="639482" y="362870"/>
                    </a:lnTo>
                    <a:lnTo>
                      <a:pt x="642020" y="373021"/>
                    </a:lnTo>
                    <a:lnTo>
                      <a:pt x="642020" y="400924"/>
                    </a:lnTo>
                    <a:lnTo>
                      <a:pt x="644558" y="405999"/>
                    </a:lnTo>
                    <a:lnTo>
                      <a:pt x="649633" y="413612"/>
                    </a:lnTo>
                    <a:lnTo>
                      <a:pt x="652170" y="421225"/>
                    </a:lnTo>
                    <a:lnTo>
                      <a:pt x="657246" y="426301"/>
                    </a:lnTo>
                    <a:lnTo>
                      <a:pt x="657246" y="431376"/>
                    </a:lnTo>
                    <a:lnTo>
                      <a:pt x="659783" y="436451"/>
                    </a:lnTo>
                    <a:lnTo>
                      <a:pt x="657246" y="444064"/>
                    </a:lnTo>
                    <a:lnTo>
                      <a:pt x="657246" y="474505"/>
                    </a:lnTo>
                    <a:lnTo>
                      <a:pt x="662321" y="482118"/>
                    </a:lnTo>
                    <a:lnTo>
                      <a:pt x="672472" y="492268"/>
                    </a:lnTo>
                    <a:lnTo>
                      <a:pt x="675009" y="494806"/>
                    </a:lnTo>
                    <a:lnTo>
                      <a:pt x="677547" y="499881"/>
                    </a:lnTo>
                    <a:lnTo>
                      <a:pt x="677547" y="520171"/>
                    </a:lnTo>
                    <a:lnTo>
                      <a:pt x="682622" y="527784"/>
                    </a:lnTo>
                    <a:lnTo>
                      <a:pt x="690235" y="537935"/>
                    </a:lnTo>
                    <a:lnTo>
                      <a:pt x="692772" y="543010"/>
                    </a:lnTo>
                    <a:lnTo>
                      <a:pt x="697848" y="550623"/>
                    </a:lnTo>
                    <a:lnTo>
                      <a:pt x="705460" y="555698"/>
                    </a:lnTo>
                    <a:lnTo>
                      <a:pt x="710536" y="558236"/>
                    </a:lnTo>
                    <a:lnTo>
                      <a:pt x="715611" y="558236"/>
                    </a:lnTo>
                    <a:lnTo>
                      <a:pt x="720686" y="560774"/>
                    </a:lnTo>
                    <a:lnTo>
                      <a:pt x="725762" y="568387"/>
                    </a:lnTo>
                    <a:lnTo>
                      <a:pt x="728299" y="573462"/>
                    </a:lnTo>
                    <a:lnTo>
                      <a:pt x="730837" y="575999"/>
                    </a:lnTo>
                    <a:lnTo>
                      <a:pt x="735912" y="586150"/>
                    </a:lnTo>
                    <a:lnTo>
                      <a:pt x="738450" y="593763"/>
                    </a:lnTo>
                    <a:lnTo>
                      <a:pt x="740987" y="606451"/>
                    </a:lnTo>
                    <a:lnTo>
                      <a:pt x="740987" y="614064"/>
                    </a:lnTo>
                    <a:lnTo>
                      <a:pt x="746063" y="621677"/>
                    </a:lnTo>
                    <a:lnTo>
                      <a:pt x="753675" y="624214"/>
                    </a:lnTo>
                    <a:lnTo>
                      <a:pt x="756213" y="626752"/>
                    </a:lnTo>
                    <a:lnTo>
                      <a:pt x="766364" y="629290"/>
                    </a:lnTo>
                    <a:lnTo>
                      <a:pt x="766364" y="631827"/>
                    </a:lnTo>
                    <a:lnTo>
                      <a:pt x="768901" y="631827"/>
                    </a:lnTo>
                    <a:lnTo>
                      <a:pt x="771439" y="634365"/>
                    </a:lnTo>
                    <a:lnTo>
                      <a:pt x="771439" y="636902"/>
                    </a:lnTo>
                    <a:lnTo>
                      <a:pt x="776514" y="636902"/>
                    </a:lnTo>
                    <a:lnTo>
                      <a:pt x="779052" y="639440"/>
                    </a:lnTo>
                    <a:lnTo>
                      <a:pt x="779052" y="641978"/>
                    </a:lnTo>
                    <a:lnTo>
                      <a:pt x="781589" y="641978"/>
                    </a:lnTo>
                    <a:lnTo>
                      <a:pt x="781589" y="647053"/>
                    </a:lnTo>
                    <a:lnTo>
                      <a:pt x="784127" y="649591"/>
                    </a:lnTo>
                    <a:lnTo>
                      <a:pt x="799353" y="649591"/>
                    </a:lnTo>
                    <a:lnTo>
                      <a:pt x="801891" y="652128"/>
                    </a:lnTo>
                    <a:lnTo>
                      <a:pt x="809503" y="654666"/>
                    </a:lnTo>
                    <a:lnTo>
                      <a:pt x="817116" y="657204"/>
                    </a:lnTo>
                    <a:lnTo>
                      <a:pt x="824729" y="659741"/>
                    </a:lnTo>
                    <a:lnTo>
                      <a:pt x="827267" y="664816"/>
                    </a:lnTo>
                    <a:lnTo>
                      <a:pt x="829804" y="667354"/>
                    </a:lnTo>
                    <a:lnTo>
                      <a:pt x="829804" y="680042"/>
                    </a:lnTo>
                    <a:lnTo>
                      <a:pt x="832342" y="682580"/>
                    </a:lnTo>
                    <a:lnTo>
                      <a:pt x="834880" y="685117"/>
                    </a:lnTo>
                    <a:lnTo>
                      <a:pt x="834880" y="690193"/>
                    </a:lnTo>
                    <a:lnTo>
                      <a:pt x="837417" y="692730"/>
                    </a:lnTo>
                    <a:lnTo>
                      <a:pt x="837417" y="695268"/>
                    </a:lnTo>
                    <a:lnTo>
                      <a:pt x="834880" y="697805"/>
                    </a:lnTo>
                    <a:lnTo>
                      <a:pt x="832342" y="700343"/>
                    </a:lnTo>
                    <a:lnTo>
                      <a:pt x="832342" y="702881"/>
                    </a:lnTo>
                    <a:lnTo>
                      <a:pt x="829804" y="705418"/>
                    </a:lnTo>
                    <a:lnTo>
                      <a:pt x="827267" y="710494"/>
                    </a:lnTo>
                    <a:lnTo>
                      <a:pt x="824729" y="715569"/>
                    </a:lnTo>
                    <a:lnTo>
                      <a:pt x="822191" y="718107"/>
                    </a:lnTo>
                    <a:lnTo>
                      <a:pt x="819654" y="723182"/>
                    </a:lnTo>
                    <a:lnTo>
                      <a:pt x="817116" y="725719"/>
                    </a:lnTo>
                    <a:lnTo>
                      <a:pt x="817116" y="730795"/>
                    </a:lnTo>
                    <a:lnTo>
                      <a:pt x="814579" y="733332"/>
                    </a:lnTo>
                    <a:lnTo>
                      <a:pt x="812041" y="738408"/>
                    </a:lnTo>
                    <a:lnTo>
                      <a:pt x="809503" y="740945"/>
                    </a:lnTo>
                    <a:lnTo>
                      <a:pt x="806966" y="743483"/>
                    </a:lnTo>
                    <a:lnTo>
                      <a:pt x="804428" y="746021"/>
                    </a:lnTo>
                    <a:lnTo>
                      <a:pt x="801891" y="751096"/>
                    </a:lnTo>
                    <a:lnTo>
                      <a:pt x="796815" y="756171"/>
                    </a:lnTo>
                    <a:lnTo>
                      <a:pt x="791740" y="758709"/>
                    </a:lnTo>
                    <a:lnTo>
                      <a:pt x="784127" y="763784"/>
                    </a:lnTo>
                    <a:lnTo>
                      <a:pt x="776514" y="768785"/>
                    </a:lnTo>
                    <a:lnTo>
                      <a:pt x="768901" y="773860"/>
                    </a:lnTo>
                    <a:lnTo>
                      <a:pt x="758751" y="778936"/>
                    </a:lnTo>
                    <a:lnTo>
                      <a:pt x="753675" y="786548"/>
                    </a:lnTo>
                    <a:lnTo>
                      <a:pt x="751138" y="791624"/>
                    </a:lnTo>
                    <a:lnTo>
                      <a:pt x="751138" y="801774"/>
                    </a:lnTo>
                    <a:lnTo>
                      <a:pt x="753675" y="806850"/>
                    </a:lnTo>
                    <a:lnTo>
                      <a:pt x="751138" y="814462"/>
                    </a:lnTo>
                    <a:lnTo>
                      <a:pt x="751138" y="824613"/>
                    </a:lnTo>
                    <a:lnTo>
                      <a:pt x="753675" y="829688"/>
                    </a:lnTo>
                    <a:lnTo>
                      <a:pt x="758751" y="834764"/>
                    </a:lnTo>
                    <a:lnTo>
                      <a:pt x="766364" y="842376"/>
                    </a:lnTo>
                    <a:lnTo>
                      <a:pt x="771439" y="847452"/>
                    </a:lnTo>
                    <a:lnTo>
                      <a:pt x="779052" y="852527"/>
                    </a:lnTo>
                    <a:lnTo>
                      <a:pt x="781589" y="855065"/>
                    </a:lnTo>
                    <a:lnTo>
                      <a:pt x="781589" y="865215"/>
                    </a:lnTo>
                    <a:lnTo>
                      <a:pt x="779052" y="870290"/>
                    </a:lnTo>
                    <a:lnTo>
                      <a:pt x="776514" y="872828"/>
                    </a:lnTo>
                    <a:lnTo>
                      <a:pt x="771439" y="877903"/>
                    </a:lnTo>
                    <a:lnTo>
                      <a:pt x="771439" y="890591"/>
                    </a:lnTo>
                    <a:lnTo>
                      <a:pt x="779052" y="900742"/>
                    </a:lnTo>
                    <a:lnTo>
                      <a:pt x="784127" y="910892"/>
                    </a:lnTo>
                    <a:lnTo>
                      <a:pt x="789203" y="921043"/>
                    </a:lnTo>
                    <a:lnTo>
                      <a:pt x="789203" y="931193"/>
                    </a:lnTo>
                    <a:lnTo>
                      <a:pt x="786665" y="941344"/>
                    </a:lnTo>
                    <a:lnTo>
                      <a:pt x="784127" y="954032"/>
                    </a:lnTo>
                    <a:lnTo>
                      <a:pt x="781589" y="964182"/>
                    </a:lnTo>
                    <a:lnTo>
                      <a:pt x="776514" y="976871"/>
                    </a:lnTo>
                    <a:lnTo>
                      <a:pt x="768901" y="992096"/>
                    </a:lnTo>
                    <a:lnTo>
                      <a:pt x="761288" y="1009860"/>
                    </a:lnTo>
                    <a:lnTo>
                      <a:pt x="758751" y="1025086"/>
                    </a:lnTo>
                    <a:lnTo>
                      <a:pt x="753675" y="1040311"/>
                    </a:lnTo>
                    <a:lnTo>
                      <a:pt x="746063" y="1058075"/>
                    </a:lnTo>
                    <a:lnTo>
                      <a:pt x="740987" y="1065688"/>
                    </a:lnTo>
                    <a:lnTo>
                      <a:pt x="733374" y="1073300"/>
                    </a:lnTo>
                    <a:lnTo>
                      <a:pt x="733374" y="1078376"/>
                    </a:lnTo>
                    <a:lnTo>
                      <a:pt x="728299" y="1083451"/>
                    </a:lnTo>
                    <a:lnTo>
                      <a:pt x="723224" y="1085989"/>
                    </a:lnTo>
                    <a:lnTo>
                      <a:pt x="713074" y="1088526"/>
                    </a:lnTo>
                    <a:lnTo>
                      <a:pt x="705460" y="1091064"/>
                    </a:lnTo>
                    <a:lnTo>
                      <a:pt x="695310" y="1096139"/>
                    </a:lnTo>
                    <a:lnTo>
                      <a:pt x="682622" y="1101214"/>
                    </a:lnTo>
                    <a:lnTo>
                      <a:pt x="669934" y="1108828"/>
                    </a:lnTo>
                    <a:lnTo>
                      <a:pt x="662321" y="1113902"/>
                    </a:lnTo>
                    <a:lnTo>
                      <a:pt x="647095" y="1113902"/>
                    </a:lnTo>
                    <a:lnTo>
                      <a:pt x="636945" y="1121516"/>
                    </a:lnTo>
                    <a:lnTo>
                      <a:pt x="626794" y="1126591"/>
                    </a:lnTo>
                    <a:lnTo>
                      <a:pt x="621719" y="1126591"/>
                    </a:lnTo>
                    <a:lnTo>
                      <a:pt x="609031" y="1121516"/>
                    </a:lnTo>
                    <a:lnTo>
                      <a:pt x="606493" y="1118978"/>
                    </a:lnTo>
                    <a:lnTo>
                      <a:pt x="601418" y="1113902"/>
                    </a:lnTo>
                    <a:lnTo>
                      <a:pt x="593805" y="1108828"/>
                    </a:lnTo>
                    <a:lnTo>
                      <a:pt x="586192" y="1103752"/>
                    </a:lnTo>
                    <a:lnTo>
                      <a:pt x="581117" y="1101214"/>
                    </a:lnTo>
                    <a:lnTo>
                      <a:pt x="578579" y="1101214"/>
                    </a:lnTo>
                    <a:lnTo>
                      <a:pt x="570966" y="1098677"/>
                    </a:lnTo>
                    <a:lnTo>
                      <a:pt x="565891" y="1096139"/>
                    </a:lnTo>
                    <a:lnTo>
                      <a:pt x="555741" y="1093602"/>
                    </a:lnTo>
                    <a:lnTo>
                      <a:pt x="545590" y="1091064"/>
                    </a:lnTo>
                    <a:lnTo>
                      <a:pt x="535440" y="1085989"/>
                    </a:lnTo>
                    <a:lnTo>
                      <a:pt x="530364" y="1078376"/>
                    </a:lnTo>
                    <a:lnTo>
                      <a:pt x="522751" y="1068225"/>
                    </a:lnTo>
                    <a:lnTo>
                      <a:pt x="515138" y="1058075"/>
                    </a:lnTo>
                    <a:lnTo>
                      <a:pt x="510063" y="1050462"/>
                    </a:lnTo>
                    <a:lnTo>
                      <a:pt x="502450" y="1042849"/>
                    </a:lnTo>
                    <a:lnTo>
                      <a:pt x="497375" y="1035236"/>
                    </a:lnTo>
                    <a:lnTo>
                      <a:pt x="492300" y="1027623"/>
                    </a:lnTo>
                    <a:lnTo>
                      <a:pt x="489762" y="1020010"/>
                    </a:lnTo>
                    <a:lnTo>
                      <a:pt x="484687" y="1017473"/>
                    </a:lnTo>
                    <a:lnTo>
                      <a:pt x="484687" y="1014935"/>
                    </a:lnTo>
                    <a:lnTo>
                      <a:pt x="482149" y="1012397"/>
                    </a:lnTo>
                    <a:lnTo>
                      <a:pt x="479612" y="1007322"/>
                    </a:lnTo>
                    <a:lnTo>
                      <a:pt x="477074" y="1002247"/>
                    </a:lnTo>
                    <a:lnTo>
                      <a:pt x="471999" y="997172"/>
                    </a:lnTo>
                    <a:lnTo>
                      <a:pt x="464386" y="989559"/>
                    </a:lnTo>
                    <a:lnTo>
                      <a:pt x="449160" y="989559"/>
                    </a:lnTo>
                    <a:lnTo>
                      <a:pt x="446623" y="987021"/>
                    </a:lnTo>
                    <a:lnTo>
                      <a:pt x="441547" y="987021"/>
                    </a:lnTo>
                    <a:lnTo>
                      <a:pt x="436472" y="984483"/>
                    </a:lnTo>
                    <a:lnTo>
                      <a:pt x="428859" y="981946"/>
                    </a:lnTo>
                    <a:lnTo>
                      <a:pt x="423784" y="984483"/>
                    </a:lnTo>
                    <a:lnTo>
                      <a:pt x="418709" y="987021"/>
                    </a:lnTo>
                    <a:lnTo>
                      <a:pt x="413633" y="987021"/>
                    </a:lnTo>
                    <a:lnTo>
                      <a:pt x="406021" y="989559"/>
                    </a:lnTo>
                    <a:lnTo>
                      <a:pt x="398407" y="994634"/>
                    </a:lnTo>
                    <a:lnTo>
                      <a:pt x="393332" y="997172"/>
                    </a:lnTo>
                    <a:lnTo>
                      <a:pt x="390795" y="994634"/>
                    </a:lnTo>
                    <a:lnTo>
                      <a:pt x="385719" y="992096"/>
                    </a:lnTo>
                    <a:lnTo>
                      <a:pt x="383182" y="987021"/>
                    </a:lnTo>
                    <a:lnTo>
                      <a:pt x="378107" y="981946"/>
                    </a:lnTo>
                    <a:lnTo>
                      <a:pt x="375569" y="976871"/>
                    </a:lnTo>
                    <a:lnTo>
                      <a:pt x="373031" y="971795"/>
                    </a:lnTo>
                    <a:lnTo>
                      <a:pt x="370494" y="966720"/>
                    </a:lnTo>
                    <a:lnTo>
                      <a:pt x="367956" y="964182"/>
                    </a:lnTo>
                    <a:lnTo>
                      <a:pt x="367956" y="959107"/>
                    </a:lnTo>
                    <a:lnTo>
                      <a:pt x="365418" y="954032"/>
                    </a:lnTo>
                    <a:lnTo>
                      <a:pt x="362881" y="954032"/>
                    </a:lnTo>
                    <a:lnTo>
                      <a:pt x="357806" y="951494"/>
                    </a:lnTo>
                    <a:lnTo>
                      <a:pt x="355268" y="948957"/>
                    </a:lnTo>
                    <a:lnTo>
                      <a:pt x="352730" y="946419"/>
                    </a:lnTo>
                    <a:lnTo>
                      <a:pt x="350193" y="946419"/>
                    </a:lnTo>
                    <a:lnTo>
                      <a:pt x="345117" y="948957"/>
                    </a:lnTo>
                    <a:lnTo>
                      <a:pt x="340042" y="954032"/>
                    </a:lnTo>
                    <a:lnTo>
                      <a:pt x="334967" y="959107"/>
                    </a:lnTo>
                    <a:lnTo>
                      <a:pt x="329892" y="964182"/>
                    </a:lnTo>
                    <a:lnTo>
                      <a:pt x="319741" y="971795"/>
                    </a:lnTo>
                    <a:lnTo>
                      <a:pt x="307053" y="976871"/>
                    </a:lnTo>
                    <a:lnTo>
                      <a:pt x="294365" y="981946"/>
                    </a:lnTo>
                    <a:lnTo>
                      <a:pt x="284214" y="981946"/>
                    </a:lnTo>
                    <a:lnTo>
                      <a:pt x="279139" y="979408"/>
                    </a:lnTo>
                    <a:lnTo>
                      <a:pt x="276601" y="974333"/>
                    </a:lnTo>
                    <a:lnTo>
                      <a:pt x="274064" y="971795"/>
                    </a:lnTo>
                    <a:lnTo>
                      <a:pt x="268988" y="966720"/>
                    </a:lnTo>
                    <a:lnTo>
                      <a:pt x="266451" y="964182"/>
                    </a:lnTo>
                    <a:lnTo>
                      <a:pt x="263913" y="961645"/>
                    </a:lnTo>
                    <a:lnTo>
                      <a:pt x="263913" y="956570"/>
                    </a:lnTo>
                    <a:lnTo>
                      <a:pt x="261376" y="948957"/>
                    </a:lnTo>
                    <a:lnTo>
                      <a:pt x="261376" y="946419"/>
                    </a:lnTo>
                    <a:lnTo>
                      <a:pt x="258838" y="946419"/>
                    </a:lnTo>
                    <a:lnTo>
                      <a:pt x="256300" y="948957"/>
                    </a:lnTo>
                    <a:lnTo>
                      <a:pt x="243612" y="948957"/>
                    </a:lnTo>
                    <a:lnTo>
                      <a:pt x="241075" y="951494"/>
                    </a:lnTo>
                    <a:lnTo>
                      <a:pt x="235999" y="956570"/>
                    </a:lnTo>
                    <a:lnTo>
                      <a:pt x="230924" y="964182"/>
                    </a:lnTo>
                    <a:lnTo>
                      <a:pt x="225849" y="966720"/>
                    </a:lnTo>
                    <a:lnTo>
                      <a:pt x="223311" y="969258"/>
                    </a:lnTo>
                    <a:lnTo>
                      <a:pt x="220773" y="969258"/>
                    </a:lnTo>
                    <a:lnTo>
                      <a:pt x="215698" y="971795"/>
                    </a:lnTo>
                    <a:lnTo>
                      <a:pt x="208085" y="974333"/>
                    </a:lnTo>
                    <a:lnTo>
                      <a:pt x="203010" y="981946"/>
                    </a:lnTo>
                    <a:lnTo>
                      <a:pt x="200473" y="984483"/>
                    </a:lnTo>
                    <a:lnTo>
                      <a:pt x="195397" y="987021"/>
                    </a:lnTo>
                    <a:lnTo>
                      <a:pt x="192860" y="989559"/>
                    </a:lnTo>
                    <a:lnTo>
                      <a:pt x="185247" y="989559"/>
                    </a:lnTo>
                    <a:lnTo>
                      <a:pt x="180171" y="992096"/>
                    </a:lnTo>
                    <a:lnTo>
                      <a:pt x="172559" y="994634"/>
                    </a:lnTo>
                    <a:lnTo>
                      <a:pt x="164946" y="994634"/>
                    </a:lnTo>
                    <a:lnTo>
                      <a:pt x="154795" y="1002247"/>
                    </a:lnTo>
                    <a:lnTo>
                      <a:pt x="152258" y="1009860"/>
                    </a:lnTo>
                    <a:lnTo>
                      <a:pt x="152258" y="1017473"/>
                    </a:lnTo>
                    <a:lnTo>
                      <a:pt x="144645" y="1017473"/>
                    </a:lnTo>
                    <a:lnTo>
                      <a:pt x="142107" y="1020010"/>
                    </a:lnTo>
                    <a:lnTo>
                      <a:pt x="139570" y="1027623"/>
                    </a:lnTo>
                    <a:lnTo>
                      <a:pt x="137032" y="1032699"/>
                    </a:lnTo>
                    <a:lnTo>
                      <a:pt x="134494" y="1037774"/>
                    </a:lnTo>
                    <a:lnTo>
                      <a:pt x="131956" y="1040311"/>
                    </a:lnTo>
                    <a:lnTo>
                      <a:pt x="126881" y="1040311"/>
                    </a:lnTo>
                    <a:lnTo>
                      <a:pt x="124344" y="1045387"/>
                    </a:lnTo>
                    <a:lnTo>
                      <a:pt x="119268" y="1045387"/>
                    </a:lnTo>
                    <a:lnTo>
                      <a:pt x="114193" y="1047924"/>
                    </a:lnTo>
                    <a:lnTo>
                      <a:pt x="111656" y="1050462"/>
                    </a:lnTo>
                    <a:lnTo>
                      <a:pt x="109118" y="1047924"/>
                    </a:lnTo>
                    <a:lnTo>
                      <a:pt x="106580" y="1045387"/>
                    </a:lnTo>
                    <a:lnTo>
                      <a:pt x="104042" y="1042849"/>
                    </a:lnTo>
                    <a:lnTo>
                      <a:pt x="98967" y="1040311"/>
                    </a:lnTo>
                    <a:lnTo>
                      <a:pt x="93892" y="1037774"/>
                    </a:lnTo>
                    <a:lnTo>
                      <a:pt x="91354" y="1035236"/>
                    </a:lnTo>
                    <a:lnTo>
                      <a:pt x="86279" y="1030161"/>
                    </a:lnTo>
                    <a:lnTo>
                      <a:pt x="78666" y="1025086"/>
                    </a:lnTo>
                    <a:lnTo>
                      <a:pt x="73591" y="1025086"/>
                    </a:lnTo>
                    <a:lnTo>
                      <a:pt x="65978" y="1022548"/>
                    </a:lnTo>
                    <a:lnTo>
                      <a:pt x="60903" y="1017473"/>
                    </a:lnTo>
                    <a:lnTo>
                      <a:pt x="55828" y="1012397"/>
                    </a:lnTo>
                    <a:lnTo>
                      <a:pt x="50753" y="1007322"/>
                    </a:lnTo>
                    <a:lnTo>
                      <a:pt x="48215" y="1002247"/>
                    </a:lnTo>
                    <a:lnTo>
                      <a:pt x="45677" y="994634"/>
                    </a:lnTo>
                    <a:lnTo>
                      <a:pt x="45677" y="984483"/>
                    </a:lnTo>
                    <a:lnTo>
                      <a:pt x="40602" y="981946"/>
                    </a:lnTo>
                    <a:lnTo>
                      <a:pt x="35527" y="981946"/>
                    </a:lnTo>
                    <a:lnTo>
                      <a:pt x="32989" y="979408"/>
                    </a:lnTo>
                    <a:lnTo>
                      <a:pt x="30451" y="976871"/>
                    </a:lnTo>
                    <a:lnTo>
                      <a:pt x="27914" y="974333"/>
                    </a:lnTo>
                    <a:lnTo>
                      <a:pt x="27914" y="969258"/>
                    </a:lnTo>
                    <a:lnTo>
                      <a:pt x="25376" y="964182"/>
                    </a:lnTo>
                    <a:lnTo>
                      <a:pt x="25376" y="951494"/>
                    </a:lnTo>
                    <a:lnTo>
                      <a:pt x="27914" y="946419"/>
                    </a:lnTo>
                    <a:lnTo>
                      <a:pt x="27914" y="941344"/>
                    </a:lnTo>
                    <a:lnTo>
                      <a:pt x="22839" y="933731"/>
                    </a:lnTo>
                    <a:lnTo>
                      <a:pt x="20301" y="928656"/>
                    </a:lnTo>
                    <a:lnTo>
                      <a:pt x="12688" y="923580"/>
                    </a:lnTo>
                    <a:lnTo>
                      <a:pt x="7613" y="921043"/>
                    </a:lnTo>
                    <a:lnTo>
                      <a:pt x="7613" y="915968"/>
                    </a:lnTo>
                    <a:lnTo>
                      <a:pt x="5075" y="913430"/>
                    </a:lnTo>
                    <a:lnTo>
                      <a:pt x="7613" y="910892"/>
                    </a:lnTo>
                    <a:lnTo>
                      <a:pt x="7613" y="890602"/>
                    </a:lnTo>
                    <a:lnTo>
                      <a:pt x="5075" y="885527"/>
                    </a:lnTo>
                    <a:lnTo>
                      <a:pt x="2537" y="882989"/>
                    </a:lnTo>
                    <a:lnTo>
                      <a:pt x="2537" y="877914"/>
                    </a:lnTo>
                    <a:lnTo>
                      <a:pt x="0" y="875376"/>
                    </a:lnTo>
                    <a:lnTo>
                      <a:pt x="0" y="870301"/>
                    </a:lnTo>
                    <a:lnTo>
                      <a:pt x="7613" y="867763"/>
                    </a:lnTo>
                    <a:lnTo>
                      <a:pt x="12688" y="870301"/>
                    </a:lnTo>
                    <a:lnTo>
                      <a:pt x="27914" y="870301"/>
                    </a:lnTo>
                    <a:lnTo>
                      <a:pt x="30451" y="867763"/>
                    </a:lnTo>
                    <a:lnTo>
                      <a:pt x="32989" y="862688"/>
                    </a:lnTo>
                    <a:lnTo>
                      <a:pt x="32989" y="860150"/>
                    </a:lnTo>
                    <a:lnTo>
                      <a:pt x="35527" y="857613"/>
                    </a:lnTo>
                    <a:lnTo>
                      <a:pt x="40602" y="857613"/>
                    </a:lnTo>
                    <a:lnTo>
                      <a:pt x="45677" y="860150"/>
                    </a:lnTo>
                    <a:lnTo>
                      <a:pt x="48215" y="860150"/>
                    </a:lnTo>
                    <a:lnTo>
                      <a:pt x="50753" y="857613"/>
                    </a:lnTo>
                    <a:lnTo>
                      <a:pt x="50753" y="852537"/>
                    </a:lnTo>
                    <a:lnTo>
                      <a:pt x="53290" y="850000"/>
                    </a:lnTo>
                    <a:lnTo>
                      <a:pt x="55828" y="847462"/>
                    </a:lnTo>
                    <a:lnTo>
                      <a:pt x="65978" y="847462"/>
                    </a:lnTo>
                    <a:lnTo>
                      <a:pt x="68516" y="842387"/>
                    </a:lnTo>
                    <a:lnTo>
                      <a:pt x="73591" y="834774"/>
                    </a:lnTo>
                    <a:lnTo>
                      <a:pt x="73591" y="827161"/>
                    </a:lnTo>
                    <a:lnTo>
                      <a:pt x="76129" y="819548"/>
                    </a:lnTo>
                    <a:lnTo>
                      <a:pt x="81204" y="817011"/>
                    </a:lnTo>
                    <a:lnTo>
                      <a:pt x="88817" y="817011"/>
                    </a:lnTo>
                    <a:lnTo>
                      <a:pt x="88817" y="809398"/>
                    </a:lnTo>
                    <a:lnTo>
                      <a:pt x="86279" y="799247"/>
                    </a:lnTo>
                    <a:lnTo>
                      <a:pt x="83742" y="786559"/>
                    </a:lnTo>
                    <a:lnTo>
                      <a:pt x="81204" y="771333"/>
                    </a:lnTo>
                    <a:lnTo>
                      <a:pt x="78666" y="761257"/>
                    </a:lnTo>
                    <a:lnTo>
                      <a:pt x="76129" y="751106"/>
                    </a:lnTo>
                    <a:lnTo>
                      <a:pt x="73591" y="740956"/>
                    </a:lnTo>
                    <a:lnTo>
                      <a:pt x="71053" y="733343"/>
                    </a:lnTo>
                    <a:lnTo>
                      <a:pt x="73591" y="725730"/>
                    </a:lnTo>
                    <a:lnTo>
                      <a:pt x="73591" y="707967"/>
                    </a:lnTo>
                    <a:lnTo>
                      <a:pt x="71053" y="702891"/>
                    </a:lnTo>
                    <a:lnTo>
                      <a:pt x="68516" y="697816"/>
                    </a:lnTo>
                    <a:lnTo>
                      <a:pt x="63441" y="695279"/>
                    </a:lnTo>
                    <a:lnTo>
                      <a:pt x="60903" y="687666"/>
                    </a:lnTo>
                    <a:lnTo>
                      <a:pt x="58365" y="685128"/>
                    </a:lnTo>
                    <a:lnTo>
                      <a:pt x="55828" y="680053"/>
                    </a:lnTo>
                    <a:lnTo>
                      <a:pt x="55828" y="677515"/>
                    </a:lnTo>
                    <a:lnTo>
                      <a:pt x="53290" y="672440"/>
                    </a:lnTo>
                    <a:lnTo>
                      <a:pt x="53290" y="669902"/>
                    </a:lnTo>
                    <a:lnTo>
                      <a:pt x="53290" y="669902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301381C-085E-2018-D6E4-15924C2A6296}"/>
                  </a:ext>
                </a:extLst>
              </p:cNvPr>
              <p:cNvSpPr/>
              <p:nvPr/>
            </p:nvSpPr>
            <p:spPr>
              <a:xfrm>
                <a:off x="5900211" y="4115733"/>
                <a:ext cx="723171" cy="1113902"/>
              </a:xfrm>
              <a:custGeom>
                <a:avLst/>
                <a:gdLst>
                  <a:gd name="connsiteX0" fmla="*/ 5054 w 723171"/>
                  <a:gd name="connsiteY0" fmla="*/ 289205 h 1113902"/>
                  <a:gd name="connsiteX1" fmla="*/ 5054 w 723171"/>
                  <a:gd name="connsiteY1" fmla="*/ 281592 h 1113902"/>
                  <a:gd name="connsiteX2" fmla="*/ 7592 w 723171"/>
                  <a:gd name="connsiteY2" fmla="*/ 271442 h 1113902"/>
                  <a:gd name="connsiteX3" fmla="*/ 12667 w 723171"/>
                  <a:gd name="connsiteY3" fmla="*/ 266366 h 1113902"/>
                  <a:gd name="connsiteX4" fmla="*/ 17742 w 723171"/>
                  <a:gd name="connsiteY4" fmla="*/ 258754 h 1113902"/>
                  <a:gd name="connsiteX5" fmla="*/ 25355 w 723171"/>
                  <a:gd name="connsiteY5" fmla="*/ 251141 h 1113902"/>
                  <a:gd name="connsiteX6" fmla="*/ 32968 w 723171"/>
                  <a:gd name="connsiteY6" fmla="*/ 243528 h 1113902"/>
                  <a:gd name="connsiteX7" fmla="*/ 35506 w 723171"/>
                  <a:gd name="connsiteY7" fmla="*/ 240990 h 1113902"/>
                  <a:gd name="connsiteX8" fmla="*/ 40581 w 723171"/>
                  <a:gd name="connsiteY8" fmla="*/ 233377 h 1113902"/>
                  <a:gd name="connsiteX9" fmla="*/ 45656 w 723171"/>
                  <a:gd name="connsiteY9" fmla="*/ 230840 h 1113902"/>
                  <a:gd name="connsiteX10" fmla="*/ 58344 w 723171"/>
                  <a:gd name="connsiteY10" fmla="*/ 220689 h 1113902"/>
                  <a:gd name="connsiteX11" fmla="*/ 63420 w 723171"/>
                  <a:gd name="connsiteY11" fmla="*/ 215614 h 1113902"/>
                  <a:gd name="connsiteX12" fmla="*/ 71033 w 723171"/>
                  <a:gd name="connsiteY12" fmla="*/ 213076 h 1113902"/>
                  <a:gd name="connsiteX13" fmla="*/ 76108 w 723171"/>
                  <a:gd name="connsiteY13" fmla="*/ 210539 h 1113902"/>
                  <a:gd name="connsiteX14" fmla="*/ 83721 w 723171"/>
                  <a:gd name="connsiteY14" fmla="*/ 205463 h 1113902"/>
                  <a:gd name="connsiteX15" fmla="*/ 93871 w 723171"/>
                  <a:gd name="connsiteY15" fmla="*/ 202926 h 1113902"/>
                  <a:gd name="connsiteX16" fmla="*/ 98946 w 723171"/>
                  <a:gd name="connsiteY16" fmla="*/ 205463 h 1113902"/>
                  <a:gd name="connsiteX17" fmla="*/ 109097 w 723171"/>
                  <a:gd name="connsiteY17" fmla="*/ 205463 h 1113902"/>
                  <a:gd name="connsiteX18" fmla="*/ 114172 w 723171"/>
                  <a:gd name="connsiteY18" fmla="*/ 208001 h 1113902"/>
                  <a:gd name="connsiteX19" fmla="*/ 124323 w 723171"/>
                  <a:gd name="connsiteY19" fmla="*/ 210539 h 1113902"/>
                  <a:gd name="connsiteX20" fmla="*/ 129398 w 723171"/>
                  <a:gd name="connsiteY20" fmla="*/ 213076 h 1113902"/>
                  <a:gd name="connsiteX21" fmla="*/ 137011 w 723171"/>
                  <a:gd name="connsiteY21" fmla="*/ 215614 h 1113902"/>
                  <a:gd name="connsiteX22" fmla="*/ 152237 w 723171"/>
                  <a:gd name="connsiteY22" fmla="*/ 215614 h 1113902"/>
                  <a:gd name="connsiteX23" fmla="*/ 157312 w 723171"/>
                  <a:gd name="connsiteY23" fmla="*/ 218151 h 1113902"/>
                  <a:gd name="connsiteX24" fmla="*/ 164925 w 723171"/>
                  <a:gd name="connsiteY24" fmla="*/ 215614 h 1113902"/>
                  <a:gd name="connsiteX25" fmla="*/ 177613 w 723171"/>
                  <a:gd name="connsiteY25" fmla="*/ 208001 h 1113902"/>
                  <a:gd name="connsiteX26" fmla="*/ 190301 w 723171"/>
                  <a:gd name="connsiteY26" fmla="*/ 200388 h 1113902"/>
                  <a:gd name="connsiteX27" fmla="*/ 200451 w 723171"/>
                  <a:gd name="connsiteY27" fmla="*/ 190238 h 1113902"/>
                  <a:gd name="connsiteX28" fmla="*/ 202989 w 723171"/>
                  <a:gd name="connsiteY28" fmla="*/ 187700 h 1113902"/>
                  <a:gd name="connsiteX29" fmla="*/ 213140 w 723171"/>
                  <a:gd name="connsiteY29" fmla="*/ 180087 h 1113902"/>
                  <a:gd name="connsiteX30" fmla="*/ 223290 w 723171"/>
                  <a:gd name="connsiteY30" fmla="*/ 175012 h 1113902"/>
                  <a:gd name="connsiteX31" fmla="*/ 233441 w 723171"/>
                  <a:gd name="connsiteY31" fmla="*/ 169937 h 1113902"/>
                  <a:gd name="connsiteX32" fmla="*/ 248667 w 723171"/>
                  <a:gd name="connsiteY32" fmla="*/ 159786 h 1113902"/>
                  <a:gd name="connsiteX33" fmla="*/ 253742 w 723171"/>
                  <a:gd name="connsiteY33" fmla="*/ 154711 h 1113902"/>
                  <a:gd name="connsiteX34" fmla="*/ 256279 w 723171"/>
                  <a:gd name="connsiteY34" fmla="*/ 144560 h 1113902"/>
                  <a:gd name="connsiteX35" fmla="*/ 256279 w 723171"/>
                  <a:gd name="connsiteY35" fmla="*/ 124270 h 1113902"/>
                  <a:gd name="connsiteX36" fmla="*/ 261355 w 723171"/>
                  <a:gd name="connsiteY36" fmla="*/ 111582 h 1113902"/>
                  <a:gd name="connsiteX37" fmla="*/ 266430 w 723171"/>
                  <a:gd name="connsiteY37" fmla="*/ 98894 h 1113902"/>
                  <a:gd name="connsiteX38" fmla="*/ 268968 w 723171"/>
                  <a:gd name="connsiteY38" fmla="*/ 96356 h 1113902"/>
                  <a:gd name="connsiteX39" fmla="*/ 268968 w 723171"/>
                  <a:gd name="connsiteY39" fmla="*/ 93818 h 1113902"/>
                  <a:gd name="connsiteX40" fmla="*/ 271505 w 723171"/>
                  <a:gd name="connsiteY40" fmla="*/ 88743 h 1113902"/>
                  <a:gd name="connsiteX41" fmla="*/ 276580 w 723171"/>
                  <a:gd name="connsiteY41" fmla="*/ 83668 h 1113902"/>
                  <a:gd name="connsiteX42" fmla="*/ 294344 w 723171"/>
                  <a:gd name="connsiteY42" fmla="*/ 83668 h 1113902"/>
                  <a:gd name="connsiteX43" fmla="*/ 312096 w 723171"/>
                  <a:gd name="connsiteY43" fmla="*/ 81130 h 1113902"/>
                  <a:gd name="connsiteX44" fmla="*/ 317172 w 723171"/>
                  <a:gd name="connsiteY44" fmla="*/ 78592 h 1113902"/>
                  <a:gd name="connsiteX45" fmla="*/ 324785 w 723171"/>
                  <a:gd name="connsiteY45" fmla="*/ 76055 h 1113902"/>
                  <a:gd name="connsiteX46" fmla="*/ 327322 w 723171"/>
                  <a:gd name="connsiteY46" fmla="*/ 73517 h 1113902"/>
                  <a:gd name="connsiteX47" fmla="*/ 329860 w 723171"/>
                  <a:gd name="connsiteY47" fmla="*/ 70980 h 1113902"/>
                  <a:gd name="connsiteX48" fmla="*/ 337473 w 723171"/>
                  <a:gd name="connsiteY48" fmla="*/ 68442 h 1113902"/>
                  <a:gd name="connsiteX49" fmla="*/ 342548 w 723171"/>
                  <a:gd name="connsiteY49" fmla="*/ 63367 h 1113902"/>
                  <a:gd name="connsiteX50" fmla="*/ 345086 w 723171"/>
                  <a:gd name="connsiteY50" fmla="*/ 60829 h 1113902"/>
                  <a:gd name="connsiteX51" fmla="*/ 345086 w 723171"/>
                  <a:gd name="connsiteY51" fmla="*/ 53216 h 1113902"/>
                  <a:gd name="connsiteX52" fmla="*/ 342548 w 723171"/>
                  <a:gd name="connsiteY52" fmla="*/ 50679 h 1113902"/>
                  <a:gd name="connsiteX53" fmla="*/ 345086 w 723171"/>
                  <a:gd name="connsiteY53" fmla="*/ 45603 h 1113902"/>
                  <a:gd name="connsiteX54" fmla="*/ 342548 w 723171"/>
                  <a:gd name="connsiteY54" fmla="*/ 45603 h 1113902"/>
                  <a:gd name="connsiteX55" fmla="*/ 345086 w 723171"/>
                  <a:gd name="connsiteY55" fmla="*/ 40528 h 1113902"/>
                  <a:gd name="connsiteX56" fmla="*/ 345086 w 723171"/>
                  <a:gd name="connsiteY56" fmla="*/ 37990 h 1113902"/>
                  <a:gd name="connsiteX57" fmla="*/ 352699 w 723171"/>
                  <a:gd name="connsiteY57" fmla="*/ 35453 h 1113902"/>
                  <a:gd name="connsiteX58" fmla="*/ 357774 w 723171"/>
                  <a:gd name="connsiteY58" fmla="*/ 32915 h 1113902"/>
                  <a:gd name="connsiteX59" fmla="*/ 357774 w 723171"/>
                  <a:gd name="connsiteY59" fmla="*/ 30378 h 1113902"/>
                  <a:gd name="connsiteX60" fmla="*/ 360311 w 723171"/>
                  <a:gd name="connsiteY60" fmla="*/ 27840 h 1113902"/>
                  <a:gd name="connsiteX61" fmla="*/ 367925 w 723171"/>
                  <a:gd name="connsiteY61" fmla="*/ 25302 h 1113902"/>
                  <a:gd name="connsiteX62" fmla="*/ 370462 w 723171"/>
                  <a:gd name="connsiteY62" fmla="*/ 22839 h 1113902"/>
                  <a:gd name="connsiteX63" fmla="*/ 373000 w 723171"/>
                  <a:gd name="connsiteY63" fmla="*/ 20301 h 1113902"/>
                  <a:gd name="connsiteX64" fmla="*/ 375537 w 723171"/>
                  <a:gd name="connsiteY64" fmla="*/ 17763 h 1113902"/>
                  <a:gd name="connsiteX65" fmla="*/ 378075 w 723171"/>
                  <a:gd name="connsiteY65" fmla="*/ 15226 h 1113902"/>
                  <a:gd name="connsiteX66" fmla="*/ 380613 w 723171"/>
                  <a:gd name="connsiteY66" fmla="*/ 12688 h 1113902"/>
                  <a:gd name="connsiteX67" fmla="*/ 383150 w 723171"/>
                  <a:gd name="connsiteY67" fmla="*/ 10151 h 1113902"/>
                  <a:gd name="connsiteX68" fmla="*/ 388225 w 723171"/>
                  <a:gd name="connsiteY68" fmla="*/ 7613 h 1113902"/>
                  <a:gd name="connsiteX69" fmla="*/ 388225 w 723171"/>
                  <a:gd name="connsiteY69" fmla="*/ 5075 h 1113902"/>
                  <a:gd name="connsiteX70" fmla="*/ 390763 w 723171"/>
                  <a:gd name="connsiteY70" fmla="*/ 2538 h 1113902"/>
                  <a:gd name="connsiteX71" fmla="*/ 395839 w 723171"/>
                  <a:gd name="connsiteY71" fmla="*/ 2538 h 1113902"/>
                  <a:gd name="connsiteX72" fmla="*/ 398376 w 723171"/>
                  <a:gd name="connsiteY72" fmla="*/ 0 h 1113902"/>
                  <a:gd name="connsiteX73" fmla="*/ 405989 w 723171"/>
                  <a:gd name="connsiteY73" fmla="*/ 0 h 1113902"/>
                  <a:gd name="connsiteX74" fmla="*/ 408527 w 723171"/>
                  <a:gd name="connsiteY74" fmla="*/ 2538 h 1113902"/>
                  <a:gd name="connsiteX75" fmla="*/ 413602 w 723171"/>
                  <a:gd name="connsiteY75" fmla="*/ 5075 h 1113902"/>
                  <a:gd name="connsiteX76" fmla="*/ 416139 w 723171"/>
                  <a:gd name="connsiteY76" fmla="*/ 5075 h 1113902"/>
                  <a:gd name="connsiteX77" fmla="*/ 418677 w 723171"/>
                  <a:gd name="connsiteY77" fmla="*/ 7613 h 1113902"/>
                  <a:gd name="connsiteX78" fmla="*/ 421215 w 723171"/>
                  <a:gd name="connsiteY78" fmla="*/ 10151 h 1113902"/>
                  <a:gd name="connsiteX79" fmla="*/ 431365 w 723171"/>
                  <a:gd name="connsiteY79" fmla="*/ 12688 h 1113902"/>
                  <a:gd name="connsiteX80" fmla="*/ 436440 w 723171"/>
                  <a:gd name="connsiteY80" fmla="*/ 15226 h 1113902"/>
                  <a:gd name="connsiteX81" fmla="*/ 441516 w 723171"/>
                  <a:gd name="connsiteY81" fmla="*/ 17763 h 1113902"/>
                  <a:gd name="connsiteX82" fmla="*/ 444053 w 723171"/>
                  <a:gd name="connsiteY82" fmla="*/ 20301 h 1113902"/>
                  <a:gd name="connsiteX83" fmla="*/ 446591 w 723171"/>
                  <a:gd name="connsiteY83" fmla="*/ 22839 h 1113902"/>
                  <a:gd name="connsiteX84" fmla="*/ 449128 w 723171"/>
                  <a:gd name="connsiteY84" fmla="*/ 30378 h 1113902"/>
                  <a:gd name="connsiteX85" fmla="*/ 474494 w 723171"/>
                  <a:gd name="connsiteY85" fmla="*/ 30378 h 1113902"/>
                  <a:gd name="connsiteX86" fmla="*/ 479569 w 723171"/>
                  <a:gd name="connsiteY86" fmla="*/ 32915 h 1113902"/>
                  <a:gd name="connsiteX87" fmla="*/ 484645 w 723171"/>
                  <a:gd name="connsiteY87" fmla="*/ 32915 h 1113902"/>
                  <a:gd name="connsiteX88" fmla="*/ 489720 w 723171"/>
                  <a:gd name="connsiteY88" fmla="*/ 30378 h 1113902"/>
                  <a:gd name="connsiteX89" fmla="*/ 492258 w 723171"/>
                  <a:gd name="connsiteY89" fmla="*/ 25302 h 1113902"/>
                  <a:gd name="connsiteX90" fmla="*/ 497333 w 723171"/>
                  <a:gd name="connsiteY90" fmla="*/ 22839 h 1113902"/>
                  <a:gd name="connsiteX91" fmla="*/ 499871 w 723171"/>
                  <a:gd name="connsiteY91" fmla="*/ 20301 h 1113902"/>
                  <a:gd name="connsiteX92" fmla="*/ 502408 w 723171"/>
                  <a:gd name="connsiteY92" fmla="*/ 20301 h 1113902"/>
                  <a:gd name="connsiteX93" fmla="*/ 504946 w 723171"/>
                  <a:gd name="connsiteY93" fmla="*/ 25302 h 1113902"/>
                  <a:gd name="connsiteX94" fmla="*/ 507483 w 723171"/>
                  <a:gd name="connsiteY94" fmla="*/ 27840 h 1113902"/>
                  <a:gd name="connsiteX95" fmla="*/ 507483 w 723171"/>
                  <a:gd name="connsiteY95" fmla="*/ 30378 h 1113902"/>
                  <a:gd name="connsiteX96" fmla="*/ 510021 w 723171"/>
                  <a:gd name="connsiteY96" fmla="*/ 35453 h 1113902"/>
                  <a:gd name="connsiteX97" fmla="*/ 512559 w 723171"/>
                  <a:gd name="connsiteY97" fmla="*/ 37990 h 1113902"/>
                  <a:gd name="connsiteX98" fmla="*/ 517634 w 723171"/>
                  <a:gd name="connsiteY98" fmla="*/ 37990 h 1113902"/>
                  <a:gd name="connsiteX99" fmla="*/ 520172 w 723171"/>
                  <a:gd name="connsiteY99" fmla="*/ 35453 h 1113902"/>
                  <a:gd name="connsiteX100" fmla="*/ 522709 w 723171"/>
                  <a:gd name="connsiteY100" fmla="*/ 32915 h 1113902"/>
                  <a:gd name="connsiteX101" fmla="*/ 527784 w 723171"/>
                  <a:gd name="connsiteY101" fmla="*/ 32915 h 1113902"/>
                  <a:gd name="connsiteX102" fmla="*/ 535397 w 723171"/>
                  <a:gd name="connsiteY102" fmla="*/ 35453 h 1113902"/>
                  <a:gd name="connsiteX103" fmla="*/ 548086 w 723171"/>
                  <a:gd name="connsiteY103" fmla="*/ 35453 h 1113902"/>
                  <a:gd name="connsiteX104" fmla="*/ 550623 w 723171"/>
                  <a:gd name="connsiteY104" fmla="*/ 40528 h 1113902"/>
                  <a:gd name="connsiteX105" fmla="*/ 550623 w 723171"/>
                  <a:gd name="connsiteY105" fmla="*/ 48141 h 1113902"/>
                  <a:gd name="connsiteX106" fmla="*/ 548086 w 723171"/>
                  <a:gd name="connsiteY106" fmla="*/ 53216 h 1113902"/>
                  <a:gd name="connsiteX107" fmla="*/ 550623 w 723171"/>
                  <a:gd name="connsiteY107" fmla="*/ 58291 h 1113902"/>
                  <a:gd name="connsiteX108" fmla="*/ 553161 w 723171"/>
                  <a:gd name="connsiteY108" fmla="*/ 63367 h 1113902"/>
                  <a:gd name="connsiteX109" fmla="*/ 581064 w 723171"/>
                  <a:gd name="connsiteY109" fmla="*/ 63367 h 1113902"/>
                  <a:gd name="connsiteX110" fmla="*/ 588677 w 723171"/>
                  <a:gd name="connsiteY110" fmla="*/ 65904 h 1113902"/>
                  <a:gd name="connsiteX111" fmla="*/ 591215 w 723171"/>
                  <a:gd name="connsiteY111" fmla="*/ 68442 h 1113902"/>
                  <a:gd name="connsiteX112" fmla="*/ 591215 w 723171"/>
                  <a:gd name="connsiteY112" fmla="*/ 73517 h 1113902"/>
                  <a:gd name="connsiteX113" fmla="*/ 596290 w 723171"/>
                  <a:gd name="connsiteY113" fmla="*/ 81130 h 1113902"/>
                  <a:gd name="connsiteX114" fmla="*/ 596290 w 723171"/>
                  <a:gd name="connsiteY114" fmla="*/ 86205 h 1113902"/>
                  <a:gd name="connsiteX115" fmla="*/ 598828 w 723171"/>
                  <a:gd name="connsiteY115" fmla="*/ 96356 h 1113902"/>
                  <a:gd name="connsiteX116" fmla="*/ 601365 w 723171"/>
                  <a:gd name="connsiteY116" fmla="*/ 106506 h 1113902"/>
                  <a:gd name="connsiteX117" fmla="*/ 614053 w 723171"/>
                  <a:gd name="connsiteY117" fmla="*/ 116657 h 1113902"/>
                  <a:gd name="connsiteX118" fmla="*/ 626742 w 723171"/>
                  <a:gd name="connsiteY118" fmla="*/ 121732 h 1113902"/>
                  <a:gd name="connsiteX119" fmla="*/ 639430 w 723171"/>
                  <a:gd name="connsiteY119" fmla="*/ 121732 h 1113902"/>
                  <a:gd name="connsiteX120" fmla="*/ 652118 w 723171"/>
                  <a:gd name="connsiteY120" fmla="*/ 126807 h 1113902"/>
                  <a:gd name="connsiteX121" fmla="*/ 662268 w 723171"/>
                  <a:gd name="connsiteY121" fmla="*/ 131883 h 1113902"/>
                  <a:gd name="connsiteX122" fmla="*/ 674956 w 723171"/>
                  <a:gd name="connsiteY122" fmla="*/ 144571 h 1113902"/>
                  <a:gd name="connsiteX123" fmla="*/ 687645 w 723171"/>
                  <a:gd name="connsiteY123" fmla="*/ 154721 h 1113902"/>
                  <a:gd name="connsiteX124" fmla="*/ 695257 w 723171"/>
                  <a:gd name="connsiteY124" fmla="*/ 164872 h 1113902"/>
                  <a:gd name="connsiteX125" fmla="*/ 700333 w 723171"/>
                  <a:gd name="connsiteY125" fmla="*/ 167409 h 1113902"/>
                  <a:gd name="connsiteX126" fmla="*/ 700333 w 723171"/>
                  <a:gd name="connsiteY126" fmla="*/ 169947 h 1113902"/>
                  <a:gd name="connsiteX127" fmla="*/ 702870 w 723171"/>
                  <a:gd name="connsiteY127" fmla="*/ 172485 h 1113902"/>
                  <a:gd name="connsiteX128" fmla="*/ 702870 w 723171"/>
                  <a:gd name="connsiteY128" fmla="*/ 177560 h 1113902"/>
                  <a:gd name="connsiteX129" fmla="*/ 707945 w 723171"/>
                  <a:gd name="connsiteY129" fmla="*/ 180098 h 1113902"/>
                  <a:gd name="connsiteX130" fmla="*/ 715559 w 723171"/>
                  <a:gd name="connsiteY130" fmla="*/ 185173 h 1113902"/>
                  <a:gd name="connsiteX131" fmla="*/ 718096 w 723171"/>
                  <a:gd name="connsiteY131" fmla="*/ 190248 h 1113902"/>
                  <a:gd name="connsiteX132" fmla="*/ 723171 w 723171"/>
                  <a:gd name="connsiteY132" fmla="*/ 197861 h 1113902"/>
                  <a:gd name="connsiteX133" fmla="*/ 723171 w 723171"/>
                  <a:gd name="connsiteY133" fmla="*/ 200399 h 1113902"/>
                  <a:gd name="connsiteX134" fmla="*/ 720633 w 723171"/>
                  <a:gd name="connsiteY134" fmla="*/ 205474 h 1113902"/>
                  <a:gd name="connsiteX135" fmla="*/ 715559 w 723171"/>
                  <a:gd name="connsiteY135" fmla="*/ 210549 h 1113902"/>
                  <a:gd name="connsiteX136" fmla="*/ 707945 w 723171"/>
                  <a:gd name="connsiteY136" fmla="*/ 213087 h 1113902"/>
                  <a:gd name="connsiteX137" fmla="*/ 697795 w 723171"/>
                  <a:gd name="connsiteY137" fmla="*/ 213087 h 1113902"/>
                  <a:gd name="connsiteX138" fmla="*/ 685107 w 723171"/>
                  <a:gd name="connsiteY138" fmla="*/ 210549 h 1113902"/>
                  <a:gd name="connsiteX139" fmla="*/ 672419 w 723171"/>
                  <a:gd name="connsiteY139" fmla="*/ 213087 h 1113902"/>
                  <a:gd name="connsiteX140" fmla="*/ 667343 w 723171"/>
                  <a:gd name="connsiteY140" fmla="*/ 218162 h 1113902"/>
                  <a:gd name="connsiteX141" fmla="*/ 662268 w 723171"/>
                  <a:gd name="connsiteY141" fmla="*/ 230850 h 1113902"/>
                  <a:gd name="connsiteX142" fmla="*/ 657193 w 723171"/>
                  <a:gd name="connsiteY142" fmla="*/ 246076 h 1113902"/>
                  <a:gd name="connsiteX143" fmla="*/ 649580 w 723171"/>
                  <a:gd name="connsiteY143" fmla="*/ 263839 h 1113902"/>
                  <a:gd name="connsiteX144" fmla="*/ 644505 w 723171"/>
                  <a:gd name="connsiteY144" fmla="*/ 279065 h 1113902"/>
                  <a:gd name="connsiteX145" fmla="*/ 639430 w 723171"/>
                  <a:gd name="connsiteY145" fmla="*/ 296818 h 1113902"/>
                  <a:gd name="connsiteX146" fmla="*/ 629279 w 723171"/>
                  <a:gd name="connsiteY146" fmla="*/ 322183 h 1113902"/>
                  <a:gd name="connsiteX147" fmla="*/ 614053 w 723171"/>
                  <a:gd name="connsiteY147" fmla="*/ 345022 h 1113902"/>
                  <a:gd name="connsiteX148" fmla="*/ 603903 w 723171"/>
                  <a:gd name="connsiteY148" fmla="*/ 362786 h 1113902"/>
                  <a:gd name="connsiteX149" fmla="*/ 601365 w 723171"/>
                  <a:gd name="connsiteY149" fmla="*/ 370399 h 1113902"/>
                  <a:gd name="connsiteX150" fmla="*/ 598828 w 723171"/>
                  <a:gd name="connsiteY150" fmla="*/ 375474 h 1113902"/>
                  <a:gd name="connsiteX151" fmla="*/ 601365 w 723171"/>
                  <a:gd name="connsiteY151" fmla="*/ 380549 h 1113902"/>
                  <a:gd name="connsiteX152" fmla="*/ 601365 w 723171"/>
                  <a:gd name="connsiteY152" fmla="*/ 383087 h 1113902"/>
                  <a:gd name="connsiteX153" fmla="*/ 606440 w 723171"/>
                  <a:gd name="connsiteY153" fmla="*/ 390700 h 1113902"/>
                  <a:gd name="connsiteX154" fmla="*/ 608978 w 723171"/>
                  <a:gd name="connsiteY154" fmla="*/ 398312 h 1113902"/>
                  <a:gd name="connsiteX155" fmla="*/ 606440 w 723171"/>
                  <a:gd name="connsiteY155" fmla="*/ 405926 h 1113902"/>
                  <a:gd name="connsiteX156" fmla="*/ 601365 w 723171"/>
                  <a:gd name="connsiteY156" fmla="*/ 411000 h 1113902"/>
                  <a:gd name="connsiteX157" fmla="*/ 593752 w 723171"/>
                  <a:gd name="connsiteY157" fmla="*/ 413538 h 1113902"/>
                  <a:gd name="connsiteX158" fmla="*/ 588677 w 723171"/>
                  <a:gd name="connsiteY158" fmla="*/ 416076 h 1113902"/>
                  <a:gd name="connsiteX159" fmla="*/ 588677 w 723171"/>
                  <a:gd name="connsiteY159" fmla="*/ 421151 h 1113902"/>
                  <a:gd name="connsiteX160" fmla="*/ 586139 w 723171"/>
                  <a:gd name="connsiteY160" fmla="*/ 423689 h 1113902"/>
                  <a:gd name="connsiteX161" fmla="*/ 588677 w 723171"/>
                  <a:gd name="connsiteY161" fmla="*/ 431302 h 1113902"/>
                  <a:gd name="connsiteX162" fmla="*/ 591215 w 723171"/>
                  <a:gd name="connsiteY162" fmla="*/ 436377 h 1113902"/>
                  <a:gd name="connsiteX163" fmla="*/ 593752 w 723171"/>
                  <a:gd name="connsiteY163" fmla="*/ 446527 h 1113902"/>
                  <a:gd name="connsiteX164" fmla="*/ 596290 w 723171"/>
                  <a:gd name="connsiteY164" fmla="*/ 464291 h 1113902"/>
                  <a:gd name="connsiteX165" fmla="*/ 591215 w 723171"/>
                  <a:gd name="connsiteY165" fmla="*/ 489656 h 1113902"/>
                  <a:gd name="connsiteX166" fmla="*/ 588677 w 723171"/>
                  <a:gd name="connsiteY166" fmla="*/ 509947 h 1113902"/>
                  <a:gd name="connsiteX167" fmla="*/ 586139 w 723171"/>
                  <a:gd name="connsiteY167" fmla="*/ 520098 h 1113902"/>
                  <a:gd name="connsiteX168" fmla="*/ 586139 w 723171"/>
                  <a:gd name="connsiteY168" fmla="*/ 530248 h 1113902"/>
                  <a:gd name="connsiteX169" fmla="*/ 588677 w 723171"/>
                  <a:gd name="connsiteY169" fmla="*/ 540398 h 1113902"/>
                  <a:gd name="connsiteX170" fmla="*/ 588677 w 723171"/>
                  <a:gd name="connsiteY170" fmla="*/ 542936 h 1113902"/>
                  <a:gd name="connsiteX171" fmla="*/ 591215 w 723171"/>
                  <a:gd name="connsiteY171" fmla="*/ 553087 h 1113902"/>
                  <a:gd name="connsiteX172" fmla="*/ 593752 w 723171"/>
                  <a:gd name="connsiteY172" fmla="*/ 560700 h 1113902"/>
                  <a:gd name="connsiteX173" fmla="*/ 598828 w 723171"/>
                  <a:gd name="connsiteY173" fmla="*/ 565775 h 1113902"/>
                  <a:gd name="connsiteX174" fmla="*/ 601365 w 723171"/>
                  <a:gd name="connsiteY174" fmla="*/ 568312 h 1113902"/>
                  <a:gd name="connsiteX175" fmla="*/ 603903 w 723171"/>
                  <a:gd name="connsiteY175" fmla="*/ 573388 h 1113902"/>
                  <a:gd name="connsiteX176" fmla="*/ 606440 w 723171"/>
                  <a:gd name="connsiteY176" fmla="*/ 578463 h 1113902"/>
                  <a:gd name="connsiteX177" fmla="*/ 611516 w 723171"/>
                  <a:gd name="connsiteY177" fmla="*/ 583538 h 1113902"/>
                  <a:gd name="connsiteX178" fmla="*/ 614053 w 723171"/>
                  <a:gd name="connsiteY178" fmla="*/ 591151 h 1113902"/>
                  <a:gd name="connsiteX179" fmla="*/ 616591 w 723171"/>
                  <a:gd name="connsiteY179" fmla="*/ 596226 h 1113902"/>
                  <a:gd name="connsiteX180" fmla="*/ 616591 w 723171"/>
                  <a:gd name="connsiteY180" fmla="*/ 611452 h 1113902"/>
                  <a:gd name="connsiteX181" fmla="*/ 619128 w 723171"/>
                  <a:gd name="connsiteY181" fmla="*/ 619065 h 1113902"/>
                  <a:gd name="connsiteX182" fmla="*/ 621666 w 723171"/>
                  <a:gd name="connsiteY182" fmla="*/ 626678 h 1113902"/>
                  <a:gd name="connsiteX183" fmla="*/ 621666 w 723171"/>
                  <a:gd name="connsiteY183" fmla="*/ 639366 h 1113902"/>
                  <a:gd name="connsiteX184" fmla="*/ 619128 w 723171"/>
                  <a:gd name="connsiteY184" fmla="*/ 644441 h 1113902"/>
                  <a:gd name="connsiteX185" fmla="*/ 619128 w 723171"/>
                  <a:gd name="connsiteY185" fmla="*/ 646979 h 1113902"/>
                  <a:gd name="connsiteX186" fmla="*/ 614053 w 723171"/>
                  <a:gd name="connsiteY186" fmla="*/ 649517 h 1113902"/>
                  <a:gd name="connsiteX187" fmla="*/ 611516 w 723171"/>
                  <a:gd name="connsiteY187" fmla="*/ 652054 h 1113902"/>
                  <a:gd name="connsiteX188" fmla="*/ 611516 w 723171"/>
                  <a:gd name="connsiteY188" fmla="*/ 654592 h 1113902"/>
                  <a:gd name="connsiteX189" fmla="*/ 588677 w 723171"/>
                  <a:gd name="connsiteY189" fmla="*/ 654592 h 1113902"/>
                  <a:gd name="connsiteX190" fmla="*/ 578526 w 723171"/>
                  <a:gd name="connsiteY190" fmla="*/ 657129 h 1113902"/>
                  <a:gd name="connsiteX191" fmla="*/ 573451 w 723171"/>
                  <a:gd name="connsiteY191" fmla="*/ 657129 h 1113902"/>
                  <a:gd name="connsiteX192" fmla="*/ 565838 w 723171"/>
                  <a:gd name="connsiteY192" fmla="*/ 659667 h 1113902"/>
                  <a:gd name="connsiteX193" fmla="*/ 560763 w 723171"/>
                  <a:gd name="connsiteY193" fmla="*/ 664742 h 1113902"/>
                  <a:gd name="connsiteX194" fmla="*/ 555688 w 723171"/>
                  <a:gd name="connsiteY194" fmla="*/ 669818 h 1113902"/>
                  <a:gd name="connsiteX195" fmla="*/ 553150 w 723171"/>
                  <a:gd name="connsiteY195" fmla="*/ 677431 h 1113902"/>
                  <a:gd name="connsiteX196" fmla="*/ 548075 w 723171"/>
                  <a:gd name="connsiteY196" fmla="*/ 685043 h 1113902"/>
                  <a:gd name="connsiteX197" fmla="*/ 548075 w 723171"/>
                  <a:gd name="connsiteY197" fmla="*/ 687581 h 1113902"/>
                  <a:gd name="connsiteX198" fmla="*/ 545537 w 723171"/>
                  <a:gd name="connsiteY198" fmla="*/ 690119 h 1113902"/>
                  <a:gd name="connsiteX199" fmla="*/ 543000 w 723171"/>
                  <a:gd name="connsiteY199" fmla="*/ 692656 h 1113902"/>
                  <a:gd name="connsiteX200" fmla="*/ 540462 w 723171"/>
                  <a:gd name="connsiteY200" fmla="*/ 697732 h 1113902"/>
                  <a:gd name="connsiteX201" fmla="*/ 537925 w 723171"/>
                  <a:gd name="connsiteY201" fmla="*/ 705344 h 1113902"/>
                  <a:gd name="connsiteX202" fmla="*/ 537925 w 723171"/>
                  <a:gd name="connsiteY202" fmla="*/ 712957 h 1113902"/>
                  <a:gd name="connsiteX203" fmla="*/ 535387 w 723171"/>
                  <a:gd name="connsiteY203" fmla="*/ 718032 h 1113902"/>
                  <a:gd name="connsiteX204" fmla="*/ 532849 w 723171"/>
                  <a:gd name="connsiteY204" fmla="*/ 725646 h 1113902"/>
                  <a:gd name="connsiteX205" fmla="*/ 530311 w 723171"/>
                  <a:gd name="connsiteY205" fmla="*/ 728183 h 1113902"/>
                  <a:gd name="connsiteX206" fmla="*/ 530311 w 723171"/>
                  <a:gd name="connsiteY206" fmla="*/ 740871 h 1113902"/>
                  <a:gd name="connsiteX207" fmla="*/ 532849 w 723171"/>
                  <a:gd name="connsiteY207" fmla="*/ 748484 h 1113902"/>
                  <a:gd name="connsiteX208" fmla="*/ 537925 w 723171"/>
                  <a:gd name="connsiteY208" fmla="*/ 753559 h 1113902"/>
                  <a:gd name="connsiteX209" fmla="*/ 540462 w 723171"/>
                  <a:gd name="connsiteY209" fmla="*/ 761172 h 1113902"/>
                  <a:gd name="connsiteX210" fmla="*/ 543000 w 723171"/>
                  <a:gd name="connsiteY210" fmla="*/ 766248 h 1113902"/>
                  <a:gd name="connsiteX211" fmla="*/ 543000 w 723171"/>
                  <a:gd name="connsiteY211" fmla="*/ 776398 h 1113902"/>
                  <a:gd name="connsiteX212" fmla="*/ 540462 w 723171"/>
                  <a:gd name="connsiteY212" fmla="*/ 781473 h 1113902"/>
                  <a:gd name="connsiteX213" fmla="*/ 540462 w 723171"/>
                  <a:gd name="connsiteY213" fmla="*/ 799237 h 1113902"/>
                  <a:gd name="connsiteX214" fmla="*/ 543000 w 723171"/>
                  <a:gd name="connsiteY214" fmla="*/ 801774 h 1113902"/>
                  <a:gd name="connsiteX215" fmla="*/ 543000 w 723171"/>
                  <a:gd name="connsiteY215" fmla="*/ 806849 h 1113902"/>
                  <a:gd name="connsiteX216" fmla="*/ 545537 w 723171"/>
                  <a:gd name="connsiteY216" fmla="*/ 811925 h 1113902"/>
                  <a:gd name="connsiteX217" fmla="*/ 545537 w 723171"/>
                  <a:gd name="connsiteY217" fmla="*/ 817000 h 1113902"/>
                  <a:gd name="connsiteX218" fmla="*/ 548075 w 723171"/>
                  <a:gd name="connsiteY218" fmla="*/ 824613 h 1113902"/>
                  <a:gd name="connsiteX219" fmla="*/ 548075 w 723171"/>
                  <a:gd name="connsiteY219" fmla="*/ 832226 h 1113902"/>
                  <a:gd name="connsiteX220" fmla="*/ 545537 w 723171"/>
                  <a:gd name="connsiteY220" fmla="*/ 834763 h 1113902"/>
                  <a:gd name="connsiteX221" fmla="*/ 545537 w 723171"/>
                  <a:gd name="connsiteY221" fmla="*/ 844914 h 1113902"/>
                  <a:gd name="connsiteX222" fmla="*/ 543000 w 723171"/>
                  <a:gd name="connsiteY222" fmla="*/ 852527 h 1113902"/>
                  <a:gd name="connsiteX223" fmla="*/ 543000 w 723171"/>
                  <a:gd name="connsiteY223" fmla="*/ 865215 h 1113902"/>
                  <a:gd name="connsiteX224" fmla="*/ 540462 w 723171"/>
                  <a:gd name="connsiteY224" fmla="*/ 870290 h 1113902"/>
                  <a:gd name="connsiteX225" fmla="*/ 540462 w 723171"/>
                  <a:gd name="connsiteY225" fmla="*/ 875365 h 1113902"/>
                  <a:gd name="connsiteX226" fmla="*/ 537925 w 723171"/>
                  <a:gd name="connsiteY226" fmla="*/ 882978 h 1113902"/>
                  <a:gd name="connsiteX227" fmla="*/ 537925 w 723171"/>
                  <a:gd name="connsiteY227" fmla="*/ 895666 h 1113902"/>
                  <a:gd name="connsiteX228" fmla="*/ 540462 w 723171"/>
                  <a:gd name="connsiteY228" fmla="*/ 900742 h 1113902"/>
                  <a:gd name="connsiteX229" fmla="*/ 540462 w 723171"/>
                  <a:gd name="connsiteY229" fmla="*/ 905817 h 1113902"/>
                  <a:gd name="connsiteX230" fmla="*/ 543000 w 723171"/>
                  <a:gd name="connsiteY230" fmla="*/ 913430 h 1113902"/>
                  <a:gd name="connsiteX231" fmla="*/ 545537 w 723171"/>
                  <a:gd name="connsiteY231" fmla="*/ 915968 h 1113902"/>
                  <a:gd name="connsiteX232" fmla="*/ 540462 w 723171"/>
                  <a:gd name="connsiteY232" fmla="*/ 923580 h 1113902"/>
                  <a:gd name="connsiteX233" fmla="*/ 532849 w 723171"/>
                  <a:gd name="connsiteY233" fmla="*/ 931193 h 1113902"/>
                  <a:gd name="connsiteX234" fmla="*/ 530311 w 723171"/>
                  <a:gd name="connsiteY234" fmla="*/ 941344 h 1113902"/>
                  <a:gd name="connsiteX235" fmla="*/ 527774 w 723171"/>
                  <a:gd name="connsiteY235" fmla="*/ 954032 h 1113902"/>
                  <a:gd name="connsiteX236" fmla="*/ 530311 w 723171"/>
                  <a:gd name="connsiteY236" fmla="*/ 961645 h 1113902"/>
                  <a:gd name="connsiteX237" fmla="*/ 535387 w 723171"/>
                  <a:gd name="connsiteY237" fmla="*/ 969258 h 1113902"/>
                  <a:gd name="connsiteX238" fmla="*/ 545537 w 723171"/>
                  <a:gd name="connsiteY238" fmla="*/ 976871 h 1113902"/>
                  <a:gd name="connsiteX239" fmla="*/ 555688 w 723171"/>
                  <a:gd name="connsiteY239" fmla="*/ 987021 h 1113902"/>
                  <a:gd name="connsiteX240" fmla="*/ 565838 w 723171"/>
                  <a:gd name="connsiteY240" fmla="*/ 997171 h 1113902"/>
                  <a:gd name="connsiteX241" fmla="*/ 568376 w 723171"/>
                  <a:gd name="connsiteY241" fmla="*/ 1007322 h 1113902"/>
                  <a:gd name="connsiteX242" fmla="*/ 565838 w 723171"/>
                  <a:gd name="connsiteY242" fmla="*/ 1014935 h 1113902"/>
                  <a:gd name="connsiteX243" fmla="*/ 565838 w 723171"/>
                  <a:gd name="connsiteY243" fmla="*/ 1020010 h 1113902"/>
                  <a:gd name="connsiteX244" fmla="*/ 568376 w 723171"/>
                  <a:gd name="connsiteY244" fmla="*/ 1025085 h 1113902"/>
                  <a:gd name="connsiteX245" fmla="*/ 570914 w 723171"/>
                  <a:gd name="connsiteY245" fmla="*/ 1027623 h 1113902"/>
                  <a:gd name="connsiteX246" fmla="*/ 570914 w 723171"/>
                  <a:gd name="connsiteY246" fmla="*/ 1030161 h 1113902"/>
                  <a:gd name="connsiteX247" fmla="*/ 568376 w 723171"/>
                  <a:gd name="connsiteY247" fmla="*/ 1030161 h 1113902"/>
                  <a:gd name="connsiteX248" fmla="*/ 568376 w 723171"/>
                  <a:gd name="connsiteY248" fmla="*/ 1032699 h 1113902"/>
                  <a:gd name="connsiteX249" fmla="*/ 474505 w 723171"/>
                  <a:gd name="connsiteY249" fmla="*/ 1032699 h 1113902"/>
                  <a:gd name="connsiteX250" fmla="*/ 456741 w 723171"/>
                  <a:gd name="connsiteY250" fmla="*/ 1050462 h 1113902"/>
                  <a:gd name="connsiteX251" fmla="*/ 451666 w 723171"/>
                  <a:gd name="connsiteY251" fmla="*/ 1055537 h 1113902"/>
                  <a:gd name="connsiteX252" fmla="*/ 449128 w 723171"/>
                  <a:gd name="connsiteY252" fmla="*/ 1058075 h 1113902"/>
                  <a:gd name="connsiteX253" fmla="*/ 446591 w 723171"/>
                  <a:gd name="connsiteY253" fmla="*/ 1063150 h 1113902"/>
                  <a:gd name="connsiteX254" fmla="*/ 446591 w 723171"/>
                  <a:gd name="connsiteY254" fmla="*/ 1065688 h 1113902"/>
                  <a:gd name="connsiteX255" fmla="*/ 441516 w 723171"/>
                  <a:gd name="connsiteY255" fmla="*/ 1075838 h 1113902"/>
                  <a:gd name="connsiteX256" fmla="*/ 438978 w 723171"/>
                  <a:gd name="connsiteY256" fmla="*/ 1080913 h 1113902"/>
                  <a:gd name="connsiteX257" fmla="*/ 433903 w 723171"/>
                  <a:gd name="connsiteY257" fmla="*/ 1085989 h 1113902"/>
                  <a:gd name="connsiteX258" fmla="*/ 418677 w 723171"/>
                  <a:gd name="connsiteY258" fmla="*/ 1088526 h 1113902"/>
                  <a:gd name="connsiteX259" fmla="*/ 365397 w 723171"/>
                  <a:gd name="connsiteY259" fmla="*/ 1088526 h 1113902"/>
                  <a:gd name="connsiteX260" fmla="*/ 345107 w 723171"/>
                  <a:gd name="connsiteY260" fmla="*/ 1096139 h 1113902"/>
                  <a:gd name="connsiteX261" fmla="*/ 324806 w 723171"/>
                  <a:gd name="connsiteY261" fmla="*/ 1106290 h 1113902"/>
                  <a:gd name="connsiteX262" fmla="*/ 304505 w 723171"/>
                  <a:gd name="connsiteY262" fmla="*/ 1108827 h 1113902"/>
                  <a:gd name="connsiteX263" fmla="*/ 286752 w 723171"/>
                  <a:gd name="connsiteY263" fmla="*/ 1108827 h 1113902"/>
                  <a:gd name="connsiteX264" fmla="*/ 274064 w 723171"/>
                  <a:gd name="connsiteY264" fmla="*/ 1106290 h 1113902"/>
                  <a:gd name="connsiteX265" fmla="*/ 251225 w 723171"/>
                  <a:gd name="connsiteY265" fmla="*/ 1108827 h 1113902"/>
                  <a:gd name="connsiteX266" fmla="*/ 235999 w 723171"/>
                  <a:gd name="connsiteY266" fmla="*/ 1111365 h 1113902"/>
                  <a:gd name="connsiteX267" fmla="*/ 233462 w 723171"/>
                  <a:gd name="connsiteY267" fmla="*/ 1113902 h 1113902"/>
                  <a:gd name="connsiteX268" fmla="*/ 225849 w 723171"/>
                  <a:gd name="connsiteY268" fmla="*/ 1111365 h 1113902"/>
                  <a:gd name="connsiteX269" fmla="*/ 225849 w 723171"/>
                  <a:gd name="connsiteY269" fmla="*/ 1093612 h 1113902"/>
                  <a:gd name="connsiteX270" fmla="*/ 223311 w 723171"/>
                  <a:gd name="connsiteY270" fmla="*/ 1088537 h 1113902"/>
                  <a:gd name="connsiteX271" fmla="*/ 223311 w 723171"/>
                  <a:gd name="connsiteY271" fmla="*/ 1085999 h 1113902"/>
                  <a:gd name="connsiteX272" fmla="*/ 225849 w 723171"/>
                  <a:gd name="connsiteY272" fmla="*/ 1078386 h 1113902"/>
                  <a:gd name="connsiteX273" fmla="*/ 223311 w 723171"/>
                  <a:gd name="connsiteY273" fmla="*/ 1073311 h 1113902"/>
                  <a:gd name="connsiteX274" fmla="*/ 220774 w 723171"/>
                  <a:gd name="connsiteY274" fmla="*/ 1070774 h 1113902"/>
                  <a:gd name="connsiteX275" fmla="*/ 223311 w 723171"/>
                  <a:gd name="connsiteY275" fmla="*/ 1063160 h 1113902"/>
                  <a:gd name="connsiteX276" fmla="*/ 223311 w 723171"/>
                  <a:gd name="connsiteY276" fmla="*/ 1053010 h 1113902"/>
                  <a:gd name="connsiteX277" fmla="*/ 218236 w 723171"/>
                  <a:gd name="connsiteY277" fmla="*/ 1045397 h 1113902"/>
                  <a:gd name="connsiteX278" fmla="*/ 213161 w 723171"/>
                  <a:gd name="connsiteY278" fmla="*/ 1047935 h 1113902"/>
                  <a:gd name="connsiteX279" fmla="*/ 208086 w 723171"/>
                  <a:gd name="connsiteY279" fmla="*/ 1055548 h 1113902"/>
                  <a:gd name="connsiteX280" fmla="*/ 197935 w 723171"/>
                  <a:gd name="connsiteY280" fmla="*/ 1060623 h 1113902"/>
                  <a:gd name="connsiteX281" fmla="*/ 195397 w 723171"/>
                  <a:gd name="connsiteY281" fmla="*/ 1060623 h 1113902"/>
                  <a:gd name="connsiteX282" fmla="*/ 192860 w 723171"/>
                  <a:gd name="connsiteY282" fmla="*/ 1058085 h 1113902"/>
                  <a:gd name="connsiteX283" fmla="*/ 190322 w 723171"/>
                  <a:gd name="connsiteY283" fmla="*/ 1053010 h 1113902"/>
                  <a:gd name="connsiteX284" fmla="*/ 190322 w 723171"/>
                  <a:gd name="connsiteY284" fmla="*/ 1040322 h 1113902"/>
                  <a:gd name="connsiteX285" fmla="*/ 187785 w 723171"/>
                  <a:gd name="connsiteY285" fmla="*/ 1037784 h 1113902"/>
                  <a:gd name="connsiteX286" fmla="*/ 180172 w 723171"/>
                  <a:gd name="connsiteY286" fmla="*/ 1037784 h 1113902"/>
                  <a:gd name="connsiteX287" fmla="*/ 180172 w 723171"/>
                  <a:gd name="connsiteY287" fmla="*/ 1035246 h 1113902"/>
                  <a:gd name="connsiteX288" fmla="*/ 175096 w 723171"/>
                  <a:gd name="connsiteY288" fmla="*/ 1035246 h 1113902"/>
                  <a:gd name="connsiteX289" fmla="*/ 172559 w 723171"/>
                  <a:gd name="connsiteY289" fmla="*/ 1037784 h 1113902"/>
                  <a:gd name="connsiteX290" fmla="*/ 167483 w 723171"/>
                  <a:gd name="connsiteY290" fmla="*/ 1040322 h 1113902"/>
                  <a:gd name="connsiteX291" fmla="*/ 167483 w 723171"/>
                  <a:gd name="connsiteY291" fmla="*/ 1035246 h 1113902"/>
                  <a:gd name="connsiteX292" fmla="*/ 170021 w 723171"/>
                  <a:gd name="connsiteY292" fmla="*/ 1032709 h 1113902"/>
                  <a:gd name="connsiteX293" fmla="*/ 172559 w 723171"/>
                  <a:gd name="connsiteY293" fmla="*/ 1027634 h 1113902"/>
                  <a:gd name="connsiteX294" fmla="*/ 175096 w 723171"/>
                  <a:gd name="connsiteY294" fmla="*/ 1025096 h 1113902"/>
                  <a:gd name="connsiteX295" fmla="*/ 172559 w 723171"/>
                  <a:gd name="connsiteY295" fmla="*/ 1020021 h 1113902"/>
                  <a:gd name="connsiteX296" fmla="*/ 170021 w 723171"/>
                  <a:gd name="connsiteY296" fmla="*/ 1009870 h 1113902"/>
                  <a:gd name="connsiteX297" fmla="*/ 167483 w 723171"/>
                  <a:gd name="connsiteY297" fmla="*/ 1004795 h 1113902"/>
                  <a:gd name="connsiteX298" fmla="*/ 170021 w 723171"/>
                  <a:gd name="connsiteY298" fmla="*/ 999720 h 1113902"/>
                  <a:gd name="connsiteX299" fmla="*/ 172559 w 723171"/>
                  <a:gd name="connsiteY299" fmla="*/ 994645 h 1113902"/>
                  <a:gd name="connsiteX300" fmla="*/ 170021 w 723171"/>
                  <a:gd name="connsiteY300" fmla="*/ 987032 h 1113902"/>
                  <a:gd name="connsiteX301" fmla="*/ 170021 w 723171"/>
                  <a:gd name="connsiteY301" fmla="*/ 974343 h 1113902"/>
                  <a:gd name="connsiteX302" fmla="*/ 172559 w 723171"/>
                  <a:gd name="connsiteY302" fmla="*/ 969268 h 1113902"/>
                  <a:gd name="connsiteX303" fmla="*/ 175096 w 723171"/>
                  <a:gd name="connsiteY303" fmla="*/ 966731 h 1113902"/>
                  <a:gd name="connsiteX304" fmla="*/ 175096 w 723171"/>
                  <a:gd name="connsiteY304" fmla="*/ 961655 h 1113902"/>
                  <a:gd name="connsiteX305" fmla="*/ 172559 w 723171"/>
                  <a:gd name="connsiteY305" fmla="*/ 956580 h 1113902"/>
                  <a:gd name="connsiteX306" fmla="*/ 172559 w 723171"/>
                  <a:gd name="connsiteY306" fmla="*/ 933741 h 1113902"/>
                  <a:gd name="connsiteX307" fmla="*/ 170021 w 723171"/>
                  <a:gd name="connsiteY307" fmla="*/ 926129 h 1113902"/>
                  <a:gd name="connsiteX308" fmla="*/ 164946 w 723171"/>
                  <a:gd name="connsiteY308" fmla="*/ 921053 h 1113902"/>
                  <a:gd name="connsiteX309" fmla="*/ 162408 w 723171"/>
                  <a:gd name="connsiteY309" fmla="*/ 918516 h 1113902"/>
                  <a:gd name="connsiteX310" fmla="*/ 157333 w 723171"/>
                  <a:gd name="connsiteY310" fmla="*/ 921053 h 1113902"/>
                  <a:gd name="connsiteX311" fmla="*/ 152258 w 723171"/>
                  <a:gd name="connsiteY311" fmla="*/ 926129 h 1113902"/>
                  <a:gd name="connsiteX312" fmla="*/ 147182 w 723171"/>
                  <a:gd name="connsiteY312" fmla="*/ 931204 h 1113902"/>
                  <a:gd name="connsiteX313" fmla="*/ 139570 w 723171"/>
                  <a:gd name="connsiteY313" fmla="*/ 938817 h 1113902"/>
                  <a:gd name="connsiteX314" fmla="*/ 129419 w 723171"/>
                  <a:gd name="connsiteY314" fmla="*/ 943892 h 1113902"/>
                  <a:gd name="connsiteX315" fmla="*/ 119269 w 723171"/>
                  <a:gd name="connsiteY315" fmla="*/ 951505 h 1113902"/>
                  <a:gd name="connsiteX316" fmla="*/ 109118 w 723171"/>
                  <a:gd name="connsiteY316" fmla="*/ 956580 h 1113902"/>
                  <a:gd name="connsiteX317" fmla="*/ 101505 w 723171"/>
                  <a:gd name="connsiteY317" fmla="*/ 956580 h 1113902"/>
                  <a:gd name="connsiteX318" fmla="*/ 98968 w 723171"/>
                  <a:gd name="connsiteY318" fmla="*/ 948967 h 1113902"/>
                  <a:gd name="connsiteX319" fmla="*/ 88817 w 723171"/>
                  <a:gd name="connsiteY319" fmla="*/ 938817 h 1113902"/>
                  <a:gd name="connsiteX320" fmla="*/ 81204 w 723171"/>
                  <a:gd name="connsiteY320" fmla="*/ 926129 h 1113902"/>
                  <a:gd name="connsiteX321" fmla="*/ 78666 w 723171"/>
                  <a:gd name="connsiteY321" fmla="*/ 918516 h 1113902"/>
                  <a:gd name="connsiteX322" fmla="*/ 81204 w 723171"/>
                  <a:gd name="connsiteY322" fmla="*/ 905828 h 1113902"/>
                  <a:gd name="connsiteX323" fmla="*/ 88817 w 723171"/>
                  <a:gd name="connsiteY323" fmla="*/ 888075 h 1113902"/>
                  <a:gd name="connsiteX324" fmla="*/ 93892 w 723171"/>
                  <a:gd name="connsiteY324" fmla="*/ 880462 h 1113902"/>
                  <a:gd name="connsiteX325" fmla="*/ 96430 w 723171"/>
                  <a:gd name="connsiteY325" fmla="*/ 872849 h 1113902"/>
                  <a:gd name="connsiteX326" fmla="*/ 96430 w 723171"/>
                  <a:gd name="connsiteY326" fmla="*/ 867774 h 1113902"/>
                  <a:gd name="connsiteX327" fmla="*/ 91355 w 723171"/>
                  <a:gd name="connsiteY327" fmla="*/ 865236 h 1113902"/>
                  <a:gd name="connsiteX328" fmla="*/ 88817 w 723171"/>
                  <a:gd name="connsiteY328" fmla="*/ 857623 h 1113902"/>
                  <a:gd name="connsiteX329" fmla="*/ 91355 w 723171"/>
                  <a:gd name="connsiteY329" fmla="*/ 847473 h 1113902"/>
                  <a:gd name="connsiteX330" fmla="*/ 93892 w 723171"/>
                  <a:gd name="connsiteY330" fmla="*/ 839860 h 1113902"/>
                  <a:gd name="connsiteX331" fmla="*/ 91355 w 723171"/>
                  <a:gd name="connsiteY331" fmla="*/ 829709 h 1113902"/>
                  <a:gd name="connsiteX332" fmla="*/ 96430 w 723171"/>
                  <a:gd name="connsiteY332" fmla="*/ 822096 h 1113902"/>
                  <a:gd name="connsiteX333" fmla="*/ 111656 w 723171"/>
                  <a:gd name="connsiteY333" fmla="*/ 819559 h 1113902"/>
                  <a:gd name="connsiteX334" fmla="*/ 116731 w 723171"/>
                  <a:gd name="connsiteY334" fmla="*/ 811946 h 1113902"/>
                  <a:gd name="connsiteX335" fmla="*/ 114193 w 723171"/>
                  <a:gd name="connsiteY335" fmla="*/ 801796 h 1113902"/>
                  <a:gd name="connsiteX336" fmla="*/ 109118 w 723171"/>
                  <a:gd name="connsiteY336" fmla="*/ 781494 h 1113902"/>
                  <a:gd name="connsiteX337" fmla="*/ 104043 w 723171"/>
                  <a:gd name="connsiteY337" fmla="*/ 763742 h 1113902"/>
                  <a:gd name="connsiteX338" fmla="*/ 101505 w 723171"/>
                  <a:gd name="connsiteY338" fmla="*/ 761204 h 1113902"/>
                  <a:gd name="connsiteX339" fmla="*/ 93892 w 723171"/>
                  <a:gd name="connsiteY339" fmla="*/ 745978 h 1113902"/>
                  <a:gd name="connsiteX340" fmla="*/ 78666 w 723171"/>
                  <a:gd name="connsiteY340" fmla="*/ 730752 h 1113902"/>
                  <a:gd name="connsiteX341" fmla="*/ 63441 w 723171"/>
                  <a:gd name="connsiteY341" fmla="*/ 720602 h 1113902"/>
                  <a:gd name="connsiteX342" fmla="*/ 63441 w 723171"/>
                  <a:gd name="connsiteY342" fmla="*/ 718064 h 1113902"/>
                  <a:gd name="connsiteX343" fmla="*/ 53290 w 723171"/>
                  <a:gd name="connsiteY343" fmla="*/ 712989 h 1113902"/>
                  <a:gd name="connsiteX344" fmla="*/ 45677 w 723171"/>
                  <a:gd name="connsiteY344" fmla="*/ 705376 h 1113902"/>
                  <a:gd name="connsiteX345" fmla="*/ 38064 w 723171"/>
                  <a:gd name="connsiteY345" fmla="*/ 702838 h 1113902"/>
                  <a:gd name="connsiteX346" fmla="*/ 27914 w 723171"/>
                  <a:gd name="connsiteY346" fmla="*/ 700301 h 1113902"/>
                  <a:gd name="connsiteX347" fmla="*/ 20301 w 723171"/>
                  <a:gd name="connsiteY347" fmla="*/ 687613 h 1113902"/>
                  <a:gd name="connsiteX348" fmla="*/ 15226 w 723171"/>
                  <a:gd name="connsiteY348" fmla="*/ 674925 h 1113902"/>
                  <a:gd name="connsiteX349" fmla="*/ 15226 w 723171"/>
                  <a:gd name="connsiteY349" fmla="*/ 664774 h 1113902"/>
                  <a:gd name="connsiteX350" fmla="*/ 22839 w 723171"/>
                  <a:gd name="connsiteY350" fmla="*/ 652086 h 1113902"/>
                  <a:gd name="connsiteX351" fmla="*/ 22839 w 723171"/>
                  <a:gd name="connsiteY351" fmla="*/ 641935 h 1113902"/>
                  <a:gd name="connsiteX352" fmla="*/ 17763 w 723171"/>
                  <a:gd name="connsiteY352" fmla="*/ 626709 h 1113902"/>
                  <a:gd name="connsiteX353" fmla="*/ 17763 w 723171"/>
                  <a:gd name="connsiteY353" fmla="*/ 611484 h 1113902"/>
                  <a:gd name="connsiteX354" fmla="*/ 20301 w 723171"/>
                  <a:gd name="connsiteY354" fmla="*/ 593720 h 1113902"/>
                  <a:gd name="connsiteX355" fmla="*/ 17763 w 723171"/>
                  <a:gd name="connsiteY355" fmla="*/ 581032 h 1113902"/>
                  <a:gd name="connsiteX356" fmla="*/ 20301 w 723171"/>
                  <a:gd name="connsiteY356" fmla="*/ 573419 h 1113902"/>
                  <a:gd name="connsiteX357" fmla="*/ 22839 w 723171"/>
                  <a:gd name="connsiteY357" fmla="*/ 568344 h 1113902"/>
                  <a:gd name="connsiteX358" fmla="*/ 30452 w 723171"/>
                  <a:gd name="connsiteY358" fmla="*/ 558194 h 1113902"/>
                  <a:gd name="connsiteX359" fmla="*/ 35527 w 723171"/>
                  <a:gd name="connsiteY359" fmla="*/ 550581 h 1113902"/>
                  <a:gd name="connsiteX360" fmla="*/ 40602 w 723171"/>
                  <a:gd name="connsiteY360" fmla="*/ 537892 h 1113902"/>
                  <a:gd name="connsiteX361" fmla="*/ 43140 w 723171"/>
                  <a:gd name="connsiteY361" fmla="*/ 530280 h 1113902"/>
                  <a:gd name="connsiteX362" fmla="*/ 40602 w 723171"/>
                  <a:gd name="connsiteY362" fmla="*/ 525204 h 1113902"/>
                  <a:gd name="connsiteX363" fmla="*/ 35527 w 723171"/>
                  <a:gd name="connsiteY363" fmla="*/ 512516 h 1113902"/>
                  <a:gd name="connsiteX364" fmla="*/ 27914 w 723171"/>
                  <a:gd name="connsiteY364" fmla="*/ 499828 h 1113902"/>
                  <a:gd name="connsiteX365" fmla="*/ 20301 w 723171"/>
                  <a:gd name="connsiteY365" fmla="*/ 487140 h 1113902"/>
                  <a:gd name="connsiteX366" fmla="*/ 15226 w 723171"/>
                  <a:gd name="connsiteY366" fmla="*/ 476990 h 1113902"/>
                  <a:gd name="connsiteX367" fmla="*/ 12688 w 723171"/>
                  <a:gd name="connsiteY367" fmla="*/ 464301 h 1113902"/>
                  <a:gd name="connsiteX368" fmla="*/ 12688 w 723171"/>
                  <a:gd name="connsiteY368" fmla="*/ 428785 h 1113902"/>
                  <a:gd name="connsiteX369" fmla="*/ 10151 w 723171"/>
                  <a:gd name="connsiteY369" fmla="*/ 423710 h 1113902"/>
                  <a:gd name="connsiteX370" fmla="*/ 7613 w 723171"/>
                  <a:gd name="connsiteY370" fmla="*/ 416097 h 1113902"/>
                  <a:gd name="connsiteX371" fmla="*/ 7613 w 723171"/>
                  <a:gd name="connsiteY371" fmla="*/ 403409 h 1113902"/>
                  <a:gd name="connsiteX372" fmla="*/ 5075 w 723171"/>
                  <a:gd name="connsiteY372" fmla="*/ 393259 h 1113902"/>
                  <a:gd name="connsiteX373" fmla="*/ 0 w 723171"/>
                  <a:gd name="connsiteY373" fmla="*/ 385645 h 1113902"/>
                  <a:gd name="connsiteX374" fmla="*/ 0 w 723171"/>
                  <a:gd name="connsiteY374" fmla="*/ 380570 h 1113902"/>
                  <a:gd name="connsiteX375" fmla="*/ 2538 w 723171"/>
                  <a:gd name="connsiteY375" fmla="*/ 372957 h 1113902"/>
                  <a:gd name="connsiteX376" fmla="*/ 5075 w 723171"/>
                  <a:gd name="connsiteY376" fmla="*/ 362807 h 1113902"/>
                  <a:gd name="connsiteX377" fmla="*/ 7613 w 723171"/>
                  <a:gd name="connsiteY377" fmla="*/ 347581 h 1113902"/>
                  <a:gd name="connsiteX378" fmla="*/ 7613 w 723171"/>
                  <a:gd name="connsiteY378" fmla="*/ 329828 h 1113902"/>
                  <a:gd name="connsiteX379" fmla="*/ 5075 w 723171"/>
                  <a:gd name="connsiteY379" fmla="*/ 317140 h 1113902"/>
                  <a:gd name="connsiteX380" fmla="*/ 5075 w 723171"/>
                  <a:gd name="connsiteY380" fmla="*/ 289237 h 1113902"/>
                  <a:gd name="connsiteX381" fmla="*/ 5075 w 723171"/>
                  <a:gd name="connsiteY381" fmla="*/ 289237 h 1113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</a:cxnLst>
                <a:rect l="l" t="t" r="r" b="b"/>
                <a:pathLst>
                  <a:path w="723171" h="1113902">
                    <a:moveTo>
                      <a:pt x="5054" y="289205"/>
                    </a:moveTo>
                    <a:lnTo>
                      <a:pt x="5054" y="281592"/>
                    </a:lnTo>
                    <a:lnTo>
                      <a:pt x="7592" y="271442"/>
                    </a:lnTo>
                    <a:lnTo>
                      <a:pt x="12667" y="266366"/>
                    </a:lnTo>
                    <a:lnTo>
                      <a:pt x="17742" y="258754"/>
                    </a:lnTo>
                    <a:lnTo>
                      <a:pt x="25355" y="251141"/>
                    </a:lnTo>
                    <a:lnTo>
                      <a:pt x="32968" y="243528"/>
                    </a:lnTo>
                    <a:lnTo>
                      <a:pt x="35506" y="240990"/>
                    </a:lnTo>
                    <a:lnTo>
                      <a:pt x="40581" y="233377"/>
                    </a:lnTo>
                    <a:lnTo>
                      <a:pt x="45656" y="230840"/>
                    </a:lnTo>
                    <a:lnTo>
                      <a:pt x="58344" y="220689"/>
                    </a:lnTo>
                    <a:lnTo>
                      <a:pt x="63420" y="215614"/>
                    </a:lnTo>
                    <a:lnTo>
                      <a:pt x="71033" y="213076"/>
                    </a:lnTo>
                    <a:lnTo>
                      <a:pt x="76108" y="210539"/>
                    </a:lnTo>
                    <a:lnTo>
                      <a:pt x="83721" y="205463"/>
                    </a:lnTo>
                    <a:lnTo>
                      <a:pt x="93871" y="202926"/>
                    </a:lnTo>
                    <a:lnTo>
                      <a:pt x="98946" y="205463"/>
                    </a:lnTo>
                    <a:lnTo>
                      <a:pt x="109097" y="205463"/>
                    </a:lnTo>
                    <a:lnTo>
                      <a:pt x="114172" y="208001"/>
                    </a:lnTo>
                    <a:lnTo>
                      <a:pt x="124323" y="210539"/>
                    </a:lnTo>
                    <a:lnTo>
                      <a:pt x="129398" y="213076"/>
                    </a:lnTo>
                    <a:lnTo>
                      <a:pt x="137011" y="215614"/>
                    </a:lnTo>
                    <a:lnTo>
                      <a:pt x="152237" y="215614"/>
                    </a:lnTo>
                    <a:lnTo>
                      <a:pt x="157312" y="218151"/>
                    </a:lnTo>
                    <a:lnTo>
                      <a:pt x="164925" y="215614"/>
                    </a:lnTo>
                    <a:lnTo>
                      <a:pt x="177613" y="208001"/>
                    </a:lnTo>
                    <a:lnTo>
                      <a:pt x="190301" y="200388"/>
                    </a:lnTo>
                    <a:lnTo>
                      <a:pt x="200451" y="190238"/>
                    </a:lnTo>
                    <a:lnTo>
                      <a:pt x="202989" y="187700"/>
                    </a:lnTo>
                    <a:lnTo>
                      <a:pt x="213140" y="180087"/>
                    </a:lnTo>
                    <a:lnTo>
                      <a:pt x="223290" y="175012"/>
                    </a:lnTo>
                    <a:lnTo>
                      <a:pt x="233441" y="169937"/>
                    </a:lnTo>
                    <a:lnTo>
                      <a:pt x="248667" y="159786"/>
                    </a:lnTo>
                    <a:lnTo>
                      <a:pt x="253742" y="154711"/>
                    </a:lnTo>
                    <a:lnTo>
                      <a:pt x="256279" y="144560"/>
                    </a:lnTo>
                    <a:lnTo>
                      <a:pt x="256279" y="124270"/>
                    </a:lnTo>
                    <a:lnTo>
                      <a:pt x="261355" y="111582"/>
                    </a:lnTo>
                    <a:lnTo>
                      <a:pt x="266430" y="98894"/>
                    </a:lnTo>
                    <a:lnTo>
                      <a:pt x="268968" y="96356"/>
                    </a:lnTo>
                    <a:lnTo>
                      <a:pt x="268968" y="93818"/>
                    </a:lnTo>
                    <a:lnTo>
                      <a:pt x="271505" y="88743"/>
                    </a:lnTo>
                    <a:lnTo>
                      <a:pt x="276580" y="83668"/>
                    </a:lnTo>
                    <a:lnTo>
                      <a:pt x="294344" y="83668"/>
                    </a:lnTo>
                    <a:lnTo>
                      <a:pt x="312096" y="81130"/>
                    </a:lnTo>
                    <a:lnTo>
                      <a:pt x="317172" y="78592"/>
                    </a:lnTo>
                    <a:lnTo>
                      <a:pt x="324785" y="76055"/>
                    </a:lnTo>
                    <a:lnTo>
                      <a:pt x="327322" y="73517"/>
                    </a:lnTo>
                    <a:lnTo>
                      <a:pt x="329860" y="70980"/>
                    </a:lnTo>
                    <a:lnTo>
                      <a:pt x="337473" y="68442"/>
                    </a:lnTo>
                    <a:lnTo>
                      <a:pt x="342548" y="63367"/>
                    </a:lnTo>
                    <a:lnTo>
                      <a:pt x="345086" y="60829"/>
                    </a:lnTo>
                    <a:lnTo>
                      <a:pt x="345086" y="53216"/>
                    </a:lnTo>
                    <a:lnTo>
                      <a:pt x="342548" y="50679"/>
                    </a:lnTo>
                    <a:lnTo>
                      <a:pt x="345086" y="45603"/>
                    </a:lnTo>
                    <a:lnTo>
                      <a:pt x="342548" y="45603"/>
                    </a:lnTo>
                    <a:lnTo>
                      <a:pt x="345086" y="40528"/>
                    </a:lnTo>
                    <a:lnTo>
                      <a:pt x="345086" y="37990"/>
                    </a:lnTo>
                    <a:lnTo>
                      <a:pt x="352699" y="35453"/>
                    </a:lnTo>
                    <a:lnTo>
                      <a:pt x="357774" y="32915"/>
                    </a:lnTo>
                    <a:lnTo>
                      <a:pt x="357774" y="30378"/>
                    </a:lnTo>
                    <a:lnTo>
                      <a:pt x="360311" y="27840"/>
                    </a:lnTo>
                    <a:lnTo>
                      <a:pt x="367925" y="25302"/>
                    </a:lnTo>
                    <a:lnTo>
                      <a:pt x="370462" y="22839"/>
                    </a:lnTo>
                    <a:lnTo>
                      <a:pt x="373000" y="20301"/>
                    </a:lnTo>
                    <a:lnTo>
                      <a:pt x="375537" y="17763"/>
                    </a:lnTo>
                    <a:lnTo>
                      <a:pt x="378075" y="15226"/>
                    </a:lnTo>
                    <a:lnTo>
                      <a:pt x="380613" y="12688"/>
                    </a:lnTo>
                    <a:lnTo>
                      <a:pt x="383150" y="10151"/>
                    </a:lnTo>
                    <a:lnTo>
                      <a:pt x="388225" y="7613"/>
                    </a:lnTo>
                    <a:lnTo>
                      <a:pt x="388225" y="5075"/>
                    </a:lnTo>
                    <a:lnTo>
                      <a:pt x="390763" y="2538"/>
                    </a:lnTo>
                    <a:lnTo>
                      <a:pt x="395839" y="2538"/>
                    </a:lnTo>
                    <a:lnTo>
                      <a:pt x="398376" y="0"/>
                    </a:lnTo>
                    <a:lnTo>
                      <a:pt x="405989" y="0"/>
                    </a:lnTo>
                    <a:lnTo>
                      <a:pt x="408527" y="2538"/>
                    </a:lnTo>
                    <a:lnTo>
                      <a:pt x="413602" y="5075"/>
                    </a:lnTo>
                    <a:lnTo>
                      <a:pt x="416139" y="5075"/>
                    </a:lnTo>
                    <a:lnTo>
                      <a:pt x="418677" y="7613"/>
                    </a:lnTo>
                    <a:lnTo>
                      <a:pt x="421215" y="10151"/>
                    </a:lnTo>
                    <a:lnTo>
                      <a:pt x="431365" y="12688"/>
                    </a:lnTo>
                    <a:lnTo>
                      <a:pt x="436440" y="15226"/>
                    </a:lnTo>
                    <a:lnTo>
                      <a:pt x="441516" y="17763"/>
                    </a:lnTo>
                    <a:lnTo>
                      <a:pt x="444053" y="20301"/>
                    </a:lnTo>
                    <a:lnTo>
                      <a:pt x="446591" y="22839"/>
                    </a:lnTo>
                    <a:lnTo>
                      <a:pt x="449128" y="30378"/>
                    </a:lnTo>
                    <a:lnTo>
                      <a:pt x="474494" y="30378"/>
                    </a:lnTo>
                    <a:lnTo>
                      <a:pt x="479569" y="32915"/>
                    </a:lnTo>
                    <a:lnTo>
                      <a:pt x="484645" y="32915"/>
                    </a:lnTo>
                    <a:lnTo>
                      <a:pt x="489720" y="30378"/>
                    </a:lnTo>
                    <a:lnTo>
                      <a:pt x="492258" y="25302"/>
                    </a:lnTo>
                    <a:lnTo>
                      <a:pt x="497333" y="22839"/>
                    </a:lnTo>
                    <a:lnTo>
                      <a:pt x="499871" y="20301"/>
                    </a:lnTo>
                    <a:lnTo>
                      <a:pt x="502408" y="20301"/>
                    </a:lnTo>
                    <a:lnTo>
                      <a:pt x="504946" y="25302"/>
                    </a:lnTo>
                    <a:lnTo>
                      <a:pt x="507483" y="27840"/>
                    </a:lnTo>
                    <a:lnTo>
                      <a:pt x="507483" y="30378"/>
                    </a:lnTo>
                    <a:lnTo>
                      <a:pt x="510021" y="35453"/>
                    </a:lnTo>
                    <a:lnTo>
                      <a:pt x="512559" y="37990"/>
                    </a:lnTo>
                    <a:lnTo>
                      <a:pt x="517634" y="37990"/>
                    </a:lnTo>
                    <a:lnTo>
                      <a:pt x="520172" y="35453"/>
                    </a:lnTo>
                    <a:lnTo>
                      <a:pt x="522709" y="32915"/>
                    </a:lnTo>
                    <a:lnTo>
                      <a:pt x="527784" y="32915"/>
                    </a:lnTo>
                    <a:lnTo>
                      <a:pt x="535397" y="35453"/>
                    </a:lnTo>
                    <a:lnTo>
                      <a:pt x="548086" y="35453"/>
                    </a:lnTo>
                    <a:lnTo>
                      <a:pt x="550623" y="40528"/>
                    </a:lnTo>
                    <a:lnTo>
                      <a:pt x="550623" y="48141"/>
                    </a:lnTo>
                    <a:lnTo>
                      <a:pt x="548086" y="53216"/>
                    </a:lnTo>
                    <a:lnTo>
                      <a:pt x="550623" y="58291"/>
                    </a:lnTo>
                    <a:lnTo>
                      <a:pt x="553161" y="63367"/>
                    </a:lnTo>
                    <a:lnTo>
                      <a:pt x="581064" y="63367"/>
                    </a:lnTo>
                    <a:lnTo>
                      <a:pt x="588677" y="65904"/>
                    </a:lnTo>
                    <a:lnTo>
                      <a:pt x="591215" y="68442"/>
                    </a:lnTo>
                    <a:lnTo>
                      <a:pt x="591215" y="73517"/>
                    </a:lnTo>
                    <a:lnTo>
                      <a:pt x="596290" y="81130"/>
                    </a:lnTo>
                    <a:lnTo>
                      <a:pt x="596290" y="86205"/>
                    </a:lnTo>
                    <a:lnTo>
                      <a:pt x="598828" y="96356"/>
                    </a:lnTo>
                    <a:lnTo>
                      <a:pt x="601365" y="106506"/>
                    </a:lnTo>
                    <a:lnTo>
                      <a:pt x="614053" y="116657"/>
                    </a:lnTo>
                    <a:lnTo>
                      <a:pt x="626742" y="121732"/>
                    </a:lnTo>
                    <a:lnTo>
                      <a:pt x="639430" y="121732"/>
                    </a:lnTo>
                    <a:lnTo>
                      <a:pt x="652118" y="126807"/>
                    </a:lnTo>
                    <a:lnTo>
                      <a:pt x="662268" y="131883"/>
                    </a:lnTo>
                    <a:lnTo>
                      <a:pt x="674956" y="144571"/>
                    </a:lnTo>
                    <a:lnTo>
                      <a:pt x="687645" y="154721"/>
                    </a:lnTo>
                    <a:lnTo>
                      <a:pt x="695257" y="164872"/>
                    </a:lnTo>
                    <a:lnTo>
                      <a:pt x="700333" y="167409"/>
                    </a:lnTo>
                    <a:lnTo>
                      <a:pt x="700333" y="169947"/>
                    </a:lnTo>
                    <a:lnTo>
                      <a:pt x="702870" y="172485"/>
                    </a:lnTo>
                    <a:lnTo>
                      <a:pt x="702870" y="177560"/>
                    </a:lnTo>
                    <a:lnTo>
                      <a:pt x="707945" y="180098"/>
                    </a:lnTo>
                    <a:lnTo>
                      <a:pt x="715559" y="185173"/>
                    </a:lnTo>
                    <a:lnTo>
                      <a:pt x="718096" y="190248"/>
                    </a:lnTo>
                    <a:lnTo>
                      <a:pt x="723171" y="197861"/>
                    </a:lnTo>
                    <a:lnTo>
                      <a:pt x="723171" y="200399"/>
                    </a:lnTo>
                    <a:lnTo>
                      <a:pt x="720633" y="205474"/>
                    </a:lnTo>
                    <a:lnTo>
                      <a:pt x="715559" y="210549"/>
                    </a:lnTo>
                    <a:lnTo>
                      <a:pt x="707945" y="213087"/>
                    </a:lnTo>
                    <a:lnTo>
                      <a:pt x="697795" y="213087"/>
                    </a:lnTo>
                    <a:lnTo>
                      <a:pt x="685107" y="210549"/>
                    </a:lnTo>
                    <a:lnTo>
                      <a:pt x="672419" y="213087"/>
                    </a:lnTo>
                    <a:lnTo>
                      <a:pt x="667343" y="218162"/>
                    </a:lnTo>
                    <a:lnTo>
                      <a:pt x="662268" y="230850"/>
                    </a:lnTo>
                    <a:lnTo>
                      <a:pt x="657193" y="246076"/>
                    </a:lnTo>
                    <a:lnTo>
                      <a:pt x="649580" y="263839"/>
                    </a:lnTo>
                    <a:lnTo>
                      <a:pt x="644505" y="279065"/>
                    </a:lnTo>
                    <a:lnTo>
                      <a:pt x="639430" y="296818"/>
                    </a:lnTo>
                    <a:lnTo>
                      <a:pt x="629279" y="322183"/>
                    </a:lnTo>
                    <a:lnTo>
                      <a:pt x="614053" y="345022"/>
                    </a:lnTo>
                    <a:lnTo>
                      <a:pt x="603903" y="362786"/>
                    </a:lnTo>
                    <a:lnTo>
                      <a:pt x="601365" y="370399"/>
                    </a:lnTo>
                    <a:lnTo>
                      <a:pt x="598828" y="375474"/>
                    </a:lnTo>
                    <a:lnTo>
                      <a:pt x="601365" y="380549"/>
                    </a:lnTo>
                    <a:lnTo>
                      <a:pt x="601365" y="383087"/>
                    </a:lnTo>
                    <a:lnTo>
                      <a:pt x="606440" y="390700"/>
                    </a:lnTo>
                    <a:lnTo>
                      <a:pt x="608978" y="398312"/>
                    </a:lnTo>
                    <a:lnTo>
                      <a:pt x="606440" y="405926"/>
                    </a:lnTo>
                    <a:lnTo>
                      <a:pt x="601365" y="411000"/>
                    </a:lnTo>
                    <a:lnTo>
                      <a:pt x="593752" y="413538"/>
                    </a:lnTo>
                    <a:lnTo>
                      <a:pt x="588677" y="416076"/>
                    </a:lnTo>
                    <a:lnTo>
                      <a:pt x="588677" y="421151"/>
                    </a:lnTo>
                    <a:lnTo>
                      <a:pt x="586139" y="423689"/>
                    </a:lnTo>
                    <a:lnTo>
                      <a:pt x="588677" y="431302"/>
                    </a:lnTo>
                    <a:lnTo>
                      <a:pt x="591215" y="436377"/>
                    </a:lnTo>
                    <a:lnTo>
                      <a:pt x="593752" y="446527"/>
                    </a:lnTo>
                    <a:lnTo>
                      <a:pt x="596290" y="464291"/>
                    </a:lnTo>
                    <a:lnTo>
                      <a:pt x="591215" y="489656"/>
                    </a:lnTo>
                    <a:lnTo>
                      <a:pt x="588677" y="509947"/>
                    </a:lnTo>
                    <a:lnTo>
                      <a:pt x="586139" y="520098"/>
                    </a:lnTo>
                    <a:lnTo>
                      <a:pt x="586139" y="530248"/>
                    </a:lnTo>
                    <a:lnTo>
                      <a:pt x="588677" y="540398"/>
                    </a:lnTo>
                    <a:lnTo>
                      <a:pt x="588677" y="542936"/>
                    </a:lnTo>
                    <a:lnTo>
                      <a:pt x="591215" y="553087"/>
                    </a:lnTo>
                    <a:lnTo>
                      <a:pt x="593752" y="560700"/>
                    </a:lnTo>
                    <a:lnTo>
                      <a:pt x="598828" y="565775"/>
                    </a:lnTo>
                    <a:lnTo>
                      <a:pt x="601365" y="568312"/>
                    </a:lnTo>
                    <a:lnTo>
                      <a:pt x="603903" y="573388"/>
                    </a:lnTo>
                    <a:lnTo>
                      <a:pt x="606440" y="578463"/>
                    </a:lnTo>
                    <a:lnTo>
                      <a:pt x="611516" y="583538"/>
                    </a:lnTo>
                    <a:lnTo>
                      <a:pt x="614053" y="591151"/>
                    </a:lnTo>
                    <a:lnTo>
                      <a:pt x="616591" y="596226"/>
                    </a:lnTo>
                    <a:lnTo>
                      <a:pt x="616591" y="611452"/>
                    </a:lnTo>
                    <a:lnTo>
                      <a:pt x="619128" y="619065"/>
                    </a:lnTo>
                    <a:lnTo>
                      <a:pt x="621666" y="626678"/>
                    </a:lnTo>
                    <a:lnTo>
                      <a:pt x="621666" y="639366"/>
                    </a:lnTo>
                    <a:lnTo>
                      <a:pt x="619128" y="644441"/>
                    </a:lnTo>
                    <a:lnTo>
                      <a:pt x="619128" y="646979"/>
                    </a:lnTo>
                    <a:lnTo>
                      <a:pt x="614053" y="649517"/>
                    </a:lnTo>
                    <a:lnTo>
                      <a:pt x="611516" y="652054"/>
                    </a:lnTo>
                    <a:lnTo>
                      <a:pt x="611516" y="654592"/>
                    </a:lnTo>
                    <a:lnTo>
                      <a:pt x="588677" y="654592"/>
                    </a:lnTo>
                    <a:lnTo>
                      <a:pt x="578526" y="657129"/>
                    </a:lnTo>
                    <a:lnTo>
                      <a:pt x="573451" y="657129"/>
                    </a:lnTo>
                    <a:lnTo>
                      <a:pt x="565838" y="659667"/>
                    </a:lnTo>
                    <a:lnTo>
                      <a:pt x="560763" y="664742"/>
                    </a:lnTo>
                    <a:lnTo>
                      <a:pt x="555688" y="669818"/>
                    </a:lnTo>
                    <a:lnTo>
                      <a:pt x="553150" y="677431"/>
                    </a:lnTo>
                    <a:lnTo>
                      <a:pt x="548075" y="685043"/>
                    </a:lnTo>
                    <a:lnTo>
                      <a:pt x="548075" y="687581"/>
                    </a:lnTo>
                    <a:lnTo>
                      <a:pt x="545537" y="690119"/>
                    </a:lnTo>
                    <a:lnTo>
                      <a:pt x="543000" y="692656"/>
                    </a:lnTo>
                    <a:lnTo>
                      <a:pt x="540462" y="697732"/>
                    </a:lnTo>
                    <a:lnTo>
                      <a:pt x="537925" y="705344"/>
                    </a:lnTo>
                    <a:lnTo>
                      <a:pt x="537925" y="712957"/>
                    </a:lnTo>
                    <a:lnTo>
                      <a:pt x="535387" y="718032"/>
                    </a:lnTo>
                    <a:lnTo>
                      <a:pt x="532849" y="725646"/>
                    </a:lnTo>
                    <a:lnTo>
                      <a:pt x="530311" y="728183"/>
                    </a:lnTo>
                    <a:lnTo>
                      <a:pt x="530311" y="740871"/>
                    </a:lnTo>
                    <a:lnTo>
                      <a:pt x="532849" y="748484"/>
                    </a:lnTo>
                    <a:lnTo>
                      <a:pt x="537925" y="753559"/>
                    </a:lnTo>
                    <a:lnTo>
                      <a:pt x="540462" y="761172"/>
                    </a:lnTo>
                    <a:lnTo>
                      <a:pt x="543000" y="766248"/>
                    </a:lnTo>
                    <a:lnTo>
                      <a:pt x="543000" y="776398"/>
                    </a:lnTo>
                    <a:lnTo>
                      <a:pt x="540462" y="781473"/>
                    </a:lnTo>
                    <a:lnTo>
                      <a:pt x="540462" y="799237"/>
                    </a:lnTo>
                    <a:lnTo>
                      <a:pt x="543000" y="801774"/>
                    </a:lnTo>
                    <a:lnTo>
                      <a:pt x="543000" y="806849"/>
                    </a:lnTo>
                    <a:lnTo>
                      <a:pt x="545537" y="811925"/>
                    </a:lnTo>
                    <a:lnTo>
                      <a:pt x="545537" y="817000"/>
                    </a:lnTo>
                    <a:lnTo>
                      <a:pt x="548075" y="824613"/>
                    </a:lnTo>
                    <a:lnTo>
                      <a:pt x="548075" y="832226"/>
                    </a:lnTo>
                    <a:lnTo>
                      <a:pt x="545537" y="834763"/>
                    </a:lnTo>
                    <a:lnTo>
                      <a:pt x="545537" y="844914"/>
                    </a:lnTo>
                    <a:lnTo>
                      <a:pt x="543000" y="852527"/>
                    </a:lnTo>
                    <a:lnTo>
                      <a:pt x="543000" y="865215"/>
                    </a:lnTo>
                    <a:lnTo>
                      <a:pt x="540462" y="870290"/>
                    </a:lnTo>
                    <a:lnTo>
                      <a:pt x="540462" y="875365"/>
                    </a:lnTo>
                    <a:lnTo>
                      <a:pt x="537925" y="882978"/>
                    </a:lnTo>
                    <a:lnTo>
                      <a:pt x="537925" y="895666"/>
                    </a:lnTo>
                    <a:lnTo>
                      <a:pt x="540462" y="900742"/>
                    </a:lnTo>
                    <a:lnTo>
                      <a:pt x="540462" y="905817"/>
                    </a:lnTo>
                    <a:lnTo>
                      <a:pt x="543000" y="913430"/>
                    </a:lnTo>
                    <a:lnTo>
                      <a:pt x="545537" y="915968"/>
                    </a:lnTo>
                    <a:lnTo>
                      <a:pt x="540462" y="923580"/>
                    </a:lnTo>
                    <a:lnTo>
                      <a:pt x="532849" y="931193"/>
                    </a:lnTo>
                    <a:lnTo>
                      <a:pt x="530311" y="941344"/>
                    </a:lnTo>
                    <a:lnTo>
                      <a:pt x="527774" y="954032"/>
                    </a:lnTo>
                    <a:lnTo>
                      <a:pt x="530311" y="961645"/>
                    </a:lnTo>
                    <a:lnTo>
                      <a:pt x="535387" y="969258"/>
                    </a:lnTo>
                    <a:lnTo>
                      <a:pt x="545537" y="976871"/>
                    </a:lnTo>
                    <a:lnTo>
                      <a:pt x="555688" y="987021"/>
                    </a:lnTo>
                    <a:lnTo>
                      <a:pt x="565838" y="997171"/>
                    </a:lnTo>
                    <a:lnTo>
                      <a:pt x="568376" y="1007322"/>
                    </a:lnTo>
                    <a:lnTo>
                      <a:pt x="565838" y="1014935"/>
                    </a:lnTo>
                    <a:lnTo>
                      <a:pt x="565838" y="1020010"/>
                    </a:lnTo>
                    <a:lnTo>
                      <a:pt x="568376" y="1025085"/>
                    </a:lnTo>
                    <a:lnTo>
                      <a:pt x="570914" y="1027623"/>
                    </a:lnTo>
                    <a:lnTo>
                      <a:pt x="570914" y="1030161"/>
                    </a:lnTo>
                    <a:lnTo>
                      <a:pt x="568376" y="1030161"/>
                    </a:lnTo>
                    <a:lnTo>
                      <a:pt x="568376" y="1032699"/>
                    </a:lnTo>
                    <a:lnTo>
                      <a:pt x="474505" y="1032699"/>
                    </a:lnTo>
                    <a:lnTo>
                      <a:pt x="456741" y="1050462"/>
                    </a:lnTo>
                    <a:lnTo>
                      <a:pt x="451666" y="1055537"/>
                    </a:lnTo>
                    <a:lnTo>
                      <a:pt x="449128" y="1058075"/>
                    </a:lnTo>
                    <a:lnTo>
                      <a:pt x="446591" y="1063150"/>
                    </a:lnTo>
                    <a:lnTo>
                      <a:pt x="446591" y="1065688"/>
                    </a:lnTo>
                    <a:lnTo>
                      <a:pt x="441516" y="1075838"/>
                    </a:lnTo>
                    <a:lnTo>
                      <a:pt x="438978" y="1080913"/>
                    </a:lnTo>
                    <a:lnTo>
                      <a:pt x="433903" y="1085989"/>
                    </a:lnTo>
                    <a:lnTo>
                      <a:pt x="418677" y="1088526"/>
                    </a:lnTo>
                    <a:lnTo>
                      <a:pt x="365397" y="1088526"/>
                    </a:lnTo>
                    <a:lnTo>
                      <a:pt x="345107" y="1096139"/>
                    </a:lnTo>
                    <a:lnTo>
                      <a:pt x="324806" y="1106290"/>
                    </a:lnTo>
                    <a:lnTo>
                      <a:pt x="304505" y="1108827"/>
                    </a:lnTo>
                    <a:lnTo>
                      <a:pt x="286752" y="1108827"/>
                    </a:lnTo>
                    <a:lnTo>
                      <a:pt x="274064" y="1106290"/>
                    </a:lnTo>
                    <a:lnTo>
                      <a:pt x="251225" y="1108827"/>
                    </a:lnTo>
                    <a:lnTo>
                      <a:pt x="235999" y="1111365"/>
                    </a:lnTo>
                    <a:lnTo>
                      <a:pt x="233462" y="1113902"/>
                    </a:lnTo>
                    <a:lnTo>
                      <a:pt x="225849" y="1111365"/>
                    </a:lnTo>
                    <a:lnTo>
                      <a:pt x="225849" y="1093612"/>
                    </a:lnTo>
                    <a:lnTo>
                      <a:pt x="223311" y="1088537"/>
                    </a:lnTo>
                    <a:lnTo>
                      <a:pt x="223311" y="1085999"/>
                    </a:lnTo>
                    <a:lnTo>
                      <a:pt x="225849" y="1078386"/>
                    </a:lnTo>
                    <a:lnTo>
                      <a:pt x="223311" y="1073311"/>
                    </a:lnTo>
                    <a:lnTo>
                      <a:pt x="220774" y="1070774"/>
                    </a:lnTo>
                    <a:lnTo>
                      <a:pt x="223311" y="1063160"/>
                    </a:lnTo>
                    <a:lnTo>
                      <a:pt x="223311" y="1053010"/>
                    </a:lnTo>
                    <a:lnTo>
                      <a:pt x="218236" y="1045397"/>
                    </a:lnTo>
                    <a:lnTo>
                      <a:pt x="213161" y="1047935"/>
                    </a:lnTo>
                    <a:lnTo>
                      <a:pt x="208086" y="1055548"/>
                    </a:lnTo>
                    <a:lnTo>
                      <a:pt x="197935" y="1060623"/>
                    </a:lnTo>
                    <a:lnTo>
                      <a:pt x="195397" y="1060623"/>
                    </a:lnTo>
                    <a:lnTo>
                      <a:pt x="192860" y="1058085"/>
                    </a:lnTo>
                    <a:lnTo>
                      <a:pt x="190322" y="1053010"/>
                    </a:lnTo>
                    <a:lnTo>
                      <a:pt x="190322" y="1040322"/>
                    </a:lnTo>
                    <a:lnTo>
                      <a:pt x="187785" y="1037784"/>
                    </a:lnTo>
                    <a:lnTo>
                      <a:pt x="180172" y="1037784"/>
                    </a:lnTo>
                    <a:lnTo>
                      <a:pt x="180172" y="1035246"/>
                    </a:lnTo>
                    <a:lnTo>
                      <a:pt x="175096" y="1035246"/>
                    </a:lnTo>
                    <a:lnTo>
                      <a:pt x="172559" y="1037784"/>
                    </a:lnTo>
                    <a:lnTo>
                      <a:pt x="167483" y="1040322"/>
                    </a:lnTo>
                    <a:lnTo>
                      <a:pt x="167483" y="1035246"/>
                    </a:lnTo>
                    <a:lnTo>
                      <a:pt x="170021" y="1032709"/>
                    </a:lnTo>
                    <a:lnTo>
                      <a:pt x="172559" y="1027634"/>
                    </a:lnTo>
                    <a:lnTo>
                      <a:pt x="175096" y="1025096"/>
                    </a:lnTo>
                    <a:lnTo>
                      <a:pt x="172559" y="1020021"/>
                    </a:lnTo>
                    <a:lnTo>
                      <a:pt x="170021" y="1009870"/>
                    </a:lnTo>
                    <a:lnTo>
                      <a:pt x="167483" y="1004795"/>
                    </a:lnTo>
                    <a:lnTo>
                      <a:pt x="170021" y="999720"/>
                    </a:lnTo>
                    <a:lnTo>
                      <a:pt x="172559" y="994645"/>
                    </a:lnTo>
                    <a:lnTo>
                      <a:pt x="170021" y="987032"/>
                    </a:lnTo>
                    <a:lnTo>
                      <a:pt x="170021" y="974343"/>
                    </a:lnTo>
                    <a:lnTo>
                      <a:pt x="172559" y="969268"/>
                    </a:lnTo>
                    <a:lnTo>
                      <a:pt x="175096" y="966731"/>
                    </a:lnTo>
                    <a:lnTo>
                      <a:pt x="175096" y="961655"/>
                    </a:lnTo>
                    <a:lnTo>
                      <a:pt x="172559" y="956580"/>
                    </a:lnTo>
                    <a:lnTo>
                      <a:pt x="172559" y="933741"/>
                    </a:lnTo>
                    <a:lnTo>
                      <a:pt x="170021" y="926129"/>
                    </a:lnTo>
                    <a:lnTo>
                      <a:pt x="164946" y="921053"/>
                    </a:lnTo>
                    <a:lnTo>
                      <a:pt x="162408" y="918516"/>
                    </a:lnTo>
                    <a:lnTo>
                      <a:pt x="157333" y="921053"/>
                    </a:lnTo>
                    <a:lnTo>
                      <a:pt x="152258" y="926129"/>
                    </a:lnTo>
                    <a:lnTo>
                      <a:pt x="147182" y="931204"/>
                    </a:lnTo>
                    <a:lnTo>
                      <a:pt x="139570" y="938817"/>
                    </a:lnTo>
                    <a:lnTo>
                      <a:pt x="129419" y="943892"/>
                    </a:lnTo>
                    <a:lnTo>
                      <a:pt x="119269" y="951505"/>
                    </a:lnTo>
                    <a:lnTo>
                      <a:pt x="109118" y="956580"/>
                    </a:lnTo>
                    <a:lnTo>
                      <a:pt x="101505" y="956580"/>
                    </a:lnTo>
                    <a:lnTo>
                      <a:pt x="98968" y="948967"/>
                    </a:lnTo>
                    <a:lnTo>
                      <a:pt x="88817" y="938817"/>
                    </a:lnTo>
                    <a:lnTo>
                      <a:pt x="81204" y="926129"/>
                    </a:lnTo>
                    <a:lnTo>
                      <a:pt x="78666" y="918516"/>
                    </a:lnTo>
                    <a:lnTo>
                      <a:pt x="81204" y="905828"/>
                    </a:lnTo>
                    <a:lnTo>
                      <a:pt x="88817" y="888075"/>
                    </a:lnTo>
                    <a:lnTo>
                      <a:pt x="93892" y="880462"/>
                    </a:lnTo>
                    <a:lnTo>
                      <a:pt x="96430" y="872849"/>
                    </a:lnTo>
                    <a:lnTo>
                      <a:pt x="96430" y="867774"/>
                    </a:lnTo>
                    <a:lnTo>
                      <a:pt x="91355" y="865236"/>
                    </a:lnTo>
                    <a:lnTo>
                      <a:pt x="88817" y="857623"/>
                    </a:lnTo>
                    <a:lnTo>
                      <a:pt x="91355" y="847473"/>
                    </a:lnTo>
                    <a:lnTo>
                      <a:pt x="93892" y="839860"/>
                    </a:lnTo>
                    <a:lnTo>
                      <a:pt x="91355" y="829709"/>
                    </a:lnTo>
                    <a:lnTo>
                      <a:pt x="96430" y="822096"/>
                    </a:lnTo>
                    <a:lnTo>
                      <a:pt x="111656" y="819559"/>
                    </a:lnTo>
                    <a:lnTo>
                      <a:pt x="116731" y="811946"/>
                    </a:lnTo>
                    <a:lnTo>
                      <a:pt x="114193" y="801796"/>
                    </a:lnTo>
                    <a:lnTo>
                      <a:pt x="109118" y="781494"/>
                    </a:lnTo>
                    <a:lnTo>
                      <a:pt x="104043" y="763742"/>
                    </a:lnTo>
                    <a:lnTo>
                      <a:pt x="101505" y="761204"/>
                    </a:lnTo>
                    <a:lnTo>
                      <a:pt x="93892" y="745978"/>
                    </a:lnTo>
                    <a:lnTo>
                      <a:pt x="78666" y="730752"/>
                    </a:lnTo>
                    <a:lnTo>
                      <a:pt x="63441" y="720602"/>
                    </a:lnTo>
                    <a:lnTo>
                      <a:pt x="63441" y="718064"/>
                    </a:lnTo>
                    <a:lnTo>
                      <a:pt x="53290" y="712989"/>
                    </a:lnTo>
                    <a:lnTo>
                      <a:pt x="45677" y="705376"/>
                    </a:lnTo>
                    <a:lnTo>
                      <a:pt x="38064" y="702838"/>
                    </a:lnTo>
                    <a:lnTo>
                      <a:pt x="27914" y="700301"/>
                    </a:lnTo>
                    <a:lnTo>
                      <a:pt x="20301" y="687613"/>
                    </a:lnTo>
                    <a:lnTo>
                      <a:pt x="15226" y="674925"/>
                    </a:lnTo>
                    <a:lnTo>
                      <a:pt x="15226" y="664774"/>
                    </a:lnTo>
                    <a:lnTo>
                      <a:pt x="22839" y="652086"/>
                    </a:lnTo>
                    <a:lnTo>
                      <a:pt x="22839" y="641935"/>
                    </a:lnTo>
                    <a:lnTo>
                      <a:pt x="17763" y="626709"/>
                    </a:lnTo>
                    <a:lnTo>
                      <a:pt x="17763" y="611484"/>
                    </a:lnTo>
                    <a:lnTo>
                      <a:pt x="20301" y="593720"/>
                    </a:lnTo>
                    <a:lnTo>
                      <a:pt x="17763" y="581032"/>
                    </a:lnTo>
                    <a:lnTo>
                      <a:pt x="20301" y="573419"/>
                    </a:lnTo>
                    <a:lnTo>
                      <a:pt x="22839" y="568344"/>
                    </a:lnTo>
                    <a:lnTo>
                      <a:pt x="30452" y="558194"/>
                    </a:lnTo>
                    <a:lnTo>
                      <a:pt x="35527" y="550581"/>
                    </a:lnTo>
                    <a:lnTo>
                      <a:pt x="40602" y="537892"/>
                    </a:lnTo>
                    <a:lnTo>
                      <a:pt x="43140" y="530280"/>
                    </a:lnTo>
                    <a:lnTo>
                      <a:pt x="40602" y="525204"/>
                    </a:lnTo>
                    <a:lnTo>
                      <a:pt x="35527" y="512516"/>
                    </a:lnTo>
                    <a:lnTo>
                      <a:pt x="27914" y="499828"/>
                    </a:lnTo>
                    <a:lnTo>
                      <a:pt x="20301" y="487140"/>
                    </a:lnTo>
                    <a:lnTo>
                      <a:pt x="15226" y="476990"/>
                    </a:lnTo>
                    <a:lnTo>
                      <a:pt x="12688" y="464301"/>
                    </a:lnTo>
                    <a:lnTo>
                      <a:pt x="12688" y="428785"/>
                    </a:lnTo>
                    <a:lnTo>
                      <a:pt x="10151" y="423710"/>
                    </a:lnTo>
                    <a:lnTo>
                      <a:pt x="7613" y="416097"/>
                    </a:lnTo>
                    <a:lnTo>
                      <a:pt x="7613" y="403409"/>
                    </a:lnTo>
                    <a:lnTo>
                      <a:pt x="5075" y="393259"/>
                    </a:lnTo>
                    <a:lnTo>
                      <a:pt x="0" y="385645"/>
                    </a:lnTo>
                    <a:lnTo>
                      <a:pt x="0" y="380570"/>
                    </a:lnTo>
                    <a:lnTo>
                      <a:pt x="2538" y="372957"/>
                    </a:lnTo>
                    <a:lnTo>
                      <a:pt x="5075" y="362807"/>
                    </a:lnTo>
                    <a:lnTo>
                      <a:pt x="7613" y="347581"/>
                    </a:lnTo>
                    <a:lnTo>
                      <a:pt x="7613" y="329828"/>
                    </a:lnTo>
                    <a:lnTo>
                      <a:pt x="5075" y="317140"/>
                    </a:lnTo>
                    <a:lnTo>
                      <a:pt x="5075" y="289237"/>
                    </a:lnTo>
                    <a:lnTo>
                      <a:pt x="5075" y="289237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2DE784B-10AA-932F-9575-B00F1FCE3792}"/>
                  </a:ext>
                </a:extLst>
              </p:cNvPr>
              <p:cNvSpPr/>
              <p:nvPr/>
            </p:nvSpPr>
            <p:spPr>
              <a:xfrm>
                <a:off x="3528025" y="2415881"/>
                <a:ext cx="1778782" cy="1281459"/>
              </a:xfrm>
              <a:custGeom>
                <a:avLst/>
                <a:gdLst>
                  <a:gd name="connsiteX0" fmla="*/ 74 w 1778782"/>
                  <a:gd name="connsiteY0" fmla="*/ 680042 h 1281459"/>
                  <a:gd name="connsiteX1" fmla="*/ 74 w 1778782"/>
                  <a:gd name="connsiteY1" fmla="*/ 677504 h 1281459"/>
                  <a:gd name="connsiteX2" fmla="*/ 248698 w 1778782"/>
                  <a:gd name="connsiteY2" fmla="*/ 652139 h 1281459"/>
                  <a:gd name="connsiteX3" fmla="*/ 253773 w 1778782"/>
                  <a:gd name="connsiteY3" fmla="*/ 649601 h 1281459"/>
                  <a:gd name="connsiteX4" fmla="*/ 256311 w 1778782"/>
                  <a:gd name="connsiteY4" fmla="*/ 649601 h 1281459"/>
                  <a:gd name="connsiteX5" fmla="*/ 261386 w 1778782"/>
                  <a:gd name="connsiteY5" fmla="*/ 654676 h 1281459"/>
                  <a:gd name="connsiteX6" fmla="*/ 266462 w 1778782"/>
                  <a:gd name="connsiteY6" fmla="*/ 659752 h 1281459"/>
                  <a:gd name="connsiteX7" fmla="*/ 307053 w 1778782"/>
                  <a:gd name="connsiteY7" fmla="*/ 690193 h 1281459"/>
                  <a:gd name="connsiteX8" fmla="*/ 309591 w 1778782"/>
                  <a:gd name="connsiteY8" fmla="*/ 695268 h 1281459"/>
                  <a:gd name="connsiteX9" fmla="*/ 312128 w 1778782"/>
                  <a:gd name="connsiteY9" fmla="*/ 702881 h 1281459"/>
                  <a:gd name="connsiteX10" fmla="*/ 312128 w 1778782"/>
                  <a:gd name="connsiteY10" fmla="*/ 713031 h 1281459"/>
                  <a:gd name="connsiteX11" fmla="*/ 314666 w 1778782"/>
                  <a:gd name="connsiteY11" fmla="*/ 720644 h 1281459"/>
                  <a:gd name="connsiteX12" fmla="*/ 319741 w 1778782"/>
                  <a:gd name="connsiteY12" fmla="*/ 730795 h 1281459"/>
                  <a:gd name="connsiteX13" fmla="*/ 319741 w 1778782"/>
                  <a:gd name="connsiteY13" fmla="*/ 735870 h 1281459"/>
                  <a:gd name="connsiteX14" fmla="*/ 322279 w 1778782"/>
                  <a:gd name="connsiteY14" fmla="*/ 740945 h 1281459"/>
                  <a:gd name="connsiteX15" fmla="*/ 350182 w 1778782"/>
                  <a:gd name="connsiteY15" fmla="*/ 763784 h 1281459"/>
                  <a:gd name="connsiteX16" fmla="*/ 530312 w 1778782"/>
                  <a:gd name="connsiteY16" fmla="*/ 761246 h 1281459"/>
                  <a:gd name="connsiteX17" fmla="*/ 535387 w 1778782"/>
                  <a:gd name="connsiteY17" fmla="*/ 761246 h 1281459"/>
                  <a:gd name="connsiteX18" fmla="*/ 530312 w 1778782"/>
                  <a:gd name="connsiteY18" fmla="*/ 748558 h 1281459"/>
                  <a:gd name="connsiteX19" fmla="*/ 614032 w 1778782"/>
                  <a:gd name="connsiteY19" fmla="*/ 735870 h 1281459"/>
                  <a:gd name="connsiteX20" fmla="*/ 619107 w 1778782"/>
                  <a:gd name="connsiteY20" fmla="*/ 733332 h 1281459"/>
                  <a:gd name="connsiteX21" fmla="*/ 626720 w 1778782"/>
                  <a:gd name="connsiteY21" fmla="*/ 730795 h 1281459"/>
                  <a:gd name="connsiteX22" fmla="*/ 631795 w 1778782"/>
                  <a:gd name="connsiteY22" fmla="*/ 728257 h 1281459"/>
                  <a:gd name="connsiteX23" fmla="*/ 639408 w 1778782"/>
                  <a:gd name="connsiteY23" fmla="*/ 728257 h 1281459"/>
                  <a:gd name="connsiteX24" fmla="*/ 649559 w 1778782"/>
                  <a:gd name="connsiteY24" fmla="*/ 725719 h 1281459"/>
                  <a:gd name="connsiteX25" fmla="*/ 652097 w 1778782"/>
                  <a:gd name="connsiteY25" fmla="*/ 723182 h 1281459"/>
                  <a:gd name="connsiteX26" fmla="*/ 659709 w 1778782"/>
                  <a:gd name="connsiteY26" fmla="*/ 720644 h 1281459"/>
                  <a:gd name="connsiteX27" fmla="*/ 677473 w 1778782"/>
                  <a:gd name="connsiteY27" fmla="*/ 720644 h 1281459"/>
                  <a:gd name="connsiteX28" fmla="*/ 685086 w 1778782"/>
                  <a:gd name="connsiteY28" fmla="*/ 718107 h 1281459"/>
                  <a:gd name="connsiteX29" fmla="*/ 687623 w 1778782"/>
                  <a:gd name="connsiteY29" fmla="*/ 715569 h 1281459"/>
                  <a:gd name="connsiteX30" fmla="*/ 687623 w 1778782"/>
                  <a:gd name="connsiteY30" fmla="*/ 713031 h 1281459"/>
                  <a:gd name="connsiteX31" fmla="*/ 690161 w 1778782"/>
                  <a:gd name="connsiteY31" fmla="*/ 707956 h 1281459"/>
                  <a:gd name="connsiteX32" fmla="*/ 690161 w 1778782"/>
                  <a:gd name="connsiteY32" fmla="*/ 705418 h 1281459"/>
                  <a:gd name="connsiteX33" fmla="*/ 692699 w 1778782"/>
                  <a:gd name="connsiteY33" fmla="*/ 705418 h 1281459"/>
                  <a:gd name="connsiteX34" fmla="*/ 692699 w 1778782"/>
                  <a:gd name="connsiteY34" fmla="*/ 697806 h 1281459"/>
                  <a:gd name="connsiteX35" fmla="*/ 687623 w 1778782"/>
                  <a:gd name="connsiteY35" fmla="*/ 697806 h 1281459"/>
                  <a:gd name="connsiteX36" fmla="*/ 685086 w 1778782"/>
                  <a:gd name="connsiteY36" fmla="*/ 695268 h 1281459"/>
                  <a:gd name="connsiteX37" fmla="*/ 682548 w 1778782"/>
                  <a:gd name="connsiteY37" fmla="*/ 692730 h 1281459"/>
                  <a:gd name="connsiteX38" fmla="*/ 682548 w 1778782"/>
                  <a:gd name="connsiteY38" fmla="*/ 690193 h 1281459"/>
                  <a:gd name="connsiteX39" fmla="*/ 685086 w 1778782"/>
                  <a:gd name="connsiteY39" fmla="*/ 690193 h 1281459"/>
                  <a:gd name="connsiteX40" fmla="*/ 687623 w 1778782"/>
                  <a:gd name="connsiteY40" fmla="*/ 692730 h 1281459"/>
                  <a:gd name="connsiteX41" fmla="*/ 687623 w 1778782"/>
                  <a:gd name="connsiteY41" fmla="*/ 687655 h 1281459"/>
                  <a:gd name="connsiteX42" fmla="*/ 685086 w 1778782"/>
                  <a:gd name="connsiteY42" fmla="*/ 687655 h 1281459"/>
                  <a:gd name="connsiteX43" fmla="*/ 682548 w 1778782"/>
                  <a:gd name="connsiteY43" fmla="*/ 685117 h 1281459"/>
                  <a:gd name="connsiteX44" fmla="*/ 680010 w 1778782"/>
                  <a:gd name="connsiteY44" fmla="*/ 685117 h 1281459"/>
                  <a:gd name="connsiteX45" fmla="*/ 680010 w 1778782"/>
                  <a:gd name="connsiteY45" fmla="*/ 682580 h 1281459"/>
                  <a:gd name="connsiteX46" fmla="*/ 682548 w 1778782"/>
                  <a:gd name="connsiteY46" fmla="*/ 682580 h 1281459"/>
                  <a:gd name="connsiteX47" fmla="*/ 682548 w 1778782"/>
                  <a:gd name="connsiteY47" fmla="*/ 680042 h 1281459"/>
                  <a:gd name="connsiteX48" fmla="*/ 680010 w 1778782"/>
                  <a:gd name="connsiteY48" fmla="*/ 680042 h 1281459"/>
                  <a:gd name="connsiteX49" fmla="*/ 677473 w 1778782"/>
                  <a:gd name="connsiteY49" fmla="*/ 677504 h 1281459"/>
                  <a:gd name="connsiteX50" fmla="*/ 680010 w 1778782"/>
                  <a:gd name="connsiteY50" fmla="*/ 677504 h 1281459"/>
                  <a:gd name="connsiteX51" fmla="*/ 680010 w 1778782"/>
                  <a:gd name="connsiteY51" fmla="*/ 667354 h 1281459"/>
                  <a:gd name="connsiteX52" fmla="*/ 677473 w 1778782"/>
                  <a:gd name="connsiteY52" fmla="*/ 667354 h 1281459"/>
                  <a:gd name="connsiteX53" fmla="*/ 677473 w 1778782"/>
                  <a:gd name="connsiteY53" fmla="*/ 664816 h 1281459"/>
                  <a:gd name="connsiteX54" fmla="*/ 680010 w 1778782"/>
                  <a:gd name="connsiteY54" fmla="*/ 664816 h 1281459"/>
                  <a:gd name="connsiteX55" fmla="*/ 680010 w 1778782"/>
                  <a:gd name="connsiteY55" fmla="*/ 659741 h 1281459"/>
                  <a:gd name="connsiteX56" fmla="*/ 677473 w 1778782"/>
                  <a:gd name="connsiteY56" fmla="*/ 657203 h 1281459"/>
                  <a:gd name="connsiteX57" fmla="*/ 674935 w 1778782"/>
                  <a:gd name="connsiteY57" fmla="*/ 654666 h 1281459"/>
                  <a:gd name="connsiteX58" fmla="*/ 672398 w 1778782"/>
                  <a:gd name="connsiteY58" fmla="*/ 652128 h 1281459"/>
                  <a:gd name="connsiteX59" fmla="*/ 669860 w 1778782"/>
                  <a:gd name="connsiteY59" fmla="*/ 652128 h 1281459"/>
                  <a:gd name="connsiteX60" fmla="*/ 667322 w 1778782"/>
                  <a:gd name="connsiteY60" fmla="*/ 649591 h 1281459"/>
                  <a:gd name="connsiteX61" fmla="*/ 664785 w 1778782"/>
                  <a:gd name="connsiteY61" fmla="*/ 647053 h 1281459"/>
                  <a:gd name="connsiteX62" fmla="*/ 662247 w 1778782"/>
                  <a:gd name="connsiteY62" fmla="*/ 641978 h 1281459"/>
                  <a:gd name="connsiteX63" fmla="*/ 664785 w 1778782"/>
                  <a:gd name="connsiteY63" fmla="*/ 639440 h 1281459"/>
                  <a:gd name="connsiteX64" fmla="*/ 664785 w 1778782"/>
                  <a:gd name="connsiteY64" fmla="*/ 634365 h 1281459"/>
                  <a:gd name="connsiteX65" fmla="*/ 667322 w 1778782"/>
                  <a:gd name="connsiteY65" fmla="*/ 629290 h 1281459"/>
                  <a:gd name="connsiteX66" fmla="*/ 664785 w 1778782"/>
                  <a:gd name="connsiteY66" fmla="*/ 626752 h 1281459"/>
                  <a:gd name="connsiteX67" fmla="*/ 664785 w 1778782"/>
                  <a:gd name="connsiteY67" fmla="*/ 621677 h 1281459"/>
                  <a:gd name="connsiteX68" fmla="*/ 662247 w 1778782"/>
                  <a:gd name="connsiteY68" fmla="*/ 619139 h 1281459"/>
                  <a:gd name="connsiteX69" fmla="*/ 659709 w 1778782"/>
                  <a:gd name="connsiteY69" fmla="*/ 614064 h 1281459"/>
                  <a:gd name="connsiteX70" fmla="*/ 659709 w 1778782"/>
                  <a:gd name="connsiteY70" fmla="*/ 603913 h 1281459"/>
                  <a:gd name="connsiteX71" fmla="*/ 662247 w 1778782"/>
                  <a:gd name="connsiteY71" fmla="*/ 601376 h 1281459"/>
                  <a:gd name="connsiteX72" fmla="*/ 664785 w 1778782"/>
                  <a:gd name="connsiteY72" fmla="*/ 596300 h 1281459"/>
                  <a:gd name="connsiteX73" fmla="*/ 667322 w 1778782"/>
                  <a:gd name="connsiteY73" fmla="*/ 591225 h 1281459"/>
                  <a:gd name="connsiteX74" fmla="*/ 664785 w 1778782"/>
                  <a:gd name="connsiteY74" fmla="*/ 586150 h 1281459"/>
                  <a:gd name="connsiteX75" fmla="*/ 667322 w 1778782"/>
                  <a:gd name="connsiteY75" fmla="*/ 586150 h 1281459"/>
                  <a:gd name="connsiteX76" fmla="*/ 667322 w 1778782"/>
                  <a:gd name="connsiteY76" fmla="*/ 583612 h 1281459"/>
                  <a:gd name="connsiteX77" fmla="*/ 669860 w 1778782"/>
                  <a:gd name="connsiteY77" fmla="*/ 581075 h 1281459"/>
                  <a:gd name="connsiteX78" fmla="*/ 690161 w 1778782"/>
                  <a:gd name="connsiteY78" fmla="*/ 591225 h 1281459"/>
                  <a:gd name="connsiteX79" fmla="*/ 695236 w 1778782"/>
                  <a:gd name="connsiteY79" fmla="*/ 593763 h 1281459"/>
                  <a:gd name="connsiteX80" fmla="*/ 702849 w 1778782"/>
                  <a:gd name="connsiteY80" fmla="*/ 593763 h 1281459"/>
                  <a:gd name="connsiteX81" fmla="*/ 705387 w 1778782"/>
                  <a:gd name="connsiteY81" fmla="*/ 591225 h 1281459"/>
                  <a:gd name="connsiteX82" fmla="*/ 713000 w 1778782"/>
                  <a:gd name="connsiteY82" fmla="*/ 591225 h 1281459"/>
                  <a:gd name="connsiteX83" fmla="*/ 718075 w 1778782"/>
                  <a:gd name="connsiteY83" fmla="*/ 593763 h 1281459"/>
                  <a:gd name="connsiteX84" fmla="*/ 720612 w 1778782"/>
                  <a:gd name="connsiteY84" fmla="*/ 591225 h 1281459"/>
                  <a:gd name="connsiteX85" fmla="*/ 723150 w 1778782"/>
                  <a:gd name="connsiteY85" fmla="*/ 593763 h 1281459"/>
                  <a:gd name="connsiteX86" fmla="*/ 725688 w 1778782"/>
                  <a:gd name="connsiteY86" fmla="*/ 596300 h 1281459"/>
                  <a:gd name="connsiteX87" fmla="*/ 725688 w 1778782"/>
                  <a:gd name="connsiteY87" fmla="*/ 598838 h 1281459"/>
                  <a:gd name="connsiteX88" fmla="*/ 735838 w 1778782"/>
                  <a:gd name="connsiteY88" fmla="*/ 598838 h 1281459"/>
                  <a:gd name="connsiteX89" fmla="*/ 738376 w 1778782"/>
                  <a:gd name="connsiteY89" fmla="*/ 596300 h 1281459"/>
                  <a:gd name="connsiteX90" fmla="*/ 740914 w 1778782"/>
                  <a:gd name="connsiteY90" fmla="*/ 598838 h 1281459"/>
                  <a:gd name="connsiteX91" fmla="*/ 745989 w 1778782"/>
                  <a:gd name="connsiteY91" fmla="*/ 601376 h 1281459"/>
                  <a:gd name="connsiteX92" fmla="*/ 751064 w 1778782"/>
                  <a:gd name="connsiteY92" fmla="*/ 606451 h 1281459"/>
                  <a:gd name="connsiteX93" fmla="*/ 753602 w 1778782"/>
                  <a:gd name="connsiteY93" fmla="*/ 611526 h 1281459"/>
                  <a:gd name="connsiteX94" fmla="*/ 758677 w 1778782"/>
                  <a:gd name="connsiteY94" fmla="*/ 616601 h 1281459"/>
                  <a:gd name="connsiteX95" fmla="*/ 766290 w 1778782"/>
                  <a:gd name="connsiteY95" fmla="*/ 621677 h 1281459"/>
                  <a:gd name="connsiteX96" fmla="*/ 771365 w 1778782"/>
                  <a:gd name="connsiteY96" fmla="*/ 626752 h 1281459"/>
                  <a:gd name="connsiteX97" fmla="*/ 778978 w 1778782"/>
                  <a:gd name="connsiteY97" fmla="*/ 631827 h 1281459"/>
                  <a:gd name="connsiteX98" fmla="*/ 786591 w 1778782"/>
                  <a:gd name="connsiteY98" fmla="*/ 636902 h 1281459"/>
                  <a:gd name="connsiteX99" fmla="*/ 791666 w 1778782"/>
                  <a:gd name="connsiteY99" fmla="*/ 639440 h 1281459"/>
                  <a:gd name="connsiteX100" fmla="*/ 796741 w 1778782"/>
                  <a:gd name="connsiteY100" fmla="*/ 641978 h 1281459"/>
                  <a:gd name="connsiteX101" fmla="*/ 806892 w 1778782"/>
                  <a:gd name="connsiteY101" fmla="*/ 641978 h 1281459"/>
                  <a:gd name="connsiteX102" fmla="*/ 806892 w 1778782"/>
                  <a:gd name="connsiteY102" fmla="*/ 639440 h 1281459"/>
                  <a:gd name="connsiteX103" fmla="*/ 811967 w 1778782"/>
                  <a:gd name="connsiteY103" fmla="*/ 581085 h 1281459"/>
                  <a:gd name="connsiteX104" fmla="*/ 822118 w 1778782"/>
                  <a:gd name="connsiteY104" fmla="*/ 535418 h 1281459"/>
                  <a:gd name="connsiteX105" fmla="*/ 822118 w 1778782"/>
                  <a:gd name="connsiteY105" fmla="*/ 532881 h 1281459"/>
                  <a:gd name="connsiteX106" fmla="*/ 819580 w 1778782"/>
                  <a:gd name="connsiteY106" fmla="*/ 530343 h 1281459"/>
                  <a:gd name="connsiteX107" fmla="*/ 819580 w 1778782"/>
                  <a:gd name="connsiteY107" fmla="*/ 527805 h 1281459"/>
                  <a:gd name="connsiteX108" fmla="*/ 817042 w 1778782"/>
                  <a:gd name="connsiteY108" fmla="*/ 525268 h 1281459"/>
                  <a:gd name="connsiteX109" fmla="*/ 814505 w 1778782"/>
                  <a:gd name="connsiteY109" fmla="*/ 522730 h 1281459"/>
                  <a:gd name="connsiteX110" fmla="*/ 811967 w 1778782"/>
                  <a:gd name="connsiteY110" fmla="*/ 520193 h 1281459"/>
                  <a:gd name="connsiteX111" fmla="*/ 811967 w 1778782"/>
                  <a:gd name="connsiteY111" fmla="*/ 515117 h 1281459"/>
                  <a:gd name="connsiteX112" fmla="*/ 809429 w 1778782"/>
                  <a:gd name="connsiteY112" fmla="*/ 515117 h 1281459"/>
                  <a:gd name="connsiteX113" fmla="*/ 811967 w 1778782"/>
                  <a:gd name="connsiteY113" fmla="*/ 512580 h 1281459"/>
                  <a:gd name="connsiteX114" fmla="*/ 811967 w 1778782"/>
                  <a:gd name="connsiteY114" fmla="*/ 510042 h 1281459"/>
                  <a:gd name="connsiteX115" fmla="*/ 814505 w 1778782"/>
                  <a:gd name="connsiteY115" fmla="*/ 507505 h 1281459"/>
                  <a:gd name="connsiteX116" fmla="*/ 811967 w 1778782"/>
                  <a:gd name="connsiteY116" fmla="*/ 499892 h 1281459"/>
                  <a:gd name="connsiteX117" fmla="*/ 809429 w 1778782"/>
                  <a:gd name="connsiteY117" fmla="*/ 494816 h 1281459"/>
                  <a:gd name="connsiteX118" fmla="*/ 806892 w 1778782"/>
                  <a:gd name="connsiteY118" fmla="*/ 487204 h 1281459"/>
                  <a:gd name="connsiteX119" fmla="*/ 806892 w 1778782"/>
                  <a:gd name="connsiteY119" fmla="*/ 482128 h 1281459"/>
                  <a:gd name="connsiteX120" fmla="*/ 804354 w 1778782"/>
                  <a:gd name="connsiteY120" fmla="*/ 471978 h 1281459"/>
                  <a:gd name="connsiteX121" fmla="*/ 801817 w 1778782"/>
                  <a:gd name="connsiteY121" fmla="*/ 464365 h 1281459"/>
                  <a:gd name="connsiteX122" fmla="*/ 799279 w 1778782"/>
                  <a:gd name="connsiteY122" fmla="*/ 459290 h 1281459"/>
                  <a:gd name="connsiteX123" fmla="*/ 796741 w 1778782"/>
                  <a:gd name="connsiteY123" fmla="*/ 451677 h 1281459"/>
                  <a:gd name="connsiteX124" fmla="*/ 761225 w 1778782"/>
                  <a:gd name="connsiteY124" fmla="*/ 421236 h 1281459"/>
                  <a:gd name="connsiteX125" fmla="*/ 751075 w 1778782"/>
                  <a:gd name="connsiteY125" fmla="*/ 411085 h 1281459"/>
                  <a:gd name="connsiteX126" fmla="*/ 743462 w 1778782"/>
                  <a:gd name="connsiteY126" fmla="*/ 403472 h 1281459"/>
                  <a:gd name="connsiteX127" fmla="*/ 735849 w 1778782"/>
                  <a:gd name="connsiteY127" fmla="*/ 400935 h 1281459"/>
                  <a:gd name="connsiteX128" fmla="*/ 733311 w 1778782"/>
                  <a:gd name="connsiteY128" fmla="*/ 398397 h 1281459"/>
                  <a:gd name="connsiteX129" fmla="*/ 723161 w 1778782"/>
                  <a:gd name="connsiteY129" fmla="*/ 400935 h 1281459"/>
                  <a:gd name="connsiteX130" fmla="*/ 713010 w 1778782"/>
                  <a:gd name="connsiteY130" fmla="*/ 400935 h 1281459"/>
                  <a:gd name="connsiteX131" fmla="*/ 700322 w 1778782"/>
                  <a:gd name="connsiteY131" fmla="*/ 398397 h 1281459"/>
                  <a:gd name="connsiteX132" fmla="*/ 687634 w 1778782"/>
                  <a:gd name="connsiteY132" fmla="*/ 398397 h 1281459"/>
                  <a:gd name="connsiteX133" fmla="*/ 677483 w 1778782"/>
                  <a:gd name="connsiteY133" fmla="*/ 395859 h 1281459"/>
                  <a:gd name="connsiteX134" fmla="*/ 672408 w 1778782"/>
                  <a:gd name="connsiteY134" fmla="*/ 390784 h 1281459"/>
                  <a:gd name="connsiteX135" fmla="*/ 667333 w 1778782"/>
                  <a:gd name="connsiteY135" fmla="*/ 380634 h 1281459"/>
                  <a:gd name="connsiteX136" fmla="*/ 662258 w 1778782"/>
                  <a:gd name="connsiteY136" fmla="*/ 375558 h 1281459"/>
                  <a:gd name="connsiteX137" fmla="*/ 654645 w 1778782"/>
                  <a:gd name="connsiteY137" fmla="*/ 370483 h 1281459"/>
                  <a:gd name="connsiteX138" fmla="*/ 647032 w 1778782"/>
                  <a:gd name="connsiteY138" fmla="*/ 362870 h 1281459"/>
                  <a:gd name="connsiteX139" fmla="*/ 639419 w 1778782"/>
                  <a:gd name="connsiteY139" fmla="*/ 352720 h 1281459"/>
                  <a:gd name="connsiteX140" fmla="*/ 634344 w 1778782"/>
                  <a:gd name="connsiteY140" fmla="*/ 342569 h 1281459"/>
                  <a:gd name="connsiteX141" fmla="*/ 626731 w 1778782"/>
                  <a:gd name="connsiteY141" fmla="*/ 332419 h 1281459"/>
                  <a:gd name="connsiteX142" fmla="*/ 619118 w 1778782"/>
                  <a:gd name="connsiteY142" fmla="*/ 322268 h 1281459"/>
                  <a:gd name="connsiteX143" fmla="*/ 614043 w 1778782"/>
                  <a:gd name="connsiteY143" fmla="*/ 314655 h 1281459"/>
                  <a:gd name="connsiteX144" fmla="*/ 614043 w 1778782"/>
                  <a:gd name="connsiteY144" fmla="*/ 309580 h 1281459"/>
                  <a:gd name="connsiteX145" fmla="*/ 616580 w 1778782"/>
                  <a:gd name="connsiteY145" fmla="*/ 304505 h 1281459"/>
                  <a:gd name="connsiteX146" fmla="*/ 616580 w 1778782"/>
                  <a:gd name="connsiteY146" fmla="*/ 299430 h 1281459"/>
                  <a:gd name="connsiteX147" fmla="*/ 619118 w 1778782"/>
                  <a:gd name="connsiteY147" fmla="*/ 296892 h 1281459"/>
                  <a:gd name="connsiteX148" fmla="*/ 616580 w 1778782"/>
                  <a:gd name="connsiteY148" fmla="*/ 291817 h 1281459"/>
                  <a:gd name="connsiteX149" fmla="*/ 611505 w 1778782"/>
                  <a:gd name="connsiteY149" fmla="*/ 281666 h 1281459"/>
                  <a:gd name="connsiteX150" fmla="*/ 608967 w 1778782"/>
                  <a:gd name="connsiteY150" fmla="*/ 279129 h 1281459"/>
                  <a:gd name="connsiteX151" fmla="*/ 606430 w 1778782"/>
                  <a:gd name="connsiteY151" fmla="*/ 274053 h 1281459"/>
                  <a:gd name="connsiteX152" fmla="*/ 606430 w 1778782"/>
                  <a:gd name="connsiteY152" fmla="*/ 266440 h 1281459"/>
                  <a:gd name="connsiteX153" fmla="*/ 563301 w 1778782"/>
                  <a:gd name="connsiteY153" fmla="*/ 248677 h 1281459"/>
                  <a:gd name="connsiteX154" fmla="*/ 565838 w 1778782"/>
                  <a:gd name="connsiteY154" fmla="*/ 246139 h 1281459"/>
                  <a:gd name="connsiteX155" fmla="*/ 565838 w 1778782"/>
                  <a:gd name="connsiteY155" fmla="*/ 241064 h 1281459"/>
                  <a:gd name="connsiteX156" fmla="*/ 568376 w 1778782"/>
                  <a:gd name="connsiteY156" fmla="*/ 233451 h 1281459"/>
                  <a:gd name="connsiteX157" fmla="*/ 570914 w 1778782"/>
                  <a:gd name="connsiteY157" fmla="*/ 223301 h 1281459"/>
                  <a:gd name="connsiteX158" fmla="*/ 568376 w 1778782"/>
                  <a:gd name="connsiteY158" fmla="*/ 218225 h 1281459"/>
                  <a:gd name="connsiteX159" fmla="*/ 568376 w 1778782"/>
                  <a:gd name="connsiteY159" fmla="*/ 210613 h 1281459"/>
                  <a:gd name="connsiteX160" fmla="*/ 565838 w 1778782"/>
                  <a:gd name="connsiteY160" fmla="*/ 208075 h 1281459"/>
                  <a:gd name="connsiteX161" fmla="*/ 568376 w 1778782"/>
                  <a:gd name="connsiteY161" fmla="*/ 205537 h 1281459"/>
                  <a:gd name="connsiteX162" fmla="*/ 568376 w 1778782"/>
                  <a:gd name="connsiteY162" fmla="*/ 203000 h 1281459"/>
                  <a:gd name="connsiteX163" fmla="*/ 558225 w 1778782"/>
                  <a:gd name="connsiteY163" fmla="*/ 177634 h 1281459"/>
                  <a:gd name="connsiteX164" fmla="*/ 560763 w 1778782"/>
                  <a:gd name="connsiteY164" fmla="*/ 180172 h 1281459"/>
                  <a:gd name="connsiteX165" fmla="*/ 563301 w 1778782"/>
                  <a:gd name="connsiteY165" fmla="*/ 180172 h 1281459"/>
                  <a:gd name="connsiteX166" fmla="*/ 565838 w 1778782"/>
                  <a:gd name="connsiteY166" fmla="*/ 182709 h 1281459"/>
                  <a:gd name="connsiteX167" fmla="*/ 568376 w 1778782"/>
                  <a:gd name="connsiteY167" fmla="*/ 182709 h 1281459"/>
                  <a:gd name="connsiteX168" fmla="*/ 573451 w 1778782"/>
                  <a:gd name="connsiteY168" fmla="*/ 185247 h 1281459"/>
                  <a:gd name="connsiteX169" fmla="*/ 575989 w 1778782"/>
                  <a:gd name="connsiteY169" fmla="*/ 185247 h 1281459"/>
                  <a:gd name="connsiteX170" fmla="*/ 578526 w 1778782"/>
                  <a:gd name="connsiteY170" fmla="*/ 182709 h 1281459"/>
                  <a:gd name="connsiteX171" fmla="*/ 586139 w 1778782"/>
                  <a:gd name="connsiteY171" fmla="*/ 180172 h 1281459"/>
                  <a:gd name="connsiteX172" fmla="*/ 596290 w 1778782"/>
                  <a:gd name="connsiteY172" fmla="*/ 180172 h 1281459"/>
                  <a:gd name="connsiteX173" fmla="*/ 601365 w 1778782"/>
                  <a:gd name="connsiteY173" fmla="*/ 177634 h 1281459"/>
                  <a:gd name="connsiteX174" fmla="*/ 621656 w 1778782"/>
                  <a:gd name="connsiteY174" fmla="*/ 177634 h 1281459"/>
                  <a:gd name="connsiteX175" fmla="*/ 626731 w 1778782"/>
                  <a:gd name="connsiteY175" fmla="*/ 175096 h 1281459"/>
                  <a:gd name="connsiteX176" fmla="*/ 634344 w 1778782"/>
                  <a:gd name="connsiteY176" fmla="*/ 175096 h 1281459"/>
                  <a:gd name="connsiteX177" fmla="*/ 639419 w 1778782"/>
                  <a:gd name="connsiteY177" fmla="*/ 177634 h 1281459"/>
                  <a:gd name="connsiteX178" fmla="*/ 641957 w 1778782"/>
                  <a:gd name="connsiteY178" fmla="*/ 175096 h 1281459"/>
                  <a:gd name="connsiteX179" fmla="*/ 647032 w 1778782"/>
                  <a:gd name="connsiteY179" fmla="*/ 172559 h 1281459"/>
                  <a:gd name="connsiteX180" fmla="*/ 647032 w 1778782"/>
                  <a:gd name="connsiteY180" fmla="*/ 170021 h 1281459"/>
                  <a:gd name="connsiteX181" fmla="*/ 649569 w 1778782"/>
                  <a:gd name="connsiteY181" fmla="*/ 167483 h 1281459"/>
                  <a:gd name="connsiteX182" fmla="*/ 652107 w 1778782"/>
                  <a:gd name="connsiteY182" fmla="*/ 164946 h 1281459"/>
                  <a:gd name="connsiteX183" fmla="*/ 657182 w 1778782"/>
                  <a:gd name="connsiteY183" fmla="*/ 162408 h 1281459"/>
                  <a:gd name="connsiteX184" fmla="*/ 662258 w 1778782"/>
                  <a:gd name="connsiteY184" fmla="*/ 162408 h 1281459"/>
                  <a:gd name="connsiteX185" fmla="*/ 669870 w 1778782"/>
                  <a:gd name="connsiteY185" fmla="*/ 159871 h 1281459"/>
                  <a:gd name="connsiteX186" fmla="*/ 672408 w 1778782"/>
                  <a:gd name="connsiteY186" fmla="*/ 159871 h 1281459"/>
                  <a:gd name="connsiteX187" fmla="*/ 680021 w 1778782"/>
                  <a:gd name="connsiteY187" fmla="*/ 162408 h 1281459"/>
                  <a:gd name="connsiteX188" fmla="*/ 685096 w 1778782"/>
                  <a:gd name="connsiteY188" fmla="*/ 167483 h 1281459"/>
                  <a:gd name="connsiteX189" fmla="*/ 690172 w 1778782"/>
                  <a:gd name="connsiteY189" fmla="*/ 175096 h 1281459"/>
                  <a:gd name="connsiteX190" fmla="*/ 695247 w 1778782"/>
                  <a:gd name="connsiteY190" fmla="*/ 177634 h 1281459"/>
                  <a:gd name="connsiteX191" fmla="*/ 705397 w 1778782"/>
                  <a:gd name="connsiteY191" fmla="*/ 182709 h 1281459"/>
                  <a:gd name="connsiteX192" fmla="*/ 710473 w 1778782"/>
                  <a:gd name="connsiteY192" fmla="*/ 182709 h 1281459"/>
                  <a:gd name="connsiteX193" fmla="*/ 715548 w 1778782"/>
                  <a:gd name="connsiteY193" fmla="*/ 187784 h 1281459"/>
                  <a:gd name="connsiteX194" fmla="*/ 718085 w 1778782"/>
                  <a:gd name="connsiteY194" fmla="*/ 190322 h 1281459"/>
                  <a:gd name="connsiteX195" fmla="*/ 723161 w 1778782"/>
                  <a:gd name="connsiteY195" fmla="*/ 195397 h 1281459"/>
                  <a:gd name="connsiteX196" fmla="*/ 725698 w 1778782"/>
                  <a:gd name="connsiteY196" fmla="*/ 200473 h 1281459"/>
                  <a:gd name="connsiteX197" fmla="*/ 730774 w 1778782"/>
                  <a:gd name="connsiteY197" fmla="*/ 203010 h 1281459"/>
                  <a:gd name="connsiteX198" fmla="*/ 733311 w 1778782"/>
                  <a:gd name="connsiteY198" fmla="*/ 205548 h 1281459"/>
                  <a:gd name="connsiteX199" fmla="*/ 738386 w 1778782"/>
                  <a:gd name="connsiteY199" fmla="*/ 208086 h 1281459"/>
                  <a:gd name="connsiteX200" fmla="*/ 743462 w 1778782"/>
                  <a:gd name="connsiteY200" fmla="*/ 208086 h 1281459"/>
                  <a:gd name="connsiteX201" fmla="*/ 745999 w 1778782"/>
                  <a:gd name="connsiteY201" fmla="*/ 210623 h 1281459"/>
                  <a:gd name="connsiteX202" fmla="*/ 751075 w 1778782"/>
                  <a:gd name="connsiteY202" fmla="*/ 208086 h 1281459"/>
                  <a:gd name="connsiteX203" fmla="*/ 753612 w 1778782"/>
                  <a:gd name="connsiteY203" fmla="*/ 205548 h 1281459"/>
                  <a:gd name="connsiteX204" fmla="*/ 758687 w 1778782"/>
                  <a:gd name="connsiteY204" fmla="*/ 200473 h 1281459"/>
                  <a:gd name="connsiteX205" fmla="*/ 761225 w 1778782"/>
                  <a:gd name="connsiteY205" fmla="*/ 197935 h 1281459"/>
                  <a:gd name="connsiteX206" fmla="*/ 763763 w 1778782"/>
                  <a:gd name="connsiteY206" fmla="*/ 192860 h 1281459"/>
                  <a:gd name="connsiteX207" fmla="*/ 766300 w 1778782"/>
                  <a:gd name="connsiteY207" fmla="*/ 187784 h 1281459"/>
                  <a:gd name="connsiteX208" fmla="*/ 771376 w 1778782"/>
                  <a:gd name="connsiteY208" fmla="*/ 180172 h 1281459"/>
                  <a:gd name="connsiteX209" fmla="*/ 776451 w 1778782"/>
                  <a:gd name="connsiteY209" fmla="*/ 175096 h 1281459"/>
                  <a:gd name="connsiteX210" fmla="*/ 781526 w 1778782"/>
                  <a:gd name="connsiteY210" fmla="*/ 167483 h 1281459"/>
                  <a:gd name="connsiteX211" fmla="*/ 784064 w 1778782"/>
                  <a:gd name="connsiteY211" fmla="*/ 162408 h 1281459"/>
                  <a:gd name="connsiteX212" fmla="*/ 786601 w 1778782"/>
                  <a:gd name="connsiteY212" fmla="*/ 159871 h 1281459"/>
                  <a:gd name="connsiteX213" fmla="*/ 791677 w 1778782"/>
                  <a:gd name="connsiteY213" fmla="*/ 152258 h 1281459"/>
                  <a:gd name="connsiteX214" fmla="*/ 794214 w 1778782"/>
                  <a:gd name="connsiteY214" fmla="*/ 149720 h 1281459"/>
                  <a:gd name="connsiteX215" fmla="*/ 796752 w 1778782"/>
                  <a:gd name="connsiteY215" fmla="*/ 147182 h 1281459"/>
                  <a:gd name="connsiteX216" fmla="*/ 799289 w 1778782"/>
                  <a:gd name="connsiteY216" fmla="*/ 144645 h 1281459"/>
                  <a:gd name="connsiteX217" fmla="*/ 804365 w 1778782"/>
                  <a:gd name="connsiteY217" fmla="*/ 137032 h 1281459"/>
                  <a:gd name="connsiteX218" fmla="*/ 804365 w 1778782"/>
                  <a:gd name="connsiteY218" fmla="*/ 134494 h 1281459"/>
                  <a:gd name="connsiteX219" fmla="*/ 806902 w 1778782"/>
                  <a:gd name="connsiteY219" fmla="*/ 131957 h 1281459"/>
                  <a:gd name="connsiteX220" fmla="*/ 809440 w 1778782"/>
                  <a:gd name="connsiteY220" fmla="*/ 129419 h 1281459"/>
                  <a:gd name="connsiteX221" fmla="*/ 814515 w 1778782"/>
                  <a:gd name="connsiteY221" fmla="*/ 121806 h 1281459"/>
                  <a:gd name="connsiteX222" fmla="*/ 822128 w 1778782"/>
                  <a:gd name="connsiteY222" fmla="*/ 114193 h 1281459"/>
                  <a:gd name="connsiteX223" fmla="*/ 824666 w 1778782"/>
                  <a:gd name="connsiteY223" fmla="*/ 111656 h 1281459"/>
                  <a:gd name="connsiteX224" fmla="*/ 829741 w 1778782"/>
                  <a:gd name="connsiteY224" fmla="*/ 104043 h 1281459"/>
                  <a:gd name="connsiteX225" fmla="*/ 832279 w 1778782"/>
                  <a:gd name="connsiteY225" fmla="*/ 101505 h 1281459"/>
                  <a:gd name="connsiteX226" fmla="*/ 837354 w 1778782"/>
                  <a:gd name="connsiteY226" fmla="*/ 98967 h 1281459"/>
                  <a:gd name="connsiteX227" fmla="*/ 839892 w 1778782"/>
                  <a:gd name="connsiteY227" fmla="*/ 96430 h 1281459"/>
                  <a:gd name="connsiteX228" fmla="*/ 847504 w 1778782"/>
                  <a:gd name="connsiteY228" fmla="*/ 88817 h 1281459"/>
                  <a:gd name="connsiteX229" fmla="*/ 850042 w 1778782"/>
                  <a:gd name="connsiteY229" fmla="*/ 83742 h 1281459"/>
                  <a:gd name="connsiteX230" fmla="*/ 852580 w 1778782"/>
                  <a:gd name="connsiteY230" fmla="*/ 81204 h 1281459"/>
                  <a:gd name="connsiteX231" fmla="*/ 855117 w 1778782"/>
                  <a:gd name="connsiteY231" fmla="*/ 81204 h 1281459"/>
                  <a:gd name="connsiteX232" fmla="*/ 857655 w 1778782"/>
                  <a:gd name="connsiteY232" fmla="*/ 78667 h 1281459"/>
                  <a:gd name="connsiteX233" fmla="*/ 862730 w 1778782"/>
                  <a:gd name="connsiteY233" fmla="*/ 78667 h 1281459"/>
                  <a:gd name="connsiteX234" fmla="*/ 865268 w 1778782"/>
                  <a:gd name="connsiteY234" fmla="*/ 81204 h 1281459"/>
                  <a:gd name="connsiteX235" fmla="*/ 867806 w 1778782"/>
                  <a:gd name="connsiteY235" fmla="*/ 83742 h 1281459"/>
                  <a:gd name="connsiteX236" fmla="*/ 880494 w 1778782"/>
                  <a:gd name="connsiteY236" fmla="*/ 91355 h 1281459"/>
                  <a:gd name="connsiteX237" fmla="*/ 888107 w 1778782"/>
                  <a:gd name="connsiteY237" fmla="*/ 98967 h 1281459"/>
                  <a:gd name="connsiteX238" fmla="*/ 893182 w 1778782"/>
                  <a:gd name="connsiteY238" fmla="*/ 104043 h 1281459"/>
                  <a:gd name="connsiteX239" fmla="*/ 903332 w 1778782"/>
                  <a:gd name="connsiteY239" fmla="*/ 109118 h 1281459"/>
                  <a:gd name="connsiteX240" fmla="*/ 905870 w 1778782"/>
                  <a:gd name="connsiteY240" fmla="*/ 111656 h 1281459"/>
                  <a:gd name="connsiteX241" fmla="*/ 910945 w 1778782"/>
                  <a:gd name="connsiteY241" fmla="*/ 114193 h 1281459"/>
                  <a:gd name="connsiteX242" fmla="*/ 916020 w 1778782"/>
                  <a:gd name="connsiteY242" fmla="*/ 116731 h 1281459"/>
                  <a:gd name="connsiteX243" fmla="*/ 921096 w 1778782"/>
                  <a:gd name="connsiteY243" fmla="*/ 116731 h 1281459"/>
                  <a:gd name="connsiteX244" fmla="*/ 926171 w 1778782"/>
                  <a:gd name="connsiteY244" fmla="*/ 119269 h 1281459"/>
                  <a:gd name="connsiteX245" fmla="*/ 931246 w 1778782"/>
                  <a:gd name="connsiteY245" fmla="*/ 119269 h 1281459"/>
                  <a:gd name="connsiteX246" fmla="*/ 938859 w 1778782"/>
                  <a:gd name="connsiteY246" fmla="*/ 121806 h 1281459"/>
                  <a:gd name="connsiteX247" fmla="*/ 943934 w 1778782"/>
                  <a:gd name="connsiteY247" fmla="*/ 124344 h 1281459"/>
                  <a:gd name="connsiteX248" fmla="*/ 954085 w 1778782"/>
                  <a:gd name="connsiteY248" fmla="*/ 126881 h 1281459"/>
                  <a:gd name="connsiteX249" fmla="*/ 956623 w 1778782"/>
                  <a:gd name="connsiteY249" fmla="*/ 126881 h 1281459"/>
                  <a:gd name="connsiteX250" fmla="*/ 964235 w 1778782"/>
                  <a:gd name="connsiteY250" fmla="*/ 129419 h 1281459"/>
                  <a:gd name="connsiteX251" fmla="*/ 966773 w 1778782"/>
                  <a:gd name="connsiteY251" fmla="*/ 129419 h 1281459"/>
                  <a:gd name="connsiteX252" fmla="*/ 969311 w 1778782"/>
                  <a:gd name="connsiteY252" fmla="*/ 131957 h 1281459"/>
                  <a:gd name="connsiteX253" fmla="*/ 981999 w 1778782"/>
                  <a:gd name="connsiteY253" fmla="*/ 131957 h 1281459"/>
                  <a:gd name="connsiteX254" fmla="*/ 984536 w 1778782"/>
                  <a:gd name="connsiteY254" fmla="*/ 129419 h 1281459"/>
                  <a:gd name="connsiteX255" fmla="*/ 1004837 w 1778782"/>
                  <a:gd name="connsiteY255" fmla="*/ 129419 h 1281459"/>
                  <a:gd name="connsiteX256" fmla="*/ 1009913 w 1778782"/>
                  <a:gd name="connsiteY256" fmla="*/ 131957 h 1281459"/>
                  <a:gd name="connsiteX257" fmla="*/ 1025138 w 1778782"/>
                  <a:gd name="connsiteY257" fmla="*/ 131957 h 1281459"/>
                  <a:gd name="connsiteX258" fmla="*/ 1030214 w 1778782"/>
                  <a:gd name="connsiteY258" fmla="*/ 134494 h 1281459"/>
                  <a:gd name="connsiteX259" fmla="*/ 1040364 w 1778782"/>
                  <a:gd name="connsiteY259" fmla="*/ 134494 h 1281459"/>
                  <a:gd name="connsiteX260" fmla="*/ 1047977 w 1778782"/>
                  <a:gd name="connsiteY260" fmla="*/ 131957 h 1281459"/>
                  <a:gd name="connsiteX261" fmla="*/ 1055590 w 1778782"/>
                  <a:gd name="connsiteY261" fmla="*/ 131957 h 1281459"/>
                  <a:gd name="connsiteX262" fmla="*/ 1063203 w 1778782"/>
                  <a:gd name="connsiteY262" fmla="*/ 129419 h 1281459"/>
                  <a:gd name="connsiteX263" fmla="*/ 1078429 w 1778782"/>
                  <a:gd name="connsiteY263" fmla="*/ 129419 h 1281459"/>
                  <a:gd name="connsiteX264" fmla="*/ 1078429 w 1778782"/>
                  <a:gd name="connsiteY264" fmla="*/ 131957 h 1281459"/>
                  <a:gd name="connsiteX265" fmla="*/ 1083504 w 1778782"/>
                  <a:gd name="connsiteY265" fmla="*/ 131957 h 1281459"/>
                  <a:gd name="connsiteX266" fmla="*/ 1091117 w 1778782"/>
                  <a:gd name="connsiteY266" fmla="*/ 134494 h 1281459"/>
                  <a:gd name="connsiteX267" fmla="*/ 1098730 w 1778782"/>
                  <a:gd name="connsiteY267" fmla="*/ 137032 h 1281459"/>
                  <a:gd name="connsiteX268" fmla="*/ 1108880 w 1778782"/>
                  <a:gd name="connsiteY268" fmla="*/ 139570 h 1281459"/>
                  <a:gd name="connsiteX269" fmla="*/ 1116493 w 1778782"/>
                  <a:gd name="connsiteY269" fmla="*/ 142107 h 1281459"/>
                  <a:gd name="connsiteX270" fmla="*/ 1124106 w 1778782"/>
                  <a:gd name="connsiteY270" fmla="*/ 144645 h 1281459"/>
                  <a:gd name="connsiteX271" fmla="*/ 1136794 w 1778782"/>
                  <a:gd name="connsiteY271" fmla="*/ 144645 h 1281459"/>
                  <a:gd name="connsiteX272" fmla="*/ 1144407 w 1778782"/>
                  <a:gd name="connsiteY272" fmla="*/ 142107 h 1281459"/>
                  <a:gd name="connsiteX273" fmla="*/ 1192611 w 1778782"/>
                  <a:gd name="connsiteY273" fmla="*/ 142107 h 1281459"/>
                  <a:gd name="connsiteX274" fmla="*/ 1197687 w 1778782"/>
                  <a:gd name="connsiteY274" fmla="*/ 144645 h 1281459"/>
                  <a:gd name="connsiteX275" fmla="*/ 1235740 w 1778782"/>
                  <a:gd name="connsiteY275" fmla="*/ 144645 h 1281459"/>
                  <a:gd name="connsiteX276" fmla="*/ 1238278 w 1778782"/>
                  <a:gd name="connsiteY276" fmla="*/ 142107 h 1281459"/>
                  <a:gd name="connsiteX277" fmla="*/ 1245891 w 1778782"/>
                  <a:gd name="connsiteY277" fmla="*/ 142107 h 1281459"/>
                  <a:gd name="connsiteX278" fmla="*/ 1256042 w 1778782"/>
                  <a:gd name="connsiteY278" fmla="*/ 139570 h 1281459"/>
                  <a:gd name="connsiteX279" fmla="*/ 1261117 w 1778782"/>
                  <a:gd name="connsiteY279" fmla="*/ 139570 h 1281459"/>
                  <a:gd name="connsiteX280" fmla="*/ 1266192 w 1778782"/>
                  <a:gd name="connsiteY280" fmla="*/ 137032 h 1281459"/>
                  <a:gd name="connsiteX281" fmla="*/ 1268730 w 1778782"/>
                  <a:gd name="connsiteY281" fmla="*/ 134494 h 1281459"/>
                  <a:gd name="connsiteX282" fmla="*/ 1276343 w 1778782"/>
                  <a:gd name="connsiteY282" fmla="*/ 131957 h 1281459"/>
                  <a:gd name="connsiteX283" fmla="*/ 1278880 w 1778782"/>
                  <a:gd name="connsiteY283" fmla="*/ 129419 h 1281459"/>
                  <a:gd name="connsiteX284" fmla="*/ 1286493 w 1778782"/>
                  <a:gd name="connsiteY284" fmla="*/ 124344 h 1281459"/>
                  <a:gd name="connsiteX285" fmla="*/ 1291568 w 1778782"/>
                  <a:gd name="connsiteY285" fmla="*/ 119269 h 1281459"/>
                  <a:gd name="connsiteX286" fmla="*/ 1294106 w 1778782"/>
                  <a:gd name="connsiteY286" fmla="*/ 114193 h 1281459"/>
                  <a:gd name="connsiteX287" fmla="*/ 1296644 w 1778782"/>
                  <a:gd name="connsiteY287" fmla="*/ 111656 h 1281459"/>
                  <a:gd name="connsiteX288" fmla="*/ 1301719 w 1778782"/>
                  <a:gd name="connsiteY288" fmla="*/ 104043 h 1281459"/>
                  <a:gd name="connsiteX289" fmla="*/ 1304257 w 1778782"/>
                  <a:gd name="connsiteY289" fmla="*/ 96430 h 1281459"/>
                  <a:gd name="connsiteX290" fmla="*/ 1309332 w 1778782"/>
                  <a:gd name="connsiteY290" fmla="*/ 88817 h 1281459"/>
                  <a:gd name="connsiteX291" fmla="*/ 1314407 w 1778782"/>
                  <a:gd name="connsiteY291" fmla="*/ 81204 h 1281459"/>
                  <a:gd name="connsiteX292" fmla="*/ 1316945 w 1778782"/>
                  <a:gd name="connsiteY292" fmla="*/ 78667 h 1281459"/>
                  <a:gd name="connsiteX293" fmla="*/ 1319482 w 1778782"/>
                  <a:gd name="connsiteY293" fmla="*/ 68516 h 1281459"/>
                  <a:gd name="connsiteX294" fmla="*/ 1319482 w 1778782"/>
                  <a:gd name="connsiteY294" fmla="*/ 63441 h 1281459"/>
                  <a:gd name="connsiteX295" fmla="*/ 1322020 w 1778782"/>
                  <a:gd name="connsiteY295" fmla="*/ 53290 h 1281459"/>
                  <a:gd name="connsiteX296" fmla="*/ 1324557 w 1778782"/>
                  <a:gd name="connsiteY296" fmla="*/ 45677 h 1281459"/>
                  <a:gd name="connsiteX297" fmla="*/ 1324557 w 1778782"/>
                  <a:gd name="connsiteY297" fmla="*/ 40602 h 1281459"/>
                  <a:gd name="connsiteX298" fmla="*/ 1327095 w 1778782"/>
                  <a:gd name="connsiteY298" fmla="*/ 35527 h 1281459"/>
                  <a:gd name="connsiteX299" fmla="*/ 1327095 w 1778782"/>
                  <a:gd name="connsiteY299" fmla="*/ 27914 h 1281459"/>
                  <a:gd name="connsiteX300" fmla="*/ 1332170 w 1778782"/>
                  <a:gd name="connsiteY300" fmla="*/ 20301 h 1281459"/>
                  <a:gd name="connsiteX301" fmla="*/ 1334708 w 1778782"/>
                  <a:gd name="connsiteY301" fmla="*/ 15226 h 1281459"/>
                  <a:gd name="connsiteX302" fmla="*/ 1337246 w 1778782"/>
                  <a:gd name="connsiteY302" fmla="*/ 5075 h 1281459"/>
                  <a:gd name="connsiteX303" fmla="*/ 1339783 w 1778782"/>
                  <a:gd name="connsiteY303" fmla="*/ 2538 h 1281459"/>
                  <a:gd name="connsiteX304" fmla="*/ 1339783 w 1778782"/>
                  <a:gd name="connsiteY304" fmla="*/ 0 h 1281459"/>
                  <a:gd name="connsiteX305" fmla="*/ 1342321 w 1778782"/>
                  <a:gd name="connsiteY305" fmla="*/ 2538 h 1281459"/>
                  <a:gd name="connsiteX306" fmla="*/ 1344858 w 1778782"/>
                  <a:gd name="connsiteY306" fmla="*/ 2538 h 1281459"/>
                  <a:gd name="connsiteX307" fmla="*/ 1347396 w 1778782"/>
                  <a:gd name="connsiteY307" fmla="*/ 10150 h 1281459"/>
                  <a:gd name="connsiteX308" fmla="*/ 1352471 w 1778782"/>
                  <a:gd name="connsiteY308" fmla="*/ 15226 h 1281459"/>
                  <a:gd name="connsiteX309" fmla="*/ 1355009 w 1778782"/>
                  <a:gd name="connsiteY309" fmla="*/ 17763 h 1281459"/>
                  <a:gd name="connsiteX310" fmla="*/ 1357547 w 1778782"/>
                  <a:gd name="connsiteY310" fmla="*/ 22839 h 1281459"/>
                  <a:gd name="connsiteX311" fmla="*/ 1360084 w 1778782"/>
                  <a:gd name="connsiteY311" fmla="*/ 25376 h 1281459"/>
                  <a:gd name="connsiteX312" fmla="*/ 1362622 w 1778782"/>
                  <a:gd name="connsiteY312" fmla="*/ 30452 h 1281459"/>
                  <a:gd name="connsiteX313" fmla="*/ 1367697 w 1778782"/>
                  <a:gd name="connsiteY313" fmla="*/ 35527 h 1281459"/>
                  <a:gd name="connsiteX314" fmla="*/ 1380385 w 1778782"/>
                  <a:gd name="connsiteY314" fmla="*/ 35527 h 1281459"/>
                  <a:gd name="connsiteX315" fmla="*/ 1387998 w 1778782"/>
                  <a:gd name="connsiteY315" fmla="*/ 38064 h 1281459"/>
                  <a:gd name="connsiteX316" fmla="*/ 1393074 w 1778782"/>
                  <a:gd name="connsiteY316" fmla="*/ 40602 h 1281459"/>
                  <a:gd name="connsiteX317" fmla="*/ 1398149 w 1778782"/>
                  <a:gd name="connsiteY317" fmla="*/ 43140 h 1281459"/>
                  <a:gd name="connsiteX318" fmla="*/ 1405762 w 1778782"/>
                  <a:gd name="connsiteY318" fmla="*/ 43140 h 1281459"/>
                  <a:gd name="connsiteX319" fmla="*/ 1408299 w 1778782"/>
                  <a:gd name="connsiteY319" fmla="*/ 45677 h 1281459"/>
                  <a:gd name="connsiteX320" fmla="*/ 1410837 w 1778782"/>
                  <a:gd name="connsiteY320" fmla="*/ 48215 h 1281459"/>
                  <a:gd name="connsiteX321" fmla="*/ 1415912 w 1778782"/>
                  <a:gd name="connsiteY321" fmla="*/ 50753 h 1281459"/>
                  <a:gd name="connsiteX322" fmla="*/ 1431138 w 1778782"/>
                  <a:gd name="connsiteY322" fmla="*/ 50753 h 1281459"/>
                  <a:gd name="connsiteX323" fmla="*/ 1436213 w 1778782"/>
                  <a:gd name="connsiteY323" fmla="*/ 45677 h 1281459"/>
                  <a:gd name="connsiteX324" fmla="*/ 1438751 w 1778782"/>
                  <a:gd name="connsiteY324" fmla="*/ 43140 h 1281459"/>
                  <a:gd name="connsiteX325" fmla="*/ 1441288 w 1778782"/>
                  <a:gd name="connsiteY325" fmla="*/ 40602 h 1281459"/>
                  <a:gd name="connsiteX326" fmla="*/ 1448901 w 1778782"/>
                  <a:gd name="connsiteY326" fmla="*/ 38064 h 1281459"/>
                  <a:gd name="connsiteX327" fmla="*/ 1453977 w 1778782"/>
                  <a:gd name="connsiteY327" fmla="*/ 35527 h 1281459"/>
                  <a:gd name="connsiteX328" fmla="*/ 1461589 w 1778782"/>
                  <a:gd name="connsiteY328" fmla="*/ 32989 h 1281459"/>
                  <a:gd name="connsiteX329" fmla="*/ 1466665 w 1778782"/>
                  <a:gd name="connsiteY329" fmla="*/ 32989 h 1281459"/>
                  <a:gd name="connsiteX330" fmla="*/ 1471740 w 1778782"/>
                  <a:gd name="connsiteY330" fmla="*/ 35527 h 1281459"/>
                  <a:gd name="connsiteX331" fmla="*/ 1476815 w 1778782"/>
                  <a:gd name="connsiteY331" fmla="*/ 35527 h 1281459"/>
                  <a:gd name="connsiteX332" fmla="*/ 1484428 w 1778782"/>
                  <a:gd name="connsiteY332" fmla="*/ 40602 h 1281459"/>
                  <a:gd name="connsiteX333" fmla="*/ 1486966 w 1778782"/>
                  <a:gd name="connsiteY333" fmla="*/ 43140 h 1281459"/>
                  <a:gd name="connsiteX334" fmla="*/ 1492041 w 1778782"/>
                  <a:gd name="connsiteY334" fmla="*/ 45677 h 1281459"/>
                  <a:gd name="connsiteX335" fmla="*/ 1502192 w 1778782"/>
                  <a:gd name="connsiteY335" fmla="*/ 45677 h 1281459"/>
                  <a:gd name="connsiteX336" fmla="*/ 1507267 w 1778782"/>
                  <a:gd name="connsiteY336" fmla="*/ 48215 h 1281459"/>
                  <a:gd name="connsiteX337" fmla="*/ 1517417 w 1778782"/>
                  <a:gd name="connsiteY337" fmla="*/ 53290 h 1281459"/>
                  <a:gd name="connsiteX338" fmla="*/ 1525030 w 1778782"/>
                  <a:gd name="connsiteY338" fmla="*/ 58365 h 1281459"/>
                  <a:gd name="connsiteX339" fmla="*/ 1532643 w 1778782"/>
                  <a:gd name="connsiteY339" fmla="*/ 63441 h 1281459"/>
                  <a:gd name="connsiteX340" fmla="*/ 1535181 w 1778782"/>
                  <a:gd name="connsiteY340" fmla="*/ 63441 h 1281459"/>
                  <a:gd name="connsiteX341" fmla="*/ 1535181 w 1778782"/>
                  <a:gd name="connsiteY341" fmla="*/ 65978 h 1281459"/>
                  <a:gd name="connsiteX342" fmla="*/ 1537718 w 1778782"/>
                  <a:gd name="connsiteY342" fmla="*/ 65978 h 1281459"/>
                  <a:gd name="connsiteX343" fmla="*/ 1540256 w 1778782"/>
                  <a:gd name="connsiteY343" fmla="*/ 68516 h 1281459"/>
                  <a:gd name="connsiteX344" fmla="*/ 1547869 w 1778782"/>
                  <a:gd name="connsiteY344" fmla="*/ 73591 h 1281459"/>
                  <a:gd name="connsiteX345" fmla="*/ 1552944 w 1778782"/>
                  <a:gd name="connsiteY345" fmla="*/ 78667 h 1281459"/>
                  <a:gd name="connsiteX346" fmla="*/ 1558019 w 1778782"/>
                  <a:gd name="connsiteY346" fmla="*/ 81204 h 1281459"/>
                  <a:gd name="connsiteX347" fmla="*/ 1563095 w 1778782"/>
                  <a:gd name="connsiteY347" fmla="*/ 83742 h 1281459"/>
                  <a:gd name="connsiteX348" fmla="*/ 1565632 w 1778782"/>
                  <a:gd name="connsiteY348" fmla="*/ 86279 h 1281459"/>
                  <a:gd name="connsiteX349" fmla="*/ 1568170 w 1778782"/>
                  <a:gd name="connsiteY349" fmla="*/ 86279 h 1281459"/>
                  <a:gd name="connsiteX350" fmla="*/ 1573245 w 1778782"/>
                  <a:gd name="connsiteY350" fmla="*/ 91355 h 1281459"/>
                  <a:gd name="connsiteX351" fmla="*/ 1578320 w 1778782"/>
                  <a:gd name="connsiteY351" fmla="*/ 93892 h 1281459"/>
                  <a:gd name="connsiteX352" fmla="*/ 1583396 w 1778782"/>
                  <a:gd name="connsiteY352" fmla="*/ 96430 h 1281459"/>
                  <a:gd name="connsiteX353" fmla="*/ 1588471 w 1778782"/>
                  <a:gd name="connsiteY353" fmla="*/ 101505 h 1281459"/>
                  <a:gd name="connsiteX354" fmla="*/ 1593546 w 1778782"/>
                  <a:gd name="connsiteY354" fmla="*/ 104043 h 1281459"/>
                  <a:gd name="connsiteX355" fmla="*/ 1598621 w 1778782"/>
                  <a:gd name="connsiteY355" fmla="*/ 104043 h 1281459"/>
                  <a:gd name="connsiteX356" fmla="*/ 1598621 w 1778782"/>
                  <a:gd name="connsiteY356" fmla="*/ 109118 h 1281459"/>
                  <a:gd name="connsiteX357" fmla="*/ 1601159 w 1778782"/>
                  <a:gd name="connsiteY357" fmla="*/ 116731 h 1281459"/>
                  <a:gd name="connsiteX358" fmla="*/ 1598621 w 1778782"/>
                  <a:gd name="connsiteY358" fmla="*/ 119269 h 1281459"/>
                  <a:gd name="connsiteX359" fmla="*/ 1598621 w 1778782"/>
                  <a:gd name="connsiteY359" fmla="*/ 129419 h 1281459"/>
                  <a:gd name="connsiteX360" fmla="*/ 1593546 w 1778782"/>
                  <a:gd name="connsiteY360" fmla="*/ 137032 h 1281459"/>
                  <a:gd name="connsiteX361" fmla="*/ 1585933 w 1778782"/>
                  <a:gd name="connsiteY361" fmla="*/ 137032 h 1281459"/>
                  <a:gd name="connsiteX362" fmla="*/ 1588471 w 1778782"/>
                  <a:gd name="connsiteY362" fmla="*/ 139570 h 1281459"/>
                  <a:gd name="connsiteX363" fmla="*/ 1593546 w 1778782"/>
                  <a:gd name="connsiteY363" fmla="*/ 144645 h 1281459"/>
                  <a:gd name="connsiteX364" fmla="*/ 1603697 w 1778782"/>
                  <a:gd name="connsiteY364" fmla="*/ 152258 h 1281459"/>
                  <a:gd name="connsiteX365" fmla="*/ 1613847 w 1778782"/>
                  <a:gd name="connsiteY365" fmla="*/ 162408 h 1281459"/>
                  <a:gd name="connsiteX366" fmla="*/ 1634138 w 1778782"/>
                  <a:gd name="connsiteY366" fmla="*/ 180172 h 1281459"/>
                  <a:gd name="connsiteX367" fmla="*/ 1646826 w 1778782"/>
                  <a:gd name="connsiteY367" fmla="*/ 192860 h 1281459"/>
                  <a:gd name="connsiteX368" fmla="*/ 1654439 w 1778782"/>
                  <a:gd name="connsiteY368" fmla="*/ 197935 h 1281459"/>
                  <a:gd name="connsiteX369" fmla="*/ 1656976 w 1778782"/>
                  <a:gd name="connsiteY369" fmla="*/ 200473 h 1281459"/>
                  <a:gd name="connsiteX370" fmla="*/ 1664589 w 1778782"/>
                  <a:gd name="connsiteY370" fmla="*/ 203010 h 1281459"/>
                  <a:gd name="connsiteX371" fmla="*/ 1669664 w 1778782"/>
                  <a:gd name="connsiteY371" fmla="*/ 203010 h 1281459"/>
                  <a:gd name="connsiteX372" fmla="*/ 1677277 w 1778782"/>
                  <a:gd name="connsiteY372" fmla="*/ 208086 h 1281459"/>
                  <a:gd name="connsiteX373" fmla="*/ 1679815 w 1778782"/>
                  <a:gd name="connsiteY373" fmla="*/ 210623 h 1281459"/>
                  <a:gd name="connsiteX374" fmla="*/ 1687428 w 1778782"/>
                  <a:gd name="connsiteY374" fmla="*/ 210623 h 1281459"/>
                  <a:gd name="connsiteX375" fmla="*/ 1692503 w 1778782"/>
                  <a:gd name="connsiteY375" fmla="*/ 215698 h 1281459"/>
                  <a:gd name="connsiteX376" fmla="*/ 1700116 w 1778782"/>
                  <a:gd name="connsiteY376" fmla="*/ 223311 h 1281459"/>
                  <a:gd name="connsiteX377" fmla="*/ 1710266 w 1778782"/>
                  <a:gd name="connsiteY377" fmla="*/ 225849 h 1281459"/>
                  <a:gd name="connsiteX378" fmla="*/ 1720417 w 1778782"/>
                  <a:gd name="connsiteY378" fmla="*/ 225849 h 1281459"/>
                  <a:gd name="connsiteX379" fmla="*/ 1725492 w 1778782"/>
                  <a:gd name="connsiteY379" fmla="*/ 228387 h 1281459"/>
                  <a:gd name="connsiteX380" fmla="*/ 1728030 w 1778782"/>
                  <a:gd name="connsiteY380" fmla="*/ 233462 h 1281459"/>
                  <a:gd name="connsiteX381" fmla="*/ 1728030 w 1778782"/>
                  <a:gd name="connsiteY381" fmla="*/ 241075 h 1281459"/>
                  <a:gd name="connsiteX382" fmla="*/ 1730568 w 1778782"/>
                  <a:gd name="connsiteY382" fmla="*/ 238537 h 1281459"/>
                  <a:gd name="connsiteX383" fmla="*/ 1733105 w 1778782"/>
                  <a:gd name="connsiteY383" fmla="*/ 238537 h 1281459"/>
                  <a:gd name="connsiteX384" fmla="*/ 1735643 w 1778782"/>
                  <a:gd name="connsiteY384" fmla="*/ 241075 h 1281459"/>
                  <a:gd name="connsiteX385" fmla="*/ 1738180 w 1778782"/>
                  <a:gd name="connsiteY385" fmla="*/ 243612 h 1281459"/>
                  <a:gd name="connsiteX386" fmla="*/ 1740718 w 1778782"/>
                  <a:gd name="connsiteY386" fmla="*/ 246150 h 1281459"/>
                  <a:gd name="connsiteX387" fmla="*/ 1748331 w 1778782"/>
                  <a:gd name="connsiteY387" fmla="*/ 251225 h 1281459"/>
                  <a:gd name="connsiteX388" fmla="*/ 1753406 w 1778782"/>
                  <a:gd name="connsiteY388" fmla="*/ 256300 h 1281459"/>
                  <a:gd name="connsiteX389" fmla="*/ 1753406 w 1778782"/>
                  <a:gd name="connsiteY389" fmla="*/ 271526 h 1281459"/>
                  <a:gd name="connsiteX390" fmla="*/ 1755944 w 1778782"/>
                  <a:gd name="connsiteY390" fmla="*/ 281677 h 1281459"/>
                  <a:gd name="connsiteX391" fmla="*/ 1758481 w 1778782"/>
                  <a:gd name="connsiteY391" fmla="*/ 289290 h 1281459"/>
                  <a:gd name="connsiteX392" fmla="*/ 1761019 w 1778782"/>
                  <a:gd name="connsiteY392" fmla="*/ 291827 h 1281459"/>
                  <a:gd name="connsiteX393" fmla="*/ 1766094 w 1778782"/>
                  <a:gd name="connsiteY393" fmla="*/ 296902 h 1281459"/>
                  <a:gd name="connsiteX394" fmla="*/ 1773707 w 1778782"/>
                  <a:gd name="connsiteY394" fmla="*/ 301978 h 1281459"/>
                  <a:gd name="connsiteX395" fmla="*/ 1778782 w 1778782"/>
                  <a:gd name="connsiteY395" fmla="*/ 304515 h 1281459"/>
                  <a:gd name="connsiteX396" fmla="*/ 1776245 w 1778782"/>
                  <a:gd name="connsiteY396" fmla="*/ 312128 h 1281459"/>
                  <a:gd name="connsiteX397" fmla="*/ 1771169 w 1778782"/>
                  <a:gd name="connsiteY397" fmla="*/ 319741 h 1281459"/>
                  <a:gd name="connsiteX398" fmla="*/ 1763557 w 1778782"/>
                  <a:gd name="connsiteY398" fmla="*/ 327354 h 1281459"/>
                  <a:gd name="connsiteX399" fmla="*/ 1750869 w 1778782"/>
                  <a:gd name="connsiteY399" fmla="*/ 337505 h 1281459"/>
                  <a:gd name="connsiteX400" fmla="*/ 1740718 w 1778782"/>
                  <a:gd name="connsiteY400" fmla="*/ 342580 h 1281459"/>
                  <a:gd name="connsiteX401" fmla="*/ 1735643 w 1778782"/>
                  <a:gd name="connsiteY401" fmla="*/ 352730 h 1281459"/>
                  <a:gd name="connsiteX402" fmla="*/ 1733105 w 1778782"/>
                  <a:gd name="connsiteY402" fmla="*/ 360343 h 1281459"/>
                  <a:gd name="connsiteX403" fmla="*/ 1738180 w 1778782"/>
                  <a:gd name="connsiteY403" fmla="*/ 367956 h 1281459"/>
                  <a:gd name="connsiteX404" fmla="*/ 1743256 w 1778782"/>
                  <a:gd name="connsiteY404" fmla="*/ 378107 h 1281459"/>
                  <a:gd name="connsiteX405" fmla="*/ 1748331 w 1778782"/>
                  <a:gd name="connsiteY405" fmla="*/ 390795 h 1281459"/>
                  <a:gd name="connsiteX406" fmla="*/ 1750869 w 1778782"/>
                  <a:gd name="connsiteY406" fmla="*/ 406020 h 1281459"/>
                  <a:gd name="connsiteX407" fmla="*/ 1750869 w 1778782"/>
                  <a:gd name="connsiteY407" fmla="*/ 416171 h 1281459"/>
                  <a:gd name="connsiteX408" fmla="*/ 1748331 w 1778782"/>
                  <a:gd name="connsiteY408" fmla="*/ 423784 h 1281459"/>
                  <a:gd name="connsiteX409" fmla="*/ 1750869 w 1778782"/>
                  <a:gd name="connsiteY409" fmla="*/ 431397 h 1281459"/>
                  <a:gd name="connsiteX410" fmla="*/ 1748331 w 1778782"/>
                  <a:gd name="connsiteY410" fmla="*/ 439010 h 1281459"/>
                  <a:gd name="connsiteX411" fmla="*/ 1745793 w 1778782"/>
                  <a:gd name="connsiteY411" fmla="*/ 446623 h 1281459"/>
                  <a:gd name="connsiteX412" fmla="*/ 1743256 w 1778782"/>
                  <a:gd name="connsiteY412" fmla="*/ 451698 h 1281459"/>
                  <a:gd name="connsiteX413" fmla="*/ 1738180 w 1778782"/>
                  <a:gd name="connsiteY413" fmla="*/ 459311 h 1281459"/>
                  <a:gd name="connsiteX414" fmla="*/ 1735643 w 1778782"/>
                  <a:gd name="connsiteY414" fmla="*/ 471999 h 1281459"/>
                  <a:gd name="connsiteX415" fmla="*/ 1735643 w 1778782"/>
                  <a:gd name="connsiteY415" fmla="*/ 474536 h 1281459"/>
                  <a:gd name="connsiteX416" fmla="*/ 1730568 w 1778782"/>
                  <a:gd name="connsiteY416" fmla="*/ 494837 h 1281459"/>
                  <a:gd name="connsiteX417" fmla="*/ 1728030 w 1778782"/>
                  <a:gd name="connsiteY417" fmla="*/ 515128 h 1281459"/>
                  <a:gd name="connsiteX418" fmla="*/ 1722955 w 1778782"/>
                  <a:gd name="connsiteY418" fmla="*/ 532891 h 1281459"/>
                  <a:gd name="connsiteX419" fmla="*/ 1717879 w 1778782"/>
                  <a:gd name="connsiteY419" fmla="*/ 548117 h 1281459"/>
                  <a:gd name="connsiteX420" fmla="*/ 1712804 w 1778782"/>
                  <a:gd name="connsiteY420" fmla="*/ 563343 h 1281459"/>
                  <a:gd name="connsiteX421" fmla="*/ 1710266 w 1778782"/>
                  <a:gd name="connsiteY421" fmla="*/ 573493 h 1281459"/>
                  <a:gd name="connsiteX422" fmla="*/ 1710266 w 1778782"/>
                  <a:gd name="connsiteY422" fmla="*/ 581106 h 1281459"/>
                  <a:gd name="connsiteX423" fmla="*/ 1707729 w 1778782"/>
                  <a:gd name="connsiteY423" fmla="*/ 583644 h 1281459"/>
                  <a:gd name="connsiteX424" fmla="*/ 1707729 w 1778782"/>
                  <a:gd name="connsiteY424" fmla="*/ 588719 h 1281459"/>
                  <a:gd name="connsiteX425" fmla="*/ 1702654 w 1778782"/>
                  <a:gd name="connsiteY425" fmla="*/ 596332 h 1281459"/>
                  <a:gd name="connsiteX426" fmla="*/ 1700116 w 1778782"/>
                  <a:gd name="connsiteY426" fmla="*/ 598870 h 1281459"/>
                  <a:gd name="connsiteX427" fmla="*/ 1697578 w 1778782"/>
                  <a:gd name="connsiteY427" fmla="*/ 603945 h 1281459"/>
                  <a:gd name="connsiteX428" fmla="*/ 1692503 w 1778782"/>
                  <a:gd name="connsiteY428" fmla="*/ 609020 h 1281459"/>
                  <a:gd name="connsiteX429" fmla="*/ 1689965 w 1778782"/>
                  <a:gd name="connsiteY429" fmla="*/ 611558 h 1281459"/>
                  <a:gd name="connsiteX430" fmla="*/ 1687428 w 1778782"/>
                  <a:gd name="connsiteY430" fmla="*/ 616633 h 1281459"/>
                  <a:gd name="connsiteX431" fmla="*/ 1682352 w 1778782"/>
                  <a:gd name="connsiteY431" fmla="*/ 621708 h 1281459"/>
                  <a:gd name="connsiteX432" fmla="*/ 1682352 w 1778782"/>
                  <a:gd name="connsiteY432" fmla="*/ 626784 h 1281459"/>
                  <a:gd name="connsiteX433" fmla="*/ 1679815 w 1778782"/>
                  <a:gd name="connsiteY433" fmla="*/ 629321 h 1281459"/>
                  <a:gd name="connsiteX434" fmla="*/ 1682352 w 1778782"/>
                  <a:gd name="connsiteY434" fmla="*/ 629321 h 1281459"/>
                  <a:gd name="connsiteX435" fmla="*/ 1682352 w 1778782"/>
                  <a:gd name="connsiteY435" fmla="*/ 631859 h 1281459"/>
                  <a:gd name="connsiteX436" fmla="*/ 1684890 w 1778782"/>
                  <a:gd name="connsiteY436" fmla="*/ 634396 h 1281459"/>
                  <a:gd name="connsiteX437" fmla="*/ 1687428 w 1778782"/>
                  <a:gd name="connsiteY437" fmla="*/ 636934 h 1281459"/>
                  <a:gd name="connsiteX438" fmla="*/ 1689965 w 1778782"/>
                  <a:gd name="connsiteY438" fmla="*/ 636934 h 1281459"/>
                  <a:gd name="connsiteX439" fmla="*/ 1689965 w 1778782"/>
                  <a:gd name="connsiteY439" fmla="*/ 647085 h 1281459"/>
                  <a:gd name="connsiteX440" fmla="*/ 1692503 w 1778782"/>
                  <a:gd name="connsiteY440" fmla="*/ 652160 h 1281459"/>
                  <a:gd name="connsiteX441" fmla="*/ 1695041 w 1778782"/>
                  <a:gd name="connsiteY441" fmla="*/ 652160 h 1281459"/>
                  <a:gd name="connsiteX442" fmla="*/ 1695041 w 1778782"/>
                  <a:gd name="connsiteY442" fmla="*/ 662310 h 1281459"/>
                  <a:gd name="connsiteX443" fmla="*/ 1697578 w 1778782"/>
                  <a:gd name="connsiteY443" fmla="*/ 664848 h 1281459"/>
                  <a:gd name="connsiteX444" fmla="*/ 1697578 w 1778782"/>
                  <a:gd name="connsiteY444" fmla="*/ 667386 h 1281459"/>
                  <a:gd name="connsiteX445" fmla="*/ 1695041 w 1778782"/>
                  <a:gd name="connsiteY445" fmla="*/ 669923 h 1281459"/>
                  <a:gd name="connsiteX446" fmla="*/ 1689965 w 1778782"/>
                  <a:gd name="connsiteY446" fmla="*/ 669923 h 1281459"/>
                  <a:gd name="connsiteX447" fmla="*/ 1682352 w 1778782"/>
                  <a:gd name="connsiteY447" fmla="*/ 672461 h 1281459"/>
                  <a:gd name="connsiteX448" fmla="*/ 1677277 w 1778782"/>
                  <a:gd name="connsiteY448" fmla="*/ 672461 h 1281459"/>
                  <a:gd name="connsiteX449" fmla="*/ 1672202 w 1778782"/>
                  <a:gd name="connsiteY449" fmla="*/ 669923 h 1281459"/>
                  <a:gd name="connsiteX450" fmla="*/ 1672202 w 1778782"/>
                  <a:gd name="connsiteY450" fmla="*/ 667386 h 1281459"/>
                  <a:gd name="connsiteX451" fmla="*/ 1664589 w 1778782"/>
                  <a:gd name="connsiteY451" fmla="*/ 667386 h 1281459"/>
                  <a:gd name="connsiteX452" fmla="*/ 1662052 w 1778782"/>
                  <a:gd name="connsiteY452" fmla="*/ 669923 h 1281459"/>
                  <a:gd name="connsiteX453" fmla="*/ 1662052 w 1778782"/>
                  <a:gd name="connsiteY453" fmla="*/ 672461 h 1281459"/>
                  <a:gd name="connsiteX454" fmla="*/ 1659514 w 1778782"/>
                  <a:gd name="connsiteY454" fmla="*/ 672461 h 1281459"/>
                  <a:gd name="connsiteX455" fmla="*/ 1656976 w 1778782"/>
                  <a:gd name="connsiteY455" fmla="*/ 669923 h 1281459"/>
                  <a:gd name="connsiteX456" fmla="*/ 1654439 w 1778782"/>
                  <a:gd name="connsiteY456" fmla="*/ 669923 h 1281459"/>
                  <a:gd name="connsiteX457" fmla="*/ 1651901 w 1778782"/>
                  <a:gd name="connsiteY457" fmla="*/ 667386 h 1281459"/>
                  <a:gd name="connsiteX458" fmla="*/ 1651901 w 1778782"/>
                  <a:gd name="connsiteY458" fmla="*/ 674999 h 1281459"/>
                  <a:gd name="connsiteX459" fmla="*/ 1649363 w 1778782"/>
                  <a:gd name="connsiteY459" fmla="*/ 677536 h 1281459"/>
                  <a:gd name="connsiteX460" fmla="*/ 1646826 w 1778782"/>
                  <a:gd name="connsiteY460" fmla="*/ 677536 h 1281459"/>
                  <a:gd name="connsiteX461" fmla="*/ 1644288 w 1778782"/>
                  <a:gd name="connsiteY461" fmla="*/ 674999 h 1281459"/>
                  <a:gd name="connsiteX462" fmla="*/ 1641751 w 1778782"/>
                  <a:gd name="connsiteY462" fmla="*/ 674999 h 1281459"/>
                  <a:gd name="connsiteX463" fmla="*/ 1639213 w 1778782"/>
                  <a:gd name="connsiteY463" fmla="*/ 680074 h 1281459"/>
                  <a:gd name="connsiteX464" fmla="*/ 1631600 w 1778782"/>
                  <a:gd name="connsiteY464" fmla="*/ 682611 h 1281459"/>
                  <a:gd name="connsiteX465" fmla="*/ 1626525 w 1778782"/>
                  <a:gd name="connsiteY465" fmla="*/ 682611 h 1281459"/>
                  <a:gd name="connsiteX466" fmla="*/ 1623987 w 1778782"/>
                  <a:gd name="connsiteY466" fmla="*/ 685149 h 1281459"/>
                  <a:gd name="connsiteX467" fmla="*/ 1621449 w 1778782"/>
                  <a:gd name="connsiteY467" fmla="*/ 682611 h 1281459"/>
                  <a:gd name="connsiteX468" fmla="*/ 1618912 w 1778782"/>
                  <a:gd name="connsiteY468" fmla="*/ 682611 h 1281459"/>
                  <a:gd name="connsiteX469" fmla="*/ 1618912 w 1778782"/>
                  <a:gd name="connsiteY469" fmla="*/ 680074 h 1281459"/>
                  <a:gd name="connsiteX470" fmla="*/ 1621449 w 1778782"/>
                  <a:gd name="connsiteY470" fmla="*/ 680074 h 1281459"/>
                  <a:gd name="connsiteX471" fmla="*/ 1621449 w 1778782"/>
                  <a:gd name="connsiteY471" fmla="*/ 677536 h 1281459"/>
                  <a:gd name="connsiteX472" fmla="*/ 1611299 w 1778782"/>
                  <a:gd name="connsiteY472" fmla="*/ 677536 h 1281459"/>
                  <a:gd name="connsiteX473" fmla="*/ 1611299 w 1778782"/>
                  <a:gd name="connsiteY473" fmla="*/ 680074 h 1281459"/>
                  <a:gd name="connsiteX474" fmla="*/ 1608761 w 1778782"/>
                  <a:gd name="connsiteY474" fmla="*/ 680074 h 1281459"/>
                  <a:gd name="connsiteX475" fmla="*/ 1608761 w 1778782"/>
                  <a:gd name="connsiteY475" fmla="*/ 682611 h 1281459"/>
                  <a:gd name="connsiteX476" fmla="*/ 1598611 w 1778782"/>
                  <a:gd name="connsiteY476" fmla="*/ 682611 h 1281459"/>
                  <a:gd name="connsiteX477" fmla="*/ 1598611 w 1778782"/>
                  <a:gd name="connsiteY477" fmla="*/ 672461 h 1281459"/>
                  <a:gd name="connsiteX478" fmla="*/ 1593535 w 1778782"/>
                  <a:gd name="connsiteY478" fmla="*/ 672461 h 1281459"/>
                  <a:gd name="connsiteX479" fmla="*/ 1590998 w 1778782"/>
                  <a:gd name="connsiteY479" fmla="*/ 674999 h 1281459"/>
                  <a:gd name="connsiteX480" fmla="*/ 1590998 w 1778782"/>
                  <a:gd name="connsiteY480" fmla="*/ 677536 h 1281459"/>
                  <a:gd name="connsiteX481" fmla="*/ 1588460 w 1778782"/>
                  <a:gd name="connsiteY481" fmla="*/ 680074 h 1281459"/>
                  <a:gd name="connsiteX482" fmla="*/ 1585923 w 1778782"/>
                  <a:gd name="connsiteY482" fmla="*/ 690224 h 1281459"/>
                  <a:gd name="connsiteX483" fmla="*/ 1585923 w 1778782"/>
                  <a:gd name="connsiteY483" fmla="*/ 710525 h 1281459"/>
                  <a:gd name="connsiteX484" fmla="*/ 1588460 w 1778782"/>
                  <a:gd name="connsiteY484" fmla="*/ 713063 h 1281459"/>
                  <a:gd name="connsiteX485" fmla="*/ 1588460 w 1778782"/>
                  <a:gd name="connsiteY485" fmla="*/ 723214 h 1281459"/>
                  <a:gd name="connsiteX486" fmla="*/ 1590998 w 1778782"/>
                  <a:gd name="connsiteY486" fmla="*/ 728289 h 1281459"/>
                  <a:gd name="connsiteX487" fmla="*/ 1590998 w 1778782"/>
                  <a:gd name="connsiteY487" fmla="*/ 730826 h 1281459"/>
                  <a:gd name="connsiteX488" fmla="*/ 1593535 w 1778782"/>
                  <a:gd name="connsiteY488" fmla="*/ 735902 h 1281459"/>
                  <a:gd name="connsiteX489" fmla="*/ 1593535 w 1778782"/>
                  <a:gd name="connsiteY489" fmla="*/ 763805 h 1281459"/>
                  <a:gd name="connsiteX490" fmla="*/ 1590998 w 1778782"/>
                  <a:gd name="connsiteY490" fmla="*/ 768880 h 1281459"/>
                  <a:gd name="connsiteX491" fmla="*/ 1588460 w 1778782"/>
                  <a:gd name="connsiteY491" fmla="*/ 776493 h 1281459"/>
                  <a:gd name="connsiteX492" fmla="*/ 1585923 w 1778782"/>
                  <a:gd name="connsiteY492" fmla="*/ 781568 h 1281459"/>
                  <a:gd name="connsiteX493" fmla="*/ 1580847 w 1778782"/>
                  <a:gd name="connsiteY493" fmla="*/ 786644 h 1281459"/>
                  <a:gd name="connsiteX494" fmla="*/ 1578310 w 1778782"/>
                  <a:gd name="connsiteY494" fmla="*/ 789181 h 1281459"/>
                  <a:gd name="connsiteX495" fmla="*/ 1575772 w 1778782"/>
                  <a:gd name="connsiteY495" fmla="*/ 791719 h 1281459"/>
                  <a:gd name="connsiteX496" fmla="*/ 1580847 w 1778782"/>
                  <a:gd name="connsiteY496" fmla="*/ 791719 h 1281459"/>
                  <a:gd name="connsiteX497" fmla="*/ 1585923 w 1778782"/>
                  <a:gd name="connsiteY497" fmla="*/ 794256 h 1281459"/>
                  <a:gd name="connsiteX498" fmla="*/ 1590998 w 1778782"/>
                  <a:gd name="connsiteY498" fmla="*/ 796794 h 1281459"/>
                  <a:gd name="connsiteX499" fmla="*/ 1601148 w 1778782"/>
                  <a:gd name="connsiteY499" fmla="*/ 799332 h 1281459"/>
                  <a:gd name="connsiteX500" fmla="*/ 1608761 w 1778782"/>
                  <a:gd name="connsiteY500" fmla="*/ 799332 h 1281459"/>
                  <a:gd name="connsiteX501" fmla="*/ 1608761 w 1778782"/>
                  <a:gd name="connsiteY501" fmla="*/ 801869 h 1281459"/>
                  <a:gd name="connsiteX502" fmla="*/ 1611299 w 1778782"/>
                  <a:gd name="connsiteY502" fmla="*/ 801869 h 1281459"/>
                  <a:gd name="connsiteX503" fmla="*/ 1611299 w 1778782"/>
                  <a:gd name="connsiteY503" fmla="*/ 847536 h 1281459"/>
                  <a:gd name="connsiteX504" fmla="*/ 1613837 w 1778782"/>
                  <a:gd name="connsiteY504" fmla="*/ 852611 h 1281459"/>
                  <a:gd name="connsiteX505" fmla="*/ 1621449 w 1778782"/>
                  <a:gd name="connsiteY505" fmla="*/ 862762 h 1281459"/>
                  <a:gd name="connsiteX506" fmla="*/ 1626525 w 1778782"/>
                  <a:gd name="connsiteY506" fmla="*/ 872912 h 1281459"/>
                  <a:gd name="connsiteX507" fmla="*/ 1631600 w 1778782"/>
                  <a:gd name="connsiteY507" fmla="*/ 885601 h 1281459"/>
                  <a:gd name="connsiteX508" fmla="*/ 1631600 w 1778782"/>
                  <a:gd name="connsiteY508" fmla="*/ 888138 h 1281459"/>
                  <a:gd name="connsiteX509" fmla="*/ 1636675 w 1778782"/>
                  <a:gd name="connsiteY509" fmla="*/ 888138 h 1281459"/>
                  <a:gd name="connsiteX510" fmla="*/ 1644288 w 1778782"/>
                  <a:gd name="connsiteY510" fmla="*/ 890676 h 1281459"/>
                  <a:gd name="connsiteX511" fmla="*/ 1651901 w 1778782"/>
                  <a:gd name="connsiteY511" fmla="*/ 890676 h 1281459"/>
                  <a:gd name="connsiteX512" fmla="*/ 1662052 w 1778782"/>
                  <a:gd name="connsiteY512" fmla="*/ 893213 h 1281459"/>
                  <a:gd name="connsiteX513" fmla="*/ 1679815 w 1778782"/>
                  <a:gd name="connsiteY513" fmla="*/ 895751 h 1281459"/>
                  <a:gd name="connsiteX514" fmla="*/ 1695041 w 1778782"/>
                  <a:gd name="connsiteY514" fmla="*/ 895751 h 1281459"/>
                  <a:gd name="connsiteX515" fmla="*/ 1695041 w 1778782"/>
                  <a:gd name="connsiteY515" fmla="*/ 898289 h 1281459"/>
                  <a:gd name="connsiteX516" fmla="*/ 1697578 w 1778782"/>
                  <a:gd name="connsiteY516" fmla="*/ 898289 h 1281459"/>
                  <a:gd name="connsiteX517" fmla="*/ 1697578 w 1778782"/>
                  <a:gd name="connsiteY517" fmla="*/ 918579 h 1281459"/>
                  <a:gd name="connsiteX518" fmla="*/ 1695041 w 1778782"/>
                  <a:gd name="connsiteY518" fmla="*/ 926192 h 1281459"/>
                  <a:gd name="connsiteX519" fmla="*/ 1692503 w 1778782"/>
                  <a:gd name="connsiteY519" fmla="*/ 938880 h 1281459"/>
                  <a:gd name="connsiteX520" fmla="*/ 1687428 w 1778782"/>
                  <a:gd name="connsiteY520" fmla="*/ 954106 h 1281459"/>
                  <a:gd name="connsiteX521" fmla="*/ 1684890 w 1778782"/>
                  <a:gd name="connsiteY521" fmla="*/ 966794 h 1281459"/>
                  <a:gd name="connsiteX522" fmla="*/ 1682352 w 1778782"/>
                  <a:gd name="connsiteY522" fmla="*/ 982020 h 1281459"/>
                  <a:gd name="connsiteX523" fmla="*/ 1677277 w 1778782"/>
                  <a:gd name="connsiteY523" fmla="*/ 997246 h 1281459"/>
                  <a:gd name="connsiteX524" fmla="*/ 1674740 w 1778782"/>
                  <a:gd name="connsiteY524" fmla="*/ 1012471 h 1281459"/>
                  <a:gd name="connsiteX525" fmla="*/ 1667127 w 1778782"/>
                  <a:gd name="connsiteY525" fmla="*/ 1027697 h 1281459"/>
                  <a:gd name="connsiteX526" fmla="*/ 1664589 w 1778782"/>
                  <a:gd name="connsiteY526" fmla="*/ 1040385 h 1281459"/>
                  <a:gd name="connsiteX527" fmla="*/ 1662052 w 1778782"/>
                  <a:gd name="connsiteY527" fmla="*/ 1053073 h 1281459"/>
                  <a:gd name="connsiteX528" fmla="*/ 1656976 w 1778782"/>
                  <a:gd name="connsiteY528" fmla="*/ 1060686 h 1281459"/>
                  <a:gd name="connsiteX529" fmla="*/ 1656976 w 1778782"/>
                  <a:gd name="connsiteY529" fmla="*/ 1063224 h 1281459"/>
                  <a:gd name="connsiteX530" fmla="*/ 1654439 w 1778782"/>
                  <a:gd name="connsiteY530" fmla="*/ 1063224 h 1281459"/>
                  <a:gd name="connsiteX531" fmla="*/ 1649363 w 1778782"/>
                  <a:gd name="connsiteY531" fmla="*/ 1065762 h 1281459"/>
                  <a:gd name="connsiteX532" fmla="*/ 1646826 w 1778782"/>
                  <a:gd name="connsiteY532" fmla="*/ 1065762 h 1281459"/>
                  <a:gd name="connsiteX533" fmla="*/ 1636675 w 1778782"/>
                  <a:gd name="connsiteY533" fmla="*/ 1068299 h 1281459"/>
                  <a:gd name="connsiteX534" fmla="*/ 1631600 w 1778782"/>
                  <a:gd name="connsiteY534" fmla="*/ 1070837 h 1281459"/>
                  <a:gd name="connsiteX535" fmla="*/ 1621449 w 1778782"/>
                  <a:gd name="connsiteY535" fmla="*/ 1073375 h 1281459"/>
                  <a:gd name="connsiteX536" fmla="*/ 1613837 w 1778782"/>
                  <a:gd name="connsiteY536" fmla="*/ 1075912 h 1281459"/>
                  <a:gd name="connsiteX537" fmla="*/ 1608761 w 1778782"/>
                  <a:gd name="connsiteY537" fmla="*/ 1078450 h 1281459"/>
                  <a:gd name="connsiteX538" fmla="*/ 1568170 w 1778782"/>
                  <a:gd name="connsiteY538" fmla="*/ 1078450 h 1281459"/>
                  <a:gd name="connsiteX539" fmla="*/ 1563095 w 1778782"/>
                  <a:gd name="connsiteY539" fmla="*/ 1075912 h 1281459"/>
                  <a:gd name="connsiteX540" fmla="*/ 1558019 w 1778782"/>
                  <a:gd name="connsiteY540" fmla="*/ 1075912 h 1281459"/>
                  <a:gd name="connsiteX541" fmla="*/ 1555482 w 1778782"/>
                  <a:gd name="connsiteY541" fmla="*/ 1078450 h 1281459"/>
                  <a:gd name="connsiteX542" fmla="*/ 1550406 w 1778782"/>
                  <a:gd name="connsiteY542" fmla="*/ 1080987 h 1281459"/>
                  <a:gd name="connsiteX543" fmla="*/ 1547869 w 1778782"/>
                  <a:gd name="connsiteY543" fmla="*/ 1086063 h 1281459"/>
                  <a:gd name="connsiteX544" fmla="*/ 1542794 w 1778782"/>
                  <a:gd name="connsiteY544" fmla="*/ 1088600 h 1281459"/>
                  <a:gd name="connsiteX545" fmla="*/ 1540256 w 1778782"/>
                  <a:gd name="connsiteY545" fmla="*/ 1091138 h 1281459"/>
                  <a:gd name="connsiteX546" fmla="*/ 1540256 w 1778782"/>
                  <a:gd name="connsiteY546" fmla="*/ 1093676 h 1281459"/>
                  <a:gd name="connsiteX547" fmla="*/ 1535181 w 1778782"/>
                  <a:gd name="connsiteY547" fmla="*/ 1101288 h 1281459"/>
                  <a:gd name="connsiteX548" fmla="*/ 1532643 w 1778782"/>
                  <a:gd name="connsiteY548" fmla="*/ 1103826 h 1281459"/>
                  <a:gd name="connsiteX549" fmla="*/ 1530105 w 1778782"/>
                  <a:gd name="connsiteY549" fmla="*/ 1108901 h 1281459"/>
                  <a:gd name="connsiteX550" fmla="*/ 1527568 w 1778782"/>
                  <a:gd name="connsiteY550" fmla="*/ 1113977 h 1281459"/>
                  <a:gd name="connsiteX551" fmla="*/ 1525030 w 1778782"/>
                  <a:gd name="connsiteY551" fmla="*/ 1121589 h 1281459"/>
                  <a:gd name="connsiteX552" fmla="*/ 1522492 w 1778782"/>
                  <a:gd name="connsiteY552" fmla="*/ 1124127 h 1281459"/>
                  <a:gd name="connsiteX553" fmla="*/ 1519955 w 1778782"/>
                  <a:gd name="connsiteY553" fmla="*/ 1129202 h 1281459"/>
                  <a:gd name="connsiteX554" fmla="*/ 1517417 w 1778782"/>
                  <a:gd name="connsiteY554" fmla="*/ 1134277 h 1281459"/>
                  <a:gd name="connsiteX555" fmla="*/ 1514880 w 1778782"/>
                  <a:gd name="connsiteY555" fmla="*/ 1136815 h 1281459"/>
                  <a:gd name="connsiteX556" fmla="*/ 1509804 w 1778782"/>
                  <a:gd name="connsiteY556" fmla="*/ 1139353 h 1281459"/>
                  <a:gd name="connsiteX557" fmla="*/ 1507267 w 1778782"/>
                  <a:gd name="connsiteY557" fmla="*/ 1141890 h 1281459"/>
                  <a:gd name="connsiteX558" fmla="*/ 1504729 w 1778782"/>
                  <a:gd name="connsiteY558" fmla="*/ 1144428 h 1281459"/>
                  <a:gd name="connsiteX559" fmla="*/ 1499654 w 1778782"/>
                  <a:gd name="connsiteY559" fmla="*/ 1146966 h 1281459"/>
                  <a:gd name="connsiteX560" fmla="*/ 1494579 w 1778782"/>
                  <a:gd name="connsiteY560" fmla="*/ 1149503 h 1281459"/>
                  <a:gd name="connsiteX561" fmla="*/ 1489503 w 1778782"/>
                  <a:gd name="connsiteY561" fmla="*/ 1149503 h 1281459"/>
                  <a:gd name="connsiteX562" fmla="*/ 1484428 w 1778782"/>
                  <a:gd name="connsiteY562" fmla="*/ 1152041 h 1281459"/>
                  <a:gd name="connsiteX563" fmla="*/ 1481891 w 1778782"/>
                  <a:gd name="connsiteY563" fmla="*/ 1154579 h 1281459"/>
                  <a:gd name="connsiteX564" fmla="*/ 1481891 w 1778782"/>
                  <a:gd name="connsiteY564" fmla="*/ 1159654 h 1281459"/>
                  <a:gd name="connsiteX565" fmla="*/ 1479353 w 1778782"/>
                  <a:gd name="connsiteY565" fmla="*/ 1164729 h 1281459"/>
                  <a:gd name="connsiteX566" fmla="*/ 1476815 w 1778782"/>
                  <a:gd name="connsiteY566" fmla="*/ 1172342 h 1281459"/>
                  <a:gd name="connsiteX567" fmla="*/ 1476815 w 1778782"/>
                  <a:gd name="connsiteY567" fmla="*/ 1179955 h 1281459"/>
                  <a:gd name="connsiteX568" fmla="*/ 1474278 w 1778782"/>
                  <a:gd name="connsiteY568" fmla="*/ 1185030 h 1281459"/>
                  <a:gd name="connsiteX569" fmla="*/ 1474278 w 1778782"/>
                  <a:gd name="connsiteY569" fmla="*/ 1187568 h 1281459"/>
                  <a:gd name="connsiteX570" fmla="*/ 1469202 w 1778782"/>
                  <a:gd name="connsiteY570" fmla="*/ 1187568 h 1281459"/>
                  <a:gd name="connsiteX571" fmla="*/ 1464127 w 1778782"/>
                  <a:gd name="connsiteY571" fmla="*/ 1185030 h 1281459"/>
                  <a:gd name="connsiteX572" fmla="*/ 1459052 w 1778782"/>
                  <a:gd name="connsiteY572" fmla="*/ 1182493 h 1281459"/>
                  <a:gd name="connsiteX573" fmla="*/ 1426073 w 1778782"/>
                  <a:gd name="connsiteY573" fmla="*/ 1182493 h 1281459"/>
                  <a:gd name="connsiteX574" fmla="*/ 1420998 w 1778782"/>
                  <a:gd name="connsiteY574" fmla="*/ 1185030 h 1281459"/>
                  <a:gd name="connsiteX575" fmla="*/ 1418460 w 1778782"/>
                  <a:gd name="connsiteY575" fmla="*/ 1185030 h 1281459"/>
                  <a:gd name="connsiteX576" fmla="*/ 1410848 w 1778782"/>
                  <a:gd name="connsiteY576" fmla="*/ 1190106 h 1281459"/>
                  <a:gd name="connsiteX577" fmla="*/ 1408310 w 1778782"/>
                  <a:gd name="connsiteY577" fmla="*/ 1190106 h 1281459"/>
                  <a:gd name="connsiteX578" fmla="*/ 1405772 w 1778782"/>
                  <a:gd name="connsiteY578" fmla="*/ 1195181 h 1281459"/>
                  <a:gd name="connsiteX579" fmla="*/ 1403235 w 1778782"/>
                  <a:gd name="connsiteY579" fmla="*/ 1197718 h 1281459"/>
                  <a:gd name="connsiteX580" fmla="*/ 1403235 w 1778782"/>
                  <a:gd name="connsiteY580" fmla="*/ 1200256 h 1281459"/>
                  <a:gd name="connsiteX581" fmla="*/ 1400697 w 1778782"/>
                  <a:gd name="connsiteY581" fmla="*/ 1202794 h 1281459"/>
                  <a:gd name="connsiteX582" fmla="*/ 1398159 w 1778782"/>
                  <a:gd name="connsiteY582" fmla="*/ 1205331 h 1281459"/>
                  <a:gd name="connsiteX583" fmla="*/ 1398159 w 1778782"/>
                  <a:gd name="connsiteY583" fmla="*/ 1207869 h 1281459"/>
                  <a:gd name="connsiteX584" fmla="*/ 1400697 w 1778782"/>
                  <a:gd name="connsiteY584" fmla="*/ 1210406 h 1281459"/>
                  <a:gd name="connsiteX585" fmla="*/ 1400697 w 1778782"/>
                  <a:gd name="connsiteY585" fmla="*/ 1212944 h 1281459"/>
                  <a:gd name="connsiteX586" fmla="*/ 1403235 w 1778782"/>
                  <a:gd name="connsiteY586" fmla="*/ 1220557 h 1281459"/>
                  <a:gd name="connsiteX587" fmla="*/ 1403235 w 1778782"/>
                  <a:gd name="connsiteY587" fmla="*/ 1225632 h 1281459"/>
                  <a:gd name="connsiteX588" fmla="*/ 1398159 w 1778782"/>
                  <a:gd name="connsiteY588" fmla="*/ 1233245 h 1281459"/>
                  <a:gd name="connsiteX589" fmla="*/ 1393084 w 1778782"/>
                  <a:gd name="connsiteY589" fmla="*/ 1238320 h 1281459"/>
                  <a:gd name="connsiteX590" fmla="*/ 1390546 w 1778782"/>
                  <a:gd name="connsiteY590" fmla="*/ 1243396 h 1281459"/>
                  <a:gd name="connsiteX591" fmla="*/ 1385471 w 1778782"/>
                  <a:gd name="connsiteY591" fmla="*/ 1251008 h 1281459"/>
                  <a:gd name="connsiteX592" fmla="*/ 1380396 w 1778782"/>
                  <a:gd name="connsiteY592" fmla="*/ 1253546 h 1281459"/>
                  <a:gd name="connsiteX593" fmla="*/ 1367708 w 1778782"/>
                  <a:gd name="connsiteY593" fmla="*/ 1261159 h 1281459"/>
                  <a:gd name="connsiteX594" fmla="*/ 1357557 w 1778782"/>
                  <a:gd name="connsiteY594" fmla="*/ 1266234 h 1281459"/>
                  <a:gd name="connsiteX595" fmla="*/ 1355020 w 1778782"/>
                  <a:gd name="connsiteY595" fmla="*/ 1268772 h 1281459"/>
                  <a:gd name="connsiteX596" fmla="*/ 1352482 w 1778782"/>
                  <a:gd name="connsiteY596" fmla="*/ 1276385 h 1281459"/>
                  <a:gd name="connsiteX597" fmla="*/ 1349944 w 1778782"/>
                  <a:gd name="connsiteY597" fmla="*/ 1281460 h 1281459"/>
                  <a:gd name="connsiteX598" fmla="*/ 1314428 w 1778782"/>
                  <a:gd name="connsiteY598" fmla="*/ 1281460 h 1281459"/>
                  <a:gd name="connsiteX599" fmla="*/ 1314428 w 1778782"/>
                  <a:gd name="connsiteY599" fmla="*/ 1278922 h 1281459"/>
                  <a:gd name="connsiteX600" fmla="*/ 1311890 w 1778782"/>
                  <a:gd name="connsiteY600" fmla="*/ 1273847 h 1281459"/>
                  <a:gd name="connsiteX601" fmla="*/ 1311890 w 1778782"/>
                  <a:gd name="connsiteY601" fmla="*/ 1271310 h 1281459"/>
                  <a:gd name="connsiteX602" fmla="*/ 1309353 w 1778782"/>
                  <a:gd name="connsiteY602" fmla="*/ 1268772 h 1281459"/>
                  <a:gd name="connsiteX603" fmla="*/ 1309353 w 1778782"/>
                  <a:gd name="connsiteY603" fmla="*/ 1266234 h 1281459"/>
                  <a:gd name="connsiteX604" fmla="*/ 1306815 w 1778782"/>
                  <a:gd name="connsiteY604" fmla="*/ 1261159 h 1281459"/>
                  <a:gd name="connsiteX605" fmla="*/ 1301740 w 1778782"/>
                  <a:gd name="connsiteY605" fmla="*/ 1256084 h 1281459"/>
                  <a:gd name="connsiteX606" fmla="*/ 1301740 w 1778782"/>
                  <a:gd name="connsiteY606" fmla="*/ 1251008 h 1281459"/>
                  <a:gd name="connsiteX607" fmla="*/ 1299202 w 1778782"/>
                  <a:gd name="connsiteY607" fmla="*/ 1248471 h 1281459"/>
                  <a:gd name="connsiteX608" fmla="*/ 1299202 w 1778782"/>
                  <a:gd name="connsiteY608" fmla="*/ 1243396 h 1281459"/>
                  <a:gd name="connsiteX609" fmla="*/ 1296665 w 1778782"/>
                  <a:gd name="connsiteY609" fmla="*/ 1240858 h 1281459"/>
                  <a:gd name="connsiteX610" fmla="*/ 1296665 w 1778782"/>
                  <a:gd name="connsiteY610" fmla="*/ 1238320 h 1281459"/>
                  <a:gd name="connsiteX611" fmla="*/ 1294127 w 1778782"/>
                  <a:gd name="connsiteY611" fmla="*/ 1235783 h 1281459"/>
                  <a:gd name="connsiteX612" fmla="*/ 1294127 w 1778782"/>
                  <a:gd name="connsiteY612" fmla="*/ 1233245 h 1281459"/>
                  <a:gd name="connsiteX613" fmla="*/ 1291589 w 1778782"/>
                  <a:gd name="connsiteY613" fmla="*/ 1233245 h 1281459"/>
                  <a:gd name="connsiteX614" fmla="*/ 1291589 w 1778782"/>
                  <a:gd name="connsiteY614" fmla="*/ 1230707 h 1281459"/>
                  <a:gd name="connsiteX615" fmla="*/ 1289052 w 1778782"/>
                  <a:gd name="connsiteY615" fmla="*/ 1225632 h 1281459"/>
                  <a:gd name="connsiteX616" fmla="*/ 1289052 w 1778782"/>
                  <a:gd name="connsiteY616" fmla="*/ 1223094 h 1281459"/>
                  <a:gd name="connsiteX617" fmla="*/ 1286514 w 1778782"/>
                  <a:gd name="connsiteY617" fmla="*/ 1220557 h 1281459"/>
                  <a:gd name="connsiteX618" fmla="*/ 1283977 w 1778782"/>
                  <a:gd name="connsiteY618" fmla="*/ 1218019 h 1281459"/>
                  <a:gd name="connsiteX619" fmla="*/ 1281439 w 1778782"/>
                  <a:gd name="connsiteY619" fmla="*/ 1215482 h 1281459"/>
                  <a:gd name="connsiteX620" fmla="*/ 1276364 w 1778782"/>
                  <a:gd name="connsiteY620" fmla="*/ 1212944 h 1281459"/>
                  <a:gd name="connsiteX621" fmla="*/ 1271288 w 1778782"/>
                  <a:gd name="connsiteY621" fmla="*/ 1212944 h 1281459"/>
                  <a:gd name="connsiteX622" fmla="*/ 1268751 w 1778782"/>
                  <a:gd name="connsiteY622" fmla="*/ 1210406 h 1281459"/>
                  <a:gd name="connsiteX623" fmla="*/ 1258600 w 1778782"/>
                  <a:gd name="connsiteY623" fmla="*/ 1210406 h 1281459"/>
                  <a:gd name="connsiteX624" fmla="*/ 1256063 w 1778782"/>
                  <a:gd name="connsiteY624" fmla="*/ 1207869 h 1281459"/>
                  <a:gd name="connsiteX625" fmla="*/ 1250988 w 1778782"/>
                  <a:gd name="connsiteY625" fmla="*/ 1207869 h 1281459"/>
                  <a:gd name="connsiteX626" fmla="*/ 1248450 w 1778782"/>
                  <a:gd name="connsiteY626" fmla="*/ 1205331 h 1281459"/>
                  <a:gd name="connsiteX627" fmla="*/ 1245912 w 1778782"/>
                  <a:gd name="connsiteY627" fmla="*/ 1205331 h 1281459"/>
                  <a:gd name="connsiteX628" fmla="*/ 1243375 w 1778782"/>
                  <a:gd name="connsiteY628" fmla="*/ 1202794 h 1281459"/>
                  <a:gd name="connsiteX629" fmla="*/ 1238299 w 1778782"/>
                  <a:gd name="connsiteY629" fmla="*/ 1200256 h 1281459"/>
                  <a:gd name="connsiteX630" fmla="*/ 1233224 w 1778782"/>
                  <a:gd name="connsiteY630" fmla="*/ 1197718 h 1281459"/>
                  <a:gd name="connsiteX631" fmla="*/ 1230686 w 1778782"/>
                  <a:gd name="connsiteY631" fmla="*/ 1192643 h 1281459"/>
                  <a:gd name="connsiteX632" fmla="*/ 1225611 w 1778782"/>
                  <a:gd name="connsiteY632" fmla="*/ 1190106 h 1281459"/>
                  <a:gd name="connsiteX633" fmla="*/ 1223074 w 1778782"/>
                  <a:gd name="connsiteY633" fmla="*/ 1190106 h 1281459"/>
                  <a:gd name="connsiteX634" fmla="*/ 1220536 w 1778782"/>
                  <a:gd name="connsiteY634" fmla="*/ 1187568 h 1281459"/>
                  <a:gd name="connsiteX635" fmla="*/ 1217998 w 1778782"/>
                  <a:gd name="connsiteY635" fmla="*/ 1182493 h 1281459"/>
                  <a:gd name="connsiteX636" fmla="*/ 1215461 w 1778782"/>
                  <a:gd name="connsiteY636" fmla="*/ 1182493 h 1281459"/>
                  <a:gd name="connsiteX637" fmla="*/ 1210385 w 1778782"/>
                  <a:gd name="connsiteY637" fmla="*/ 1179955 h 1281459"/>
                  <a:gd name="connsiteX638" fmla="*/ 1207848 w 1778782"/>
                  <a:gd name="connsiteY638" fmla="*/ 1179955 h 1281459"/>
                  <a:gd name="connsiteX639" fmla="*/ 1202772 w 1778782"/>
                  <a:gd name="connsiteY639" fmla="*/ 1182493 h 1281459"/>
                  <a:gd name="connsiteX640" fmla="*/ 1200235 w 1778782"/>
                  <a:gd name="connsiteY640" fmla="*/ 1182493 h 1281459"/>
                  <a:gd name="connsiteX641" fmla="*/ 1197697 w 1778782"/>
                  <a:gd name="connsiteY641" fmla="*/ 1185030 h 1281459"/>
                  <a:gd name="connsiteX642" fmla="*/ 1195160 w 1778782"/>
                  <a:gd name="connsiteY642" fmla="*/ 1187568 h 1281459"/>
                  <a:gd name="connsiteX643" fmla="*/ 1192622 w 1778782"/>
                  <a:gd name="connsiteY643" fmla="*/ 1192643 h 1281459"/>
                  <a:gd name="connsiteX644" fmla="*/ 1190084 w 1778782"/>
                  <a:gd name="connsiteY644" fmla="*/ 1195181 h 1281459"/>
                  <a:gd name="connsiteX645" fmla="*/ 1187547 w 1778782"/>
                  <a:gd name="connsiteY645" fmla="*/ 1200256 h 1281459"/>
                  <a:gd name="connsiteX646" fmla="*/ 1185009 w 1778782"/>
                  <a:gd name="connsiteY646" fmla="*/ 1202794 h 1281459"/>
                  <a:gd name="connsiteX647" fmla="*/ 1182471 w 1778782"/>
                  <a:gd name="connsiteY647" fmla="*/ 1205331 h 1281459"/>
                  <a:gd name="connsiteX648" fmla="*/ 1182471 w 1778782"/>
                  <a:gd name="connsiteY648" fmla="*/ 1207869 h 1281459"/>
                  <a:gd name="connsiteX649" fmla="*/ 1179934 w 1778782"/>
                  <a:gd name="connsiteY649" fmla="*/ 1207869 h 1281459"/>
                  <a:gd name="connsiteX650" fmla="*/ 1179934 w 1778782"/>
                  <a:gd name="connsiteY650" fmla="*/ 1210406 h 1281459"/>
                  <a:gd name="connsiteX651" fmla="*/ 1172321 w 1778782"/>
                  <a:gd name="connsiteY651" fmla="*/ 1210406 h 1281459"/>
                  <a:gd name="connsiteX652" fmla="*/ 1157095 w 1778782"/>
                  <a:gd name="connsiteY652" fmla="*/ 1212944 h 1281459"/>
                  <a:gd name="connsiteX653" fmla="*/ 1146945 w 1778782"/>
                  <a:gd name="connsiteY653" fmla="*/ 1215482 h 1281459"/>
                  <a:gd name="connsiteX654" fmla="*/ 1141869 w 1778782"/>
                  <a:gd name="connsiteY654" fmla="*/ 1218019 h 1281459"/>
                  <a:gd name="connsiteX655" fmla="*/ 1131719 w 1778782"/>
                  <a:gd name="connsiteY655" fmla="*/ 1218019 h 1281459"/>
                  <a:gd name="connsiteX656" fmla="*/ 1126644 w 1778782"/>
                  <a:gd name="connsiteY656" fmla="*/ 1212944 h 1281459"/>
                  <a:gd name="connsiteX657" fmla="*/ 1119031 w 1778782"/>
                  <a:gd name="connsiteY657" fmla="*/ 1207869 h 1281459"/>
                  <a:gd name="connsiteX658" fmla="*/ 1108880 w 1778782"/>
                  <a:gd name="connsiteY658" fmla="*/ 1202794 h 1281459"/>
                  <a:gd name="connsiteX659" fmla="*/ 1096192 w 1778782"/>
                  <a:gd name="connsiteY659" fmla="*/ 1202794 h 1281459"/>
                  <a:gd name="connsiteX660" fmla="*/ 1093654 w 1778782"/>
                  <a:gd name="connsiteY660" fmla="*/ 1200256 h 1281459"/>
                  <a:gd name="connsiteX661" fmla="*/ 1091117 w 1778782"/>
                  <a:gd name="connsiteY661" fmla="*/ 1200256 h 1281459"/>
                  <a:gd name="connsiteX662" fmla="*/ 1088579 w 1778782"/>
                  <a:gd name="connsiteY662" fmla="*/ 1197718 h 1281459"/>
                  <a:gd name="connsiteX663" fmla="*/ 1083504 w 1778782"/>
                  <a:gd name="connsiteY663" fmla="*/ 1195181 h 1281459"/>
                  <a:gd name="connsiteX664" fmla="*/ 1078429 w 1778782"/>
                  <a:gd name="connsiteY664" fmla="*/ 1192643 h 1281459"/>
                  <a:gd name="connsiteX665" fmla="*/ 1075891 w 1778782"/>
                  <a:gd name="connsiteY665" fmla="*/ 1190106 h 1281459"/>
                  <a:gd name="connsiteX666" fmla="*/ 1068278 w 1778782"/>
                  <a:gd name="connsiteY666" fmla="*/ 1190106 h 1281459"/>
                  <a:gd name="connsiteX667" fmla="*/ 1063203 w 1778782"/>
                  <a:gd name="connsiteY667" fmla="*/ 1192643 h 1281459"/>
                  <a:gd name="connsiteX668" fmla="*/ 1058128 w 1778782"/>
                  <a:gd name="connsiteY668" fmla="*/ 1200256 h 1281459"/>
                  <a:gd name="connsiteX669" fmla="*/ 1053052 w 1778782"/>
                  <a:gd name="connsiteY669" fmla="*/ 1202794 h 1281459"/>
                  <a:gd name="connsiteX670" fmla="*/ 1047977 w 1778782"/>
                  <a:gd name="connsiteY670" fmla="*/ 1207869 h 1281459"/>
                  <a:gd name="connsiteX671" fmla="*/ 1045440 w 1778782"/>
                  <a:gd name="connsiteY671" fmla="*/ 1212944 h 1281459"/>
                  <a:gd name="connsiteX672" fmla="*/ 1040364 w 1778782"/>
                  <a:gd name="connsiteY672" fmla="*/ 1218019 h 1281459"/>
                  <a:gd name="connsiteX673" fmla="*/ 1035289 w 1778782"/>
                  <a:gd name="connsiteY673" fmla="*/ 1220557 h 1281459"/>
                  <a:gd name="connsiteX674" fmla="*/ 1030214 w 1778782"/>
                  <a:gd name="connsiteY674" fmla="*/ 1225632 h 1281459"/>
                  <a:gd name="connsiteX675" fmla="*/ 1025138 w 1778782"/>
                  <a:gd name="connsiteY675" fmla="*/ 1228170 h 1281459"/>
                  <a:gd name="connsiteX676" fmla="*/ 1017526 w 1778782"/>
                  <a:gd name="connsiteY676" fmla="*/ 1225632 h 1281459"/>
                  <a:gd name="connsiteX677" fmla="*/ 1009913 w 1778782"/>
                  <a:gd name="connsiteY677" fmla="*/ 1220557 h 1281459"/>
                  <a:gd name="connsiteX678" fmla="*/ 1004837 w 1778782"/>
                  <a:gd name="connsiteY678" fmla="*/ 1215482 h 1281459"/>
                  <a:gd name="connsiteX679" fmla="*/ 994687 w 1778782"/>
                  <a:gd name="connsiteY679" fmla="*/ 1210406 h 1281459"/>
                  <a:gd name="connsiteX680" fmla="*/ 989612 w 1778782"/>
                  <a:gd name="connsiteY680" fmla="*/ 1205331 h 1281459"/>
                  <a:gd name="connsiteX681" fmla="*/ 981999 w 1778782"/>
                  <a:gd name="connsiteY681" fmla="*/ 1202794 h 1281459"/>
                  <a:gd name="connsiteX682" fmla="*/ 974386 w 1778782"/>
                  <a:gd name="connsiteY682" fmla="*/ 1202794 h 1281459"/>
                  <a:gd name="connsiteX683" fmla="*/ 966773 w 1778782"/>
                  <a:gd name="connsiteY683" fmla="*/ 1205331 h 1281459"/>
                  <a:gd name="connsiteX684" fmla="*/ 961698 w 1778782"/>
                  <a:gd name="connsiteY684" fmla="*/ 1207869 h 1281459"/>
                  <a:gd name="connsiteX685" fmla="*/ 954085 w 1778782"/>
                  <a:gd name="connsiteY685" fmla="*/ 1205331 h 1281459"/>
                  <a:gd name="connsiteX686" fmla="*/ 943934 w 1778782"/>
                  <a:gd name="connsiteY686" fmla="*/ 1205331 h 1281459"/>
                  <a:gd name="connsiteX687" fmla="*/ 936321 w 1778782"/>
                  <a:gd name="connsiteY687" fmla="*/ 1207869 h 1281459"/>
                  <a:gd name="connsiteX688" fmla="*/ 931246 w 1778782"/>
                  <a:gd name="connsiteY688" fmla="*/ 1210406 h 1281459"/>
                  <a:gd name="connsiteX689" fmla="*/ 910945 w 1778782"/>
                  <a:gd name="connsiteY689" fmla="*/ 1210406 h 1281459"/>
                  <a:gd name="connsiteX690" fmla="*/ 903332 w 1778782"/>
                  <a:gd name="connsiteY690" fmla="*/ 1212944 h 1281459"/>
                  <a:gd name="connsiteX691" fmla="*/ 890644 w 1778782"/>
                  <a:gd name="connsiteY691" fmla="*/ 1212944 h 1281459"/>
                  <a:gd name="connsiteX692" fmla="*/ 880494 w 1778782"/>
                  <a:gd name="connsiteY692" fmla="*/ 1210406 h 1281459"/>
                  <a:gd name="connsiteX693" fmla="*/ 872881 w 1778782"/>
                  <a:gd name="connsiteY693" fmla="*/ 1207869 h 1281459"/>
                  <a:gd name="connsiteX694" fmla="*/ 860193 w 1778782"/>
                  <a:gd name="connsiteY694" fmla="*/ 1202794 h 1281459"/>
                  <a:gd name="connsiteX695" fmla="*/ 850042 w 1778782"/>
                  <a:gd name="connsiteY695" fmla="*/ 1197718 h 1281459"/>
                  <a:gd name="connsiteX696" fmla="*/ 842429 w 1778782"/>
                  <a:gd name="connsiteY696" fmla="*/ 1195181 h 1281459"/>
                  <a:gd name="connsiteX697" fmla="*/ 829741 w 1778782"/>
                  <a:gd name="connsiteY697" fmla="*/ 1190106 h 1281459"/>
                  <a:gd name="connsiteX698" fmla="*/ 817053 w 1778782"/>
                  <a:gd name="connsiteY698" fmla="*/ 1185030 h 1281459"/>
                  <a:gd name="connsiteX699" fmla="*/ 809440 w 1778782"/>
                  <a:gd name="connsiteY699" fmla="*/ 1179955 h 1281459"/>
                  <a:gd name="connsiteX700" fmla="*/ 806902 w 1778782"/>
                  <a:gd name="connsiteY700" fmla="*/ 1172342 h 1281459"/>
                  <a:gd name="connsiteX701" fmla="*/ 806902 w 1778782"/>
                  <a:gd name="connsiteY701" fmla="*/ 1164729 h 1281459"/>
                  <a:gd name="connsiteX702" fmla="*/ 804365 w 1778782"/>
                  <a:gd name="connsiteY702" fmla="*/ 1157116 h 1281459"/>
                  <a:gd name="connsiteX703" fmla="*/ 804365 w 1778782"/>
                  <a:gd name="connsiteY703" fmla="*/ 1152041 h 1281459"/>
                  <a:gd name="connsiteX704" fmla="*/ 801827 w 1778782"/>
                  <a:gd name="connsiteY704" fmla="*/ 1146966 h 1281459"/>
                  <a:gd name="connsiteX705" fmla="*/ 799289 w 1778782"/>
                  <a:gd name="connsiteY705" fmla="*/ 1139353 h 1281459"/>
                  <a:gd name="connsiteX706" fmla="*/ 799289 w 1778782"/>
                  <a:gd name="connsiteY706" fmla="*/ 1126665 h 1281459"/>
                  <a:gd name="connsiteX707" fmla="*/ 801827 w 1778782"/>
                  <a:gd name="connsiteY707" fmla="*/ 1124127 h 1281459"/>
                  <a:gd name="connsiteX708" fmla="*/ 801827 w 1778782"/>
                  <a:gd name="connsiteY708" fmla="*/ 1113977 h 1281459"/>
                  <a:gd name="connsiteX709" fmla="*/ 796752 w 1778782"/>
                  <a:gd name="connsiteY709" fmla="*/ 1113977 h 1281459"/>
                  <a:gd name="connsiteX710" fmla="*/ 794214 w 1778782"/>
                  <a:gd name="connsiteY710" fmla="*/ 1116514 h 1281459"/>
                  <a:gd name="connsiteX711" fmla="*/ 773913 w 1778782"/>
                  <a:gd name="connsiteY711" fmla="*/ 1116514 h 1281459"/>
                  <a:gd name="connsiteX712" fmla="*/ 758687 w 1778782"/>
                  <a:gd name="connsiteY712" fmla="*/ 1119052 h 1281459"/>
                  <a:gd name="connsiteX713" fmla="*/ 695268 w 1778782"/>
                  <a:gd name="connsiteY713" fmla="*/ 1119052 h 1281459"/>
                  <a:gd name="connsiteX714" fmla="*/ 687655 w 1778782"/>
                  <a:gd name="connsiteY714" fmla="*/ 1116514 h 1281459"/>
                  <a:gd name="connsiteX715" fmla="*/ 680042 w 1778782"/>
                  <a:gd name="connsiteY715" fmla="*/ 1116514 h 1281459"/>
                  <a:gd name="connsiteX716" fmla="*/ 669892 w 1778782"/>
                  <a:gd name="connsiteY716" fmla="*/ 1113977 h 1281459"/>
                  <a:gd name="connsiteX717" fmla="*/ 664816 w 1778782"/>
                  <a:gd name="connsiteY717" fmla="*/ 1113977 h 1281459"/>
                  <a:gd name="connsiteX718" fmla="*/ 659741 w 1778782"/>
                  <a:gd name="connsiteY718" fmla="*/ 1116514 h 1281459"/>
                  <a:gd name="connsiteX719" fmla="*/ 654666 w 1778782"/>
                  <a:gd name="connsiteY719" fmla="*/ 1119052 h 1281459"/>
                  <a:gd name="connsiteX720" fmla="*/ 652128 w 1778782"/>
                  <a:gd name="connsiteY720" fmla="*/ 1121589 h 1281459"/>
                  <a:gd name="connsiteX721" fmla="*/ 649591 w 1778782"/>
                  <a:gd name="connsiteY721" fmla="*/ 1124127 h 1281459"/>
                  <a:gd name="connsiteX722" fmla="*/ 647053 w 1778782"/>
                  <a:gd name="connsiteY722" fmla="*/ 1126665 h 1281459"/>
                  <a:gd name="connsiteX723" fmla="*/ 639440 w 1778782"/>
                  <a:gd name="connsiteY723" fmla="*/ 1126665 h 1281459"/>
                  <a:gd name="connsiteX724" fmla="*/ 636902 w 1778782"/>
                  <a:gd name="connsiteY724" fmla="*/ 1124127 h 1281459"/>
                  <a:gd name="connsiteX725" fmla="*/ 631827 w 1778782"/>
                  <a:gd name="connsiteY725" fmla="*/ 1124127 h 1281459"/>
                  <a:gd name="connsiteX726" fmla="*/ 629290 w 1778782"/>
                  <a:gd name="connsiteY726" fmla="*/ 1121589 h 1281459"/>
                  <a:gd name="connsiteX727" fmla="*/ 619139 w 1778782"/>
                  <a:gd name="connsiteY727" fmla="*/ 1121589 h 1281459"/>
                  <a:gd name="connsiteX728" fmla="*/ 614064 w 1778782"/>
                  <a:gd name="connsiteY728" fmla="*/ 1124127 h 1281459"/>
                  <a:gd name="connsiteX729" fmla="*/ 606451 w 1778782"/>
                  <a:gd name="connsiteY729" fmla="*/ 1129202 h 1281459"/>
                  <a:gd name="connsiteX730" fmla="*/ 603913 w 1778782"/>
                  <a:gd name="connsiteY730" fmla="*/ 1131740 h 1281459"/>
                  <a:gd name="connsiteX731" fmla="*/ 598838 w 1778782"/>
                  <a:gd name="connsiteY731" fmla="*/ 1134277 h 1281459"/>
                  <a:gd name="connsiteX732" fmla="*/ 586150 w 1778782"/>
                  <a:gd name="connsiteY732" fmla="*/ 1134277 h 1281459"/>
                  <a:gd name="connsiteX733" fmla="*/ 575999 w 1778782"/>
                  <a:gd name="connsiteY733" fmla="*/ 1131740 h 1281459"/>
                  <a:gd name="connsiteX734" fmla="*/ 568386 w 1778782"/>
                  <a:gd name="connsiteY734" fmla="*/ 1126665 h 1281459"/>
                  <a:gd name="connsiteX735" fmla="*/ 565849 w 1778782"/>
                  <a:gd name="connsiteY735" fmla="*/ 1126665 h 1281459"/>
                  <a:gd name="connsiteX736" fmla="*/ 563311 w 1778782"/>
                  <a:gd name="connsiteY736" fmla="*/ 1121589 h 1281459"/>
                  <a:gd name="connsiteX737" fmla="*/ 558236 w 1778782"/>
                  <a:gd name="connsiteY737" fmla="*/ 1116514 h 1281459"/>
                  <a:gd name="connsiteX738" fmla="*/ 553161 w 1778782"/>
                  <a:gd name="connsiteY738" fmla="*/ 1111439 h 1281459"/>
                  <a:gd name="connsiteX739" fmla="*/ 548086 w 1778782"/>
                  <a:gd name="connsiteY739" fmla="*/ 1108901 h 1281459"/>
                  <a:gd name="connsiteX740" fmla="*/ 540473 w 1778782"/>
                  <a:gd name="connsiteY740" fmla="*/ 1103826 h 1281459"/>
                  <a:gd name="connsiteX741" fmla="*/ 532860 w 1778782"/>
                  <a:gd name="connsiteY741" fmla="*/ 1101288 h 1281459"/>
                  <a:gd name="connsiteX742" fmla="*/ 527784 w 1778782"/>
                  <a:gd name="connsiteY742" fmla="*/ 1098751 h 1281459"/>
                  <a:gd name="connsiteX743" fmla="*/ 522709 w 1778782"/>
                  <a:gd name="connsiteY743" fmla="*/ 1093676 h 1281459"/>
                  <a:gd name="connsiteX744" fmla="*/ 510021 w 1778782"/>
                  <a:gd name="connsiteY744" fmla="*/ 1088600 h 1281459"/>
                  <a:gd name="connsiteX745" fmla="*/ 466892 w 1778782"/>
                  <a:gd name="connsiteY745" fmla="*/ 1088600 h 1281459"/>
                  <a:gd name="connsiteX746" fmla="*/ 454204 w 1778782"/>
                  <a:gd name="connsiteY746" fmla="*/ 1091138 h 1281459"/>
                  <a:gd name="connsiteX747" fmla="*/ 433913 w 1778782"/>
                  <a:gd name="connsiteY747" fmla="*/ 1091138 h 1281459"/>
                  <a:gd name="connsiteX748" fmla="*/ 423763 w 1778782"/>
                  <a:gd name="connsiteY748" fmla="*/ 1093676 h 1281459"/>
                  <a:gd name="connsiteX749" fmla="*/ 413612 w 1778782"/>
                  <a:gd name="connsiteY749" fmla="*/ 1091138 h 1281459"/>
                  <a:gd name="connsiteX750" fmla="*/ 400924 w 1778782"/>
                  <a:gd name="connsiteY750" fmla="*/ 1091138 h 1281459"/>
                  <a:gd name="connsiteX751" fmla="*/ 388236 w 1778782"/>
                  <a:gd name="connsiteY751" fmla="*/ 1093676 h 1281459"/>
                  <a:gd name="connsiteX752" fmla="*/ 380623 w 1778782"/>
                  <a:gd name="connsiteY752" fmla="*/ 1096213 h 1281459"/>
                  <a:gd name="connsiteX753" fmla="*/ 362870 w 1778782"/>
                  <a:gd name="connsiteY753" fmla="*/ 1096213 h 1281459"/>
                  <a:gd name="connsiteX754" fmla="*/ 357795 w 1778782"/>
                  <a:gd name="connsiteY754" fmla="*/ 1091138 h 1281459"/>
                  <a:gd name="connsiteX755" fmla="*/ 352720 w 1778782"/>
                  <a:gd name="connsiteY755" fmla="*/ 1091138 h 1281459"/>
                  <a:gd name="connsiteX756" fmla="*/ 342569 w 1778782"/>
                  <a:gd name="connsiteY756" fmla="*/ 1088600 h 1281459"/>
                  <a:gd name="connsiteX757" fmla="*/ 327343 w 1778782"/>
                  <a:gd name="connsiteY757" fmla="*/ 1086063 h 1281459"/>
                  <a:gd name="connsiteX758" fmla="*/ 314655 w 1778782"/>
                  <a:gd name="connsiteY758" fmla="*/ 1083525 h 1281459"/>
                  <a:gd name="connsiteX759" fmla="*/ 304505 w 1778782"/>
                  <a:gd name="connsiteY759" fmla="*/ 1078450 h 1281459"/>
                  <a:gd name="connsiteX760" fmla="*/ 291817 w 1778782"/>
                  <a:gd name="connsiteY760" fmla="*/ 1075912 h 1281459"/>
                  <a:gd name="connsiteX761" fmla="*/ 276591 w 1778782"/>
                  <a:gd name="connsiteY761" fmla="*/ 1075912 h 1281459"/>
                  <a:gd name="connsiteX762" fmla="*/ 268978 w 1778782"/>
                  <a:gd name="connsiteY762" fmla="*/ 1073375 h 1281459"/>
                  <a:gd name="connsiteX763" fmla="*/ 261365 w 1778782"/>
                  <a:gd name="connsiteY763" fmla="*/ 1070837 h 1281459"/>
                  <a:gd name="connsiteX764" fmla="*/ 248677 w 1778782"/>
                  <a:gd name="connsiteY764" fmla="*/ 1070837 h 1281459"/>
                  <a:gd name="connsiteX765" fmla="*/ 243602 w 1778782"/>
                  <a:gd name="connsiteY765" fmla="*/ 1075912 h 1281459"/>
                  <a:gd name="connsiteX766" fmla="*/ 241064 w 1778782"/>
                  <a:gd name="connsiteY766" fmla="*/ 1073375 h 1281459"/>
                  <a:gd name="connsiteX767" fmla="*/ 238527 w 1778782"/>
                  <a:gd name="connsiteY767" fmla="*/ 1075912 h 1281459"/>
                  <a:gd name="connsiteX768" fmla="*/ 233451 w 1778782"/>
                  <a:gd name="connsiteY768" fmla="*/ 1078450 h 1281459"/>
                  <a:gd name="connsiteX769" fmla="*/ 225838 w 1778782"/>
                  <a:gd name="connsiteY769" fmla="*/ 1083525 h 1281459"/>
                  <a:gd name="connsiteX770" fmla="*/ 218225 w 1778782"/>
                  <a:gd name="connsiteY770" fmla="*/ 1088600 h 1281459"/>
                  <a:gd name="connsiteX771" fmla="*/ 208075 w 1778782"/>
                  <a:gd name="connsiteY771" fmla="*/ 1093676 h 1281459"/>
                  <a:gd name="connsiteX772" fmla="*/ 192849 w 1778782"/>
                  <a:gd name="connsiteY772" fmla="*/ 1096213 h 1281459"/>
                  <a:gd name="connsiteX773" fmla="*/ 175086 w 1778782"/>
                  <a:gd name="connsiteY773" fmla="*/ 1093676 h 1281459"/>
                  <a:gd name="connsiteX774" fmla="*/ 154795 w 1778782"/>
                  <a:gd name="connsiteY774" fmla="*/ 1093676 h 1281459"/>
                  <a:gd name="connsiteX775" fmla="*/ 142107 w 1778782"/>
                  <a:gd name="connsiteY775" fmla="*/ 1096213 h 1281459"/>
                  <a:gd name="connsiteX776" fmla="*/ 131957 w 1778782"/>
                  <a:gd name="connsiteY776" fmla="*/ 1106364 h 1281459"/>
                  <a:gd name="connsiteX777" fmla="*/ 129419 w 1778782"/>
                  <a:gd name="connsiteY777" fmla="*/ 1108901 h 1281459"/>
                  <a:gd name="connsiteX778" fmla="*/ 121806 w 1778782"/>
                  <a:gd name="connsiteY778" fmla="*/ 1113977 h 1281459"/>
                  <a:gd name="connsiteX779" fmla="*/ 111656 w 1778782"/>
                  <a:gd name="connsiteY779" fmla="*/ 1119052 h 1281459"/>
                  <a:gd name="connsiteX780" fmla="*/ 98967 w 1778782"/>
                  <a:gd name="connsiteY780" fmla="*/ 1126665 h 1281459"/>
                  <a:gd name="connsiteX781" fmla="*/ 88817 w 1778782"/>
                  <a:gd name="connsiteY781" fmla="*/ 1126665 h 1281459"/>
                  <a:gd name="connsiteX782" fmla="*/ 81204 w 1778782"/>
                  <a:gd name="connsiteY782" fmla="*/ 1124127 h 1281459"/>
                  <a:gd name="connsiteX783" fmla="*/ 71054 w 1778782"/>
                  <a:gd name="connsiteY783" fmla="*/ 1116514 h 1281459"/>
                  <a:gd name="connsiteX784" fmla="*/ 63441 w 1778782"/>
                  <a:gd name="connsiteY784" fmla="*/ 1111439 h 1281459"/>
                  <a:gd name="connsiteX785" fmla="*/ 50753 w 1778782"/>
                  <a:gd name="connsiteY785" fmla="*/ 1106364 h 1281459"/>
                  <a:gd name="connsiteX786" fmla="*/ 45677 w 1778782"/>
                  <a:gd name="connsiteY786" fmla="*/ 1106364 h 1281459"/>
                  <a:gd name="connsiteX787" fmla="*/ 38064 w 1778782"/>
                  <a:gd name="connsiteY787" fmla="*/ 1108901 h 1281459"/>
                  <a:gd name="connsiteX788" fmla="*/ 30452 w 1778782"/>
                  <a:gd name="connsiteY788" fmla="*/ 1108901 h 1281459"/>
                  <a:gd name="connsiteX789" fmla="*/ 30452 w 1778782"/>
                  <a:gd name="connsiteY789" fmla="*/ 1106364 h 1281459"/>
                  <a:gd name="connsiteX790" fmla="*/ 27914 w 1778782"/>
                  <a:gd name="connsiteY790" fmla="*/ 1106364 h 1281459"/>
                  <a:gd name="connsiteX791" fmla="*/ 27914 w 1778782"/>
                  <a:gd name="connsiteY791" fmla="*/ 1101288 h 1281459"/>
                  <a:gd name="connsiteX792" fmla="*/ 30452 w 1778782"/>
                  <a:gd name="connsiteY792" fmla="*/ 1101288 h 1281459"/>
                  <a:gd name="connsiteX793" fmla="*/ 30452 w 1778782"/>
                  <a:gd name="connsiteY793" fmla="*/ 1098751 h 1281459"/>
                  <a:gd name="connsiteX794" fmla="*/ 32989 w 1778782"/>
                  <a:gd name="connsiteY794" fmla="*/ 1096213 h 1281459"/>
                  <a:gd name="connsiteX795" fmla="*/ 30452 w 1778782"/>
                  <a:gd name="connsiteY795" fmla="*/ 1093676 h 1281459"/>
                  <a:gd name="connsiteX796" fmla="*/ 30452 w 1778782"/>
                  <a:gd name="connsiteY796" fmla="*/ 1091138 h 1281459"/>
                  <a:gd name="connsiteX797" fmla="*/ 27914 w 1778782"/>
                  <a:gd name="connsiteY797" fmla="*/ 1086063 h 1281459"/>
                  <a:gd name="connsiteX798" fmla="*/ 27914 w 1778782"/>
                  <a:gd name="connsiteY798" fmla="*/ 1073375 h 1281459"/>
                  <a:gd name="connsiteX799" fmla="*/ 25376 w 1778782"/>
                  <a:gd name="connsiteY799" fmla="*/ 1068299 h 1281459"/>
                  <a:gd name="connsiteX800" fmla="*/ 25376 w 1778782"/>
                  <a:gd name="connsiteY800" fmla="*/ 1045461 h 1281459"/>
                  <a:gd name="connsiteX801" fmla="*/ 27914 w 1778782"/>
                  <a:gd name="connsiteY801" fmla="*/ 1035310 h 1281459"/>
                  <a:gd name="connsiteX802" fmla="*/ 27914 w 1778782"/>
                  <a:gd name="connsiteY802" fmla="*/ 1020084 h 1281459"/>
                  <a:gd name="connsiteX803" fmla="*/ 30452 w 1778782"/>
                  <a:gd name="connsiteY803" fmla="*/ 1012471 h 1281459"/>
                  <a:gd name="connsiteX804" fmla="*/ 32989 w 1778782"/>
                  <a:gd name="connsiteY804" fmla="*/ 1007396 h 1281459"/>
                  <a:gd name="connsiteX805" fmla="*/ 35527 w 1778782"/>
                  <a:gd name="connsiteY805" fmla="*/ 999783 h 1281459"/>
                  <a:gd name="connsiteX806" fmla="*/ 35527 w 1778782"/>
                  <a:gd name="connsiteY806" fmla="*/ 979493 h 1281459"/>
                  <a:gd name="connsiteX807" fmla="*/ 32989 w 1778782"/>
                  <a:gd name="connsiteY807" fmla="*/ 974417 h 1281459"/>
                  <a:gd name="connsiteX808" fmla="*/ 32989 w 1778782"/>
                  <a:gd name="connsiteY808" fmla="*/ 966805 h 1281459"/>
                  <a:gd name="connsiteX809" fmla="*/ 35527 w 1778782"/>
                  <a:gd name="connsiteY809" fmla="*/ 959192 h 1281459"/>
                  <a:gd name="connsiteX810" fmla="*/ 35527 w 1778782"/>
                  <a:gd name="connsiteY810" fmla="*/ 941428 h 1281459"/>
                  <a:gd name="connsiteX811" fmla="*/ 32989 w 1778782"/>
                  <a:gd name="connsiteY811" fmla="*/ 931278 h 1281459"/>
                  <a:gd name="connsiteX812" fmla="*/ 30452 w 1778782"/>
                  <a:gd name="connsiteY812" fmla="*/ 923665 h 1281459"/>
                  <a:gd name="connsiteX813" fmla="*/ 30452 w 1778782"/>
                  <a:gd name="connsiteY813" fmla="*/ 916052 h 1281459"/>
                  <a:gd name="connsiteX814" fmla="*/ 32989 w 1778782"/>
                  <a:gd name="connsiteY814" fmla="*/ 913515 h 1281459"/>
                  <a:gd name="connsiteX815" fmla="*/ 32989 w 1778782"/>
                  <a:gd name="connsiteY815" fmla="*/ 883074 h 1281459"/>
                  <a:gd name="connsiteX816" fmla="*/ 30452 w 1778782"/>
                  <a:gd name="connsiteY816" fmla="*/ 875461 h 1281459"/>
                  <a:gd name="connsiteX817" fmla="*/ 30452 w 1778782"/>
                  <a:gd name="connsiteY817" fmla="*/ 867848 h 1281459"/>
                  <a:gd name="connsiteX818" fmla="*/ 27914 w 1778782"/>
                  <a:gd name="connsiteY818" fmla="*/ 860235 h 1281459"/>
                  <a:gd name="connsiteX819" fmla="*/ 27914 w 1778782"/>
                  <a:gd name="connsiteY819" fmla="*/ 852622 h 1281459"/>
                  <a:gd name="connsiteX820" fmla="*/ 25376 w 1778782"/>
                  <a:gd name="connsiteY820" fmla="*/ 845009 h 1281459"/>
                  <a:gd name="connsiteX821" fmla="*/ 25376 w 1778782"/>
                  <a:gd name="connsiteY821" fmla="*/ 837396 h 1281459"/>
                  <a:gd name="connsiteX822" fmla="*/ 22839 w 1778782"/>
                  <a:gd name="connsiteY822" fmla="*/ 829783 h 1281459"/>
                  <a:gd name="connsiteX823" fmla="*/ 20301 w 1778782"/>
                  <a:gd name="connsiteY823" fmla="*/ 822170 h 1281459"/>
                  <a:gd name="connsiteX824" fmla="*/ 20301 w 1778782"/>
                  <a:gd name="connsiteY824" fmla="*/ 789192 h 1281459"/>
                  <a:gd name="connsiteX825" fmla="*/ 17763 w 1778782"/>
                  <a:gd name="connsiteY825" fmla="*/ 781579 h 1281459"/>
                  <a:gd name="connsiteX826" fmla="*/ 17763 w 1778782"/>
                  <a:gd name="connsiteY826" fmla="*/ 763816 h 1281459"/>
                  <a:gd name="connsiteX827" fmla="*/ 15226 w 1778782"/>
                  <a:gd name="connsiteY827" fmla="*/ 758740 h 1281459"/>
                  <a:gd name="connsiteX828" fmla="*/ 15226 w 1778782"/>
                  <a:gd name="connsiteY828" fmla="*/ 753665 h 1281459"/>
                  <a:gd name="connsiteX829" fmla="*/ 12688 w 1778782"/>
                  <a:gd name="connsiteY829" fmla="*/ 746052 h 1281459"/>
                  <a:gd name="connsiteX830" fmla="*/ 10151 w 1778782"/>
                  <a:gd name="connsiteY830" fmla="*/ 738439 h 1281459"/>
                  <a:gd name="connsiteX831" fmla="*/ 10151 w 1778782"/>
                  <a:gd name="connsiteY831" fmla="*/ 723214 h 1281459"/>
                  <a:gd name="connsiteX832" fmla="*/ 7613 w 1778782"/>
                  <a:gd name="connsiteY832" fmla="*/ 715601 h 1281459"/>
                  <a:gd name="connsiteX833" fmla="*/ 7613 w 1778782"/>
                  <a:gd name="connsiteY833" fmla="*/ 710525 h 1281459"/>
                  <a:gd name="connsiteX834" fmla="*/ 5075 w 1778782"/>
                  <a:gd name="connsiteY834" fmla="*/ 707988 h 1281459"/>
                  <a:gd name="connsiteX835" fmla="*/ 5075 w 1778782"/>
                  <a:gd name="connsiteY835" fmla="*/ 697837 h 1281459"/>
                  <a:gd name="connsiteX836" fmla="*/ 2538 w 1778782"/>
                  <a:gd name="connsiteY836" fmla="*/ 690224 h 1281459"/>
                  <a:gd name="connsiteX837" fmla="*/ 2538 w 1778782"/>
                  <a:gd name="connsiteY837" fmla="*/ 682611 h 1281459"/>
                  <a:gd name="connsiteX838" fmla="*/ 0 w 1778782"/>
                  <a:gd name="connsiteY838" fmla="*/ 680074 h 1281459"/>
                  <a:gd name="connsiteX839" fmla="*/ 0 w 1778782"/>
                  <a:gd name="connsiteY839" fmla="*/ 680074 h 128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</a:cxnLst>
                <a:rect l="l" t="t" r="r" b="b"/>
                <a:pathLst>
                  <a:path w="1778782" h="1281459">
                    <a:moveTo>
                      <a:pt x="74" y="680042"/>
                    </a:moveTo>
                    <a:lnTo>
                      <a:pt x="74" y="677504"/>
                    </a:lnTo>
                    <a:lnTo>
                      <a:pt x="248698" y="652139"/>
                    </a:lnTo>
                    <a:lnTo>
                      <a:pt x="253773" y="649601"/>
                    </a:lnTo>
                    <a:lnTo>
                      <a:pt x="256311" y="649601"/>
                    </a:lnTo>
                    <a:lnTo>
                      <a:pt x="261386" y="654676"/>
                    </a:lnTo>
                    <a:lnTo>
                      <a:pt x="266462" y="659752"/>
                    </a:lnTo>
                    <a:lnTo>
                      <a:pt x="307053" y="690193"/>
                    </a:lnTo>
                    <a:lnTo>
                      <a:pt x="309591" y="695268"/>
                    </a:lnTo>
                    <a:lnTo>
                      <a:pt x="312128" y="702881"/>
                    </a:lnTo>
                    <a:lnTo>
                      <a:pt x="312128" y="713031"/>
                    </a:lnTo>
                    <a:lnTo>
                      <a:pt x="314666" y="720644"/>
                    </a:lnTo>
                    <a:lnTo>
                      <a:pt x="319741" y="730795"/>
                    </a:lnTo>
                    <a:lnTo>
                      <a:pt x="319741" y="735870"/>
                    </a:lnTo>
                    <a:lnTo>
                      <a:pt x="322279" y="740945"/>
                    </a:lnTo>
                    <a:lnTo>
                      <a:pt x="350182" y="763784"/>
                    </a:lnTo>
                    <a:lnTo>
                      <a:pt x="530312" y="761246"/>
                    </a:lnTo>
                    <a:lnTo>
                      <a:pt x="535387" y="761246"/>
                    </a:lnTo>
                    <a:lnTo>
                      <a:pt x="530312" y="748558"/>
                    </a:lnTo>
                    <a:lnTo>
                      <a:pt x="614032" y="735870"/>
                    </a:lnTo>
                    <a:lnTo>
                      <a:pt x="619107" y="733332"/>
                    </a:lnTo>
                    <a:lnTo>
                      <a:pt x="626720" y="730795"/>
                    </a:lnTo>
                    <a:lnTo>
                      <a:pt x="631795" y="728257"/>
                    </a:lnTo>
                    <a:lnTo>
                      <a:pt x="639408" y="728257"/>
                    </a:lnTo>
                    <a:lnTo>
                      <a:pt x="649559" y="725719"/>
                    </a:lnTo>
                    <a:lnTo>
                      <a:pt x="652097" y="723182"/>
                    </a:lnTo>
                    <a:lnTo>
                      <a:pt x="659709" y="720644"/>
                    </a:lnTo>
                    <a:lnTo>
                      <a:pt x="677473" y="720644"/>
                    </a:lnTo>
                    <a:lnTo>
                      <a:pt x="685086" y="718107"/>
                    </a:lnTo>
                    <a:lnTo>
                      <a:pt x="687623" y="715569"/>
                    </a:lnTo>
                    <a:lnTo>
                      <a:pt x="687623" y="713031"/>
                    </a:lnTo>
                    <a:lnTo>
                      <a:pt x="690161" y="707956"/>
                    </a:lnTo>
                    <a:lnTo>
                      <a:pt x="690161" y="705418"/>
                    </a:lnTo>
                    <a:lnTo>
                      <a:pt x="692699" y="705418"/>
                    </a:lnTo>
                    <a:lnTo>
                      <a:pt x="692699" y="697806"/>
                    </a:lnTo>
                    <a:lnTo>
                      <a:pt x="687623" y="697806"/>
                    </a:lnTo>
                    <a:lnTo>
                      <a:pt x="685086" y="695268"/>
                    </a:lnTo>
                    <a:lnTo>
                      <a:pt x="682548" y="692730"/>
                    </a:lnTo>
                    <a:lnTo>
                      <a:pt x="682548" y="690193"/>
                    </a:lnTo>
                    <a:lnTo>
                      <a:pt x="685086" y="690193"/>
                    </a:lnTo>
                    <a:lnTo>
                      <a:pt x="687623" y="692730"/>
                    </a:lnTo>
                    <a:lnTo>
                      <a:pt x="687623" y="687655"/>
                    </a:lnTo>
                    <a:lnTo>
                      <a:pt x="685086" y="687655"/>
                    </a:lnTo>
                    <a:lnTo>
                      <a:pt x="682548" y="685117"/>
                    </a:lnTo>
                    <a:lnTo>
                      <a:pt x="680010" y="685117"/>
                    </a:lnTo>
                    <a:lnTo>
                      <a:pt x="680010" y="682580"/>
                    </a:lnTo>
                    <a:lnTo>
                      <a:pt x="682548" y="682580"/>
                    </a:lnTo>
                    <a:lnTo>
                      <a:pt x="682548" y="680042"/>
                    </a:lnTo>
                    <a:lnTo>
                      <a:pt x="680010" y="680042"/>
                    </a:lnTo>
                    <a:lnTo>
                      <a:pt x="677473" y="677504"/>
                    </a:lnTo>
                    <a:lnTo>
                      <a:pt x="680010" y="677504"/>
                    </a:lnTo>
                    <a:lnTo>
                      <a:pt x="680010" y="667354"/>
                    </a:lnTo>
                    <a:lnTo>
                      <a:pt x="677473" y="667354"/>
                    </a:lnTo>
                    <a:lnTo>
                      <a:pt x="677473" y="664816"/>
                    </a:lnTo>
                    <a:lnTo>
                      <a:pt x="680010" y="664816"/>
                    </a:lnTo>
                    <a:lnTo>
                      <a:pt x="680010" y="659741"/>
                    </a:lnTo>
                    <a:lnTo>
                      <a:pt x="677473" y="657203"/>
                    </a:lnTo>
                    <a:lnTo>
                      <a:pt x="674935" y="654666"/>
                    </a:lnTo>
                    <a:lnTo>
                      <a:pt x="672398" y="652128"/>
                    </a:lnTo>
                    <a:lnTo>
                      <a:pt x="669860" y="652128"/>
                    </a:lnTo>
                    <a:lnTo>
                      <a:pt x="667322" y="649591"/>
                    </a:lnTo>
                    <a:lnTo>
                      <a:pt x="664785" y="647053"/>
                    </a:lnTo>
                    <a:lnTo>
                      <a:pt x="662247" y="641978"/>
                    </a:lnTo>
                    <a:lnTo>
                      <a:pt x="664785" y="639440"/>
                    </a:lnTo>
                    <a:lnTo>
                      <a:pt x="664785" y="634365"/>
                    </a:lnTo>
                    <a:lnTo>
                      <a:pt x="667322" y="629290"/>
                    </a:lnTo>
                    <a:lnTo>
                      <a:pt x="664785" y="626752"/>
                    </a:lnTo>
                    <a:lnTo>
                      <a:pt x="664785" y="621677"/>
                    </a:lnTo>
                    <a:lnTo>
                      <a:pt x="662247" y="619139"/>
                    </a:lnTo>
                    <a:lnTo>
                      <a:pt x="659709" y="614064"/>
                    </a:lnTo>
                    <a:lnTo>
                      <a:pt x="659709" y="603913"/>
                    </a:lnTo>
                    <a:lnTo>
                      <a:pt x="662247" y="601376"/>
                    </a:lnTo>
                    <a:lnTo>
                      <a:pt x="664785" y="596300"/>
                    </a:lnTo>
                    <a:lnTo>
                      <a:pt x="667322" y="591225"/>
                    </a:lnTo>
                    <a:lnTo>
                      <a:pt x="664785" y="586150"/>
                    </a:lnTo>
                    <a:lnTo>
                      <a:pt x="667322" y="586150"/>
                    </a:lnTo>
                    <a:lnTo>
                      <a:pt x="667322" y="583612"/>
                    </a:lnTo>
                    <a:lnTo>
                      <a:pt x="669860" y="581075"/>
                    </a:lnTo>
                    <a:lnTo>
                      <a:pt x="690161" y="591225"/>
                    </a:lnTo>
                    <a:lnTo>
                      <a:pt x="695236" y="593763"/>
                    </a:lnTo>
                    <a:lnTo>
                      <a:pt x="702849" y="593763"/>
                    </a:lnTo>
                    <a:lnTo>
                      <a:pt x="705387" y="591225"/>
                    </a:lnTo>
                    <a:lnTo>
                      <a:pt x="713000" y="591225"/>
                    </a:lnTo>
                    <a:lnTo>
                      <a:pt x="718075" y="593763"/>
                    </a:lnTo>
                    <a:lnTo>
                      <a:pt x="720612" y="591225"/>
                    </a:lnTo>
                    <a:lnTo>
                      <a:pt x="723150" y="593763"/>
                    </a:lnTo>
                    <a:lnTo>
                      <a:pt x="725688" y="596300"/>
                    </a:lnTo>
                    <a:lnTo>
                      <a:pt x="725688" y="598838"/>
                    </a:lnTo>
                    <a:lnTo>
                      <a:pt x="735838" y="598838"/>
                    </a:lnTo>
                    <a:lnTo>
                      <a:pt x="738376" y="596300"/>
                    </a:lnTo>
                    <a:lnTo>
                      <a:pt x="740914" y="598838"/>
                    </a:lnTo>
                    <a:lnTo>
                      <a:pt x="745989" y="601376"/>
                    </a:lnTo>
                    <a:lnTo>
                      <a:pt x="751064" y="606451"/>
                    </a:lnTo>
                    <a:lnTo>
                      <a:pt x="753602" y="611526"/>
                    </a:lnTo>
                    <a:lnTo>
                      <a:pt x="758677" y="616601"/>
                    </a:lnTo>
                    <a:lnTo>
                      <a:pt x="766290" y="621677"/>
                    </a:lnTo>
                    <a:lnTo>
                      <a:pt x="771365" y="626752"/>
                    </a:lnTo>
                    <a:lnTo>
                      <a:pt x="778978" y="631827"/>
                    </a:lnTo>
                    <a:lnTo>
                      <a:pt x="786591" y="636902"/>
                    </a:lnTo>
                    <a:lnTo>
                      <a:pt x="791666" y="639440"/>
                    </a:lnTo>
                    <a:lnTo>
                      <a:pt x="796741" y="641978"/>
                    </a:lnTo>
                    <a:lnTo>
                      <a:pt x="806892" y="641978"/>
                    </a:lnTo>
                    <a:lnTo>
                      <a:pt x="806892" y="639440"/>
                    </a:lnTo>
                    <a:lnTo>
                      <a:pt x="811967" y="581085"/>
                    </a:lnTo>
                    <a:lnTo>
                      <a:pt x="822118" y="535418"/>
                    </a:lnTo>
                    <a:lnTo>
                      <a:pt x="822118" y="532881"/>
                    </a:lnTo>
                    <a:lnTo>
                      <a:pt x="819580" y="530343"/>
                    </a:lnTo>
                    <a:lnTo>
                      <a:pt x="819580" y="527805"/>
                    </a:lnTo>
                    <a:lnTo>
                      <a:pt x="817042" y="525268"/>
                    </a:lnTo>
                    <a:lnTo>
                      <a:pt x="814505" y="522730"/>
                    </a:lnTo>
                    <a:lnTo>
                      <a:pt x="811967" y="520193"/>
                    </a:lnTo>
                    <a:lnTo>
                      <a:pt x="811967" y="515117"/>
                    </a:lnTo>
                    <a:lnTo>
                      <a:pt x="809429" y="515117"/>
                    </a:lnTo>
                    <a:lnTo>
                      <a:pt x="811967" y="512580"/>
                    </a:lnTo>
                    <a:lnTo>
                      <a:pt x="811967" y="510042"/>
                    </a:lnTo>
                    <a:lnTo>
                      <a:pt x="814505" y="507505"/>
                    </a:lnTo>
                    <a:lnTo>
                      <a:pt x="811967" y="499892"/>
                    </a:lnTo>
                    <a:lnTo>
                      <a:pt x="809429" y="494816"/>
                    </a:lnTo>
                    <a:lnTo>
                      <a:pt x="806892" y="487204"/>
                    </a:lnTo>
                    <a:lnTo>
                      <a:pt x="806892" y="482128"/>
                    </a:lnTo>
                    <a:lnTo>
                      <a:pt x="804354" y="471978"/>
                    </a:lnTo>
                    <a:lnTo>
                      <a:pt x="801817" y="464365"/>
                    </a:lnTo>
                    <a:lnTo>
                      <a:pt x="799279" y="459290"/>
                    </a:lnTo>
                    <a:lnTo>
                      <a:pt x="796741" y="451677"/>
                    </a:lnTo>
                    <a:lnTo>
                      <a:pt x="761225" y="421236"/>
                    </a:lnTo>
                    <a:lnTo>
                      <a:pt x="751075" y="411085"/>
                    </a:lnTo>
                    <a:lnTo>
                      <a:pt x="743462" y="403472"/>
                    </a:lnTo>
                    <a:lnTo>
                      <a:pt x="735849" y="400935"/>
                    </a:lnTo>
                    <a:lnTo>
                      <a:pt x="733311" y="398397"/>
                    </a:lnTo>
                    <a:lnTo>
                      <a:pt x="723161" y="400935"/>
                    </a:lnTo>
                    <a:lnTo>
                      <a:pt x="713010" y="400935"/>
                    </a:lnTo>
                    <a:lnTo>
                      <a:pt x="700322" y="398397"/>
                    </a:lnTo>
                    <a:lnTo>
                      <a:pt x="687634" y="398397"/>
                    </a:lnTo>
                    <a:lnTo>
                      <a:pt x="677483" y="395859"/>
                    </a:lnTo>
                    <a:lnTo>
                      <a:pt x="672408" y="390784"/>
                    </a:lnTo>
                    <a:lnTo>
                      <a:pt x="667333" y="380634"/>
                    </a:lnTo>
                    <a:lnTo>
                      <a:pt x="662258" y="375558"/>
                    </a:lnTo>
                    <a:lnTo>
                      <a:pt x="654645" y="370483"/>
                    </a:lnTo>
                    <a:lnTo>
                      <a:pt x="647032" y="362870"/>
                    </a:lnTo>
                    <a:lnTo>
                      <a:pt x="639419" y="352720"/>
                    </a:lnTo>
                    <a:lnTo>
                      <a:pt x="634344" y="342569"/>
                    </a:lnTo>
                    <a:lnTo>
                      <a:pt x="626731" y="332419"/>
                    </a:lnTo>
                    <a:lnTo>
                      <a:pt x="619118" y="322268"/>
                    </a:lnTo>
                    <a:lnTo>
                      <a:pt x="614043" y="314655"/>
                    </a:lnTo>
                    <a:lnTo>
                      <a:pt x="614043" y="309580"/>
                    </a:lnTo>
                    <a:lnTo>
                      <a:pt x="616580" y="304505"/>
                    </a:lnTo>
                    <a:lnTo>
                      <a:pt x="616580" y="299430"/>
                    </a:lnTo>
                    <a:lnTo>
                      <a:pt x="619118" y="296892"/>
                    </a:lnTo>
                    <a:lnTo>
                      <a:pt x="616580" y="291817"/>
                    </a:lnTo>
                    <a:lnTo>
                      <a:pt x="611505" y="281666"/>
                    </a:lnTo>
                    <a:lnTo>
                      <a:pt x="608967" y="279129"/>
                    </a:lnTo>
                    <a:lnTo>
                      <a:pt x="606430" y="274053"/>
                    </a:lnTo>
                    <a:lnTo>
                      <a:pt x="606430" y="266440"/>
                    </a:lnTo>
                    <a:lnTo>
                      <a:pt x="563301" y="248677"/>
                    </a:lnTo>
                    <a:lnTo>
                      <a:pt x="565838" y="246139"/>
                    </a:lnTo>
                    <a:lnTo>
                      <a:pt x="565838" y="241064"/>
                    </a:lnTo>
                    <a:lnTo>
                      <a:pt x="568376" y="233451"/>
                    </a:lnTo>
                    <a:lnTo>
                      <a:pt x="570914" y="223301"/>
                    </a:lnTo>
                    <a:lnTo>
                      <a:pt x="568376" y="218225"/>
                    </a:lnTo>
                    <a:lnTo>
                      <a:pt x="568376" y="210613"/>
                    </a:lnTo>
                    <a:lnTo>
                      <a:pt x="565838" y="208075"/>
                    </a:lnTo>
                    <a:lnTo>
                      <a:pt x="568376" y="205537"/>
                    </a:lnTo>
                    <a:lnTo>
                      <a:pt x="568376" y="203000"/>
                    </a:lnTo>
                    <a:lnTo>
                      <a:pt x="558225" y="177634"/>
                    </a:lnTo>
                    <a:lnTo>
                      <a:pt x="560763" y="180172"/>
                    </a:lnTo>
                    <a:lnTo>
                      <a:pt x="563301" y="180172"/>
                    </a:lnTo>
                    <a:lnTo>
                      <a:pt x="565838" y="182709"/>
                    </a:lnTo>
                    <a:lnTo>
                      <a:pt x="568376" y="182709"/>
                    </a:lnTo>
                    <a:lnTo>
                      <a:pt x="573451" y="185247"/>
                    </a:lnTo>
                    <a:lnTo>
                      <a:pt x="575989" y="185247"/>
                    </a:lnTo>
                    <a:lnTo>
                      <a:pt x="578526" y="182709"/>
                    </a:lnTo>
                    <a:lnTo>
                      <a:pt x="586139" y="180172"/>
                    </a:lnTo>
                    <a:lnTo>
                      <a:pt x="596290" y="180172"/>
                    </a:lnTo>
                    <a:lnTo>
                      <a:pt x="601365" y="177634"/>
                    </a:lnTo>
                    <a:lnTo>
                      <a:pt x="621656" y="177634"/>
                    </a:lnTo>
                    <a:lnTo>
                      <a:pt x="626731" y="175096"/>
                    </a:lnTo>
                    <a:lnTo>
                      <a:pt x="634344" y="175096"/>
                    </a:lnTo>
                    <a:lnTo>
                      <a:pt x="639419" y="177634"/>
                    </a:lnTo>
                    <a:lnTo>
                      <a:pt x="641957" y="175096"/>
                    </a:lnTo>
                    <a:lnTo>
                      <a:pt x="647032" y="172559"/>
                    </a:lnTo>
                    <a:lnTo>
                      <a:pt x="647032" y="170021"/>
                    </a:lnTo>
                    <a:lnTo>
                      <a:pt x="649569" y="167483"/>
                    </a:lnTo>
                    <a:lnTo>
                      <a:pt x="652107" y="164946"/>
                    </a:lnTo>
                    <a:lnTo>
                      <a:pt x="657182" y="162408"/>
                    </a:lnTo>
                    <a:lnTo>
                      <a:pt x="662258" y="162408"/>
                    </a:lnTo>
                    <a:lnTo>
                      <a:pt x="669870" y="159871"/>
                    </a:lnTo>
                    <a:lnTo>
                      <a:pt x="672408" y="159871"/>
                    </a:lnTo>
                    <a:lnTo>
                      <a:pt x="680021" y="162408"/>
                    </a:lnTo>
                    <a:lnTo>
                      <a:pt x="685096" y="167483"/>
                    </a:lnTo>
                    <a:lnTo>
                      <a:pt x="690172" y="175096"/>
                    </a:lnTo>
                    <a:lnTo>
                      <a:pt x="695247" y="177634"/>
                    </a:lnTo>
                    <a:lnTo>
                      <a:pt x="705397" y="182709"/>
                    </a:lnTo>
                    <a:lnTo>
                      <a:pt x="710473" y="182709"/>
                    </a:lnTo>
                    <a:lnTo>
                      <a:pt x="715548" y="187784"/>
                    </a:lnTo>
                    <a:lnTo>
                      <a:pt x="718085" y="190322"/>
                    </a:lnTo>
                    <a:lnTo>
                      <a:pt x="723161" y="195397"/>
                    </a:lnTo>
                    <a:lnTo>
                      <a:pt x="725698" y="200473"/>
                    </a:lnTo>
                    <a:lnTo>
                      <a:pt x="730774" y="203010"/>
                    </a:lnTo>
                    <a:lnTo>
                      <a:pt x="733311" y="205548"/>
                    </a:lnTo>
                    <a:lnTo>
                      <a:pt x="738386" y="208086"/>
                    </a:lnTo>
                    <a:lnTo>
                      <a:pt x="743462" y="208086"/>
                    </a:lnTo>
                    <a:lnTo>
                      <a:pt x="745999" y="210623"/>
                    </a:lnTo>
                    <a:lnTo>
                      <a:pt x="751075" y="208086"/>
                    </a:lnTo>
                    <a:lnTo>
                      <a:pt x="753612" y="205548"/>
                    </a:lnTo>
                    <a:lnTo>
                      <a:pt x="758687" y="200473"/>
                    </a:lnTo>
                    <a:lnTo>
                      <a:pt x="761225" y="197935"/>
                    </a:lnTo>
                    <a:lnTo>
                      <a:pt x="763763" y="192860"/>
                    </a:lnTo>
                    <a:lnTo>
                      <a:pt x="766300" y="187784"/>
                    </a:lnTo>
                    <a:lnTo>
                      <a:pt x="771376" y="180172"/>
                    </a:lnTo>
                    <a:lnTo>
                      <a:pt x="776451" y="175096"/>
                    </a:lnTo>
                    <a:lnTo>
                      <a:pt x="781526" y="167483"/>
                    </a:lnTo>
                    <a:lnTo>
                      <a:pt x="784064" y="162408"/>
                    </a:lnTo>
                    <a:lnTo>
                      <a:pt x="786601" y="159871"/>
                    </a:lnTo>
                    <a:lnTo>
                      <a:pt x="791677" y="152258"/>
                    </a:lnTo>
                    <a:lnTo>
                      <a:pt x="794214" y="149720"/>
                    </a:lnTo>
                    <a:lnTo>
                      <a:pt x="796752" y="147182"/>
                    </a:lnTo>
                    <a:lnTo>
                      <a:pt x="799289" y="144645"/>
                    </a:lnTo>
                    <a:lnTo>
                      <a:pt x="804365" y="137032"/>
                    </a:lnTo>
                    <a:lnTo>
                      <a:pt x="804365" y="134494"/>
                    </a:lnTo>
                    <a:lnTo>
                      <a:pt x="806902" y="131957"/>
                    </a:lnTo>
                    <a:lnTo>
                      <a:pt x="809440" y="129419"/>
                    </a:lnTo>
                    <a:lnTo>
                      <a:pt x="814515" y="121806"/>
                    </a:lnTo>
                    <a:lnTo>
                      <a:pt x="822128" y="114193"/>
                    </a:lnTo>
                    <a:lnTo>
                      <a:pt x="824666" y="111656"/>
                    </a:lnTo>
                    <a:lnTo>
                      <a:pt x="829741" y="104043"/>
                    </a:lnTo>
                    <a:lnTo>
                      <a:pt x="832279" y="101505"/>
                    </a:lnTo>
                    <a:lnTo>
                      <a:pt x="837354" y="98967"/>
                    </a:lnTo>
                    <a:lnTo>
                      <a:pt x="839892" y="96430"/>
                    </a:lnTo>
                    <a:lnTo>
                      <a:pt x="847504" y="88817"/>
                    </a:lnTo>
                    <a:lnTo>
                      <a:pt x="850042" y="83742"/>
                    </a:lnTo>
                    <a:lnTo>
                      <a:pt x="852580" y="81204"/>
                    </a:lnTo>
                    <a:lnTo>
                      <a:pt x="855117" y="81204"/>
                    </a:lnTo>
                    <a:lnTo>
                      <a:pt x="857655" y="78667"/>
                    </a:lnTo>
                    <a:lnTo>
                      <a:pt x="862730" y="78667"/>
                    </a:lnTo>
                    <a:lnTo>
                      <a:pt x="865268" y="81204"/>
                    </a:lnTo>
                    <a:lnTo>
                      <a:pt x="867806" y="83742"/>
                    </a:lnTo>
                    <a:lnTo>
                      <a:pt x="880494" y="91355"/>
                    </a:lnTo>
                    <a:lnTo>
                      <a:pt x="888107" y="98967"/>
                    </a:lnTo>
                    <a:lnTo>
                      <a:pt x="893182" y="104043"/>
                    </a:lnTo>
                    <a:lnTo>
                      <a:pt x="903332" y="109118"/>
                    </a:lnTo>
                    <a:lnTo>
                      <a:pt x="905870" y="111656"/>
                    </a:lnTo>
                    <a:lnTo>
                      <a:pt x="910945" y="114193"/>
                    </a:lnTo>
                    <a:lnTo>
                      <a:pt x="916020" y="116731"/>
                    </a:lnTo>
                    <a:lnTo>
                      <a:pt x="921096" y="116731"/>
                    </a:lnTo>
                    <a:lnTo>
                      <a:pt x="926171" y="119269"/>
                    </a:lnTo>
                    <a:lnTo>
                      <a:pt x="931246" y="119269"/>
                    </a:lnTo>
                    <a:lnTo>
                      <a:pt x="938859" y="121806"/>
                    </a:lnTo>
                    <a:lnTo>
                      <a:pt x="943934" y="124344"/>
                    </a:lnTo>
                    <a:lnTo>
                      <a:pt x="954085" y="126881"/>
                    </a:lnTo>
                    <a:lnTo>
                      <a:pt x="956623" y="126881"/>
                    </a:lnTo>
                    <a:lnTo>
                      <a:pt x="964235" y="129419"/>
                    </a:lnTo>
                    <a:lnTo>
                      <a:pt x="966773" y="129419"/>
                    </a:lnTo>
                    <a:lnTo>
                      <a:pt x="969311" y="131957"/>
                    </a:lnTo>
                    <a:lnTo>
                      <a:pt x="981999" y="131957"/>
                    </a:lnTo>
                    <a:lnTo>
                      <a:pt x="984536" y="129419"/>
                    </a:lnTo>
                    <a:lnTo>
                      <a:pt x="1004837" y="129419"/>
                    </a:lnTo>
                    <a:lnTo>
                      <a:pt x="1009913" y="131957"/>
                    </a:lnTo>
                    <a:lnTo>
                      <a:pt x="1025138" y="131957"/>
                    </a:lnTo>
                    <a:lnTo>
                      <a:pt x="1030214" y="134494"/>
                    </a:lnTo>
                    <a:lnTo>
                      <a:pt x="1040364" y="134494"/>
                    </a:lnTo>
                    <a:lnTo>
                      <a:pt x="1047977" y="131957"/>
                    </a:lnTo>
                    <a:lnTo>
                      <a:pt x="1055590" y="131957"/>
                    </a:lnTo>
                    <a:lnTo>
                      <a:pt x="1063203" y="129419"/>
                    </a:lnTo>
                    <a:lnTo>
                      <a:pt x="1078429" y="129419"/>
                    </a:lnTo>
                    <a:lnTo>
                      <a:pt x="1078429" y="131957"/>
                    </a:lnTo>
                    <a:lnTo>
                      <a:pt x="1083504" y="131957"/>
                    </a:lnTo>
                    <a:lnTo>
                      <a:pt x="1091117" y="134494"/>
                    </a:lnTo>
                    <a:lnTo>
                      <a:pt x="1098730" y="137032"/>
                    </a:lnTo>
                    <a:lnTo>
                      <a:pt x="1108880" y="139570"/>
                    </a:lnTo>
                    <a:lnTo>
                      <a:pt x="1116493" y="142107"/>
                    </a:lnTo>
                    <a:lnTo>
                      <a:pt x="1124106" y="144645"/>
                    </a:lnTo>
                    <a:lnTo>
                      <a:pt x="1136794" y="144645"/>
                    </a:lnTo>
                    <a:lnTo>
                      <a:pt x="1144407" y="142107"/>
                    </a:lnTo>
                    <a:lnTo>
                      <a:pt x="1192611" y="142107"/>
                    </a:lnTo>
                    <a:lnTo>
                      <a:pt x="1197687" y="144645"/>
                    </a:lnTo>
                    <a:lnTo>
                      <a:pt x="1235740" y="144645"/>
                    </a:lnTo>
                    <a:lnTo>
                      <a:pt x="1238278" y="142107"/>
                    </a:lnTo>
                    <a:lnTo>
                      <a:pt x="1245891" y="142107"/>
                    </a:lnTo>
                    <a:lnTo>
                      <a:pt x="1256042" y="139570"/>
                    </a:lnTo>
                    <a:lnTo>
                      <a:pt x="1261117" y="139570"/>
                    </a:lnTo>
                    <a:lnTo>
                      <a:pt x="1266192" y="137032"/>
                    </a:lnTo>
                    <a:lnTo>
                      <a:pt x="1268730" y="134494"/>
                    </a:lnTo>
                    <a:lnTo>
                      <a:pt x="1276343" y="131957"/>
                    </a:lnTo>
                    <a:lnTo>
                      <a:pt x="1278880" y="129419"/>
                    </a:lnTo>
                    <a:lnTo>
                      <a:pt x="1286493" y="124344"/>
                    </a:lnTo>
                    <a:lnTo>
                      <a:pt x="1291568" y="119269"/>
                    </a:lnTo>
                    <a:lnTo>
                      <a:pt x="1294106" y="114193"/>
                    </a:lnTo>
                    <a:lnTo>
                      <a:pt x="1296644" y="111656"/>
                    </a:lnTo>
                    <a:lnTo>
                      <a:pt x="1301719" y="104043"/>
                    </a:lnTo>
                    <a:lnTo>
                      <a:pt x="1304257" y="96430"/>
                    </a:lnTo>
                    <a:lnTo>
                      <a:pt x="1309332" y="88817"/>
                    </a:lnTo>
                    <a:lnTo>
                      <a:pt x="1314407" y="81204"/>
                    </a:lnTo>
                    <a:lnTo>
                      <a:pt x="1316945" y="78667"/>
                    </a:lnTo>
                    <a:lnTo>
                      <a:pt x="1319482" y="68516"/>
                    </a:lnTo>
                    <a:lnTo>
                      <a:pt x="1319482" y="63441"/>
                    </a:lnTo>
                    <a:lnTo>
                      <a:pt x="1322020" y="53290"/>
                    </a:lnTo>
                    <a:lnTo>
                      <a:pt x="1324557" y="45677"/>
                    </a:lnTo>
                    <a:lnTo>
                      <a:pt x="1324557" y="40602"/>
                    </a:lnTo>
                    <a:lnTo>
                      <a:pt x="1327095" y="35527"/>
                    </a:lnTo>
                    <a:lnTo>
                      <a:pt x="1327095" y="27914"/>
                    </a:lnTo>
                    <a:lnTo>
                      <a:pt x="1332170" y="20301"/>
                    </a:lnTo>
                    <a:lnTo>
                      <a:pt x="1334708" y="15226"/>
                    </a:lnTo>
                    <a:lnTo>
                      <a:pt x="1337246" y="5075"/>
                    </a:lnTo>
                    <a:lnTo>
                      <a:pt x="1339783" y="2538"/>
                    </a:lnTo>
                    <a:lnTo>
                      <a:pt x="1339783" y="0"/>
                    </a:lnTo>
                    <a:lnTo>
                      <a:pt x="1342321" y="2538"/>
                    </a:lnTo>
                    <a:lnTo>
                      <a:pt x="1344858" y="2538"/>
                    </a:lnTo>
                    <a:lnTo>
                      <a:pt x="1347396" y="10150"/>
                    </a:lnTo>
                    <a:lnTo>
                      <a:pt x="1352471" y="15226"/>
                    </a:lnTo>
                    <a:lnTo>
                      <a:pt x="1355009" y="17763"/>
                    </a:lnTo>
                    <a:lnTo>
                      <a:pt x="1357547" y="22839"/>
                    </a:lnTo>
                    <a:lnTo>
                      <a:pt x="1360084" y="25376"/>
                    </a:lnTo>
                    <a:lnTo>
                      <a:pt x="1362622" y="30452"/>
                    </a:lnTo>
                    <a:lnTo>
                      <a:pt x="1367697" y="35527"/>
                    </a:lnTo>
                    <a:lnTo>
                      <a:pt x="1380385" y="35527"/>
                    </a:lnTo>
                    <a:lnTo>
                      <a:pt x="1387998" y="38064"/>
                    </a:lnTo>
                    <a:lnTo>
                      <a:pt x="1393074" y="40602"/>
                    </a:lnTo>
                    <a:lnTo>
                      <a:pt x="1398149" y="43140"/>
                    </a:lnTo>
                    <a:lnTo>
                      <a:pt x="1405762" y="43140"/>
                    </a:lnTo>
                    <a:lnTo>
                      <a:pt x="1408299" y="45677"/>
                    </a:lnTo>
                    <a:lnTo>
                      <a:pt x="1410837" y="48215"/>
                    </a:lnTo>
                    <a:lnTo>
                      <a:pt x="1415912" y="50753"/>
                    </a:lnTo>
                    <a:lnTo>
                      <a:pt x="1431138" y="50753"/>
                    </a:lnTo>
                    <a:lnTo>
                      <a:pt x="1436213" y="45677"/>
                    </a:lnTo>
                    <a:lnTo>
                      <a:pt x="1438751" y="43140"/>
                    </a:lnTo>
                    <a:lnTo>
                      <a:pt x="1441288" y="40602"/>
                    </a:lnTo>
                    <a:lnTo>
                      <a:pt x="1448901" y="38064"/>
                    </a:lnTo>
                    <a:lnTo>
                      <a:pt x="1453977" y="35527"/>
                    </a:lnTo>
                    <a:lnTo>
                      <a:pt x="1461589" y="32989"/>
                    </a:lnTo>
                    <a:lnTo>
                      <a:pt x="1466665" y="32989"/>
                    </a:lnTo>
                    <a:lnTo>
                      <a:pt x="1471740" y="35527"/>
                    </a:lnTo>
                    <a:lnTo>
                      <a:pt x="1476815" y="35527"/>
                    </a:lnTo>
                    <a:lnTo>
                      <a:pt x="1484428" y="40602"/>
                    </a:lnTo>
                    <a:lnTo>
                      <a:pt x="1486966" y="43140"/>
                    </a:lnTo>
                    <a:lnTo>
                      <a:pt x="1492041" y="45677"/>
                    </a:lnTo>
                    <a:lnTo>
                      <a:pt x="1502192" y="45677"/>
                    </a:lnTo>
                    <a:lnTo>
                      <a:pt x="1507267" y="48215"/>
                    </a:lnTo>
                    <a:lnTo>
                      <a:pt x="1517417" y="53290"/>
                    </a:lnTo>
                    <a:lnTo>
                      <a:pt x="1525030" y="58365"/>
                    </a:lnTo>
                    <a:lnTo>
                      <a:pt x="1532643" y="63441"/>
                    </a:lnTo>
                    <a:lnTo>
                      <a:pt x="1535181" y="63441"/>
                    </a:lnTo>
                    <a:lnTo>
                      <a:pt x="1535181" y="65978"/>
                    </a:lnTo>
                    <a:lnTo>
                      <a:pt x="1537718" y="65978"/>
                    </a:lnTo>
                    <a:lnTo>
                      <a:pt x="1540256" y="68516"/>
                    </a:lnTo>
                    <a:lnTo>
                      <a:pt x="1547869" y="73591"/>
                    </a:lnTo>
                    <a:lnTo>
                      <a:pt x="1552944" y="78667"/>
                    </a:lnTo>
                    <a:lnTo>
                      <a:pt x="1558019" y="81204"/>
                    </a:lnTo>
                    <a:lnTo>
                      <a:pt x="1563095" y="83742"/>
                    </a:lnTo>
                    <a:lnTo>
                      <a:pt x="1565632" y="86279"/>
                    </a:lnTo>
                    <a:lnTo>
                      <a:pt x="1568170" y="86279"/>
                    </a:lnTo>
                    <a:lnTo>
                      <a:pt x="1573245" y="91355"/>
                    </a:lnTo>
                    <a:lnTo>
                      <a:pt x="1578320" y="93892"/>
                    </a:lnTo>
                    <a:lnTo>
                      <a:pt x="1583396" y="96430"/>
                    </a:lnTo>
                    <a:lnTo>
                      <a:pt x="1588471" y="101505"/>
                    </a:lnTo>
                    <a:lnTo>
                      <a:pt x="1593546" y="104043"/>
                    </a:lnTo>
                    <a:lnTo>
                      <a:pt x="1598621" y="104043"/>
                    </a:lnTo>
                    <a:lnTo>
                      <a:pt x="1598621" y="109118"/>
                    </a:lnTo>
                    <a:lnTo>
                      <a:pt x="1601159" y="116731"/>
                    </a:lnTo>
                    <a:lnTo>
                      <a:pt x="1598621" y="119269"/>
                    </a:lnTo>
                    <a:lnTo>
                      <a:pt x="1598621" y="129419"/>
                    </a:lnTo>
                    <a:lnTo>
                      <a:pt x="1593546" y="137032"/>
                    </a:lnTo>
                    <a:lnTo>
                      <a:pt x="1585933" y="137032"/>
                    </a:lnTo>
                    <a:lnTo>
                      <a:pt x="1588471" y="139570"/>
                    </a:lnTo>
                    <a:lnTo>
                      <a:pt x="1593546" y="144645"/>
                    </a:lnTo>
                    <a:lnTo>
                      <a:pt x="1603697" y="152258"/>
                    </a:lnTo>
                    <a:lnTo>
                      <a:pt x="1613847" y="162408"/>
                    </a:lnTo>
                    <a:lnTo>
                      <a:pt x="1634138" y="180172"/>
                    </a:lnTo>
                    <a:lnTo>
                      <a:pt x="1646826" y="192860"/>
                    </a:lnTo>
                    <a:lnTo>
                      <a:pt x="1654439" y="197935"/>
                    </a:lnTo>
                    <a:lnTo>
                      <a:pt x="1656976" y="200473"/>
                    </a:lnTo>
                    <a:lnTo>
                      <a:pt x="1664589" y="203010"/>
                    </a:lnTo>
                    <a:lnTo>
                      <a:pt x="1669664" y="203010"/>
                    </a:lnTo>
                    <a:lnTo>
                      <a:pt x="1677277" y="208086"/>
                    </a:lnTo>
                    <a:lnTo>
                      <a:pt x="1679815" y="210623"/>
                    </a:lnTo>
                    <a:lnTo>
                      <a:pt x="1687428" y="210623"/>
                    </a:lnTo>
                    <a:lnTo>
                      <a:pt x="1692503" y="215698"/>
                    </a:lnTo>
                    <a:lnTo>
                      <a:pt x="1700116" y="223311"/>
                    </a:lnTo>
                    <a:lnTo>
                      <a:pt x="1710266" y="225849"/>
                    </a:lnTo>
                    <a:lnTo>
                      <a:pt x="1720417" y="225849"/>
                    </a:lnTo>
                    <a:lnTo>
                      <a:pt x="1725492" y="228387"/>
                    </a:lnTo>
                    <a:lnTo>
                      <a:pt x="1728030" y="233462"/>
                    </a:lnTo>
                    <a:lnTo>
                      <a:pt x="1728030" y="241075"/>
                    </a:lnTo>
                    <a:lnTo>
                      <a:pt x="1730568" y="238537"/>
                    </a:lnTo>
                    <a:lnTo>
                      <a:pt x="1733105" y="238537"/>
                    </a:lnTo>
                    <a:lnTo>
                      <a:pt x="1735643" y="241075"/>
                    </a:lnTo>
                    <a:lnTo>
                      <a:pt x="1738180" y="243612"/>
                    </a:lnTo>
                    <a:lnTo>
                      <a:pt x="1740718" y="246150"/>
                    </a:lnTo>
                    <a:lnTo>
                      <a:pt x="1748331" y="251225"/>
                    </a:lnTo>
                    <a:lnTo>
                      <a:pt x="1753406" y="256300"/>
                    </a:lnTo>
                    <a:lnTo>
                      <a:pt x="1753406" y="271526"/>
                    </a:lnTo>
                    <a:lnTo>
                      <a:pt x="1755944" y="281677"/>
                    </a:lnTo>
                    <a:lnTo>
                      <a:pt x="1758481" y="289290"/>
                    </a:lnTo>
                    <a:lnTo>
                      <a:pt x="1761019" y="291827"/>
                    </a:lnTo>
                    <a:lnTo>
                      <a:pt x="1766094" y="296902"/>
                    </a:lnTo>
                    <a:lnTo>
                      <a:pt x="1773707" y="301978"/>
                    </a:lnTo>
                    <a:lnTo>
                      <a:pt x="1778782" y="304515"/>
                    </a:lnTo>
                    <a:lnTo>
                      <a:pt x="1776245" y="312128"/>
                    </a:lnTo>
                    <a:lnTo>
                      <a:pt x="1771169" y="319741"/>
                    </a:lnTo>
                    <a:lnTo>
                      <a:pt x="1763557" y="327354"/>
                    </a:lnTo>
                    <a:lnTo>
                      <a:pt x="1750869" y="337505"/>
                    </a:lnTo>
                    <a:lnTo>
                      <a:pt x="1740718" y="342580"/>
                    </a:lnTo>
                    <a:lnTo>
                      <a:pt x="1735643" y="352730"/>
                    </a:lnTo>
                    <a:lnTo>
                      <a:pt x="1733105" y="360343"/>
                    </a:lnTo>
                    <a:lnTo>
                      <a:pt x="1738180" y="367956"/>
                    </a:lnTo>
                    <a:lnTo>
                      <a:pt x="1743256" y="378107"/>
                    </a:lnTo>
                    <a:lnTo>
                      <a:pt x="1748331" y="390795"/>
                    </a:lnTo>
                    <a:lnTo>
                      <a:pt x="1750869" y="406020"/>
                    </a:lnTo>
                    <a:lnTo>
                      <a:pt x="1750869" y="416171"/>
                    </a:lnTo>
                    <a:lnTo>
                      <a:pt x="1748331" y="423784"/>
                    </a:lnTo>
                    <a:lnTo>
                      <a:pt x="1750869" y="431397"/>
                    </a:lnTo>
                    <a:lnTo>
                      <a:pt x="1748331" y="439010"/>
                    </a:lnTo>
                    <a:lnTo>
                      <a:pt x="1745793" y="446623"/>
                    </a:lnTo>
                    <a:lnTo>
                      <a:pt x="1743256" y="451698"/>
                    </a:lnTo>
                    <a:lnTo>
                      <a:pt x="1738180" y="459311"/>
                    </a:lnTo>
                    <a:lnTo>
                      <a:pt x="1735643" y="471999"/>
                    </a:lnTo>
                    <a:lnTo>
                      <a:pt x="1735643" y="474536"/>
                    </a:lnTo>
                    <a:lnTo>
                      <a:pt x="1730568" y="494837"/>
                    </a:lnTo>
                    <a:lnTo>
                      <a:pt x="1728030" y="515128"/>
                    </a:lnTo>
                    <a:lnTo>
                      <a:pt x="1722955" y="532891"/>
                    </a:lnTo>
                    <a:lnTo>
                      <a:pt x="1717879" y="548117"/>
                    </a:lnTo>
                    <a:lnTo>
                      <a:pt x="1712804" y="563343"/>
                    </a:lnTo>
                    <a:lnTo>
                      <a:pt x="1710266" y="573493"/>
                    </a:lnTo>
                    <a:lnTo>
                      <a:pt x="1710266" y="581106"/>
                    </a:lnTo>
                    <a:lnTo>
                      <a:pt x="1707729" y="583644"/>
                    </a:lnTo>
                    <a:lnTo>
                      <a:pt x="1707729" y="588719"/>
                    </a:lnTo>
                    <a:lnTo>
                      <a:pt x="1702654" y="596332"/>
                    </a:lnTo>
                    <a:lnTo>
                      <a:pt x="1700116" y="598870"/>
                    </a:lnTo>
                    <a:lnTo>
                      <a:pt x="1697578" y="603945"/>
                    </a:lnTo>
                    <a:lnTo>
                      <a:pt x="1692503" y="609020"/>
                    </a:lnTo>
                    <a:lnTo>
                      <a:pt x="1689965" y="611558"/>
                    </a:lnTo>
                    <a:lnTo>
                      <a:pt x="1687428" y="616633"/>
                    </a:lnTo>
                    <a:lnTo>
                      <a:pt x="1682352" y="621708"/>
                    </a:lnTo>
                    <a:lnTo>
                      <a:pt x="1682352" y="626784"/>
                    </a:lnTo>
                    <a:lnTo>
                      <a:pt x="1679815" y="629321"/>
                    </a:lnTo>
                    <a:lnTo>
                      <a:pt x="1682352" y="629321"/>
                    </a:lnTo>
                    <a:lnTo>
                      <a:pt x="1682352" y="631859"/>
                    </a:lnTo>
                    <a:lnTo>
                      <a:pt x="1684890" y="634396"/>
                    </a:lnTo>
                    <a:lnTo>
                      <a:pt x="1687428" y="636934"/>
                    </a:lnTo>
                    <a:lnTo>
                      <a:pt x="1689965" y="636934"/>
                    </a:lnTo>
                    <a:lnTo>
                      <a:pt x="1689965" y="647085"/>
                    </a:lnTo>
                    <a:lnTo>
                      <a:pt x="1692503" y="652160"/>
                    </a:lnTo>
                    <a:lnTo>
                      <a:pt x="1695041" y="652160"/>
                    </a:lnTo>
                    <a:lnTo>
                      <a:pt x="1695041" y="662310"/>
                    </a:lnTo>
                    <a:lnTo>
                      <a:pt x="1697578" y="664848"/>
                    </a:lnTo>
                    <a:lnTo>
                      <a:pt x="1697578" y="667386"/>
                    </a:lnTo>
                    <a:lnTo>
                      <a:pt x="1695041" y="669923"/>
                    </a:lnTo>
                    <a:lnTo>
                      <a:pt x="1689965" y="669923"/>
                    </a:lnTo>
                    <a:lnTo>
                      <a:pt x="1682352" y="672461"/>
                    </a:lnTo>
                    <a:lnTo>
                      <a:pt x="1677277" y="672461"/>
                    </a:lnTo>
                    <a:lnTo>
                      <a:pt x="1672202" y="669923"/>
                    </a:lnTo>
                    <a:lnTo>
                      <a:pt x="1672202" y="667386"/>
                    </a:lnTo>
                    <a:lnTo>
                      <a:pt x="1664589" y="667386"/>
                    </a:lnTo>
                    <a:lnTo>
                      <a:pt x="1662052" y="669923"/>
                    </a:lnTo>
                    <a:lnTo>
                      <a:pt x="1662052" y="672461"/>
                    </a:lnTo>
                    <a:lnTo>
                      <a:pt x="1659514" y="672461"/>
                    </a:lnTo>
                    <a:lnTo>
                      <a:pt x="1656976" y="669923"/>
                    </a:lnTo>
                    <a:lnTo>
                      <a:pt x="1654439" y="669923"/>
                    </a:lnTo>
                    <a:lnTo>
                      <a:pt x="1651901" y="667386"/>
                    </a:lnTo>
                    <a:lnTo>
                      <a:pt x="1651901" y="674999"/>
                    </a:lnTo>
                    <a:lnTo>
                      <a:pt x="1649363" y="677536"/>
                    </a:lnTo>
                    <a:lnTo>
                      <a:pt x="1646826" y="677536"/>
                    </a:lnTo>
                    <a:lnTo>
                      <a:pt x="1644288" y="674999"/>
                    </a:lnTo>
                    <a:lnTo>
                      <a:pt x="1641751" y="674999"/>
                    </a:lnTo>
                    <a:lnTo>
                      <a:pt x="1639213" y="680074"/>
                    </a:lnTo>
                    <a:lnTo>
                      <a:pt x="1631600" y="682611"/>
                    </a:lnTo>
                    <a:lnTo>
                      <a:pt x="1626525" y="682611"/>
                    </a:lnTo>
                    <a:lnTo>
                      <a:pt x="1623987" y="685149"/>
                    </a:lnTo>
                    <a:lnTo>
                      <a:pt x="1621449" y="682611"/>
                    </a:lnTo>
                    <a:lnTo>
                      <a:pt x="1618912" y="682611"/>
                    </a:lnTo>
                    <a:lnTo>
                      <a:pt x="1618912" y="680074"/>
                    </a:lnTo>
                    <a:lnTo>
                      <a:pt x="1621449" y="680074"/>
                    </a:lnTo>
                    <a:lnTo>
                      <a:pt x="1621449" y="677536"/>
                    </a:lnTo>
                    <a:lnTo>
                      <a:pt x="1611299" y="677536"/>
                    </a:lnTo>
                    <a:lnTo>
                      <a:pt x="1611299" y="680074"/>
                    </a:lnTo>
                    <a:lnTo>
                      <a:pt x="1608761" y="680074"/>
                    </a:lnTo>
                    <a:lnTo>
                      <a:pt x="1608761" y="682611"/>
                    </a:lnTo>
                    <a:lnTo>
                      <a:pt x="1598611" y="682611"/>
                    </a:lnTo>
                    <a:lnTo>
                      <a:pt x="1598611" y="672461"/>
                    </a:lnTo>
                    <a:lnTo>
                      <a:pt x="1593535" y="672461"/>
                    </a:lnTo>
                    <a:lnTo>
                      <a:pt x="1590998" y="674999"/>
                    </a:lnTo>
                    <a:lnTo>
                      <a:pt x="1590998" y="677536"/>
                    </a:lnTo>
                    <a:lnTo>
                      <a:pt x="1588460" y="680074"/>
                    </a:lnTo>
                    <a:lnTo>
                      <a:pt x="1585923" y="690224"/>
                    </a:lnTo>
                    <a:lnTo>
                      <a:pt x="1585923" y="710525"/>
                    </a:lnTo>
                    <a:lnTo>
                      <a:pt x="1588460" y="713063"/>
                    </a:lnTo>
                    <a:lnTo>
                      <a:pt x="1588460" y="723214"/>
                    </a:lnTo>
                    <a:lnTo>
                      <a:pt x="1590998" y="728289"/>
                    </a:lnTo>
                    <a:lnTo>
                      <a:pt x="1590998" y="730826"/>
                    </a:lnTo>
                    <a:lnTo>
                      <a:pt x="1593535" y="735902"/>
                    </a:lnTo>
                    <a:lnTo>
                      <a:pt x="1593535" y="763805"/>
                    </a:lnTo>
                    <a:lnTo>
                      <a:pt x="1590998" y="768880"/>
                    </a:lnTo>
                    <a:lnTo>
                      <a:pt x="1588460" y="776493"/>
                    </a:lnTo>
                    <a:lnTo>
                      <a:pt x="1585923" y="781568"/>
                    </a:lnTo>
                    <a:lnTo>
                      <a:pt x="1580847" y="786644"/>
                    </a:lnTo>
                    <a:lnTo>
                      <a:pt x="1578310" y="789181"/>
                    </a:lnTo>
                    <a:lnTo>
                      <a:pt x="1575772" y="791719"/>
                    </a:lnTo>
                    <a:lnTo>
                      <a:pt x="1580847" y="791719"/>
                    </a:lnTo>
                    <a:lnTo>
                      <a:pt x="1585923" y="794256"/>
                    </a:lnTo>
                    <a:lnTo>
                      <a:pt x="1590998" y="796794"/>
                    </a:lnTo>
                    <a:lnTo>
                      <a:pt x="1601148" y="799332"/>
                    </a:lnTo>
                    <a:lnTo>
                      <a:pt x="1608761" y="799332"/>
                    </a:lnTo>
                    <a:lnTo>
                      <a:pt x="1608761" y="801869"/>
                    </a:lnTo>
                    <a:lnTo>
                      <a:pt x="1611299" y="801869"/>
                    </a:lnTo>
                    <a:lnTo>
                      <a:pt x="1611299" y="847536"/>
                    </a:lnTo>
                    <a:lnTo>
                      <a:pt x="1613837" y="852611"/>
                    </a:lnTo>
                    <a:lnTo>
                      <a:pt x="1621449" y="862762"/>
                    </a:lnTo>
                    <a:lnTo>
                      <a:pt x="1626525" y="872912"/>
                    </a:lnTo>
                    <a:lnTo>
                      <a:pt x="1631600" y="885601"/>
                    </a:lnTo>
                    <a:lnTo>
                      <a:pt x="1631600" y="888138"/>
                    </a:lnTo>
                    <a:lnTo>
                      <a:pt x="1636675" y="888138"/>
                    </a:lnTo>
                    <a:lnTo>
                      <a:pt x="1644288" y="890676"/>
                    </a:lnTo>
                    <a:lnTo>
                      <a:pt x="1651901" y="890676"/>
                    </a:lnTo>
                    <a:lnTo>
                      <a:pt x="1662052" y="893213"/>
                    </a:lnTo>
                    <a:lnTo>
                      <a:pt x="1679815" y="895751"/>
                    </a:lnTo>
                    <a:lnTo>
                      <a:pt x="1695041" y="895751"/>
                    </a:lnTo>
                    <a:lnTo>
                      <a:pt x="1695041" y="898289"/>
                    </a:lnTo>
                    <a:lnTo>
                      <a:pt x="1697578" y="898289"/>
                    </a:lnTo>
                    <a:lnTo>
                      <a:pt x="1697578" y="918579"/>
                    </a:lnTo>
                    <a:lnTo>
                      <a:pt x="1695041" y="926192"/>
                    </a:lnTo>
                    <a:lnTo>
                      <a:pt x="1692503" y="938880"/>
                    </a:lnTo>
                    <a:lnTo>
                      <a:pt x="1687428" y="954106"/>
                    </a:lnTo>
                    <a:lnTo>
                      <a:pt x="1684890" y="966794"/>
                    </a:lnTo>
                    <a:lnTo>
                      <a:pt x="1682352" y="982020"/>
                    </a:lnTo>
                    <a:lnTo>
                      <a:pt x="1677277" y="997246"/>
                    </a:lnTo>
                    <a:lnTo>
                      <a:pt x="1674740" y="1012471"/>
                    </a:lnTo>
                    <a:lnTo>
                      <a:pt x="1667127" y="1027697"/>
                    </a:lnTo>
                    <a:lnTo>
                      <a:pt x="1664589" y="1040385"/>
                    </a:lnTo>
                    <a:lnTo>
                      <a:pt x="1662052" y="1053073"/>
                    </a:lnTo>
                    <a:lnTo>
                      <a:pt x="1656976" y="1060686"/>
                    </a:lnTo>
                    <a:lnTo>
                      <a:pt x="1656976" y="1063224"/>
                    </a:lnTo>
                    <a:lnTo>
                      <a:pt x="1654439" y="1063224"/>
                    </a:lnTo>
                    <a:lnTo>
                      <a:pt x="1649363" y="1065762"/>
                    </a:lnTo>
                    <a:lnTo>
                      <a:pt x="1646826" y="1065762"/>
                    </a:lnTo>
                    <a:lnTo>
                      <a:pt x="1636675" y="1068299"/>
                    </a:lnTo>
                    <a:lnTo>
                      <a:pt x="1631600" y="1070837"/>
                    </a:lnTo>
                    <a:lnTo>
                      <a:pt x="1621449" y="1073375"/>
                    </a:lnTo>
                    <a:lnTo>
                      <a:pt x="1613837" y="1075912"/>
                    </a:lnTo>
                    <a:lnTo>
                      <a:pt x="1608761" y="1078450"/>
                    </a:lnTo>
                    <a:lnTo>
                      <a:pt x="1568170" y="1078450"/>
                    </a:lnTo>
                    <a:lnTo>
                      <a:pt x="1563095" y="1075912"/>
                    </a:lnTo>
                    <a:lnTo>
                      <a:pt x="1558019" y="1075912"/>
                    </a:lnTo>
                    <a:lnTo>
                      <a:pt x="1555482" y="1078450"/>
                    </a:lnTo>
                    <a:lnTo>
                      <a:pt x="1550406" y="1080987"/>
                    </a:lnTo>
                    <a:lnTo>
                      <a:pt x="1547869" y="1086063"/>
                    </a:lnTo>
                    <a:lnTo>
                      <a:pt x="1542794" y="1088600"/>
                    </a:lnTo>
                    <a:lnTo>
                      <a:pt x="1540256" y="1091138"/>
                    </a:lnTo>
                    <a:lnTo>
                      <a:pt x="1540256" y="1093676"/>
                    </a:lnTo>
                    <a:lnTo>
                      <a:pt x="1535181" y="1101288"/>
                    </a:lnTo>
                    <a:lnTo>
                      <a:pt x="1532643" y="1103826"/>
                    </a:lnTo>
                    <a:lnTo>
                      <a:pt x="1530105" y="1108901"/>
                    </a:lnTo>
                    <a:lnTo>
                      <a:pt x="1527568" y="1113977"/>
                    </a:lnTo>
                    <a:lnTo>
                      <a:pt x="1525030" y="1121589"/>
                    </a:lnTo>
                    <a:lnTo>
                      <a:pt x="1522492" y="1124127"/>
                    </a:lnTo>
                    <a:lnTo>
                      <a:pt x="1519955" y="1129202"/>
                    </a:lnTo>
                    <a:lnTo>
                      <a:pt x="1517417" y="1134277"/>
                    </a:lnTo>
                    <a:lnTo>
                      <a:pt x="1514880" y="1136815"/>
                    </a:lnTo>
                    <a:lnTo>
                      <a:pt x="1509804" y="1139353"/>
                    </a:lnTo>
                    <a:lnTo>
                      <a:pt x="1507267" y="1141890"/>
                    </a:lnTo>
                    <a:lnTo>
                      <a:pt x="1504729" y="1144428"/>
                    </a:lnTo>
                    <a:lnTo>
                      <a:pt x="1499654" y="1146966"/>
                    </a:lnTo>
                    <a:lnTo>
                      <a:pt x="1494579" y="1149503"/>
                    </a:lnTo>
                    <a:lnTo>
                      <a:pt x="1489503" y="1149503"/>
                    </a:lnTo>
                    <a:lnTo>
                      <a:pt x="1484428" y="1152041"/>
                    </a:lnTo>
                    <a:lnTo>
                      <a:pt x="1481891" y="1154579"/>
                    </a:lnTo>
                    <a:lnTo>
                      <a:pt x="1481891" y="1159654"/>
                    </a:lnTo>
                    <a:lnTo>
                      <a:pt x="1479353" y="1164729"/>
                    </a:lnTo>
                    <a:lnTo>
                      <a:pt x="1476815" y="1172342"/>
                    </a:lnTo>
                    <a:lnTo>
                      <a:pt x="1476815" y="1179955"/>
                    </a:lnTo>
                    <a:lnTo>
                      <a:pt x="1474278" y="1185030"/>
                    </a:lnTo>
                    <a:lnTo>
                      <a:pt x="1474278" y="1187568"/>
                    </a:lnTo>
                    <a:lnTo>
                      <a:pt x="1469202" y="1187568"/>
                    </a:lnTo>
                    <a:lnTo>
                      <a:pt x="1464127" y="1185030"/>
                    </a:lnTo>
                    <a:lnTo>
                      <a:pt x="1459052" y="1182493"/>
                    </a:lnTo>
                    <a:lnTo>
                      <a:pt x="1426073" y="1182493"/>
                    </a:lnTo>
                    <a:lnTo>
                      <a:pt x="1420998" y="1185030"/>
                    </a:lnTo>
                    <a:lnTo>
                      <a:pt x="1418460" y="1185030"/>
                    </a:lnTo>
                    <a:lnTo>
                      <a:pt x="1410848" y="1190106"/>
                    </a:lnTo>
                    <a:lnTo>
                      <a:pt x="1408310" y="1190106"/>
                    </a:lnTo>
                    <a:lnTo>
                      <a:pt x="1405772" y="1195181"/>
                    </a:lnTo>
                    <a:lnTo>
                      <a:pt x="1403235" y="1197718"/>
                    </a:lnTo>
                    <a:lnTo>
                      <a:pt x="1403235" y="1200256"/>
                    </a:lnTo>
                    <a:lnTo>
                      <a:pt x="1400697" y="1202794"/>
                    </a:lnTo>
                    <a:lnTo>
                      <a:pt x="1398159" y="1205331"/>
                    </a:lnTo>
                    <a:lnTo>
                      <a:pt x="1398159" y="1207869"/>
                    </a:lnTo>
                    <a:lnTo>
                      <a:pt x="1400697" y="1210406"/>
                    </a:lnTo>
                    <a:lnTo>
                      <a:pt x="1400697" y="1212944"/>
                    </a:lnTo>
                    <a:lnTo>
                      <a:pt x="1403235" y="1220557"/>
                    </a:lnTo>
                    <a:lnTo>
                      <a:pt x="1403235" y="1225632"/>
                    </a:lnTo>
                    <a:lnTo>
                      <a:pt x="1398159" y="1233245"/>
                    </a:lnTo>
                    <a:lnTo>
                      <a:pt x="1393084" y="1238320"/>
                    </a:lnTo>
                    <a:lnTo>
                      <a:pt x="1390546" y="1243396"/>
                    </a:lnTo>
                    <a:lnTo>
                      <a:pt x="1385471" y="1251008"/>
                    </a:lnTo>
                    <a:lnTo>
                      <a:pt x="1380396" y="1253546"/>
                    </a:lnTo>
                    <a:lnTo>
                      <a:pt x="1367708" y="1261159"/>
                    </a:lnTo>
                    <a:lnTo>
                      <a:pt x="1357557" y="1266234"/>
                    </a:lnTo>
                    <a:lnTo>
                      <a:pt x="1355020" y="1268772"/>
                    </a:lnTo>
                    <a:lnTo>
                      <a:pt x="1352482" y="1276385"/>
                    </a:lnTo>
                    <a:lnTo>
                      <a:pt x="1349944" y="1281460"/>
                    </a:lnTo>
                    <a:lnTo>
                      <a:pt x="1314428" y="1281460"/>
                    </a:lnTo>
                    <a:lnTo>
                      <a:pt x="1314428" y="1278922"/>
                    </a:lnTo>
                    <a:lnTo>
                      <a:pt x="1311890" y="1273847"/>
                    </a:lnTo>
                    <a:lnTo>
                      <a:pt x="1311890" y="1271310"/>
                    </a:lnTo>
                    <a:lnTo>
                      <a:pt x="1309353" y="1268772"/>
                    </a:lnTo>
                    <a:lnTo>
                      <a:pt x="1309353" y="1266234"/>
                    </a:lnTo>
                    <a:lnTo>
                      <a:pt x="1306815" y="1261159"/>
                    </a:lnTo>
                    <a:lnTo>
                      <a:pt x="1301740" y="1256084"/>
                    </a:lnTo>
                    <a:lnTo>
                      <a:pt x="1301740" y="1251008"/>
                    </a:lnTo>
                    <a:lnTo>
                      <a:pt x="1299202" y="1248471"/>
                    </a:lnTo>
                    <a:lnTo>
                      <a:pt x="1299202" y="1243396"/>
                    </a:lnTo>
                    <a:lnTo>
                      <a:pt x="1296665" y="1240858"/>
                    </a:lnTo>
                    <a:lnTo>
                      <a:pt x="1296665" y="1238320"/>
                    </a:lnTo>
                    <a:lnTo>
                      <a:pt x="1294127" y="1235783"/>
                    </a:lnTo>
                    <a:lnTo>
                      <a:pt x="1294127" y="1233245"/>
                    </a:lnTo>
                    <a:lnTo>
                      <a:pt x="1291589" y="1233245"/>
                    </a:lnTo>
                    <a:lnTo>
                      <a:pt x="1291589" y="1230707"/>
                    </a:lnTo>
                    <a:lnTo>
                      <a:pt x="1289052" y="1225632"/>
                    </a:lnTo>
                    <a:lnTo>
                      <a:pt x="1289052" y="1223094"/>
                    </a:lnTo>
                    <a:lnTo>
                      <a:pt x="1286514" y="1220557"/>
                    </a:lnTo>
                    <a:lnTo>
                      <a:pt x="1283977" y="1218019"/>
                    </a:lnTo>
                    <a:lnTo>
                      <a:pt x="1281439" y="1215482"/>
                    </a:lnTo>
                    <a:lnTo>
                      <a:pt x="1276364" y="1212944"/>
                    </a:lnTo>
                    <a:lnTo>
                      <a:pt x="1271288" y="1212944"/>
                    </a:lnTo>
                    <a:lnTo>
                      <a:pt x="1268751" y="1210406"/>
                    </a:lnTo>
                    <a:lnTo>
                      <a:pt x="1258600" y="1210406"/>
                    </a:lnTo>
                    <a:lnTo>
                      <a:pt x="1256063" y="1207869"/>
                    </a:lnTo>
                    <a:lnTo>
                      <a:pt x="1250988" y="1207869"/>
                    </a:lnTo>
                    <a:lnTo>
                      <a:pt x="1248450" y="1205331"/>
                    </a:lnTo>
                    <a:lnTo>
                      <a:pt x="1245912" y="1205331"/>
                    </a:lnTo>
                    <a:lnTo>
                      <a:pt x="1243375" y="1202794"/>
                    </a:lnTo>
                    <a:lnTo>
                      <a:pt x="1238299" y="1200256"/>
                    </a:lnTo>
                    <a:lnTo>
                      <a:pt x="1233224" y="1197718"/>
                    </a:lnTo>
                    <a:lnTo>
                      <a:pt x="1230686" y="1192643"/>
                    </a:lnTo>
                    <a:lnTo>
                      <a:pt x="1225611" y="1190106"/>
                    </a:lnTo>
                    <a:lnTo>
                      <a:pt x="1223074" y="1190106"/>
                    </a:lnTo>
                    <a:lnTo>
                      <a:pt x="1220536" y="1187568"/>
                    </a:lnTo>
                    <a:lnTo>
                      <a:pt x="1217998" y="1182493"/>
                    </a:lnTo>
                    <a:lnTo>
                      <a:pt x="1215461" y="1182493"/>
                    </a:lnTo>
                    <a:lnTo>
                      <a:pt x="1210385" y="1179955"/>
                    </a:lnTo>
                    <a:lnTo>
                      <a:pt x="1207848" y="1179955"/>
                    </a:lnTo>
                    <a:lnTo>
                      <a:pt x="1202772" y="1182493"/>
                    </a:lnTo>
                    <a:lnTo>
                      <a:pt x="1200235" y="1182493"/>
                    </a:lnTo>
                    <a:lnTo>
                      <a:pt x="1197697" y="1185030"/>
                    </a:lnTo>
                    <a:lnTo>
                      <a:pt x="1195160" y="1187568"/>
                    </a:lnTo>
                    <a:lnTo>
                      <a:pt x="1192622" y="1192643"/>
                    </a:lnTo>
                    <a:lnTo>
                      <a:pt x="1190084" y="1195181"/>
                    </a:lnTo>
                    <a:lnTo>
                      <a:pt x="1187547" y="1200256"/>
                    </a:lnTo>
                    <a:lnTo>
                      <a:pt x="1185009" y="1202794"/>
                    </a:lnTo>
                    <a:lnTo>
                      <a:pt x="1182471" y="1205331"/>
                    </a:lnTo>
                    <a:lnTo>
                      <a:pt x="1182471" y="1207869"/>
                    </a:lnTo>
                    <a:lnTo>
                      <a:pt x="1179934" y="1207869"/>
                    </a:lnTo>
                    <a:lnTo>
                      <a:pt x="1179934" y="1210406"/>
                    </a:lnTo>
                    <a:lnTo>
                      <a:pt x="1172321" y="1210406"/>
                    </a:lnTo>
                    <a:lnTo>
                      <a:pt x="1157095" y="1212944"/>
                    </a:lnTo>
                    <a:lnTo>
                      <a:pt x="1146945" y="1215482"/>
                    </a:lnTo>
                    <a:lnTo>
                      <a:pt x="1141869" y="1218019"/>
                    </a:lnTo>
                    <a:lnTo>
                      <a:pt x="1131719" y="1218019"/>
                    </a:lnTo>
                    <a:lnTo>
                      <a:pt x="1126644" y="1212944"/>
                    </a:lnTo>
                    <a:lnTo>
                      <a:pt x="1119031" y="1207869"/>
                    </a:lnTo>
                    <a:lnTo>
                      <a:pt x="1108880" y="1202794"/>
                    </a:lnTo>
                    <a:lnTo>
                      <a:pt x="1096192" y="1202794"/>
                    </a:lnTo>
                    <a:lnTo>
                      <a:pt x="1093654" y="1200256"/>
                    </a:lnTo>
                    <a:lnTo>
                      <a:pt x="1091117" y="1200256"/>
                    </a:lnTo>
                    <a:lnTo>
                      <a:pt x="1088579" y="1197718"/>
                    </a:lnTo>
                    <a:lnTo>
                      <a:pt x="1083504" y="1195181"/>
                    </a:lnTo>
                    <a:lnTo>
                      <a:pt x="1078429" y="1192643"/>
                    </a:lnTo>
                    <a:lnTo>
                      <a:pt x="1075891" y="1190106"/>
                    </a:lnTo>
                    <a:lnTo>
                      <a:pt x="1068278" y="1190106"/>
                    </a:lnTo>
                    <a:lnTo>
                      <a:pt x="1063203" y="1192643"/>
                    </a:lnTo>
                    <a:lnTo>
                      <a:pt x="1058128" y="1200256"/>
                    </a:lnTo>
                    <a:lnTo>
                      <a:pt x="1053052" y="1202794"/>
                    </a:lnTo>
                    <a:lnTo>
                      <a:pt x="1047977" y="1207869"/>
                    </a:lnTo>
                    <a:lnTo>
                      <a:pt x="1045440" y="1212944"/>
                    </a:lnTo>
                    <a:lnTo>
                      <a:pt x="1040364" y="1218019"/>
                    </a:lnTo>
                    <a:lnTo>
                      <a:pt x="1035289" y="1220557"/>
                    </a:lnTo>
                    <a:lnTo>
                      <a:pt x="1030214" y="1225632"/>
                    </a:lnTo>
                    <a:lnTo>
                      <a:pt x="1025138" y="1228170"/>
                    </a:lnTo>
                    <a:lnTo>
                      <a:pt x="1017526" y="1225632"/>
                    </a:lnTo>
                    <a:lnTo>
                      <a:pt x="1009913" y="1220557"/>
                    </a:lnTo>
                    <a:lnTo>
                      <a:pt x="1004837" y="1215482"/>
                    </a:lnTo>
                    <a:lnTo>
                      <a:pt x="994687" y="1210406"/>
                    </a:lnTo>
                    <a:lnTo>
                      <a:pt x="989612" y="1205331"/>
                    </a:lnTo>
                    <a:lnTo>
                      <a:pt x="981999" y="1202794"/>
                    </a:lnTo>
                    <a:lnTo>
                      <a:pt x="974386" y="1202794"/>
                    </a:lnTo>
                    <a:lnTo>
                      <a:pt x="966773" y="1205331"/>
                    </a:lnTo>
                    <a:lnTo>
                      <a:pt x="961698" y="1207869"/>
                    </a:lnTo>
                    <a:lnTo>
                      <a:pt x="954085" y="1205331"/>
                    </a:lnTo>
                    <a:lnTo>
                      <a:pt x="943934" y="1205331"/>
                    </a:lnTo>
                    <a:lnTo>
                      <a:pt x="936321" y="1207869"/>
                    </a:lnTo>
                    <a:lnTo>
                      <a:pt x="931246" y="1210406"/>
                    </a:lnTo>
                    <a:lnTo>
                      <a:pt x="910945" y="1210406"/>
                    </a:lnTo>
                    <a:lnTo>
                      <a:pt x="903332" y="1212944"/>
                    </a:lnTo>
                    <a:lnTo>
                      <a:pt x="890644" y="1212944"/>
                    </a:lnTo>
                    <a:lnTo>
                      <a:pt x="880494" y="1210406"/>
                    </a:lnTo>
                    <a:lnTo>
                      <a:pt x="872881" y="1207869"/>
                    </a:lnTo>
                    <a:lnTo>
                      <a:pt x="860193" y="1202794"/>
                    </a:lnTo>
                    <a:lnTo>
                      <a:pt x="850042" y="1197718"/>
                    </a:lnTo>
                    <a:lnTo>
                      <a:pt x="842429" y="1195181"/>
                    </a:lnTo>
                    <a:lnTo>
                      <a:pt x="829741" y="1190106"/>
                    </a:lnTo>
                    <a:lnTo>
                      <a:pt x="817053" y="1185030"/>
                    </a:lnTo>
                    <a:lnTo>
                      <a:pt x="809440" y="1179955"/>
                    </a:lnTo>
                    <a:lnTo>
                      <a:pt x="806902" y="1172342"/>
                    </a:lnTo>
                    <a:lnTo>
                      <a:pt x="806902" y="1164729"/>
                    </a:lnTo>
                    <a:lnTo>
                      <a:pt x="804365" y="1157116"/>
                    </a:lnTo>
                    <a:lnTo>
                      <a:pt x="804365" y="1152041"/>
                    </a:lnTo>
                    <a:lnTo>
                      <a:pt x="801827" y="1146966"/>
                    </a:lnTo>
                    <a:lnTo>
                      <a:pt x="799289" y="1139353"/>
                    </a:lnTo>
                    <a:lnTo>
                      <a:pt x="799289" y="1126665"/>
                    </a:lnTo>
                    <a:lnTo>
                      <a:pt x="801827" y="1124127"/>
                    </a:lnTo>
                    <a:lnTo>
                      <a:pt x="801827" y="1113977"/>
                    </a:lnTo>
                    <a:lnTo>
                      <a:pt x="796752" y="1113977"/>
                    </a:lnTo>
                    <a:lnTo>
                      <a:pt x="794214" y="1116514"/>
                    </a:lnTo>
                    <a:lnTo>
                      <a:pt x="773913" y="1116514"/>
                    </a:lnTo>
                    <a:lnTo>
                      <a:pt x="758687" y="1119052"/>
                    </a:lnTo>
                    <a:lnTo>
                      <a:pt x="695268" y="1119052"/>
                    </a:lnTo>
                    <a:lnTo>
                      <a:pt x="687655" y="1116514"/>
                    </a:lnTo>
                    <a:lnTo>
                      <a:pt x="680042" y="1116514"/>
                    </a:lnTo>
                    <a:lnTo>
                      <a:pt x="669892" y="1113977"/>
                    </a:lnTo>
                    <a:lnTo>
                      <a:pt x="664816" y="1113977"/>
                    </a:lnTo>
                    <a:lnTo>
                      <a:pt x="659741" y="1116514"/>
                    </a:lnTo>
                    <a:lnTo>
                      <a:pt x="654666" y="1119052"/>
                    </a:lnTo>
                    <a:lnTo>
                      <a:pt x="652128" y="1121589"/>
                    </a:lnTo>
                    <a:lnTo>
                      <a:pt x="649591" y="1124127"/>
                    </a:lnTo>
                    <a:lnTo>
                      <a:pt x="647053" y="1126665"/>
                    </a:lnTo>
                    <a:lnTo>
                      <a:pt x="639440" y="1126665"/>
                    </a:lnTo>
                    <a:lnTo>
                      <a:pt x="636902" y="1124127"/>
                    </a:lnTo>
                    <a:lnTo>
                      <a:pt x="631827" y="1124127"/>
                    </a:lnTo>
                    <a:lnTo>
                      <a:pt x="629290" y="1121589"/>
                    </a:lnTo>
                    <a:lnTo>
                      <a:pt x="619139" y="1121589"/>
                    </a:lnTo>
                    <a:lnTo>
                      <a:pt x="614064" y="1124127"/>
                    </a:lnTo>
                    <a:lnTo>
                      <a:pt x="606451" y="1129202"/>
                    </a:lnTo>
                    <a:lnTo>
                      <a:pt x="603913" y="1131740"/>
                    </a:lnTo>
                    <a:lnTo>
                      <a:pt x="598838" y="1134277"/>
                    </a:lnTo>
                    <a:lnTo>
                      <a:pt x="586150" y="1134277"/>
                    </a:lnTo>
                    <a:lnTo>
                      <a:pt x="575999" y="1131740"/>
                    </a:lnTo>
                    <a:lnTo>
                      <a:pt x="568386" y="1126665"/>
                    </a:lnTo>
                    <a:lnTo>
                      <a:pt x="565849" y="1126665"/>
                    </a:lnTo>
                    <a:lnTo>
                      <a:pt x="563311" y="1121589"/>
                    </a:lnTo>
                    <a:lnTo>
                      <a:pt x="558236" y="1116514"/>
                    </a:lnTo>
                    <a:lnTo>
                      <a:pt x="553161" y="1111439"/>
                    </a:lnTo>
                    <a:lnTo>
                      <a:pt x="548086" y="1108901"/>
                    </a:lnTo>
                    <a:lnTo>
                      <a:pt x="540473" y="1103826"/>
                    </a:lnTo>
                    <a:lnTo>
                      <a:pt x="532860" y="1101288"/>
                    </a:lnTo>
                    <a:lnTo>
                      <a:pt x="527784" y="1098751"/>
                    </a:lnTo>
                    <a:lnTo>
                      <a:pt x="522709" y="1093676"/>
                    </a:lnTo>
                    <a:lnTo>
                      <a:pt x="510021" y="1088600"/>
                    </a:lnTo>
                    <a:lnTo>
                      <a:pt x="466892" y="1088600"/>
                    </a:lnTo>
                    <a:lnTo>
                      <a:pt x="454204" y="1091138"/>
                    </a:lnTo>
                    <a:lnTo>
                      <a:pt x="433913" y="1091138"/>
                    </a:lnTo>
                    <a:lnTo>
                      <a:pt x="423763" y="1093676"/>
                    </a:lnTo>
                    <a:lnTo>
                      <a:pt x="413612" y="1091138"/>
                    </a:lnTo>
                    <a:lnTo>
                      <a:pt x="400924" y="1091138"/>
                    </a:lnTo>
                    <a:lnTo>
                      <a:pt x="388236" y="1093676"/>
                    </a:lnTo>
                    <a:lnTo>
                      <a:pt x="380623" y="1096213"/>
                    </a:lnTo>
                    <a:lnTo>
                      <a:pt x="362870" y="1096213"/>
                    </a:lnTo>
                    <a:lnTo>
                      <a:pt x="357795" y="1091138"/>
                    </a:lnTo>
                    <a:lnTo>
                      <a:pt x="352720" y="1091138"/>
                    </a:lnTo>
                    <a:lnTo>
                      <a:pt x="342569" y="1088600"/>
                    </a:lnTo>
                    <a:lnTo>
                      <a:pt x="327343" y="1086063"/>
                    </a:lnTo>
                    <a:lnTo>
                      <a:pt x="314655" y="1083525"/>
                    </a:lnTo>
                    <a:lnTo>
                      <a:pt x="304505" y="1078450"/>
                    </a:lnTo>
                    <a:lnTo>
                      <a:pt x="291817" y="1075912"/>
                    </a:lnTo>
                    <a:lnTo>
                      <a:pt x="276591" y="1075912"/>
                    </a:lnTo>
                    <a:lnTo>
                      <a:pt x="268978" y="1073375"/>
                    </a:lnTo>
                    <a:lnTo>
                      <a:pt x="261365" y="1070837"/>
                    </a:lnTo>
                    <a:lnTo>
                      <a:pt x="248677" y="1070837"/>
                    </a:lnTo>
                    <a:lnTo>
                      <a:pt x="243602" y="1075912"/>
                    </a:lnTo>
                    <a:lnTo>
                      <a:pt x="241064" y="1073375"/>
                    </a:lnTo>
                    <a:lnTo>
                      <a:pt x="238527" y="1075912"/>
                    </a:lnTo>
                    <a:lnTo>
                      <a:pt x="233451" y="1078450"/>
                    </a:lnTo>
                    <a:lnTo>
                      <a:pt x="225838" y="1083525"/>
                    </a:lnTo>
                    <a:lnTo>
                      <a:pt x="218225" y="1088600"/>
                    </a:lnTo>
                    <a:lnTo>
                      <a:pt x="208075" y="1093676"/>
                    </a:lnTo>
                    <a:lnTo>
                      <a:pt x="192849" y="1096213"/>
                    </a:lnTo>
                    <a:lnTo>
                      <a:pt x="175086" y="1093676"/>
                    </a:lnTo>
                    <a:lnTo>
                      <a:pt x="154795" y="1093676"/>
                    </a:lnTo>
                    <a:lnTo>
                      <a:pt x="142107" y="1096213"/>
                    </a:lnTo>
                    <a:lnTo>
                      <a:pt x="131957" y="1106364"/>
                    </a:lnTo>
                    <a:lnTo>
                      <a:pt x="129419" y="1108901"/>
                    </a:lnTo>
                    <a:lnTo>
                      <a:pt x="121806" y="1113977"/>
                    </a:lnTo>
                    <a:lnTo>
                      <a:pt x="111656" y="1119052"/>
                    </a:lnTo>
                    <a:lnTo>
                      <a:pt x="98967" y="1126665"/>
                    </a:lnTo>
                    <a:lnTo>
                      <a:pt x="88817" y="1126665"/>
                    </a:lnTo>
                    <a:lnTo>
                      <a:pt x="81204" y="1124127"/>
                    </a:lnTo>
                    <a:lnTo>
                      <a:pt x="71054" y="1116514"/>
                    </a:lnTo>
                    <a:lnTo>
                      <a:pt x="63441" y="1111439"/>
                    </a:lnTo>
                    <a:lnTo>
                      <a:pt x="50753" y="1106364"/>
                    </a:lnTo>
                    <a:lnTo>
                      <a:pt x="45677" y="1106364"/>
                    </a:lnTo>
                    <a:lnTo>
                      <a:pt x="38064" y="1108901"/>
                    </a:lnTo>
                    <a:lnTo>
                      <a:pt x="30452" y="1108901"/>
                    </a:lnTo>
                    <a:lnTo>
                      <a:pt x="30452" y="1106364"/>
                    </a:lnTo>
                    <a:lnTo>
                      <a:pt x="27914" y="1106364"/>
                    </a:lnTo>
                    <a:lnTo>
                      <a:pt x="27914" y="1101288"/>
                    </a:lnTo>
                    <a:lnTo>
                      <a:pt x="30452" y="1101288"/>
                    </a:lnTo>
                    <a:lnTo>
                      <a:pt x="30452" y="1098751"/>
                    </a:lnTo>
                    <a:lnTo>
                      <a:pt x="32989" y="1096213"/>
                    </a:lnTo>
                    <a:lnTo>
                      <a:pt x="30452" y="1093676"/>
                    </a:lnTo>
                    <a:lnTo>
                      <a:pt x="30452" y="1091138"/>
                    </a:lnTo>
                    <a:lnTo>
                      <a:pt x="27914" y="1086063"/>
                    </a:lnTo>
                    <a:lnTo>
                      <a:pt x="27914" y="1073375"/>
                    </a:lnTo>
                    <a:lnTo>
                      <a:pt x="25376" y="1068299"/>
                    </a:lnTo>
                    <a:lnTo>
                      <a:pt x="25376" y="1045461"/>
                    </a:lnTo>
                    <a:lnTo>
                      <a:pt x="27914" y="1035310"/>
                    </a:lnTo>
                    <a:lnTo>
                      <a:pt x="27914" y="1020084"/>
                    </a:lnTo>
                    <a:lnTo>
                      <a:pt x="30452" y="1012471"/>
                    </a:lnTo>
                    <a:lnTo>
                      <a:pt x="32989" y="1007396"/>
                    </a:lnTo>
                    <a:lnTo>
                      <a:pt x="35527" y="999783"/>
                    </a:lnTo>
                    <a:lnTo>
                      <a:pt x="35527" y="979493"/>
                    </a:lnTo>
                    <a:lnTo>
                      <a:pt x="32989" y="974417"/>
                    </a:lnTo>
                    <a:lnTo>
                      <a:pt x="32989" y="966805"/>
                    </a:lnTo>
                    <a:lnTo>
                      <a:pt x="35527" y="959192"/>
                    </a:lnTo>
                    <a:lnTo>
                      <a:pt x="35527" y="941428"/>
                    </a:lnTo>
                    <a:lnTo>
                      <a:pt x="32989" y="931278"/>
                    </a:lnTo>
                    <a:lnTo>
                      <a:pt x="30452" y="923665"/>
                    </a:lnTo>
                    <a:lnTo>
                      <a:pt x="30452" y="916052"/>
                    </a:lnTo>
                    <a:lnTo>
                      <a:pt x="32989" y="913515"/>
                    </a:lnTo>
                    <a:lnTo>
                      <a:pt x="32989" y="883074"/>
                    </a:lnTo>
                    <a:lnTo>
                      <a:pt x="30452" y="875461"/>
                    </a:lnTo>
                    <a:lnTo>
                      <a:pt x="30452" y="867848"/>
                    </a:lnTo>
                    <a:lnTo>
                      <a:pt x="27914" y="860235"/>
                    </a:lnTo>
                    <a:lnTo>
                      <a:pt x="27914" y="852622"/>
                    </a:lnTo>
                    <a:lnTo>
                      <a:pt x="25376" y="845009"/>
                    </a:lnTo>
                    <a:lnTo>
                      <a:pt x="25376" y="837396"/>
                    </a:lnTo>
                    <a:lnTo>
                      <a:pt x="22839" y="829783"/>
                    </a:lnTo>
                    <a:lnTo>
                      <a:pt x="20301" y="822170"/>
                    </a:lnTo>
                    <a:lnTo>
                      <a:pt x="20301" y="789192"/>
                    </a:lnTo>
                    <a:lnTo>
                      <a:pt x="17763" y="781579"/>
                    </a:lnTo>
                    <a:lnTo>
                      <a:pt x="17763" y="763816"/>
                    </a:lnTo>
                    <a:lnTo>
                      <a:pt x="15226" y="758740"/>
                    </a:lnTo>
                    <a:lnTo>
                      <a:pt x="15226" y="753665"/>
                    </a:lnTo>
                    <a:lnTo>
                      <a:pt x="12688" y="746052"/>
                    </a:lnTo>
                    <a:lnTo>
                      <a:pt x="10151" y="738439"/>
                    </a:lnTo>
                    <a:lnTo>
                      <a:pt x="10151" y="723214"/>
                    </a:lnTo>
                    <a:lnTo>
                      <a:pt x="7613" y="715601"/>
                    </a:lnTo>
                    <a:lnTo>
                      <a:pt x="7613" y="710525"/>
                    </a:lnTo>
                    <a:lnTo>
                      <a:pt x="5075" y="707988"/>
                    </a:lnTo>
                    <a:lnTo>
                      <a:pt x="5075" y="697837"/>
                    </a:lnTo>
                    <a:lnTo>
                      <a:pt x="2538" y="690224"/>
                    </a:lnTo>
                    <a:lnTo>
                      <a:pt x="2538" y="682611"/>
                    </a:lnTo>
                    <a:lnTo>
                      <a:pt x="0" y="680074"/>
                    </a:lnTo>
                    <a:lnTo>
                      <a:pt x="0" y="680074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BBC9518-8156-5E3D-0A07-A6EA044E96AD}"/>
                  </a:ext>
                </a:extLst>
              </p:cNvPr>
              <p:cNvSpPr/>
              <p:nvPr/>
            </p:nvSpPr>
            <p:spPr>
              <a:xfrm>
                <a:off x="5103565" y="2781279"/>
                <a:ext cx="1022621" cy="819622"/>
              </a:xfrm>
              <a:custGeom>
                <a:avLst/>
                <a:gdLst>
                  <a:gd name="connsiteX0" fmla="*/ 32989 w 1022621"/>
                  <a:gd name="connsiteY0" fmla="*/ 436430 h 819622"/>
                  <a:gd name="connsiteX1" fmla="*/ 32989 w 1022621"/>
                  <a:gd name="connsiteY1" fmla="*/ 433892 h 819622"/>
                  <a:gd name="connsiteX2" fmla="*/ 25376 w 1022621"/>
                  <a:gd name="connsiteY2" fmla="*/ 433892 h 819622"/>
                  <a:gd name="connsiteX3" fmla="*/ 15226 w 1022621"/>
                  <a:gd name="connsiteY3" fmla="*/ 431354 h 819622"/>
                  <a:gd name="connsiteX4" fmla="*/ 10150 w 1022621"/>
                  <a:gd name="connsiteY4" fmla="*/ 428817 h 819622"/>
                  <a:gd name="connsiteX5" fmla="*/ 5075 w 1022621"/>
                  <a:gd name="connsiteY5" fmla="*/ 426279 h 819622"/>
                  <a:gd name="connsiteX6" fmla="*/ 0 w 1022621"/>
                  <a:gd name="connsiteY6" fmla="*/ 426279 h 819622"/>
                  <a:gd name="connsiteX7" fmla="*/ 2537 w 1022621"/>
                  <a:gd name="connsiteY7" fmla="*/ 423742 h 819622"/>
                  <a:gd name="connsiteX8" fmla="*/ 5075 w 1022621"/>
                  <a:gd name="connsiteY8" fmla="*/ 421204 h 819622"/>
                  <a:gd name="connsiteX9" fmla="*/ 10150 w 1022621"/>
                  <a:gd name="connsiteY9" fmla="*/ 416129 h 819622"/>
                  <a:gd name="connsiteX10" fmla="*/ 12688 w 1022621"/>
                  <a:gd name="connsiteY10" fmla="*/ 411053 h 819622"/>
                  <a:gd name="connsiteX11" fmla="*/ 15226 w 1022621"/>
                  <a:gd name="connsiteY11" fmla="*/ 403441 h 819622"/>
                  <a:gd name="connsiteX12" fmla="*/ 17763 w 1022621"/>
                  <a:gd name="connsiteY12" fmla="*/ 398365 h 819622"/>
                  <a:gd name="connsiteX13" fmla="*/ 17763 w 1022621"/>
                  <a:gd name="connsiteY13" fmla="*/ 370462 h 819622"/>
                  <a:gd name="connsiteX14" fmla="*/ 15226 w 1022621"/>
                  <a:gd name="connsiteY14" fmla="*/ 365387 h 819622"/>
                  <a:gd name="connsiteX15" fmla="*/ 15226 w 1022621"/>
                  <a:gd name="connsiteY15" fmla="*/ 362849 h 819622"/>
                  <a:gd name="connsiteX16" fmla="*/ 12688 w 1022621"/>
                  <a:gd name="connsiteY16" fmla="*/ 357774 h 819622"/>
                  <a:gd name="connsiteX17" fmla="*/ 12688 w 1022621"/>
                  <a:gd name="connsiteY17" fmla="*/ 347623 h 819622"/>
                  <a:gd name="connsiteX18" fmla="*/ 10150 w 1022621"/>
                  <a:gd name="connsiteY18" fmla="*/ 345086 h 819622"/>
                  <a:gd name="connsiteX19" fmla="*/ 10150 w 1022621"/>
                  <a:gd name="connsiteY19" fmla="*/ 324785 h 819622"/>
                  <a:gd name="connsiteX20" fmla="*/ 12688 w 1022621"/>
                  <a:gd name="connsiteY20" fmla="*/ 314634 h 819622"/>
                  <a:gd name="connsiteX21" fmla="*/ 15226 w 1022621"/>
                  <a:gd name="connsiteY21" fmla="*/ 312097 h 819622"/>
                  <a:gd name="connsiteX22" fmla="*/ 15226 w 1022621"/>
                  <a:gd name="connsiteY22" fmla="*/ 309559 h 819622"/>
                  <a:gd name="connsiteX23" fmla="*/ 17763 w 1022621"/>
                  <a:gd name="connsiteY23" fmla="*/ 307021 h 819622"/>
                  <a:gd name="connsiteX24" fmla="*/ 22839 w 1022621"/>
                  <a:gd name="connsiteY24" fmla="*/ 307021 h 819622"/>
                  <a:gd name="connsiteX25" fmla="*/ 22839 w 1022621"/>
                  <a:gd name="connsiteY25" fmla="*/ 317172 h 819622"/>
                  <a:gd name="connsiteX26" fmla="*/ 32989 w 1022621"/>
                  <a:gd name="connsiteY26" fmla="*/ 317172 h 819622"/>
                  <a:gd name="connsiteX27" fmla="*/ 32989 w 1022621"/>
                  <a:gd name="connsiteY27" fmla="*/ 314634 h 819622"/>
                  <a:gd name="connsiteX28" fmla="*/ 35527 w 1022621"/>
                  <a:gd name="connsiteY28" fmla="*/ 314634 h 819622"/>
                  <a:gd name="connsiteX29" fmla="*/ 35527 w 1022621"/>
                  <a:gd name="connsiteY29" fmla="*/ 312097 h 819622"/>
                  <a:gd name="connsiteX30" fmla="*/ 45677 w 1022621"/>
                  <a:gd name="connsiteY30" fmla="*/ 312097 h 819622"/>
                  <a:gd name="connsiteX31" fmla="*/ 45677 w 1022621"/>
                  <a:gd name="connsiteY31" fmla="*/ 314634 h 819622"/>
                  <a:gd name="connsiteX32" fmla="*/ 43140 w 1022621"/>
                  <a:gd name="connsiteY32" fmla="*/ 314634 h 819622"/>
                  <a:gd name="connsiteX33" fmla="*/ 43140 w 1022621"/>
                  <a:gd name="connsiteY33" fmla="*/ 317172 h 819622"/>
                  <a:gd name="connsiteX34" fmla="*/ 45677 w 1022621"/>
                  <a:gd name="connsiteY34" fmla="*/ 317172 h 819622"/>
                  <a:gd name="connsiteX35" fmla="*/ 48215 w 1022621"/>
                  <a:gd name="connsiteY35" fmla="*/ 319710 h 819622"/>
                  <a:gd name="connsiteX36" fmla="*/ 50753 w 1022621"/>
                  <a:gd name="connsiteY36" fmla="*/ 317172 h 819622"/>
                  <a:gd name="connsiteX37" fmla="*/ 55828 w 1022621"/>
                  <a:gd name="connsiteY37" fmla="*/ 317172 h 819622"/>
                  <a:gd name="connsiteX38" fmla="*/ 63441 w 1022621"/>
                  <a:gd name="connsiteY38" fmla="*/ 314634 h 819622"/>
                  <a:gd name="connsiteX39" fmla="*/ 65978 w 1022621"/>
                  <a:gd name="connsiteY39" fmla="*/ 309559 h 819622"/>
                  <a:gd name="connsiteX40" fmla="*/ 68516 w 1022621"/>
                  <a:gd name="connsiteY40" fmla="*/ 309559 h 819622"/>
                  <a:gd name="connsiteX41" fmla="*/ 71053 w 1022621"/>
                  <a:gd name="connsiteY41" fmla="*/ 312097 h 819622"/>
                  <a:gd name="connsiteX42" fmla="*/ 73591 w 1022621"/>
                  <a:gd name="connsiteY42" fmla="*/ 312097 h 819622"/>
                  <a:gd name="connsiteX43" fmla="*/ 76129 w 1022621"/>
                  <a:gd name="connsiteY43" fmla="*/ 309559 h 819622"/>
                  <a:gd name="connsiteX44" fmla="*/ 76129 w 1022621"/>
                  <a:gd name="connsiteY44" fmla="*/ 301946 h 819622"/>
                  <a:gd name="connsiteX45" fmla="*/ 78666 w 1022621"/>
                  <a:gd name="connsiteY45" fmla="*/ 304484 h 819622"/>
                  <a:gd name="connsiteX46" fmla="*/ 81204 w 1022621"/>
                  <a:gd name="connsiteY46" fmla="*/ 304484 h 819622"/>
                  <a:gd name="connsiteX47" fmla="*/ 83742 w 1022621"/>
                  <a:gd name="connsiteY47" fmla="*/ 307021 h 819622"/>
                  <a:gd name="connsiteX48" fmla="*/ 86279 w 1022621"/>
                  <a:gd name="connsiteY48" fmla="*/ 307021 h 819622"/>
                  <a:gd name="connsiteX49" fmla="*/ 86279 w 1022621"/>
                  <a:gd name="connsiteY49" fmla="*/ 304484 h 819622"/>
                  <a:gd name="connsiteX50" fmla="*/ 88817 w 1022621"/>
                  <a:gd name="connsiteY50" fmla="*/ 301946 h 819622"/>
                  <a:gd name="connsiteX51" fmla="*/ 96430 w 1022621"/>
                  <a:gd name="connsiteY51" fmla="*/ 301946 h 819622"/>
                  <a:gd name="connsiteX52" fmla="*/ 96430 w 1022621"/>
                  <a:gd name="connsiteY52" fmla="*/ 304484 h 819622"/>
                  <a:gd name="connsiteX53" fmla="*/ 101505 w 1022621"/>
                  <a:gd name="connsiteY53" fmla="*/ 307021 h 819622"/>
                  <a:gd name="connsiteX54" fmla="*/ 106580 w 1022621"/>
                  <a:gd name="connsiteY54" fmla="*/ 307021 h 819622"/>
                  <a:gd name="connsiteX55" fmla="*/ 114193 w 1022621"/>
                  <a:gd name="connsiteY55" fmla="*/ 304484 h 819622"/>
                  <a:gd name="connsiteX56" fmla="*/ 119268 w 1022621"/>
                  <a:gd name="connsiteY56" fmla="*/ 304484 h 819622"/>
                  <a:gd name="connsiteX57" fmla="*/ 121806 w 1022621"/>
                  <a:gd name="connsiteY57" fmla="*/ 301946 h 819622"/>
                  <a:gd name="connsiteX58" fmla="*/ 121806 w 1022621"/>
                  <a:gd name="connsiteY58" fmla="*/ 299408 h 819622"/>
                  <a:gd name="connsiteX59" fmla="*/ 119268 w 1022621"/>
                  <a:gd name="connsiteY59" fmla="*/ 296871 h 819622"/>
                  <a:gd name="connsiteX60" fmla="*/ 119268 w 1022621"/>
                  <a:gd name="connsiteY60" fmla="*/ 286720 h 819622"/>
                  <a:gd name="connsiteX61" fmla="*/ 116731 w 1022621"/>
                  <a:gd name="connsiteY61" fmla="*/ 286720 h 819622"/>
                  <a:gd name="connsiteX62" fmla="*/ 114193 w 1022621"/>
                  <a:gd name="connsiteY62" fmla="*/ 281645 h 819622"/>
                  <a:gd name="connsiteX63" fmla="*/ 114193 w 1022621"/>
                  <a:gd name="connsiteY63" fmla="*/ 271494 h 819622"/>
                  <a:gd name="connsiteX64" fmla="*/ 111656 w 1022621"/>
                  <a:gd name="connsiteY64" fmla="*/ 271494 h 819622"/>
                  <a:gd name="connsiteX65" fmla="*/ 109118 w 1022621"/>
                  <a:gd name="connsiteY65" fmla="*/ 268957 h 819622"/>
                  <a:gd name="connsiteX66" fmla="*/ 106580 w 1022621"/>
                  <a:gd name="connsiteY66" fmla="*/ 266419 h 819622"/>
                  <a:gd name="connsiteX67" fmla="*/ 106580 w 1022621"/>
                  <a:gd name="connsiteY67" fmla="*/ 263882 h 819622"/>
                  <a:gd name="connsiteX68" fmla="*/ 104043 w 1022621"/>
                  <a:gd name="connsiteY68" fmla="*/ 263882 h 819622"/>
                  <a:gd name="connsiteX69" fmla="*/ 106580 w 1022621"/>
                  <a:gd name="connsiteY69" fmla="*/ 261344 h 819622"/>
                  <a:gd name="connsiteX70" fmla="*/ 106580 w 1022621"/>
                  <a:gd name="connsiteY70" fmla="*/ 256269 h 819622"/>
                  <a:gd name="connsiteX71" fmla="*/ 111656 w 1022621"/>
                  <a:gd name="connsiteY71" fmla="*/ 251193 h 819622"/>
                  <a:gd name="connsiteX72" fmla="*/ 114193 w 1022621"/>
                  <a:gd name="connsiteY72" fmla="*/ 246118 h 819622"/>
                  <a:gd name="connsiteX73" fmla="*/ 116731 w 1022621"/>
                  <a:gd name="connsiteY73" fmla="*/ 243581 h 819622"/>
                  <a:gd name="connsiteX74" fmla="*/ 121806 w 1022621"/>
                  <a:gd name="connsiteY74" fmla="*/ 238505 h 819622"/>
                  <a:gd name="connsiteX75" fmla="*/ 124344 w 1022621"/>
                  <a:gd name="connsiteY75" fmla="*/ 233430 h 819622"/>
                  <a:gd name="connsiteX76" fmla="*/ 126881 w 1022621"/>
                  <a:gd name="connsiteY76" fmla="*/ 230893 h 819622"/>
                  <a:gd name="connsiteX77" fmla="*/ 131957 w 1022621"/>
                  <a:gd name="connsiteY77" fmla="*/ 223280 h 819622"/>
                  <a:gd name="connsiteX78" fmla="*/ 131957 w 1022621"/>
                  <a:gd name="connsiteY78" fmla="*/ 218204 h 819622"/>
                  <a:gd name="connsiteX79" fmla="*/ 134494 w 1022621"/>
                  <a:gd name="connsiteY79" fmla="*/ 215667 h 819622"/>
                  <a:gd name="connsiteX80" fmla="*/ 134494 w 1022621"/>
                  <a:gd name="connsiteY80" fmla="*/ 208054 h 819622"/>
                  <a:gd name="connsiteX81" fmla="*/ 137032 w 1022621"/>
                  <a:gd name="connsiteY81" fmla="*/ 197903 h 819622"/>
                  <a:gd name="connsiteX82" fmla="*/ 142107 w 1022621"/>
                  <a:gd name="connsiteY82" fmla="*/ 182677 h 819622"/>
                  <a:gd name="connsiteX83" fmla="*/ 147182 w 1022621"/>
                  <a:gd name="connsiteY83" fmla="*/ 167452 h 819622"/>
                  <a:gd name="connsiteX84" fmla="*/ 152258 w 1022621"/>
                  <a:gd name="connsiteY84" fmla="*/ 149688 h 819622"/>
                  <a:gd name="connsiteX85" fmla="*/ 154795 w 1022621"/>
                  <a:gd name="connsiteY85" fmla="*/ 129398 h 819622"/>
                  <a:gd name="connsiteX86" fmla="*/ 159871 w 1022621"/>
                  <a:gd name="connsiteY86" fmla="*/ 109097 h 819622"/>
                  <a:gd name="connsiteX87" fmla="*/ 159871 w 1022621"/>
                  <a:gd name="connsiteY87" fmla="*/ 106559 h 819622"/>
                  <a:gd name="connsiteX88" fmla="*/ 172559 w 1022621"/>
                  <a:gd name="connsiteY88" fmla="*/ 101484 h 819622"/>
                  <a:gd name="connsiteX89" fmla="*/ 182709 w 1022621"/>
                  <a:gd name="connsiteY89" fmla="*/ 93871 h 819622"/>
                  <a:gd name="connsiteX90" fmla="*/ 197935 w 1022621"/>
                  <a:gd name="connsiteY90" fmla="*/ 88796 h 819622"/>
                  <a:gd name="connsiteX91" fmla="*/ 213161 w 1022621"/>
                  <a:gd name="connsiteY91" fmla="*/ 88796 h 819622"/>
                  <a:gd name="connsiteX92" fmla="*/ 228387 w 1022621"/>
                  <a:gd name="connsiteY92" fmla="*/ 91333 h 819622"/>
                  <a:gd name="connsiteX93" fmla="*/ 246139 w 1022621"/>
                  <a:gd name="connsiteY93" fmla="*/ 96409 h 819622"/>
                  <a:gd name="connsiteX94" fmla="*/ 256290 w 1022621"/>
                  <a:gd name="connsiteY94" fmla="*/ 101484 h 819622"/>
                  <a:gd name="connsiteX95" fmla="*/ 268978 w 1022621"/>
                  <a:gd name="connsiteY95" fmla="*/ 109097 h 819622"/>
                  <a:gd name="connsiteX96" fmla="*/ 284204 w 1022621"/>
                  <a:gd name="connsiteY96" fmla="*/ 111634 h 819622"/>
                  <a:gd name="connsiteX97" fmla="*/ 296892 w 1022621"/>
                  <a:gd name="connsiteY97" fmla="*/ 109097 h 819622"/>
                  <a:gd name="connsiteX98" fmla="*/ 307042 w 1022621"/>
                  <a:gd name="connsiteY98" fmla="*/ 104022 h 819622"/>
                  <a:gd name="connsiteX99" fmla="*/ 312118 w 1022621"/>
                  <a:gd name="connsiteY99" fmla="*/ 104022 h 819622"/>
                  <a:gd name="connsiteX100" fmla="*/ 309580 w 1022621"/>
                  <a:gd name="connsiteY100" fmla="*/ 119247 h 819622"/>
                  <a:gd name="connsiteX101" fmla="*/ 307042 w 1022621"/>
                  <a:gd name="connsiteY101" fmla="*/ 129398 h 819622"/>
                  <a:gd name="connsiteX102" fmla="*/ 299430 w 1022621"/>
                  <a:gd name="connsiteY102" fmla="*/ 139548 h 819622"/>
                  <a:gd name="connsiteX103" fmla="*/ 289279 w 1022621"/>
                  <a:gd name="connsiteY103" fmla="*/ 149699 h 819622"/>
                  <a:gd name="connsiteX104" fmla="*/ 274053 w 1022621"/>
                  <a:gd name="connsiteY104" fmla="*/ 162387 h 819622"/>
                  <a:gd name="connsiteX105" fmla="*/ 261365 w 1022621"/>
                  <a:gd name="connsiteY105" fmla="*/ 172538 h 819622"/>
                  <a:gd name="connsiteX106" fmla="*/ 251214 w 1022621"/>
                  <a:gd name="connsiteY106" fmla="*/ 182688 h 819622"/>
                  <a:gd name="connsiteX107" fmla="*/ 248677 w 1022621"/>
                  <a:gd name="connsiteY107" fmla="*/ 195376 h 819622"/>
                  <a:gd name="connsiteX108" fmla="*/ 243602 w 1022621"/>
                  <a:gd name="connsiteY108" fmla="*/ 213140 h 819622"/>
                  <a:gd name="connsiteX109" fmla="*/ 246139 w 1022621"/>
                  <a:gd name="connsiteY109" fmla="*/ 215677 h 819622"/>
                  <a:gd name="connsiteX110" fmla="*/ 246139 w 1022621"/>
                  <a:gd name="connsiteY110" fmla="*/ 220753 h 819622"/>
                  <a:gd name="connsiteX111" fmla="*/ 248677 w 1022621"/>
                  <a:gd name="connsiteY111" fmla="*/ 223290 h 819622"/>
                  <a:gd name="connsiteX112" fmla="*/ 251214 w 1022621"/>
                  <a:gd name="connsiteY112" fmla="*/ 228365 h 819622"/>
                  <a:gd name="connsiteX113" fmla="*/ 256290 w 1022621"/>
                  <a:gd name="connsiteY113" fmla="*/ 230903 h 819622"/>
                  <a:gd name="connsiteX114" fmla="*/ 263903 w 1022621"/>
                  <a:gd name="connsiteY114" fmla="*/ 230903 h 819622"/>
                  <a:gd name="connsiteX115" fmla="*/ 266440 w 1022621"/>
                  <a:gd name="connsiteY115" fmla="*/ 233441 h 819622"/>
                  <a:gd name="connsiteX116" fmla="*/ 271516 w 1022621"/>
                  <a:gd name="connsiteY116" fmla="*/ 233441 h 819622"/>
                  <a:gd name="connsiteX117" fmla="*/ 274053 w 1022621"/>
                  <a:gd name="connsiteY117" fmla="*/ 235978 h 819622"/>
                  <a:gd name="connsiteX118" fmla="*/ 276591 w 1022621"/>
                  <a:gd name="connsiteY118" fmla="*/ 235978 h 819622"/>
                  <a:gd name="connsiteX119" fmla="*/ 281666 w 1022621"/>
                  <a:gd name="connsiteY119" fmla="*/ 238516 h 819622"/>
                  <a:gd name="connsiteX120" fmla="*/ 286741 w 1022621"/>
                  <a:gd name="connsiteY120" fmla="*/ 235978 h 819622"/>
                  <a:gd name="connsiteX121" fmla="*/ 296892 w 1022621"/>
                  <a:gd name="connsiteY121" fmla="*/ 235978 h 819622"/>
                  <a:gd name="connsiteX122" fmla="*/ 304505 w 1022621"/>
                  <a:gd name="connsiteY122" fmla="*/ 238516 h 819622"/>
                  <a:gd name="connsiteX123" fmla="*/ 307042 w 1022621"/>
                  <a:gd name="connsiteY123" fmla="*/ 238516 h 819622"/>
                  <a:gd name="connsiteX124" fmla="*/ 309580 w 1022621"/>
                  <a:gd name="connsiteY124" fmla="*/ 241054 h 819622"/>
                  <a:gd name="connsiteX125" fmla="*/ 314655 w 1022621"/>
                  <a:gd name="connsiteY125" fmla="*/ 243591 h 819622"/>
                  <a:gd name="connsiteX126" fmla="*/ 314655 w 1022621"/>
                  <a:gd name="connsiteY126" fmla="*/ 246129 h 819622"/>
                  <a:gd name="connsiteX127" fmla="*/ 317193 w 1022621"/>
                  <a:gd name="connsiteY127" fmla="*/ 246129 h 819622"/>
                  <a:gd name="connsiteX128" fmla="*/ 322268 w 1022621"/>
                  <a:gd name="connsiteY128" fmla="*/ 253742 h 819622"/>
                  <a:gd name="connsiteX129" fmla="*/ 324806 w 1022621"/>
                  <a:gd name="connsiteY129" fmla="*/ 258817 h 819622"/>
                  <a:gd name="connsiteX130" fmla="*/ 327343 w 1022621"/>
                  <a:gd name="connsiteY130" fmla="*/ 261355 h 819622"/>
                  <a:gd name="connsiteX131" fmla="*/ 329881 w 1022621"/>
                  <a:gd name="connsiteY131" fmla="*/ 266430 h 819622"/>
                  <a:gd name="connsiteX132" fmla="*/ 329881 w 1022621"/>
                  <a:gd name="connsiteY132" fmla="*/ 268967 h 819622"/>
                  <a:gd name="connsiteX133" fmla="*/ 334956 w 1022621"/>
                  <a:gd name="connsiteY133" fmla="*/ 276580 h 819622"/>
                  <a:gd name="connsiteX134" fmla="*/ 337494 w 1022621"/>
                  <a:gd name="connsiteY134" fmla="*/ 281656 h 819622"/>
                  <a:gd name="connsiteX135" fmla="*/ 340031 w 1022621"/>
                  <a:gd name="connsiteY135" fmla="*/ 284193 h 819622"/>
                  <a:gd name="connsiteX136" fmla="*/ 345107 w 1022621"/>
                  <a:gd name="connsiteY136" fmla="*/ 294344 h 819622"/>
                  <a:gd name="connsiteX137" fmla="*/ 347644 w 1022621"/>
                  <a:gd name="connsiteY137" fmla="*/ 296881 h 819622"/>
                  <a:gd name="connsiteX138" fmla="*/ 350182 w 1022621"/>
                  <a:gd name="connsiteY138" fmla="*/ 299419 h 819622"/>
                  <a:gd name="connsiteX139" fmla="*/ 352720 w 1022621"/>
                  <a:gd name="connsiteY139" fmla="*/ 304494 h 819622"/>
                  <a:gd name="connsiteX140" fmla="*/ 355257 w 1022621"/>
                  <a:gd name="connsiteY140" fmla="*/ 309569 h 819622"/>
                  <a:gd name="connsiteX141" fmla="*/ 357795 w 1022621"/>
                  <a:gd name="connsiteY141" fmla="*/ 309569 h 819622"/>
                  <a:gd name="connsiteX142" fmla="*/ 360333 w 1022621"/>
                  <a:gd name="connsiteY142" fmla="*/ 312107 h 819622"/>
                  <a:gd name="connsiteX143" fmla="*/ 365408 w 1022621"/>
                  <a:gd name="connsiteY143" fmla="*/ 317182 h 819622"/>
                  <a:gd name="connsiteX144" fmla="*/ 426300 w 1022621"/>
                  <a:gd name="connsiteY144" fmla="*/ 271516 h 819622"/>
                  <a:gd name="connsiteX145" fmla="*/ 431376 w 1022621"/>
                  <a:gd name="connsiteY145" fmla="*/ 266440 h 819622"/>
                  <a:gd name="connsiteX146" fmla="*/ 436451 w 1022621"/>
                  <a:gd name="connsiteY146" fmla="*/ 263903 h 819622"/>
                  <a:gd name="connsiteX147" fmla="*/ 438988 w 1022621"/>
                  <a:gd name="connsiteY147" fmla="*/ 261365 h 819622"/>
                  <a:gd name="connsiteX148" fmla="*/ 444064 w 1022621"/>
                  <a:gd name="connsiteY148" fmla="*/ 261365 h 819622"/>
                  <a:gd name="connsiteX149" fmla="*/ 454214 w 1022621"/>
                  <a:gd name="connsiteY149" fmla="*/ 256290 h 819622"/>
                  <a:gd name="connsiteX150" fmla="*/ 466903 w 1022621"/>
                  <a:gd name="connsiteY150" fmla="*/ 251215 h 819622"/>
                  <a:gd name="connsiteX151" fmla="*/ 474515 w 1022621"/>
                  <a:gd name="connsiteY151" fmla="*/ 243602 h 819622"/>
                  <a:gd name="connsiteX152" fmla="*/ 479591 w 1022621"/>
                  <a:gd name="connsiteY152" fmla="*/ 238526 h 819622"/>
                  <a:gd name="connsiteX153" fmla="*/ 482128 w 1022621"/>
                  <a:gd name="connsiteY153" fmla="*/ 230914 h 819622"/>
                  <a:gd name="connsiteX154" fmla="*/ 487203 w 1022621"/>
                  <a:gd name="connsiteY154" fmla="*/ 225838 h 819622"/>
                  <a:gd name="connsiteX155" fmla="*/ 489741 w 1022621"/>
                  <a:gd name="connsiteY155" fmla="*/ 218225 h 819622"/>
                  <a:gd name="connsiteX156" fmla="*/ 492279 w 1022621"/>
                  <a:gd name="connsiteY156" fmla="*/ 218225 h 819622"/>
                  <a:gd name="connsiteX157" fmla="*/ 492279 w 1022621"/>
                  <a:gd name="connsiteY157" fmla="*/ 192860 h 819622"/>
                  <a:gd name="connsiteX158" fmla="*/ 489741 w 1022621"/>
                  <a:gd name="connsiteY158" fmla="*/ 190322 h 819622"/>
                  <a:gd name="connsiteX159" fmla="*/ 484666 w 1022621"/>
                  <a:gd name="connsiteY159" fmla="*/ 187785 h 819622"/>
                  <a:gd name="connsiteX160" fmla="*/ 484666 w 1022621"/>
                  <a:gd name="connsiteY160" fmla="*/ 170021 h 819622"/>
                  <a:gd name="connsiteX161" fmla="*/ 482128 w 1022621"/>
                  <a:gd name="connsiteY161" fmla="*/ 167483 h 819622"/>
                  <a:gd name="connsiteX162" fmla="*/ 479591 w 1022621"/>
                  <a:gd name="connsiteY162" fmla="*/ 167483 h 819622"/>
                  <a:gd name="connsiteX163" fmla="*/ 479591 w 1022621"/>
                  <a:gd name="connsiteY163" fmla="*/ 170021 h 819622"/>
                  <a:gd name="connsiteX164" fmla="*/ 477053 w 1022621"/>
                  <a:gd name="connsiteY164" fmla="*/ 172559 h 819622"/>
                  <a:gd name="connsiteX165" fmla="*/ 477053 w 1022621"/>
                  <a:gd name="connsiteY165" fmla="*/ 175096 h 819622"/>
                  <a:gd name="connsiteX166" fmla="*/ 474515 w 1022621"/>
                  <a:gd name="connsiteY166" fmla="*/ 175096 h 819622"/>
                  <a:gd name="connsiteX167" fmla="*/ 469440 w 1022621"/>
                  <a:gd name="connsiteY167" fmla="*/ 177634 h 819622"/>
                  <a:gd name="connsiteX168" fmla="*/ 464365 w 1022621"/>
                  <a:gd name="connsiteY168" fmla="*/ 177634 h 819622"/>
                  <a:gd name="connsiteX169" fmla="*/ 461827 w 1022621"/>
                  <a:gd name="connsiteY169" fmla="*/ 175096 h 819622"/>
                  <a:gd name="connsiteX170" fmla="*/ 459290 w 1022621"/>
                  <a:gd name="connsiteY170" fmla="*/ 175096 h 819622"/>
                  <a:gd name="connsiteX171" fmla="*/ 456752 w 1022621"/>
                  <a:gd name="connsiteY171" fmla="*/ 177634 h 819622"/>
                  <a:gd name="connsiteX172" fmla="*/ 451677 w 1022621"/>
                  <a:gd name="connsiteY172" fmla="*/ 177634 h 819622"/>
                  <a:gd name="connsiteX173" fmla="*/ 449139 w 1022621"/>
                  <a:gd name="connsiteY173" fmla="*/ 172559 h 819622"/>
                  <a:gd name="connsiteX174" fmla="*/ 451677 w 1022621"/>
                  <a:gd name="connsiteY174" fmla="*/ 167483 h 819622"/>
                  <a:gd name="connsiteX175" fmla="*/ 456752 w 1022621"/>
                  <a:gd name="connsiteY175" fmla="*/ 162408 h 819622"/>
                  <a:gd name="connsiteX176" fmla="*/ 461827 w 1022621"/>
                  <a:gd name="connsiteY176" fmla="*/ 157333 h 819622"/>
                  <a:gd name="connsiteX177" fmla="*/ 466903 w 1022621"/>
                  <a:gd name="connsiteY177" fmla="*/ 152258 h 819622"/>
                  <a:gd name="connsiteX178" fmla="*/ 466903 w 1022621"/>
                  <a:gd name="connsiteY178" fmla="*/ 147182 h 819622"/>
                  <a:gd name="connsiteX179" fmla="*/ 469440 w 1022621"/>
                  <a:gd name="connsiteY179" fmla="*/ 144645 h 819622"/>
                  <a:gd name="connsiteX180" fmla="*/ 477053 w 1022621"/>
                  <a:gd name="connsiteY180" fmla="*/ 144645 h 819622"/>
                  <a:gd name="connsiteX181" fmla="*/ 484666 w 1022621"/>
                  <a:gd name="connsiteY181" fmla="*/ 142107 h 819622"/>
                  <a:gd name="connsiteX182" fmla="*/ 489741 w 1022621"/>
                  <a:gd name="connsiteY182" fmla="*/ 139570 h 819622"/>
                  <a:gd name="connsiteX183" fmla="*/ 492279 w 1022621"/>
                  <a:gd name="connsiteY183" fmla="*/ 137032 h 819622"/>
                  <a:gd name="connsiteX184" fmla="*/ 494816 w 1022621"/>
                  <a:gd name="connsiteY184" fmla="*/ 134494 h 819622"/>
                  <a:gd name="connsiteX185" fmla="*/ 499892 w 1022621"/>
                  <a:gd name="connsiteY185" fmla="*/ 131957 h 819622"/>
                  <a:gd name="connsiteX186" fmla="*/ 504967 w 1022621"/>
                  <a:gd name="connsiteY186" fmla="*/ 129419 h 819622"/>
                  <a:gd name="connsiteX187" fmla="*/ 512580 w 1022621"/>
                  <a:gd name="connsiteY187" fmla="*/ 129419 h 819622"/>
                  <a:gd name="connsiteX188" fmla="*/ 520193 w 1022621"/>
                  <a:gd name="connsiteY188" fmla="*/ 124344 h 819622"/>
                  <a:gd name="connsiteX189" fmla="*/ 525268 w 1022621"/>
                  <a:gd name="connsiteY189" fmla="*/ 119269 h 819622"/>
                  <a:gd name="connsiteX190" fmla="*/ 525268 w 1022621"/>
                  <a:gd name="connsiteY190" fmla="*/ 101505 h 819622"/>
                  <a:gd name="connsiteX191" fmla="*/ 522730 w 1022621"/>
                  <a:gd name="connsiteY191" fmla="*/ 93892 h 819622"/>
                  <a:gd name="connsiteX192" fmla="*/ 522730 w 1022621"/>
                  <a:gd name="connsiteY192" fmla="*/ 86279 h 819622"/>
                  <a:gd name="connsiteX193" fmla="*/ 520193 w 1022621"/>
                  <a:gd name="connsiteY193" fmla="*/ 81204 h 819622"/>
                  <a:gd name="connsiteX194" fmla="*/ 520193 w 1022621"/>
                  <a:gd name="connsiteY194" fmla="*/ 73591 h 819622"/>
                  <a:gd name="connsiteX195" fmla="*/ 522730 w 1022621"/>
                  <a:gd name="connsiteY195" fmla="*/ 71054 h 819622"/>
                  <a:gd name="connsiteX196" fmla="*/ 527805 w 1022621"/>
                  <a:gd name="connsiteY196" fmla="*/ 65978 h 819622"/>
                  <a:gd name="connsiteX197" fmla="*/ 532881 w 1022621"/>
                  <a:gd name="connsiteY197" fmla="*/ 65978 h 819622"/>
                  <a:gd name="connsiteX198" fmla="*/ 537956 w 1022621"/>
                  <a:gd name="connsiteY198" fmla="*/ 63441 h 819622"/>
                  <a:gd name="connsiteX199" fmla="*/ 540494 w 1022621"/>
                  <a:gd name="connsiteY199" fmla="*/ 63441 h 819622"/>
                  <a:gd name="connsiteX200" fmla="*/ 545569 w 1022621"/>
                  <a:gd name="connsiteY200" fmla="*/ 60903 h 819622"/>
                  <a:gd name="connsiteX201" fmla="*/ 548107 w 1022621"/>
                  <a:gd name="connsiteY201" fmla="*/ 58365 h 819622"/>
                  <a:gd name="connsiteX202" fmla="*/ 550644 w 1022621"/>
                  <a:gd name="connsiteY202" fmla="*/ 58365 h 819622"/>
                  <a:gd name="connsiteX203" fmla="*/ 553182 w 1022621"/>
                  <a:gd name="connsiteY203" fmla="*/ 53290 h 819622"/>
                  <a:gd name="connsiteX204" fmla="*/ 553182 w 1022621"/>
                  <a:gd name="connsiteY204" fmla="*/ 32989 h 819622"/>
                  <a:gd name="connsiteX205" fmla="*/ 550644 w 1022621"/>
                  <a:gd name="connsiteY205" fmla="*/ 30452 h 819622"/>
                  <a:gd name="connsiteX206" fmla="*/ 550644 w 1022621"/>
                  <a:gd name="connsiteY206" fmla="*/ 27914 h 819622"/>
                  <a:gd name="connsiteX207" fmla="*/ 553182 w 1022621"/>
                  <a:gd name="connsiteY207" fmla="*/ 27914 h 819622"/>
                  <a:gd name="connsiteX208" fmla="*/ 555719 w 1022621"/>
                  <a:gd name="connsiteY208" fmla="*/ 30452 h 819622"/>
                  <a:gd name="connsiteX209" fmla="*/ 563332 w 1022621"/>
                  <a:gd name="connsiteY209" fmla="*/ 32989 h 819622"/>
                  <a:gd name="connsiteX210" fmla="*/ 576021 w 1022621"/>
                  <a:gd name="connsiteY210" fmla="*/ 40602 h 819622"/>
                  <a:gd name="connsiteX211" fmla="*/ 588709 w 1022621"/>
                  <a:gd name="connsiteY211" fmla="*/ 55828 h 819622"/>
                  <a:gd name="connsiteX212" fmla="*/ 596321 w 1022621"/>
                  <a:gd name="connsiteY212" fmla="*/ 63441 h 819622"/>
                  <a:gd name="connsiteX213" fmla="*/ 606472 w 1022621"/>
                  <a:gd name="connsiteY213" fmla="*/ 73591 h 819622"/>
                  <a:gd name="connsiteX214" fmla="*/ 614085 w 1022621"/>
                  <a:gd name="connsiteY214" fmla="*/ 86279 h 819622"/>
                  <a:gd name="connsiteX215" fmla="*/ 619160 w 1022621"/>
                  <a:gd name="connsiteY215" fmla="*/ 98968 h 819622"/>
                  <a:gd name="connsiteX216" fmla="*/ 624235 w 1022621"/>
                  <a:gd name="connsiteY216" fmla="*/ 104043 h 819622"/>
                  <a:gd name="connsiteX217" fmla="*/ 629311 w 1022621"/>
                  <a:gd name="connsiteY217" fmla="*/ 111656 h 819622"/>
                  <a:gd name="connsiteX218" fmla="*/ 631848 w 1022621"/>
                  <a:gd name="connsiteY218" fmla="*/ 114193 h 819622"/>
                  <a:gd name="connsiteX219" fmla="*/ 634386 w 1022621"/>
                  <a:gd name="connsiteY219" fmla="*/ 116731 h 819622"/>
                  <a:gd name="connsiteX220" fmla="*/ 636924 w 1022621"/>
                  <a:gd name="connsiteY220" fmla="*/ 119269 h 819622"/>
                  <a:gd name="connsiteX221" fmla="*/ 639461 w 1022621"/>
                  <a:gd name="connsiteY221" fmla="*/ 116731 h 819622"/>
                  <a:gd name="connsiteX222" fmla="*/ 649612 w 1022621"/>
                  <a:gd name="connsiteY222" fmla="*/ 111656 h 819622"/>
                  <a:gd name="connsiteX223" fmla="*/ 657225 w 1022621"/>
                  <a:gd name="connsiteY223" fmla="*/ 104043 h 819622"/>
                  <a:gd name="connsiteX224" fmla="*/ 659762 w 1022621"/>
                  <a:gd name="connsiteY224" fmla="*/ 104043 h 819622"/>
                  <a:gd name="connsiteX225" fmla="*/ 667375 w 1022621"/>
                  <a:gd name="connsiteY225" fmla="*/ 101505 h 819622"/>
                  <a:gd name="connsiteX226" fmla="*/ 672450 w 1022621"/>
                  <a:gd name="connsiteY226" fmla="*/ 96430 h 819622"/>
                  <a:gd name="connsiteX227" fmla="*/ 680063 w 1022621"/>
                  <a:gd name="connsiteY227" fmla="*/ 93892 h 819622"/>
                  <a:gd name="connsiteX228" fmla="*/ 680063 w 1022621"/>
                  <a:gd name="connsiteY228" fmla="*/ 91355 h 819622"/>
                  <a:gd name="connsiteX229" fmla="*/ 685138 w 1022621"/>
                  <a:gd name="connsiteY229" fmla="*/ 81204 h 819622"/>
                  <a:gd name="connsiteX230" fmla="*/ 685138 w 1022621"/>
                  <a:gd name="connsiteY230" fmla="*/ 65978 h 819622"/>
                  <a:gd name="connsiteX231" fmla="*/ 687676 w 1022621"/>
                  <a:gd name="connsiteY231" fmla="*/ 53290 h 819622"/>
                  <a:gd name="connsiteX232" fmla="*/ 692751 w 1022621"/>
                  <a:gd name="connsiteY232" fmla="*/ 45677 h 819622"/>
                  <a:gd name="connsiteX233" fmla="*/ 700364 w 1022621"/>
                  <a:gd name="connsiteY233" fmla="*/ 40602 h 819622"/>
                  <a:gd name="connsiteX234" fmla="*/ 707977 w 1022621"/>
                  <a:gd name="connsiteY234" fmla="*/ 35527 h 819622"/>
                  <a:gd name="connsiteX235" fmla="*/ 715590 w 1022621"/>
                  <a:gd name="connsiteY235" fmla="*/ 30452 h 819622"/>
                  <a:gd name="connsiteX236" fmla="*/ 725741 w 1022621"/>
                  <a:gd name="connsiteY236" fmla="*/ 22839 h 819622"/>
                  <a:gd name="connsiteX237" fmla="*/ 735891 w 1022621"/>
                  <a:gd name="connsiteY237" fmla="*/ 17763 h 819622"/>
                  <a:gd name="connsiteX238" fmla="*/ 758719 w 1022621"/>
                  <a:gd name="connsiteY238" fmla="*/ 17763 h 819622"/>
                  <a:gd name="connsiteX239" fmla="*/ 766332 w 1022621"/>
                  <a:gd name="connsiteY239" fmla="*/ 20301 h 819622"/>
                  <a:gd name="connsiteX240" fmla="*/ 768870 w 1022621"/>
                  <a:gd name="connsiteY240" fmla="*/ 17763 h 819622"/>
                  <a:gd name="connsiteX241" fmla="*/ 776482 w 1022621"/>
                  <a:gd name="connsiteY241" fmla="*/ 17763 h 819622"/>
                  <a:gd name="connsiteX242" fmla="*/ 786633 w 1022621"/>
                  <a:gd name="connsiteY242" fmla="*/ 15226 h 819622"/>
                  <a:gd name="connsiteX243" fmla="*/ 791708 w 1022621"/>
                  <a:gd name="connsiteY243" fmla="*/ 10151 h 819622"/>
                  <a:gd name="connsiteX244" fmla="*/ 796784 w 1022621"/>
                  <a:gd name="connsiteY244" fmla="*/ 7613 h 819622"/>
                  <a:gd name="connsiteX245" fmla="*/ 799321 w 1022621"/>
                  <a:gd name="connsiteY245" fmla="*/ 5075 h 819622"/>
                  <a:gd name="connsiteX246" fmla="*/ 801859 w 1022621"/>
                  <a:gd name="connsiteY246" fmla="*/ 2538 h 819622"/>
                  <a:gd name="connsiteX247" fmla="*/ 801859 w 1022621"/>
                  <a:gd name="connsiteY247" fmla="*/ 0 h 819622"/>
                  <a:gd name="connsiteX248" fmla="*/ 804396 w 1022621"/>
                  <a:gd name="connsiteY248" fmla="*/ 0 h 819622"/>
                  <a:gd name="connsiteX249" fmla="*/ 812009 w 1022621"/>
                  <a:gd name="connsiteY249" fmla="*/ 5075 h 819622"/>
                  <a:gd name="connsiteX250" fmla="*/ 819622 w 1022621"/>
                  <a:gd name="connsiteY250" fmla="*/ 7613 h 819622"/>
                  <a:gd name="connsiteX251" fmla="*/ 824698 w 1022621"/>
                  <a:gd name="connsiteY251" fmla="*/ 10151 h 819622"/>
                  <a:gd name="connsiteX252" fmla="*/ 834848 w 1022621"/>
                  <a:gd name="connsiteY252" fmla="*/ 12688 h 819622"/>
                  <a:gd name="connsiteX253" fmla="*/ 847536 w 1022621"/>
                  <a:gd name="connsiteY253" fmla="*/ 10151 h 819622"/>
                  <a:gd name="connsiteX254" fmla="*/ 867837 w 1022621"/>
                  <a:gd name="connsiteY254" fmla="*/ 10151 h 819622"/>
                  <a:gd name="connsiteX255" fmla="*/ 875450 w 1022621"/>
                  <a:gd name="connsiteY255" fmla="*/ 12688 h 819622"/>
                  <a:gd name="connsiteX256" fmla="*/ 895741 w 1022621"/>
                  <a:gd name="connsiteY256" fmla="*/ 12688 h 819622"/>
                  <a:gd name="connsiteX257" fmla="*/ 898278 w 1022621"/>
                  <a:gd name="connsiteY257" fmla="*/ 15226 h 819622"/>
                  <a:gd name="connsiteX258" fmla="*/ 900816 w 1022621"/>
                  <a:gd name="connsiteY258" fmla="*/ 15226 h 819622"/>
                  <a:gd name="connsiteX259" fmla="*/ 903353 w 1022621"/>
                  <a:gd name="connsiteY259" fmla="*/ 20301 h 819622"/>
                  <a:gd name="connsiteX260" fmla="*/ 905891 w 1022621"/>
                  <a:gd name="connsiteY260" fmla="*/ 25376 h 819622"/>
                  <a:gd name="connsiteX261" fmla="*/ 908429 w 1022621"/>
                  <a:gd name="connsiteY261" fmla="*/ 32989 h 819622"/>
                  <a:gd name="connsiteX262" fmla="*/ 908429 w 1022621"/>
                  <a:gd name="connsiteY262" fmla="*/ 53290 h 819622"/>
                  <a:gd name="connsiteX263" fmla="*/ 905891 w 1022621"/>
                  <a:gd name="connsiteY263" fmla="*/ 60903 h 819622"/>
                  <a:gd name="connsiteX264" fmla="*/ 908429 w 1022621"/>
                  <a:gd name="connsiteY264" fmla="*/ 68516 h 819622"/>
                  <a:gd name="connsiteX265" fmla="*/ 910966 w 1022621"/>
                  <a:gd name="connsiteY265" fmla="*/ 71054 h 819622"/>
                  <a:gd name="connsiteX266" fmla="*/ 918579 w 1022621"/>
                  <a:gd name="connsiteY266" fmla="*/ 73591 h 819622"/>
                  <a:gd name="connsiteX267" fmla="*/ 928730 w 1022621"/>
                  <a:gd name="connsiteY267" fmla="*/ 76129 h 819622"/>
                  <a:gd name="connsiteX268" fmla="*/ 936342 w 1022621"/>
                  <a:gd name="connsiteY268" fmla="*/ 78666 h 819622"/>
                  <a:gd name="connsiteX269" fmla="*/ 943955 w 1022621"/>
                  <a:gd name="connsiteY269" fmla="*/ 81204 h 819622"/>
                  <a:gd name="connsiteX270" fmla="*/ 949031 w 1022621"/>
                  <a:gd name="connsiteY270" fmla="*/ 83742 h 819622"/>
                  <a:gd name="connsiteX271" fmla="*/ 951568 w 1022621"/>
                  <a:gd name="connsiteY271" fmla="*/ 88817 h 819622"/>
                  <a:gd name="connsiteX272" fmla="*/ 954106 w 1022621"/>
                  <a:gd name="connsiteY272" fmla="*/ 93892 h 819622"/>
                  <a:gd name="connsiteX273" fmla="*/ 959181 w 1022621"/>
                  <a:gd name="connsiteY273" fmla="*/ 101505 h 819622"/>
                  <a:gd name="connsiteX274" fmla="*/ 959181 w 1022621"/>
                  <a:gd name="connsiteY274" fmla="*/ 109118 h 819622"/>
                  <a:gd name="connsiteX275" fmla="*/ 961719 w 1022621"/>
                  <a:gd name="connsiteY275" fmla="*/ 114193 h 819622"/>
                  <a:gd name="connsiteX276" fmla="*/ 961719 w 1022621"/>
                  <a:gd name="connsiteY276" fmla="*/ 137032 h 819622"/>
                  <a:gd name="connsiteX277" fmla="*/ 959181 w 1022621"/>
                  <a:gd name="connsiteY277" fmla="*/ 147182 h 819622"/>
                  <a:gd name="connsiteX278" fmla="*/ 959181 w 1022621"/>
                  <a:gd name="connsiteY278" fmla="*/ 154795 h 819622"/>
                  <a:gd name="connsiteX279" fmla="*/ 964256 w 1022621"/>
                  <a:gd name="connsiteY279" fmla="*/ 167483 h 819622"/>
                  <a:gd name="connsiteX280" fmla="*/ 969332 w 1022621"/>
                  <a:gd name="connsiteY280" fmla="*/ 175096 h 819622"/>
                  <a:gd name="connsiteX281" fmla="*/ 976945 w 1022621"/>
                  <a:gd name="connsiteY281" fmla="*/ 182709 h 819622"/>
                  <a:gd name="connsiteX282" fmla="*/ 982020 w 1022621"/>
                  <a:gd name="connsiteY282" fmla="*/ 187785 h 819622"/>
                  <a:gd name="connsiteX283" fmla="*/ 984558 w 1022621"/>
                  <a:gd name="connsiteY283" fmla="*/ 192860 h 819622"/>
                  <a:gd name="connsiteX284" fmla="*/ 987095 w 1022621"/>
                  <a:gd name="connsiteY284" fmla="*/ 197935 h 819622"/>
                  <a:gd name="connsiteX285" fmla="*/ 987095 w 1022621"/>
                  <a:gd name="connsiteY285" fmla="*/ 205548 h 819622"/>
                  <a:gd name="connsiteX286" fmla="*/ 994708 w 1022621"/>
                  <a:gd name="connsiteY286" fmla="*/ 208086 h 819622"/>
                  <a:gd name="connsiteX287" fmla="*/ 997246 w 1022621"/>
                  <a:gd name="connsiteY287" fmla="*/ 213161 h 819622"/>
                  <a:gd name="connsiteX288" fmla="*/ 1002321 w 1022621"/>
                  <a:gd name="connsiteY288" fmla="*/ 218236 h 819622"/>
                  <a:gd name="connsiteX289" fmla="*/ 1007396 w 1022621"/>
                  <a:gd name="connsiteY289" fmla="*/ 225849 h 819622"/>
                  <a:gd name="connsiteX290" fmla="*/ 1012471 w 1022621"/>
                  <a:gd name="connsiteY290" fmla="*/ 233462 h 819622"/>
                  <a:gd name="connsiteX291" fmla="*/ 1012471 w 1022621"/>
                  <a:gd name="connsiteY291" fmla="*/ 251225 h 819622"/>
                  <a:gd name="connsiteX292" fmla="*/ 1017547 w 1022621"/>
                  <a:gd name="connsiteY292" fmla="*/ 274053 h 819622"/>
                  <a:gd name="connsiteX293" fmla="*/ 1017547 w 1022621"/>
                  <a:gd name="connsiteY293" fmla="*/ 279129 h 819622"/>
                  <a:gd name="connsiteX294" fmla="*/ 1020084 w 1022621"/>
                  <a:gd name="connsiteY294" fmla="*/ 286742 h 819622"/>
                  <a:gd name="connsiteX295" fmla="*/ 1022622 w 1022621"/>
                  <a:gd name="connsiteY295" fmla="*/ 294354 h 819622"/>
                  <a:gd name="connsiteX296" fmla="*/ 1022622 w 1022621"/>
                  <a:gd name="connsiteY296" fmla="*/ 307042 h 819622"/>
                  <a:gd name="connsiteX297" fmla="*/ 1020084 w 1022621"/>
                  <a:gd name="connsiteY297" fmla="*/ 314655 h 819622"/>
                  <a:gd name="connsiteX298" fmla="*/ 1017547 w 1022621"/>
                  <a:gd name="connsiteY298" fmla="*/ 319731 h 819622"/>
                  <a:gd name="connsiteX299" fmla="*/ 1012471 w 1022621"/>
                  <a:gd name="connsiteY299" fmla="*/ 322268 h 819622"/>
                  <a:gd name="connsiteX300" fmla="*/ 1004859 w 1022621"/>
                  <a:gd name="connsiteY300" fmla="*/ 327343 h 819622"/>
                  <a:gd name="connsiteX301" fmla="*/ 997246 w 1022621"/>
                  <a:gd name="connsiteY301" fmla="*/ 332419 h 819622"/>
                  <a:gd name="connsiteX302" fmla="*/ 987095 w 1022621"/>
                  <a:gd name="connsiteY302" fmla="*/ 334956 h 819622"/>
                  <a:gd name="connsiteX303" fmla="*/ 961729 w 1022621"/>
                  <a:gd name="connsiteY303" fmla="*/ 334956 h 819622"/>
                  <a:gd name="connsiteX304" fmla="*/ 954116 w 1022621"/>
                  <a:gd name="connsiteY304" fmla="*/ 337494 h 819622"/>
                  <a:gd name="connsiteX305" fmla="*/ 949041 w 1022621"/>
                  <a:gd name="connsiteY305" fmla="*/ 340032 h 819622"/>
                  <a:gd name="connsiteX306" fmla="*/ 938891 w 1022621"/>
                  <a:gd name="connsiteY306" fmla="*/ 342569 h 819622"/>
                  <a:gd name="connsiteX307" fmla="*/ 931278 w 1022621"/>
                  <a:gd name="connsiteY307" fmla="*/ 340032 h 819622"/>
                  <a:gd name="connsiteX308" fmla="*/ 923665 w 1022621"/>
                  <a:gd name="connsiteY308" fmla="*/ 340032 h 819622"/>
                  <a:gd name="connsiteX309" fmla="*/ 916052 w 1022621"/>
                  <a:gd name="connsiteY309" fmla="*/ 337494 h 819622"/>
                  <a:gd name="connsiteX310" fmla="*/ 910977 w 1022621"/>
                  <a:gd name="connsiteY310" fmla="*/ 337494 h 819622"/>
                  <a:gd name="connsiteX311" fmla="*/ 903364 w 1022621"/>
                  <a:gd name="connsiteY311" fmla="*/ 340032 h 819622"/>
                  <a:gd name="connsiteX312" fmla="*/ 898289 w 1022621"/>
                  <a:gd name="connsiteY312" fmla="*/ 345107 h 819622"/>
                  <a:gd name="connsiteX313" fmla="*/ 893213 w 1022621"/>
                  <a:gd name="connsiteY313" fmla="*/ 355257 h 819622"/>
                  <a:gd name="connsiteX314" fmla="*/ 890676 w 1022621"/>
                  <a:gd name="connsiteY314" fmla="*/ 362870 h 819622"/>
                  <a:gd name="connsiteX315" fmla="*/ 885601 w 1022621"/>
                  <a:gd name="connsiteY315" fmla="*/ 373021 h 819622"/>
                  <a:gd name="connsiteX316" fmla="*/ 883063 w 1022621"/>
                  <a:gd name="connsiteY316" fmla="*/ 383171 h 819622"/>
                  <a:gd name="connsiteX317" fmla="*/ 880525 w 1022621"/>
                  <a:gd name="connsiteY317" fmla="*/ 393322 h 819622"/>
                  <a:gd name="connsiteX318" fmla="*/ 877988 w 1022621"/>
                  <a:gd name="connsiteY318" fmla="*/ 406010 h 819622"/>
                  <a:gd name="connsiteX319" fmla="*/ 877988 w 1022621"/>
                  <a:gd name="connsiteY319" fmla="*/ 418698 h 819622"/>
                  <a:gd name="connsiteX320" fmla="*/ 880525 w 1022621"/>
                  <a:gd name="connsiteY320" fmla="*/ 433924 h 819622"/>
                  <a:gd name="connsiteX321" fmla="*/ 880525 w 1022621"/>
                  <a:gd name="connsiteY321" fmla="*/ 461827 h 819622"/>
                  <a:gd name="connsiteX322" fmla="*/ 877988 w 1022621"/>
                  <a:gd name="connsiteY322" fmla="*/ 471978 h 819622"/>
                  <a:gd name="connsiteX323" fmla="*/ 875450 w 1022621"/>
                  <a:gd name="connsiteY323" fmla="*/ 487203 h 819622"/>
                  <a:gd name="connsiteX324" fmla="*/ 875450 w 1022621"/>
                  <a:gd name="connsiteY324" fmla="*/ 512569 h 819622"/>
                  <a:gd name="connsiteX325" fmla="*/ 872912 w 1022621"/>
                  <a:gd name="connsiteY325" fmla="*/ 525257 h 819622"/>
                  <a:gd name="connsiteX326" fmla="*/ 870375 w 1022621"/>
                  <a:gd name="connsiteY326" fmla="*/ 537945 h 819622"/>
                  <a:gd name="connsiteX327" fmla="*/ 867837 w 1022621"/>
                  <a:gd name="connsiteY327" fmla="*/ 548096 h 819622"/>
                  <a:gd name="connsiteX328" fmla="*/ 862762 w 1022621"/>
                  <a:gd name="connsiteY328" fmla="*/ 560784 h 819622"/>
                  <a:gd name="connsiteX329" fmla="*/ 860224 w 1022621"/>
                  <a:gd name="connsiteY329" fmla="*/ 570935 h 819622"/>
                  <a:gd name="connsiteX330" fmla="*/ 857687 w 1022621"/>
                  <a:gd name="connsiteY330" fmla="*/ 573472 h 819622"/>
                  <a:gd name="connsiteX331" fmla="*/ 852611 w 1022621"/>
                  <a:gd name="connsiteY331" fmla="*/ 583623 h 819622"/>
                  <a:gd name="connsiteX332" fmla="*/ 852611 w 1022621"/>
                  <a:gd name="connsiteY332" fmla="*/ 591236 h 819622"/>
                  <a:gd name="connsiteX333" fmla="*/ 850074 w 1022621"/>
                  <a:gd name="connsiteY333" fmla="*/ 598849 h 819622"/>
                  <a:gd name="connsiteX334" fmla="*/ 850074 w 1022621"/>
                  <a:gd name="connsiteY334" fmla="*/ 603924 h 819622"/>
                  <a:gd name="connsiteX335" fmla="*/ 847536 w 1022621"/>
                  <a:gd name="connsiteY335" fmla="*/ 601386 h 819622"/>
                  <a:gd name="connsiteX336" fmla="*/ 844998 w 1022621"/>
                  <a:gd name="connsiteY336" fmla="*/ 598849 h 819622"/>
                  <a:gd name="connsiteX337" fmla="*/ 842461 w 1022621"/>
                  <a:gd name="connsiteY337" fmla="*/ 593773 h 819622"/>
                  <a:gd name="connsiteX338" fmla="*/ 839923 w 1022621"/>
                  <a:gd name="connsiteY338" fmla="*/ 591236 h 819622"/>
                  <a:gd name="connsiteX339" fmla="*/ 837386 w 1022621"/>
                  <a:gd name="connsiteY339" fmla="*/ 588698 h 819622"/>
                  <a:gd name="connsiteX340" fmla="*/ 834848 w 1022621"/>
                  <a:gd name="connsiteY340" fmla="*/ 588698 h 819622"/>
                  <a:gd name="connsiteX341" fmla="*/ 834848 w 1022621"/>
                  <a:gd name="connsiteY341" fmla="*/ 591236 h 819622"/>
                  <a:gd name="connsiteX342" fmla="*/ 832310 w 1022621"/>
                  <a:gd name="connsiteY342" fmla="*/ 591236 h 819622"/>
                  <a:gd name="connsiteX343" fmla="*/ 829773 w 1022621"/>
                  <a:gd name="connsiteY343" fmla="*/ 593773 h 819622"/>
                  <a:gd name="connsiteX344" fmla="*/ 827235 w 1022621"/>
                  <a:gd name="connsiteY344" fmla="*/ 596311 h 819622"/>
                  <a:gd name="connsiteX345" fmla="*/ 824698 w 1022621"/>
                  <a:gd name="connsiteY345" fmla="*/ 593773 h 819622"/>
                  <a:gd name="connsiteX346" fmla="*/ 822160 w 1022621"/>
                  <a:gd name="connsiteY346" fmla="*/ 593773 h 819622"/>
                  <a:gd name="connsiteX347" fmla="*/ 822160 w 1022621"/>
                  <a:gd name="connsiteY347" fmla="*/ 591236 h 819622"/>
                  <a:gd name="connsiteX348" fmla="*/ 824698 w 1022621"/>
                  <a:gd name="connsiteY348" fmla="*/ 588698 h 819622"/>
                  <a:gd name="connsiteX349" fmla="*/ 824698 w 1022621"/>
                  <a:gd name="connsiteY349" fmla="*/ 586160 h 819622"/>
                  <a:gd name="connsiteX350" fmla="*/ 819622 w 1022621"/>
                  <a:gd name="connsiteY350" fmla="*/ 583623 h 819622"/>
                  <a:gd name="connsiteX351" fmla="*/ 817085 w 1022621"/>
                  <a:gd name="connsiteY351" fmla="*/ 583623 h 819622"/>
                  <a:gd name="connsiteX352" fmla="*/ 814547 w 1022621"/>
                  <a:gd name="connsiteY352" fmla="*/ 586160 h 819622"/>
                  <a:gd name="connsiteX353" fmla="*/ 812009 w 1022621"/>
                  <a:gd name="connsiteY353" fmla="*/ 588698 h 819622"/>
                  <a:gd name="connsiteX354" fmla="*/ 812009 w 1022621"/>
                  <a:gd name="connsiteY354" fmla="*/ 603924 h 819622"/>
                  <a:gd name="connsiteX355" fmla="*/ 809472 w 1022621"/>
                  <a:gd name="connsiteY355" fmla="*/ 603924 h 819622"/>
                  <a:gd name="connsiteX356" fmla="*/ 804396 w 1022621"/>
                  <a:gd name="connsiteY356" fmla="*/ 601386 h 819622"/>
                  <a:gd name="connsiteX357" fmla="*/ 801859 w 1022621"/>
                  <a:gd name="connsiteY357" fmla="*/ 598849 h 819622"/>
                  <a:gd name="connsiteX358" fmla="*/ 796784 w 1022621"/>
                  <a:gd name="connsiteY358" fmla="*/ 598849 h 819622"/>
                  <a:gd name="connsiteX359" fmla="*/ 794246 w 1022621"/>
                  <a:gd name="connsiteY359" fmla="*/ 601386 h 819622"/>
                  <a:gd name="connsiteX360" fmla="*/ 791708 w 1022621"/>
                  <a:gd name="connsiteY360" fmla="*/ 603924 h 819622"/>
                  <a:gd name="connsiteX361" fmla="*/ 789171 w 1022621"/>
                  <a:gd name="connsiteY361" fmla="*/ 603924 h 819622"/>
                  <a:gd name="connsiteX362" fmla="*/ 789171 w 1022621"/>
                  <a:gd name="connsiteY362" fmla="*/ 601386 h 819622"/>
                  <a:gd name="connsiteX363" fmla="*/ 781558 w 1022621"/>
                  <a:gd name="connsiteY363" fmla="*/ 601386 h 819622"/>
                  <a:gd name="connsiteX364" fmla="*/ 781558 w 1022621"/>
                  <a:gd name="connsiteY364" fmla="*/ 603924 h 819622"/>
                  <a:gd name="connsiteX365" fmla="*/ 776482 w 1022621"/>
                  <a:gd name="connsiteY365" fmla="*/ 601386 h 819622"/>
                  <a:gd name="connsiteX366" fmla="*/ 773945 w 1022621"/>
                  <a:gd name="connsiteY366" fmla="*/ 598849 h 819622"/>
                  <a:gd name="connsiteX367" fmla="*/ 773945 w 1022621"/>
                  <a:gd name="connsiteY367" fmla="*/ 601386 h 819622"/>
                  <a:gd name="connsiteX368" fmla="*/ 771407 w 1022621"/>
                  <a:gd name="connsiteY368" fmla="*/ 601386 h 819622"/>
                  <a:gd name="connsiteX369" fmla="*/ 773945 w 1022621"/>
                  <a:gd name="connsiteY369" fmla="*/ 603924 h 819622"/>
                  <a:gd name="connsiteX370" fmla="*/ 776482 w 1022621"/>
                  <a:gd name="connsiteY370" fmla="*/ 603924 h 819622"/>
                  <a:gd name="connsiteX371" fmla="*/ 779020 w 1022621"/>
                  <a:gd name="connsiteY371" fmla="*/ 606462 h 819622"/>
                  <a:gd name="connsiteX372" fmla="*/ 781558 w 1022621"/>
                  <a:gd name="connsiteY372" fmla="*/ 606462 h 819622"/>
                  <a:gd name="connsiteX373" fmla="*/ 784095 w 1022621"/>
                  <a:gd name="connsiteY373" fmla="*/ 608999 h 819622"/>
                  <a:gd name="connsiteX374" fmla="*/ 781558 w 1022621"/>
                  <a:gd name="connsiteY374" fmla="*/ 608999 h 819622"/>
                  <a:gd name="connsiteX375" fmla="*/ 781558 w 1022621"/>
                  <a:gd name="connsiteY375" fmla="*/ 611537 h 819622"/>
                  <a:gd name="connsiteX376" fmla="*/ 776482 w 1022621"/>
                  <a:gd name="connsiteY376" fmla="*/ 611537 h 819622"/>
                  <a:gd name="connsiteX377" fmla="*/ 776482 w 1022621"/>
                  <a:gd name="connsiteY377" fmla="*/ 614074 h 819622"/>
                  <a:gd name="connsiteX378" fmla="*/ 779020 w 1022621"/>
                  <a:gd name="connsiteY378" fmla="*/ 616612 h 819622"/>
                  <a:gd name="connsiteX379" fmla="*/ 773945 w 1022621"/>
                  <a:gd name="connsiteY379" fmla="*/ 616612 h 819622"/>
                  <a:gd name="connsiteX380" fmla="*/ 771407 w 1022621"/>
                  <a:gd name="connsiteY380" fmla="*/ 614074 h 819622"/>
                  <a:gd name="connsiteX381" fmla="*/ 768870 w 1022621"/>
                  <a:gd name="connsiteY381" fmla="*/ 614074 h 819622"/>
                  <a:gd name="connsiteX382" fmla="*/ 768870 w 1022621"/>
                  <a:gd name="connsiteY382" fmla="*/ 608999 h 819622"/>
                  <a:gd name="connsiteX383" fmla="*/ 766332 w 1022621"/>
                  <a:gd name="connsiteY383" fmla="*/ 606462 h 819622"/>
                  <a:gd name="connsiteX384" fmla="*/ 763794 w 1022621"/>
                  <a:gd name="connsiteY384" fmla="*/ 606462 h 819622"/>
                  <a:gd name="connsiteX385" fmla="*/ 761257 w 1022621"/>
                  <a:gd name="connsiteY385" fmla="*/ 608999 h 819622"/>
                  <a:gd name="connsiteX386" fmla="*/ 761257 w 1022621"/>
                  <a:gd name="connsiteY386" fmla="*/ 611537 h 819622"/>
                  <a:gd name="connsiteX387" fmla="*/ 758719 w 1022621"/>
                  <a:gd name="connsiteY387" fmla="*/ 611537 h 819622"/>
                  <a:gd name="connsiteX388" fmla="*/ 758719 w 1022621"/>
                  <a:gd name="connsiteY388" fmla="*/ 614074 h 819622"/>
                  <a:gd name="connsiteX389" fmla="*/ 763794 w 1022621"/>
                  <a:gd name="connsiteY389" fmla="*/ 614074 h 819622"/>
                  <a:gd name="connsiteX390" fmla="*/ 763794 w 1022621"/>
                  <a:gd name="connsiteY390" fmla="*/ 616612 h 819622"/>
                  <a:gd name="connsiteX391" fmla="*/ 761257 w 1022621"/>
                  <a:gd name="connsiteY391" fmla="*/ 616612 h 819622"/>
                  <a:gd name="connsiteX392" fmla="*/ 761257 w 1022621"/>
                  <a:gd name="connsiteY392" fmla="*/ 619150 h 819622"/>
                  <a:gd name="connsiteX393" fmla="*/ 758719 w 1022621"/>
                  <a:gd name="connsiteY393" fmla="*/ 619150 h 819622"/>
                  <a:gd name="connsiteX394" fmla="*/ 756181 w 1022621"/>
                  <a:gd name="connsiteY394" fmla="*/ 616612 h 819622"/>
                  <a:gd name="connsiteX395" fmla="*/ 756181 w 1022621"/>
                  <a:gd name="connsiteY395" fmla="*/ 614074 h 819622"/>
                  <a:gd name="connsiteX396" fmla="*/ 753644 w 1022621"/>
                  <a:gd name="connsiteY396" fmla="*/ 616612 h 819622"/>
                  <a:gd name="connsiteX397" fmla="*/ 751106 w 1022621"/>
                  <a:gd name="connsiteY397" fmla="*/ 619150 h 819622"/>
                  <a:gd name="connsiteX398" fmla="*/ 751106 w 1022621"/>
                  <a:gd name="connsiteY398" fmla="*/ 616612 h 819622"/>
                  <a:gd name="connsiteX399" fmla="*/ 748569 w 1022621"/>
                  <a:gd name="connsiteY399" fmla="*/ 614074 h 819622"/>
                  <a:gd name="connsiteX400" fmla="*/ 748569 w 1022621"/>
                  <a:gd name="connsiteY400" fmla="*/ 611537 h 819622"/>
                  <a:gd name="connsiteX401" fmla="*/ 746031 w 1022621"/>
                  <a:gd name="connsiteY401" fmla="*/ 611537 h 819622"/>
                  <a:gd name="connsiteX402" fmla="*/ 746031 w 1022621"/>
                  <a:gd name="connsiteY402" fmla="*/ 624225 h 819622"/>
                  <a:gd name="connsiteX403" fmla="*/ 748569 w 1022621"/>
                  <a:gd name="connsiteY403" fmla="*/ 626762 h 819622"/>
                  <a:gd name="connsiteX404" fmla="*/ 748569 w 1022621"/>
                  <a:gd name="connsiteY404" fmla="*/ 631838 h 819622"/>
                  <a:gd name="connsiteX405" fmla="*/ 746031 w 1022621"/>
                  <a:gd name="connsiteY405" fmla="*/ 639451 h 819622"/>
                  <a:gd name="connsiteX406" fmla="*/ 743493 w 1022621"/>
                  <a:gd name="connsiteY406" fmla="*/ 649601 h 819622"/>
                  <a:gd name="connsiteX407" fmla="*/ 740956 w 1022621"/>
                  <a:gd name="connsiteY407" fmla="*/ 662289 h 819622"/>
                  <a:gd name="connsiteX408" fmla="*/ 735881 w 1022621"/>
                  <a:gd name="connsiteY408" fmla="*/ 672440 h 819622"/>
                  <a:gd name="connsiteX409" fmla="*/ 730805 w 1022621"/>
                  <a:gd name="connsiteY409" fmla="*/ 685128 h 819622"/>
                  <a:gd name="connsiteX410" fmla="*/ 720655 w 1022621"/>
                  <a:gd name="connsiteY410" fmla="*/ 700354 h 819622"/>
                  <a:gd name="connsiteX411" fmla="*/ 713042 w 1022621"/>
                  <a:gd name="connsiteY411" fmla="*/ 715579 h 819622"/>
                  <a:gd name="connsiteX412" fmla="*/ 710504 w 1022621"/>
                  <a:gd name="connsiteY412" fmla="*/ 728268 h 819622"/>
                  <a:gd name="connsiteX413" fmla="*/ 705429 w 1022621"/>
                  <a:gd name="connsiteY413" fmla="*/ 743493 h 819622"/>
                  <a:gd name="connsiteX414" fmla="*/ 705429 w 1022621"/>
                  <a:gd name="connsiteY414" fmla="*/ 753644 h 819622"/>
                  <a:gd name="connsiteX415" fmla="*/ 707967 w 1022621"/>
                  <a:gd name="connsiteY415" fmla="*/ 761257 h 819622"/>
                  <a:gd name="connsiteX416" fmla="*/ 713042 w 1022621"/>
                  <a:gd name="connsiteY416" fmla="*/ 768870 h 819622"/>
                  <a:gd name="connsiteX417" fmla="*/ 720655 w 1022621"/>
                  <a:gd name="connsiteY417" fmla="*/ 776483 h 819622"/>
                  <a:gd name="connsiteX418" fmla="*/ 728268 w 1022621"/>
                  <a:gd name="connsiteY418" fmla="*/ 781558 h 819622"/>
                  <a:gd name="connsiteX419" fmla="*/ 733343 w 1022621"/>
                  <a:gd name="connsiteY419" fmla="*/ 786633 h 819622"/>
                  <a:gd name="connsiteX420" fmla="*/ 735881 w 1022621"/>
                  <a:gd name="connsiteY420" fmla="*/ 789171 h 819622"/>
                  <a:gd name="connsiteX421" fmla="*/ 735881 w 1022621"/>
                  <a:gd name="connsiteY421" fmla="*/ 791708 h 819622"/>
                  <a:gd name="connsiteX422" fmla="*/ 730805 w 1022621"/>
                  <a:gd name="connsiteY422" fmla="*/ 794246 h 819622"/>
                  <a:gd name="connsiteX423" fmla="*/ 730805 w 1022621"/>
                  <a:gd name="connsiteY423" fmla="*/ 796784 h 819622"/>
                  <a:gd name="connsiteX424" fmla="*/ 723192 w 1022621"/>
                  <a:gd name="connsiteY424" fmla="*/ 796784 h 819622"/>
                  <a:gd name="connsiteX425" fmla="*/ 718117 w 1022621"/>
                  <a:gd name="connsiteY425" fmla="*/ 799321 h 819622"/>
                  <a:gd name="connsiteX426" fmla="*/ 715579 w 1022621"/>
                  <a:gd name="connsiteY426" fmla="*/ 801859 h 819622"/>
                  <a:gd name="connsiteX427" fmla="*/ 710504 w 1022621"/>
                  <a:gd name="connsiteY427" fmla="*/ 804396 h 819622"/>
                  <a:gd name="connsiteX428" fmla="*/ 707967 w 1022621"/>
                  <a:gd name="connsiteY428" fmla="*/ 806934 h 819622"/>
                  <a:gd name="connsiteX429" fmla="*/ 705429 w 1022621"/>
                  <a:gd name="connsiteY429" fmla="*/ 809472 h 819622"/>
                  <a:gd name="connsiteX430" fmla="*/ 702891 w 1022621"/>
                  <a:gd name="connsiteY430" fmla="*/ 809472 h 819622"/>
                  <a:gd name="connsiteX431" fmla="*/ 700354 w 1022621"/>
                  <a:gd name="connsiteY431" fmla="*/ 812009 h 819622"/>
                  <a:gd name="connsiteX432" fmla="*/ 697816 w 1022621"/>
                  <a:gd name="connsiteY432" fmla="*/ 812009 h 819622"/>
                  <a:gd name="connsiteX433" fmla="*/ 692741 w 1022621"/>
                  <a:gd name="connsiteY433" fmla="*/ 814547 h 819622"/>
                  <a:gd name="connsiteX434" fmla="*/ 687665 w 1022621"/>
                  <a:gd name="connsiteY434" fmla="*/ 817085 h 819622"/>
                  <a:gd name="connsiteX435" fmla="*/ 657225 w 1022621"/>
                  <a:gd name="connsiteY435" fmla="*/ 817085 h 819622"/>
                  <a:gd name="connsiteX436" fmla="*/ 647074 w 1022621"/>
                  <a:gd name="connsiteY436" fmla="*/ 814547 h 819622"/>
                  <a:gd name="connsiteX437" fmla="*/ 631848 w 1022621"/>
                  <a:gd name="connsiteY437" fmla="*/ 814547 h 819622"/>
                  <a:gd name="connsiteX438" fmla="*/ 621698 w 1022621"/>
                  <a:gd name="connsiteY438" fmla="*/ 817085 h 819622"/>
                  <a:gd name="connsiteX439" fmla="*/ 611547 w 1022621"/>
                  <a:gd name="connsiteY439" fmla="*/ 814547 h 819622"/>
                  <a:gd name="connsiteX440" fmla="*/ 603934 w 1022621"/>
                  <a:gd name="connsiteY440" fmla="*/ 814547 h 819622"/>
                  <a:gd name="connsiteX441" fmla="*/ 596321 w 1022621"/>
                  <a:gd name="connsiteY441" fmla="*/ 812009 h 819622"/>
                  <a:gd name="connsiteX442" fmla="*/ 588709 w 1022621"/>
                  <a:gd name="connsiteY442" fmla="*/ 814547 h 819622"/>
                  <a:gd name="connsiteX443" fmla="*/ 578558 w 1022621"/>
                  <a:gd name="connsiteY443" fmla="*/ 817085 h 819622"/>
                  <a:gd name="connsiteX444" fmla="*/ 570945 w 1022621"/>
                  <a:gd name="connsiteY444" fmla="*/ 817085 h 819622"/>
                  <a:gd name="connsiteX445" fmla="*/ 568408 w 1022621"/>
                  <a:gd name="connsiteY445" fmla="*/ 819622 h 819622"/>
                  <a:gd name="connsiteX446" fmla="*/ 560795 w 1022621"/>
                  <a:gd name="connsiteY446" fmla="*/ 819622 h 819622"/>
                  <a:gd name="connsiteX447" fmla="*/ 555719 w 1022621"/>
                  <a:gd name="connsiteY447" fmla="*/ 817085 h 819622"/>
                  <a:gd name="connsiteX448" fmla="*/ 545569 w 1022621"/>
                  <a:gd name="connsiteY448" fmla="*/ 817085 h 819622"/>
                  <a:gd name="connsiteX449" fmla="*/ 537956 w 1022621"/>
                  <a:gd name="connsiteY449" fmla="*/ 819622 h 819622"/>
                  <a:gd name="connsiteX450" fmla="*/ 530343 w 1022621"/>
                  <a:gd name="connsiteY450" fmla="*/ 817085 h 819622"/>
                  <a:gd name="connsiteX451" fmla="*/ 507515 w 1022621"/>
                  <a:gd name="connsiteY451" fmla="*/ 817085 h 819622"/>
                  <a:gd name="connsiteX452" fmla="*/ 504977 w 1022621"/>
                  <a:gd name="connsiteY452" fmla="*/ 814547 h 819622"/>
                  <a:gd name="connsiteX453" fmla="*/ 504977 w 1022621"/>
                  <a:gd name="connsiteY453" fmla="*/ 812009 h 819622"/>
                  <a:gd name="connsiteX454" fmla="*/ 502440 w 1022621"/>
                  <a:gd name="connsiteY454" fmla="*/ 809472 h 819622"/>
                  <a:gd name="connsiteX455" fmla="*/ 499902 w 1022621"/>
                  <a:gd name="connsiteY455" fmla="*/ 804396 h 819622"/>
                  <a:gd name="connsiteX456" fmla="*/ 499902 w 1022621"/>
                  <a:gd name="connsiteY456" fmla="*/ 799321 h 819622"/>
                  <a:gd name="connsiteX457" fmla="*/ 494827 w 1022621"/>
                  <a:gd name="connsiteY457" fmla="*/ 789171 h 819622"/>
                  <a:gd name="connsiteX458" fmla="*/ 487214 w 1022621"/>
                  <a:gd name="connsiteY458" fmla="*/ 781558 h 819622"/>
                  <a:gd name="connsiteX459" fmla="*/ 482139 w 1022621"/>
                  <a:gd name="connsiteY459" fmla="*/ 776483 h 819622"/>
                  <a:gd name="connsiteX460" fmla="*/ 477064 w 1022621"/>
                  <a:gd name="connsiteY460" fmla="*/ 773945 h 819622"/>
                  <a:gd name="connsiteX461" fmla="*/ 474526 w 1022621"/>
                  <a:gd name="connsiteY461" fmla="*/ 771407 h 819622"/>
                  <a:gd name="connsiteX462" fmla="*/ 471988 w 1022621"/>
                  <a:gd name="connsiteY462" fmla="*/ 773945 h 819622"/>
                  <a:gd name="connsiteX463" fmla="*/ 464375 w 1022621"/>
                  <a:gd name="connsiteY463" fmla="*/ 773945 h 819622"/>
                  <a:gd name="connsiteX464" fmla="*/ 456762 w 1022621"/>
                  <a:gd name="connsiteY464" fmla="*/ 776483 h 819622"/>
                  <a:gd name="connsiteX465" fmla="*/ 428849 w 1022621"/>
                  <a:gd name="connsiteY465" fmla="*/ 776483 h 819622"/>
                  <a:gd name="connsiteX466" fmla="*/ 426311 w 1022621"/>
                  <a:gd name="connsiteY466" fmla="*/ 771407 h 819622"/>
                  <a:gd name="connsiteX467" fmla="*/ 418698 w 1022621"/>
                  <a:gd name="connsiteY467" fmla="*/ 766332 h 819622"/>
                  <a:gd name="connsiteX468" fmla="*/ 411085 w 1022621"/>
                  <a:gd name="connsiteY468" fmla="*/ 763794 h 819622"/>
                  <a:gd name="connsiteX469" fmla="*/ 355268 w 1022621"/>
                  <a:gd name="connsiteY469" fmla="*/ 763794 h 819622"/>
                  <a:gd name="connsiteX470" fmla="*/ 350193 w 1022621"/>
                  <a:gd name="connsiteY470" fmla="*/ 761257 h 819622"/>
                  <a:gd name="connsiteX471" fmla="*/ 337505 w 1022621"/>
                  <a:gd name="connsiteY471" fmla="*/ 758719 h 819622"/>
                  <a:gd name="connsiteX472" fmla="*/ 332429 w 1022621"/>
                  <a:gd name="connsiteY472" fmla="*/ 753644 h 819622"/>
                  <a:gd name="connsiteX473" fmla="*/ 324816 w 1022621"/>
                  <a:gd name="connsiteY473" fmla="*/ 751106 h 819622"/>
                  <a:gd name="connsiteX474" fmla="*/ 286763 w 1022621"/>
                  <a:gd name="connsiteY474" fmla="*/ 751106 h 819622"/>
                  <a:gd name="connsiteX475" fmla="*/ 284225 w 1022621"/>
                  <a:gd name="connsiteY475" fmla="*/ 748569 h 819622"/>
                  <a:gd name="connsiteX476" fmla="*/ 279150 w 1022621"/>
                  <a:gd name="connsiteY476" fmla="*/ 746031 h 819622"/>
                  <a:gd name="connsiteX477" fmla="*/ 276612 w 1022621"/>
                  <a:gd name="connsiteY477" fmla="*/ 743493 h 819622"/>
                  <a:gd name="connsiteX478" fmla="*/ 271537 w 1022621"/>
                  <a:gd name="connsiteY478" fmla="*/ 738418 h 819622"/>
                  <a:gd name="connsiteX479" fmla="*/ 266462 w 1022621"/>
                  <a:gd name="connsiteY479" fmla="*/ 733343 h 819622"/>
                  <a:gd name="connsiteX480" fmla="*/ 263924 w 1022621"/>
                  <a:gd name="connsiteY480" fmla="*/ 730805 h 819622"/>
                  <a:gd name="connsiteX481" fmla="*/ 261386 w 1022621"/>
                  <a:gd name="connsiteY481" fmla="*/ 725730 h 819622"/>
                  <a:gd name="connsiteX482" fmla="*/ 256311 w 1022621"/>
                  <a:gd name="connsiteY482" fmla="*/ 723192 h 819622"/>
                  <a:gd name="connsiteX483" fmla="*/ 246160 w 1022621"/>
                  <a:gd name="connsiteY483" fmla="*/ 720655 h 819622"/>
                  <a:gd name="connsiteX484" fmla="*/ 230935 w 1022621"/>
                  <a:gd name="connsiteY484" fmla="*/ 720655 h 819622"/>
                  <a:gd name="connsiteX485" fmla="*/ 218246 w 1022621"/>
                  <a:gd name="connsiteY485" fmla="*/ 715579 h 819622"/>
                  <a:gd name="connsiteX486" fmla="*/ 210634 w 1022621"/>
                  <a:gd name="connsiteY486" fmla="*/ 710504 h 819622"/>
                  <a:gd name="connsiteX487" fmla="*/ 203021 w 1022621"/>
                  <a:gd name="connsiteY487" fmla="*/ 707967 h 819622"/>
                  <a:gd name="connsiteX488" fmla="*/ 195408 w 1022621"/>
                  <a:gd name="connsiteY488" fmla="*/ 707967 h 819622"/>
                  <a:gd name="connsiteX489" fmla="*/ 192870 w 1022621"/>
                  <a:gd name="connsiteY489" fmla="*/ 705429 h 819622"/>
                  <a:gd name="connsiteX490" fmla="*/ 182720 w 1022621"/>
                  <a:gd name="connsiteY490" fmla="*/ 705429 h 819622"/>
                  <a:gd name="connsiteX491" fmla="*/ 172569 w 1022621"/>
                  <a:gd name="connsiteY491" fmla="*/ 707967 h 819622"/>
                  <a:gd name="connsiteX492" fmla="*/ 162419 w 1022621"/>
                  <a:gd name="connsiteY492" fmla="*/ 710504 h 819622"/>
                  <a:gd name="connsiteX493" fmla="*/ 149731 w 1022621"/>
                  <a:gd name="connsiteY493" fmla="*/ 713042 h 819622"/>
                  <a:gd name="connsiteX494" fmla="*/ 142118 w 1022621"/>
                  <a:gd name="connsiteY494" fmla="*/ 715579 h 819622"/>
                  <a:gd name="connsiteX495" fmla="*/ 129430 w 1022621"/>
                  <a:gd name="connsiteY495" fmla="*/ 715579 h 819622"/>
                  <a:gd name="connsiteX496" fmla="*/ 129430 w 1022621"/>
                  <a:gd name="connsiteY496" fmla="*/ 713042 h 819622"/>
                  <a:gd name="connsiteX497" fmla="*/ 126892 w 1022621"/>
                  <a:gd name="connsiteY497" fmla="*/ 713042 h 819622"/>
                  <a:gd name="connsiteX498" fmla="*/ 119279 w 1022621"/>
                  <a:gd name="connsiteY498" fmla="*/ 710504 h 819622"/>
                  <a:gd name="connsiteX499" fmla="*/ 114204 w 1022621"/>
                  <a:gd name="connsiteY499" fmla="*/ 707967 h 819622"/>
                  <a:gd name="connsiteX500" fmla="*/ 106591 w 1022621"/>
                  <a:gd name="connsiteY500" fmla="*/ 705429 h 819622"/>
                  <a:gd name="connsiteX501" fmla="*/ 101516 w 1022621"/>
                  <a:gd name="connsiteY501" fmla="*/ 702891 h 819622"/>
                  <a:gd name="connsiteX502" fmla="*/ 93903 w 1022621"/>
                  <a:gd name="connsiteY502" fmla="*/ 697816 h 819622"/>
                  <a:gd name="connsiteX503" fmla="*/ 81215 w 1022621"/>
                  <a:gd name="connsiteY503" fmla="*/ 697816 h 819622"/>
                  <a:gd name="connsiteX504" fmla="*/ 81215 w 1022621"/>
                  <a:gd name="connsiteY504" fmla="*/ 695279 h 819622"/>
                  <a:gd name="connsiteX505" fmla="*/ 86290 w 1022621"/>
                  <a:gd name="connsiteY505" fmla="*/ 687666 h 819622"/>
                  <a:gd name="connsiteX506" fmla="*/ 88828 w 1022621"/>
                  <a:gd name="connsiteY506" fmla="*/ 674977 h 819622"/>
                  <a:gd name="connsiteX507" fmla="*/ 91365 w 1022621"/>
                  <a:gd name="connsiteY507" fmla="*/ 662289 h 819622"/>
                  <a:gd name="connsiteX508" fmla="*/ 98978 w 1022621"/>
                  <a:gd name="connsiteY508" fmla="*/ 647063 h 819622"/>
                  <a:gd name="connsiteX509" fmla="*/ 101516 w 1022621"/>
                  <a:gd name="connsiteY509" fmla="*/ 631838 h 819622"/>
                  <a:gd name="connsiteX510" fmla="*/ 106591 w 1022621"/>
                  <a:gd name="connsiteY510" fmla="*/ 616612 h 819622"/>
                  <a:gd name="connsiteX511" fmla="*/ 109128 w 1022621"/>
                  <a:gd name="connsiteY511" fmla="*/ 601386 h 819622"/>
                  <a:gd name="connsiteX512" fmla="*/ 111666 w 1022621"/>
                  <a:gd name="connsiteY512" fmla="*/ 588698 h 819622"/>
                  <a:gd name="connsiteX513" fmla="*/ 116741 w 1022621"/>
                  <a:gd name="connsiteY513" fmla="*/ 573472 h 819622"/>
                  <a:gd name="connsiteX514" fmla="*/ 119279 w 1022621"/>
                  <a:gd name="connsiteY514" fmla="*/ 560784 h 819622"/>
                  <a:gd name="connsiteX515" fmla="*/ 121817 w 1022621"/>
                  <a:gd name="connsiteY515" fmla="*/ 553171 h 819622"/>
                  <a:gd name="connsiteX516" fmla="*/ 121817 w 1022621"/>
                  <a:gd name="connsiteY516" fmla="*/ 532881 h 819622"/>
                  <a:gd name="connsiteX517" fmla="*/ 119279 w 1022621"/>
                  <a:gd name="connsiteY517" fmla="*/ 532881 h 819622"/>
                  <a:gd name="connsiteX518" fmla="*/ 119279 w 1022621"/>
                  <a:gd name="connsiteY518" fmla="*/ 530343 h 819622"/>
                  <a:gd name="connsiteX519" fmla="*/ 104053 w 1022621"/>
                  <a:gd name="connsiteY519" fmla="*/ 530343 h 819622"/>
                  <a:gd name="connsiteX520" fmla="*/ 86290 w 1022621"/>
                  <a:gd name="connsiteY520" fmla="*/ 527806 h 819622"/>
                  <a:gd name="connsiteX521" fmla="*/ 76139 w 1022621"/>
                  <a:gd name="connsiteY521" fmla="*/ 525268 h 819622"/>
                  <a:gd name="connsiteX522" fmla="*/ 68527 w 1022621"/>
                  <a:gd name="connsiteY522" fmla="*/ 525268 h 819622"/>
                  <a:gd name="connsiteX523" fmla="*/ 60914 w 1022621"/>
                  <a:gd name="connsiteY523" fmla="*/ 522730 h 819622"/>
                  <a:gd name="connsiteX524" fmla="*/ 55838 w 1022621"/>
                  <a:gd name="connsiteY524" fmla="*/ 522730 h 819622"/>
                  <a:gd name="connsiteX525" fmla="*/ 55838 w 1022621"/>
                  <a:gd name="connsiteY525" fmla="*/ 520193 h 819622"/>
                  <a:gd name="connsiteX526" fmla="*/ 50763 w 1022621"/>
                  <a:gd name="connsiteY526" fmla="*/ 507505 h 819622"/>
                  <a:gd name="connsiteX527" fmla="*/ 45688 w 1022621"/>
                  <a:gd name="connsiteY527" fmla="*/ 497354 h 819622"/>
                  <a:gd name="connsiteX528" fmla="*/ 38075 w 1022621"/>
                  <a:gd name="connsiteY528" fmla="*/ 487203 h 819622"/>
                  <a:gd name="connsiteX529" fmla="*/ 35537 w 1022621"/>
                  <a:gd name="connsiteY529" fmla="*/ 482128 h 819622"/>
                  <a:gd name="connsiteX530" fmla="*/ 35537 w 1022621"/>
                  <a:gd name="connsiteY530" fmla="*/ 436461 h 819622"/>
                  <a:gd name="connsiteX531" fmla="*/ 33000 w 1022621"/>
                  <a:gd name="connsiteY531" fmla="*/ 436461 h 81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</a:cxnLst>
                <a:rect l="l" t="t" r="r" b="b"/>
                <a:pathLst>
                  <a:path w="1022621" h="819622">
                    <a:moveTo>
                      <a:pt x="32989" y="436430"/>
                    </a:moveTo>
                    <a:lnTo>
                      <a:pt x="32989" y="433892"/>
                    </a:lnTo>
                    <a:lnTo>
                      <a:pt x="25376" y="433892"/>
                    </a:lnTo>
                    <a:lnTo>
                      <a:pt x="15226" y="431354"/>
                    </a:lnTo>
                    <a:lnTo>
                      <a:pt x="10150" y="428817"/>
                    </a:lnTo>
                    <a:lnTo>
                      <a:pt x="5075" y="426279"/>
                    </a:lnTo>
                    <a:lnTo>
                      <a:pt x="0" y="426279"/>
                    </a:lnTo>
                    <a:lnTo>
                      <a:pt x="2537" y="423742"/>
                    </a:lnTo>
                    <a:lnTo>
                      <a:pt x="5075" y="421204"/>
                    </a:lnTo>
                    <a:lnTo>
                      <a:pt x="10150" y="416129"/>
                    </a:lnTo>
                    <a:lnTo>
                      <a:pt x="12688" y="411053"/>
                    </a:lnTo>
                    <a:lnTo>
                      <a:pt x="15226" y="403441"/>
                    </a:lnTo>
                    <a:lnTo>
                      <a:pt x="17763" y="398365"/>
                    </a:lnTo>
                    <a:lnTo>
                      <a:pt x="17763" y="370462"/>
                    </a:lnTo>
                    <a:lnTo>
                      <a:pt x="15226" y="365387"/>
                    </a:lnTo>
                    <a:lnTo>
                      <a:pt x="15226" y="362849"/>
                    </a:lnTo>
                    <a:lnTo>
                      <a:pt x="12688" y="357774"/>
                    </a:lnTo>
                    <a:lnTo>
                      <a:pt x="12688" y="347623"/>
                    </a:lnTo>
                    <a:lnTo>
                      <a:pt x="10150" y="345086"/>
                    </a:lnTo>
                    <a:lnTo>
                      <a:pt x="10150" y="324785"/>
                    </a:lnTo>
                    <a:lnTo>
                      <a:pt x="12688" y="314634"/>
                    </a:lnTo>
                    <a:lnTo>
                      <a:pt x="15226" y="312097"/>
                    </a:lnTo>
                    <a:lnTo>
                      <a:pt x="15226" y="309559"/>
                    </a:lnTo>
                    <a:lnTo>
                      <a:pt x="17763" y="307021"/>
                    </a:lnTo>
                    <a:lnTo>
                      <a:pt x="22839" y="307021"/>
                    </a:lnTo>
                    <a:lnTo>
                      <a:pt x="22839" y="317172"/>
                    </a:lnTo>
                    <a:lnTo>
                      <a:pt x="32989" y="317172"/>
                    </a:lnTo>
                    <a:lnTo>
                      <a:pt x="32989" y="314634"/>
                    </a:lnTo>
                    <a:lnTo>
                      <a:pt x="35527" y="314634"/>
                    </a:lnTo>
                    <a:lnTo>
                      <a:pt x="35527" y="312097"/>
                    </a:lnTo>
                    <a:lnTo>
                      <a:pt x="45677" y="312097"/>
                    </a:lnTo>
                    <a:lnTo>
                      <a:pt x="45677" y="314634"/>
                    </a:lnTo>
                    <a:lnTo>
                      <a:pt x="43140" y="314634"/>
                    </a:lnTo>
                    <a:lnTo>
                      <a:pt x="43140" y="317172"/>
                    </a:lnTo>
                    <a:lnTo>
                      <a:pt x="45677" y="317172"/>
                    </a:lnTo>
                    <a:lnTo>
                      <a:pt x="48215" y="319710"/>
                    </a:lnTo>
                    <a:lnTo>
                      <a:pt x="50753" y="317172"/>
                    </a:lnTo>
                    <a:lnTo>
                      <a:pt x="55828" y="317172"/>
                    </a:lnTo>
                    <a:lnTo>
                      <a:pt x="63441" y="314634"/>
                    </a:lnTo>
                    <a:lnTo>
                      <a:pt x="65978" y="309559"/>
                    </a:lnTo>
                    <a:lnTo>
                      <a:pt x="68516" y="309559"/>
                    </a:lnTo>
                    <a:lnTo>
                      <a:pt x="71053" y="312097"/>
                    </a:lnTo>
                    <a:lnTo>
                      <a:pt x="73591" y="312097"/>
                    </a:lnTo>
                    <a:lnTo>
                      <a:pt x="76129" y="309559"/>
                    </a:lnTo>
                    <a:lnTo>
                      <a:pt x="76129" y="301946"/>
                    </a:lnTo>
                    <a:lnTo>
                      <a:pt x="78666" y="304484"/>
                    </a:lnTo>
                    <a:lnTo>
                      <a:pt x="81204" y="304484"/>
                    </a:lnTo>
                    <a:lnTo>
                      <a:pt x="83742" y="307021"/>
                    </a:lnTo>
                    <a:lnTo>
                      <a:pt x="86279" y="307021"/>
                    </a:lnTo>
                    <a:lnTo>
                      <a:pt x="86279" y="304484"/>
                    </a:lnTo>
                    <a:lnTo>
                      <a:pt x="88817" y="301946"/>
                    </a:lnTo>
                    <a:lnTo>
                      <a:pt x="96430" y="301946"/>
                    </a:lnTo>
                    <a:lnTo>
                      <a:pt x="96430" y="304484"/>
                    </a:lnTo>
                    <a:lnTo>
                      <a:pt x="101505" y="307021"/>
                    </a:lnTo>
                    <a:lnTo>
                      <a:pt x="106580" y="307021"/>
                    </a:lnTo>
                    <a:lnTo>
                      <a:pt x="114193" y="304484"/>
                    </a:lnTo>
                    <a:lnTo>
                      <a:pt x="119268" y="304484"/>
                    </a:lnTo>
                    <a:lnTo>
                      <a:pt x="121806" y="301946"/>
                    </a:lnTo>
                    <a:lnTo>
                      <a:pt x="121806" y="299408"/>
                    </a:lnTo>
                    <a:lnTo>
                      <a:pt x="119268" y="296871"/>
                    </a:lnTo>
                    <a:lnTo>
                      <a:pt x="119268" y="286720"/>
                    </a:lnTo>
                    <a:lnTo>
                      <a:pt x="116731" y="286720"/>
                    </a:lnTo>
                    <a:lnTo>
                      <a:pt x="114193" y="281645"/>
                    </a:lnTo>
                    <a:lnTo>
                      <a:pt x="114193" y="271494"/>
                    </a:lnTo>
                    <a:lnTo>
                      <a:pt x="111656" y="271494"/>
                    </a:lnTo>
                    <a:lnTo>
                      <a:pt x="109118" y="268957"/>
                    </a:lnTo>
                    <a:lnTo>
                      <a:pt x="106580" y="266419"/>
                    </a:lnTo>
                    <a:lnTo>
                      <a:pt x="106580" y="263882"/>
                    </a:lnTo>
                    <a:lnTo>
                      <a:pt x="104043" y="263882"/>
                    </a:lnTo>
                    <a:lnTo>
                      <a:pt x="106580" y="261344"/>
                    </a:lnTo>
                    <a:lnTo>
                      <a:pt x="106580" y="256269"/>
                    </a:lnTo>
                    <a:lnTo>
                      <a:pt x="111656" y="251193"/>
                    </a:lnTo>
                    <a:lnTo>
                      <a:pt x="114193" y="246118"/>
                    </a:lnTo>
                    <a:lnTo>
                      <a:pt x="116731" y="243581"/>
                    </a:lnTo>
                    <a:lnTo>
                      <a:pt x="121806" y="238505"/>
                    </a:lnTo>
                    <a:lnTo>
                      <a:pt x="124344" y="233430"/>
                    </a:lnTo>
                    <a:lnTo>
                      <a:pt x="126881" y="230893"/>
                    </a:lnTo>
                    <a:lnTo>
                      <a:pt x="131957" y="223280"/>
                    </a:lnTo>
                    <a:lnTo>
                      <a:pt x="131957" y="218204"/>
                    </a:lnTo>
                    <a:lnTo>
                      <a:pt x="134494" y="215667"/>
                    </a:lnTo>
                    <a:lnTo>
                      <a:pt x="134494" y="208054"/>
                    </a:lnTo>
                    <a:lnTo>
                      <a:pt x="137032" y="197903"/>
                    </a:lnTo>
                    <a:lnTo>
                      <a:pt x="142107" y="182677"/>
                    </a:lnTo>
                    <a:lnTo>
                      <a:pt x="147182" y="167452"/>
                    </a:lnTo>
                    <a:lnTo>
                      <a:pt x="152258" y="149688"/>
                    </a:lnTo>
                    <a:lnTo>
                      <a:pt x="154795" y="129398"/>
                    </a:lnTo>
                    <a:lnTo>
                      <a:pt x="159871" y="109097"/>
                    </a:lnTo>
                    <a:lnTo>
                      <a:pt x="159871" y="106559"/>
                    </a:lnTo>
                    <a:lnTo>
                      <a:pt x="172559" y="101484"/>
                    </a:lnTo>
                    <a:lnTo>
                      <a:pt x="182709" y="93871"/>
                    </a:lnTo>
                    <a:lnTo>
                      <a:pt x="197935" y="88796"/>
                    </a:lnTo>
                    <a:lnTo>
                      <a:pt x="213161" y="88796"/>
                    </a:lnTo>
                    <a:lnTo>
                      <a:pt x="228387" y="91333"/>
                    </a:lnTo>
                    <a:lnTo>
                      <a:pt x="246139" y="96409"/>
                    </a:lnTo>
                    <a:lnTo>
                      <a:pt x="256290" y="101484"/>
                    </a:lnTo>
                    <a:lnTo>
                      <a:pt x="268978" y="109097"/>
                    </a:lnTo>
                    <a:lnTo>
                      <a:pt x="284204" y="111634"/>
                    </a:lnTo>
                    <a:lnTo>
                      <a:pt x="296892" y="109097"/>
                    </a:lnTo>
                    <a:lnTo>
                      <a:pt x="307042" y="104022"/>
                    </a:lnTo>
                    <a:lnTo>
                      <a:pt x="312118" y="104022"/>
                    </a:lnTo>
                    <a:lnTo>
                      <a:pt x="309580" y="119247"/>
                    </a:lnTo>
                    <a:lnTo>
                      <a:pt x="307042" y="129398"/>
                    </a:lnTo>
                    <a:lnTo>
                      <a:pt x="299430" y="139548"/>
                    </a:lnTo>
                    <a:lnTo>
                      <a:pt x="289279" y="149699"/>
                    </a:lnTo>
                    <a:lnTo>
                      <a:pt x="274053" y="162387"/>
                    </a:lnTo>
                    <a:lnTo>
                      <a:pt x="261365" y="172538"/>
                    </a:lnTo>
                    <a:lnTo>
                      <a:pt x="251214" y="182688"/>
                    </a:lnTo>
                    <a:lnTo>
                      <a:pt x="248677" y="195376"/>
                    </a:lnTo>
                    <a:lnTo>
                      <a:pt x="243602" y="213140"/>
                    </a:lnTo>
                    <a:lnTo>
                      <a:pt x="246139" y="215677"/>
                    </a:lnTo>
                    <a:lnTo>
                      <a:pt x="246139" y="220753"/>
                    </a:lnTo>
                    <a:lnTo>
                      <a:pt x="248677" y="223290"/>
                    </a:lnTo>
                    <a:lnTo>
                      <a:pt x="251214" y="228365"/>
                    </a:lnTo>
                    <a:lnTo>
                      <a:pt x="256290" y="230903"/>
                    </a:lnTo>
                    <a:lnTo>
                      <a:pt x="263903" y="230903"/>
                    </a:lnTo>
                    <a:lnTo>
                      <a:pt x="266440" y="233441"/>
                    </a:lnTo>
                    <a:lnTo>
                      <a:pt x="271516" y="233441"/>
                    </a:lnTo>
                    <a:lnTo>
                      <a:pt x="274053" y="235978"/>
                    </a:lnTo>
                    <a:lnTo>
                      <a:pt x="276591" y="235978"/>
                    </a:lnTo>
                    <a:lnTo>
                      <a:pt x="281666" y="238516"/>
                    </a:lnTo>
                    <a:lnTo>
                      <a:pt x="286741" y="235978"/>
                    </a:lnTo>
                    <a:lnTo>
                      <a:pt x="296892" y="235978"/>
                    </a:lnTo>
                    <a:lnTo>
                      <a:pt x="304505" y="238516"/>
                    </a:lnTo>
                    <a:lnTo>
                      <a:pt x="307042" y="238516"/>
                    </a:lnTo>
                    <a:lnTo>
                      <a:pt x="309580" y="241054"/>
                    </a:lnTo>
                    <a:lnTo>
                      <a:pt x="314655" y="243591"/>
                    </a:lnTo>
                    <a:lnTo>
                      <a:pt x="314655" y="246129"/>
                    </a:lnTo>
                    <a:lnTo>
                      <a:pt x="317193" y="246129"/>
                    </a:lnTo>
                    <a:lnTo>
                      <a:pt x="322268" y="253742"/>
                    </a:lnTo>
                    <a:lnTo>
                      <a:pt x="324806" y="258817"/>
                    </a:lnTo>
                    <a:lnTo>
                      <a:pt x="327343" y="261355"/>
                    </a:lnTo>
                    <a:lnTo>
                      <a:pt x="329881" y="266430"/>
                    </a:lnTo>
                    <a:lnTo>
                      <a:pt x="329881" y="268967"/>
                    </a:lnTo>
                    <a:lnTo>
                      <a:pt x="334956" y="276580"/>
                    </a:lnTo>
                    <a:lnTo>
                      <a:pt x="337494" y="281656"/>
                    </a:lnTo>
                    <a:lnTo>
                      <a:pt x="340031" y="284193"/>
                    </a:lnTo>
                    <a:lnTo>
                      <a:pt x="345107" y="294344"/>
                    </a:lnTo>
                    <a:lnTo>
                      <a:pt x="347644" y="296881"/>
                    </a:lnTo>
                    <a:lnTo>
                      <a:pt x="350182" y="299419"/>
                    </a:lnTo>
                    <a:lnTo>
                      <a:pt x="352720" y="304494"/>
                    </a:lnTo>
                    <a:lnTo>
                      <a:pt x="355257" y="309569"/>
                    </a:lnTo>
                    <a:lnTo>
                      <a:pt x="357795" y="309569"/>
                    </a:lnTo>
                    <a:lnTo>
                      <a:pt x="360333" y="312107"/>
                    </a:lnTo>
                    <a:lnTo>
                      <a:pt x="365408" y="317182"/>
                    </a:lnTo>
                    <a:lnTo>
                      <a:pt x="426300" y="271516"/>
                    </a:lnTo>
                    <a:lnTo>
                      <a:pt x="431376" y="266440"/>
                    </a:lnTo>
                    <a:lnTo>
                      <a:pt x="436451" y="263903"/>
                    </a:lnTo>
                    <a:lnTo>
                      <a:pt x="438988" y="261365"/>
                    </a:lnTo>
                    <a:lnTo>
                      <a:pt x="444064" y="261365"/>
                    </a:lnTo>
                    <a:lnTo>
                      <a:pt x="454214" y="256290"/>
                    </a:lnTo>
                    <a:lnTo>
                      <a:pt x="466903" y="251215"/>
                    </a:lnTo>
                    <a:lnTo>
                      <a:pt x="474515" y="243602"/>
                    </a:lnTo>
                    <a:lnTo>
                      <a:pt x="479591" y="238526"/>
                    </a:lnTo>
                    <a:lnTo>
                      <a:pt x="482128" y="230914"/>
                    </a:lnTo>
                    <a:lnTo>
                      <a:pt x="487203" y="225838"/>
                    </a:lnTo>
                    <a:lnTo>
                      <a:pt x="489741" y="218225"/>
                    </a:lnTo>
                    <a:lnTo>
                      <a:pt x="492279" y="218225"/>
                    </a:lnTo>
                    <a:lnTo>
                      <a:pt x="492279" y="192860"/>
                    </a:lnTo>
                    <a:lnTo>
                      <a:pt x="489741" y="190322"/>
                    </a:lnTo>
                    <a:lnTo>
                      <a:pt x="484666" y="187785"/>
                    </a:lnTo>
                    <a:lnTo>
                      <a:pt x="484666" y="170021"/>
                    </a:lnTo>
                    <a:lnTo>
                      <a:pt x="482128" y="167483"/>
                    </a:lnTo>
                    <a:lnTo>
                      <a:pt x="479591" y="167483"/>
                    </a:lnTo>
                    <a:lnTo>
                      <a:pt x="479591" y="170021"/>
                    </a:lnTo>
                    <a:lnTo>
                      <a:pt x="477053" y="172559"/>
                    </a:lnTo>
                    <a:lnTo>
                      <a:pt x="477053" y="175096"/>
                    </a:lnTo>
                    <a:lnTo>
                      <a:pt x="474515" y="175096"/>
                    </a:lnTo>
                    <a:lnTo>
                      <a:pt x="469440" y="177634"/>
                    </a:lnTo>
                    <a:lnTo>
                      <a:pt x="464365" y="177634"/>
                    </a:lnTo>
                    <a:lnTo>
                      <a:pt x="461827" y="175096"/>
                    </a:lnTo>
                    <a:lnTo>
                      <a:pt x="459290" y="175096"/>
                    </a:lnTo>
                    <a:lnTo>
                      <a:pt x="456752" y="177634"/>
                    </a:lnTo>
                    <a:lnTo>
                      <a:pt x="451677" y="177634"/>
                    </a:lnTo>
                    <a:lnTo>
                      <a:pt x="449139" y="172559"/>
                    </a:lnTo>
                    <a:lnTo>
                      <a:pt x="451677" y="167483"/>
                    </a:lnTo>
                    <a:lnTo>
                      <a:pt x="456752" y="162408"/>
                    </a:lnTo>
                    <a:lnTo>
                      <a:pt x="461827" y="157333"/>
                    </a:lnTo>
                    <a:lnTo>
                      <a:pt x="466903" y="152258"/>
                    </a:lnTo>
                    <a:lnTo>
                      <a:pt x="466903" y="147182"/>
                    </a:lnTo>
                    <a:lnTo>
                      <a:pt x="469440" y="144645"/>
                    </a:lnTo>
                    <a:lnTo>
                      <a:pt x="477053" y="144645"/>
                    </a:lnTo>
                    <a:lnTo>
                      <a:pt x="484666" y="142107"/>
                    </a:lnTo>
                    <a:lnTo>
                      <a:pt x="489741" y="139570"/>
                    </a:lnTo>
                    <a:lnTo>
                      <a:pt x="492279" y="137032"/>
                    </a:lnTo>
                    <a:lnTo>
                      <a:pt x="494816" y="134494"/>
                    </a:lnTo>
                    <a:lnTo>
                      <a:pt x="499892" y="131957"/>
                    </a:lnTo>
                    <a:lnTo>
                      <a:pt x="504967" y="129419"/>
                    </a:lnTo>
                    <a:lnTo>
                      <a:pt x="512580" y="129419"/>
                    </a:lnTo>
                    <a:lnTo>
                      <a:pt x="520193" y="124344"/>
                    </a:lnTo>
                    <a:lnTo>
                      <a:pt x="525268" y="119269"/>
                    </a:lnTo>
                    <a:lnTo>
                      <a:pt x="525268" y="101505"/>
                    </a:lnTo>
                    <a:lnTo>
                      <a:pt x="522730" y="93892"/>
                    </a:lnTo>
                    <a:lnTo>
                      <a:pt x="522730" y="86279"/>
                    </a:lnTo>
                    <a:lnTo>
                      <a:pt x="520193" y="81204"/>
                    </a:lnTo>
                    <a:lnTo>
                      <a:pt x="520193" y="73591"/>
                    </a:lnTo>
                    <a:lnTo>
                      <a:pt x="522730" y="71054"/>
                    </a:lnTo>
                    <a:lnTo>
                      <a:pt x="527805" y="65978"/>
                    </a:lnTo>
                    <a:lnTo>
                      <a:pt x="532881" y="65978"/>
                    </a:lnTo>
                    <a:lnTo>
                      <a:pt x="537956" y="63441"/>
                    </a:lnTo>
                    <a:lnTo>
                      <a:pt x="540494" y="63441"/>
                    </a:lnTo>
                    <a:lnTo>
                      <a:pt x="545569" y="60903"/>
                    </a:lnTo>
                    <a:lnTo>
                      <a:pt x="548107" y="58365"/>
                    </a:lnTo>
                    <a:lnTo>
                      <a:pt x="550644" y="58365"/>
                    </a:lnTo>
                    <a:lnTo>
                      <a:pt x="553182" y="53290"/>
                    </a:lnTo>
                    <a:lnTo>
                      <a:pt x="553182" y="32989"/>
                    </a:lnTo>
                    <a:lnTo>
                      <a:pt x="550644" y="30452"/>
                    </a:lnTo>
                    <a:lnTo>
                      <a:pt x="550644" y="27914"/>
                    </a:lnTo>
                    <a:lnTo>
                      <a:pt x="553182" y="27914"/>
                    </a:lnTo>
                    <a:lnTo>
                      <a:pt x="555719" y="30452"/>
                    </a:lnTo>
                    <a:lnTo>
                      <a:pt x="563332" y="32989"/>
                    </a:lnTo>
                    <a:lnTo>
                      <a:pt x="576021" y="40602"/>
                    </a:lnTo>
                    <a:lnTo>
                      <a:pt x="588709" y="55828"/>
                    </a:lnTo>
                    <a:lnTo>
                      <a:pt x="596321" y="63441"/>
                    </a:lnTo>
                    <a:lnTo>
                      <a:pt x="606472" y="73591"/>
                    </a:lnTo>
                    <a:lnTo>
                      <a:pt x="614085" y="86279"/>
                    </a:lnTo>
                    <a:lnTo>
                      <a:pt x="619160" y="98968"/>
                    </a:lnTo>
                    <a:lnTo>
                      <a:pt x="624235" y="104043"/>
                    </a:lnTo>
                    <a:lnTo>
                      <a:pt x="629311" y="111656"/>
                    </a:lnTo>
                    <a:lnTo>
                      <a:pt x="631848" y="114193"/>
                    </a:lnTo>
                    <a:lnTo>
                      <a:pt x="634386" y="116731"/>
                    </a:lnTo>
                    <a:lnTo>
                      <a:pt x="636924" y="119269"/>
                    </a:lnTo>
                    <a:lnTo>
                      <a:pt x="639461" y="116731"/>
                    </a:lnTo>
                    <a:lnTo>
                      <a:pt x="649612" y="111656"/>
                    </a:lnTo>
                    <a:lnTo>
                      <a:pt x="657225" y="104043"/>
                    </a:lnTo>
                    <a:lnTo>
                      <a:pt x="659762" y="104043"/>
                    </a:lnTo>
                    <a:lnTo>
                      <a:pt x="667375" y="101505"/>
                    </a:lnTo>
                    <a:lnTo>
                      <a:pt x="672450" y="96430"/>
                    </a:lnTo>
                    <a:lnTo>
                      <a:pt x="680063" y="93892"/>
                    </a:lnTo>
                    <a:lnTo>
                      <a:pt x="680063" y="91355"/>
                    </a:lnTo>
                    <a:lnTo>
                      <a:pt x="685138" y="81204"/>
                    </a:lnTo>
                    <a:lnTo>
                      <a:pt x="685138" y="65978"/>
                    </a:lnTo>
                    <a:lnTo>
                      <a:pt x="687676" y="53290"/>
                    </a:lnTo>
                    <a:lnTo>
                      <a:pt x="692751" y="45677"/>
                    </a:lnTo>
                    <a:lnTo>
                      <a:pt x="700364" y="40602"/>
                    </a:lnTo>
                    <a:lnTo>
                      <a:pt x="707977" y="35527"/>
                    </a:lnTo>
                    <a:lnTo>
                      <a:pt x="715590" y="30452"/>
                    </a:lnTo>
                    <a:lnTo>
                      <a:pt x="725741" y="22839"/>
                    </a:lnTo>
                    <a:lnTo>
                      <a:pt x="735891" y="17763"/>
                    </a:lnTo>
                    <a:lnTo>
                      <a:pt x="758719" y="17763"/>
                    </a:lnTo>
                    <a:lnTo>
                      <a:pt x="766332" y="20301"/>
                    </a:lnTo>
                    <a:lnTo>
                      <a:pt x="768870" y="17763"/>
                    </a:lnTo>
                    <a:lnTo>
                      <a:pt x="776482" y="17763"/>
                    </a:lnTo>
                    <a:lnTo>
                      <a:pt x="786633" y="15226"/>
                    </a:lnTo>
                    <a:lnTo>
                      <a:pt x="791708" y="10151"/>
                    </a:lnTo>
                    <a:lnTo>
                      <a:pt x="796784" y="7613"/>
                    </a:lnTo>
                    <a:lnTo>
                      <a:pt x="799321" y="5075"/>
                    </a:lnTo>
                    <a:lnTo>
                      <a:pt x="801859" y="2538"/>
                    </a:lnTo>
                    <a:lnTo>
                      <a:pt x="801859" y="0"/>
                    </a:lnTo>
                    <a:lnTo>
                      <a:pt x="804396" y="0"/>
                    </a:lnTo>
                    <a:lnTo>
                      <a:pt x="812009" y="5075"/>
                    </a:lnTo>
                    <a:lnTo>
                      <a:pt x="819622" y="7613"/>
                    </a:lnTo>
                    <a:lnTo>
                      <a:pt x="824698" y="10151"/>
                    </a:lnTo>
                    <a:lnTo>
                      <a:pt x="834848" y="12688"/>
                    </a:lnTo>
                    <a:lnTo>
                      <a:pt x="847536" y="10151"/>
                    </a:lnTo>
                    <a:lnTo>
                      <a:pt x="867837" y="10151"/>
                    </a:lnTo>
                    <a:lnTo>
                      <a:pt x="875450" y="12688"/>
                    </a:lnTo>
                    <a:lnTo>
                      <a:pt x="895741" y="12688"/>
                    </a:lnTo>
                    <a:lnTo>
                      <a:pt x="898278" y="15226"/>
                    </a:lnTo>
                    <a:lnTo>
                      <a:pt x="900816" y="15226"/>
                    </a:lnTo>
                    <a:lnTo>
                      <a:pt x="903353" y="20301"/>
                    </a:lnTo>
                    <a:lnTo>
                      <a:pt x="905891" y="25376"/>
                    </a:lnTo>
                    <a:lnTo>
                      <a:pt x="908429" y="32989"/>
                    </a:lnTo>
                    <a:lnTo>
                      <a:pt x="908429" y="53290"/>
                    </a:lnTo>
                    <a:lnTo>
                      <a:pt x="905891" y="60903"/>
                    </a:lnTo>
                    <a:lnTo>
                      <a:pt x="908429" y="68516"/>
                    </a:lnTo>
                    <a:lnTo>
                      <a:pt x="910966" y="71054"/>
                    </a:lnTo>
                    <a:lnTo>
                      <a:pt x="918579" y="73591"/>
                    </a:lnTo>
                    <a:lnTo>
                      <a:pt x="928730" y="76129"/>
                    </a:lnTo>
                    <a:lnTo>
                      <a:pt x="936342" y="78666"/>
                    </a:lnTo>
                    <a:lnTo>
                      <a:pt x="943955" y="81204"/>
                    </a:lnTo>
                    <a:lnTo>
                      <a:pt x="949031" y="83742"/>
                    </a:lnTo>
                    <a:lnTo>
                      <a:pt x="951568" y="88817"/>
                    </a:lnTo>
                    <a:lnTo>
                      <a:pt x="954106" y="93892"/>
                    </a:lnTo>
                    <a:lnTo>
                      <a:pt x="959181" y="101505"/>
                    </a:lnTo>
                    <a:lnTo>
                      <a:pt x="959181" y="109118"/>
                    </a:lnTo>
                    <a:lnTo>
                      <a:pt x="961719" y="114193"/>
                    </a:lnTo>
                    <a:lnTo>
                      <a:pt x="961719" y="137032"/>
                    </a:lnTo>
                    <a:lnTo>
                      <a:pt x="959181" y="147182"/>
                    </a:lnTo>
                    <a:lnTo>
                      <a:pt x="959181" y="154795"/>
                    </a:lnTo>
                    <a:lnTo>
                      <a:pt x="964256" y="167483"/>
                    </a:lnTo>
                    <a:lnTo>
                      <a:pt x="969332" y="175096"/>
                    </a:lnTo>
                    <a:lnTo>
                      <a:pt x="976945" y="182709"/>
                    </a:lnTo>
                    <a:lnTo>
                      <a:pt x="982020" y="187785"/>
                    </a:lnTo>
                    <a:lnTo>
                      <a:pt x="984558" y="192860"/>
                    </a:lnTo>
                    <a:lnTo>
                      <a:pt x="987095" y="197935"/>
                    </a:lnTo>
                    <a:lnTo>
                      <a:pt x="987095" y="205548"/>
                    </a:lnTo>
                    <a:lnTo>
                      <a:pt x="994708" y="208086"/>
                    </a:lnTo>
                    <a:lnTo>
                      <a:pt x="997246" y="213161"/>
                    </a:lnTo>
                    <a:lnTo>
                      <a:pt x="1002321" y="218236"/>
                    </a:lnTo>
                    <a:lnTo>
                      <a:pt x="1007396" y="225849"/>
                    </a:lnTo>
                    <a:lnTo>
                      <a:pt x="1012471" y="233462"/>
                    </a:lnTo>
                    <a:lnTo>
                      <a:pt x="1012471" y="251225"/>
                    </a:lnTo>
                    <a:lnTo>
                      <a:pt x="1017547" y="274053"/>
                    </a:lnTo>
                    <a:lnTo>
                      <a:pt x="1017547" y="279129"/>
                    </a:lnTo>
                    <a:lnTo>
                      <a:pt x="1020084" y="286742"/>
                    </a:lnTo>
                    <a:lnTo>
                      <a:pt x="1022622" y="294354"/>
                    </a:lnTo>
                    <a:lnTo>
                      <a:pt x="1022622" y="307042"/>
                    </a:lnTo>
                    <a:lnTo>
                      <a:pt x="1020084" y="314655"/>
                    </a:lnTo>
                    <a:lnTo>
                      <a:pt x="1017547" y="319731"/>
                    </a:lnTo>
                    <a:lnTo>
                      <a:pt x="1012471" y="322268"/>
                    </a:lnTo>
                    <a:lnTo>
                      <a:pt x="1004859" y="327343"/>
                    </a:lnTo>
                    <a:lnTo>
                      <a:pt x="997246" y="332419"/>
                    </a:lnTo>
                    <a:lnTo>
                      <a:pt x="987095" y="334956"/>
                    </a:lnTo>
                    <a:lnTo>
                      <a:pt x="961729" y="334956"/>
                    </a:lnTo>
                    <a:lnTo>
                      <a:pt x="954116" y="337494"/>
                    </a:lnTo>
                    <a:lnTo>
                      <a:pt x="949041" y="340032"/>
                    </a:lnTo>
                    <a:lnTo>
                      <a:pt x="938891" y="342569"/>
                    </a:lnTo>
                    <a:lnTo>
                      <a:pt x="931278" y="340032"/>
                    </a:lnTo>
                    <a:lnTo>
                      <a:pt x="923665" y="340032"/>
                    </a:lnTo>
                    <a:lnTo>
                      <a:pt x="916052" y="337494"/>
                    </a:lnTo>
                    <a:lnTo>
                      <a:pt x="910977" y="337494"/>
                    </a:lnTo>
                    <a:lnTo>
                      <a:pt x="903364" y="340032"/>
                    </a:lnTo>
                    <a:lnTo>
                      <a:pt x="898289" y="345107"/>
                    </a:lnTo>
                    <a:lnTo>
                      <a:pt x="893213" y="355257"/>
                    </a:lnTo>
                    <a:lnTo>
                      <a:pt x="890676" y="362870"/>
                    </a:lnTo>
                    <a:lnTo>
                      <a:pt x="885601" y="373021"/>
                    </a:lnTo>
                    <a:lnTo>
                      <a:pt x="883063" y="383171"/>
                    </a:lnTo>
                    <a:lnTo>
                      <a:pt x="880525" y="393322"/>
                    </a:lnTo>
                    <a:lnTo>
                      <a:pt x="877988" y="406010"/>
                    </a:lnTo>
                    <a:lnTo>
                      <a:pt x="877988" y="418698"/>
                    </a:lnTo>
                    <a:lnTo>
                      <a:pt x="880525" y="433924"/>
                    </a:lnTo>
                    <a:lnTo>
                      <a:pt x="880525" y="461827"/>
                    </a:lnTo>
                    <a:lnTo>
                      <a:pt x="877988" y="471978"/>
                    </a:lnTo>
                    <a:lnTo>
                      <a:pt x="875450" y="487203"/>
                    </a:lnTo>
                    <a:lnTo>
                      <a:pt x="875450" y="512569"/>
                    </a:lnTo>
                    <a:lnTo>
                      <a:pt x="872912" y="525257"/>
                    </a:lnTo>
                    <a:lnTo>
                      <a:pt x="870375" y="537945"/>
                    </a:lnTo>
                    <a:lnTo>
                      <a:pt x="867837" y="548096"/>
                    </a:lnTo>
                    <a:lnTo>
                      <a:pt x="862762" y="560784"/>
                    </a:lnTo>
                    <a:lnTo>
                      <a:pt x="860224" y="570935"/>
                    </a:lnTo>
                    <a:lnTo>
                      <a:pt x="857687" y="573472"/>
                    </a:lnTo>
                    <a:lnTo>
                      <a:pt x="852611" y="583623"/>
                    </a:lnTo>
                    <a:lnTo>
                      <a:pt x="852611" y="591236"/>
                    </a:lnTo>
                    <a:lnTo>
                      <a:pt x="850074" y="598849"/>
                    </a:lnTo>
                    <a:lnTo>
                      <a:pt x="850074" y="603924"/>
                    </a:lnTo>
                    <a:lnTo>
                      <a:pt x="847536" y="601386"/>
                    </a:lnTo>
                    <a:lnTo>
                      <a:pt x="844998" y="598849"/>
                    </a:lnTo>
                    <a:lnTo>
                      <a:pt x="842461" y="593773"/>
                    </a:lnTo>
                    <a:lnTo>
                      <a:pt x="839923" y="591236"/>
                    </a:lnTo>
                    <a:lnTo>
                      <a:pt x="837386" y="588698"/>
                    </a:lnTo>
                    <a:lnTo>
                      <a:pt x="834848" y="588698"/>
                    </a:lnTo>
                    <a:lnTo>
                      <a:pt x="834848" y="591236"/>
                    </a:lnTo>
                    <a:lnTo>
                      <a:pt x="832310" y="591236"/>
                    </a:lnTo>
                    <a:lnTo>
                      <a:pt x="829773" y="593773"/>
                    </a:lnTo>
                    <a:lnTo>
                      <a:pt x="827235" y="596311"/>
                    </a:lnTo>
                    <a:lnTo>
                      <a:pt x="824698" y="593773"/>
                    </a:lnTo>
                    <a:lnTo>
                      <a:pt x="822160" y="593773"/>
                    </a:lnTo>
                    <a:lnTo>
                      <a:pt x="822160" y="591236"/>
                    </a:lnTo>
                    <a:lnTo>
                      <a:pt x="824698" y="588698"/>
                    </a:lnTo>
                    <a:lnTo>
                      <a:pt x="824698" y="586160"/>
                    </a:lnTo>
                    <a:lnTo>
                      <a:pt x="819622" y="583623"/>
                    </a:lnTo>
                    <a:lnTo>
                      <a:pt x="817085" y="583623"/>
                    </a:lnTo>
                    <a:lnTo>
                      <a:pt x="814547" y="586160"/>
                    </a:lnTo>
                    <a:lnTo>
                      <a:pt x="812009" y="588698"/>
                    </a:lnTo>
                    <a:lnTo>
                      <a:pt x="812009" y="603924"/>
                    </a:lnTo>
                    <a:lnTo>
                      <a:pt x="809472" y="603924"/>
                    </a:lnTo>
                    <a:lnTo>
                      <a:pt x="804396" y="601386"/>
                    </a:lnTo>
                    <a:lnTo>
                      <a:pt x="801859" y="598849"/>
                    </a:lnTo>
                    <a:lnTo>
                      <a:pt x="796784" y="598849"/>
                    </a:lnTo>
                    <a:lnTo>
                      <a:pt x="794246" y="601386"/>
                    </a:lnTo>
                    <a:lnTo>
                      <a:pt x="791708" y="603924"/>
                    </a:lnTo>
                    <a:lnTo>
                      <a:pt x="789171" y="603924"/>
                    </a:lnTo>
                    <a:lnTo>
                      <a:pt x="789171" y="601386"/>
                    </a:lnTo>
                    <a:lnTo>
                      <a:pt x="781558" y="601386"/>
                    </a:lnTo>
                    <a:lnTo>
                      <a:pt x="781558" y="603924"/>
                    </a:lnTo>
                    <a:lnTo>
                      <a:pt x="776482" y="601386"/>
                    </a:lnTo>
                    <a:lnTo>
                      <a:pt x="773945" y="598849"/>
                    </a:lnTo>
                    <a:lnTo>
                      <a:pt x="773945" y="601386"/>
                    </a:lnTo>
                    <a:lnTo>
                      <a:pt x="771407" y="601386"/>
                    </a:lnTo>
                    <a:lnTo>
                      <a:pt x="773945" y="603924"/>
                    </a:lnTo>
                    <a:lnTo>
                      <a:pt x="776482" y="603924"/>
                    </a:lnTo>
                    <a:lnTo>
                      <a:pt x="779020" y="606462"/>
                    </a:lnTo>
                    <a:lnTo>
                      <a:pt x="781558" y="606462"/>
                    </a:lnTo>
                    <a:lnTo>
                      <a:pt x="784095" y="608999"/>
                    </a:lnTo>
                    <a:lnTo>
                      <a:pt x="781558" y="608999"/>
                    </a:lnTo>
                    <a:lnTo>
                      <a:pt x="781558" y="611537"/>
                    </a:lnTo>
                    <a:lnTo>
                      <a:pt x="776482" y="611537"/>
                    </a:lnTo>
                    <a:lnTo>
                      <a:pt x="776482" y="614074"/>
                    </a:lnTo>
                    <a:lnTo>
                      <a:pt x="779020" y="616612"/>
                    </a:lnTo>
                    <a:lnTo>
                      <a:pt x="773945" y="616612"/>
                    </a:lnTo>
                    <a:lnTo>
                      <a:pt x="771407" y="614074"/>
                    </a:lnTo>
                    <a:lnTo>
                      <a:pt x="768870" y="614074"/>
                    </a:lnTo>
                    <a:lnTo>
                      <a:pt x="768870" y="608999"/>
                    </a:lnTo>
                    <a:lnTo>
                      <a:pt x="766332" y="606462"/>
                    </a:lnTo>
                    <a:lnTo>
                      <a:pt x="763794" y="606462"/>
                    </a:lnTo>
                    <a:lnTo>
                      <a:pt x="761257" y="608999"/>
                    </a:lnTo>
                    <a:lnTo>
                      <a:pt x="761257" y="611537"/>
                    </a:lnTo>
                    <a:lnTo>
                      <a:pt x="758719" y="611537"/>
                    </a:lnTo>
                    <a:lnTo>
                      <a:pt x="758719" y="614074"/>
                    </a:lnTo>
                    <a:lnTo>
                      <a:pt x="763794" y="614074"/>
                    </a:lnTo>
                    <a:lnTo>
                      <a:pt x="763794" y="616612"/>
                    </a:lnTo>
                    <a:lnTo>
                      <a:pt x="761257" y="616612"/>
                    </a:lnTo>
                    <a:lnTo>
                      <a:pt x="761257" y="619150"/>
                    </a:lnTo>
                    <a:lnTo>
                      <a:pt x="758719" y="619150"/>
                    </a:lnTo>
                    <a:lnTo>
                      <a:pt x="756181" y="616612"/>
                    </a:lnTo>
                    <a:lnTo>
                      <a:pt x="756181" y="614074"/>
                    </a:lnTo>
                    <a:lnTo>
                      <a:pt x="753644" y="616612"/>
                    </a:lnTo>
                    <a:lnTo>
                      <a:pt x="751106" y="619150"/>
                    </a:lnTo>
                    <a:lnTo>
                      <a:pt x="751106" y="616612"/>
                    </a:lnTo>
                    <a:lnTo>
                      <a:pt x="748569" y="614074"/>
                    </a:lnTo>
                    <a:lnTo>
                      <a:pt x="748569" y="611537"/>
                    </a:lnTo>
                    <a:lnTo>
                      <a:pt x="746031" y="611537"/>
                    </a:lnTo>
                    <a:lnTo>
                      <a:pt x="746031" y="624225"/>
                    </a:lnTo>
                    <a:lnTo>
                      <a:pt x="748569" y="626762"/>
                    </a:lnTo>
                    <a:lnTo>
                      <a:pt x="748569" y="631838"/>
                    </a:lnTo>
                    <a:lnTo>
                      <a:pt x="746031" y="639451"/>
                    </a:lnTo>
                    <a:lnTo>
                      <a:pt x="743493" y="649601"/>
                    </a:lnTo>
                    <a:lnTo>
                      <a:pt x="740956" y="662289"/>
                    </a:lnTo>
                    <a:lnTo>
                      <a:pt x="735881" y="672440"/>
                    </a:lnTo>
                    <a:lnTo>
                      <a:pt x="730805" y="685128"/>
                    </a:lnTo>
                    <a:lnTo>
                      <a:pt x="720655" y="700354"/>
                    </a:lnTo>
                    <a:lnTo>
                      <a:pt x="713042" y="715579"/>
                    </a:lnTo>
                    <a:lnTo>
                      <a:pt x="710504" y="728268"/>
                    </a:lnTo>
                    <a:lnTo>
                      <a:pt x="705429" y="743493"/>
                    </a:lnTo>
                    <a:lnTo>
                      <a:pt x="705429" y="753644"/>
                    </a:lnTo>
                    <a:lnTo>
                      <a:pt x="707967" y="761257"/>
                    </a:lnTo>
                    <a:lnTo>
                      <a:pt x="713042" y="768870"/>
                    </a:lnTo>
                    <a:lnTo>
                      <a:pt x="720655" y="776483"/>
                    </a:lnTo>
                    <a:lnTo>
                      <a:pt x="728268" y="781558"/>
                    </a:lnTo>
                    <a:lnTo>
                      <a:pt x="733343" y="786633"/>
                    </a:lnTo>
                    <a:lnTo>
                      <a:pt x="735881" y="789171"/>
                    </a:lnTo>
                    <a:lnTo>
                      <a:pt x="735881" y="791708"/>
                    </a:lnTo>
                    <a:lnTo>
                      <a:pt x="730805" y="794246"/>
                    </a:lnTo>
                    <a:lnTo>
                      <a:pt x="730805" y="796784"/>
                    </a:lnTo>
                    <a:lnTo>
                      <a:pt x="723192" y="796784"/>
                    </a:lnTo>
                    <a:lnTo>
                      <a:pt x="718117" y="799321"/>
                    </a:lnTo>
                    <a:lnTo>
                      <a:pt x="715579" y="801859"/>
                    </a:lnTo>
                    <a:lnTo>
                      <a:pt x="710504" y="804396"/>
                    </a:lnTo>
                    <a:lnTo>
                      <a:pt x="707967" y="806934"/>
                    </a:lnTo>
                    <a:lnTo>
                      <a:pt x="705429" y="809472"/>
                    </a:lnTo>
                    <a:lnTo>
                      <a:pt x="702891" y="809472"/>
                    </a:lnTo>
                    <a:lnTo>
                      <a:pt x="700354" y="812009"/>
                    </a:lnTo>
                    <a:lnTo>
                      <a:pt x="697816" y="812009"/>
                    </a:lnTo>
                    <a:lnTo>
                      <a:pt x="692741" y="814547"/>
                    </a:lnTo>
                    <a:lnTo>
                      <a:pt x="687665" y="817085"/>
                    </a:lnTo>
                    <a:lnTo>
                      <a:pt x="657225" y="817085"/>
                    </a:lnTo>
                    <a:lnTo>
                      <a:pt x="647074" y="814547"/>
                    </a:lnTo>
                    <a:lnTo>
                      <a:pt x="631848" y="814547"/>
                    </a:lnTo>
                    <a:lnTo>
                      <a:pt x="621698" y="817085"/>
                    </a:lnTo>
                    <a:lnTo>
                      <a:pt x="611547" y="814547"/>
                    </a:lnTo>
                    <a:lnTo>
                      <a:pt x="603934" y="814547"/>
                    </a:lnTo>
                    <a:lnTo>
                      <a:pt x="596321" y="812009"/>
                    </a:lnTo>
                    <a:lnTo>
                      <a:pt x="588709" y="814547"/>
                    </a:lnTo>
                    <a:lnTo>
                      <a:pt x="578558" y="817085"/>
                    </a:lnTo>
                    <a:lnTo>
                      <a:pt x="570945" y="817085"/>
                    </a:lnTo>
                    <a:lnTo>
                      <a:pt x="568408" y="819622"/>
                    </a:lnTo>
                    <a:lnTo>
                      <a:pt x="560795" y="819622"/>
                    </a:lnTo>
                    <a:lnTo>
                      <a:pt x="555719" y="817085"/>
                    </a:lnTo>
                    <a:lnTo>
                      <a:pt x="545569" y="817085"/>
                    </a:lnTo>
                    <a:lnTo>
                      <a:pt x="537956" y="819622"/>
                    </a:lnTo>
                    <a:lnTo>
                      <a:pt x="530343" y="817085"/>
                    </a:lnTo>
                    <a:lnTo>
                      <a:pt x="507515" y="817085"/>
                    </a:lnTo>
                    <a:lnTo>
                      <a:pt x="504977" y="814547"/>
                    </a:lnTo>
                    <a:lnTo>
                      <a:pt x="504977" y="812009"/>
                    </a:lnTo>
                    <a:lnTo>
                      <a:pt x="502440" y="809472"/>
                    </a:lnTo>
                    <a:lnTo>
                      <a:pt x="499902" y="804396"/>
                    </a:lnTo>
                    <a:lnTo>
                      <a:pt x="499902" y="799321"/>
                    </a:lnTo>
                    <a:lnTo>
                      <a:pt x="494827" y="789171"/>
                    </a:lnTo>
                    <a:lnTo>
                      <a:pt x="487214" y="781558"/>
                    </a:lnTo>
                    <a:lnTo>
                      <a:pt x="482139" y="776483"/>
                    </a:lnTo>
                    <a:lnTo>
                      <a:pt x="477064" y="773945"/>
                    </a:lnTo>
                    <a:lnTo>
                      <a:pt x="474526" y="771407"/>
                    </a:lnTo>
                    <a:lnTo>
                      <a:pt x="471988" y="773945"/>
                    </a:lnTo>
                    <a:lnTo>
                      <a:pt x="464375" y="773945"/>
                    </a:lnTo>
                    <a:lnTo>
                      <a:pt x="456762" y="776483"/>
                    </a:lnTo>
                    <a:lnTo>
                      <a:pt x="428849" y="776483"/>
                    </a:lnTo>
                    <a:lnTo>
                      <a:pt x="426311" y="771407"/>
                    </a:lnTo>
                    <a:lnTo>
                      <a:pt x="418698" y="766332"/>
                    </a:lnTo>
                    <a:lnTo>
                      <a:pt x="411085" y="763794"/>
                    </a:lnTo>
                    <a:lnTo>
                      <a:pt x="355268" y="763794"/>
                    </a:lnTo>
                    <a:lnTo>
                      <a:pt x="350193" y="761257"/>
                    </a:lnTo>
                    <a:lnTo>
                      <a:pt x="337505" y="758719"/>
                    </a:lnTo>
                    <a:lnTo>
                      <a:pt x="332429" y="753644"/>
                    </a:lnTo>
                    <a:lnTo>
                      <a:pt x="324816" y="751106"/>
                    </a:lnTo>
                    <a:lnTo>
                      <a:pt x="286763" y="751106"/>
                    </a:lnTo>
                    <a:lnTo>
                      <a:pt x="284225" y="748569"/>
                    </a:lnTo>
                    <a:lnTo>
                      <a:pt x="279150" y="746031"/>
                    </a:lnTo>
                    <a:lnTo>
                      <a:pt x="276612" y="743493"/>
                    </a:lnTo>
                    <a:lnTo>
                      <a:pt x="271537" y="738418"/>
                    </a:lnTo>
                    <a:lnTo>
                      <a:pt x="266462" y="733343"/>
                    </a:lnTo>
                    <a:lnTo>
                      <a:pt x="263924" y="730805"/>
                    </a:lnTo>
                    <a:lnTo>
                      <a:pt x="261386" y="725730"/>
                    </a:lnTo>
                    <a:lnTo>
                      <a:pt x="256311" y="723192"/>
                    </a:lnTo>
                    <a:lnTo>
                      <a:pt x="246160" y="720655"/>
                    </a:lnTo>
                    <a:lnTo>
                      <a:pt x="230935" y="720655"/>
                    </a:lnTo>
                    <a:lnTo>
                      <a:pt x="218246" y="715579"/>
                    </a:lnTo>
                    <a:lnTo>
                      <a:pt x="210634" y="710504"/>
                    </a:lnTo>
                    <a:lnTo>
                      <a:pt x="203021" y="707967"/>
                    </a:lnTo>
                    <a:lnTo>
                      <a:pt x="195408" y="707967"/>
                    </a:lnTo>
                    <a:lnTo>
                      <a:pt x="192870" y="705429"/>
                    </a:lnTo>
                    <a:lnTo>
                      <a:pt x="182720" y="705429"/>
                    </a:lnTo>
                    <a:lnTo>
                      <a:pt x="172569" y="707967"/>
                    </a:lnTo>
                    <a:lnTo>
                      <a:pt x="162419" y="710504"/>
                    </a:lnTo>
                    <a:lnTo>
                      <a:pt x="149731" y="713042"/>
                    </a:lnTo>
                    <a:lnTo>
                      <a:pt x="142118" y="715579"/>
                    </a:lnTo>
                    <a:lnTo>
                      <a:pt x="129430" y="715579"/>
                    </a:lnTo>
                    <a:lnTo>
                      <a:pt x="129430" y="713042"/>
                    </a:lnTo>
                    <a:lnTo>
                      <a:pt x="126892" y="713042"/>
                    </a:lnTo>
                    <a:lnTo>
                      <a:pt x="119279" y="710504"/>
                    </a:lnTo>
                    <a:lnTo>
                      <a:pt x="114204" y="707967"/>
                    </a:lnTo>
                    <a:lnTo>
                      <a:pt x="106591" y="705429"/>
                    </a:lnTo>
                    <a:lnTo>
                      <a:pt x="101516" y="702891"/>
                    </a:lnTo>
                    <a:lnTo>
                      <a:pt x="93903" y="697816"/>
                    </a:lnTo>
                    <a:lnTo>
                      <a:pt x="81215" y="697816"/>
                    </a:lnTo>
                    <a:lnTo>
                      <a:pt x="81215" y="695279"/>
                    </a:lnTo>
                    <a:lnTo>
                      <a:pt x="86290" y="687666"/>
                    </a:lnTo>
                    <a:lnTo>
                      <a:pt x="88828" y="674977"/>
                    </a:lnTo>
                    <a:lnTo>
                      <a:pt x="91365" y="662289"/>
                    </a:lnTo>
                    <a:lnTo>
                      <a:pt x="98978" y="647063"/>
                    </a:lnTo>
                    <a:lnTo>
                      <a:pt x="101516" y="631838"/>
                    </a:lnTo>
                    <a:lnTo>
                      <a:pt x="106591" y="616612"/>
                    </a:lnTo>
                    <a:lnTo>
                      <a:pt x="109128" y="601386"/>
                    </a:lnTo>
                    <a:lnTo>
                      <a:pt x="111666" y="588698"/>
                    </a:lnTo>
                    <a:lnTo>
                      <a:pt x="116741" y="573472"/>
                    </a:lnTo>
                    <a:lnTo>
                      <a:pt x="119279" y="560784"/>
                    </a:lnTo>
                    <a:lnTo>
                      <a:pt x="121817" y="553171"/>
                    </a:lnTo>
                    <a:lnTo>
                      <a:pt x="121817" y="532881"/>
                    </a:lnTo>
                    <a:lnTo>
                      <a:pt x="119279" y="532881"/>
                    </a:lnTo>
                    <a:lnTo>
                      <a:pt x="119279" y="530343"/>
                    </a:lnTo>
                    <a:lnTo>
                      <a:pt x="104053" y="530343"/>
                    </a:lnTo>
                    <a:lnTo>
                      <a:pt x="86290" y="527806"/>
                    </a:lnTo>
                    <a:lnTo>
                      <a:pt x="76139" y="525268"/>
                    </a:lnTo>
                    <a:lnTo>
                      <a:pt x="68527" y="525268"/>
                    </a:lnTo>
                    <a:lnTo>
                      <a:pt x="60914" y="522730"/>
                    </a:lnTo>
                    <a:lnTo>
                      <a:pt x="55838" y="522730"/>
                    </a:lnTo>
                    <a:lnTo>
                      <a:pt x="55838" y="520193"/>
                    </a:lnTo>
                    <a:lnTo>
                      <a:pt x="50763" y="507505"/>
                    </a:lnTo>
                    <a:lnTo>
                      <a:pt x="45688" y="497354"/>
                    </a:lnTo>
                    <a:lnTo>
                      <a:pt x="38075" y="487203"/>
                    </a:lnTo>
                    <a:lnTo>
                      <a:pt x="35537" y="482128"/>
                    </a:lnTo>
                    <a:lnTo>
                      <a:pt x="35537" y="436461"/>
                    </a:lnTo>
                    <a:lnTo>
                      <a:pt x="33000" y="436461"/>
                    </a:lnTo>
                  </a:path>
                </a:pathLst>
              </a:custGeom>
              <a:solidFill>
                <a:schemeClr val="accent1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C1C5ADD-2221-7FF3-B150-196CC912070B}"/>
                  </a:ext>
                </a:extLst>
              </p:cNvPr>
              <p:cNvSpPr/>
              <p:nvPr/>
            </p:nvSpPr>
            <p:spPr>
              <a:xfrm>
                <a:off x="5953406" y="2524946"/>
                <a:ext cx="1025191" cy="1207900"/>
              </a:xfrm>
              <a:custGeom>
                <a:avLst/>
                <a:gdLst>
                  <a:gd name="connsiteX0" fmla="*/ 30504 w 1025191"/>
                  <a:gd name="connsiteY0" fmla="*/ 692762 h 1207900"/>
                  <a:gd name="connsiteX1" fmla="*/ 30504 w 1025191"/>
                  <a:gd name="connsiteY1" fmla="*/ 690224 h 1207900"/>
                  <a:gd name="connsiteX2" fmla="*/ 27967 w 1025191"/>
                  <a:gd name="connsiteY2" fmla="*/ 674999 h 1207900"/>
                  <a:gd name="connsiteX3" fmla="*/ 27967 w 1025191"/>
                  <a:gd name="connsiteY3" fmla="*/ 662310 h 1207900"/>
                  <a:gd name="connsiteX4" fmla="*/ 30504 w 1025191"/>
                  <a:gd name="connsiteY4" fmla="*/ 649622 h 1207900"/>
                  <a:gd name="connsiteX5" fmla="*/ 33042 w 1025191"/>
                  <a:gd name="connsiteY5" fmla="*/ 639472 h 1207900"/>
                  <a:gd name="connsiteX6" fmla="*/ 35580 w 1025191"/>
                  <a:gd name="connsiteY6" fmla="*/ 629321 h 1207900"/>
                  <a:gd name="connsiteX7" fmla="*/ 40655 w 1025191"/>
                  <a:gd name="connsiteY7" fmla="*/ 619171 h 1207900"/>
                  <a:gd name="connsiteX8" fmla="*/ 43193 w 1025191"/>
                  <a:gd name="connsiteY8" fmla="*/ 611558 h 1207900"/>
                  <a:gd name="connsiteX9" fmla="*/ 48268 w 1025191"/>
                  <a:gd name="connsiteY9" fmla="*/ 601407 h 1207900"/>
                  <a:gd name="connsiteX10" fmla="*/ 53343 w 1025191"/>
                  <a:gd name="connsiteY10" fmla="*/ 596332 h 1207900"/>
                  <a:gd name="connsiteX11" fmla="*/ 60956 w 1025191"/>
                  <a:gd name="connsiteY11" fmla="*/ 593795 h 1207900"/>
                  <a:gd name="connsiteX12" fmla="*/ 66031 w 1025191"/>
                  <a:gd name="connsiteY12" fmla="*/ 593795 h 1207900"/>
                  <a:gd name="connsiteX13" fmla="*/ 73644 w 1025191"/>
                  <a:gd name="connsiteY13" fmla="*/ 596332 h 1207900"/>
                  <a:gd name="connsiteX14" fmla="*/ 81257 w 1025191"/>
                  <a:gd name="connsiteY14" fmla="*/ 596332 h 1207900"/>
                  <a:gd name="connsiteX15" fmla="*/ 88870 w 1025191"/>
                  <a:gd name="connsiteY15" fmla="*/ 598870 h 1207900"/>
                  <a:gd name="connsiteX16" fmla="*/ 99020 w 1025191"/>
                  <a:gd name="connsiteY16" fmla="*/ 596332 h 1207900"/>
                  <a:gd name="connsiteX17" fmla="*/ 104096 w 1025191"/>
                  <a:gd name="connsiteY17" fmla="*/ 593795 h 1207900"/>
                  <a:gd name="connsiteX18" fmla="*/ 111709 w 1025191"/>
                  <a:gd name="connsiteY18" fmla="*/ 591257 h 1207900"/>
                  <a:gd name="connsiteX19" fmla="*/ 137074 w 1025191"/>
                  <a:gd name="connsiteY19" fmla="*/ 591257 h 1207900"/>
                  <a:gd name="connsiteX20" fmla="*/ 147225 w 1025191"/>
                  <a:gd name="connsiteY20" fmla="*/ 588719 h 1207900"/>
                  <a:gd name="connsiteX21" fmla="*/ 154838 w 1025191"/>
                  <a:gd name="connsiteY21" fmla="*/ 583644 h 1207900"/>
                  <a:gd name="connsiteX22" fmla="*/ 162451 w 1025191"/>
                  <a:gd name="connsiteY22" fmla="*/ 578569 h 1207900"/>
                  <a:gd name="connsiteX23" fmla="*/ 167526 w 1025191"/>
                  <a:gd name="connsiteY23" fmla="*/ 576031 h 1207900"/>
                  <a:gd name="connsiteX24" fmla="*/ 170063 w 1025191"/>
                  <a:gd name="connsiteY24" fmla="*/ 570956 h 1207900"/>
                  <a:gd name="connsiteX25" fmla="*/ 172601 w 1025191"/>
                  <a:gd name="connsiteY25" fmla="*/ 563343 h 1207900"/>
                  <a:gd name="connsiteX26" fmla="*/ 172601 w 1025191"/>
                  <a:gd name="connsiteY26" fmla="*/ 550655 h 1207900"/>
                  <a:gd name="connsiteX27" fmla="*/ 170063 w 1025191"/>
                  <a:gd name="connsiteY27" fmla="*/ 543042 h 1207900"/>
                  <a:gd name="connsiteX28" fmla="*/ 167526 w 1025191"/>
                  <a:gd name="connsiteY28" fmla="*/ 535429 h 1207900"/>
                  <a:gd name="connsiteX29" fmla="*/ 167526 w 1025191"/>
                  <a:gd name="connsiteY29" fmla="*/ 530354 h 1207900"/>
                  <a:gd name="connsiteX30" fmla="*/ 162451 w 1025191"/>
                  <a:gd name="connsiteY30" fmla="*/ 507526 h 1207900"/>
                  <a:gd name="connsiteX31" fmla="*/ 162451 w 1025191"/>
                  <a:gd name="connsiteY31" fmla="*/ 489762 h 1207900"/>
                  <a:gd name="connsiteX32" fmla="*/ 157375 w 1025191"/>
                  <a:gd name="connsiteY32" fmla="*/ 482149 h 1207900"/>
                  <a:gd name="connsiteX33" fmla="*/ 152300 w 1025191"/>
                  <a:gd name="connsiteY33" fmla="*/ 474536 h 1207900"/>
                  <a:gd name="connsiteX34" fmla="*/ 147225 w 1025191"/>
                  <a:gd name="connsiteY34" fmla="*/ 469461 h 1207900"/>
                  <a:gd name="connsiteX35" fmla="*/ 144687 w 1025191"/>
                  <a:gd name="connsiteY35" fmla="*/ 464386 h 1207900"/>
                  <a:gd name="connsiteX36" fmla="*/ 137074 w 1025191"/>
                  <a:gd name="connsiteY36" fmla="*/ 461848 h 1207900"/>
                  <a:gd name="connsiteX37" fmla="*/ 137074 w 1025191"/>
                  <a:gd name="connsiteY37" fmla="*/ 454236 h 1207900"/>
                  <a:gd name="connsiteX38" fmla="*/ 134537 w 1025191"/>
                  <a:gd name="connsiteY38" fmla="*/ 449160 h 1207900"/>
                  <a:gd name="connsiteX39" fmla="*/ 131999 w 1025191"/>
                  <a:gd name="connsiteY39" fmla="*/ 444085 h 1207900"/>
                  <a:gd name="connsiteX40" fmla="*/ 126924 w 1025191"/>
                  <a:gd name="connsiteY40" fmla="*/ 439010 h 1207900"/>
                  <a:gd name="connsiteX41" fmla="*/ 119311 w 1025191"/>
                  <a:gd name="connsiteY41" fmla="*/ 431397 h 1207900"/>
                  <a:gd name="connsiteX42" fmla="*/ 114236 w 1025191"/>
                  <a:gd name="connsiteY42" fmla="*/ 423784 h 1207900"/>
                  <a:gd name="connsiteX43" fmla="*/ 109160 w 1025191"/>
                  <a:gd name="connsiteY43" fmla="*/ 411096 h 1207900"/>
                  <a:gd name="connsiteX44" fmla="*/ 109160 w 1025191"/>
                  <a:gd name="connsiteY44" fmla="*/ 403483 h 1207900"/>
                  <a:gd name="connsiteX45" fmla="*/ 111698 w 1025191"/>
                  <a:gd name="connsiteY45" fmla="*/ 393332 h 1207900"/>
                  <a:gd name="connsiteX46" fmla="*/ 111698 w 1025191"/>
                  <a:gd name="connsiteY46" fmla="*/ 370494 h 1207900"/>
                  <a:gd name="connsiteX47" fmla="*/ 109160 w 1025191"/>
                  <a:gd name="connsiteY47" fmla="*/ 365419 h 1207900"/>
                  <a:gd name="connsiteX48" fmla="*/ 124386 w 1025191"/>
                  <a:gd name="connsiteY48" fmla="*/ 365419 h 1207900"/>
                  <a:gd name="connsiteX49" fmla="*/ 131999 w 1025191"/>
                  <a:gd name="connsiteY49" fmla="*/ 367956 h 1207900"/>
                  <a:gd name="connsiteX50" fmla="*/ 149752 w 1025191"/>
                  <a:gd name="connsiteY50" fmla="*/ 367956 h 1207900"/>
                  <a:gd name="connsiteX51" fmla="*/ 157365 w 1025191"/>
                  <a:gd name="connsiteY51" fmla="*/ 365419 h 1207900"/>
                  <a:gd name="connsiteX52" fmla="*/ 164978 w 1025191"/>
                  <a:gd name="connsiteY52" fmla="*/ 362881 h 1207900"/>
                  <a:gd name="connsiteX53" fmla="*/ 172591 w 1025191"/>
                  <a:gd name="connsiteY53" fmla="*/ 362881 h 1207900"/>
                  <a:gd name="connsiteX54" fmla="*/ 182741 w 1025191"/>
                  <a:gd name="connsiteY54" fmla="*/ 360343 h 1207900"/>
                  <a:gd name="connsiteX55" fmla="*/ 185279 w 1025191"/>
                  <a:gd name="connsiteY55" fmla="*/ 357806 h 1207900"/>
                  <a:gd name="connsiteX56" fmla="*/ 190354 w 1025191"/>
                  <a:gd name="connsiteY56" fmla="*/ 355268 h 1207900"/>
                  <a:gd name="connsiteX57" fmla="*/ 195429 w 1025191"/>
                  <a:gd name="connsiteY57" fmla="*/ 345118 h 1207900"/>
                  <a:gd name="connsiteX58" fmla="*/ 197967 w 1025191"/>
                  <a:gd name="connsiteY58" fmla="*/ 332429 h 1207900"/>
                  <a:gd name="connsiteX59" fmla="*/ 195429 w 1025191"/>
                  <a:gd name="connsiteY59" fmla="*/ 324816 h 1207900"/>
                  <a:gd name="connsiteX60" fmla="*/ 192892 w 1025191"/>
                  <a:gd name="connsiteY60" fmla="*/ 314666 h 1207900"/>
                  <a:gd name="connsiteX61" fmla="*/ 192892 w 1025191"/>
                  <a:gd name="connsiteY61" fmla="*/ 301978 h 1207900"/>
                  <a:gd name="connsiteX62" fmla="*/ 195429 w 1025191"/>
                  <a:gd name="connsiteY62" fmla="*/ 291827 h 1207900"/>
                  <a:gd name="connsiteX63" fmla="*/ 197967 w 1025191"/>
                  <a:gd name="connsiteY63" fmla="*/ 279139 h 1207900"/>
                  <a:gd name="connsiteX64" fmla="*/ 200505 w 1025191"/>
                  <a:gd name="connsiteY64" fmla="*/ 271526 h 1207900"/>
                  <a:gd name="connsiteX65" fmla="*/ 203042 w 1025191"/>
                  <a:gd name="connsiteY65" fmla="*/ 258838 h 1207900"/>
                  <a:gd name="connsiteX66" fmla="*/ 205580 w 1025191"/>
                  <a:gd name="connsiteY66" fmla="*/ 248688 h 1207900"/>
                  <a:gd name="connsiteX67" fmla="*/ 208117 w 1025191"/>
                  <a:gd name="connsiteY67" fmla="*/ 238537 h 1207900"/>
                  <a:gd name="connsiteX68" fmla="*/ 208117 w 1025191"/>
                  <a:gd name="connsiteY68" fmla="*/ 230924 h 1207900"/>
                  <a:gd name="connsiteX69" fmla="*/ 213193 w 1025191"/>
                  <a:gd name="connsiteY69" fmla="*/ 223311 h 1207900"/>
                  <a:gd name="connsiteX70" fmla="*/ 220805 w 1025191"/>
                  <a:gd name="connsiteY70" fmla="*/ 218236 h 1207900"/>
                  <a:gd name="connsiteX71" fmla="*/ 228418 w 1025191"/>
                  <a:gd name="connsiteY71" fmla="*/ 215698 h 1207900"/>
                  <a:gd name="connsiteX72" fmla="*/ 241106 w 1025191"/>
                  <a:gd name="connsiteY72" fmla="*/ 213161 h 1207900"/>
                  <a:gd name="connsiteX73" fmla="*/ 256332 w 1025191"/>
                  <a:gd name="connsiteY73" fmla="*/ 210623 h 1207900"/>
                  <a:gd name="connsiteX74" fmla="*/ 271558 w 1025191"/>
                  <a:gd name="connsiteY74" fmla="*/ 208086 h 1207900"/>
                  <a:gd name="connsiteX75" fmla="*/ 284246 w 1025191"/>
                  <a:gd name="connsiteY75" fmla="*/ 203010 h 1207900"/>
                  <a:gd name="connsiteX76" fmla="*/ 296934 w 1025191"/>
                  <a:gd name="connsiteY76" fmla="*/ 200473 h 1207900"/>
                  <a:gd name="connsiteX77" fmla="*/ 312160 w 1025191"/>
                  <a:gd name="connsiteY77" fmla="*/ 192860 h 1207900"/>
                  <a:gd name="connsiteX78" fmla="*/ 324848 w 1025191"/>
                  <a:gd name="connsiteY78" fmla="*/ 187784 h 1207900"/>
                  <a:gd name="connsiteX79" fmla="*/ 337536 w 1025191"/>
                  <a:gd name="connsiteY79" fmla="*/ 185247 h 1207900"/>
                  <a:gd name="connsiteX80" fmla="*/ 347687 w 1025191"/>
                  <a:gd name="connsiteY80" fmla="*/ 182709 h 1207900"/>
                  <a:gd name="connsiteX81" fmla="*/ 360375 w 1025191"/>
                  <a:gd name="connsiteY81" fmla="*/ 177634 h 1207900"/>
                  <a:gd name="connsiteX82" fmla="*/ 370526 w 1025191"/>
                  <a:gd name="connsiteY82" fmla="*/ 172559 h 1207900"/>
                  <a:gd name="connsiteX83" fmla="*/ 380676 w 1025191"/>
                  <a:gd name="connsiteY83" fmla="*/ 164946 h 1207900"/>
                  <a:gd name="connsiteX84" fmla="*/ 390827 w 1025191"/>
                  <a:gd name="connsiteY84" fmla="*/ 154795 h 1207900"/>
                  <a:gd name="connsiteX85" fmla="*/ 398440 w 1025191"/>
                  <a:gd name="connsiteY85" fmla="*/ 149720 h 1207900"/>
                  <a:gd name="connsiteX86" fmla="*/ 406052 w 1025191"/>
                  <a:gd name="connsiteY86" fmla="*/ 139570 h 1207900"/>
                  <a:gd name="connsiteX87" fmla="*/ 413665 w 1025191"/>
                  <a:gd name="connsiteY87" fmla="*/ 131957 h 1207900"/>
                  <a:gd name="connsiteX88" fmla="*/ 421278 w 1025191"/>
                  <a:gd name="connsiteY88" fmla="*/ 126881 h 1207900"/>
                  <a:gd name="connsiteX89" fmla="*/ 433966 w 1025191"/>
                  <a:gd name="connsiteY89" fmla="*/ 119269 h 1207900"/>
                  <a:gd name="connsiteX90" fmla="*/ 439041 w 1025191"/>
                  <a:gd name="connsiteY90" fmla="*/ 114193 h 1207900"/>
                  <a:gd name="connsiteX91" fmla="*/ 449192 w 1025191"/>
                  <a:gd name="connsiteY91" fmla="*/ 106580 h 1207900"/>
                  <a:gd name="connsiteX92" fmla="*/ 459343 w 1025191"/>
                  <a:gd name="connsiteY92" fmla="*/ 101505 h 1207900"/>
                  <a:gd name="connsiteX93" fmla="*/ 477095 w 1025191"/>
                  <a:gd name="connsiteY93" fmla="*/ 91355 h 1207900"/>
                  <a:gd name="connsiteX94" fmla="*/ 489783 w 1025191"/>
                  <a:gd name="connsiteY94" fmla="*/ 86279 h 1207900"/>
                  <a:gd name="connsiteX95" fmla="*/ 502472 w 1025191"/>
                  <a:gd name="connsiteY95" fmla="*/ 81204 h 1207900"/>
                  <a:gd name="connsiteX96" fmla="*/ 512622 w 1025191"/>
                  <a:gd name="connsiteY96" fmla="*/ 73591 h 1207900"/>
                  <a:gd name="connsiteX97" fmla="*/ 520235 w 1025191"/>
                  <a:gd name="connsiteY97" fmla="*/ 63441 h 1207900"/>
                  <a:gd name="connsiteX98" fmla="*/ 535461 w 1025191"/>
                  <a:gd name="connsiteY98" fmla="*/ 53290 h 1207900"/>
                  <a:gd name="connsiteX99" fmla="*/ 537999 w 1025191"/>
                  <a:gd name="connsiteY99" fmla="*/ 50753 h 1207900"/>
                  <a:gd name="connsiteX100" fmla="*/ 548149 w 1025191"/>
                  <a:gd name="connsiteY100" fmla="*/ 43140 h 1207900"/>
                  <a:gd name="connsiteX101" fmla="*/ 563375 w 1025191"/>
                  <a:gd name="connsiteY101" fmla="*/ 30452 h 1207900"/>
                  <a:gd name="connsiteX102" fmla="*/ 578600 w 1025191"/>
                  <a:gd name="connsiteY102" fmla="*/ 20301 h 1207900"/>
                  <a:gd name="connsiteX103" fmla="*/ 593826 w 1025191"/>
                  <a:gd name="connsiteY103" fmla="*/ 10151 h 1207900"/>
                  <a:gd name="connsiteX104" fmla="*/ 598902 w 1025191"/>
                  <a:gd name="connsiteY104" fmla="*/ 7613 h 1207900"/>
                  <a:gd name="connsiteX105" fmla="*/ 606514 w 1025191"/>
                  <a:gd name="connsiteY105" fmla="*/ 5075 h 1207900"/>
                  <a:gd name="connsiteX106" fmla="*/ 619202 w 1025191"/>
                  <a:gd name="connsiteY106" fmla="*/ 2538 h 1207900"/>
                  <a:gd name="connsiteX107" fmla="*/ 631891 w 1025191"/>
                  <a:gd name="connsiteY107" fmla="*/ 0 h 1207900"/>
                  <a:gd name="connsiteX108" fmla="*/ 647116 w 1025191"/>
                  <a:gd name="connsiteY108" fmla="*/ 0 h 1207900"/>
                  <a:gd name="connsiteX109" fmla="*/ 657267 w 1025191"/>
                  <a:gd name="connsiteY109" fmla="*/ 2538 h 1207900"/>
                  <a:gd name="connsiteX110" fmla="*/ 659805 w 1025191"/>
                  <a:gd name="connsiteY110" fmla="*/ 10151 h 1207900"/>
                  <a:gd name="connsiteX111" fmla="*/ 659805 w 1025191"/>
                  <a:gd name="connsiteY111" fmla="*/ 17763 h 1207900"/>
                  <a:gd name="connsiteX112" fmla="*/ 669955 w 1025191"/>
                  <a:gd name="connsiteY112" fmla="*/ 20301 h 1207900"/>
                  <a:gd name="connsiteX113" fmla="*/ 733375 w 1025191"/>
                  <a:gd name="connsiteY113" fmla="*/ 20301 h 1207900"/>
                  <a:gd name="connsiteX114" fmla="*/ 738450 w 1025191"/>
                  <a:gd name="connsiteY114" fmla="*/ 22839 h 1207900"/>
                  <a:gd name="connsiteX115" fmla="*/ 748600 w 1025191"/>
                  <a:gd name="connsiteY115" fmla="*/ 25376 h 1207900"/>
                  <a:gd name="connsiteX116" fmla="*/ 766353 w 1025191"/>
                  <a:gd name="connsiteY116" fmla="*/ 32989 h 1207900"/>
                  <a:gd name="connsiteX117" fmla="*/ 781579 w 1025191"/>
                  <a:gd name="connsiteY117" fmla="*/ 40602 h 1207900"/>
                  <a:gd name="connsiteX118" fmla="*/ 794267 w 1025191"/>
                  <a:gd name="connsiteY118" fmla="*/ 45677 h 1207900"/>
                  <a:gd name="connsiteX119" fmla="*/ 801880 w 1025191"/>
                  <a:gd name="connsiteY119" fmla="*/ 48215 h 1207900"/>
                  <a:gd name="connsiteX120" fmla="*/ 806955 w 1025191"/>
                  <a:gd name="connsiteY120" fmla="*/ 55828 h 1207900"/>
                  <a:gd name="connsiteX121" fmla="*/ 812030 w 1025191"/>
                  <a:gd name="connsiteY121" fmla="*/ 65978 h 1207900"/>
                  <a:gd name="connsiteX122" fmla="*/ 817106 w 1025191"/>
                  <a:gd name="connsiteY122" fmla="*/ 73591 h 1207900"/>
                  <a:gd name="connsiteX123" fmla="*/ 819644 w 1025191"/>
                  <a:gd name="connsiteY123" fmla="*/ 81204 h 1207900"/>
                  <a:gd name="connsiteX124" fmla="*/ 812030 w 1025191"/>
                  <a:gd name="connsiteY124" fmla="*/ 91355 h 1207900"/>
                  <a:gd name="connsiteX125" fmla="*/ 801880 w 1025191"/>
                  <a:gd name="connsiteY125" fmla="*/ 101505 h 1207900"/>
                  <a:gd name="connsiteX126" fmla="*/ 791730 w 1025191"/>
                  <a:gd name="connsiteY126" fmla="*/ 111656 h 1207900"/>
                  <a:gd name="connsiteX127" fmla="*/ 789192 w 1025191"/>
                  <a:gd name="connsiteY127" fmla="*/ 116731 h 1207900"/>
                  <a:gd name="connsiteX128" fmla="*/ 779041 w 1025191"/>
                  <a:gd name="connsiteY128" fmla="*/ 126881 h 1207900"/>
                  <a:gd name="connsiteX129" fmla="*/ 766353 w 1025191"/>
                  <a:gd name="connsiteY129" fmla="*/ 139570 h 1207900"/>
                  <a:gd name="connsiteX130" fmla="*/ 756203 w 1025191"/>
                  <a:gd name="connsiteY130" fmla="*/ 157333 h 1207900"/>
                  <a:gd name="connsiteX131" fmla="*/ 740977 w 1025191"/>
                  <a:gd name="connsiteY131" fmla="*/ 175086 h 1207900"/>
                  <a:gd name="connsiteX132" fmla="*/ 723224 w 1025191"/>
                  <a:gd name="connsiteY132" fmla="*/ 192849 h 1207900"/>
                  <a:gd name="connsiteX133" fmla="*/ 707998 w 1025191"/>
                  <a:gd name="connsiteY133" fmla="*/ 210613 h 1207900"/>
                  <a:gd name="connsiteX134" fmla="*/ 702923 w 1025191"/>
                  <a:gd name="connsiteY134" fmla="*/ 223301 h 1207900"/>
                  <a:gd name="connsiteX135" fmla="*/ 705461 w 1025191"/>
                  <a:gd name="connsiteY135" fmla="*/ 238527 h 1207900"/>
                  <a:gd name="connsiteX136" fmla="*/ 710536 w 1025191"/>
                  <a:gd name="connsiteY136" fmla="*/ 258827 h 1207900"/>
                  <a:gd name="connsiteX137" fmla="*/ 707998 w 1025191"/>
                  <a:gd name="connsiteY137" fmla="*/ 274053 h 1207900"/>
                  <a:gd name="connsiteX138" fmla="*/ 707998 w 1025191"/>
                  <a:gd name="connsiteY138" fmla="*/ 289279 h 1207900"/>
                  <a:gd name="connsiteX139" fmla="*/ 705461 w 1025191"/>
                  <a:gd name="connsiteY139" fmla="*/ 304505 h 1207900"/>
                  <a:gd name="connsiteX140" fmla="*/ 710536 w 1025191"/>
                  <a:gd name="connsiteY140" fmla="*/ 319731 h 1207900"/>
                  <a:gd name="connsiteX141" fmla="*/ 713074 w 1025191"/>
                  <a:gd name="connsiteY141" fmla="*/ 332419 h 1207900"/>
                  <a:gd name="connsiteX142" fmla="*/ 715611 w 1025191"/>
                  <a:gd name="connsiteY142" fmla="*/ 342569 h 1207900"/>
                  <a:gd name="connsiteX143" fmla="*/ 718149 w 1025191"/>
                  <a:gd name="connsiteY143" fmla="*/ 345107 h 1207900"/>
                  <a:gd name="connsiteX144" fmla="*/ 723224 w 1025191"/>
                  <a:gd name="connsiteY144" fmla="*/ 350182 h 1207900"/>
                  <a:gd name="connsiteX145" fmla="*/ 723224 w 1025191"/>
                  <a:gd name="connsiteY145" fmla="*/ 352720 h 1207900"/>
                  <a:gd name="connsiteX146" fmla="*/ 733375 w 1025191"/>
                  <a:gd name="connsiteY146" fmla="*/ 357795 h 1207900"/>
                  <a:gd name="connsiteX147" fmla="*/ 771429 w 1025191"/>
                  <a:gd name="connsiteY147" fmla="*/ 357795 h 1207900"/>
                  <a:gd name="connsiteX148" fmla="*/ 776504 w 1025191"/>
                  <a:gd name="connsiteY148" fmla="*/ 360333 h 1207900"/>
                  <a:gd name="connsiteX149" fmla="*/ 791730 w 1025191"/>
                  <a:gd name="connsiteY149" fmla="*/ 362870 h 1207900"/>
                  <a:gd name="connsiteX150" fmla="*/ 799342 w 1025191"/>
                  <a:gd name="connsiteY150" fmla="*/ 360333 h 1207900"/>
                  <a:gd name="connsiteX151" fmla="*/ 812030 w 1025191"/>
                  <a:gd name="connsiteY151" fmla="*/ 357795 h 1207900"/>
                  <a:gd name="connsiteX152" fmla="*/ 819644 w 1025191"/>
                  <a:gd name="connsiteY152" fmla="*/ 355257 h 1207900"/>
                  <a:gd name="connsiteX153" fmla="*/ 829794 w 1025191"/>
                  <a:gd name="connsiteY153" fmla="*/ 352720 h 1207900"/>
                  <a:gd name="connsiteX154" fmla="*/ 842482 w 1025191"/>
                  <a:gd name="connsiteY154" fmla="*/ 347645 h 1207900"/>
                  <a:gd name="connsiteX155" fmla="*/ 857708 w 1025191"/>
                  <a:gd name="connsiteY155" fmla="*/ 347645 h 1207900"/>
                  <a:gd name="connsiteX156" fmla="*/ 862783 w 1025191"/>
                  <a:gd name="connsiteY156" fmla="*/ 345107 h 1207900"/>
                  <a:gd name="connsiteX157" fmla="*/ 865321 w 1025191"/>
                  <a:gd name="connsiteY157" fmla="*/ 340032 h 1207900"/>
                  <a:gd name="connsiteX158" fmla="*/ 865321 w 1025191"/>
                  <a:gd name="connsiteY158" fmla="*/ 332419 h 1207900"/>
                  <a:gd name="connsiteX159" fmla="*/ 870396 w 1025191"/>
                  <a:gd name="connsiteY159" fmla="*/ 327344 h 1207900"/>
                  <a:gd name="connsiteX160" fmla="*/ 872934 w 1025191"/>
                  <a:gd name="connsiteY160" fmla="*/ 324806 h 1207900"/>
                  <a:gd name="connsiteX161" fmla="*/ 878009 w 1025191"/>
                  <a:gd name="connsiteY161" fmla="*/ 322268 h 1207900"/>
                  <a:gd name="connsiteX162" fmla="*/ 878009 w 1025191"/>
                  <a:gd name="connsiteY162" fmla="*/ 317193 h 1207900"/>
                  <a:gd name="connsiteX163" fmla="*/ 880547 w 1025191"/>
                  <a:gd name="connsiteY163" fmla="*/ 312118 h 1207900"/>
                  <a:gd name="connsiteX164" fmla="*/ 880547 w 1025191"/>
                  <a:gd name="connsiteY164" fmla="*/ 309580 h 1207900"/>
                  <a:gd name="connsiteX165" fmla="*/ 888159 w 1025191"/>
                  <a:gd name="connsiteY165" fmla="*/ 304505 h 1207900"/>
                  <a:gd name="connsiteX166" fmla="*/ 893235 w 1025191"/>
                  <a:gd name="connsiteY166" fmla="*/ 304505 h 1207900"/>
                  <a:gd name="connsiteX167" fmla="*/ 893235 w 1025191"/>
                  <a:gd name="connsiteY167" fmla="*/ 301967 h 1207900"/>
                  <a:gd name="connsiteX168" fmla="*/ 895772 w 1025191"/>
                  <a:gd name="connsiteY168" fmla="*/ 299430 h 1207900"/>
                  <a:gd name="connsiteX169" fmla="*/ 895772 w 1025191"/>
                  <a:gd name="connsiteY169" fmla="*/ 291817 h 1207900"/>
                  <a:gd name="connsiteX170" fmla="*/ 900847 w 1025191"/>
                  <a:gd name="connsiteY170" fmla="*/ 291817 h 1207900"/>
                  <a:gd name="connsiteX171" fmla="*/ 905923 w 1025191"/>
                  <a:gd name="connsiteY171" fmla="*/ 296892 h 1207900"/>
                  <a:gd name="connsiteX172" fmla="*/ 908461 w 1025191"/>
                  <a:gd name="connsiteY172" fmla="*/ 299430 h 1207900"/>
                  <a:gd name="connsiteX173" fmla="*/ 913536 w 1025191"/>
                  <a:gd name="connsiteY173" fmla="*/ 304505 h 1207900"/>
                  <a:gd name="connsiteX174" fmla="*/ 916073 w 1025191"/>
                  <a:gd name="connsiteY174" fmla="*/ 309580 h 1207900"/>
                  <a:gd name="connsiteX175" fmla="*/ 916073 w 1025191"/>
                  <a:gd name="connsiteY175" fmla="*/ 322268 h 1207900"/>
                  <a:gd name="connsiteX176" fmla="*/ 921149 w 1025191"/>
                  <a:gd name="connsiteY176" fmla="*/ 337494 h 1207900"/>
                  <a:gd name="connsiteX177" fmla="*/ 926224 w 1025191"/>
                  <a:gd name="connsiteY177" fmla="*/ 350182 h 1207900"/>
                  <a:gd name="connsiteX178" fmla="*/ 933837 w 1025191"/>
                  <a:gd name="connsiteY178" fmla="*/ 365408 h 1207900"/>
                  <a:gd name="connsiteX179" fmla="*/ 936375 w 1025191"/>
                  <a:gd name="connsiteY179" fmla="*/ 373021 h 1207900"/>
                  <a:gd name="connsiteX180" fmla="*/ 941450 w 1025191"/>
                  <a:gd name="connsiteY180" fmla="*/ 378096 h 1207900"/>
                  <a:gd name="connsiteX181" fmla="*/ 943987 w 1025191"/>
                  <a:gd name="connsiteY181" fmla="*/ 378096 h 1207900"/>
                  <a:gd name="connsiteX182" fmla="*/ 946525 w 1025191"/>
                  <a:gd name="connsiteY182" fmla="*/ 375558 h 1207900"/>
                  <a:gd name="connsiteX183" fmla="*/ 949063 w 1025191"/>
                  <a:gd name="connsiteY183" fmla="*/ 373021 h 1207900"/>
                  <a:gd name="connsiteX184" fmla="*/ 951600 w 1025191"/>
                  <a:gd name="connsiteY184" fmla="*/ 370483 h 1207900"/>
                  <a:gd name="connsiteX185" fmla="*/ 956675 w 1025191"/>
                  <a:gd name="connsiteY185" fmla="*/ 370483 h 1207900"/>
                  <a:gd name="connsiteX186" fmla="*/ 961751 w 1025191"/>
                  <a:gd name="connsiteY186" fmla="*/ 373021 h 1207900"/>
                  <a:gd name="connsiteX187" fmla="*/ 966826 w 1025191"/>
                  <a:gd name="connsiteY187" fmla="*/ 375558 h 1207900"/>
                  <a:gd name="connsiteX188" fmla="*/ 969364 w 1025191"/>
                  <a:gd name="connsiteY188" fmla="*/ 375558 h 1207900"/>
                  <a:gd name="connsiteX189" fmla="*/ 974439 w 1025191"/>
                  <a:gd name="connsiteY189" fmla="*/ 380634 h 1207900"/>
                  <a:gd name="connsiteX190" fmla="*/ 982052 w 1025191"/>
                  <a:gd name="connsiteY190" fmla="*/ 388247 h 1207900"/>
                  <a:gd name="connsiteX191" fmla="*/ 987127 w 1025191"/>
                  <a:gd name="connsiteY191" fmla="*/ 395859 h 1207900"/>
                  <a:gd name="connsiteX192" fmla="*/ 994740 w 1025191"/>
                  <a:gd name="connsiteY192" fmla="*/ 403472 h 1207900"/>
                  <a:gd name="connsiteX193" fmla="*/ 1004890 w 1025191"/>
                  <a:gd name="connsiteY193" fmla="*/ 413623 h 1207900"/>
                  <a:gd name="connsiteX194" fmla="*/ 1009966 w 1025191"/>
                  <a:gd name="connsiteY194" fmla="*/ 421236 h 1207900"/>
                  <a:gd name="connsiteX195" fmla="*/ 1020116 w 1025191"/>
                  <a:gd name="connsiteY195" fmla="*/ 428849 h 1207900"/>
                  <a:gd name="connsiteX196" fmla="*/ 1025192 w 1025191"/>
                  <a:gd name="connsiteY196" fmla="*/ 433924 h 1207900"/>
                  <a:gd name="connsiteX197" fmla="*/ 1025192 w 1025191"/>
                  <a:gd name="connsiteY197" fmla="*/ 446612 h 1207900"/>
                  <a:gd name="connsiteX198" fmla="*/ 1022654 w 1025191"/>
                  <a:gd name="connsiteY198" fmla="*/ 449150 h 1207900"/>
                  <a:gd name="connsiteX199" fmla="*/ 1022654 w 1025191"/>
                  <a:gd name="connsiteY199" fmla="*/ 454225 h 1207900"/>
                  <a:gd name="connsiteX200" fmla="*/ 1020116 w 1025191"/>
                  <a:gd name="connsiteY200" fmla="*/ 454225 h 1207900"/>
                  <a:gd name="connsiteX201" fmla="*/ 1017578 w 1025191"/>
                  <a:gd name="connsiteY201" fmla="*/ 456762 h 1207900"/>
                  <a:gd name="connsiteX202" fmla="*/ 1012503 w 1025191"/>
                  <a:gd name="connsiteY202" fmla="*/ 456762 h 1207900"/>
                  <a:gd name="connsiteX203" fmla="*/ 1009966 w 1025191"/>
                  <a:gd name="connsiteY203" fmla="*/ 459300 h 1207900"/>
                  <a:gd name="connsiteX204" fmla="*/ 1002353 w 1025191"/>
                  <a:gd name="connsiteY204" fmla="*/ 461838 h 1207900"/>
                  <a:gd name="connsiteX205" fmla="*/ 992202 w 1025191"/>
                  <a:gd name="connsiteY205" fmla="*/ 464375 h 1207900"/>
                  <a:gd name="connsiteX206" fmla="*/ 984589 w 1025191"/>
                  <a:gd name="connsiteY206" fmla="*/ 466913 h 1207900"/>
                  <a:gd name="connsiteX207" fmla="*/ 971901 w 1025191"/>
                  <a:gd name="connsiteY207" fmla="*/ 471988 h 1207900"/>
                  <a:gd name="connsiteX208" fmla="*/ 964288 w 1025191"/>
                  <a:gd name="connsiteY208" fmla="*/ 474526 h 1207900"/>
                  <a:gd name="connsiteX209" fmla="*/ 961751 w 1025191"/>
                  <a:gd name="connsiteY209" fmla="*/ 474526 h 1207900"/>
                  <a:gd name="connsiteX210" fmla="*/ 951600 w 1025191"/>
                  <a:gd name="connsiteY210" fmla="*/ 477064 h 1207900"/>
                  <a:gd name="connsiteX211" fmla="*/ 933837 w 1025191"/>
                  <a:gd name="connsiteY211" fmla="*/ 482139 h 1207900"/>
                  <a:gd name="connsiteX212" fmla="*/ 921149 w 1025191"/>
                  <a:gd name="connsiteY212" fmla="*/ 487214 h 1207900"/>
                  <a:gd name="connsiteX213" fmla="*/ 913536 w 1025191"/>
                  <a:gd name="connsiteY213" fmla="*/ 489752 h 1207900"/>
                  <a:gd name="connsiteX214" fmla="*/ 908461 w 1025191"/>
                  <a:gd name="connsiteY214" fmla="*/ 492289 h 1207900"/>
                  <a:gd name="connsiteX215" fmla="*/ 895772 w 1025191"/>
                  <a:gd name="connsiteY215" fmla="*/ 497365 h 1207900"/>
                  <a:gd name="connsiteX216" fmla="*/ 888159 w 1025191"/>
                  <a:gd name="connsiteY216" fmla="*/ 502440 h 1207900"/>
                  <a:gd name="connsiteX217" fmla="*/ 885622 w 1025191"/>
                  <a:gd name="connsiteY217" fmla="*/ 504978 h 1207900"/>
                  <a:gd name="connsiteX218" fmla="*/ 880547 w 1025191"/>
                  <a:gd name="connsiteY218" fmla="*/ 507515 h 1207900"/>
                  <a:gd name="connsiteX219" fmla="*/ 872934 w 1025191"/>
                  <a:gd name="connsiteY219" fmla="*/ 512590 h 1207900"/>
                  <a:gd name="connsiteX220" fmla="*/ 865321 w 1025191"/>
                  <a:gd name="connsiteY220" fmla="*/ 517666 h 1207900"/>
                  <a:gd name="connsiteX221" fmla="*/ 860246 w 1025191"/>
                  <a:gd name="connsiteY221" fmla="*/ 520203 h 1207900"/>
                  <a:gd name="connsiteX222" fmla="*/ 855170 w 1025191"/>
                  <a:gd name="connsiteY222" fmla="*/ 525279 h 1207900"/>
                  <a:gd name="connsiteX223" fmla="*/ 850095 w 1025191"/>
                  <a:gd name="connsiteY223" fmla="*/ 530354 h 1207900"/>
                  <a:gd name="connsiteX224" fmla="*/ 842482 w 1025191"/>
                  <a:gd name="connsiteY224" fmla="*/ 535429 h 1207900"/>
                  <a:gd name="connsiteX225" fmla="*/ 837407 w 1025191"/>
                  <a:gd name="connsiteY225" fmla="*/ 537967 h 1207900"/>
                  <a:gd name="connsiteX226" fmla="*/ 834869 w 1025191"/>
                  <a:gd name="connsiteY226" fmla="*/ 540504 h 1207900"/>
                  <a:gd name="connsiteX227" fmla="*/ 832332 w 1025191"/>
                  <a:gd name="connsiteY227" fmla="*/ 543042 h 1207900"/>
                  <a:gd name="connsiteX228" fmla="*/ 832332 w 1025191"/>
                  <a:gd name="connsiteY228" fmla="*/ 550655 h 1207900"/>
                  <a:gd name="connsiteX229" fmla="*/ 834869 w 1025191"/>
                  <a:gd name="connsiteY229" fmla="*/ 553192 h 1207900"/>
                  <a:gd name="connsiteX230" fmla="*/ 837407 w 1025191"/>
                  <a:gd name="connsiteY230" fmla="*/ 558268 h 1207900"/>
                  <a:gd name="connsiteX231" fmla="*/ 839944 w 1025191"/>
                  <a:gd name="connsiteY231" fmla="*/ 558268 h 1207900"/>
                  <a:gd name="connsiteX232" fmla="*/ 839944 w 1025191"/>
                  <a:gd name="connsiteY232" fmla="*/ 560805 h 1207900"/>
                  <a:gd name="connsiteX233" fmla="*/ 834869 w 1025191"/>
                  <a:gd name="connsiteY233" fmla="*/ 560805 h 1207900"/>
                  <a:gd name="connsiteX234" fmla="*/ 832332 w 1025191"/>
                  <a:gd name="connsiteY234" fmla="*/ 563343 h 1207900"/>
                  <a:gd name="connsiteX235" fmla="*/ 827256 w 1025191"/>
                  <a:gd name="connsiteY235" fmla="*/ 565881 h 1207900"/>
                  <a:gd name="connsiteX236" fmla="*/ 824719 w 1025191"/>
                  <a:gd name="connsiteY236" fmla="*/ 568418 h 1207900"/>
                  <a:gd name="connsiteX237" fmla="*/ 819644 w 1025191"/>
                  <a:gd name="connsiteY237" fmla="*/ 570956 h 1207900"/>
                  <a:gd name="connsiteX238" fmla="*/ 814568 w 1025191"/>
                  <a:gd name="connsiteY238" fmla="*/ 573493 h 1207900"/>
                  <a:gd name="connsiteX239" fmla="*/ 806955 w 1025191"/>
                  <a:gd name="connsiteY239" fmla="*/ 578569 h 1207900"/>
                  <a:gd name="connsiteX240" fmla="*/ 799342 w 1025191"/>
                  <a:gd name="connsiteY240" fmla="*/ 578569 h 1207900"/>
                  <a:gd name="connsiteX241" fmla="*/ 799342 w 1025191"/>
                  <a:gd name="connsiteY241" fmla="*/ 581106 h 1207900"/>
                  <a:gd name="connsiteX242" fmla="*/ 801880 w 1025191"/>
                  <a:gd name="connsiteY242" fmla="*/ 583644 h 1207900"/>
                  <a:gd name="connsiteX243" fmla="*/ 801880 w 1025191"/>
                  <a:gd name="connsiteY243" fmla="*/ 591257 h 1207900"/>
                  <a:gd name="connsiteX244" fmla="*/ 804418 w 1025191"/>
                  <a:gd name="connsiteY244" fmla="*/ 596332 h 1207900"/>
                  <a:gd name="connsiteX245" fmla="*/ 804418 w 1025191"/>
                  <a:gd name="connsiteY245" fmla="*/ 601407 h 1207900"/>
                  <a:gd name="connsiteX246" fmla="*/ 806955 w 1025191"/>
                  <a:gd name="connsiteY246" fmla="*/ 603945 h 1207900"/>
                  <a:gd name="connsiteX247" fmla="*/ 809493 w 1025191"/>
                  <a:gd name="connsiteY247" fmla="*/ 616633 h 1207900"/>
                  <a:gd name="connsiteX248" fmla="*/ 809493 w 1025191"/>
                  <a:gd name="connsiteY248" fmla="*/ 619171 h 1207900"/>
                  <a:gd name="connsiteX249" fmla="*/ 812030 w 1025191"/>
                  <a:gd name="connsiteY249" fmla="*/ 624246 h 1207900"/>
                  <a:gd name="connsiteX250" fmla="*/ 812030 w 1025191"/>
                  <a:gd name="connsiteY250" fmla="*/ 626784 h 1207900"/>
                  <a:gd name="connsiteX251" fmla="*/ 814568 w 1025191"/>
                  <a:gd name="connsiteY251" fmla="*/ 631859 h 1207900"/>
                  <a:gd name="connsiteX252" fmla="*/ 817106 w 1025191"/>
                  <a:gd name="connsiteY252" fmla="*/ 634396 h 1207900"/>
                  <a:gd name="connsiteX253" fmla="*/ 817106 w 1025191"/>
                  <a:gd name="connsiteY253" fmla="*/ 642009 h 1207900"/>
                  <a:gd name="connsiteX254" fmla="*/ 819644 w 1025191"/>
                  <a:gd name="connsiteY254" fmla="*/ 644547 h 1207900"/>
                  <a:gd name="connsiteX255" fmla="*/ 829794 w 1025191"/>
                  <a:gd name="connsiteY255" fmla="*/ 652160 h 1207900"/>
                  <a:gd name="connsiteX256" fmla="*/ 832332 w 1025191"/>
                  <a:gd name="connsiteY256" fmla="*/ 654697 h 1207900"/>
                  <a:gd name="connsiteX257" fmla="*/ 834869 w 1025191"/>
                  <a:gd name="connsiteY257" fmla="*/ 654697 h 1207900"/>
                  <a:gd name="connsiteX258" fmla="*/ 837407 w 1025191"/>
                  <a:gd name="connsiteY258" fmla="*/ 657235 h 1207900"/>
                  <a:gd name="connsiteX259" fmla="*/ 839944 w 1025191"/>
                  <a:gd name="connsiteY259" fmla="*/ 659773 h 1207900"/>
                  <a:gd name="connsiteX260" fmla="*/ 842482 w 1025191"/>
                  <a:gd name="connsiteY260" fmla="*/ 659773 h 1207900"/>
                  <a:gd name="connsiteX261" fmla="*/ 837407 w 1025191"/>
                  <a:gd name="connsiteY261" fmla="*/ 662310 h 1207900"/>
                  <a:gd name="connsiteX262" fmla="*/ 834869 w 1025191"/>
                  <a:gd name="connsiteY262" fmla="*/ 659773 h 1207900"/>
                  <a:gd name="connsiteX263" fmla="*/ 832332 w 1025191"/>
                  <a:gd name="connsiteY263" fmla="*/ 662310 h 1207900"/>
                  <a:gd name="connsiteX264" fmla="*/ 829794 w 1025191"/>
                  <a:gd name="connsiteY264" fmla="*/ 664848 h 1207900"/>
                  <a:gd name="connsiteX265" fmla="*/ 837407 w 1025191"/>
                  <a:gd name="connsiteY265" fmla="*/ 664848 h 1207900"/>
                  <a:gd name="connsiteX266" fmla="*/ 839944 w 1025191"/>
                  <a:gd name="connsiteY266" fmla="*/ 667386 h 1207900"/>
                  <a:gd name="connsiteX267" fmla="*/ 837407 w 1025191"/>
                  <a:gd name="connsiteY267" fmla="*/ 667386 h 1207900"/>
                  <a:gd name="connsiteX268" fmla="*/ 837407 w 1025191"/>
                  <a:gd name="connsiteY268" fmla="*/ 672461 h 1207900"/>
                  <a:gd name="connsiteX269" fmla="*/ 834869 w 1025191"/>
                  <a:gd name="connsiteY269" fmla="*/ 672461 h 1207900"/>
                  <a:gd name="connsiteX270" fmla="*/ 832332 w 1025191"/>
                  <a:gd name="connsiteY270" fmla="*/ 677536 h 1207900"/>
                  <a:gd name="connsiteX271" fmla="*/ 829794 w 1025191"/>
                  <a:gd name="connsiteY271" fmla="*/ 677536 h 1207900"/>
                  <a:gd name="connsiteX272" fmla="*/ 829794 w 1025191"/>
                  <a:gd name="connsiteY272" fmla="*/ 685149 h 1207900"/>
                  <a:gd name="connsiteX273" fmla="*/ 834869 w 1025191"/>
                  <a:gd name="connsiteY273" fmla="*/ 685149 h 1207900"/>
                  <a:gd name="connsiteX274" fmla="*/ 832332 w 1025191"/>
                  <a:gd name="connsiteY274" fmla="*/ 687687 h 1207900"/>
                  <a:gd name="connsiteX275" fmla="*/ 829794 w 1025191"/>
                  <a:gd name="connsiteY275" fmla="*/ 687687 h 1207900"/>
                  <a:gd name="connsiteX276" fmla="*/ 829794 w 1025191"/>
                  <a:gd name="connsiteY276" fmla="*/ 697837 h 1207900"/>
                  <a:gd name="connsiteX277" fmla="*/ 827256 w 1025191"/>
                  <a:gd name="connsiteY277" fmla="*/ 700375 h 1207900"/>
                  <a:gd name="connsiteX278" fmla="*/ 822181 w 1025191"/>
                  <a:gd name="connsiteY278" fmla="*/ 697837 h 1207900"/>
                  <a:gd name="connsiteX279" fmla="*/ 822181 w 1025191"/>
                  <a:gd name="connsiteY279" fmla="*/ 710525 h 1207900"/>
                  <a:gd name="connsiteX280" fmla="*/ 817106 w 1025191"/>
                  <a:gd name="connsiteY280" fmla="*/ 707988 h 1207900"/>
                  <a:gd name="connsiteX281" fmla="*/ 814568 w 1025191"/>
                  <a:gd name="connsiteY281" fmla="*/ 705450 h 1207900"/>
                  <a:gd name="connsiteX282" fmla="*/ 812030 w 1025191"/>
                  <a:gd name="connsiteY282" fmla="*/ 705450 h 1207900"/>
                  <a:gd name="connsiteX283" fmla="*/ 809493 w 1025191"/>
                  <a:gd name="connsiteY283" fmla="*/ 707988 h 1207900"/>
                  <a:gd name="connsiteX284" fmla="*/ 809493 w 1025191"/>
                  <a:gd name="connsiteY284" fmla="*/ 713063 h 1207900"/>
                  <a:gd name="connsiteX285" fmla="*/ 806955 w 1025191"/>
                  <a:gd name="connsiteY285" fmla="*/ 715601 h 1207900"/>
                  <a:gd name="connsiteX286" fmla="*/ 806955 w 1025191"/>
                  <a:gd name="connsiteY286" fmla="*/ 718138 h 1207900"/>
                  <a:gd name="connsiteX287" fmla="*/ 809493 w 1025191"/>
                  <a:gd name="connsiteY287" fmla="*/ 720676 h 1207900"/>
                  <a:gd name="connsiteX288" fmla="*/ 809493 w 1025191"/>
                  <a:gd name="connsiteY288" fmla="*/ 730826 h 1207900"/>
                  <a:gd name="connsiteX289" fmla="*/ 812030 w 1025191"/>
                  <a:gd name="connsiteY289" fmla="*/ 733364 h 1207900"/>
                  <a:gd name="connsiteX290" fmla="*/ 814568 w 1025191"/>
                  <a:gd name="connsiteY290" fmla="*/ 735902 h 1207900"/>
                  <a:gd name="connsiteX291" fmla="*/ 817106 w 1025191"/>
                  <a:gd name="connsiteY291" fmla="*/ 738439 h 1207900"/>
                  <a:gd name="connsiteX292" fmla="*/ 819644 w 1025191"/>
                  <a:gd name="connsiteY292" fmla="*/ 738439 h 1207900"/>
                  <a:gd name="connsiteX293" fmla="*/ 824719 w 1025191"/>
                  <a:gd name="connsiteY293" fmla="*/ 740977 h 1207900"/>
                  <a:gd name="connsiteX294" fmla="*/ 824719 w 1025191"/>
                  <a:gd name="connsiteY294" fmla="*/ 748590 h 1207900"/>
                  <a:gd name="connsiteX295" fmla="*/ 822181 w 1025191"/>
                  <a:gd name="connsiteY295" fmla="*/ 746052 h 1207900"/>
                  <a:gd name="connsiteX296" fmla="*/ 819644 w 1025191"/>
                  <a:gd name="connsiteY296" fmla="*/ 743514 h 1207900"/>
                  <a:gd name="connsiteX297" fmla="*/ 814568 w 1025191"/>
                  <a:gd name="connsiteY297" fmla="*/ 746052 h 1207900"/>
                  <a:gd name="connsiteX298" fmla="*/ 812030 w 1025191"/>
                  <a:gd name="connsiteY298" fmla="*/ 746052 h 1207900"/>
                  <a:gd name="connsiteX299" fmla="*/ 812030 w 1025191"/>
                  <a:gd name="connsiteY299" fmla="*/ 748590 h 1207900"/>
                  <a:gd name="connsiteX300" fmla="*/ 814568 w 1025191"/>
                  <a:gd name="connsiteY300" fmla="*/ 751127 h 1207900"/>
                  <a:gd name="connsiteX301" fmla="*/ 817106 w 1025191"/>
                  <a:gd name="connsiteY301" fmla="*/ 751127 h 1207900"/>
                  <a:gd name="connsiteX302" fmla="*/ 817106 w 1025191"/>
                  <a:gd name="connsiteY302" fmla="*/ 748590 h 1207900"/>
                  <a:gd name="connsiteX303" fmla="*/ 819644 w 1025191"/>
                  <a:gd name="connsiteY303" fmla="*/ 748590 h 1207900"/>
                  <a:gd name="connsiteX304" fmla="*/ 819644 w 1025191"/>
                  <a:gd name="connsiteY304" fmla="*/ 756203 h 1207900"/>
                  <a:gd name="connsiteX305" fmla="*/ 817106 w 1025191"/>
                  <a:gd name="connsiteY305" fmla="*/ 758740 h 1207900"/>
                  <a:gd name="connsiteX306" fmla="*/ 814568 w 1025191"/>
                  <a:gd name="connsiteY306" fmla="*/ 761278 h 1207900"/>
                  <a:gd name="connsiteX307" fmla="*/ 814568 w 1025191"/>
                  <a:gd name="connsiteY307" fmla="*/ 758740 h 1207900"/>
                  <a:gd name="connsiteX308" fmla="*/ 812030 w 1025191"/>
                  <a:gd name="connsiteY308" fmla="*/ 753665 h 1207900"/>
                  <a:gd name="connsiteX309" fmla="*/ 809493 w 1025191"/>
                  <a:gd name="connsiteY309" fmla="*/ 753665 h 1207900"/>
                  <a:gd name="connsiteX310" fmla="*/ 806955 w 1025191"/>
                  <a:gd name="connsiteY310" fmla="*/ 756203 h 1207900"/>
                  <a:gd name="connsiteX311" fmla="*/ 806955 w 1025191"/>
                  <a:gd name="connsiteY311" fmla="*/ 758740 h 1207900"/>
                  <a:gd name="connsiteX312" fmla="*/ 809493 w 1025191"/>
                  <a:gd name="connsiteY312" fmla="*/ 763816 h 1207900"/>
                  <a:gd name="connsiteX313" fmla="*/ 812030 w 1025191"/>
                  <a:gd name="connsiteY313" fmla="*/ 768891 h 1207900"/>
                  <a:gd name="connsiteX314" fmla="*/ 812030 w 1025191"/>
                  <a:gd name="connsiteY314" fmla="*/ 771428 h 1207900"/>
                  <a:gd name="connsiteX315" fmla="*/ 814568 w 1025191"/>
                  <a:gd name="connsiteY315" fmla="*/ 771428 h 1207900"/>
                  <a:gd name="connsiteX316" fmla="*/ 814568 w 1025191"/>
                  <a:gd name="connsiteY316" fmla="*/ 776504 h 1207900"/>
                  <a:gd name="connsiteX317" fmla="*/ 812030 w 1025191"/>
                  <a:gd name="connsiteY317" fmla="*/ 781579 h 1207900"/>
                  <a:gd name="connsiteX318" fmla="*/ 817106 w 1025191"/>
                  <a:gd name="connsiteY318" fmla="*/ 784117 h 1207900"/>
                  <a:gd name="connsiteX319" fmla="*/ 817106 w 1025191"/>
                  <a:gd name="connsiteY319" fmla="*/ 786654 h 1207900"/>
                  <a:gd name="connsiteX320" fmla="*/ 814568 w 1025191"/>
                  <a:gd name="connsiteY320" fmla="*/ 789192 h 1207900"/>
                  <a:gd name="connsiteX321" fmla="*/ 814568 w 1025191"/>
                  <a:gd name="connsiteY321" fmla="*/ 794267 h 1207900"/>
                  <a:gd name="connsiteX322" fmla="*/ 819644 w 1025191"/>
                  <a:gd name="connsiteY322" fmla="*/ 794267 h 1207900"/>
                  <a:gd name="connsiteX323" fmla="*/ 822181 w 1025191"/>
                  <a:gd name="connsiteY323" fmla="*/ 796805 h 1207900"/>
                  <a:gd name="connsiteX324" fmla="*/ 822181 w 1025191"/>
                  <a:gd name="connsiteY324" fmla="*/ 799342 h 1207900"/>
                  <a:gd name="connsiteX325" fmla="*/ 819644 w 1025191"/>
                  <a:gd name="connsiteY325" fmla="*/ 799342 h 1207900"/>
                  <a:gd name="connsiteX326" fmla="*/ 817106 w 1025191"/>
                  <a:gd name="connsiteY326" fmla="*/ 801880 h 1207900"/>
                  <a:gd name="connsiteX327" fmla="*/ 822181 w 1025191"/>
                  <a:gd name="connsiteY327" fmla="*/ 806955 h 1207900"/>
                  <a:gd name="connsiteX328" fmla="*/ 827256 w 1025191"/>
                  <a:gd name="connsiteY328" fmla="*/ 806955 h 1207900"/>
                  <a:gd name="connsiteX329" fmla="*/ 827256 w 1025191"/>
                  <a:gd name="connsiteY329" fmla="*/ 819643 h 1207900"/>
                  <a:gd name="connsiteX330" fmla="*/ 824719 w 1025191"/>
                  <a:gd name="connsiteY330" fmla="*/ 822181 h 1207900"/>
                  <a:gd name="connsiteX331" fmla="*/ 824719 w 1025191"/>
                  <a:gd name="connsiteY331" fmla="*/ 824719 h 1207900"/>
                  <a:gd name="connsiteX332" fmla="*/ 829794 w 1025191"/>
                  <a:gd name="connsiteY332" fmla="*/ 824719 h 1207900"/>
                  <a:gd name="connsiteX333" fmla="*/ 829794 w 1025191"/>
                  <a:gd name="connsiteY333" fmla="*/ 822181 h 1207900"/>
                  <a:gd name="connsiteX334" fmla="*/ 834869 w 1025191"/>
                  <a:gd name="connsiteY334" fmla="*/ 822181 h 1207900"/>
                  <a:gd name="connsiteX335" fmla="*/ 837407 w 1025191"/>
                  <a:gd name="connsiteY335" fmla="*/ 824719 h 1207900"/>
                  <a:gd name="connsiteX336" fmla="*/ 834869 w 1025191"/>
                  <a:gd name="connsiteY336" fmla="*/ 824719 h 1207900"/>
                  <a:gd name="connsiteX337" fmla="*/ 834869 w 1025191"/>
                  <a:gd name="connsiteY337" fmla="*/ 827256 h 1207900"/>
                  <a:gd name="connsiteX338" fmla="*/ 829794 w 1025191"/>
                  <a:gd name="connsiteY338" fmla="*/ 827256 h 1207900"/>
                  <a:gd name="connsiteX339" fmla="*/ 829794 w 1025191"/>
                  <a:gd name="connsiteY339" fmla="*/ 829794 h 1207900"/>
                  <a:gd name="connsiteX340" fmla="*/ 832332 w 1025191"/>
                  <a:gd name="connsiteY340" fmla="*/ 832331 h 1207900"/>
                  <a:gd name="connsiteX341" fmla="*/ 834869 w 1025191"/>
                  <a:gd name="connsiteY341" fmla="*/ 834869 h 1207900"/>
                  <a:gd name="connsiteX342" fmla="*/ 837407 w 1025191"/>
                  <a:gd name="connsiteY342" fmla="*/ 837407 h 1207900"/>
                  <a:gd name="connsiteX343" fmla="*/ 837407 w 1025191"/>
                  <a:gd name="connsiteY343" fmla="*/ 839944 h 1207900"/>
                  <a:gd name="connsiteX344" fmla="*/ 829794 w 1025191"/>
                  <a:gd name="connsiteY344" fmla="*/ 839944 h 1207900"/>
                  <a:gd name="connsiteX345" fmla="*/ 829794 w 1025191"/>
                  <a:gd name="connsiteY345" fmla="*/ 842482 h 1207900"/>
                  <a:gd name="connsiteX346" fmla="*/ 834869 w 1025191"/>
                  <a:gd name="connsiteY346" fmla="*/ 842482 h 1207900"/>
                  <a:gd name="connsiteX347" fmla="*/ 834869 w 1025191"/>
                  <a:gd name="connsiteY347" fmla="*/ 845020 h 1207900"/>
                  <a:gd name="connsiteX348" fmla="*/ 837407 w 1025191"/>
                  <a:gd name="connsiteY348" fmla="*/ 842482 h 1207900"/>
                  <a:gd name="connsiteX349" fmla="*/ 837407 w 1025191"/>
                  <a:gd name="connsiteY349" fmla="*/ 847557 h 1207900"/>
                  <a:gd name="connsiteX350" fmla="*/ 834869 w 1025191"/>
                  <a:gd name="connsiteY350" fmla="*/ 847557 h 1207900"/>
                  <a:gd name="connsiteX351" fmla="*/ 834869 w 1025191"/>
                  <a:gd name="connsiteY351" fmla="*/ 850095 h 1207900"/>
                  <a:gd name="connsiteX352" fmla="*/ 837407 w 1025191"/>
                  <a:gd name="connsiteY352" fmla="*/ 850095 h 1207900"/>
                  <a:gd name="connsiteX353" fmla="*/ 839944 w 1025191"/>
                  <a:gd name="connsiteY353" fmla="*/ 847557 h 1207900"/>
                  <a:gd name="connsiteX354" fmla="*/ 845020 w 1025191"/>
                  <a:gd name="connsiteY354" fmla="*/ 847557 h 1207900"/>
                  <a:gd name="connsiteX355" fmla="*/ 845020 w 1025191"/>
                  <a:gd name="connsiteY355" fmla="*/ 852633 h 1207900"/>
                  <a:gd name="connsiteX356" fmla="*/ 842482 w 1025191"/>
                  <a:gd name="connsiteY356" fmla="*/ 855170 h 1207900"/>
                  <a:gd name="connsiteX357" fmla="*/ 842482 w 1025191"/>
                  <a:gd name="connsiteY357" fmla="*/ 860245 h 1207900"/>
                  <a:gd name="connsiteX358" fmla="*/ 834869 w 1025191"/>
                  <a:gd name="connsiteY358" fmla="*/ 860245 h 1207900"/>
                  <a:gd name="connsiteX359" fmla="*/ 832332 w 1025191"/>
                  <a:gd name="connsiteY359" fmla="*/ 862783 h 1207900"/>
                  <a:gd name="connsiteX360" fmla="*/ 827256 w 1025191"/>
                  <a:gd name="connsiteY360" fmla="*/ 862783 h 1207900"/>
                  <a:gd name="connsiteX361" fmla="*/ 827256 w 1025191"/>
                  <a:gd name="connsiteY361" fmla="*/ 867858 h 1207900"/>
                  <a:gd name="connsiteX362" fmla="*/ 829794 w 1025191"/>
                  <a:gd name="connsiteY362" fmla="*/ 867858 h 1207900"/>
                  <a:gd name="connsiteX363" fmla="*/ 829794 w 1025191"/>
                  <a:gd name="connsiteY363" fmla="*/ 875471 h 1207900"/>
                  <a:gd name="connsiteX364" fmla="*/ 832332 w 1025191"/>
                  <a:gd name="connsiteY364" fmla="*/ 875471 h 1207900"/>
                  <a:gd name="connsiteX365" fmla="*/ 829794 w 1025191"/>
                  <a:gd name="connsiteY365" fmla="*/ 878009 h 1207900"/>
                  <a:gd name="connsiteX366" fmla="*/ 827256 w 1025191"/>
                  <a:gd name="connsiteY366" fmla="*/ 878009 h 1207900"/>
                  <a:gd name="connsiteX367" fmla="*/ 827256 w 1025191"/>
                  <a:gd name="connsiteY367" fmla="*/ 875471 h 1207900"/>
                  <a:gd name="connsiteX368" fmla="*/ 824719 w 1025191"/>
                  <a:gd name="connsiteY368" fmla="*/ 872934 h 1207900"/>
                  <a:gd name="connsiteX369" fmla="*/ 824719 w 1025191"/>
                  <a:gd name="connsiteY369" fmla="*/ 870396 h 1207900"/>
                  <a:gd name="connsiteX370" fmla="*/ 822181 w 1025191"/>
                  <a:gd name="connsiteY370" fmla="*/ 867858 h 1207900"/>
                  <a:gd name="connsiteX371" fmla="*/ 819644 w 1025191"/>
                  <a:gd name="connsiteY371" fmla="*/ 870396 h 1207900"/>
                  <a:gd name="connsiteX372" fmla="*/ 822181 w 1025191"/>
                  <a:gd name="connsiteY372" fmla="*/ 872934 h 1207900"/>
                  <a:gd name="connsiteX373" fmla="*/ 822181 w 1025191"/>
                  <a:gd name="connsiteY373" fmla="*/ 880547 h 1207900"/>
                  <a:gd name="connsiteX374" fmla="*/ 819644 w 1025191"/>
                  <a:gd name="connsiteY374" fmla="*/ 883084 h 1207900"/>
                  <a:gd name="connsiteX375" fmla="*/ 814568 w 1025191"/>
                  <a:gd name="connsiteY375" fmla="*/ 883084 h 1207900"/>
                  <a:gd name="connsiteX376" fmla="*/ 814568 w 1025191"/>
                  <a:gd name="connsiteY376" fmla="*/ 880547 h 1207900"/>
                  <a:gd name="connsiteX377" fmla="*/ 812030 w 1025191"/>
                  <a:gd name="connsiteY377" fmla="*/ 880547 h 1207900"/>
                  <a:gd name="connsiteX378" fmla="*/ 809493 w 1025191"/>
                  <a:gd name="connsiteY378" fmla="*/ 878009 h 1207900"/>
                  <a:gd name="connsiteX379" fmla="*/ 809493 w 1025191"/>
                  <a:gd name="connsiteY379" fmla="*/ 875471 h 1207900"/>
                  <a:gd name="connsiteX380" fmla="*/ 804418 w 1025191"/>
                  <a:gd name="connsiteY380" fmla="*/ 875471 h 1207900"/>
                  <a:gd name="connsiteX381" fmla="*/ 804418 w 1025191"/>
                  <a:gd name="connsiteY381" fmla="*/ 883084 h 1207900"/>
                  <a:gd name="connsiteX382" fmla="*/ 812030 w 1025191"/>
                  <a:gd name="connsiteY382" fmla="*/ 883084 h 1207900"/>
                  <a:gd name="connsiteX383" fmla="*/ 809493 w 1025191"/>
                  <a:gd name="connsiteY383" fmla="*/ 885622 h 1207900"/>
                  <a:gd name="connsiteX384" fmla="*/ 809493 w 1025191"/>
                  <a:gd name="connsiteY384" fmla="*/ 888159 h 1207900"/>
                  <a:gd name="connsiteX385" fmla="*/ 801880 w 1025191"/>
                  <a:gd name="connsiteY385" fmla="*/ 888159 h 1207900"/>
                  <a:gd name="connsiteX386" fmla="*/ 804418 w 1025191"/>
                  <a:gd name="connsiteY386" fmla="*/ 890697 h 1207900"/>
                  <a:gd name="connsiteX387" fmla="*/ 804418 w 1025191"/>
                  <a:gd name="connsiteY387" fmla="*/ 893235 h 1207900"/>
                  <a:gd name="connsiteX388" fmla="*/ 806955 w 1025191"/>
                  <a:gd name="connsiteY388" fmla="*/ 895772 h 1207900"/>
                  <a:gd name="connsiteX389" fmla="*/ 796805 w 1025191"/>
                  <a:gd name="connsiteY389" fmla="*/ 895772 h 1207900"/>
                  <a:gd name="connsiteX390" fmla="*/ 794267 w 1025191"/>
                  <a:gd name="connsiteY390" fmla="*/ 898310 h 1207900"/>
                  <a:gd name="connsiteX391" fmla="*/ 794267 w 1025191"/>
                  <a:gd name="connsiteY391" fmla="*/ 900848 h 1207900"/>
                  <a:gd name="connsiteX392" fmla="*/ 796805 w 1025191"/>
                  <a:gd name="connsiteY392" fmla="*/ 903385 h 1207900"/>
                  <a:gd name="connsiteX393" fmla="*/ 796805 w 1025191"/>
                  <a:gd name="connsiteY393" fmla="*/ 900848 h 1207900"/>
                  <a:gd name="connsiteX394" fmla="*/ 801880 w 1025191"/>
                  <a:gd name="connsiteY394" fmla="*/ 903385 h 1207900"/>
                  <a:gd name="connsiteX395" fmla="*/ 801880 w 1025191"/>
                  <a:gd name="connsiteY395" fmla="*/ 908460 h 1207900"/>
                  <a:gd name="connsiteX396" fmla="*/ 794267 w 1025191"/>
                  <a:gd name="connsiteY396" fmla="*/ 908460 h 1207900"/>
                  <a:gd name="connsiteX397" fmla="*/ 791730 w 1025191"/>
                  <a:gd name="connsiteY397" fmla="*/ 910998 h 1207900"/>
                  <a:gd name="connsiteX398" fmla="*/ 789192 w 1025191"/>
                  <a:gd name="connsiteY398" fmla="*/ 913536 h 1207900"/>
                  <a:gd name="connsiteX399" fmla="*/ 786654 w 1025191"/>
                  <a:gd name="connsiteY399" fmla="*/ 913536 h 1207900"/>
                  <a:gd name="connsiteX400" fmla="*/ 786654 w 1025191"/>
                  <a:gd name="connsiteY400" fmla="*/ 910998 h 1207900"/>
                  <a:gd name="connsiteX401" fmla="*/ 784117 w 1025191"/>
                  <a:gd name="connsiteY401" fmla="*/ 908460 h 1207900"/>
                  <a:gd name="connsiteX402" fmla="*/ 781579 w 1025191"/>
                  <a:gd name="connsiteY402" fmla="*/ 908460 h 1207900"/>
                  <a:gd name="connsiteX403" fmla="*/ 779041 w 1025191"/>
                  <a:gd name="connsiteY403" fmla="*/ 910998 h 1207900"/>
                  <a:gd name="connsiteX404" fmla="*/ 773966 w 1025191"/>
                  <a:gd name="connsiteY404" fmla="*/ 910998 h 1207900"/>
                  <a:gd name="connsiteX405" fmla="*/ 771429 w 1025191"/>
                  <a:gd name="connsiteY405" fmla="*/ 908460 h 1207900"/>
                  <a:gd name="connsiteX406" fmla="*/ 768891 w 1025191"/>
                  <a:gd name="connsiteY406" fmla="*/ 910998 h 1207900"/>
                  <a:gd name="connsiteX407" fmla="*/ 766353 w 1025191"/>
                  <a:gd name="connsiteY407" fmla="*/ 913536 h 1207900"/>
                  <a:gd name="connsiteX408" fmla="*/ 771429 w 1025191"/>
                  <a:gd name="connsiteY408" fmla="*/ 916073 h 1207900"/>
                  <a:gd name="connsiteX409" fmla="*/ 771429 w 1025191"/>
                  <a:gd name="connsiteY409" fmla="*/ 921148 h 1207900"/>
                  <a:gd name="connsiteX410" fmla="*/ 766353 w 1025191"/>
                  <a:gd name="connsiteY410" fmla="*/ 921148 h 1207900"/>
                  <a:gd name="connsiteX411" fmla="*/ 766353 w 1025191"/>
                  <a:gd name="connsiteY411" fmla="*/ 916073 h 1207900"/>
                  <a:gd name="connsiteX412" fmla="*/ 763816 w 1025191"/>
                  <a:gd name="connsiteY412" fmla="*/ 913536 h 1207900"/>
                  <a:gd name="connsiteX413" fmla="*/ 758741 w 1025191"/>
                  <a:gd name="connsiteY413" fmla="*/ 913536 h 1207900"/>
                  <a:gd name="connsiteX414" fmla="*/ 758741 w 1025191"/>
                  <a:gd name="connsiteY414" fmla="*/ 921148 h 1207900"/>
                  <a:gd name="connsiteX415" fmla="*/ 756203 w 1025191"/>
                  <a:gd name="connsiteY415" fmla="*/ 923686 h 1207900"/>
                  <a:gd name="connsiteX416" fmla="*/ 761278 w 1025191"/>
                  <a:gd name="connsiteY416" fmla="*/ 926224 h 1207900"/>
                  <a:gd name="connsiteX417" fmla="*/ 761278 w 1025191"/>
                  <a:gd name="connsiteY417" fmla="*/ 928761 h 1207900"/>
                  <a:gd name="connsiteX418" fmla="*/ 758741 w 1025191"/>
                  <a:gd name="connsiteY418" fmla="*/ 931299 h 1207900"/>
                  <a:gd name="connsiteX419" fmla="*/ 753665 w 1025191"/>
                  <a:gd name="connsiteY419" fmla="*/ 931299 h 1207900"/>
                  <a:gd name="connsiteX420" fmla="*/ 753665 w 1025191"/>
                  <a:gd name="connsiteY420" fmla="*/ 933837 h 1207900"/>
                  <a:gd name="connsiteX421" fmla="*/ 751127 w 1025191"/>
                  <a:gd name="connsiteY421" fmla="*/ 933837 h 1207900"/>
                  <a:gd name="connsiteX422" fmla="*/ 751127 w 1025191"/>
                  <a:gd name="connsiteY422" fmla="*/ 941450 h 1207900"/>
                  <a:gd name="connsiteX423" fmla="*/ 756203 w 1025191"/>
                  <a:gd name="connsiteY423" fmla="*/ 941450 h 1207900"/>
                  <a:gd name="connsiteX424" fmla="*/ 756203 w 1025191"/>
                  <a:gd name="connsiteY424" fmla="*/ 943987 h 1207900"/>
                  <a:gd name="connsiteX425" fmla="*/ 758741 w 1025191"/>
                  <a:gd name="connsiteY425" fmla="*/ 943987 h 1207900"/>
                  <a:gd name="connsiteX426" fmla="*/ 761278 w 1025191"/>
                  <a:gd name="connsiteY426" fmla="*/ 946525 h 1207900"/>
                  <a:gd name="connsiteX427" fmla="*/ 761278 w 1025191"/>
                  <a:gd name="connsiteY427" fmla="*/ 951600 h 1207900"/>
                  <a:gd name="connsiteX428" fmla="*/ 763816 w 1025191"/>
                  <a:gd name="connsiteY428" fmla="*/ 954138 h 1207900"/>
                  <a:gd name="connsiteX429" fmla="*/ 763816 w 1025191"/>
                  <a:gd name="connsiteY429" fmla="*/ 951600 h 1207900"/>
                  <a:gd name="connsiteX430" fmla="*/ 768891 w 1025191"/>
                  <a:gd name="connsiteY430" fmla="*/ 951600 h 1207900"/>
                  <a:gd name="connsiteX431" fmla="*/ 768891 w 1025191"/>
                  <a:gd name="connsiteY431" fmla="*/ 954138 h 1207900"/>
                  <a:gd name="connsiteX432" fmla="*/ 766353 w 1025191"/>
                  <a:gd name="connsiteY432" fmla="*/ 956675 h 1207900"/>
                  <a:gd name="connsiteX433" fmla="*/ 763816 w 1025191"/>
                  <a:gd name="connsiteY433" fmla="*/ 954138 h 1207900"/>
                  <a:gd name="connsiteX434" fmla="*/ 763816 w 1025191"/>
                  <a:gd name="connsiteY434" fmla="*/ 956675 h 1207900"/>
                  <a:gd name="connsiteX435" fmla="*/ 761278 w 1025191"/>
                  <a:gd name="connsiteY435" fmla="*/ 956675 h 1207900"/>
                  <a:gd name="connsiteX436" fmla="*/ 761278 w 1025191"/>
                  <a:gd name="connsiteY436" fmla="*/ 959213 h 1207900"/>
                  <a:gd name="connsiteX437" fmla="*/ 763816 w 1025191"/>
                  <a:gd name="connsiteY437" fmla="*/ 959213 h 1207900"/>
                  <a:gd name="connsiteX438" fmla="*/ 766353 w 1025191"/>
                  <a:gd name="connsiteY438" fmla="*/ 961751 h 1207900"/>
                  <a:gd name="connsiteX439" fmla="*/ 768891 w 1025191"/>
                  <a:gd name="connsiteY439" fmla="*/ 964288 h 1207900"/>
                  <a:gd name="connsiteX440" fmla="*/ 771429 w 1025191"/>
                  <a:gd name="connsiteY440" fmla="*/ 964288 h 1207900"/>
                  <a:gd name="connsiteX441" fmla="*/ 773966 w 1025191"/>
                  <a:gd name="connsiteY441" fmla="*/ 966826 h 1207900"/>
                  <a:gd name="connsiteX442" fmla="*/ 771429 w 1025191"/>
                  <a:gd name="connsiteY442" fmla="*/ 969364 h 1207900"/>
                  <a:gd name="connsiteX443" fmla="*/ 768891 w 1025191"/>
                  <a:gd name="connsiteY443" fmla="*/ 971901 h 1207900"/>
                  <a:gd name="connsiteX444" fmla="*/ 771429 w 1025191"/>
                  <a:gd name="connsiteY444" fmla="*/ 971901 h 1207900"/>
                  <a:gd name="connsiteX445" fmla="*/ 773966 w 1025191"/>
                  <a:gd name="connsiteY445" fmla="*/ 974439 h 1207900"/>
                  <a:gd name="connsiteX446" fmla="*/ 776504 w 1025191"/>
                  <a:gd name="connsiteY446" fmla="*/ 971901 h 1207900"/>
                  <a:gd name="connsiteX447" fmla="*/ 781579 w 1025191"/>
                  <a:gd name="connsiteY447" fmla="*/ 971901 h 1207900"/>
                  <a:gd name="connsiteX448" fmla="*/ 781579 w 1025191"/>
                  <a:gd name="connsiteY448" fmla="*/ 974439 h 1207900"/>
                  <a:gd name="connsiteX449" fmla="*/ 779041 w 1025191"/>
                  <a:gd name="connsiteY449" fmla="*/ 976976 h 1207900"/>
                  <a:gd name="connsiteX450" fmla="*/ 776504 w 1025191"/>
                  <a:gd name="connsiteY450" fmla="*/ 976976 h 1207900"/>
                  <a:gd name="connsiteX451" fmla="*/ 773966 w 1025191"/>
                  <a:gd name="connsiteY451" fmla="*/ 979514 h 1207900"/>
                  <a:gd name="connsiteX452" fmla="*/ 779041 w 1025191"/>
                  <a:gd name="connsiteY452" fmla="*/ 979514 h 1207900"/>
                  <a:gd name="connsiteX453" fmla="*/ 779041 w 1025191"/>
                  <a:gd name="connsiteY453" fmla="*/ 976976 h 1207900"/>
                  <a:gd name="connsiteX454" fmla="*/ 781579 w 1025191"/>
                  <a:gd name="connsiteY454" fmla="*/ 976976 h 1207900"/>
                  <a:gd name="connsiteX455" fmla="*/ 781579 w 1025191"/>
                  <a:gd name="connsiteY455" fmla="*/ 982052 h 1207900"/>
                  <a:gd name="connsiteX456" fmla="*/ 779041 w 1025191"/>
                  <a:gd name="connsiteY456" fmla="*/ 984589 h 1207900"/>
                  <a:gd name="connsiteX457" fmla="*/ 779041 w 1025191"/>
                  <a:gd name="connsiteY457" fmla="*/ 987127 h 1207900"/>
                  <a:gd name="connsiteX458" fmla="*/ 786654 w 1025191"/>
                  <a:gd name="connsiteY458" fmla="*/ 987127 h 1207900"/>
                  <a:gd name="connsiteX459" fmla="*/ 786654 w 1025191"/>
                  <a:gd name="connsiteY459" fmla="*/ 989665 h 1207900"/>
                  <a:gd name="connsiteX460" fmla="*/ 781579 w 1025191"/>
                  <a:gd name="connsiteY460" fmla="*/ 989665 h 1207900"/>
                  <a:gd name="connsiteX461" fmla="*/ 779041 w 1025191"/>
                  <a:gd name="connsiteY461" fmla="*/ 992202 h 1207900"/>
                  <a:gd name="connsiteX462" fmla="*/ 779041 w 1025191"/>
                  <a:gd name="connsiteY462" fmla="*/ 994740 h 1207900"/>
                  <a:gd name="connsiteX463" fmla="*/ 784117 w 1025191"/>
                  <a:gd name="connsiteY463" fmla="*/ 994740 h 1207900"/>
                  <a:gd name="connsiteX464" fmla="*/ 784117 w 1025191"/>
                  <a:gd name="connsiteY464" fmla="*/ 1004890 h 1207900"/>
                  <a:gd name="connsiteX465" fmla="*/ 791730 w 1025191"/>
                  <a:gd name="connsiteY465" fmla="*/ 1004890 h 1207900"/>
                  <a:gd name="connsiteX466" fmla="*/ 791730 w 1025191"/>
                  <a:gd name="connsiteY466" fmla="*/ 1002353 h 1207900"/>
                  <a:gd name="connsiteX467" fmla="*/ 794267 w 1025191"/>
                  <a:gd name="connsiteY467" fmla="*/ 1004890 h 1207900"/>
                  <a:gd name="connsiteX468" fmla="*/ 796805 w 1025191"/>
                  <a:gd name="connsiteY468" fmla="*/ 1004890 h 1207900"/>
                  <a:gd name="connsiteX469" fmla="*/ 796805 w 1025191"/>
                  <a:gd name="connsiteY469" fmla="*/ 1007428 h 1207900"/>
                  <a:gd name="connsiteX470" fmla="*/ 799342 w 1025191"/>
                  <a:gd name="connsiteY470" fmla="*/ 1007428 h 1207900"/>
                  <a:gd name="connsiteX471" fmla="*/ 799342 w 1025191"/>
                  <a:gd name="connsiteY471" fmla="*/ 1009965 h 1207900"/>
                  <a:gd name="connsiteX472" fmla="*/ 796805 w 1025191"/>
                  <a:gd name="connsiteY472" fmla="*/ 1012503 h 1207900"/>
                  <a:gd name="connsiteX473" fmla="*/ 794267 w 1025191"/>
                  <a:gd name="connsiteY473" fmla="*/ 1015041 h 1207900"/>
                  <a:gd name="connsiteX474" fmla="*/ 794267 w 1025191"/>
                  <a:gd name="connsiteY474" fmla="*/ 1012503 h 1207900"/>
                  <a:gd name="connsiteX475" fmla="*/ 789192 w 1025191"/>
                  <a:gd name="connsiteY475" fmla="*/ 1009965 h 1207900"/>
                  <a:gd name="connsiteX476" fmla="*/ 789192 w 1025191"/>
                  <a:gd name="connsiteY476" fmla="*/ 1015041 h 1207900"/>
                  <a:gd name="connsiteX477" fmla="*/ 784117 w 1025191"/>
                  <a:gd name="connsiteY477" fmla="*/ 1015041 h 1207900"/>
                  <a:gd name="connsiteX478" fmla="*/ 781579 w 1025191"/>
                  <a:gd name="connsiteY478" fmla="*/ 1012503 h 1207900"/>
                  <a:gd name="connsiteX479" fmla="*/ 776504 w 1025191"/>
                  <a:gd name="connsiteY479" fmla="*/ 1012503 h 1207900"/>
                  <a:gd name="connsiteX480" fmla="*/ 773966 w 1025191"/>
                  <a:gd name="connsiteY480" fmla="*/ 1009965 h 1207900"/>
                  <a:gd name="connsiteX481" fmla="*/ 771429 w 1025191"/>
                  <a:gd name="connsiteY481" fmla="*/ 1007428 h 1207900"/>
                  <a:gd name="connsiteX482" fmla="*/ 768891 w 1025191"/>
                  <a:gd name="connsiteY482" fmla="*/ 1004890 h 1207900"/>
                  <a:gd name="connsiteX483" fmla="*/ 766353 w 1025191"/>
                  <a:gd name="connsiteY483" fmla="*/ 999815 h 1207900"/>
                  <a:gd name="connsiteX484" fmla="*/ 763816 w 1025191"/>
                  <a:gd name="connsiteY484" fmla="*/ 997277 h 1207900"/>
                  <a:gd name="connsiteX485" fmla="*/ 761278 w 1025191"/>
                  <a:gd name="connsiteY485" fmla="*/ 997277 h 1207900"/>
                  <a:gd name="connsiteX486" fmla="*/ 761278 w 1025191"/>
                  <a:gd name="connsiteY486" fmla="*/ 1002353 h 1207900"/>
                  <a:gd name="connsiteX487" fmla="*/ 763816 w 1025191"/>
                  <a:gd name="connsiteY487" fmla="*/ 1004890 h 1207900"/>
                  <a:gd name="connsiteX488" fmla="*/ 761278 w 1025191"/>
                  <a:gd name="connsiteY488" fmla="*/ 1007428 h 1207900"/>
                  <a:gd name="connsiteX489" fmla="*/ 761278 w 1025191"/>
                  <a:gd name="connsiteY489" fmla="*/ 1009965 h 1207900"/>
                  <a:gd name="connsiteX490" fmla="*/ 758741 w 1025191"/>
                  <a:gd name="connsiteY490" fmla="*/ 1007428 h 1207900"/>
                  <a:gd name="connsiteX491" fmla="*/ 756203 w 1025191"/>
                  <a:gd name="connsiteY491" fmla="*/ 1009965 h 1207900"/>
                  <a:gd name="connsiteX492" fmla="*/ 753665 w 1025191"/>
                  <a:gd name="connsiteY492" fmla="*/ 1009965 h 1207900"/>
                  <a:gd name="connsiteX493" fmla="*/ 753665 w 1025191"/>
                  <a:gd name="connsiteY493" fmla="*/ 1002353 h 1207900"/>
                  <a:gd name="connsiteX494" fmla="*/ 751127 w 1025191"/>
                  <a:gd name="connsiteY494" fmla="*/ 999815 h 1207900"/>
                  <a:gd name="connsiteX495" fmla="*/ 748590 w 1025191"/>
                  <a:gd name="connsiteY495" fmla="*/ 997277 h 1207900"/>
                  <a:gd name="connsiteX496" fmla="*/ 746052 w 1025191"/>
                  <a:gd name="connsiteY496" fmla="*/ 997277 h 1207900"/>
                  <a:gd name="connsiteX497" fmla="*/ 746052 w 1025191"/>
                  <a:gd name="connsiteY497" fmla="*/ 1002353 h 1207900"/>
                  <a:gd name="connsiteX498" fmla="*/ 743515 w 1025191"/>
                  <a:gd name="connsiteY498" fmla="*/ 1002353 h 1207900"/>
                  <a:gd name="connsiteX499" fmla="*/ 743515 w 1025191"/>
                  <a:gd name="connsiteY499" fmla="*/ 999815 h 1207900"/>
                  <a:gd name="connsiteX500" fmla="*/ 738439 w 1025191"/>
                  <a:gd name="connsiteY500" fmla="*/ 999815 h 1207900"/>
                  <a:gd name="connsiteX501" fmla="*/ 740977 w 1025191"/>
                  <a:gd name="connsiteY501" fmla="*/ 1002353 h 1207900"/>
                  <a:gd name="connsiteX502" fmla="*/ 740977 w 1025191"/>
                  <a:gd name="connsiteY502" fmla="*/ 1007428 h 1207900"/>
                  <a:gd name="connsiteX503" fmla="*/ 735902 w 1025191"/>
                  <a:gd name="connsiteY503" fmla="*/ 1007428 h 1207900"/>
                  <a:gd name="connsiteX504" fmla="*/ 733364 w 1025191"/>
                  <a:gd name="connsiteY504" fmla="*/ 1009965 h 1207900"/>
                  <a:gd name="connsiteX505" fmla="*/ 733364 w 1025191"/>
                  <a:gd name="connsiteY505" fmla="*/ 1015041 h 1207900"/>
                  <a:gd name="connsiteX506" fmla="*/ 735902 w 1025191"/>
                  <a:gd name="connsiteY506" fmla="*/ 1015041 h 1207900"/>
                  <a:gd name="connsiteX507" fmla="*/ 738439 w 1025191"/>
                  <a:gd name="connsiteY507" fmla="*/ 1012503 h 1207900"/>
                  <a:gd name="connsiteX508" fmla="*/ 740977 w 1025191"/>
                  <a:gd name="connsiteY508" fmla="*/ 1012503 h 1207900"/>
                  <a:gd name="connsiteX509" fmla="*/ 740977 w 1025191"/>
                  <a:gd name="connsiteY509" fmla="*/ 1015041 h 1207900"/>
                  <a:gd name="connsiteX510" fmla="*/ 738439 w 1025191"/>
                  <a:gd name="connsiteY510" fmla="*/ 1017578 h 1207900"/>
                  <a:gd name="connsiteX511" fmla="*/ 740977 w 1025191"/>
                  <a:gd name="connsiteY511" fmla="*/ 1020116 h 1207900"/>
                  <a:gd name="connsiteX512" fmla="*/ 743515 w 1025191"/>
                  <a:gd name="connsiteY512" fmla="*/ 1022654 h 1207900"/>
                  <a:gd name="connsiteX513" fmla="*/ 740977 w 1025191"/>
                  <a:gd name="connsiteY513" fmla="*/ 1025191 h 1207900"/>
                  <a:gd name="connsiteX514" fmla="*/ 740977 w 1025191"/>
                  <a:gd name="connsiteY514" fmla="*/ 1027729 h 1207900"/>
                  <a:gd name="connsiteX515" fmla="*/ 743515 w 1025191"/>
                  <a:gd name="connsiteY515" fmla="*/ 1030266 h 1207900"/>
                  <a:gd name="connsiteX516" fmla="*/ 743515 w 1025191"/>
                  <a:gd name="connsiteY516" fmla="*/ 1032804 h 1207900"/>
                  <a:gd name="connsiteX517" fmla="*/ 746052 w 1025191"/>
                  <a:gd name="connsiteY517" fmla="*/ 1032804 h 1207900"/>
                  <a:gd name="connsiteX518" fmla="*/ 746052 w 1025191"/>
                  <a:gd name="connsiteY518" fmla="*/ 1035342 h 1207900"/>
                  <a:gd name="connsiteX519" fmla="*/ 743515 w 1025191"/>
                  <a:gd name="connsiteY519" fmla="*/ 1035342 h 1207900"/>
                  <a:gd name="connsiteX520" fmla="*/ 738439 w 1025191"/>
                  <a:gd name="connsiteY520" fmla="*/ 1032804 h 1207900"/>
                  <a:gd name="connsiteX521" fmla="*/ 738439 w 1025191"/>
                  <a:gd name="connsiteY521" fmla="*/ 1037879 h 1207900"/>
                  <a:gd name="connsiteX522" fmla="*/ 735902 w 1025191"/>
                  <a:gd name="connsiteY522" fmla="*/ 1042955 h 1207900"/>
                  <a:gd name="connsiteX523" fmla="*/ 733364 w 1025191"/>
                  <a:gd name="connsiteY523" fmla="*/ 1037879 h 1207900"/>
                  <a:gd name="connsiteX524" fmla="*/ 728289 w 1025191"/>
                  <a:gd name="connsiteY524" fmla="*/ 1037879 h 1207900"/>
                  <a:gd name="connsiteX525" fmla="*/ 725751 w 1025191"/>
                  <a:gd name="connsiteY525" fmla="*/ 1042955 h 1207900"/>
                  <a:gd name="connsiteX526" fmla="*/ 723213 w 1025191"/>
                  <a:gd name="connsiteY526" fmla="*/ 1042955 h 1207900"/>
                  <a:gd name="connsiteX527" fmla="*/ 723213 w 1025191"/>
                  <a:gd name="connsiteY527" fmla="*/ 1037879 h 1207900"/>
                  <a:gd name="connsiteX528" fmla="*/ 720676 w 1025191"/>
                  <a:gd name="connsiteY528" fmla="*/ 1035342 h 1207900"/>
                  <a:gd name="connsiteX529" fmla="*/ 715601 w 1025191"/>
                  <a:gd name="connsiteY529" fmla="*/ 1035342 h 1207900"/>
                  <a:gd name="connsiteX530" fmla="*/ 713063 w 1025191"/>
                  <a:gd name="connsiteY530" fmla="*/ 1037879 h 1207900"/>
                  <a:gd name="connsiteX531" fmla="*/ 713063 w 1025191"/>
                  <a:gd name="connsiteY531" fmla="*/ 1040417 h 1207900"/>
                  <a:gd name="connsiteX532" fmla="*/ 718139 w 1025191"/>
                  <a:gd name="connsiteY532" fmla="*/ 1040417 h 1207900"/>
                  <a:gd name="connsiteX533" fmla="*/ 718139 w 1025191"/>
                  <a:gd name="connsiteY533" fmla="*/ 1042955 h 1207900"/>
                  <a:gd name="connsiteX534" fmla="*/ 715601 w 1025191"/>
                  <a:gd name="connsiteY534" fmla="*/ 1045492 h 1207900"/>
                  <a:gd name="connsiteX535" fmla="*/ 713063 w 1025191"/>
                  <a:gd name="connsiteY535" fmla="*/ 1048030 h 1207900"/>
                  <a:gd name="connsiteX536" fmla="*/ 710525 w 1025191"/>
                  <a:gd name="connsiteY536" fmla="*/ 1050568 h 1207900"/>
                  <a:gd name="connsiteX537" fmla="*/ 707988 w 1025191"/>
                  <a:gd name="connsiteY537" fmla="*/ 1048030 h 1207900"/>
                  <a:gd name="connsiteX538" fmla="*/ 705450 w 1025191"/>
                  <a:gd name="connsiteY538" fmla="*/ 1048030 h 1207900"/>
                  <a:gd name="connsiteX539" fmla="*/ 705450 w 1025191"/>
                  <a:gd name="connsiteY539" fmla="*/ 1050568 h 1207900"/>
                  <a:gd name="connsiteX540" fmla="*/ 707988 w 1025191"/>
                  <a:gd name="connsiteY540" fmla="*/ 1050568 h 1207900"/>
                  <a:gd name="connsiteX541" fmla="*/ 710525 w 1025191"/>
                  <a:gd name="connsiteY541" fmla="*/ 1053105 h 1207900"/>
                  <a:gd name="connsiteX542" fmla="*/ 707988 w 1025191"/>
                  <a:gd name="connsiteY542" fmla="*/ 1055643 h 1207900"/>
                  <a:gd name="connsiteX543" fmla="*/ 702913 w 1025191"/>
                  <a:gd name="connsiteY543" fmla="*/ 1055643 h 1207900"/>
                  <a:gd name="connsiteX544" fmla="*/ 702913 w 1025191"/>
                  <a:gd name="connsiteY544" fmla="*/ 1058180 h 1207900"/>
                  <a:gd name="connsiteX545" fmla="*/ 697837 w 1025191"/>
                  <a:gd name="connsiteY545" fmla="*/ 1058180 h 1207900"/>
                  <a:gd name="connsiteX546" fmla="*/ 692762 w 1025191"/>
                  <a:gd name="connsiteY546" fmla="*/ 1055643 h 1207900"/>
                  <a:gd name="connsiteX547" fmla="*/ 690225 w 1025191"/>
                  <a:gd name="connsiteY547" fmla="*/ 1053105 h 1207900"/>
                  <a:gd name="connsiteX548" fmla="*/ 685149 w 1025191"/>
                  <a:gd name="connsiteY548" fmla="*/ 1058180 h 1207900"/>
                  <a:gd name="connsiteX549" fmla="*/ 682612 w 1025191"/>
                  <a:gd name="connsiteY549" fmla="*/ 1060718 h 1207900"/>
                  <a:gd name="connsiteX550" fmla="*/ 682612 w 1025191"/>
                  <a:gd name="connsiteY550" fmla="*/ 1065793 h 1207900"/>
                  <a:gd name="connsiteX551" fmla="*/ 677536 w 1025191"/>
                  <a:gd name="connsiteY551" fmla="*/ 1065793 h 1207900"/>
                  <a:gd name="connsiteX552" fmla="*/ 677536 w 1025191"/>
                  <a:gd name="connsiteY552" fmla="*/ 1060718 h 1207900"/>
                  <a:gd name="connsiteX553" fmla="*/ 674999 w 1025191"/>
                  <a:gd name="connsiteY553" fmla="*/ 1058180 h 1207900"/>
                  <a:gd name="connsiteX554" fmla="*/ 672461 w 1025191"/>
                  <a:gd name="connsiteY554" fmla="*/ 1058180 h 1207900"/>
                  <a:gd name="connsiteX555" fmla="*/ 669923 w 1025191"/>
                  <a:gd name="connsiteY555" fmla="*/ 1060718 h 1207900"/>
                  <a:gd name="connsiteX556" fmla="*/ 667386 w 1025191"/>
                  <a:gd name="connsiteY556" fmla="*/ 1060718 h 1207900"/>
                  <a:gd name="connsiteX557" fmla="*/ 667386 w 1025191"/>
                  <a:gd name="connsiteY557" fmla="*/ 1065793 h 1207900"/>
                  <a:gd name="connsiteX558" fmla="*/ 669923 w 1025191"/>
                  <a:gd name="connsiteY558" fmla="*/ 1065793 h 1207900"/>
                  <a:gd name="connsiteX559" fmla="*/ 674999 w 1025191"/>
                  <a:gd name="connsiteY559" fmla="*/ 1068331 h 1207900"/>
                  <a:gd name="connsiteX560" fmla="*/ 677536 w 1025191"/>
                  <a:gd name="connsiteY560" fmla="*/ 1070869 h 1207900"/>
                  <a:gd name="connsiteX561" fmla="*/ 674999 w 1025191"/>
                  <a:gd name="connsiteY561" fmla="*/ 1073406 h 1207900"/>
                  <a:gd name="connsiteX562" fmla="*/ 669923 w 1025191"/>
                  <a:gd name="connsiteY562" fmla="*/ 1070869 h 1207900"/>
                  <a:gd name="connsiteX563" fmla="*/ 667386 w 1025191"/>
                  <a:gd name="connsiteY563" fmla="*/ 1073406 h 1207900"/>
                  <a:gd name="connsiteX564" fmla="*/ 664848 w 1025191"/>
                  <a:gd name="connsiteY564" fmla="*/ 1073406 h 1207900"/>
                  <a:gd name="connsiteX565" fmla="*/ 662310 w 1025191"/>
                  <a:gd name="connsiteY565" fmla="*/ 1075944 h 1207900"/>
                  <a:gd name="connsiteX566" fmla="*/ 652160 w 1025191"/>
                  <a:gd name="connsiteY566" fmla="*/ 1075944 h 1207900"/>
                  <a:gd name="connsiteX567" fmla="*/ 652160 w 1025191"/>
                  <a:gd name="connsiteY567" fmla="*/ 1088632 h 1207900"/>
                  <a:gd name="connsiteX568" fmla="*/ 654698 w 1025191"/>
                  <a:gd name="connsiteY568" fmla="*/ 1091170 h 1207900"/>
                  <a:gd name="connsiteX569" fmla="*/ 657235 w 1025191"/>
                  <a:gd name="connsiteY569" fmla="*/ 1091170 h 1207900"/>
                  <a:gd name="connsiteX570" fmla="*/ 657235 w 1025191"/>
                  <a:gd name="connsiteY570" fmla="*/ 1093707 h 1207900"/>
                  <a:gd name="connsiteX571" fmla="*/ 654698 w 1025191"/>
                  <a:gd name="connsiteY571" fmla="*/ 1096245 h 1207900"/>
                  <a:gd name="connsiteX572" fmla="*/ 654698 w 1025191"/>
                  <a:gd name="connsiteY572" fmla="*/ 1101320 h 1207900"/>
                  <a:gd name="connsiteX573" fmla="*/ 647085 w 1025191"/>
                  <a:gd name="connsiteY573" fmla="*/ 1101320 h 1207900"/>
                  <a:gd name="connsiteX574" fmla="*/ 647085 w 1025191"/>
                  <a:gd name="connsiteY574" fmla="*/ 1103858 h 1207900"/>
                  <a:gd name="connsiteX575" fmla="*/ 636934 w 1025191"/>
                  <a:gd name="connsiteY575" fmla="*/ 1103858 h 1207900"/>
                  <a:gd name="connsiteX576" fmla="*/ 636934 w 1025191"/>
                  <a:gd name="connsiteY576" fmla="*/ 1108933 h 1207900"/>
                  <a:gd name="connsiteX577" fmla="*/ 642010 w 1025191"/>
                  <a:gd name="connsiteY577" fmla="*/ 1108933 h 1207900"/>
                  <a:gd name="connsiteX578" fmla="*/ 642010 w 1025191"/>
                  <a:gd name="connsiteY578" fmla="*/ 1114008 h 1207900"/>
                  <a:gd name="connsiteX579" fmla="*/ 639472 w 1025191"/>
                  <a:gd name="connsiteY579" fmla="*/ 1114008 h 1207900"/>
                  <a:gd name="connsiteX580" fmla="*/ 634396 w 1025191"/>
                  <a:gd name="connsiteY580" fmla="*/ 1116546 h 1207900"/>
                  <a:gd name="connsiteX581" fmla="*/ 631859 w 1025191"/>
                  <a:gd name="connsiteY581" fmla="*/ 1119083 h 1207900"/>
                  <a:gd name="connsiteX582" fmla="*/ 621708 w 1025191"/>
                  <a:gd name="connsiteY582" fmla="*/ 1119083 h 1207900"/>
                  <a:gd name="connsiteX583" fmla="*/ 621708 w 1025191"/>
                  <a:gd name="connsiteY583" fmla="*/ 1121621 h 1207900"/>
                  <a:gd name="connsiteX584" fmla="*/ 624246 w 1025191"/>
                  <a:gd name="connsiteY584" fmla="*/ 1124159 h 1207900"/>
                  <a:gd name="connsiteX585" fmla="*/ 621708 w 1025191"/>
                  <a:gd name="connsiteY585" fmla="*/ 1126696 h 1207900"/>
                  <a:gd name="connsiteX586" fmla="*/ 619171 w 1025191"/>
                  <a:gd name="connsiteY586" fmla="*/ 1126696 h 1207900"/>
                  <a:gd name="connsiteX587" fmla="*/ 616633 w 1025191"/>
                  <a:gd name="connsiteY587" fmla="*/ 1124159 h 1207900"/>
                  <a:gd name="connsiteX588" fmla="*/ 614096 w 1025191"/>
                  <a:gd name="connsiteY588" fmla="*/ 1124159 h 1207900"/>
                  <a:gd name="connsiteX589" fmla="*/ 611558 w 1025191"/>
                  <a:gd name="connsiteY589" fmla="*/ 1126696 h 1207900"/>
                  <a:gd name="connsiteX590" fmla="*/ 606483 w 1025191"/>
                  <a:gd name="connsiteY590" fmla="*/ 1126696 h 1207900"/>
                  <a:gd name="connsiteX591" fmla="*/ 606483 w 1025191"/>
                  <a:gd name="connsiteY591" fmla="*/ 1124159 h 1207900"/>
                  <a:gd name="connsiteX592" fmla="*/ 603945 w 1025191"/>
                  <a:gd name="connsiteY592" fmla="*/ 1124159 h 1207900"/>
                  <a:gd name="connsiteX593" fmla="*/ 603945 w 1025191"/>
                  <a:gd name="connsiteY593" fmla="*/ 1129234 h 1207900"/>
                  <a:gd name="connsiteX594" fmla="*/ 606483 w 1025191"/>
                  <a:gd name="connsiteY594" fmla="*/ 1131772 h 1207900"/>
                  <a:gd name="connsiteX595" fmla="*/ 609020 w 1025191"/>
                  <a:gd name="connsiteY595" fmla="*/ 1134309 h 1207900"/>
                  <a:gd name="connsiteX596" fmla="*/ 606483 w 1025191"/>
                  <a:gd name="connsiteY596" fmla="*/ 1136847 h 1207900"/>
                  <a:gd name="connsiteX597" fmla="*/ 601408 w 1025191"/>
                  <a:gd name="connsiteY597" fmla="*/ 1136847 h 1207900"/>
                  <a:gd name="connsiteX598" fmla="*/ 601408 w 1025191"/>
                  <a:gd name="connsiteY598" fmla="*/ 1144460 h 1207900"/>
                  <a:gd name="connsiteX599" fmla="*/ 598870 w 1025191"/>
                  <a:gd name="connsiteY599" fmla="*/ 1144460 h 1207900"/>
                  <a:gd name="connsiteX600" fmla="*/ 596332 w 1025191"/>
                  <a:gd name="connsiteY600" fmla="*/ 1141922 h 1207900"/>
                  <a:gd name="connsiteX601" fmla="*/ 591257 w 1025191"/>
                  <a:gd name="connsiteY601" fmla="*/ 1141922 h 1207900"/>
                  <a:gd name="connsiteX602" fmla="*/ 591257 w 1025191"/>
                  <a:gd name="connsiteY602" fmla="*/ 1144460 h 1207900"/>
                  <a:gd name="connsiteX603" fmla="*/ 593795 w 1025191"/>
                  <a:gd name="connsiteY603" fmla="*/ 1146997 h 1207900"/>
                  <a:gd name="connsiteX604" fmla="*/ 596332 w 1025191"/>
                  <a:gd name="connsiteY604" fmla="*/ 1149535 h 1207900"/>
                  <a:gd name="connsiteX605" fmla="*/ 596332 w 1025191"/>
                  <a:gd name="connsiteY605" fmla="*/ 1152073 h 1207900"/>
                  <a:gd name="connsiteX606" fmla="*/ 593795 w 1025191"/>
                  <a:gd name="connsiteY606" fmla="*/ 1154610 h 1207900"/>
                  <a:gd name="connsiteX607" fmla="*/ 591257 w 1025191"/>
                  <a:gd name="connsiteY607" fmla="*/ 1154610 h 1207900"/>
                  <a:gd name="connsiteX608" fmla="*/ 591257 w 1025191"/>
                  <a:gd name="connsiteY608" fmla="*/ 1152073 h 1207900"/>
                  <a:gd name="connsiteX609" fmla="*/ 588719 w 1025191"/>
                  <a:gd name="connsiteY609" fmla="*/ 1152073 h 1207900"/>
                  <a:gd name="connsiteX610" fmla="*/ 586182 w 1025191"/>
                  <a:gd name="connsiteY610" fmla="*/ 1154610 h 1207900"/>
                  <a:gd name="connsiteX611" fmla="*/ 583644 w 1025191"/>
                  <a:gd name="connsiteY611" fmla="*/ 1157148 h 1207900"/>
                  <a:gd name="connsiteX612" fmla="*/ 581106 w 1025191"/>
                  <a:gd name="connsiteY612" fmla="*/ 1157148 h 1207900"/>
                  <a:gd name="connsiteX613" fmla="*/ 581106 w 1025191"/>
                  <a:gd name="connsiteY613" fmla="*/ 1154610 h 1207900"/>
                  <a:gd name="connsiteX614" fmla="*/ 578569 w 1025191"/>
                  <a:gd name="connsiteY614" fmla="*/ 1157148 h 1207900"/>
                  <a:gd name="connsiteX615" fmla="*/ 578569 w 1025191"/>
                  <a:gd name="connsiteY615" fmla="*/ 1159686 h 1207900"/>
                  <a:gd name="connsiteX616" fmla="*/ 581106 w 1025191"/>
                  <a:gd name="connsiteY616" fmla="*/ 1159686 h 1207900"/>
                  <a:gd name="connsiteX617" fmla="*/ 583644 w 1025191"/>
                  <a:gd name="connsiteY617" fmla="*/ 1162223 h 1207900"/>
                  <a:gd name="connsiteX618" fmla="*/ 581106 w 1025191"/>
                  <a:gd name="connsiteY618" fmla="*/ 1164761 h 1207900"/>
                  <a:gd name="connsiteX619" fmla="*/ 578569 w 1025191"/>
                  <a:gd name="connsiteY619" fmla="*/ 1164761 h 1207900"/>
                  <a:gd name="connsiteX620" fmla="*/ 578569 w 1025191"/>
                  <a:gd name="connsiteY620" fmla="*/ 1167299 h 1207900"/>
                  <a:gd name="connsiteX621" fmla="*/ 576031 w 1025191"/>
                  <a:gd name="connsiteY621" fmla="*/ 1169836 h 1207900"/>
                  <a:gd name="connsiteX622" fmla="*/ 573494 w 1025191"/>
                  <a:gd name="connsiteY622" fmla="*/ 1167299 h 1207900"/>
                  <a:gd name="connsiteX623" fmla="*/ 573494 w 1025191"/>
                  <a:gd name="connsiteY623" fmla="*/ 1164761 h 1207900"/>
                  <a:gd name="connsiteX624" fmla="*/ 576031 w 1025191"/>
                  <a:gd name="connsiteY624" fmla="*/ 1164761 h 1207900"/>
                  <a:gd name="connsiteX625" fmla="*/ 576031 w 1025191"/>
                  <a:gd name="connsiteY625" fmla="*/ 1159686 h 1207900"/>
                  <a:gd name="connsiteX626" fmla="*/ 573494 w 1025191"/>
                  <a:gd name="connsiteY626" fmla="*/ 1159686 h 1207900"/>
                  <a:gd name="connsiteX627" fmla="*/ 570956 w 1025191"/>
                  <a:gd name="connsiteY627" fmla="*/ 1157148 h 1207900"/>
                  <a:gd name="connsiteX628" fmla="*/ 568418 w 1025191"/>
                  <a:gd name="connsiteY628" fmla="*/ 1162223 h 1207900"/>
                  <a:gd name="connsiteX629" fmla="*/ 560805 w 1025191"/>
                  <a:gd name="connsiteY629" fmla="*/ 1162223 h 1207900"/>
                  <a:gd name="connsiteX630" fmla="*/ 560805 w 1025191"/>
                  <a:gd name="connsiteY630" fmla="*/ 1159686 h 1207900"/>
                  <a:gd name="connsiteX631" fmla="*/ 558268 w 1025191"/>
                  <a:gd name="connsiteY631" fmla="*/ 1157148 h 1207900"/>
                  <a:gd name="connsiteX632" fmla="*/ 555730 w 1025191"/>
                  <a:gd name="connsiteY632" fmla="*/ 1159686 h 1207900"/>
                  <a:gd name="connsiteX633" fmla="*/ 555730 w 1025191"/>
                  <a:gd name="connsiteY633" fmla="*/ 1167299 h 1207900"/>
                  <a:gd name="connsiteX634" fmla="*/ 553193 w 1025191"/>
                  <a:gd name="connsiteY634" fmla="*/ 1169836 h 1207900"/>
                  <a:gd name="connsiteX635" fmla="*/ 550655 w 1025191"/>
                  <a:gd name="connsiteY635" fmla="*/ 1172374 h 1207900"/>
                  <a:gd name="connsiteX636" fmla="*/ 550655 w 1025191"/>
                  <a:gd name="connsiteY636" fmla="*/ 1179987 h 1207900"/>
                  <a:gd name="connsiteX637" fmla="*/ 548117 w 1025191"/>
                  <a:gd name="connsiteY637" fmla="*/ 1179987 h 1207900"/>
                  <a:gd name="connsiteX638" fmla="*/ 545580 w 1025191"/>
                  <a:gd name="connsiteY638" fmla="*/ 1177449 h 1207900"/>
                  <a:gd name="connsiteX639" fmla="*/ 537967 w 1025191"/>
                  <a:gd name="connsiteY639" fmla="*/ 1177449 h 1207900"/>
                  <a:gd name="connsiteX640" fmla="*/ 535429 w 1025191"/>
                  <a:gd name="connsiteY640" fmla="*/ 1179987 h 1207900"/>
                  <a:gd name="connsiteX641" fmla="*/ 535429 w 1025191"/>
                  <a:gd name="connsiteY641" fmla="*/ 1182524 h 1207900"/>
                  <a:gd name="connsiteX642" fmla="*/ 537967 w 1025191"/>
                  <a:gd name="connsiteY642" fmla="*/ 1182524 h 1207900"/>
                  <a:gd name="connsiteX643" fmla="*/ 535429 w 1025191"/>
                  <a:gd name="connsiteY643" fmla="*/ 1185062 h 1207900"/>
                  <a:gd name="connsiteX644" fmla="*/ 537967 w 1025191"/>
                  <a:gd name="connsiteY644" fmla="*/ 1187600 h 1207900"/>
                  <a:gd name="connsiteX645" fmla="*/ 537967 w 1025191"/>
                  <a:gd name="connsiteY645" fmla="*/ 1190137 h 1207900"/>
                  <a:gd name="connsiteX646" fmla="*/ 535429 w 1025191"/>
                  <a:gd name="connsiteY646" fmla="*/ 1190137 h 1207900"/>
                  <a:gd name="connsiteX647" fmla="*/ 532891 w 1025191"/>
                  <a:gd name="connsiteY647" fmla="*/ 1192675 h 1207900"/>
                  <a:gd name="connsiteX648" fmla="*/ 532891 w 1025191"/>
                  <a:gd name="connsiteY648" fmla="*/ 1197750 h 1207900"/>
                  <a:gd name="connsiteX649" fmla="*/ 535429 w 1025191"/>
                  <a:gd name="connsiteY649" fmla="*/ 1197750 h 1207900"/>
                  <a:gd name="connsiteX650" fmla="*/ 535429 w 1025191"/>
                  <a:gd name="connsiteY650" fmla="*/ 1200288 h 1207900"/>
                  <a:gd name="connsiteX651" fmla="*/ 522741 w 1025191"/>
                  <a:gd name="connsiteY651" fmla="*/ 1200288 h 1207900"/>
                  <a:gd name="connsiteX652" fmla="*/ 520203 w 1025191"/>
                  <a:gd name="connsiteY652" fmla="*/ 1202825 h 1207900"/>
                  <a:gd name="connsiteX653" fmla="*/ 517666 w 1025191"/>
                  <a:gd name="connsiteY653" fmla="*/ 1205363 h 1207900"/>
                  <a:gd name="connsiteX654" fmla="*/ 515128 w 1025191"/>
                  <a:gd name="connsiteY654" fmla="*/ 1207900 h 1207900"/>
                  <a:gd name="connsiteX655" fmla="*/ 510053 w 1025191"/>
                  <a:gd name="connsiteY655" fmla="*/ 1207900 h 1207900"/>
                  <a:gd name="connsiteX656" fmla="*/ 507515 w 1025191"/>
                  <a:gd name="connsiteY656" fmla="*/ 1205363 h 1207900"/>
                  <a:gd name="connsiteX657" fmla="*/ 507515 w 1025191"/>
                  <a:gd name="connsiteY657" fmla="*/ 1202825 h 1207900"/>
                  <a:gd name="connsiteX658" fmla="*/ 504977 w 1025191"/>
                  <a:gd name="connsiteY658" fmla="*/ 1202825 h 1207900"/>
                  <a:gd name="connsiteX659" fmla="*/ 502440 w 1025191"/>
                  <a:gd name="connsiteY659" fmla="*/ 1200288 h 1207900"/>
                  <a:gd name="connsiteX660" fmla="*/ 499902 w 1025191"/>
                  <a:gd name="connsiteY660" fmla="*/ 1197750 h 1207900"/>
                  <a:gd name="connsiteX661" fmla="*/ 499902 w 1025191"/>
                  <a:gd name="connsiteY661" fmla="*/ 1195212 h 1207900"/>
                  <a:gd name="connsiteX662" fmla="*/ 497365 w 1025191"/>
                  <a:gd name="connsiteY662" fmla="*/ 1192675 h 1207900"/>
                  <a:gd name="connsiteX663" fmla="*/ 494827 w 1025191"/>
                  <a:gd name="connsiteY663" fmla="*/ 1190137 h 1207900"/>
                  <a:gd name="connsiteX664" fmla="*/ 494827 w 1025191"/>
                  <a:gd name="connsiteY664" fmla="*/ 1187600 h 1207900"/>
                  <a:gd name="connsiteX665" fmla="*/ 492289 w 1025191"/>
                  <a:gd name="connsiteY665" fmla="*/ 1187600 h 1207900"/>
                  <a:gd name="connsiteX666" fmla="*/ 489752 w 1025191"/>
                  <a:gd name="connsiteY666" fmla="*/ 1182524 h 1207900"/>
                  <a:gd name="connsiteX667" fmla="*/ 487214 w 1025191"/>
                  <a:gd name="connsiteY667" fmla="*/ 1179987 h 1207900"/>
                  <a:gd name="connsiteX668" fmla="*/ 487214 w 1025191"/>
                  <a:gd name="connsiteY668" fmla="*/ 1182524 h 1207900"/>
                  <a:gd name="connsiteX669" fmla="*/ 484677 w 1025191"/>
                  <a:gd name="connsiteY669" fmla="*/ 1182524 h 1207900"/>
                  <a:gd name="connsiteX670" fmla="*/ 482139 w 1025191"/>
                  <a:gd name="connsiteY670" fmla="*/ 1185062 h 1207900"/>
                  <a:gd name="connsiteX671" fmla="*/ 456773 w 1025191"/>
                  <a:gd name="connsiteY671" fmla="*/ 1185062 h 1207900"/>
                  <a:gd name="connsiteX672" fmla="*/ 454235 w 1025191"/>
                  <a:gd name="connsiteY672" fmla="*/ 1182524 h 1207900"/>
                  <a:gd name="connsiteX673" fmla="*/ 449160 w 1025191"/>
                  <a:gd name="connsiteY673" fmla="*/ 1182524 h 1207900"/>
                  <a:gd name="connsiteX674" fmla="*/ 446623 w 1025191"/>
                  <a:gd name="connsiteY674" fmla="*/ 1177449 h 1207900"/>
                  <a:gd name="connsiteX675" fmla="*/ 444085 w 1025191"/>
                  <a:gd name="connsiteY675" fmla="*/ 1174911 h 1207900"/>
                  <a:gd name="connsiteX676" fmla="*/ 444085 w 1025191"/>
                  <a:gd name="connsiteY676" fmla="*/ 1172374 h 1207900"/>
                  <a:gd name="connsiteX677" fmla="*/ 441547 w 1025191"/>
                  <a:gd name="connsiteY677" fmla="*/ 1169836 h 1207900"/>
                  <a:gd name="connsiteX678" fmla="*/ 439010 w 1025191"/>
                  <a:gd name="connsiteY678" fmla="*/ 1167299 h 1207900"/>
                  <a:gd name="connsiteX679" fmla="*/ 436472 w 1025191"/>
                  <a:gd name="connsiteY679" fmla="*/ 1167299 h 1207900"/>
                  <a:gd name="connsiteX680" fmla="*/ 433935 w 1025191"/>
                  <a:gd name="connsiteY680" fmla="*/ 1164761 h 1207900"/>
                  <a:gd name="connsiteX681" fmla="*/ 431397 w 1025191"/>
                  <a:gd name="connsiteY681" fmla="*/ 1157148 h 1207900"/>
                  <a:gd name="connsiteX682" fmla="*/ 428859 w 1025191"/>
                  <a:gd name="connsiteY682" fmla="*/ 1154610 h 1207900"/>
                  <a:gd name="connsiteX683" fmla="*/ 428859 w 1025191"/>
                  <a:gd name="connsiteY683" fmla="*/ 1121632 h 1207900"/>
                  <a:gd name="connsiteX684" fmla="*/ 426322 w 1025191"/>
                  <a:gd name="connsiteY684" fmla="*/ 1119094 h 1207900"/>
                  <a:gd name="connsiteX685" fmla="*/ 426322 w 1025191"/>
                  <a:gd name="connsiteY685" fmla="*/ 1116557 h 1207900"/>
                  <a:gd name="connsiteX686" fmla="*/ 423784 w 1025191"/>
                  <a:gd name="connsiteY686" fmla="*/ 1116557 h 1207900"/>
                  <a:gd name="connsiteX687" fmla="*/ 423784 w 1025191"/>
                  <a:gd name="connsiteY687" fmla="*/ 1111481 h 1207900"/>
                  <a:gd name="connsiteX688" fmla="*/ 421246 w 1025191"/>
                  <a:gd name="connsiteY688" fmla="*/ 1108944 h 1207900"/>
                  <a:gd name="connsiteX689" fmla="*/ 418709 w 1025191"/>
                  <a:gd name="connsiteY689" fmla="*/ 1103868 h 1207900"/>
                  <a:gd name="connsiteX690" fmla="*/ 416171 w 1025191"/>
                  <a:gd name="connsiteY690" fmla="*/ 1098793 h 1207900"/>
                  <a:gd name="connsiteX691" fmla="*/ 416171 w 1025191"/>
                  <a:gd name="connsiteY691" fmla="*/ 1096256 h 1207900"/>
                  <a:gd name="connsiteX692" fmla="*/ 413634 w 1025191"/>
                  <a:gd name="connsiteY692" fmla="*/ 1091180 h 1207900"/>
                  <a:gd name="connsiteX693" fmla="*/ 413634 w 1025191"/>
                  <a:gd name="connsiteY693" fmla="*/ 1078492 h 1207900"/>
                  <a:gd name="connsiteX694" fmla="*/ 411096 w 1025191"/>
                  <a:gd name="connsiteY694" fmla="*/ 1070879 h 1207900"/>
                  <a:gd name="connsiteX695" fmla="*/ 411096 w 1025191"/>
                  <a:gd name="connsiteY695" fmla="*/ 1068342 h 1207900"/>
                  <a:gd name="connsiteX696" fmla="*/ 408558 w 1025191"/>
                  <a:gd name="connsiteY696" fmla="*/ 1065804 h 1207900"/>
                  <a:gd name="connsiteX697" fmla="*/ 403483 w 1025191"/>
                  <a:gd name="connsiteY697" fmla="*/ 1060729 h 1207900"/>
                  <a:gd name="connsiteX698" fmla="*/ 400945 w 1025191"/>
                  <a:gd name="connsiteY698" fmla="*/ 1060729 h 1207900"/>
                  <a:gd name="connsiteX699" fmla="*/ 400945 w 1025191"/>
                  <a:gd name="connsiteY699" fmla="*/ 1058191 h 1207900"/>
                  <a:gd name="connsiteX700" fmla="*/ 398408 w 1025191"/>
                  <a:gd name="connsiteY700" fmla="*/ 1058191 h 1207900"/>
                  <a:gd name="connsiteX701" fmla="*/ 393332 w 1025191"/>
                  <a:gd name="connsiteY701" fmla="*/ 1055653 h 1207900"/>
                  <a:gd name="connsiteX702" fmla="*/ 388257 w 1025191"/>
                  <a:gd name="connsiteY702" fmla="*/ 1050578 h 1207900"/>
                  <a:gd name="connsiteX703" fmla="*/ 385720 w 1025191"/>
                  <a:gd name="connsiteY703" fmla="*/ 1048040 h 1207900"/>
                  <a:gd name="connsiteX704" fmla="*/ 383182 w 1025191"/>
                  <a:gd name="connsiteY704" fmla="*/ 1045503 h 1207900"/>
                  <a:gd name="connsiteX705" fmla="*/ 378107 w 1025191"/>
                  <a:gd name="connsiteY705" fmla="*/ 1040428 h 1207900"/>
                  <a:gd name="connsiteX706" fmla="*/ 370494 w 1025191"/>
                  <a:gd name="connsiteY706" fmla="*/ 1035352 h 1207900"/>
                  <a:gd name="connsiteX707" fmla="*/ 367956 w 1025191"/>
                  <a:gd name="connsiteY707" fmla="*/ 1032815 h 1207900"/>
                  <a:gd name="connsiteX708" fmla="*/ 365418 w 1025191"/>
                  <a:gd name="connsiteY708" fmla="*/ 1032815 h 1207900"/>
                  <a:gd name="connsiteX709" fmla="*/ 362881 w 1025191"/>
                  <a:gd name="connsiteY709" fmla="*/ 1030277 h 1207900"/>
                  <a:gd name="connsiteX710" fmla="*/ 362881 w 1025191"/>
                  <a:gd name="connsiteY710" fmla="*/ 1009987 h 1207900"/>
                  <a:gd name="connsiteX711" fmla="*/ 365418 w 1025191"/>
                  <a:gd name="connsiteY711" fmla="*/ 999836 h 1207900"/>
                  <a:gd name="connsiteX712" fmla="*/ 365418 w 1025191"/>
                  <a:gd name="connsiteY712" fmla="*/ 977008 h 1207900"/>
                  <a:gd name="connsiteX713" fmla="*/ 360343 w 1025191"/>
                  <a:gd name="connsiteY713" fmla="*/ 964320 h 1207900"/>
                  <a:gd name="connsiteX714" fmla="*/ 357806 w 1025191"/>
                  <a:gd name="connsiteY714" fmla="*/ 956707 h 1207900"/>
                  <a:gd name="connsiteX715" fmla="*/ 355268 w 1025191"/>
                  <a:gd name="connsiteY715" fmla="*/ 954169 h 1207900"/>
                  <a:gd name="connsiteX716" fmla="*/ 352730 w 1025191"/>
                  <a:gd name="connsiteY716" fmla="*/ 951632 h 1207900"/>
                  <a:gd name="connsiteX717" fmla="*/ 350193 w 1025191"/>
                  <a:gd name="connsiteY717" fmla="*/ 949094 h 1207900"/>
                  <a:gd name="connsiteX718" fmla="*/ 345118 w 1025191"/>
                  <a:gd name="connsiteY718" fmla="*/ 946557 h 1207900"/>
                  <a:gd name="connsiteX719" fmla="*/ 342580 w 1025191"/>
                  <a:gd name="connsiteY719" fmla="*/ 941481 h 1207900"/>
                  <a:gd name="connsiteX720" fmla="*/ 340042 w 1025191"/>
                  <a:gd name="connsiteY720" fmla="*/ 938944 h 1207900"/>
                  <a:gd name="connsiteX721" fmla="*/ 337505 w 1025191"/>
                  <a:gd name="connsiteY721" fmla="*/ 936406 h 1207900"/>
                  <a:gd name="connsiteX722" fmla="*/ 337505 w 1025191"/>
                  <a:gd name="connsiteY722" fmla="*/ 931331 h 1207900"/>
                  <a:gd name="connsiteX723" fmla="*/ 334967 w 1025191"/>
                  <a:gd name="connsiteY723" fmla="*/ 928793 h 1207900"/>
                  <a:gd name="connsiteX724" fmla="*/ 329892 w 1025191"/>
                  <a:gd name="connsiteY724" fmla="*/ 923718 h 1207900"/>
                  <a:gd name="connsiteX725" fmla="*/ 322279 w 1025191"/>
                  <a:gd name="connsiteY725" fmla="*/ 921180 h 1207900"/>
                  <a:gd name="connsiteX726" fmla="*/ 317204 w 1025191"/>
                  <a:gd name="connsiteY726" fmla="*/ 916105 h 1207900"/>
                  <a:gd name="connsiteX727" fmla="*/ 307053 w 1025191"/>
                  <a:gd name="connsiteY727" fmla="*/ 913567 h 1207900"/>
                  <a:gd name="connsiteX728" fmla="*/ 296903 w 1025191"/>
                  <a:gd name="connsiteY728" fmla="*/ 908492 h 1207900"/>
                  <a:gd name="connsiteX729" fmla="*/ 286752 w 1025191"/>
                  <a:gd name="connsiteY729" fmla="*/ 908492 h 1207900"/>
                  <a:gd name="connsiteX730" fmla="*/ 279139 w 1025191"/>
                  <a:gd name="connsiteY730" fmla="*/ 905954 h 1207900"/>
                  <a:gd name="connsiteX731" fmla="*/ 251225 w 1025191"/>
                  <a:gd name="connsiteY731" fmla="*/ 905954 h 1207900"/>
                  <a:gd name="connsiteX732" fmla="*/ 238537 w 1025191"/>
                  <a:gd name="connsiteY732" fmla="*/ 903417 h 1207900"/>
                  <a:gd name="connsiteX733" fmla="*/ 233462 w 1025191"/>
                  <a:gd name="connsiteY733" fmla="*/ 900879 h 1207900"/>
                  <a:gd name="connsiteX734" fmla="*/ 225849 w 1025191"/>
                  <a:gd name="connsiteY734" fmla="*/ 895804 h 1207900"/>
                  <a:gd name="connsiteX735" fmla="*/ 220774 w 1025191"/>
                  <a:gd name="connsiteY735" fmla="*/ 890729 h 1207900"/>
                  <a:gd name="connsiteX736" fmla="*/ 215699 w 1025191"/>
                  <a:gd name="connsiteY736" fmla="*/ 888191 h 1207900"/>
                  <a:gd name="connsiteX737" fmla="*/ 210623 w 1025191"/>
                  <a:gd name="connsiteY737" fmla="*/ 883116 h 1207900"/>
                  <a:gd name="connsiteX738" fmla="*/ 205548 w 1025191"/>
                  <a:gd name="connsiteY738" fmla="*/ 878041 h 1207900"/>
                  <a:gd name="connsiteX739" fmla="*/ 200473 w 1025191"/>
                  <a:gd name="connsiteY739" fmla="*/ 875503 h 1207900"/>
                  <a:gd name="connsiteX740" fmla="*/ 195398 w 1025191"/>
                  <a:gd name="connsiteY740" fmla="*/ 872965 h 1207900"/>
                  <a:gd name="connsiteX741" fmla="*/ 190322 w 1025191"/>
                  <a:gd name="connsiteY741" fmla="*/ 867890 h 1207900"/>
                  <a:gd name="connsiteX742" fmla="*/ 190322 w 1025191"/>
                  <a:gd name="connsiteY742" fmla="*/ 857740 h 1207900"/>
                  <a:gd name="connsiteX743" fmla="*/ 192860 w 1025191"/>
                  <a:gd name="connsiteY743" fmla="*/ 855202 h 1207900"/>
                  <a:gd name="connsiteX744" fmla="*/ 192860 w 1025191"/>
                  <a:gd name="connsiteY744" fmla="*/ 852664 h 1207900"/>
                  <a:gd name="connsiteX745" fmla="*/ 195398 w 1025191"/>
                  <a:gd name="connsiteY745" fmla="*/ 847589 h 1207900"/>
                  <a:gd name="connsiteX746" fmla="*/ 197935 w 1025191"/>
                  <a:gd name="connsiteY746" fmla="*/ 845051 h 1207900"/>
                  <a:gd name="connsiteX747" fmla="*/ 197935 w 1025191"/>
                  <a:gd name="connsiteY747" fmla="*/ 839976 h 1207900"/>
                  <a:gd name="connsiteX748" fmla="*/ 195398 w 1025191"/>
                  <a:gd name="connsiteY748" fmla="*/ 837438 h 1207900"/>
                  <a:gd name="connsiteX749" fmla="*/ 192860 w 1025191"/>
                  <a:gd name="connsiteY749" fmla="*/ 834901 h 1207900"/>
                  <a:gd name="connsiteX750" fmla="*/ 187785 w 1025191"/>
                  <a:gd name="connsiteY750" fmla="*/ 837438 h 1207900"/>
                  <a:gd name="connsiteX751" fmla="*/ 185247 w 1025191"/>
                  <a:gd name="connsiteY751" fmla="*/ 837438 h 1207900"/>
                  <a:gd name="connsiteX752" fmla="*/ 180172 w 1025191"/>
                  <a:gd name="connsiteY752" fmla="*/ 839976 h 1207900"/>
                  <a:gd name="connsiteX753" fmla="*/ 172559 w 1025191"/>
                  <a:gd name="connsiteY753" fmla="*/ 842514 h 1207900"/>
                  <a:gd name="connsiteX754" fmla="*/ 149720 w 1025191"/>
                  <a:gd name="connsiteY754" fmla="*/ 842514 h 1207900"/>
                  <a:gd name="connsiteX755" fmla="*/ 144645 w 1025191"/>
                  <a:gd name="connsiteY755" fmla="*/ 845051 h 1207900"/>
                  <a:gd name="connsiteX756" fmla="*/ 137032 w 1025191"/>
                  <a:gd name="connsiteY756" fmla="*/ 847589 h 1207900"/>
                  <a:gd name="connsiteX757" fmla="*/ 134494 w 1025191"/>
                  <a:gd name="connsiteY757" fmla="*/ 847589 h 1207900"/>
                  <a:gd name="connsiteX758" fmla="*/ 129419 w 1025191"/>
                  <a:gd name="connsiteY758" fmla="*/ 845051 h 1207900"/>
                  <a:gd name="connsiteX759" fmla="*/ 126882 w 1025191"/>
                  <a:gd name="connsiteY759" fmla="*/ 845051 h 1207900"/>
                  <a:gd name="connsiteX760" fmla="*/ 124344 w 1025191"/>
                  <a:gd name="connsiteY760" fmla="*/ 847589 h 1207900"/>
                  <a:gd name="connsiteX761" fmla="*/ 119269 w 1025191"/>
                  <a:gd name="connsiteY761" fmla="*/ 850127 h 1207900"/>
                  <a:gd name="connsiteX762" fmla="*/ 116731 w 1025191"/>
                  <a:gd name="connsiteY762" fmla="*/ 852664 h 1207900"/>
                  <a:gd name="connsiteX763" fmla="*/ 114193 w 1025191"/>
                  <a:gd name="connsiteY763" fmla="*/ 852664 h 1207900"/>
                  <a:gd name="connsiteX764" fmla="*/ 109118 w 1025191"/>
                  <a:gd name="connsiteY764" fmla="*/ 850127 h 1207900"/>
                  <a:gd name="connsiteX765" fmla="*/ 109118 w 1025191"/>
                  <a:gd name="connsiteY765" fmla="*/ 852664 h 1207900"/>
                  <a:gd name="connsiteX766" fmla="*/ 106581 w 1025191"/>
                  <a:gd name="connsiteY766" fmla="*/ 855202 h 1207900"/>
                  <a:gd name="connsiteX767" fmla="*/ 106581 w 1025191"/>
                  <a:gd name="connsiteY767" fmla="*/ 860277 h 1207900"/>
                  <a:gd name="connsiteX768" fmla="*/ 104043 w 1025191"/>
                  <a:gd name="connsiteY768" fmla="*/ 865352 h 1207900"/>
                  <a:gd name="connsiteX769" fmla="*/ 104043 w 1025191"/>
                  <a:gd name="connsiteY769" fmla="*/ 870428 h 1207900"/>
                  <a:gd name="connsiteX770" fmla="*/ 101505 w 1025191"/>
                  <a:gd name="connsiteY770" fmla="*/ 872965 h 1207900"/>
                  <a:gd name="connsiteX771" fmla="*/ 96430 w 1025191"/>
                  <a:gd name="connsiteY771" fmla="*/ 875503 h 1207900"/>
                  <a:gd name="connsiteX772" fmla="*/ 91355 w 1025191"/>
                  <a:gd name="connsiteY772" fmla="*/ 880578 h 1207900"/>
                  <a:gd name="connsiteX773" fmla="*/ 86279 w 1025191"/>
                  <a:gd name="connsiteY773" fmla="*/ 885653 h 1207900"/>
                  <a:gd name="connsiteX774" fmla="*/ 81204 w 1025191"/>
                  <a:gd name="connsiteY774" fmla="*/ 888191 h 1207900"/>
                  <a:gd name="connsiteX775" fmla="*/ 76129 w 1025191"/>
                  <a:gd name="connsiteY775" fmla="*/ 888191 h 1207900"/>
                  <a:gd name="connsiteX776" fmla="*/ 73591 w 1025191"/>
                  <a:gd name="connsiteY776" fmla="*/ 885653 h 1207900"/>
                  <a:gd name="connsiteX777" fmla="*/ 73591 w 1025191"/>
                  <a:gd name="connsiteY777" fmla="*/ 883116 h 1207900"/>
                  <a:gd name="connsiteX778" fmla="*/ 68516 w 1025191"/>
                  <a:gd name="connsiteY778" fmla="*/ 883116 h 1207900"/>
                  <a:gd name="connsiteX779" fmla="*/ 68516 w 1025191"/>
                  <a:gd name="connsiteY779" fmla="*/ 880578 h 1207900"/>
                  <a:gd name="connsiteX780" fmla="*/ 65978 w 1025191"/>
                  <a:gd name="connsiteY780" fmla="*/ 880578 h 1207900"/>
                  <a:gd name="connsiteX781" fmla="*/ 65978 w 1025191"/>
                  <a:gd name="connsiteY781" fmla="*/ 883116 h 1207900"/>
                  <a:gd name="connsiteX782" fmla="*/ 63441 w 1025191"/>
                  <a:gd name="connsiteY782" fmla="*/ 883116 h 1207900"/>
                  <a:gd name="connsiteX783" fmla="*/ 63441 w 1025191"/>
                  <a:gd name="connsiteY783" fmla="*/ 885653 h 1207900"/>
                  <a:gd name="connsiteX784" fmla="*/ 60903 w 1025191"/>
                  <a:gd name="connsiteY784" fmla="*/ 885653 h 1207900"/>
                  <a:gd name="connsiteX785" fmla="*/ 58365 w 1025191"/>
                  <a:gd name="connsiteY785" fmla="*/ 888191 h 1207900"/>
                  <a:gd name="connsiteX786" fmla="*/ 58365 w 1025191"/>
                  <a:gd name="connsiteY786" fmla="*/ 890729 h 1207900"/>
                  <a:gd name="connsiteX787" fmla="*/ 50753 w 1025191"/>
                  <a:gd name="connsiteY787" fmla="*/ 890729 h 1207900"/>
                  <a:gd name="connsiteX788" fmla="*/ 48215 w 1025191"/>
                  <a:gd name="connsiteY788" fmla="*/ 893266 h 1207900"/>
                  <a:gd name="connsiteX789" fmla="*/ 40602 w 1025191"/>
                  <a:gd name="connsiteY789" fmla="*/ 893266 h 1207900"/>
                  <a:gd name="connsiteX790" fmla="*/ 38064 w 1025191"/>
                  <a:gd name="connsiteY790" fmla="*/ 890729 h 1207900"/>
                  <a:gd name="connsiteX791" fmla="*/ 35527 w 1025191"/>
                  <a:gd name="connsiteY791" fmla="*/ 888191 h 1207900"/>
                  <a:gd name="connsiteX792" fmla="*/ 32989 w 1025191"/>
                  <a:gd name="connsiteY792" fmla="*/ 883116 h 1207900"/>
                  <a:gd name="connsiteX793" fmla="*/ 30452 w 1025191"/>
                  <a:gd name="connsiteY793" fmla="*/ 878041 h 1207900"/>
                  <a:gd name="connsiteX794" fmla="*/ 27914 w 1025191"/>
                  <a:gd name="connsiteY794" fmla="*/ 872965 h 1207900"/>
                  <a:gd name="connsiteX795" fmla="*/ 25376 w 1025191"/>
                  <a:gd name="connsiteY795" fmla="*/ 865352 h 1207900"/>
                  <a:gd name="connsiteX796" fmla="*/ 25376 w 1025191"/>
                  <a:gd name="connsiteY796" fmla="*/ 862815 h 1207900"/>
                  <a:gd name="connsiteX797" fmla="*/ 20301 w 1025191"/>
                  <a:gd name="connsiteY797" fmla="*/ 857740 h 1207900"/>
                  <a:gd name="connsiteX798" fmla="*/ 12688 w 1025191"/>
                  <a:gd name="connsiteY798" fmla="*/ 857740 h 1207900"/>
                  <a:gd name="connsiteX799" fmla="*/ 10151 w 1025191"/>
                  <a:gd name="connsiteY799" fmla="*/ 860277 h 1207900"/>
                  <a:gd name="connsiteX800" fmla="*/ 10151 w 1025191"/>
                  <a:gd name="connsiteY800" fmla="*/ 862815 h 1207900"/>
                  <a:gd name="connsiteX801" fmla="*/ 7613 w 1025191"/>
                  <a:gd name="connsiteY801" fmla="*/ 862815 h 1207900"/>
                  <a:gd name="connsiteX802" fmla="*/ 5075 w 1025191"/>
                  <a:gd name="connsiteY802" fmla="*/ 865352 h 1207900"/>
                  <a:gd name="connsiteX803" fmla="*/ 2538 w 1025191"/>
                  <a:gd name="connsiteY803" fmla="*/ 862815 h 1207900"/>
                  <a:gd name="connsiteX804" fmla="*/ 0 w 1025191"/>
                  <a:gd name="connsiteY804" fmla="*/ 860277 h 1207900"/>
                  <a:gd name="connsiteX805" fmla="*/ 0 w 1025191"/>
                  <a:gd name="connsiteY805" fmla="*/ 855202 h 1207900"/>
                  <a:gd name="connsiteX806" fmla="*/ 2538 w 1025191"/>
                  <a:gd name="connsiteY806" fmla="*/ 847589 h 1207900"/>
                  <a:gd name="connsiteX807" fmla="*/ 2538 w 1025191"/>
                  <a:gd name="connsiteY807" fmla="*/ 839976 h 1207900"/>
                  <a:gd name="connsiteX808" fmla="*/ 7613 w 1025191"/>
                  <a:gd name="connsiteY808" fmla="*/ 829826 h 1207900"/>
                  <a:gd name="connsiteX809" fmla="*/ 10151 w 1025191"/>
                  <a:gd name="connsiteY809" fmla="*/ 827288 h 1207900"/>
                  <a:gd name="connsiteX810" fmla="*/ 12688 w 1025191"/>
                  <a:gd name="connsiteY810" fmla="*/ 817137 h 1207900"/>
                  <a:gd name="connsiteX811" fmla="*/ 17764 w 1025191"/>
                  <a:gd name="connsiteY811" fmla="*/ 804449 h 1207900"/>
                  <a:gd name="connsiteX812" fmla="*/ 20301 w 1025191"/>
                  <a:gd name="connsiteY812" fmla="*/ 794299 h 1207900"/>
                  <a:gd name="connsiteX813" fmla="*/ 22839 w 1025191"/>
                  <a:gd name="connsiteY813" fmla="*/ 781611 h 1207900"/>
                  <a:gd name="connsiteX814" fmla="*/ 25376 w 1025191"/>
                  <a:gd name="connsiteY814" fmla="*/ 768923 h 1207900"/>
                  <a:gd name="connsiteX815" fmla="*/ 25376 w 1025191"/>
                  <a:gd name="connsiteY815" fmla="*/ 743557 h 1207900"/>
                  <a:gd name="connsiteX816" fmla="*/ 27914 w 1025191"/>
                  <a:gd name="connsiteY816" fmla="*/ 728331 h 1207900"/>
                  <a:gd name="connsiteX817" fmla="*/ 30452 w 1025191"/>
                  <a:gd name="connsiteY817" fmla="*/ 718181 h 1207900"/>
                  <a:gd name="connsiteX818" fmla="*/ 30452 w 1025191"/>
                  <a:gd name="connsiteY818" fmla="*/ 692815 h 1207900"/>
                  <a:gd name="connsiteX819" fmla="*/ 30452 w 1025191"/>
                  <a:gd name="connsiteY819" fmla="*/ 692815 h 120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</a:cxnLst>
                <a:rect l="l" t="t" r="r" b="b"/>
                <a:pathLst>
                  <a:path w="1025191" h="1207900">
                    <a:moveTo>
                      <a:pt x="30504" y="692762"/>
                    </a:moveTo>
                    <a:lnTo>
                      <a:pt x="30504" y="690224"/>
                    </a:lnTo>
                    <a:lnTo>
                      <a:pt x="27967" y="674999"/>
                    </a:lnTo>
                    <a:lnTo>
                      <a:pt x="27967" y="662310"/>
                    </a:lnTo>
                    <a:lnTo>
                      <a:pt x="30504" y="649622"/>
                    </a:lnTo>
                    <a:lnTo>
                      <a:pt x="33042" y="639472"/>
                    </a:lnTo>
                    <a:lnTo>
                      <a:pt x="35580" y="629321"/>
                    </a:lnTo>
                    <a:lnTo>
                      <a:pt x="40655" y="619171"/>
                    </a:lnTo>
                    <a:lnTo>
                      <a:pt x="43193" y="611558"/>
                    </a:lnTo>
                    <a:lnTo>
                      <a:pt x="48268" y="601407"/>
                    </a:lnTo>
                    <a:lnTo>
                      <a:pt x="53343" y="596332"/>
                    </a:lnTo>
                    <a:lnTo>
                      <a:pt x="60956" y="593795"/>
                    </a:lnTo>
                    <a:lnTo>
                      <a:pt x="66031" y="593795"/>
                    </a:lnTo>
                    <a:lnTo>
                      <a:pt x="73644" y="596332"/>
                    </a:lnTo>
                    <a:lnTo>
                      <a:pt x="81257" y="596332"/>
                    </a:lnTo>
                    <a:lnTo>
                      <a:pt x="88870" y="598870"/>
                    </a:lnTo>
                    <a:lnTo>
                      <a:pt x="99020" y="596332"/>
                    </a:lnTo>
                    <a:lnTo>
                      <a:pt x="104096" y="593795"/>
                    </a:lnTo>
                    <a:lnTo>
                      <a:pt x="111709" y="591257"/>
                    </a:lnTo>
                    <a:lnTo>
                      <a:pt x="137074" y="591257"/>
                    </a:lnTo>
                    <a:lnTo>
                      <a:pt x="147225" y="588719"/>
                    </a:lnTo>
                    <a:lnTo>
                      <a:pt x="154838" y="583644"/>
                    </a:lnTo>
                    <a:lnTo>
                      <a:pt x="162451" y="578569"/>
                    </a:lnTo>
                    <a:lnTo>
                      <a:pt x="167526" y="576031"/>
                    </a:lnTo>
                    <a:lnTo>
                      <a:pt x="170063" y="570956"/>
                    </a:lnTo>
                    <a:lnTo>
                      <a:pt x="172601" y="563343"/>
                    </a:lnTo>
                    <a:lnTo>
                      <a:pt x="172601" y="550655"/>
                    </a:lnTo>
                    <a:lnTo>
                      <a:pt x="170063" y="543042"/>
                    </a:lnTo>
                    <a:lnTo>
                      <a:pt x="167526" y="535429"/>
                    </a:lnTo>
                    <a:lnTo>
                      <a:pt x="167526" y="530354"/>
                    </a:lnTo>
                    <a:lnTo>
                      <a:pt x="162451" y="507526"/>
                    </a:lnTo>
                    <a:lnTo>
                      <a:pt x="162451" y="489762"/>
                    </a:lnTo>
                    <a:lnTo>
                      <a:pt x="157375" y="482149"/>
                    </a:lnTo>
                    <a:lnTo>
                      <a:pt x="152300" y="474536"/>
                    </a:lnTo>
                    <a:lnTo>
                      <a:pt x="147225" y="469461"/>
                    </a:lnTo>
                    <a:lnTo>
                      <a:pt x="144687" y="464386"/>
                    </a:lnTo>
                    <a:lnTo>
                      <a:pt x="137074" y="461848"/>
                    </a:lnTo>
                    <a:lnTo>
                      <a:pt x="137074" y="454236"/>
                    </a:lnTo>
                    <a:lnTo>
                      <a:pt x="134537" y="449160"/>
                    </a:lnTo>
                    <a:lnTo>
                      <a:pt x="131999" y="444085"/>
                    </a:lnTo>
                    <a:lnTo>
                      <a:pt x="126924" y="439010"/>
                    </a:lnTo>
                    <a:lnTo>
                      <a:pt x="119311" y="431397"/>
                    </a:lnTo>
                    <a:lnTo>
                      <a:pt x="114236" y="423784"/>
                    </a:lnTo>
                    <a:lnTo>
                      <a:pt x="109160" y="411096"/>
                    </a:lnTo>
                    <a:lnTo>
                      <a:pt x="109160" y="403483"/>
                    </a:lnTo>
                    <a:lnTo>
                      <a:pt x="111698" y="393332"/>
                    </a:lnTo>
                    <a:lnTo>
                      <a:pt x="111698" y="370494"/>
                    </a:lnTo>
                    <a:lnTo>
                      <a:pt x="109160" y="365419"/>
                    </a:lnTo>
                    <a:lnTo>
                      <a:pt x="124386" y="365419"/>
                    </a:lnTo>
                    <a:lnTo>
                      <a:pt x="131999" y="367956"/>
                    </a:lnTo>
                    <a:lnTo>
                      <a:pt x="149752" y="367956"/>
                    </a:lnTo>
                    <a:lnTo>
                      <a:pt x="157365" y="365419"/>
                    </a:lnTo>
                    <a:lnTo>
                      <a:pt x="164978" y="362881"/>
                    </a:lnTo>
                    <a:lnTo>
                      <a:pt x="172591" y="362881"/>
                    </a:lnTo>
                    <a:lnTo>
                      <a:pt x="182741" y="360343"/>
                    </a:lnTo>
                    <a:lnTo>
                      <a:pt x="185279" y="357806"/>
                    </a:lnTo>
                    <a:lnTo>
                      <a:pt x="190354" y="355268"/>
                    </a:lnTo>
                    <a:lnTo>
                      <a:pt x="195429" y="345118"/>
                    </a:lnTo>
                    <a:lnTo>
                      <a:pt x="197967" y="332429"/>
                    </a:lnTo>
                    <a:lnTo>
                      <a:pt x="195429" y="324816"/>
                    </a:lnTo>
                    <a:lnTo>
                      <a:pt x="192892" y="314666"/>
                    </a:lnTo>
                    <a:lnTo>
                      <a:pt x="192892" y="301978"/>
                    </a:lnTo>
                    <a:lnTo>
                      <a:pt x="195429" y="291827"/>
                    </a:lnTo>
                    <a:lnTo>
                      <a:pt x="197967" y="279139"/>
                    </a:lnTo>
                    <a:lnTo>
                      <a:pt x="200505" y="271526"/>
                    </a:lnTo>
                    <a:lnTo>
                      <a:pt x="203042" y="258838"/>
                    </a:lnTo>
                    <a:lnTo>
                      <a:pt x="205580" y="248688"/>
                    </a:lnTo>
                    <a:lnTo>
                      <a:pt x="208117" y="238537"/>
                    </a:lnTo>
                    <a:lnTo>
                      <a:pt x="208117" y="230924"/>
                    </a:lnTo>
                    <a:lnTo>
                      <a:pt x="213193" y="223311"/>
                    </a:lnTo>
                    <a:lnTo>
                      <a:pt x="220805" y="218236"/>
                    </a:lnTo>
                    <a:lnTo>
                      <a:pt x="228418" y="215698"/>
                    </a:lnTo>
                    <a:lnTo>
                      <a:pt x="241106" y="213161"/>
                    </a:lnTo>
                    <a:lnTo>
                      <a:pt x="256332" y="210623"/>
                    </a:lnTo>
                    <a:lnTo>
                      <a:pt x="271558" y="208086"/>
                    </a:lnTo>
                    <a:lnTo>
                      <a:pt x="284246" y="203010"/>
                    </a:lnTo>
                    <a:lnTo>
                      <a:pt x="296934" y="200473"/>
                    </a:lnTo>
                    <a:lnTo>
                      <a:pt x="312160" y="192860"/>
                    </a:lnTo>
                    <a:lnTo>
                      <a:pt x="324848" y="187784"/>
                    </a:lnTo>
                    <a:lnTo>
                      <a:pt x="337536" y="185247"/>
                    </a:lnTo>
                    <a:lnTo>
                      <a:pt x="347687" y="182709"/>
                    </a:lnTo>
                    <a:lnTo>
                      <a:pt x="360375" y="177634"/>
                    </a:lnTo>
                    <a:lnTo>
                      <a:pt x="370526" y="172559"/>
                    </a:lnTo>
                    <a:lnTo>
                      <a:pt x="380676" y="164946"/>
                    </a:lnTo>
                    <a:lnTo>
                      <a:pt x="390827" y="154795"/>
                    </a:lnTo>
                    <a:lnTo>
                      <a:pt x="398440" y="149720"/>
                    </a:lnTo>
                    <a:lnTo>
                      <a:pt x="406052" y="139570"/>
                    </a:lnTo>
                    <a:lnTo>
                      <a:pt x="413665" y="131957"/>
                    </a:lnTo>
                    <a:lnTo>
                      <a:pt x="421278" y="126881"/>
                    </a:lnTo>
                    <a:lnTo>
                      <a:pt x="433966" y="119269"/>
                    </a:lnTo>
                    <a:lnTo>
                      <a:pt x="439041" y="114193"/>
                    </a:lnTo>
                    <a:lnTo>
                      <a:pt x="449192" y="106580"/>
                    </a:lnTo>
                    <a:lnTo>
                      <a:pt x="459343" y="101505"/>
                    </a:lnTo>
                    <a:lnTo>
                      <a:pt x="477095" y="91355"/>
                    </a:lnTo>
                    <a:lnTo>
                      <a:pt x="489783" y="86279"/>
                    </a:lnTo>
                    <a:lnTo>
                      <a:pt x="502472" y="81204"/>
                    </a:lnTo>
                    <a:lnTo>
                      <a:pt x="512622" y="73591"/>
                    </a:lnTo>
                    <a:lnTo>
                      <a:pt x="520235" y="63441"/>
                    </a:lnTo>
                    <a:lnTo>
                      <a:pt x="535461" y="53290"/>
                    </a:lnTo>
                    <a:lnTo>
                      <a:pt x="537999" y="50753"/>
                    </a:lnTo>
                    <a:lnTo>
                      <a:pt x="548149" y="43140"/>
                    </a:lnTo>
                    <a:lnTo>
                      <a:pt x="563375" y="30452"/>
                    </a:lnTo>
                    <a:lnTo>
                      <a:pt x="578600" y="20301"/>
                    </a:lnTo>
                    <a:lnTo>
                      <a:pt x="593826" y="10151"/>
                    </a:lnTo>
                    <a:lnTo>
                      <a:pt x="598902" y="7613"/>
                    </a:lnTo>
                    <a:lnTo>
                      <a:pt x="606514" y="5075"/>
                    </a:lnTo>
                    <a:lnTo>
                      <a:pt x="619202" y="2538"/>
                    </a:lnTo>
                    <a:lnTo>
                      <a:pt x="631891" y="0"/>
                    </a:lnTo>
                    <a:lnTo>
                      <a:pt x="647116" y="0"/>
                    </a:lnTo>
                    <a:lnTo>
                      <a:pt x="657267" y="2538"/>
                    </a:lnTo>
                    <a:lnTo>
                      <a:pt x="659805" y="10151"/>
                    </a:lnTo>
                    <a:lnTo>
                      <a:pt x="659805" y="17763"/>
                    </a:lnTo>
                    <a:lnTo>
                      <a:pt x="669955" y="20301"/>
                    </a:lnTo>
                    <a:lnTo>
                      <a:pt x="733375" y="20301"/>
                    </a:lnTo>
                    <a:lnTo>
                      <a:pt x="738450" y="22839"/>
                    </a:lnTo>
                    <a:lnTo>
                      <a:pt x="748600" y="25376"/>
                    </a:lnTo>
                    <a:lnTo>
                      <a:pt x="766353" y="32989"/>
                    </a:lnTo>
                    <a:lnTo>
                      <a:pt x="781579" y="40602"/>
                    </a:lnTo>
                    <a:lnTo>
                      <a:pt x="794267" y="45677"/>
                    </a:lnTo>
                    <a:lnTo>
                      <a:pt x="801880" y="48215"/>
                    </a:lnTo>
                    <a:lnTo>
                      <a:pt x="806955" y="55828"/>
                    </a:lnTo>
                    <a:lnTo>
                      <a:pt x="812030" y="65978"/>
                    </a:lnTo>
                    <a:lnTo>
                      <a:pt x="817106" y="73591"/>
                    </a:lnTo>
                    <a:lnTo>
                      <a:pt x="819644" y="81204"/>
                    </a:lnTo>
                    <a:lnTo>
                      <a:pt x="812030" y="91355"/>
                    </a:lnTo>
                    <a:lnTo>
                      <a:pt x="801880" y="101505"/>
                    </a:lnTo>
                    <a:lnTo>
                      <a:pt x="791730" y="111656"/>
                    </a:lnTo>
                    <a:lnTo>
                      <a:pt x="789192" y="116731"/>
                    </a:lnTo>
                    <a:lnTo>
                      <a:pt x="779041" y="126881"/>
                    </a:lnTo>
                    <a:lnTo>
                      <a:pt x="766353" y="139570"/>
                    </a:lnTo>
                    <a:lnTo>
                      <a:pt x="756203" y="157333"/>
                    </a:lnTo>
                    <a:lnTo>
                      <a:pt x="740977" y="175086"/>
                    </a:lnTo>
                    <a:lnTo>
                      <a:pt x="723224" y="192849"/>
                    </a:lnTo>
                    <a:lnTo>
                      <a:pt x="707998" y="210613"/>
                    </a:lnTo>
                    <a:lnTo>
                      <a:pt x="702923" y="223301"/>
                    </a:lnTo>
                    <a:lnTo>
                      <a:pt x="705461" y="238527"/>
                    </a:lnTo>
                    <a:lnTo>
                      <a:pt x="710536" y="258827"/>
                    </a:lnTo>
                    <a:lnTo>
                      <a:pt x="707998" y="274053"/>
                    </a:lnTo>
                    <a:lnTo>
                      <a:pt x="707998" y="289279"/>
                    </a:lnTo>
                    <a:lnTo>
                      <a:pt x="705461" y="304505"/>
                    </a:lnTo>
                    <a:lnTo>
                      <a:pt x="710536" y="319731"/>
                    </a:lnTo>
                    <a:lnTo>
                      <a:pt x="713074" y="332419"/>
                    </a:lnTo>
                    <a:lnTo>
                      <a:pt x="715611" y="342569"/>
                    </a:lnTo>
                    <a:lnTo>
                      <a:pt x="718149" y="345107"/>
                    </a:lnTo>
                    <a:lnTo>
                      <a:pt x="723224" y="350182"/>
                    </a:lnTo>
                    <a:lnTo>
                      <a:pt x="723224" y="352720"/>
                    </a:lnTo>
                    <a:lnTo>
                      <a:pt x="733375" y="357795"/>
                    </a:lnTo>
                    <a:lnTo>
                      <a:pt x="771429" y="357795"/>
                    </a:lnTo>
                    <a:lnTo>
                      <a:pt x="776504" y="360333"/>
                    </a:lnTo>
                    <a:lnTo>
                      <a:pt x="791730" y="362870"/>
                    </a:lnTo>
                    <a:lnTo>
                      <a:pt x="799342" y="360333"/>
                    </a:lnTo>
                    <a:lnTo>
                      <a:pt x="812030" y="357795"/>
                    </a:lnTo>
                    <a:lnTo>
                      <a:pt x="819644" y="355257"/>
                    </a:lnTo>
                    <a:lnTo>
                      <a:pt x="829794" y="352720"/>
                    </a:lnTo>
                    <a:lnTo>
                      <a:pt x="842482" y="347645"/>
                    </a:lnTo>
                    <a:lnTo>
                      <a:pt x="857708" y="347645"/>
                    </a:lnTo>
                    <a:lnTo>
                      <a:pt x="862783" y="345107"/>
                    </a:lnTo>
                    <a:lnTo>
                      <a:pt x="865321" y="340032"/>
                    </a:lnTo>
                    <a:lnTo>
                      <a:pt x="865321" y="332419"/>
                    </a:lnTo>
                    <a:lnTo>
                      <a:pt x="870396" y="327344"/>
                    </a:lnTo>
                    <a:lnTo>
                      <a:pt x="872934" y="324806"/>
                    </a:lnTo>
                    <a:lnTo>
                      <a:pt x="878009" y="322268"/>
                    </a:lnTo>
                    <a:lnTo>
                      <a:pt x="878009" y="317193"/>
                    </a:lnTo>
                    <a:lnTo>
                      <a:pt x="880547" y="312118"/>
                    </a:lnTo>
                    <a:lnTo>
                      <a:pt x="880547" y="309580"/>
                    </a:lnTo>
                    <a:lnTo>
                      <a:pt x="888159" y="304505"/>
                    </a:lnTo>
                    <a:lnTo>
                      <a:pt x="893235" y="304505"/>
                    </a:lnTo>
                    <a:lnTo>
                      <a:pt x="893235" y="301967"/>
                    </a:lnTo>
                    <a:lnTo>
                      <a:pt x="895772" y="299430"/>
                    </a:lnTo>
                    <a:lnTo>
                      <a:pt x="895772" y="291817"/>
                    </a:lnTo>
                    <a:lnTo>
                      <a:pt x="900847" y="291817"/>
                    </a:lnTo>
                    <a:lnTo>
                      <a:pt x="905923" y="296892"/>
                    </a:lnTo>
                    <a:lnTo>
                      <a:pt x="908461" y="299430"/>
                    </a:lnTo>
                    <a:lnTo>
                      <a:pt x="913536" y="304505"/>
                    </a:lnTo>
                    <a:lnTo>
                      <a:pt x="916073" y="309580"/>
                    </a:lnTo>
                    <a:lnTo>
                      <a:pt x="916073" y="322268"/>
                    </a:lnTo>
                    <a:lnTo>
                      <a:pt x="921149" y="337494"/>
                    </a:lnTo>
                    <a:lnTo>
                      <a:pt x="926224" y="350182"/>
                    </a:lnTo>
                    <a:lnTo>
                      <a:pt x="933837" y="365408"/>
                    </a:lnTo>
                    <a:lnTo>
                      <a:pt x="936375" y="373021"/>
                    </a:lnTo>
                    <a:lnTo>
                      <a:pt x="941450" y="378096"/>
                    </a:lnTo>
                    <a:lnTo>
                      <a:pt x="943987" y="378096"/>
                    </a:lnTo>
                    <a:lnTo>
                      <a:pt x="946525" y="375558"/>
                    </a:lnTo>
                    <a:lnTo>
                      <a:pt x="949063" y="373021"/>
                    </a:lnTo>
                    <a:lnTo>
                      <a:pt x="951600" y="370483"/>
                    </a:lnTo>
                    <a:lnTo>
                      <a:pt x="956675" y="370483"/>
                    </a:lnTo>
                    <a:lnTo>
                      <a:pt x="961751" y="373021"/>
                    </a:lnTo>
                    <a:lnTo>
                      <a:pt x="966826" y="375558"/>
                    </a:lnTo>
                    <a:lnTo>
                      <a:pt x="969364" y="375558"/>
                    </a:lnTo>
                    <a:lnTo>
                      <a:pt x="974439" y="380634"/>
                    </a:lnTo>
                    <a:lnTo>
                      <a:pt x="982052" y="388247"/>
                    </a:lnTo>
                    <a:lnTo>
                      <a:pt x="987127" y="395859"/>
                    </a:lnTo>
                    <a:lnTo>
                      <a:pt x="994740" y="403472"/>
                    </a:lnTo>
                    <a:lnTo>
                      <a:pt x="1004890" y="413623"/>
                    </a:lnTo>
                    <a:lnTo>
                      <a:pt x="1009966" y="421236"/>
                    </a:lnTo>
                    <a:lnTo>
                      <a:pt x="1020116" y="428849"/>
                    </a:lnTo>
                    <a:lnTo>
                      <a:pt x="1025192" y="433924"/>
                    </a:lnTo>
                    <a:lnTo>
                      <a:pt x="1025192" y="446612"/>
                    </a:lnTo>
                    <a:lnTo>
                      <a:pt x="1022654" y="449150"/>
                    </a:lnTo>
                    <a:lnTo>
                      <a:pt x="1022654" y="454225"/>
                    </a:lnTo>
                    <a:lnTo>
                      <a:pt x="1020116" y="454225"/>
                    </a:lnTo>
                    <a:lnTo>
                      <a:pt x="1017578" y="456762"/>
                    </a:lnTo>
                    <a:lnTo>
                      <a:pt x="1012503" y="456762"/>
                    </a:lnTo>
                    <a:lnTo>
                      <a:pt x="1009966" y="459300"/>
                    </a:lnTo>
                    <a:lnTo>
                      <a:pt x="1002353" y="461838"/>
                    </a:lnTo>
                    <a:lnTo>
                      <a:pt x="992202" y="464375"/>
                    </a:lnTo>
                    <a:lnTo>
                      <a:pt x="984589" y="466913"/>
                    </a:lnTo>
                    <a:lnTo>
                      <a:pt x="971901" y="471988"/>
                    </a:lnTo>
                    <a:lnTo>
                      <a:pt x="964288" y="474526"/>
                    </a:lnTo>
                    <a:lnTo>
                      <a:pt x="961751" y="474526"/>
                    </a:lnTo>
                    <a:lnTo>
                      <a:pt x="951600" y="477064"/>
                    </a:lnTo>
                    <a:lnTo>
                      <a:pt x="933837" y="482139"/>
                    </a:lnTo>
                    <a:lnTo>
                      <a:pt x="921149" y="487214"/>
                    </a:lnTo>
                    <a:lnTo>
                      <a:pt x="913536" y="489752"/>
                    </a:lnTo>
                    <a:lnTo>
                      <a:pt x="908461" y="492289"/>
                    </a:lnTo>
                    <a:lnTo>
                      <a:pt x="895772" y="497365"/>
                    </a:lnTo>
                    <a:lnTo>
                      <a:pt x="888159" y="502440"/>
                    </a:lnTo>
                    <a:lnTo>
                      <a:pt x="885622" y="504978"/>
                    </a:lnTo>
                    <a:lnTo>
                      <a:pt x="880547" y="507515"/>
                    </a:lnTo>
                    <a:lnTo>
                      <a:pt x="872934" y="512590"/>
                    </a:lnTo>
                    <a:lnTo>
                      <a:pt x="865321" y="517666"/>
                    </a:lnTo>
                    <a:lnTo>
                      <a:pt x="860246" y="520203"/>
                    </a:lnTo>
                    <a:lnTo>
                      <a:pt x="855170" y="525279"/>
                    </a:lnTo>
                    <a:lnTo>
                      <a:pt x="850095" y="530354"/>
                    </a:lnTo>
                    <a:lnTo>
                      <a:pt x="842482" y="535429"/>
                    </a:lnTo>
                    <a:lnTo>
                      <a:pt x="837407" y="537967"/>
                    </a:lnTo>
                    <a:lnTo>
                      <a:pt x="834869" y="540504"/>
                    </a:lnTo>
                    <a:lnTo>
                      <a:pt x="832332" y="543042"/>
                    </a:lnTo>
                    <a:lnTo>
                      <a:pt x="832332" y="550655"/>
                    </a:lnTo>
                    <a:lnTo>
                      <a:pt x="834869" y="553192"/>
                    </a:lnTo>
                    <a:lnTo>
                      <a:pt x="837407" y="558268"/>
                    </a:lnTo>
                    <a:lnTo>
                      <a:pt x="839944" y="558268"/>
                    </a:lnTo>
                    <a:lnTo>
                      <a:pt x="839944" y="560805"/>
                    </a:lnTo>
                    <a:lnTo>
                      <a:pt x="834869" y="560805"/>
                    </a:lnTo>
                    <a:lnTo>
                      <a:pt x="832332" y="563343"/>
                    </a:lnTo>
                    <a:lnTo>
                      <a:pt x="827256" y="565881"/>
                    </a:lnTo>
                    <a:lnTo>
                      <a:pt x="824719" y="568418"/>
                    </a:lnTo>
                    <a:lnTo>
                      <a:pt x="819644" y="570956"/>
                    </a:lnTo>
                    <a:lnTo>
                      <a:pt x="814568" y="573493"/>
                    </a:lnTo>
                    <a:lnTo>
                      <a:pt x="806955" y="578569"/>
                    </a:lnTo>
                    <a:lnTo>
                      <a:pt x="799342" y="578569"/>
                    </a:lnTo>
                    <a:lnTo>
                      <a:pt x="799342" y="581106"/>
                    </a:lnTo>
                    <a:lnTo>
                      <a:pt x="801880" y="583644"/>
                    </a:lnTo>
                    <a:lnTo>
                      <a:pt x="801880" y="591257"/>
                    </a:lnTo>
                    <a:lnTo>
                      <a:pt x="804418" y="596332"/>
                    </a:lnTo>
                    <a:lnTo>
                      <a:pt x="804418" y="601407"/>
                    </a:lnTo>
                    <a:lnTo>
                      <a:pt x="806955" y="603945"/>
                    </a:lnTo>
                    <a:lnTo>
                      <a:pt x="809493" y="616633"/>
                    </a:lnTo>
                    <a:lnTo>
                      <a:pt x="809493" y="619171"/>
                    </a:lnTo>
                    <a:lnTo>
                      <a:pt x="812030" y="624246"/>
                    </a:lnTo>
                    <a:lnTo>
                      <a:pt x="812030" y="626784"/>
                    </a:lnTo>
                    <a:lnTo>
                      <a:pt x="814568" y="631859"/>
                    </a:lnTo>
                    <a:lnTo>
                      <a:pt x="817106" y="634396"/>
                    </a:lnTo>
                    <a:lnTo>
                      <a:pt x="817106" y="642009"/>
                    </a:lnTo>
                    <a:lnTo>
                      <a:pt x="819644" y="644547"/>
                    </a:lnTo>
                    <a:lnTo>
                      <a:pt x="829794" y="652160"/>
                    </a:lnTo>
                    <a:lnTo>
                      <a:pt x="832332" y="654697"/>
                    </a:lnTo>
                    <a:lnTo>
                      <a:pt x="834869" y="654697"/>
                    </a:lnTo>
                    <a:lnTo>
                      <a:pt x="837407" y="657235"/>
                    </a:lnTo>
                    <a:lnTo>
                      <a:pt x="839944" y="659773"/>
                    </a:lnTo>
                    <a:lnTo>
                      <a:pt x="842482" y="659773"/>
                    </a:lnTo>
                    <a:lnTo>
                      <a:pt x="837407" y="662310"/>
                    </a:lnTo>
                    <a:lnTo>
                      <a:pt x="834869" y="659773"/>
                    </a:lnTo>
                    <a:lnTo>
                      <a:pt x="832332" y="662310"/>
                    </a:lnTo>
                    <a:lnTo>
                      <a:pt x="829794" y="664848"/>
                    </a:lnTo>
                    <a:lnTo>
                      <a:pt x="837407" y="664848"/>
                    </a:lnTo>
                    <a:lnTo>
                      <a:pt x="839944" y="667386"/>
                    </a:lnTo>
                    <a:lnTo>
                      <a:pt x="837407" y="667386"/>
                    </a:lnTo>
                    <a:lnTo>
                      <a:pt x="837407" y="672461"/>
                    </a:lnTo>
                    <a:lnTo>
                      <a:pt x="834869" y="672461"/>
                    </a:lnTo>
                    <a:lnTo>
                      <a:pt x="832332" y="677536"/>
                    </a:lnTo>
                    <a:lnTo>
                      <a:pt x="829794" y="677536"/>
                    </a:lnTo>
                    <a:lnTo>
                      <a:pt x="829794" y="685149"/>
                    </a:lnTo>
                    <a:lnTo>
                      <a:pt x="834869" y="685149"/>
                    </a:lnTo>
                    <a:lnTo>
                      <a:pt x="832332" y="687687"/>
                    </a:lnTo>
                    <a:lnTo>
                      <a:pt x="829794" y="687687"/>
                    </a:lnTo>
                    <a:lnTo>
                      <a:pt x="829794" y="697837"/>
                    </a:lnTo>
                    <a:lnTo>
                      <a:pt x="827256" y="700375"/>
                    </a:lnTo>
                    <a:lnTo>
                      <a:pt x="822181" y="697837"/>
                    </a:lnTo>
                    <a:lnTo>
                      <a:pt x="822181" y="710525"/>
                    </a:lnTo>
                    <a:lnTo>
                      <a:pt x="817106" y="707988"/>
                    </a:lnTo>
                    <a:lnTo>
                      <a:pt x="814568" y="705450"/>
                    </a:lnTo>
                    <a:lnTo>
                      <a:pt x="812030" y="705450"/>
                    </a:lnTo>
                    <a:lnTo>
                      <a:pt x="809493" y="707988"/>
                    </a:lnTo>
                    <a:lnTo>
                      <a:pt x="809493" y="713063"/>
                    </a:lnTo>
                    <a:lnTo>
                      <a:pt x="806955" y="715601"/>
                    </a:lnTo>
                    <a:lnTo>
                      <a:pt x="806955" y="718138"/>
                    </a:lnTo>
                    <a:lnTo>
                      <a:pt x="809493" y="720676"/>
                    </a:lnTo>
                    <a:lnTo>
                      <a:pt x="809493" y="730826"/>
                    </a:lnTo>
                    <a:lnTo>
                      <a:pt x="812030" y="733364"/>
                    </a:lnTo>
                    <a:lnTo>
                      <a:pt x="814568" y="735902"/>
                    </a:lnTo>
                    <a:lnTo>
                      <a:pt x="817106" y="738439"/>
                    </a:lnTo>
                    <a:lnTo>
                      <a:pt x="819644" y="738439"/>
                    </a:lnTo>
                    <a:lnTo>
                      <a:pt x="824719" y="740977"/>
                    </a:lnTo>
                    <a:lnTo>
                      <a:pt x="824719" y="748590"/>
                    </a:lnTo>
                    <a:lnTo>
                      <a:pt x="822181" y="746052"/>
                    </a:lnTo>
                    <a:lnTo>
                      <a:pt x="819644" y="743514"/>
                    </a:lnTo>
                    <a:lnTo>
                      <a:pt x="814568" y="746052"/>
                    </a:lnTo>
                    <a:lnTo>
                      <a:pt x="812030" y="746052"/>
                    </a:lnTo>
                    <a:lnTo>
                      <a:pt x="812030" y="748590"/>
                    </a:lnTo>
                    <a:lnTo>
                      <a:pt x="814568" y="751127"/>
                    </a:lnTo>
                    <a:lnTo>
                      <a:pt x="817106" y="751127"/>
                    </a:lnTo>
                    <a:lnTo>
                      <a:pt x="817106" y="748590"/>
                    </a:lnTo>
                    <a:lnTo>
                      <a:pt x="819644" y="748590"/>
                    </a:lnTo>
                    <a:lnTo>
                      <a:pt x="819644" y="756203"/>
                    </a:lnTo>
                    <a:lnTo>
                      <a:pt x="817106" y="758740"/>
                    </a:lnTo>
                    <a:lnTo>
                      <a:pt x="814568" y="761278"/>
                    </a:lnTo>
                    <a:lnTo>
                      <a:pt x="814568" y="758740"/>
                    </a:lnTo>
                    <a:lnTo>
                      <a:pt x="812030" y="753665"/>
                    </a:lnTo>
                    <a:lnTo>
                      <a:pt x="809493" y="753665"/>
                    </a:lnTo>
                    <a:lnTo>
                      <a:pt x="806955" y="756203"/>
                    </a:lnTo>
                    <a:lnTo>
                      <a:pt x="806955" y="758740"/>
                    </a:lnTo>
                    <a:lnTo>
                      <a:pt x="809493" y="763816"/>
                    </a:lnTo>
                    <a:lnTo>
                      <a:pt x="812030" y="768891"/>
                    </a:lnTo>
                    <a:lnTo>
                      <a:pt x="812030" y="771428"/>
                    </a:lnTo>
                    <a:lnTo>
                      <a:pt x="814568" y="771428"/>
                    </a:lnTo>
                    <a:lnTo>
                      <a:pt x="814568" y="776504"/>
                    </a:lnTo>
                    <a:lnTo>
                      <a:pt x="812030" y="781579"/>
                    </a:lnTo>
                    <a:lnTo>
                      <a:pt x="817106" y="784117"/>
                    </a:lnTo>
                    <a:lnTo>
                      <a:pt x="817106" y="786654"/>
                    </a:lnTo>
                    <a:lnTo>
                      <a:pt x="814568" y="789192"/>
                    </a:lnTo>
                    <a:lnTo>
                      <a:pt x="814568" y="794267"/>
                    </a:lnTo>
                    <a:lnTo>
                      <a:pt x="819644" y="794267"/>
                    </a:lnTo>
                    <a:lnTo>
                      <a:pt x="822181" y="796805"/>
                    </a:lnTo>
                    <a:lnTo>
                      <a:pt x="822181" y="799342"/>
                    </a:lnTo>
                    <a:lnTo>
                      <a:pt x="819644" y="799342"/>
                    </a:lnTo>
                    <a:lnTo>
                      <a:pt x="817106" y="801880"/>
                    </a:lnTo>
                    <a:lnTo>
                      <a:pt x="822181" y="806955"/>
                    </a:lnTo>
                    <a:lnTo>
                      <a:pt x="827256" y="806955"/>
                    </a:lnTo>
                    <a:lnTo>
                      <a:pt x="827256" y="819643"/>
                    </a:lnTo>
                    <a:lnTo>
                      <a:pt x="824719" y="822181"/>
                    </a:lnTo>
                    <a:lnTo>
                      <a:pt x="824719" y="824719"/>
                    </a:lnTo>
                    <a:lnTo>
                      <a:pt x="829794" y="824719"/>
                    </a:lnTo>
                    <a:lnTo>
                      <a:pt x="829794" y="822181"/>
                    </a:lnTo>
                    <a:lnTo>
                      <a:pt x="834869" y="822181"/>
                    </a:lnTo>
                    <a:lnTo>
                      <a:pt x="837407" y="824719"/>
                    </a:lnTo>
                    <a:lnTo>
                      <a:pt x="834869" y="824719"/>
                    </a:lnTo>
                    <a:lnTo>
                      <a:pt x="834869" y="827256"/>
                    </a:lnTo>
                    <a:lnTo>
                      <a:pt x="829794" y="827256"/>
                    </a:lnTo>
                    <a:lnTo>
                      <a:pt x="829794" y="829794"/>
                    </a:lnTo>
                    <a:lnTo>
                      <a:pt x="832332" y="832331"/>
                    </a:lnTo>
                    <a:lnTo>
                      <a:pt x="834869" y="834869"/>
                    </a:lnTo>
                    <a:lnTo>
                      <a:pt x="837407" y="837407"/>
                    </a:lnTo>
                    <a:lnTo>
                      <a:pt x="837407" y="839944"/>
                    </a:lnTo>
                    <a:lnTo>
                      <a:pt x="829794" y="839944"/>
                    </a:lnTo>
                    <a:lnTo>
                      <a:pt x="829794" y="842482"/>
                    </a:lnTo>
                    <a:lnTo>
                      <a:pt x="834869" y="842482"/>
                    </a:lnTo>
                    <a:lnTo>
                      <a:pt x="834869" y="845020"/>
                    </a:lnTo>
                    <a:lnTo>
                      <a:pt x="837407" y="842482"/>
                    </a:lnTo>
                    <a:lnTo>
                      <a:pt x="837407" y="847557"/>
                    </a:lnTo>
                    <a:lnTo>
                      <a:pt x="834869" y="847557"/>
                    </a:lnTo>
                    <a:lnTo>
                      <a:pt x="834869" y="850095"/>
                    </a:lnTo>
                    <a:lnTo>
                      <a:pt x="837407" y="850095"/>
                    </a:lnTo>
                    <a:lnTo>
                      <a:pt x="839944" y="847557"/>
                    </a:lnTo>
                    <a:lnTo>
                      <a:pt x="845020" y="847557"/>
                    </a:lnTo>
                    <a:lnTo>
                      <a:pt x="845020" y="852633"/>
                    </a:lnTo>
                    <a:lnTo>
                      <a:pt x="842482" y="855170"/>
                    </a:lnTo>
                    <a:lnTo>
                      <a:pt x="842482" y="860245"/>
                    </a:lnTo>
                    <a:lnTo>
                      <a:pt x="834869" y="860245"/>
                    </a:lnTo>
                    <a:lnTo>
                      <a:pt x="832332" y="862783"/>
                    </a:lnTo>
                    <a:lnTo>
                      <a:pt x="827256" y="862783"/>
                    </a:lnTo>
                    <a:lnTo>
                      <a:pt x="827256" y="867858"/>
                    </a:lnTo>
                    <a:lnTo>
                      <a:pt x="829794" y="867858"/>
                    </a:lnTo>
                    <a:lnTo>
                      <a:pt x="829794" y="875471"/>
                    </a:lnTo>
                    <a:lnTo>
                      <a:pt x="832332" y="875471"/>
                    </a:lnTo>
                    <a:lnTo>
                      <a:pt x="829794" y="878009"/>
                    </a:lnTo>
                    <a:lnTo>
                      <a:pt x="827256" y="878009"/>
                    </a:lnTo>
                    <a:lnTo>
                      <a:pt x="827256" y="875471"/>
                    </a:lnTo>
                    <a:lnTo>
                      <a:pt x="824719" y="872934"/>
                    </a:lnTo>
                    <a:lnTo>
                      <a:pt x="824719" y="870396"/>
                    </a:lnTo>
                    <a:lnTo>
                      <a:pt x="822181" y="867858"/>
                    </a:lnTo>
                    <a:lnTo>
                      <a:pt x="819644" y="870396"/>
                    </a:lnTo>
                    <a:lnTo>
                      <a:pt x="822181" y="872934"/>
                    </a:lnTo>
                    <a:lnTo>
                      <a:pt x="822181" y="880547"/>
                    </a:lnTo>
                    <a:lnTo>
                      <a:pt x="819644" y="883084"/>
                    </a:lnTo>
                    <a:lnTo>
                      <a:pt x="814568" y="883084"/>
                    </a:lnTo>
                    <a:lnTo>
                      <a:pt x="814568" y="880547"/>
                    </a:lnTo>
                    <a:lnTo>
                      <a:pt x="812030" y="880547"/>
                    </a:lnTo>
                    <a:lnTo>
                      <a:pt x="809493" y="878009"/>
                    </a:lnTo>
                    <a:lnTo>
                      <a:pt x="809493" y="875471"/>
                    </a:lnTo>
                    <a:lnTo>
                      <a:pt x="804418" y="875471"/>
                    </a:lnTo>
                    <a:lnTo>
                      <a:pt x="804418" y="883084"/>
                    </a:lnTo>
                    <a:lnTo>
                      <a:pt x="812030" y="883084"/>
                    </a:lnTo>
                    <a:lnTo>
                      <a:pt x="809493" y="885622"/>
                    </a:lnTo>
                    <a:lnTo>
                      <a:pt x="809493" y="888159"/>
                    </a:lnTo>
                    <a:lnTo>
                      <a:pt x="801880" y="888159"/>
                    </a:lnTo>
                    <a:lnTo>
                      <a:pt x="804418" y="890697"/>
                    </a:lnTo>
                    <a:lnTo>
                      <a:pt x="804418" y="893235"/>
                    </a:lnTo>
                    <a:lnTo>
                      <a:pt x="806955" y="895772"/>
                    </a:lnTo>
                    <a:lnTo>
                      <a:pt x="796805" y="895772"/>
                    </a:lnTo>
                    <a:lnTo>
                      <a:pt x="794267" y="898310"/>
                    </a:lnTo>
                    <a:lnTo>
                      <a:pt x="794267" y="900848"/>
                    </a:lnTo>
                    <a:lnTo>
                      <a:pt x="796805" y="903385"/>
                    </a:lnTo>
                    <a:lnTo>
                      <a:pt x="796805" y="900848"/>
                    </a:lnTo>
                    <a:lnTo>
                      <a:pt x="801880" y="903385"/>
                    </a:lnTo>
                    <a:lnTo>
                      <a:pt x="801880" y="908460"/>
                    </a:lnTo>
                    <a:lnTo>
                      <a:pt x="794267" y="908460"/>
                    </a:lnTo>
                    <a:lnTo>
                      <a:pt x="791730" y="910998"/>
                    </a:lnTo>
                    <a:lnTo>
                      <a:pt x="789192" y="913536"/>
                    </a:lnTo>
                    <a:lnTo>
                      <a:pt x="786654" y="913536"/>
                    </a:lnTo>
                    <a:lnTo>
                      <a:pt x="786654" y="910998"/>
                    </a:lnTo>
                    <a:lnTo>
                      <a:pt x="784117" y="908460"/>
                    </a:lnTo>
                    <a:lnTo>
                      <a:pt x="781579" y="908460"/>
                    </a:lnTo>
                    <a:lnTo>
                      <a:pt x="779041" y="910998"/>
                    </a:lnTo>
                    <a:lnTo>
                      <a:pt x="773966" y="910998"/>
                    </a:lnTo>
                    <a:lnTo>
                      <a:pt x="771429" y="908460"/>
                    </a:lnTo>
                    <a:lnTo>
                      <a:pt x="768891" y="910998"/>
                    </a:lnTo>
                    <a:lnTo>
                      <a:pt x="766353" y="913536"/>
                    </a:lnTo>
                    <a:lnTo>
                      <a:pt x="771429" y="916073"/>
                    </a:lnTo>
                    <a:lnTo>
                      <a:pt x="771429" y="921148"/>
                    </a:lnTo>
                    <a:lnTo>
                      <a:pt x="766353" y="921148"/>
                    </a:lnTo>
                    <a:lnTo>
                      <a:pt x="766353" y="916073"/>
                    </a:lnTo>
                    <a:lnTo>
                      <a:pt x="763816" y="913536"/>
                    </a:lnTo>
                    <a:lnTo>
                      <a:pt x="758741" y="913536"/>
                    </a:lnTo>
                    <a:lnTo>
                      <a:pt x="758741" y="921148"/>
                    </a:lnTo>
                    <a:lnTo>
                      <a:pt x="756203" y="923686"/>
                    </a:lnTo>
                    <a:lnTo>
                      <a:pt x="761278" y="926224"/>
                    </a:lnTo>
                    <a:lnTo>
                      <a:pt x="761278" y="928761"/>
                    </a:lnTo>
                    <a:lnTo>
                      <a:pt x="758741" y="931299"/>
                    </a:lnTo>
                    <a:lnTo>
                      <a:pt x="753665" y="931299"/>
                    </a:lnTo>
                    <a:lnTo>
                      <a:pt x="753665" y="933837"/>
                    </a:lnTo>
                    <a:lnTo>
                      <a:pt x="751127" y="933837"/>
                    </a:lnTo>
                    <a:lnTo>
                      <a:pt x="751127" y="941450"/>
                    </a:lnTo>
                    <a:lnTo>
                      <a:pt x="756203" y="941450"/>
                    </a:lnTo>
                    <a:lnTo>
                      <a:pt x="756203" y="943987"/>
                    </a:lnTo>
                    <a:lnTo>
                      <a:pt x="758741" y="943987"/>
                    </a:lnTo>
                    <a:lnTo>
                      <a:pt x="761278" y="946525"/>
                    </a:lnTo>
                    <a:lnTo>
                      <a:pt x="761278" y="951600"/>
                    </a:lnTo>
                    <a:lnTo>
                      <a:pt x="763816" y="954138"/>
                    </a:lnTo>
                    <a:lnTo>
                      <a:pt x="763816" y="951600"/>
                    </a:lnTo>
                    <a:lnTo>
                      <a:pt x="768891" y="951600"/>
                    </a:lnTo>
                    <a:lnTo>
                      <a:pt x="768891" y="954138"/>
                    </a:lnTo>
                    <a:lnTo>
                      <a:pt x="766353" y="956675"/>
                    </a:lnTo>
                    <a:lnTo>
                      <a:pt x="763816" y="954138"/>
                    </a:lnTo>
                    <a:lnTo>
                      <a:pt x="763816" y="956675"/>
                    </a:lnTo>
                    <a:lnTo>
                      <a:pt x="761278" y="956675"/>
                    </a:lnTo>
                    <a:lnTo>
                      <a:pt x="761278" y="959213"/>
                    </a:lnTo>
                    <a:lnTo>
                      <a:pt x="763816" y="959213"/>
                    </a:lnTo>
                    <a:lnTo>
                      <a:pt x="766353" y="961751"/>
                    </a:lnTo>
                    <a:lnTo>
                      <a:pt x="768891" y="964288"/>
                    </a:lnTo>
                    <a:lnTo>
                      <a:pt x="771429" y="964288"/>
                    </a:lnTo>
                    <a:lnTo>
                      <a:pt x="773966" y="966826"/>
                    </a:lnTo>
                    <a:lnTo>
                      <a:pt x="771429" y="969364"/>
                    </a:lnTo>
                    <a:lnTo>
                      <a:pt x="768891" y="971901"/>
                    </a:lnTo>
                    <a:lnTo>
                      <a:pt x="771429" y="971901"/>
                    </a:lnTo>
                    <a:lnTo>
                      <a:pt x="773966" y="974439"/>
                    </a:lnTo>
                    <a:lnTo>
                      <a:pt x="776504" y="971901"/>
                    </a:lnTo>
                    <a:lnTo>
                      <a:pt x="781579" y="971901"/>
                    </a:lnTo>
                    <a:lnTo>
                      <a:pt x="781579" y="974439"/>
                    </a:lnTo>
                    <a:lnTo>
                      <a:pt x="779041" y="976976"/>
                    </a:lnTo>
                    <a:lnTo>
                      <a:pt x="776504" y="976976"/>
                    </a:lnTo>
                    <a:lnTo>
                      <a:pt x="773966" y="979514"/>
                    </a:lnTo>
                    <a:lnTo>
                      <a:pt x="779041" y="979514"/>
                    </a:lnTo>
                    <a:lnTo>
                      <a:pt x="779041" y="976976"/>
                    </a:lnTo>
                    <a:lnTo>
                      <a:pt x="781579" y="976976"/>
                    </a:lnTo>
                    <a:lnTo>
                      <a:pt x="781579" y="982052"/>
                    </a:lnTo>
                    <a:lnTo>
                      <a:pt x="779041" y="984589"/>
                    </a:lnTo>
                    <a:lnTo>
                      <a:pt x="779041" y="987127"/>
                    </a:lnTo>
                    <a:lnTo>
                      <a:pt x="786654" y="987127"/>
                    </a:lnTo>
                    <a:lnTo>
                      <a:pt x="786654" y="989665"/>
                    </a:lnTo>
                    <a:lnTo>
                      <a:pt x="781579" y="989665"/>
                    </a:lnTo>
                    <a:lnTo>
                      <a:pt x="779041" y="992202"/>
                    </a:lnTo>
                    <a:lnTo>
                      <a:pt x="779041" y="994740"/>
                    </a:lnTo>
                    <a:lnTo>
                      <a:pt x="784117" y="994740"/>
                    </a:lnTo>
                    <a:lnTo>
                      <a:pt x="784117" y="1004890"/>
                    </a:lnTo>
                    <a:lnTo>
                      <a:pt x="791730" y="1004890"/>
                    </a:lnTo>
                    <a:lnTo>
                      <a:pt x="791730" y="1002353"/>
                    </a:lnTo>
                    <a:lnTo>
                      <a:pt x="794267" y="1004890"/>
                    </a:lnTo>
                    <a:lnTo>
                      <a:pt x="796805" y="1004890"/>
                    </a:lnTo>
                    <a:lnTo>
                      <a:pt x="796805" y="1007428"/>
                    </a:lnTo>
                    <a:lnTo>
                      <a:pt x="799342" y="1007428"/>
                    </a:lnTo>
                    <a:lnTo>
                      <a:pt x="799342" y="1009965"/>
                    </a:lnTo>
                    <a:lnTo>
                      <a:pt x="796805" y="1012503"/>
                    </a:lnTo>
                    <a:lnTo>
                      <a:pt x="794267" y="1015041"/>
                    </a:lnTo>
                    <a:lnTo>
                      <a:pt x="794267" y="1012503"/>
                    </a:lnTo>
                    <a:lnTo>
                      <a:pt x="789192" y="1009965"/>
                    </a:lnTo>
                    <a:lnTo>
                      <a:pt x="789192" y="1015041"/>
                    </a:lnTo>
                    <a:lnTo>
                      <a:pt x="784117" y="1015041"/>
                    </a:lnTo>
                    <a:lnTo>
                      <a:pt x="781579" y="1012503"/>
                    </a:lnTo>
                    <a:lnTo>
                      <a:pt x="776504" y="1012503"/>
                    </a:lnTo>
                    <a:lnTo>
                      <a:pt x="773966" y="1009965"/>
                    </a:lnTo>
                    <a:lnTo>
                      <a:pt x="771429" y="1007428"/>
                    </a:lnTo>
                    <a:lnTo>
                      <a:pt x="768891" y="1004890"/>
                    </a:lnTo>
                    <a:lnTo>
                      <a:pt x="766353" y="999815"/>
                    </a:lnTo>
                    <a:lnTo>
                      <a:pt x="763816" y="997277"/>
                    </a:lnTo>
                    <a:lnTo>
                      <a:pt x="761278" y="997277"/>
                    </a:lnTo>
                    <a:lnTo>
                      <a:pt x="761278" y="1002353"/>
                    </a:lnTo>
                    <a:lnTo>
                      <a:pt x="763816" y="1004890"/>
                    </a:lnTo>
                    <a:lnTo>
                      <a:pt x="761278" y="1007428"/>
                    </a:lnTo>
                    <a:lnTo>
                      <a:pt x="761278" y="1009965"/>
                    </a:lnTo>
                    <a:lnTo>
                      <a:pt x="758741" y="1007428"/>
                    </a:lnTo>
                    <a:lnTo>
                      <a:pt x="756203" y="1009965"/>
                    </a:lnTo>
                    <a:lnTo>
                      <a:pt x="753665" y="1009965"/>
                    </a:lnTo>
                    <a:lnTo>
                      <a:pt x="753665" y="1002353"/>
                    </a:lnTo>
                    <a:lnTo>
                      <a:pt x="751127" y="999815"/>
                    </a:lnTo>
                    <a:lnTo>
                      <a:pt x="748590" y="997277"/>
                    </a:lnTo>
                    <a:lnTo>
                      <a:pt x="746052" y="997277"/>
                    </a:lnTo>
                    <a:lnTo>
                      <a:pt x="746052" y="1002353"/>
                    </a:lnTo>
                    <a:lnTo>
                      <a:pt x="743515" y="1002353"/>
                    </a:lnTo>
                    <a:lnTo>
                      <a:pt x="743515" y="999815"/>
                    </a:lnTo>
                    <a:lnTo>
                      <a:pt x="738439" y="999815"/>
                    </a:lnTo>
                    <a:lnTo>
                      <a:pt x="740977" y="1002353"/>
                    </a:lnTo>
                    <a:lnTo>
                      <a:pt x="740977" y="1007428"/>
                    </a:lnTo>
                    <a:lnTo>
                      <a:pt x="735902" y="1007428"/>
                    </a:lnTo>
                    <a:lnTo>
                      <a:pt x="733364" y="1009965"/>
                    </a:lnTo>
                    <a:lnTo>
                      <a:pt x="733364" y="1015041"/>
                    </a:lnTo>
                    <a:lnTo>
                      <a:pt x="735902" y="1015041"/>
                    </a:lnTo>
                    <a:lnTo>
                      <a:pt x="738439" y="1012503"/>
                    </a:lnTo>
                    <a:lnTo>
                      <a:pt x="740977" y="1012503"/>
                    </a:lnTo>
                    <a:lnTo>
                      <a:pt x="740977" y="1015041"/>
                    </a:lnTo>
                    <a:lnTo>
                      <a:pt x="738439" y="1017578"/>
                    </a:lnTo>
                    <a:lnTo>
                      <a:pt x="740977" y="1020116"/>
                    </a:lnTo>
                    <a:lnTo>
                      <a:pt x="743515" y="1022654"/>
                    </a:lnTo>
                    <a:lnTo>
                      <a:pt x="740977" y="1025191"/>
                    </a:lnTo>
                    <a:lnTo>
                      <a:pt x="740977" y="1027729"/>
                    </a:lnTo>
                    <a:lnTo>
                      <a:pt x="743515" y="1030266"/>
                    </a:lnTo>
                    <a:lnTo>
                      <a:pt x="743515" y="1032804"/>
                    </a:lnTo>
                    <a:lnTo>
                      <a:pt x="746052" y="1032804"/>
                    </a:lnTo>
                    <a:lnTo>
                      <a:pt x="746052" y="1035342"/>
                    </a:lnTo>
                    <a:lnTo>
                      <a:pt x="743515" y="1035342"/>
                    </a:lnTo>
                    <a:lnTo>
                      <a:pt x="738439" y="1032804"/>
                    </a:lnTo>
                    <a:lnTo>
                      <a:pt x="738439" y="1037879"/>
                    </a:lnTo>
                    <a:lnTo>
                      <a:pt x="735902" y="1042955"/>
                    </a:lnTo>
                    <a:lnTo>
                      <a:pt x="733364" y="1037879"/>
                    </a:lnTo>
                    <a:lnTo>
                      <a:pt x="728289" y="1037879"/>
                    </a:lnTo>
                    <a:lnTo>
                      <a:pt x="725751" y="1042955"/>
                    </a:lnTo>
                    <a:lnTo>
                      <a:pt x="723213" y="1042955"/>
                    </a:lnTo>
                    <a:lnTo>
                      <a:pt x="723213" y="1037879"/>
                    </a:lnTo>
                    <a:lnTo>
                      <a:pt x="720676" y="1035342"/>
                    </a:lnTo>
                    <a:lnTo>
                      <a:pt x="715601" y="1035342"/>
                    </a:lnTo>
                    <a:lnTo>
                      <a:pt x="713063" y="1037879"/>
                    </a:lnTo>
                    <a:lnTo>
                      <a:pt x="713063" y="1040417"/>
                    </a:lnTo>
                    <a:lnTo>
                      <a:pt x="718139" y="1040417"/>
                    </a:lnTo>
                    <a:lnTo>
                      <a:pt x="718139" y="1042955"/>
                    </a:lnTo>
                    <a:lnTo>
                      <a:pt x="715601" y="1045492"/>
                    </a:lnTo>
                    <a:lnTo>
                      <a:pt x="713063" y="1048030"/>
                    </a:lnTo>
                    <a:lnTo>
                      <a:pt x="710525" y="1050568"/>
                    </a:lnTo>
                    <a:lnTo>
                      <a:pt x="707988" y="1048030"/>
                    </a:lnTo>
                    <a:lnTo>
                      <a:pt x="705450" y="1048030"/>
                    </a:lnTo>
                    <a:lnTo>
                      <a:pt x="705450" y="1050568"/>
                    </a:lnTo>
                    <a:lnTo>
                      <a:pt x="707988" y="1050568"/>
                    </a:lnTo>
                    <a:lnTo>
                      <a:pt x="710525" y="1053105"/>
                    </a:lnTo>
                    <a:lnTo>
                      <a:pt x="707988" y="1055643"/>
                    </a:lnTo>
                    <a:lnTo>
                      <a:pt x="702913" y="1055643"/>
                    </a:lnTo>
                    <a:lnTo>
                      <a:pt x="702913" y="1058180"/>
                    </a:lnTo>
                    <a:lnTo>
                      <a:pt x="697837" y="1058180"/>
                    </a:lnTo>
                    <a:lnTo>
                      <a:pt x="692762" y="1055643"/>
                    </a:lnTo>
                    <a:lnTo>
                      <a:pt x="690225" y="1053105"/>
                    </a:lnTo>
                    <a:lnTo>
                      <a:pt x="685149" y="1058180"/>
                    </a:lnTo>
                    <a:lnTo>
                      <a:pt x="682612" y="1060718"/>
                    </a:lnTo>
                    <a:lnTo>
                      <a:pt x="682612" y="1065793"/>
                    </a:lnTo>
                    <a:lnTo>
                      <a:pt x="677536" y="1065793"/>
                    </a:lnTo>
                    <a:lnTo>
                      <a:pt x="677536" y="1060718"/>
                    </a:lnTo>
                    <a:lnTo>
                      <a:pt x="674999" y="1058180"/>
                    </a:lnTo>
                    <a:lnTo>
                      <a:pt x="672461" y="1058180"/>
                    </a:lnTo>
                    <a:lnTo>
                      <a:pt x="669923" y="1060718"/>
                    </a:lnTo>
                    <a:lnTo>
                      <a:pt x="667386" y="1060718"/>
                    </a:lnTo>
                    <a:lnTo>
                      <a:pt x="667386" y="1065793"/>
                    </a:lnTo>
                    <a:lnTo>
                      <a:pt x="669923" y="1065793"/>
                    </a:lnTo>
                    <a:lnTo>
                      <a:pt x="674999" y="1068331"/>
                    </a:lnTo>
                    <a:lnTo>
                      <a:pt x="677536" y="1070869"/>
                    </a:lnTo>
                    <a:lnTo>
                      <a:pt x="674999" y="1073406"/>
                    </a:lnTo>
                    <a:lnTo>
                      <a:pt x="669923" y="1070869"/>
                    </a:lnTo>
                    <a:lnTo>
                      <a:pt x="667386" y="1073406"/>
                    </a:lnTo>
                    <a:lnTo>
                      <a:pt x="664848" y="1073406"/>
                    </a:lnTo>
                    <a:lnTo>
                      <a:pt x="662310" y="1075944"/>
                    </a:lnTo>
                    <a:lnTo>
                      <a:pt x="652160" y="1075944"/>
                    </a:lnTo>
                    <a:lnTo>
                      <a:pt x="652160" y="1088632"/>
                    </a:lnTo>
                    <a:lnTo>
                      <a:pt x="654698" y="1091170"/>
                    </a:lnTo>
                    <a:lnTo>
                      <a:pt x="657235" y="1091170"/>
                    </a:lnTo>
                    <a:lnTo>
                      <a:pt x="657235" y="1093707"/>
                    </a:lnTo>
                    <a:lnTo>
                      <a:pt x="654698" y="1096245"/>
                    </a:lnTo>
                    <a:lnTo>
                      <a:pt x="654698" y="1101320"/>
                    </a:lnTo>
                    <a:lnTo>
                      <a:pt x="647085" y="1101320"/>
                    </a:lnTo>
                    <a:lnTo>
                      <a:pt x="647085" y="1103858"/>
                    </a:lnTo>
                    <a:lnTo>
                      <a:pt x="636934" y="1103858"/>
                    </a:lnTo>
                    <a:lnTo>
                      <a:pt x="636934" y="1108933"/>
                    </a:lnTo>
                    <a:lnTo>
                      <a:pt x="642010" y="1108933"/>
                    </a:lnTo>
                    <a:lnTo>
                      <a:pt x="642010" y="1114008"/>
                    </a:lnTo>
                    <a:lnTo>
                      <a:pt x="639472" y="1114008"/>
                    </a:lnTo>
                    <a:lnTo>
                      <a:pt x="634396" y="1116546"/>
                    </a:lnTo>
                    <a:lnTo>
                      <a:pt x="631859" y="1119083"/>
                    </a:lnTo>
                    <a:lnTo>
                      <a:pt x="621708" y="1119083"/>
                    </a:lnTo>
                    <a:lnTo>
                      <a:pt x="621708" y="1121621"/>
                    </a:lnTo>
                    <a:lnTo>
                      <a:pt x="624246" y="1124159"/>
                    </a:lnTo>
                    <a:lnTo>
                      <a:pt x="621708" y="1126696"/>
                    </a:lnTo>
                    <a:lnTo>
                      <a:pt x="619171" y="1126696"/>
                    </a:lnTo>
                    <a:lnTo>
                      <a:pt x="616633" y="1124159"/>
                    </a:lnTo>
                    <a:lnTo>
                      <a:pt x="614096" y="1124159"/>
                    </a:lnTo>
                    <a:lnTo>
                      <a:pt x="611558" y="1126696"/>
                    </a:lnTo>
                    <a:lnTo>
                      <a:pt x="606483" y="1126696"/>
                    </a:lnTo>
                    <a:lnTo>
                      <a:pt x="606483" y="1124159"/>
                    </a:lnTo>
                    <a:lnTo>
                      <a:pt x="603945" y="1124159"/>
                    </a:lnTo>
                    <a:lnTo>
                      <a:pt x="603945" y="1129234"/>
                    </a:lnTo>
                    <a:lnTo>
                      <a:pt x="606483" y="1131772"/>
                    </a:lnTo>
                    <a:lnTo>
                      <a:pt x="609020" y="1134309"/>
                    </a:lnTo>
                    <a:lnTo>
                      <a:pt x="606483" y="1136847"/>
                    </a:lnTo>
                    <a:lnTo>
                      <a:pt x="601408" y="1136847"/>
                    </a:lnTo>
                    <a:lnTo>
                      <a:pt x="601408" y="1144460"/>
                    </a:lnTo>
                    <a:lnTo>
                      <a:pt x="598870" y="1144460"/>
                    </a:lnTo>
                    <a:lnTo>
                      <a:pt x="596332" y="1141922"/>
                    </a:lnTo>
                    <a:lnTo>
                      <a:pt x="591257" y="1141922"/>
                    </a:lnTo>
                    <a:lnTo>
                      <a:pt x="591257" y="1144460"/>
                    </a:lnTo>
                    <a:lnTo>
                      <a:pt x="593795" y="1146997"/>
                    </a:lnTo>
                    <a:lnTo>
                      <a:pt x="596332" y="1149535"/>
                    </a:lnTo>
                    <a:lnTo>
                      <a:pt x="596332" y="1152073"/>
                    </a:lnTo>
                    <a:lnTo>
                      <a:pt x="593795" y="1154610"/>
                    </a:lnTo>
                    <a:lnTo>
                      <a:pt x="591257" y="1154610"/>
                    </a:lnTo>
                    <a:lnTo>
                      <a:pt x="591257" y="1152073"/>
                    </a:lnTo>
                    <a:lnTo>
                      <a:pt x="588719" y="1152073"/>
                    </a:lnTo>
                    <a:lnTo>
                      <a:pt x="586182" y="1154610"/>
                    </a:lnTo>
                    <a:lnTo>
                      <a:pt x="583644" y="1157148"/>
                    </a:lnTo>
                    <a:lnTo>
                      <a:pt x="581106" y="1157148"/>
                    </a:lnTo>
                    <a:lnTo>
                      <a:pt x="581106" y="1154610"/>
                    </a:lnTo>
                    <a:lnTo>
                      <a:pt x="578569" y="1157148"/>
                    </a:lnTo>
                    <a:lnTo>
                      <a:pt x="578569" y="1159686"/>
                    </a:lnTo>
                    <a:lnTo>
                      <a:pt x="581106" y="1159686"/>
                    </a:lnTo>
                    <a:lnTo>
                      <a:pt x="583644" y="1162223"/>
                    </a:lnTo>
                    <a:lnTo>
                      <a:pt x="581106" y="1164761"/>
                    </a:lnTo>
                    <a:lnTo>
                      <a:pt x="578569" y="1164761"/>
                    </a:lnTo>
                    <a:lnTo>
                      <a:pt x="578569" y="1167299"/>
                    </a:lnTo>
                    <a:lnTo>
                      <a:pt x="576031" y="1169836"/>
                    </a:lnTo>
                    <a:lnTo>
                      <a:pt x="573494" y="1167299"/>
                    </a:lnTo>
                    <a:lnTo>
                      <a:pt x="573494" y="1164761"/>
                    </a:lnTo>
                    <a:lnTo>
                      <a:pt x="576031" y="1164761"/>
                    </a:lnTo>
                    <a:lnTo>
                      <a:pt x="576031" y="1159686"/>
                    </a:lnTo>
                    <a:lnTo>
                      <a:pt x="573494" y="1159686"/>
                    </a:lnTo>
                    <a:lnTo>
                      <a:pt x="570956" y="1157148"/>
                    </a:lnTo>
                    <a:lnTo>
                      <a:pt x="568418" y="1162223"/>
                    </a:lnTo>
                    <a:lnTo>
                      <a:pt x="560805" y="1162223"/>
                    </a:lnTo>
                    <a:lnTo>
                      <a:pt x="560805" y="1159686"/>
                    </a:lnTo>
                    <a:lnTo>
                      <a:pt x="558268" y="1157148"/>
                    </a:lnTo>
                    <a:lnTo>
                      <a:pt x="555730" y="1159686"/>
                    </a:lnTo>
                    <a:lnTo>
                      <a:pt x="555730" y="1167299"/>
                    </a:lnTo>
                    <a:lnTo>
                      <a:pt x="553193" y="1169836"/>
                    </a:lnTo>
                    <a:lnTo>
                      <a:pt x="550655" y="1172374"/>
                    </a:lnTo>
                    <a:lnTo>
                      <a:pt x="550655" y="1179987"/>
                    </a:lnTo>
                    <a:lnTo>
                      <a:pt x="548117" y="1179987"/>
                    </a:lnTo>
                    <a:lnTo>
                      <a:pt x="545580" y="1177449"/>
                    </a:lnTo>
                    <a:lnTo>
                      <a:pt x="537967" y="1177449"/>
                    </a:lnTo>
                    <a:lnTo>
                      <a:pt x="535429" y="1179987"/>
                    </a:lnTo>
                    <a:lnTo>
                      <a:pt x="535429" y="1182524"/>
                    </a:lnTo>
                    <a:lnTo>
                      <a:pt x="537967" y="1182524"/>
                    </a:lnTo>
                    <a:lnTo>
                      <a:pt x="535429" y="1185062"/>
                    </a:lnTo>
                    <a:lnTo>
                      <a:pt x="537967" y="1187600"/>
                    </a:lnTo>
                    <a:lnTo>
                      <a:pt x="537967" y="1190137"/>
                    </a:lnTo>
                    <a:lnTo>
                      <a:pt x="535429" y="1190137"/>
                    </a:lnTo>
                    <a:lnTo>
                      <a:pt x="532891" y="1192675"/>
                    </a:lnTo>
                    <a:lnTo>
                      <a:pt x="532891" y="1197750"/>
                    </a:lnTo>
                    <a:lnTo>
                      <a:pt x="535429" y="1197750"/>
                    </a:lnTo>
                    <a:lnTo>
                      <a:pt x="535429" y="1200288"/>
                    </a:lnTo>
                    <a:lnTo>
                      <a:pt x="522741" y="1200288"/>
                    </a:lnTo>
                    <a:lnTo>
                      <a:pt x="520203" y="1202825"/>
                    </a:lnTo>
                    <a:lnTo>
                      <a:pt x="517666" y="1205363"/>
                    </a:lnTo>
                    <a:lnTo>
                      <a:pt x="515128" y="1207900"/>
                    </a:lnTo>
                    <a:lnTo>
                      <a:pt x="510053" y="1207900"/>
                    </a:lnTo>
                    <a:lnTo>
                      <a:pt x="507515" y="1205363"/>
                    </a:lnTo>
                    <a:lnTo>
                      <a:pt x="507515" y="1202825"/>
                    </a:lnTo>
                    <a:lnTo>
                      <a:pt x="504977" y="1202825"/>
                    </a:lnTo>
                    <a:lnTo>
                      <a:pt x="502440" y="1200288"/>
                    </a:lnTo>
                    <a:lnTo>
                      <a:pt x="499902" y="1197750"/>
                    </a:lnTo>
                    <a:lnTo>
                      <a:pt x="499902" y="1195212"/>
                    </a:lnTo>
                    <a:lnTo>
                      <a:pt x="497365" y="1192675"/>
                    </a:lnTo>
                    <a:lnTo>
                      <a:pt x="494827" y="1190137"/>
                    </a:lnTo>
                    <a:lnTo>
                      <a:pt x="494827" y="1187600"/>
                    </a:lnTo>
                    <a:lnTo>
                      <a:pt x="492289" y="1187600"/>
                    </a:lnTo>
                    <a:lnTo>
                      <a:pt x="489752" y="1182524"/>
                    </a:lnTo>
                    <a:lnTo>
                      <a:pt x="487214" y="1179987"/>
                    </a:lnTo>
                    <a:lnTo>
                      <a:pt x="487214" y="1182524"/>
                    </a:lnTo>
                    <a:lnTo>
                      <a:pt x="484677" y="1182524"/>
                    </a:lnTo>
                    <a:lnTo>
                      <a:pt x="482139" y="1185062"/>
                    </a:lnTo>
                    <a:lnTo>
                      <a:pt x="456773" y="1185062"/>
                    </a:lnTo>
                    <a:lnTo>
                      <a:pt x="454235" y="1182524"/>
                    </a:lnTo>
                    <a:lnTo>
                      <a:pt x="449160" y="1182524"/>
                    </a:lnTo>
                    <a:lnTo>
                      <a:pt x="446623" y="1177449"/>
                    </a:lnTo>
                    <a:lnTo>
                      <a:pt x="444085" y="1174911"/>
                    </a:lnTo>
                    <a:lnTo>
                      <a:pt x="444085" y="1172374"/>
                    </a:lnTo>
                    <a:lnTo>
                      <a:pt x="441547" y="1169836"/>
                    </a:lnTo>
                    <a:lnTo>
                      <a:pt x="439010" y="1167299"/>
                    </a:lnTo>
                    <a:lnTo>
                      <a:pt x="436472" y="1167299"/>
                    </a:lnTo>
                    <a:lnTo>
                      <a:pt x="433935" y="1164761"/>
                    </a:lnTo>
                    <a:lnTo>
                      <a:pt x="431397" y="1157148"/>
                    </a:lnTo>
                    <a:lnTo>
                      <a:pt x="428859" y="1154610"/>
                    </a:lnTo>
                    <a:lnTo>
                      <a:pt x="428859" y="1121632"/>
                    </a:lnTo>
                    <a:lnTo>
                      <a:pt x="426322" y="1119094"/>
                    </a:lnTo>
                    <a:lnTo>
                      <a:pt x="426322" y="1116557"/>
                    </a:lnTo>
                    <a:lnTo>
                      <a:pt x="423784" y="1116557"/>
                    </a:lnTo>
                    <a:lnTo>
                      <a:pt x="423784" y="1111481"/>
                    </a:lnTo>
                    <a:lnTo>
                      <a:pt x="421246" y="1108944"/>
                    </a:lnTo>
                    <a:lnTo>
                      <a:pt x="418709" y="1103868"/>
                    </a:lnTo>
                    <a:lnTo>
                      <a:pt x="416171" y="1098793"/>
                    </a:lnTo>
                    <a:lnTo>
                      <a:pt x="416171" y="1096256"/>
                    </a:lnTo>
                    <a:lnTo>
                      <a:pt x="413634" y="1091180"/>
                    </a:lnTo>
                    <a:lnTo>
                      <a:pt x="413634" y="1078492"/>
                    </a:lnTo>
                    <a:lnTo>
                      <a:pt x="411096" y="1070879"/>
                    </a:lnTo>
                    <a:lnTo>
                      <a:pt x="411096" y="1068342"/>
                    </a:lnTo>
                    <a:lnTo>
                      <a:pt x="408558" y="1065804"/>
                    </a:lnTo>
                    <a:lnTo>
                      <a:pt x="403483" y="1060729"/>
                    </a:lnTo>
                    <a:lnTo>
                      <a:pt x="400945" y="1060729"/>
                    </a:lnTo>
                    <a:lnTo>
                      <a:pt x="400945" y="1058191"/>
                    </a:lnTo>
                    <a:lnTo>
                      <a:pt x="398408" y="1058191"/>
                    </a:lnTo>
                    <a:lnTo>
                      <a:pt x="393332" y="1055653"/>
                    </a:lnTo>
                    <a:lnTo>
                      <a:pt x="388257" y="1050578"/>
                    </a:lnTo>
                    <a:lnTo>
                      <a:pt x="385720" y="1048040"/>
                    </a:lnTo>
                    <a:lnTo>
                      <a:pt x="383182" y="1045503"/>
                    </a:lnTo>
                    <a:lnTo>
                      <a:pt x="378107" y="1040428"/>
                    </a:lnTo>
                    <a:lnTo>
                      <a:pt x="370494" y="1035352"/>
                    </a:lnTo>
                    <a:lnTo>
                      <a:pt x="367956" y="1032815"/>
                    </a:lnTo>
                    <a:lnTo>
                      <a:pt x="365418" y="1032815"/>
                    </a:lnTo>
                    <a:lnTo>
                      <a:pt x="362881" y="1030277"/>
                    </a:lnTo>
                    <a:lnTo>
                      <a:pt x="362881" y="1009987"/>
                    </a:lnTo>
                    <a:lnTo>
                      <a:pt x="365418" y="999836"/>
                    </a:lnTo>
                    <a:lnTo>
                      <a:pt x="365418" y="977008"/>
                    </a:lnTo>
                    <a:lnTo>
                      <a:pt x="360343" y="964320"/>
                    </a:lnTo>
                    <a:lnTo>
                      <a:pt x="357806" y="956707"/>
                    </a:lnTo>
                    <a:lnTo>
                      <a:pt x="355268" y="954169"/>
                    </a:lnTo>
                    <a:lnTo>
                      <a:pt x="352730" y="951632"/>
                    </a:lnTo>
                    <a:lnTo>
                      <a:pt x="350193" y="949094"/>
                    </a:lnTo>
                    <a:lnTo>
                      <a:pt x="345118" y="946557"/>
                    </a:lnTo>
                    <a:lnTo>
                      <a:pt x="342580" y="941481"/>
                    </a:lnTo>
                    <a:lnTo>
                      <a:pt x="340042" y="938944"/>
                    </a:lnTo>
                    <a:lnTo>
                      <a:pt x="337505" y="936406"/>
                    </a:lnTo>
                    <a:lnTo>
                      <a:pt x="337505" y="931331"/>
                    </a:lnTo>
                    <a:lnTo>
                      <a:pt x="334967" y="928793"/>
                    </a:lnTo>
                    <a:lnTo>
                      <a:pt x="329892" y="923718"/>
                    </a:lnTo>
                    <a:lnTo>
                      <a:pt x="322279" y="921180"/>
                    </a:lnTo>
                    <a:lnTo>
                      <a:pt x="317204" y="916105"/>
                    </a:lnTo>
                    <a:lnTo>
                      <a:pt x="307053" y="913567"/>
                    </a:lnTo>
                    <a:lnTo>
                      <a:pt x="296903" y="908492"/>
                    </a:lnTo>
                    <a:lnTo>
                      <a:pt x="286752" y="908492"/>
                    </a:lnTo>
                    <a:lnTo>
                      <a:pt x="279139" y="905954"/>
                    </a:lnTo>
                    <a:lnTo>
                      <a:pt x="251225" y="905954"/>
                    </a:lnTo>
                    <a:lnTo>
                      <a:pt x="238537" y="903417"/>
                    </a:lnTo>
                    <a:lnTo>
                      <a:pt x="233462" y="900879"/>
                    </a:lnTo>
                    <a:lnTo>
                      <a:pt x="225849" y="895804"/>
                    </a:lnTo>
                    <a:lnTo>
                      <a:pt x="220774" y="890729"/>
                    </a:lnTo>
                    <a:lnTo>
                      <a:pt x="215699" y="888191"/>
                    </a:lnTo>
                    <a:lnTo>
                      <a:pt x="210623" y="883116"/>
                    </a:lnTo>
                    <a:lnTo>
                      <a:pt x="205548" y="878041"/>
                    </a:lnTo>
                    <a:lnTo>
                      <a:pt x="200473" y="875503"/>
                    </a:lnTo>
                    <a:lnTo>
                      <a:pt x="195398" y="872965"/>
                    </a:lnTo>
                    <a:lnTo>
                      <a:pt x="190322" y="867890"/>
                    </a:lnTo>
                    <a:lnTo>
                      <a:pt x="190322" y="857740"/>
                    </a:lnTo>
                    <a:lnTo>
                      <a:pt x="192860" y="855202"/>
                    </a:lnTo>
                    <a:lnTo>
                      <a:pt x="192860" y="852664"/>
                    </a:lnTo>
                    <a:lnTo>
                      <a:pt x="195398" y="847589"/>
                    </a:lnTo>
                    <a:lnTo>
                      <a:pt x="197935" y="845051"/>
                    </a:lnTo>
                    <a:lnTo>
                      <a:pt x="197935" y="839976"/>
                    </a:lnTo>
                    <a:lnTo>
                      <a:pt x="195398" y="837438"/>
                    </a:lnTo>
                    <a:lnTo>
                      <a:pt x="192860" y="834901"/>
                    </a:lnTo>
                    <a:lnTo>
                      <a:pt x="187785" y="837438"/>
                    </a:lnTo>
                    <a:lnTo>
                      <a:pt x="185247" y="837438"/>
                    </a:lnTo>
                    <a:lnTo>
                      <a:pt x="180172" y="839976"/>
                    </a:lnTo>
                    <a:lnTo>
                      <a:pt x="172559" y="842514"/>
                    </a:lnTo>
                    <a:lnTo>
                      <a:pt x="149720" y="842514"/>
                    </a:lnTo>
                    <a:lnTo>
                      <a:pt x="144645" y="845051"/>
                    </a:lnTo>
                    <a:lnTo>
                      <a:pt x="137032" y="847589"/>
                    </a:lnTo>
                    <a:lnTo>
                      <a:pt x="134494" y="847589"/>
                    </a:lnTo>
                    <a:lnTo>
                      <a:pt x="129419" y="845051"/>
                    </a:lnTo>
                    <a:lnTo>
                      <a:pt x="126882" y="845051"/>
                    </a:lnTo>
                    <a:lnTo>
                      <a:pt x="124344" y="847589"/>
                    </a:lnTo>
                    <a:lnTo>
                      <a:pt x="119269" y="850127"/>
                    </a:lnTo>
                    <a:lnTo>
                      <a:pt x="116731" y="852664"/>
                    </a:lnTo>
                    <a:lnTo>
                      <a:pt x="114193" y="852664"/>
                    </a:lnTo>
                    <a:lnTo>
                      <a:pt x="109118" y="850127"/>
                    </a:lnTo>
                    <a:lnTo>
                      <a:pt x="109118" y="852664"/>
                    </a:lnTo>
                    <a:lnTo>
                      <a:pt x="106581" y="855202"/>
                    </a:lnTo>
                    <a:lnTo>
                      <a:pt x="106581" y="860277"/>
                    </a:lnTo>
                    <a:lnTo>
                      <a:pt x="104043" y="865352"/>
                    </a:lnTo>
                    <a:lnTo>
                      <a:pt x="104043" y="870428"/>
                    </a:lnTo>
                    <a:lnTo>
                      <a:pt x="101505" y="872965"/>
                    </a:lnTo>
                    <a:lnTo>
                      <a:pt x="96430" y="875503"/>
                    </a:lnTo>
                    <a:lnTo>
                      <a:pt x="91355" y="880578"/>
                    </a:lnTo>
                    <a:lnTo>
                      <a:pt x="86279" y="885653"/>
                    </a:lnTo>
                    <a:lnTo>
                      <a:pt x="81204" y="888191"/>
                    </a:lnTo>
                    <a:lnTo>
                      <a:pt x="76129" y="888191"/>
                    </a:lnTo>
                    <a:lnTo>
                      <a:pt x="73591" y="885653"/>
                    </a:lnTo>
                    <a:lnTo>
                      <a:pt x="73591" y="883116"/>
                    </a:lnTo>
                    <a:lnTo>
                      <a:pt x="68516" y="883116"/>
                    </a:lnTo>
                    <a:lnTo>
                      <a:pt x="68516" y="880578"/>
                    </a:lnTo>
                    <a:lnTo>
                      <a:pt x="65978" y="880578"/>
                    </a:lnTo>
                    <a:lnTo>
                      <a:pt x="65978" y="883116"/>
                    </a:lnTo>
                    <a:lnTo>
                      <a:pt x="63441" y="883116"/>
                    </a:lnTo>
                    <a:lnTo>
                      <a:pt x="63441" y="885653"/>
                    </a:lnTo>
                    <a:lnTo>
                      <a:pt x="60903" y="885653"/>
                    </a:lnTo>
                    <a:lnTo>
                      <a:pt x="58365" y="888191"/>
                    </a:lnTo>
                    <a:lnTo>
                      <a:pt x="58365" y="890729"/>
                    </a:lnTo>
                    <a:lnTo>
                      <a:pt x="50753" y="890729"/>
                    </a:lnTo>
                    <a:lnTo>
                      <a:pt x="48215" y="893266"/>
                    </a:lnTo>
                    <a:lnTo>
                      <a:pt x="40602" y="893266"/>
                    </a:lnTo>
                    <a:lnTo>
                      <a:pt x="38064" y="890729"/>
                    </a:lnTo>
                    <a:lnTo>
                      <a:pt x="35527" y="888191"/>
                    </a:lnTo>
                    <a:lnTo>
                      <a:pt x="32989" y="883116"/>
                    </a:lnTo>
                    <a:lnTo>
                      <a:pt x="30452" y="878041"/>
                    </a:lnTo>
                    <a:lnTo>
                      <a:pt x="27914" y="872965"/>
                    </a:lnTo>
                    <a:lnTo>
                      <a:pt x="25376" y="865352"/>
                    </a:lnTo>
                    <a:lnTo>
                      <a:pt x="25376" y="862815"/>
                    </a:lnTo>
                    <a:lnTo>
                      <a:pt x="20301" y="857740"/>
                    </a:lnTo>
                    <a:lnTo>
                      <a:pt x="12688" y="857740"/>
                    </a:lnTo>
                    <a:lnTo>
                      <a:pt x="10151" y="860277"/>
                    </a:lnTo>
                    <a:lnTo>
                      <a:pt x="10151" y="862815"/>
                    </a:lnTo>
                    <a:lnTo>
                      <a:pt x="7613" y="862815"/>
                    </a:lnTo>
                    <a:lnTo>
                      <a:pt x="5075" y="865352"/>
                    </a:lnTo>
                    <a:lnTo>
                      <a:pt x="2538" y="862815"/>
                    </a:lnTo>
                    <a:lnTo>
                      <a:pt x="0" y="860277"/>
                    </a:lnTo>
                    <a:lnTo>
                      <a:pt x="0" y="855202"/>
                    </a:lnTo>
                    <a:lnTo>
                      <a:pt x="2538" y="847589"/>
                    </a:lnTo>
                    <a:lnTo>
                      <a:pt x="2538" y="839976"/>
                    </a:lnTo>
                    <a:lnTo>
                      <a:pt x="7613" y="829826"/>
                    </a:lnTo>
                    <a:lnTo>
                      <a:pt x="10151" y="827288"/>
                    </a:lnTo>
                    <a:lnTo>
                      <a:pt x="12688" y="817137"/>
                    </a:lnTo>
                    <a:lnTo>
                      <a:pt x="17764" y="804449"/>
                    </a:lnTo>
                    <a:lnTo>
                      <a:pt x="20301" y="794299"/>
                    </a:lnTo>
                    <a:lnTo>
                      <a:pt x="22839" y="781611"/>
                    </a:lnTo>
                    <a:lnTo>
                      <a:pt x="25376" y="768923"/>
                    </a:lnTo>
                    <a:lnTo>
                      <a:pt x="25376" y="743557"/>
                    </a:lnTo>
                    <a:lnTo>
                      <a:pt x="27914" y="728331"/>
                    </a:lnTo>
                    <a:lnTo>
                      <a:pt x="30452" y="718181"/>
                    </a:lnTo>
                    <a:lnTo>
                      <a:pt x="30452" y="692815"/>
                    </a:lnTo>
                    <a:lnTo>
                      <a:pt x="30452" y="692815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BC1CAF9-D7A2-62A4-24FC-EF7FF247BA0F}"/>
                  </a:ext>
                </a:extLst>
              </p:cNvPr>
              <p:cNvSpPr/>
              <p:nvPr/>
            </p:nvSpPr>
            <p:spPr>
              <a:xfrm>
                <a:off x="5676921" y="2251041"/>
                <a:ext cx="837396" cy="642019"/>
              </a:xfrm>
              <a:custGeom>
                <a:avLst/>
                <a:gdLst>
                  <a:gd name="connsiteX0" fmla="*/ 88806 w 837396"/>
                  <a:gd name="connsiteY0" fmla="*/ 312118 h 642019"/>
                  <a:gd name="connsiteX1" fmla="*/ 86269 w 837396"/>
                  <a:gd name="connsiteY1" fmla="*/ 309580 h 642019"/>
                  <a:gd name="connsiteX2" fmla="*/ 83731 w 837396"/>
                  <a:gd name="connsiteY2" fmla="*/ 304505 h 642019"/>
                  <a:gd name="connsiteX3" fmla="*/ 78656 w 837396"/>
                  <a:gd name="connsiteY3" fmla="*/ 301967 h 642019"/>
                  <a:gd name="connsiteX4" fmla="*/ 71043 w 837396"/>
                  <a:gd name="connsiteY4" fmla="*/ 299430 h 642019"/>
                  <a:gd name="connsiteX5" fmla="*/ 65968 w 837396"/>
                  <a:gd name="connsiteY5" fmla="*/ 294354 h 642019"/>
                  <a:gd name="connsiteX6" fmla="*/ 40602 w 837396"/>
                  <a:gd name="connsiteY6" fmla="*/ 294354 h 642019"/>
                  <a:gd name="connsiteX7" fmla="*/ 32989 w 837396"/>
                  <a:gd name="connsiteY7" fmla="*/ 291817 h 642019"/>
                  <a:gd name="connsiteX8" fmla="*/ 27914 w 837396"/>
                  <a:gd name="connsiteY8" fmla="*/ 289279 h 642019"/>
                  <a:gd name="connsiteX9" fmla="*/ 22839 w 837396"/>
                  <a:gd name="connsiteY9" fmla="*/ 286741 h 642019"/>
                  <a:gd name="connsiteX10" fmla="*/ 20301 w 837396"/>
                  <a:gd name="connsiteY10" fmla="*/ 284204 h 642019"/>
                  <a:gd name="connsiteX11" fmla="*/ 15226 w 837396"/>
                  <a:gd name="connsiteY11" fmla="*/ 279129 h 642019"/>
                  <a:gd name="connsiteX12" fmla="*/ 12688 w 837396"/>
                  <a:gd name="connsiteY12" fmla="*/ 274053 h 642019"/>
                  <a:gd name="connsiteX13" fmla="*/ 12688 w 837396"/>
                  <a:gd name="connsiteY13" fmla="*/ 263903 h 642019"/>
                  <a:gd name="connsiteX14" fmla="*/ 10150 w 837396"/>
                  <a:gd name="connsiteY14" fmla="*/ 256290 h 642019"/>
                  <a:gd name="connsiteX15" fmla="*/ 7613 w 837396"/>
                  <a:gd name="connsiteY15" fmla="*/ 246139 h 642019"/>
                  <a:gd name="connsiteX16" fmla="*/ 7613 w 837396"/>
                  <a:gd name="connsiteY16" fmla="*/ 238527 h 642019"/>
                  <a:gd name="connsiteX17" fmla="*/ 5075 w 837396"/>
                  <a:gd name="connsiteY17" fmla="*/ 228376 h 642019"/>
                  <a:gd name="connsiteX18" fmla="*/ 2538 w 837396"/>
                  <a:gd name="connsiteY18" fmla="*/ 218225 h 642019"/>
                  <a:gd name="connsiteX19" fmla="*/ 0 w 837396"/>
                  <a:gd name="connsiteY19" fmla="*/ 208075 h 642019"/>
                  <a:gd name="connsiteX20" fmla="*/ 0 w 837396"/>
                  <a:gd name="connsiteY20" fmla="*/ 180172 h 642019"/>
                  <a:gd name="connsiteX21" fmla="*/ 10150 w 837396"/>
                  <a:gd name="connsiteY21" fmla="*/ 180172 h 642019"/>
                  <a:gd name="connsiteX22" fmla="*/ 15226 w 837396"/>
                  <a:gd name="connsiteY22" fmla="*/ 182709 h 642019"/>
                  <a:gd name="connsiteX23" fmla="*/ 22839 w 837396"/>
                  <a:gd name="connsiteY23" fmla="*/ 182709 h 642019"/>
                  <a:gd name="connsiteX24" fmla="*/ 27914 w 837396"/>
                  <a:gd name="connsiteY24" fmla="*/ 185247 h 642019"/>
                  <a:gd name="connsiteX25" fmla="*/ 32989 w 837396"/>
                  <a:gd name="connsiteY25" fmla="*/ 185247 h 642019"/>
                  <a:gd name="connsiteX26" fmla="*/ 35527 w 837396"/>
                  <a:gd name="connsiteY26" fmla="*/ 187784 h 642019"/>
                  <a:gd name="connsiteX27" fmla="*/ 40602 w 837396"/>
                  <a:gd name="connsiteY27" fmla="*/ 187784 h 642019"/>
                  <a:gd name="connsiteX28" fmla="*/ 43140 w 837396"/>
                  <a:gd name="connsiteY28" fmla="*/ 190322 h 642019"/>
                  <a:gd name="connsiteX29" fmla="*/ 53290 w 837396"/>
                  <a:gd name="connsiteY29" fmla="*/ 190322 h 642019"/>
                  <a:gd name="connsiteX30" fmla="*/ 60903 w 837396"/>
                  <a:gd name="connsiteY30" fmla="*/ 187784 h 642019"/>
                  <a:gd name="connsiteX31" fmla="*/ 68516 w 837396"/>
                  <a:gd name="connsiteY31" fmla="*/ 185247 h 642019"/>
                  <a:gd name="connsiteX32" fmla="*/ 76129 w 837396"/>
                  <a:gd name="connsiteY32" fmla="*/ 177634 h 642019"/>
                  <a:gd name="connsiteX33" fmla="*/ 83742 w 837396"/>
                  <a:gd name="connsiteY33" fmla="*/ 170021 h 642019"/>
                  <a:gd name="connsiteX34" fmla="*/ 96430 w 837396"/>
                  <a:gd name="connsiteY34" fmla="*/ 162408 h 642019"/>
                  <a:gd name="connsiteX35" fmla="*/ 106580 w 837396"/>
                  <a:gd name="connsiteY35" fmla="*/ 154795 h 642019"/>
                  <a:gd name="connsiteX36" fmla="*/ 119269 w 837396"/>
                  <a:gd name="connsiteY36" fmla="*/ 147182 h 642019"/>
                  <a:gd name="connsiteX37" fmla="*/ 124344 w 837396"/>
                  <a:gd name="connsiteY37" fmla="*/ 142107 h 642019"/>
                  <a:gd name="connsiteX38" fmla="*/ 129419 w 837396"/>
                  <a:gd name="connsiteY38" fmla="*/ 139570 h 642019"/>
                  <a:gd name="connsiteX39" fmla="*/ 142107 w 837396"/>
                  <a:gd name="connsiteY39" fmla="*/ 139570 h 642019"/>
                  <a:gd name="connsiteX40" fmla="*/ 147182 w 837396"/>
                  <a:gd name="connsiteY40" fmla="*/ 134494 h 642019"/>
                  <a:gd name="connsiteX41" fmla="*/ 154795 w 837396"/>
                  <a:gd name="connsiteY41" fmla="*/ 131957 h 642019"/>
                  <a:gd name="connsiteX42" fmla="*/ 162408 w 837396"/>
                  <a:gd name="connsiteY42" fmla="*/ 124344 h 642019"/>
                  <a:gd name="connsiteX43" fmla="*/ 175096 w 837396"/>
                  <a:gd name="connsiteY43" fmla="*/ 116731 h 642019"/>
                  <a:gd name="connsiteX44" fmla="*/ 187784 w 837396"/>
                  <a:gd name="connsiteY44" fmla="*/ 106580 h 642019"/>
                  <a:gd name="connsiteX45" fmla="*/ 197935 w 837396"/>
                  <a:gd name="connsiteY45" fmla="*/ 96430 h 642019"/>
                  <a:gd name="connsiteX46" fmla="*/ 208085 w 837396"/>
                  <a:gd name="connsiteY46" fmla="*/ 91355 h 642019"/>
                  <a:gd name="connsiteX47" fmla="*/ 220774 w 837396"/>
                  <a:gd name="connsiteY47" fmla="*/ 83742 h 642019"/>
                  <a:gd name="connsiteX48" fmla="*/ 235999 w 837396"/>
                  <a:gd name="connsiteY48" fmla="*/ 81204 h 642019"/>
                  <a:gd name="connsiteX49" fmla="*/ 251225 w 837396"/>
                  <a:gd name="connsiteY49" fmla="*/ 76129 h 642019"/>
                  <a:gd name="connsiteX50" fmla="*/ 263913 w 837396"/>
                  <a:gd name="connsiteY50" fmla="*/ 73591 h 642019"/>
                  <a:gd name="connsiteX51" fmla="*/ 279139 w 837396"/>
                  <a:gd name="connsiteY51" fmla="*/ 68516 h 642019"/>
                  <a:gd name="connsiteX52" fmla="*/ 281677 w 837396"/>
                  <a:gd name="connsiteY52" fmla="*/ 68516 h 642019"/>
                  <a:gd name="connsiteX53" fmla="*/ 294365 w 837396"/>
                  <a:gd name="connsiteY53" fmla="*/ 63441 h 642019"/>
                  <a:gd name="connsiteX54" fmla="*/ 301978 w 837396"/>
                  <a:gd name="connsiteY54" fmla="*/ 60903 h 642019"/>
                  <a:gd name="connsiteX55" fmla="*/ 307053 w 837396"/>
                  <a:gd name="connsiteY55" fmla="*/ 60903 h 642019"/>
                  <a:gd name="connsiteX56" fmla="*/ 319741 w 837396"/>
                  <a:gd name="connsiteY56" fmla="*/ 55828 h 642019"/>
                  <a:gd name="connsiteX57" fmla="*/ 329892 w 837396"/>
                  <a:gd name="connsiteY57" fmla="*/ 50753 h 642019"/>
                  <a:gd name="connsiteX58" fmla="*/ 342580 w 837396"/>
                  <a:gd name="connsiteY58" fmla="*/ 45677 h 642019"/>
                  <a:gd name="connsiteX59" fmla="*/ 352730 w 837396"/>
                  <a:gd name="connsiteY59" fmla="*/ 40602 h 642019"/>
                  <a:gd name="connsiteX60" fmla="*/ 362881 w 837396"/>
                  <a:gd name="connsiteY60" fmla="*/ 38064 h 642019"/>
                  <a:gd name="connsiteX61" fmla="*/ 373031 w 837396"/>
                  <a:gd name="connsiteY61" fmla="*/ 35527 h 642019"/>
                  <a:gd name="connsiteX62" fmla="*/ 380644 w 837396"/>
                  <a:gd name="connsiteY62" fmla="*/ 32989 h 642019"/>
                  <a:gd name="connsiteX63" fmla="*/ 388257 w 837396"/>
                  <a:gd name="connsiteY63" fmla="*/ 30452 h 642019"/>
                  <a:gd name="connsiteX64" fmla="*/ 395870 w 837396"/>
                  <a:gd name="connsiteY64" fmla="*/ 30452 h 642019"/>
                  <a:gd name="connsiteX65" fmla="*/ 403483 w 837396"/>
                  <a:gd name="connsiteY65" fmla="*/ 27914 h 642019"/>
                  <a:gd name="connsiteX66" fmla="*/ 408558 w 837396"/>
                  <a:gd name="connsiteY66" fmla="*/ 25376 h 642019"/>
                  <a:gd name="connsiteX67" fmla="*/ 411096 w 837396"/>
                  <a:gd name="connsiteY67" fmla="*/ 25376 h 642019"/>
                  <a:gd name="connsiteX68" fmla="*/ 416171 w 837396"/>
                  <a:gd name="connsiteY68" fmla="*/ 22839 h 642019"/>
                  <a:gd name="connsiteX69" fmla="*/ 418709 w 837396"/>
                  <a:gd name="connsiteY69" fmla="*/ 20301 h 642019"/>
                  <a:gd name="connsiteX70" fmla="*/ 421246 w 837396"/>
                  <a:gd name="connsiteY70" fmla="*/ 17763 h 642019"/>
                  <a:gd name="connsiteX71" fmla="*/ 426322 w 837396"/>
                  <a:gd name="connsiteY71" fmla="*/ 15226 h 642019"/>
                  <a:gd name="connsiteX72" fmla="*/ 525268 w 837396"/>
                  <a:gd name="connsiteY72" fmla="*/ 15226 h 642019"/>
                  <a:gd name="connsiteX73" fmla="*/ 537956 w 837396"/>
                  <a:gd name="connsiteY73" fmla="*/ 12688 h 642019"/>
                  <a:gd name="connsiteX74" fmla="*/ 548106 w 837396"/>
                  <a:gd name="connsiteY74" fmla="*/ 12688 h 642019"/>
                  <a:gd name="connsiteX75" fmla="*/ 555720 w 837396"/>
                  <a:gd name="connsiteY75" fmla="*/ 10150 h 642019"/>
                  <a:gd name="connsiteX76" fmla="*/ 565870 w 837396"/>
                  <a:gd name="connsiteY76" fmla="*/ 7613 h 642019"/>
                  <a:gd name="connsiteX77" fmla="*/ 573483 w 837396"/>
                  <a:gd name="connsiteY77" fmla="*/ 5075 h 642019"/>
                  <a:gd name="connsiteX78" fmla="*/ 583633 w 837396"/>
                  <a:gd name="connsiteY78" fmla="*/ 2538 h 642019"/>
                  <a:gd name="connsiteX79" fmla="*/ 588709 w 837396"/>
                  <a:gd name="connsiteY79" fmla="*/ 0 h 642019"/>
                  <a:gd name="connsiteX80" fmla="*/ 598859 w 837396"/>
                  <a:gd name="connsiteY80" fmla="*/ 0 h 642019"/>
                  <a:gd name="connsiteX81" fmla="*/ 606472 w 837396"/>
                  <a:gd name="connsiteY81" fmla="*/ 2538 h 642019"/>
                  <a:gd name="connsiteX82" fmla="*/ 614085 w 837396"/>
                  <a:gd name="connsiteY82" fmla="*/ 10150 h 642019"/>
                  <a:gd name="connsiteX83" fmla="*/ 619160 w 837396"/>
                  <a:gd name="connsiteY83" fmla="*/ 12688 h 642019"/>
                  <a:gd name="connsiteX84" fmla="*/ 621698 w 837396"/>
                  <a:gd name="connsiteY84" fmla="*/ 20301 h 642019"/>
                  <a:gd name="connsiteX85" fmla="*/ 626773 w 837396"/>
                  <a:gd name="connsiteY85" fmla="*/ 22839 h 642019"/>
                  <a:gd name="connsiteX86" fmla="*/ 631848 w 837396"/>
                  <a:gd name="connsiteY86" fmla="*/ 30452 h 642019"/>
                  <a:gd name="connsiteX87" fmla="*/ 636923 w 837396"/>
                  <a:gd name="connsiteY87" fmla="*/ 38064 h 642019"/>
                  <a:gd name="connsiteX88" fmla="*/ 647074 w 837396"/>
                  <a:gd name="connsiteY88" fmla="*/ 43140 h 642019"/>
                  <a:gd name="connsiteX89" fmla="*/ 649612 w 837396"/>
                  <a:gd name="connsiteY89" fmla="*/ 45677 h 642019"/>
                  <a:gd name="connsiteX90" fmla="*/ 662300 w 837396"/>
                  <a:gd name="connsiteY90" fmla="*/ 53290 h 642019"/>
                  <a:gd name="connsiteX91" fmla="*/ 669913 w 837396"/>
                  <a:gd name="connsiteY91" fmla="*/ 58365 h 642019"/>
                  <a:gd name="connsiteX92" fmla="*/ 680063 w 837396"/>
                  <a:gd name="connsiteY92" fmla="*/ 65978 h 642019"/>
                  <a:gd name="connsiteX93" fmla="*/ 690214 w 837396"/>
                  <a:gd name="connsiteY93" fmla="*/ 71054 h 642019"/>
                  <a:gd name="connsiteX94" fmla="*/ 692751 w 837396"/>
                  <a:gd name="connsiteY94" fmla="*/ 81204 h 642019"/>
                  <a:gd name="connsiteX95" fmla="*/ 697827 w 837396"/>
                  <a:gd name="connsiteY95" fmla="*/ 96430 h 642019"/>
                  <a:gd name="connsiteX96" fmla="*/ 702902 w 837396"/>
                  <a:gd name="connsiteY96" fmla="*/ 111656 h 642019"/>
                  <a:gd name="connsiteX97" fmla="*/ 713052 w 837396"/>
                  <a:gd name="connsiteY97" fmla="*/ 129419 h 642019"/>
                  <a:gd name="connsiteX98" fmla="*/ 723203 w 837396"/>
                  <a:gd name="connsiteY98" fmla="*/ 134494 h 642019"/>
                  <a:gd name="connsiteX99" fmla="*/ 733354 w 837396"/>
                  <a:gd name="connsiteY99" fmla="*/ 139570 h 642019"/>
                  <a:gd name="connsiteX100" fmla="*/ 746042 w 837396"/>
                  <a:gd name="connsiteY100" fmla="*/ 147182 h 642019"/>
                  <a:gd name="connsiteX101" fmla="*/ 753654 w 837396"/>
                  <a:gd name="connsiteY101" fmla="*/ 157333 h 642019"/>
                  <a:gd name="connsiteX102" fmla="*/ 766343 w 837396"/>
                  <a:gd name="connsiteY102" fmla="*/ 170021 h 642019"/>
                  <a:gd name="connsiteX103" fmla="*/ 773955 w 837396"/>
                  <a:gd name="connsiteY103" fmla="*/ 172559 h 642019"/>
                  <a:gd name="connsiteX104" fmla="*/ 781568 w 837396"/>
                  <a:gd name="connsiteY104" fmla="*/ 175096 h 642019"/>
                  <a:gd name="connsiteX105" fmla="*/ 794257 w 837396"/>
                  <a:gd name="connsiteY105" fmla="*/ 177634 h 642019"/>
                  <a:gd name="connsiteX106" fmla="*/ 804407 w 837396"/>
                  <a:gd name="connsiteY106" fmla="*/ 182709 h 642019"/>
                  <a:gd name="connsiteX107" fmla="*/ 814557 w 837396"/>
                  <a:gd name="connsiteY107" fmla="*/ 190322 h 642019"/>
                  <a:gd name="connsiteX108" fmla="*/ 824708 w 837396"/>
                  <a:gd name="connsiteY108" fmla="*/ 200473 h 642019"/>
                  <a:gd name="connsiteX109" fmla="*/ 827246 w 837396"/>
                  <a:gd name="connsiteY109" fmla="*/ 203010 h 642019"/>
                  <a:gd name="connsiteX110" fmla="*/ 832321 w 837396"/>
                  <a:gd name="connsiteY110" fmla="*/ 210623 h 642019"/>
                  <a:gd name="connsiteX111" fmla="*/ 834859 w 837396"/>
                  <a:gd name="connsiteY111" fmla="*/ 215698 h 642019"/>
                  <a:gd name="connsiteX112" fmla="*/ 837396 w 837396"/>
                  <a:gd name="connsiteY112" fmla="*/ 220774 h 642019"/>
                  <a:gd name="connsiteX113" fmla="*/ 832321 w 837396"/>
                  <a:gd name="connsiteY113" fmla="*/ 223311 h 642019"/>
                  <a:gd name="connsiteX114" fmla="*/ 827246 w 837396"/>
                  <a:gd name="connsiteY114" fmla="*/ 225849 h 642019"/>
                  <a:gd name="connsiteX115" fmla="*/ 822171 w 837396"/>
                  <a:gd name="connsiteY115" fmla="*/ 228387 h 642019"/>
                  <a:gd name="connsiteX116" fmla="*/ 819633 w 837396"/>
                  <a:gd name="connsiteY116" fmla="*/ 235999 h 642019"/>
                  <a:gd name="connsiteX117" fmla="*/ 817095 w 837396"/>
                  <a:gd name="connsiteY117" fmla="*/ 243612 h 642019"/>
                  <a:gd name="connsiteX118" fmla="*/ 812020 w 837396"/>
                  <a:gd name="connsiteY118" fmla="*/ 253763 h 642019"/>
                  <a:gd name="connsiteX119" fmla="*/ 809482 w 837396"/>
                  <a:gd name="connsiteY119" fmla="*/ 266451 h 642019"/>
                  <a:gd name="connsiteX120" fmla="*/ 809482 w 837396"/>
                  <a:gd name="connsiteY120" fmla="*/ 276602 h 642019"/>
                  <a:gd name="connsiteX121" fmla="*/ 812020 w 837396"/>
                  <a:gd name="connsiteY121" fmla="*/ 284214 h 642019"/>
                  <a:gd name="connsiteX122" fmla="*/ 812020 w 837396"/>
                  <a:gd name="connsiteY122" fmla="*/ 289290 h 642019"/>
                  <a:gd name="connsiteX123" fmla="*/ 817095 w 837396"/>
                  <a:gd name="connsiteY123" fmla="*/ 299440 h 642019"/>
                  <a:gd name="connsiteX124" fmla="*/ 819633 w 837396"/>
                  <a:gd name="connsiteY124" fmla="*/ 309591 h 642019"/>
                  <a:gd name="connsiteX125" fmla="*/ 819633 w 837396"/>
                  <a:gd name="connsiteY125" fmla="*/ 314666 h 642019"/>
                  <a:gd name="connsiteX126" fmla="*/ 817095 w 837396"/>
                  <a:gd name="connsiteY126" fmla="*/ 317204 h 642019"/>
                  <a:gd name="connsiteX127" fmla="*/ 817095 w 837396"/>
                  <a:gd name="connsiteY127" fmla="*/ 319741 h 642019"/>
                  <a:gd name="connsiteX128" fmla="*/ 814557 w 837396"/>
                  <a:gd name="connsiteY128" fmla="*/ 324816 h 642019"/>
                  <a:gd name="connsiteX129" fmla="*/ 812020 w 837396"/>
                  <a:gd name="connsiteY129" fmla="*/ 327354 h 642019"/>
                  <a:gd name="connsiteX130" fmla="*/ 796794 w 837396"/>
                  <a:gd name="connsiteY130" fmla="*/ 337505 h 642019"/>
                  <a:gd name="connsiteX131" fmla="*/ 789181 w 837396"/>
                  <a:gd name="connsiteY131" fmla="*/ 347655 h 642019"/>
                  <a:gd name="connsiteX132" fmla="*/ 779031 w 837396"/>
                  <a:gd name="connsiteY132" fmla="*/ 355268 h 642019"/>
                  <a:gd name="connsiteX133" fmla="*/ 766343 w 837396"/>
                  <a:gd name="connsiteY133" fmla="*/ 360343 h 642019"/>
                  <a:gd name="connsiteX134" fmla="*/ 753654 w 837396"/>
                  <a:gd name="connsiteY134" fmla="*/ 365419 h 642019"/>
                  <a:gd name="connsiteX135" fmla="*/ 735901 w 837396"/>
                  <a:gd name="connsiteY135" fmla="*/ 375569 h 642019"/>
                  <a:gd name="connsiteX136" fmla="*/ 725751 w 837396"/>
                  <a:gd name="connsiteY136" fmla="*/ 380644 h 642019"/>
                  <a:gd name="connsiteX137" fmla="*/ 715601 w 837396"/>
                  <a:gd name="connsiteY137" fmla="*/ 388257 h 642019"/>
                  <a:gd name="connsiteX138" fmla="*/ 710525 w 837396"/>
                  <a:gd name="connsiteY138" fmla="*/ 393332 h 642019"/>
                  <a:gd name="connsiteX139" fmla="*/ 697837 w 837396"/>
                  <a:gd name="connsiteY139" fmla="*/ 400945 h 642019"/>
                  <a:gd name="connsiteX140" fmla="*/ 690224 w 837396"/>
                  <a:gd name="connsiteY140" fmla="*/ 406021 h 642019"/>
                  <a:gd name="connsiteX141" fmla="*/ 682612 w 837396"/>
                  <a:gd name="connsiteY141" fmla="*/ 413633 h 642019"/>
                  <a:gd name="connsiteX142" fmla="*/ 674998 w 837396"/>
                  <a:gd name="connsiteY142" fmla="*/ 423784 h 642019"/>
                  <a:gd name="connsiteX143" fmla="*/ 667386 w 837396"/>
                  <a:gd name="connsiteY143" fmla="*/ 428859 h 642019"/>
                  <a:gd name="connsiteX144" fmla="*/ 657235 w 837396"/>
                  <a:gd name="connsiteY144" fmla="*/ 439010 h 642019"/>
                  <a:gd name="connsiteX145" fmla="*/ 647084 w 837396"/>
                  <a:gd name="connsiteY145" fmla="*/ 446623 h 642019"/>
                  <a:gd name="connsiteX146" fmla="*/ 636934 w 837396"/>
                  <a:gd name="connsiteY146" fmla="*/ 451698 h 642019"/>
                  <a:gd name="connsiteX147" fmla="*/ 624246 w 837396"/>
                  <a:gd name="connsiteY147" fmla="*/ 456773 h 642019"/>
                  <a:gd name="connsiteX148" fmla="*/ 614095 w 837396"/>
                  <a:gd name="connsiteY148" fmla="*/ 459311 h 642019"/>
                  <a:gd name="connsiteX149" fmla="*/ 601407 w 837396"/>
                  <a:gd name="connsiteY149" fmla="*/ 461848 h 642019"/>
                  <a:gd name="connsiteX150" fmla="*/ 588719 w 837396"/>
                  <a:gd name="connsiteY150" fmla="*/ 466924 h 642019"/>
                  <a:gd name="connsiteX151" fmla="*/ 573493 w 837396"/>
                  <a:gd name="connsiteY151" fmla="*/ 474536 h 642019"/>
                  <a:gd name="connsiteX152" fmla="*/ 560805 w 837396"/>
                  <a:gd name="connsiteY152" fmla="*/ 477074 h 642019"/>
                  <a:gd name="connsiteX153" fmla="*/ 548117 w 837396"/>
                  <a:gd name="connsiteY153" fmla="*/ 482149 h 642019"/>
                  <a:gd name="connsiteX154" fmla="*/ 532891 w 837396"/>
                  <a:gd name="connsiteY154" fmla="*/ 484687 h 642019"/>
                  <a:gd name="connsiteX155" fmla="*/ 517666 w 837396"/>
                  <a:gd name="connsiteY155" fmla="*/ 487225 h 642019"/>
                  <a:gd name="connsiteX156" fmla="*/ 504977 w 837396"/>
                  <a:gd name="connsiteY156" fmla="*/ 489762 h 642019"/>
                  <a:gd name="connsiteX157" fmla="*/ 497365 w 837396"/>
                  <a:gd name="connsiteY157" fmla="*/ 492300 h 642019"/>
                  <a:gd name="connsiteX158" fmla="*/ 489752 w 837396"/>
                  <a:gd name="connsiteY158" fmla="*/ 497375 h 642019"/>
                  <a:gd name="connsiteX159" fmla="*/ 484676 w 837396"/>
                  <a:gd name="connsiteY159" fmla="*/ 504988 h 642019"/>
                  <a:gd name="connsiteX160" fmla="*/ 484676 w 837396"/>
                  <a:gd name="connsiteY160" fmla="*/ 512601 h 642019"/>
                  <a:gd name="connsiteX161" fmla="*/ 482139 w 837396"/>
                  <a:gd name="connsiteY161" fmla="*/ 522751 h 642019"/>
                  <a:gd name="connsiteX162" fmla="*/ 479601 w 837396"/>
                  <a:gd name="connsiteY162" fmla="*/ 532902 h 642019"/>
                  <a:gd name="connsiteX163" fmla="*/ 477064 w 837396"/>
                  <a:gd name="connsiteY163" fmla="*/ 545590 h 642019"/>
                  <a:gd name="connsiteX164" fmla="*/ 474526 w 837396"/>
                  <a:gd name="connsiteY164" fmla="*/ 553203 h 642019"/>
                  <a:gd name="connsiteX165" fmla="*/ 471988 w 837396"/>
                  <a:gd name="connsiteY165" fmla="*/ 565891 h 642019"/>
                  <a:gd name="connsiteX166" fmla="*/ 469451 w 837396"/>
                  <a:gd name="connsiteY166" fmla="*/ 576042 h 642019"/>
                  <a:gd name="connsiteX167" fmla="*/ 469451 w 837396"/>
                  <a:gd name="connsiteY167" fmla="*/ 588730 h 642019"/>
                  <a:gd name="connsiteX168" fmla="*/ 471988 w 837396"/>
                  <a:gd name="connsiteY168" fmla="*/ 598880 h 642019"/>
                  <a:gd name="connsiteX169" fmla="*/ 474526 w 837396"/>
                  <a:gd name="connsiteY169" fmla="*/ 606493 h 642019"/>
                  <a:gd name="connsiteX170" fmla="*/ 471988 w 837396"/>
                  <a:gd name="connsiteY170" fmla="*/ 619181 h 642019"/>
                  <a:gd name="connsiteX171" fmla="*/ 466913 w 837396"/>
                  <a:gd name="connsiteY171" fmla="*/ 629332 h 642019"/>
                  <a:gd name="connsiteX172" fmla="*/ 461838 w 837396"/>
                  <a:gd name="connsiteY172" fmla="*/ 631870 h 642019"/>
                  <a:gd name="connsiteX173" fmla="*/ 459300 w 837396"/>
                  <a:gd name="connsiteY173" fmla="*/ 634407 h 642019"/>
                  <a:gd name="connsiteX174" fmla="*/ 449150 w 837396"/>
                  <a:gd name="connsiteY174" fmla="*/ 636945 h 642019"/>
                  <a:gd name="connsiteX175" fmla="*/ 441537 w 837396"/>
                  <a:gd name="connsiteY175" fmla="*/ 636945 h 642019"/>
                  <a:gd name="connsiteX176" fmla="*/ 433924 w 837396"/>
                  <a:gd name="connsiteY176" fmla="*/ 639482 h 642019"/>
                  <a:gd name="connsiteX177" fmla="*/ 426311 w 837396"/>
                  <a:gd name="connsiteY177" fmla="*/ 642020 h 642019"/>
                  <a:gd name="connsiteX178" fmla="*/ 408558 w 837396"/>
                  <a:gd name="connsiteY178" fmla="*/ 642020 h 642019"/>
                  <a:gd name="connsiteX179" fmla="*/ 400945 w 837396"/>
                  <a:gd name="connsiteY179" fmla="*/ 639482 h 642019"/>
                  <a:gd name="connsiteX180" fmla="*/ 385719 w 837396"/>
                  <a:gd name="connsiteY180" fmla="*/ 639482 h 642019"/>
                  <a:gd name="connsiteX181" fmla="*/ 385719 w 837396"/>
                  <a:gd name="connsiteY181" fmla="*/ 631870 h 642019"/>
                  <a:gd name="connsiteX182" fmla="*/ 380644 w 837396"/>
                  <a:gd name="connsiteY182" fmla="*/ 624257 h 642019"/>
                  <a:gd name="connsiteX183" fmla="*/ 378107 w 837396"/>
                  <a:gd name="connsiteY183" fmla="*/ 619181 h 642019"/>
                  <a:gd name="connsiteX184" fmla="*/ 375569 w 837396"/>
                  <a:gd name="connsiteY184" fmla="*/ 614106 h 642019"/>
                  <a:gd name="connsiteX185" fmla="*/ 370494 w 837396"/>
                  <a:gd name="connsiteY185" fmla="*/ 611568 h 642019"/>
                  <a:gd name="connsiteX186" fmla="*/ 362881 w 837396"/>
                  <a:gd name="connsiteY186" fmla="*/ 609031 h 642019"/>
                  <a:gd name="connsiteX187" fmla="*/ 355268 w 837396"/>
                  <a:gd name="connsiteY187" fmla="*/ 606493 h 642019"/>
                  <a:gd name="connsiteX188" fmla="*/ 345117 w 837396"/>
                  <a:gd name="connsiteY188" fmla="*/ 603956 h 642019"/>
                  <a:gd name="connsiteX189" fmla="*/ 337505 w 837396"/>
                  <a:gd name="connsiteY189" fmla="*/ 601418 h 642019"/>
                  <a:gd name="connsiteX190" fmla="*/ 334967 w 837396"/>
                  <a:gd name="connsiteY190" fmla="*/ 598880 h 642019"/>
                  <a:gd name="connsiteX191" fmla="*/ 332429 w 837396"/>
                  <a:gd name="connsiteY191" fmla="*/ 591267 h 642019"/>
                  <a:gd name="connsiteX192" fmla="*/ 334967 w 837396"/>
                  <a:gd name="connsiteY192" fmla="*/ 583654 h 642019"/>
                  <a:gd name="connsiteX193" fmla="*/ 334967 w 837396"/>
                  <a:gd name="connsiteY193" fmla="*/ 563354 h 642019"/>
                  <a:gd name="connsiteX194" fmla="*/ 332429 w 837396"/>
                  <a:gd name="connsiteY194" fmla="*/ 555741 h 642019"/>
                  <a:gd name="connsiteX195" fmla="*/ 329892 w 837396"/>
                  <a:gd name="connsiteY195" fmla="*/ 550665 h 642019"/>
                  <a:gd name="connsiteX196" fmla="*/ 327354 w 837396"/>
                  <a:gd name="connsiteY196" fmla="*/ 545590 h 642019"/>
                  <a:gd name="connsiteX197" fmla="*/ 324816 w 837396"/>
                  <a:gd name="connsiteY197" fmla="*/ 545590 h 642019"/>
                  <a:gd name="connsiteX198" fmla="*/ 322279 w 837396"/>
                  <a:gd name="connsiteY198" fmla="*/ 543053 h 642019"/>
                  <a:gd name="connsiteX199" fmla="*/ 301988 w 837396"/>
                  <a:gd name="connsiteY199" fmla="*/ 543053 h 642019"/>
                  <a:gd name="connsiteX200" fmla="*/ 294375 w 837396"/>
                  <a:gd name="connsiteY200" fmla="*/ 540515 h 642019"/>
                  <a:gd name="connsiteX201" fmla="*/ 274074 w 837396"/>
                  <a:gd name="connsiteY201" fmla="*/ 540515 h 642019"/>
                  <a:gd name="connsiteX202" fmla="*/ 261386 w 837396"/>
                  <a:gd name="connsiteY202" fmla="*/ 543053 h 642019"/>
                  <a:gd name="connsiteX203" fmla="*/ 251236 w 837396"/>
                  <a:gd name="connsiteY203" fmla="*/ 540515 h 642019"/>
                  <a:gd name="connsiteX204" fmla="*/ 246161 w 837396"/>
                  <a:gd name="connsiteY204" fmla="*/ 537977 h 642019"/>
                  <a:gd name="connsiteX205" fmla="*/ 238548 w 837396"/>
                  <a:gd name="connsiteY205" fmla="*/ 535440 h 642019"/>
                  <a:gd name="connsiteX206" fmla="*/ 230935 w 837396"/>
                  <a:gd name="connsiteY206" fmla="*/ 530364 h 642019"/>
                  <a:gd name="connsiteX207" fmla="*/ 220784 w 837396"/>
                  <a:gd name="connsiteY207" fmla="*/ 530364 h 642019"/>
                  <a:gd name="connsiteX208" fmla="*/ 213171 w 837396"/>
                  <a:gd name="connsiteY208" fmla="*/ 527827 h 642019"/>
                  <a:gd name="connsiteX209" fmla="*/ 208096 w 837396"/>
                  <a:gd name="connsiteY209" fmla="*/ 527827 h 642019"/>
                  <a:gd name="connsiteX210" fmla="*/ 205558 w 837396"/>
                  <a:gd name="connsiteY210" fmla="*/ 525289 h 642019"/>
                  <a:gd name="connsiteX211" fmla="*/ 200483 w 837396"/>
                  <a:gd name="connsiteY211" fmla="*/ 522751 h 642019"/>
                  <a:gd name="connsiteX212" fmla="*/ 195408 w 837396"/>
                  <a:gd name="connsiteY212" fmla="*/ 520214 h 642019"/>
                  <a:gd name="connsiteX213" fmla="*/ 175117 w 837396"/>
                  <a:gd name="connsiteY213" fmla="*/ 520214 h 642019"/>
                  <a:gd name="connsiteX214" fmla="*/ 164967 w 837396"/>
                  <a:gd name="connsiteY214" fmla="*/ 517676 h 642019"/>
                  <a:gd name="connsiteX215" fmla="*/ 154816 w 837396"/>
                  <a:gd name="connsiteY215" fmla="*/ 515139 h 642019"/>
                  <a:gd name="connsiteX216" fmla="*/ 149741 w 837396"/>
                  <a:gd name="connsiteY216" fmla="*/ 512601 h 642019"/>
                  <a:gd name="connsiteX217" fmla="*/ 144666 w 837396"/>
                  <a:gd name="connsiteY217" fmla="*/ 507526 h 642019"/>
                  <a:gd name="connsiteX218" fmla="*/ 142128 w 837396"/>
                  <a:gd name="connsiteY218" fmla="*/ 502450 h 642019"/>
                  <a:gd name="connsiteX219" fmla="*/ 139591 w 837396"/>
                  <a:gd name="connsiteY219" fmla="*/ 497375 h 642019"/>
                  <a:gd name="connsiteX220" fmla="*/ 137053 w 837396"/>
                  <a:gd name="connsiteY220" fmla="*/ 492300 h 642019"/>
                  <a:gd name="connsiteX221" fmla="*/ 134515 w 837396"/>
                  <a:gd name="connsiteY221" fmla="*/ 484687 h 642019"/>
                  <a:gd name="connsiteX222" fmla="*/ 134515 w 837396"/>
                  <a:gd name="connsiteY222" fmla="*/ 482149 h 642019"/>
                  <a:gd name="connsiteX223" fmla="*/ 131978 w 837396"/>
                  <a:gd name="connsiteY223" fmla="*/ 474536 h 642019"/>
                  <a:gd name="connsiteX224" fmla="*/ 126902 w 837396"/>
                  <a:gd name="connsiteY224" fmla="*/ 466924 h 642019"/>
                  <a:gd name="connsiteX225" fmla="*/ 124365 w 837396"/>
                  <a:gd name="connsiteY225" fmla="*/ 456773 h 642019"/>
                  <a:gd name="connsiteX226" fmla="*/ 119290 w 837396"/>
                  <a:gd name="connsiteY226" fmla="*/ 451698 h 642019"/>
                  <a:gd name="connsiteX227" fmla="*/ 111677 w 837396"/>
                  <a:gd name="connsiteY227" fmla="*/ 446623 h 642019"/>
                  <a:gd name="connsiteX228" fmla="*/ 104064 w 837396"/>
                  <a:gd name="connsiteY228" fmla="*/ 444085 h 642019"/>
                  <a:gd name="connsiteX229" fmla="*/ 93913 w 837396"/>
                  <a:gd name="connsiteY229" fmla="*/ 441547 h 642019"/>
                  <a:gd name="connsiteX230" fmla="*/ 88838 w 837396"/>
                  <a:gd name="connsiteY230" fmla="*/ 436472 h 642019"/>
                  <a:gd name="connsiteX231" fmla="*/ 83763 w 837396"/>
                  <a:gd name="connsiteY231" fmla="*/ 428859 h 642019"/>
                  <a:gd name="connsiteX232" fmla="*/ 81225 w 837396"/>
                  <a:gd name="connsiteY232" fmla="*/ 423784 h 642019"/>
                  <a:gd name="connsiteX233" fmla="*/ 81225 w 837396"/>
                  <a:gd name="connsiteY233" fmla="*/ 416171 h 642019"/>
                  <a:gd name="connsiteX234" fmla="*/ 78688 w 837396"/>
                  <a:gd name="connsiteY234" fmla="*/ 411096 h 642019"/>
                  <a:gd name="connsiteX235" fmla="*/ 73612 w 837396"/>
                  <a:gd name="connsiteY235" fmla="*/ 406021 h 642019"/>
                  <a:gd name="connsiteX236" fmla="*/ 68537 w 837396"/>
                  <a:gd name="connsiteY236" fmla="*/ 400945 h 642019"/>
                  <a:gd name="connsiteX237" fmla="*/ 60924 w 837396"/>
                  <a:gd name="connsiteY237" fmla="*/ 395870 h 642019"/>
                  <a:gd name="connsiteX238" fmla="*/ 60924 w 837396"/>
                  <a:gd name="connsiteY238" fmla="*/ 383182 h 642019"/>
                  <a:gd name="connsiteX239" fmla="*/ 63462 w 837396"/>
                  <a:gd name="connsiteY239" fmla="*/ 380644 h 642019"/>
                  <a:gd name="connsiteX240" fmla="*/ 68537 w 837396"/>
                  <a:gd name="connsiteY240" fmla="*/ 375569 h 642019"/>
                  <a:gd name="connsiteX241" fmla="*/ 73612 w 837396"/>
                  <a:gd name="connsiteY241" fmla="*/ 370494 h 642019"/>
                  <a:gd name="connsiteX242" fmla="*/ 76150 w 837396"/>
                  <a:gd name="connsiteY242" fmla="*/ 367956 h 642019"/>
                  <a:gd name="connsiteX243" fmla="*/ 81225 w 837396"/>
                  <a:gd name="connsiteY243" fmla="*/ 362881 h 642019"/>
                  <a:gd name="connsiteX244" fmla="*/ 81225 w 837396"/>
                  <a:gd name="connsiteY244" fmla="*/ 340042 h 642019"/>
                  <a:gd name="connsiteX245" fmla="*/ 83763 w 837396"/>
                  <a:gd name="connsiteY245" fmla="*/ 334967 h 642019"/>
                  <a:gd name="connsiteX246" fmla="*/ 86301 w 837396"/>
                  <a:gd name="connsiteY246" fmla="*/ 329892 h 642019"/>
                  <a:gd name="connsiteX247" fmla="*/ 88838 w 837396"/>
                  <a:gd name="connsiteY247" fmla="*/ 322279 h 642019"/>
                  <a:gd name="connsiteX248" fmla="*/ 91376 w 837396"/>
                  <a:gd name="connsiteY248" fmla="*/ 314666 h 642019"/>
                  <a:gd name="connsiteX249" fmla="*/ 88838 w 837396"/>
                  <a:gd name="connsiteY249" fmla="*/ 312128 h 642019"/>
                  <a:gd name="connsiteX250" fmla="*/ 88838 w 837396"/>
                  <a:gd name="connsiteY250" fmla="*/ 312128 h 64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837396" h="642019">
                    <a:moveTo>
                      <a:pt x="88806" y="312118"/>
                    </a:moveTo>
                    <a:lnTo>
                      <a:pt x="86269" y="309580"/>
                    </a:lnTo>
                    <a:lnTo>
                      <a:pt x="83731" y="304505"/>
                    </a:lnTo>
                    <a:lnTo>
                      <a:pt x="78656" y="301967"/>
                    </a:lnTo>
                    <a:lnTo>
                      <a:pt x="71043" y="299430"/>
                    </a:lnTo>
                    <a:lnTo>
                      <a:pt x="65968" y="294354"/>
                    </a:lnTo>
                    <a:lnTo>
                      <a:pt x="40602" y="294354"/>
                    </a:lnTo>
                    <a:lnTo>
                      <a:pt x="32989" y="291817"/>
                    </a:lnTo>
                    <a:lnTo>
                      <a:pt x="27914" y="289279"/>
                    </a:lnTo>
                    <a:lnTo>
                      <a:pt x="22839" y="286741"/>
                    </a:lnTo>
                    <a:lnTo>
                      <a:pt x="20301" y="284204"/>
                    </a:lnTo>
                    <a:lnTo>
                      <a:pt x="15226" y="279129"/>
                    </a:lnTo>
                    <a:lnTo>
                      <a:pt x="12688" y="274053"/>
                    </a:lnTo>
                    <a:lnTo>
                      <a:pt x="12688" y="263903"/>
                    </a:lnTo>
                    <a:lnTo>
                      <a:pt x="10150" y="256290"/>
                    </a:lnTo>
                    <a:lnTo>
                      <a:pt x="7613" y="246139"/>
                    </a:lnTo>
                    <a:lnTo>
                      <a:pt x="7613" y="238527"/>
                    </a:lnTo>
                    <a:lnTo>
                      <a:pt x="5075" y="228376"/>
                    </a:lnTo>
                    <a:lnTo>
                      <a:pt x="2538" y="218225"/>
                    </a:lnTo>
                    <a:lnTo>
                      <a:pt x="0" y="208075"/>
                    </a:lnTo>
                    <a:lnTo>
                      <a:pt x="0" y="180172"/>
                    </a:lnTo>
                    <a:lnTo>
                      <a:pt x="10150" y="180172"/>
                    </a:lnTo>
                    <a:lnTo>
                      <a:pt x="15226" y="182709"/>
                    </a:lnTo>
                    <a:lnTo>
                      <a:pt x="22839" y="182709"/>
                    </a:lnTo>
                    <a:lnTo>
                      <a:pt x="27914" y="185247"/>
                    </a:lnTo>
                    <a:lnTo>
                      <a:pt x="32989" y="185247"/>
                    </a:lnTo>
                    <a:lnTo>
                      <a:pt x="35527" y="187784"/>
                    </a:lnTo>
                    <a:lnTo>
                      <a:pt x="40602" y="187784"/>
                    </a:lnTo>
                    <a:lnTo>
                      <a:pt x="43140" y="190322"/>
                    </a:lnTo>
                    <a:lnTo>
                      <a:pt x="53290" y="190322"/>
                    </a:lnTo>
                    <a:lnTo>
                      <a:pt x="60903" y="187784"/>
                    </a:lnTo>
                    <a:lnTo>
                      <a:pt x="68516" y="185247"/>
                    </a:lnTo>
                    <a:lnTo>
                      <a:pt x="76129" y="177634"/>
                    </a:lnTo>
                    <a:lnTo>
                      <a:pt x="83742" y="170021"/>
                    </a:lnTo>
                    <a:lnTo>
                      <a:pt x="96430" y="162408"/>
                    </a:lnTo>
                    <a:lnTo>
                      <a:pt x="106580" y="154795"/>
                    </a:lnTo>
                    <a:lnTo>
                      <a:pt x="119269" y="147182"/>
                    </a:lnTo>
                    <a:lnTo>
                      <a:pt x="124344" y="142107"/>
                    </a:lnTo>
                    <a:lnTo>
                      <a:pt x="129419" y="139570"/>
                    </a:lnTo>
                    <a:lnTo>
                      <a:pt x="142107" y="139570"/>
                    </a:lnTo>
                    <a:lnTo>
                      <a:pt x="147182" y="134494"/>
                    </a:lnTo>
                    <a:lnTo>
                      <a:pt x="154795" y="131957"/>
                    </a:lnTo>
                    <a:lnTo>
                      <a:pt x="162408" y="124344"/>
                    </a:lnTo>
                    <a:lnTo>
                      <a:pt x="175096" y="116731"/>
                    </a:lnTo>
                    <a:lnTo>
                      <a:pt x="187784" y="106580"/>
                    </a:lnTo>
                    <a:lnTo>
                      <a:pt x="197935" y="96430"/>
                    </a:lnTo>
                    <a:lnTo>
                      <a:pt x="208085" y="91355"/>
                    </a:lnTo>
                    <a:lnTo>
                      <a:pt x="220774" y="83742"/>
                    </a:lnTo>
                    <a:lnTo>
                      <a:pt x="235999" y="81204"/>
                    </a:lnTo>
                    <a:lnTo>
                      <a:pt x="251225" y="76129"/>
                    </a:lnTo>
                    <a:lnTo>
                      <a:pt x="263913" y="73591"/>
                    </a:lnTo>
                    <a:lnTo>
                      <a:pt x="279139" y="68516"/>
                    </a:lnTo>
                    <a:lnTo>
                      <a:pt x="281677" y="68516"/>
                    </a:lnTo>
                    <a:lnTo>
                      <a:pt x="294365" y="63441"/>
                    </a:lnTo>
                    <a:lnTo>
                      <a:pt x="301978" y="60903"/>
                    </a:lnTo>
                    <a:lnTo>
                      <a:pt x="307053" y="60903"/>
                    </a:lnTo>
                    <a:lnTo>
                      <a:pt x="319741" y="55828"/>
                    </a:lnTo>
                    <a:lnTo>
                      <a:pt x="329892" y="50753"/>
                    </a:lnTo>
                    <a:lnTo>
                      <a:pt x="342580" y="45677"/>
                    </a:lnTo>
                    <a:lnTo>
                      <a:pt x="352730" y="40602"/>
                    </a:lnTo>
                    <a:lnTo>
                      <a:pt x="362881" y="38064"/>
                    </a:lnTo>
                    <a:lnTo>
                      <a:pt x="373031" y="35527"/>
                    </a:lnTo>
                    <a:lnTo>
                      <a:pt x="380644" y="32989"/>
                    </a:lnTo>
                    <a:lnTo>
                      <a:pt x="388257" y="30452"/>
                    </a:lnTo>
                    <a:lnTo>
                      <a:pt x="395870" y="30452"/>
                    </a:lnTo>
                    <a:lnTo>
                      <a:pt x="403483" y="27914"/>
                    </a:lnTo>
                    <a:lnTo>
                      <a:pt x="408558" y="25376"/>
                    </a:lnTo>
                    <a:lnTo>
                      <a:pt x="411096" y="25376"/>
                    </a:lnTo>
                    <a:lnTo>
                      <a:pt x="416171" y="22839"/>
                    </a:lnTo>
                    <a:lnTo>
                      <a:pt x="418709" y="20301"/>
                    </a:lnTo>
                    <a:lnTo>
                      <a:pt x="421246" y="17763"/>
                    </a:lnTo>
                    <a:lnTo>
                      <a:pt x="426322" y="15226"/>
                    </a:lnTo>
                    <a:lnTo>
                      <a:pt x="525268" y="15226"/>
                    </a:lnTo>
                    <a:lnTo>
                      <a:pt x="537956" y="12688"/>
                    </a:lnTo>
                    <a:lnTo>
                      <a:pt x="548106" y="12688"/>
                    </a:lnTo>
                    <a:lnTo>
                      <a:pt x="555720" y="10150"/>
                    </a:lnTo>
                    <a:lnTo>
                      <a:pt x="565870" y="7613"/>
                    </a:lnTo>
                    <a:lnTo>
                      <a:pt x="573483" y="5075"/>
                    </a:lnTo>
                    <a:lnTo>
                      <a:pt x="583633" y="2538"/>
                    </a:lnTo>
                    <a:lnTo>
                      <a:pt x="588709" y="0"/>
                    </a:lnTo>
                    <a:lnTo>
                      <a:pt x="598859" y="0"/>
                    </a:lnTo>
                    <a:lnTo>
                      <a:pt x="606472" y="2538"/>
                    </a:lnTo>
                    <a:lnTo>
                      <a:pt x="614085" y="10150"/>
                    </a:lnTo>
                    <a:lnTo>
                      <a:pt x="619160" y="12688"/>
                    </a:lnTo>
                    <a:lnTo>
                      <a:pt x="621698" y="20301"/>
                    </a:lnTo>
                    <a:lnTo>
                      <a:pt x="626773" y="22839"/>
                    </a:lnTo>
                    <a:lnTo>
                      <a:pt x="631848" y="30452"/>
                    </a:lnTo>
                    <a:lnTo>
                      <a:pt x="636923" y="38064"/>
                    </a:lnTo>
                    <a:lnTo>
                      <a:pt x="647074" y="43140"/>
                    </a:lnTo>
                    <a:lnTo>
                      <a:pt x="649612" y="45677"/>
                    </a:lnTo>
                    <a:lnTo>
                      <a:pt x="662300" y="53290"/>
                    </a:lnTo>
                    <a:lnTo>
                      <a:pt x="669913" y="58365"/>
                    </a:lnTo>
                    <a:lnTo>
                      <a:pt x="680063" y="65978"/>
                    </a:lnTo>
                    <a:lnTo>
                      <a:pt x="690214" y="71054"/>
                    </a:lnTo>
                    <a:lnTo>
                      <a:pt x="692751" y="81204"/>
                    </a:lnTo>
                    <a:lnTo>
                      <a:pt x="697827" y="96430"/>
                    </a:lnTo>
                    <a:lnTo>
                      <a:pt x="702902" y="111656"/>
                    </a:lnTo>
                    <a:lnTo>
                      <a:pt x="713052" y="129419"/>
                    </a:lnTo>
                    <a:lnTo>
                      <a:pt x="723203" y="134494"/>
                    </a:lnTo>
                    <a:lnTo>
                      <a:pt x="733354" y="139570"/>
                    </a:lnTo>
                    <a:lnTo>
                      <a:pt x="746042" y="147182"/>
                    </a:lnTo>
                    <a:lnTo>
                      <a:pt x="753654" y="157333"/>
                    </a:lnTo>
                    <a:lnTo>
                      <a:pt x="766343" y="170021"/>
                    </a:lnTo>
                    <a:lnTo>
                      <a:pt x="773955" y="172559"/>
                    </a:lnTo>
                    <a:lnTo>
                      <a:pt x="781568" y="175096"/>
                    </a:lnTo>
                    <a:lnTo>
                      <a:pt x="794257" y="177634"/>
                    </a:lnTo>
                    <a:lnTo>
                      <a:pt x="804407" y="182709"/>
                    </a:lnTo>
                    <a:lnTo>
                      <a:pt x="814557" y="190322"/>
                    </a:lnTo>
                    <a:lnTo>
                      <a:pt x="824708" y="200473"/>
                    </a:lnTo>
                    <a:lnTo>
                      <a:pt x="827246" y="203010"/>
                    </a:lnTo>
                    <a:lnTo>
                      <a:pt x="832321" y="210623"/>
                    </a:lnTo>
                    <a:lnTo>
                      <a:pt x="834859" y="215698"/>
                    </a:lnTo>
                    <a:lnTo>
                      <a:pt x="837396" y="220774"/>
                    </a:lnTo>
                    <a:lnTo>
                      <a:pt x="832321" y="223311"/>
                    </a:lnTo>
                    <a:lnTo>
                      <a:pt x="827246" y="225849"/>
                    </a:lnTo>
                    <a:lnTo>
                      <a:pt x="822171" y="228387"/>
                    </a:lnTo>
                    <a:lnTo>
                      <a:pt x="819633" y="235999"/>
                    </a:lnTo>
                    <a:lnTo>
                      <a:pt x="817095" y="243612"/>
                    </a:lnTo>
                    <a:lnTo>
                      <a:pt x="812020" y="253763"/>
                    </a:lnTo>
                    <a:lnTo>
                      <a:pt x="809482" y="266451"/>
                    </a:lnTo>
                    <a:lnTo>
                      <a:pt x="809482" y="276602"/>
                    </a:lnTo>
                    <a:lnTo>
                      <a:pt x="812020" y="284214"/>
                    </a:lnTo>
                    <a:lnTo>
                      <a:pt x="812020" y="289290"/>
                    </a:lnTo>
                    <a:lnTo>
                      <a:pt x="817095" y="299440"/>
                    </a:lnTo>
                    <a:lnTo>
                      <a:pt x="819633" y="309591"/>
                    </a:lnTo>
                    <a:lnTo>
                      <a:pt x="819633" y="314666"/>
                    </a:lnTo>
                    <a:lnTo>
                      <a:pt x="817095" y="317204"/>
                    </a:lnTo>
                    <a:lnTo>
                      <a:pt x="817095" y="319741"/>
                    </a:lnTo>
                    <a:lnTo>
                      <a:pt x="814557" y="324816"/>
                    </a:lnTo>
                    <a:lnTo>
                      <a:pt x="812020" y="327354"/>
                    </a:lnTo>
                    <a:lnTo>
                      <a:pt x="796794" y="337505"/>
                    </a:lnTo>
                    <a:lnTo>
                      <a:pt x="789181" y="347655"/>
                    </a:lnTo>
                    <a:lnTo>
                      <a:pt x="779031" y="355268"/>
                    </a:lnTo>
                    <a:lnTo>
                      <a:pt x="766343" y="360343"/>
                    </a:lnTo>
                    <a:lnTo>
                      <a:pt x="753654" y="365419"/>
                    </a:lnTo>
                    <a:lnTo>
                      <a:pt x="735901" y="375569"/>
                    </a:lnTo>
                    <a:lnTo>
                      <a:pt x="725751" y="380644"/>
                    </a:lnTo>
                    <a:lnTo>
                      <a:pt x="715601" y="388257"/>
                    </a:lnTo>
                    <a:lnTo>
                      <a:pt x="710525" y="393332"/>
                    </a:lnTo>
                    <a:lnTo>
                      <a:pt x="697837" y="400945"/>
                    </a:lnTo>
                    <a:lnTo>
                      <a:pt x="690224" y="406021"/>
                    </a:lnTo>
                    <a:lnTo>
                      <a:pt x="682612" y="413633"/>
                    </a:lnTo>
                    <a:lnTo>
                      <a:pt x="674998" y="423784"/>
                    </a:lnTo>
                    <a:lnTo>
                      <a:pt x="667386" y="428859"/>
                    </a:lnTo>
                    <a:lnTo>
                      <a:pt x="657235" y="439010"/>
                    </a:lnTo>
                    <a:lnTo>
                      <a:pt x="647084" y="446623"/>
                    </a:lnTo>
                    <a:lnTo>
                      <a:pt x="636934" y="451698"/>
                    </a:lnTo>
                    <a:lnTo>
                      <a:pt x="624246" y="456773"/>
                    </a:lnTo>
                    <a:lnTo>
                      <a:pt x="614095" y="459311"/>
                    </a:lnTo>
                    <a:lnTo>
                      <a:pt x="601407" y="461848"/>
                    </a:lnTo>
                    <a:lnTo>
                      <a:pt x="588719" y="466924"/>
                    </a:lnTo>
                    <a:lnTo>
                      <a:pt x="573493" y="474536"/>
                    </a:lnTo>
                    <a:lnTo>
                      <a:pt x="560805" y="477074"/>
                    </a:lnTo>
                    <a:lnTo>
                      <a:pt x="548117" y="482149"/>
                    </a:lnTo>
                    <a:lnTo>
                      <a:pt x="532891" y="484687"/>
                    </a:lnTo>
                    <a:lnTo>
                      <a:pt x="517666" y="487225"/>
                    </a:lnTo>
                    <a:lnTo>
                      <a:pt x="504977" y="489762"/>
                    </a:lnTo>
                    <a:lnTo>
                      <a:pt x="497365" y="492300"/>
                    </a:lnTo>
                    <a:lnTo>
                      <a:pt x="489752" y="497375"/>
                    </a:lnTo>
                    <a:lnTo>
                      <a:pt x="484676" y="504988"/>
                    </a:lnTo>
                    <a:lnTo>
                      <a:pt x="484676" y="512601"/>
                    </a:lnTo>
                    <a:lnTo>
                      <a:pt x="482139" y="522751"/>
                    </a:lnTo>
                    <a:lnTo>
                      <a:pt x="479601" y="532902"/>
                    </a:lnTo>
                    <a:lnTo>
                      <a:pt x="477064" y="545590"/>
                    </a:lnTo>
                    <a:lnTo>
                      <a:pt x="474526" y="553203"/>
                    </a:lnTo>
                    <a:lnTo>
                      <a:pt x="471988" y="565891"/>
                    </a:lnTo>
                    <a:lnTo>
                      <a:pt x="469451" y="576042"/>
                    </a:lnTo>
                    <a:lnTo>
                      <a:pt x="469451" y="588730"/>
                    </a:lnTo>
                    <a:lnTo>
                      <a:pt x="471988" y="598880"/>
                    </a:lnTo>
                    <a:lnTo>
                      <a:pt x="474526" y="606493"/>
                    </a:lnTo>
                    <a:lnTo>
                      <a:pt x="471988" y="619181"/>
                    </a:lnTo>
                    <a:lnTo>
                      <a:pt x="466913" y="629332"/>
                    </a:lnTo>
                    <a:lnTo>
                      <a:pt x="461838" y="631870"/>
                    </a:lnTo>
                    <a:lnTo>
                      <a:pt x="459300" y="634407"/>
                    </a:lnTo>
                    <a:lnTo>
                      <a:pt x="449150" y="636945"/>
                    </a:lnTo>
                    <a:lnTo>
                      <a:pt x="441537" y="636945"/>
                    </a:lnTo>
                    <a:lnTo>
                      <a:pt x="433924" y="639482"/>
                    </a:lnTo>
                    <a:lnTo>
                      <a:pt x="426311" y="642020"/>
                    </a:lnTo>
                    <a:lnTo>
                      <a:pt x="408558" y="642020"/>
                    </a:lnTo>
                    <a:lnTo>
                      <a:pt x="400945" y="639482"/>
                    </a:lnTo>
                    <a:lnTo>
                      <a:pt x="385719" y="639482"/>
                    </a:lnTo>
                    <a:lnTo>
                      <a:pt x="385719" y="631870"/>
                    </a:lnTo>
                    <a:lnTo>
                      <a:pt x="380644" y="624257"/>
                    </a:lnTo>
                    <a:lnTo>
                      <a:pt x="378107" y="619181"/>
                    </a:lnTo>
                    <a:lnTo>
                      <a:pt x="375569" y="614106"/>
                    </a:lnTo>
                    <a:lnTo>
                      <a:pt x="370494" y="611568"/>
                    </a:lnTo>
                    <a:lnTo>
                      <a:pt x="362881" y="609031"/>
                    </a:lnTo>
                    <a:lnTo>
                      <a:pt x="355268" y="606493"/>
                    </a:lnTo>
                    <a:lnTo>
                      <a:pt x="345117" y="603956"/>
                    </a:lnTo>
                    <a:lnTo>
                      <a:pt x="337505" y="601418"/>
                    </a:lnTo>
                    <a:lnTo>
                      <a:pt x="334967" y="598880"/>
                    </a:lnTo>
                    <a:lnTo>
                      <a:pt x="332429" y="591267"/>
                    </a:lnTo>
                    <a:lnTo>
                      <a:pt x="334967" y="583654"/>
                    </a:lnTo>
                    <a:lnTo>
                      <a:pt x="334967" y="563354"/>
                    </a:lnTo>
                    <a:lnTo>
                      <a:pt x="332429" y="555741"/>
                    </a:lnTo>
                    <a:lnTo>
                      <a:pt x="329892" y="550665"/>
                    </a:lnTo>
                    <a:lnTo>
                      <a:pt x="327354" y="545590"/>
                    </a:lnTo>
                    <a:lnTo>
                      <a:pt x="324816" y="545590"/>
                    </a:lnTo>
                    <a:lnTo>
                      <a:pt x="322279" y="543053"/>
                    </a:lnTo>
                    <a:lnTo>
                      <a:pt x="301988" y="543053"/>
                    </a:lnTo>
                    <a:lnTo>
                      <a:pt x="294375" y="540515"/>
                    </a:lnTo>
                    <a:lnTo>
                      <a:pt x="274074" y="540515"/>
                    </a:lnTo>
                    <a:lnTo>
                      <a:pt x="261386" y="543053"/>
                    </a:lnTo>
                    <a:lnTo>
                      <a:pt x="251236" y="540515"/>
                    </a:lnTo>
                    <a:lnTo>
                      <a:pt x="246161" y="537977"/>
                    </a:lnTo>
                    <a:lnTo>
                      <a:pt x="238548" y="535440"/>
                    </a:lnTo>
                    <a:lnTo>
                      <a:pt x="230935" y="530364"/>
                    </a:lnTo>
                    <a:lnTo>
                      <a:pt x="220784" y="530364"/>
                    </a:lnTo>
                    <a:lnTo>
                      <a:pt x="213171" y="527827"/>
                    </a:lnTo>
                    <a:lnTo>
                      <a:pt x="208096" y="527827"/>
                    </a:lnTo>
                    <a:lnTo>
                      <a:pt x="205558" y="525289"/>
                    </a:lnTo>
                    <a:lnTo>
                      <a:pt x="200483" y="522751"/>
                    </a:lnTo>
                    <a:lnTo>
                      <a:pt x="195408" y="520214"/>
                    </a:lnTo>
                    <a:lnTo>
                      <a:pt x="175117" y="520214"/>
                    </a:lnTo>
                    <a:lnTo>
                      <a:pt x="164967" y="517676"/>
                    </a:lnTo>
                    <a:lnTo>
                      <a:pt x="154816" y="515139"/>
                    </a:lnTo>
                    <a:lnTo>
                      <a:pt x="149741" y="512601"/>
                    </a:lnTo>
                    <a:lnTo>
                      <a:pt x="144666" y="507526"/>
                    </a:lnTo>
                    <a:lnTo>
                      <a:pt x="142128" y="502450"/>
                    </a:lnTo>
                    <a:lnTo>
                      <a:pt x="139591" y="497375"/>
                    </a:lnTo>
                    <a:lnTo>
                      <a:pt x="137053" y="492300"/>
                    </a:lnTo>
                    <a:lnTo>
                      <a:pt x="134515" y="484687"/>
                    </a:lnTo>
                    <a:lnTo>
                      <a:pt x="134515" y="482149"/>
                    </a:lnTo>
                    <a:lnTo>
                      <a:pt x="131978" y="474536"/>
                    </a:lnTo>
                    <a:lnTo>
                      <a:pt x="126902" y="466924"/>
                    </a:lnTo>
                    <a:lnTo>
                      <a:pt x="124365" y="456773"/>
                    </a:lnTo>
                    <a:lnTo>
                      <a:pt x="119290" y="451698"/>
                    </a:lnTo>
                    <a:lnTo>
                      <a:pt x="111677" y="446623"/>
                    </a:lnTo>
                    <a:lnTo>
                      <a:pt x="104064" y="444085"/>
                    </a:lnTo>
                    <a:lnTo>
                      <a:pt x="93913" y="441547"/>
                    </a:lnTo>
                    <a:lnTo>
                      <a:pt x="88838" y="436472"/>
                    </a:lnTo>
                    <a:lnTo>
                      <a:pt x="83763" y="428859"/>
                    </a:lnTo>
                    <a:lnTo>
                      <a:pt x="81225" y="423784"/>
                    </a:lnTo>
                    <a:lnTo>
                      <a:pt x="81225" y="416171"/>
                    </a:lnTo>
                    <a:lnTo>
                      <a:pt x="78688" y="411096"/>
                    </a:lnTo>
                    <a:lnTo>
                      <a:pt x="73612" y="406021"/>
                    </a:lnTo>
                    <a:lnTo>
                      <a:pt x="68537" y="400945"/>
                    </a:lnTo>
                    <a:lnTo>
                      <a:pt x="60924" y="395870"/>
                    </a:lnTo>
                    <a:lnTo>
                      <a:pt x="60924" y="383182"/>
                    </a:lnTo>
                    <a:lnTo>
                      <a:pt x="63462" y="380644"/>
                    </a:lnTo>
                    <a:lnTo>
                      <a:pt x="68537" y="375569"/>
                    </a:lnTo>
                    <a:lnTo>
                      <a:pt x="73612" y="370494"/>
                    </a:lnTo>
                    <a:lnTo>
                      <a:pt x="76150" y="367956"/>
                    </a:lnTo>
                    <a:lnTo>
                      <a:pt x="81225" y="362881"/>
                    </a:lnTo>
                    <a:lnTo>
                      <a:pt x="81225" y="340042"/>
                    </a:lnTo>
                    <a:lnTo>
                      <a:pt x="83763" y="334967"/>
                    </a:lnTo>
                    <a:lnTo>
                      <a:pt x="86301" y="329892"/>
                    </a:lnTo>
                    <a:lnTo>
                      <a:pt x="88838" y="322279"/>
                    </a:lnTo>
                    <a:lnTo>
                      <a:pt x="91376" y="314666"/>
                    </a:lnTo>
                    <a:lnTo>
                      <a:pt x="88838" y="312128"/>
                    </a:lnTo>
                    <a:lnTo>
                      <a:pt x="88838" y="312128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4D43DED-6C15-9BDE-10F0-C4934FBB17A3}"/>
                  </a:ext>
                </a:extLst>
              </p:cNvPr>
              <p:cNvSpPr/>
              <p:nvPr/>
            </p:nvSpPr>
            <p:spPr>
              <a:xfrm>
                <a:off x="6283234" y="1335190"/>
                <a:ext cx="964245" cy="928729"/>
              </a:xfrm>
              <a:custGeom>
                <a:avLst/>
                <a:gdLst>
                  <a:gd name="connsiteX0" fmla="*/ 45709 w 964245"/>
                  <a:gd name="connsiteY0" fmla="*/ 416129 h 928729"/>
                  <a:gd name="connsiteX1" fmla="*/ 48247 w 964245"/>
                  <a:gd name="connsiteY1" fmla="*/ 413591 h 928729"/>
                  <a:gd name="connsiteX2" fmla="*/ 185247 w 964245"/>
                  <a:gd name="connsiteY2" fmla="*/ 284204 h 928729"/>
                  <a:gd name="connsiteX3" fmla="*/ 187784 w 964245"/>
                  <a:gd name="connsiteY3" fmla="*/ 281666 h 928729"/>
                  <a:gd name="connsiteX4" fmla="*/ 195397 w 964245"/>
                  <a:gd name="connsiteY4" fmla="*/ 279129 h 928729"/>
                  <a:gd name="connsiteX5" fmla="*/ 200473 w 964245"/>
                  <a:gd name="connsiteY5" fmla="*/ 276591 h 928729"/>
                  <a:gd name="connsiteX6" fmla="*/ 210623 w 964245"/>
                  <a:gd name="connsiteY6" fmla="*/ 274053 h 928729"/>
                  <a:gd name="connsiteX7" fmla="*/ 225849 w 964245"/>
                  <a:gd name="connsiteY7" fmla="*/ 258827 h 928729"/>
                  <a:gd name="connsiteX8" fmla="*/ 241075 w 964245"/>
                  <a:gd name="connsiteY8" fmla="*/ 238537 h 928729"/>
                  <a:gd name="connsiteX9" fmla="*/ 248687 w 964245"/>
                  <a:gd name="connsiteY9" fmla="*/ 223311 h 928729"/>
                  <a:gd name="connsiteX10" fmla="*/ 251225 w 964245"/>
                  <a:gd name="connsiteY10" fmla="*/ 220774 h 928729"/>
                  <a:gd name="connsiteX11" fmla="*/ 253763 w 964245"/>
                  <a:gd name="connsiteY11" fmla="*/ 218236 h 928729"/>
                  <a:gd name="connsiteX12" fmla="*/ 251225 w 964245"/>
                  <a:gd name="connsiteY12" fmla="*/ 218236 h 928729"/>
                  <a:gd name="connsiteX13" fmla="*/ 248687 w 964245"/>
                  <a:gd name="connsiteY13" fmla="*/ 210623 h 928729"/>
                  <a:gd name="connsiteX14" fmla="*/ 238537 w 964245"/>
                  <a:gd name="connsiteY14" fmla="*/ 200473 h 928729"/>
                  <a:gd name="connsiteX15" fmla="*/ 230924 w 964245"/>
                  <a:gd name="connsiteY15" fmla="*/ 192860 h 928729"/>
                  <a:gd name="connsiteX16" fmla="*/ 230924 w 964245"/>
                  <a:gd name="connsiteY16" fmla="*/ 185247 h 928729"/>
                  <a:gd name="connsiteX17" fmla="*/ 235999 w 964245"/>
                  <a:gd name="connsiteY17" fmla="*/ 177634 h 928729"/>
                  <a:gd name="connsiteX18" fmla="*/ 246150 w 964245"/>
                  <a:gd name="connsiteY18" fmla="*/ 164946 h 928729"/>
                  <a:gd name="connsiteX19" fmla="*/ 253763 w 964245"/>
                  <a:gd name="connsiteY19" fmla="*/ 157333 h 928729"/>
                  <a:gd name="connsiteX20" fmla="*/ 261376 w 964245"/>
                  <a:gd name="connsiteY20" fmla="*/ 147182 h 928729"/>
                  <a:gd name="connsiteX21" fmla="*/ 266451 w 964245"/>
                  <a:gd name="connsiteY21" fmla="*/ 142107 h 928729"/>
                  <a:gd name="connsiteX22" fmla="*/ 268988 w 964245"/>
                  <a:gd name="connsiteY22" fmla="*/ 139570 h 928729"/>
                  <a:gd name="connsiteX23" fmla="*/ 274064 w 964245"/>
                  <a:gd name="connsiteY23" fmla="*/ 137032 h 928729"/>
                  <a:gd name="connsiteX24" fmla="*/ 279139 w 964245"/>
                  <a:gd name="connsiteY24" fmla="*/ 139570 h 928729"/>
                  <a:gd name="connsiteX25" fmla="*/ 289290 w 964245"/>
                  <a:gd name="connsiteY25" fmla="*/ 144645 h 928729"/>
                  <a:gd name="connsiteX26" fmla="*/ 296902 w 964245"/>
                  <a:gd name="connsiteY26" fmla="*/ 147182 h 928729"/>
                  <a:gd name="connsiteX27" fmla="*/ 304515 w 964245"/>
                  <a:gd name="connsiteY27" fmla="*/ 147182 h 928729"/>
                  <a:gd name="connsiteX28" fmla="*/ 314666 w 964245"/>
                  <a:gd name="connsiteY28" fmla="*/ 142107 h 928729"/>
                  <a:gd name="connsiteX29" fmla="*/ 319741 w 964245"/>
                  <a:gd name="connsiteY29" fmla="*/ 137032 h 928729"/>
                  <a:gd name="connsiteX30" fmla="*/ 324816 w 964245"/>
                  <a:gd name="connsiteY30" fmla="*/ 131957 h 928729"/>
                  <a:gd name="connsiteX31" fmla="*/ 332429 w 964245"/>
                  <a:gd name="connsiteY31" fmla="*/ 124344 h 928729"/>
                  <a:gd name="connsiteX32" fmla="*/ 337504 w 964245"/>
                  <a:gd name="connsiteY32" fmla="*/ 119269 h 928729"/>
                  <a:gd name="connsiteX33" fmla="*/ 347655 w 964245"/>
                  <a:gd name="connsiteY33" fmla="*/ 114193 h 928729"/>
                  <a:gd name="connsiteX34" fmla="*/ 365408 w 964245"/>
                  <a:gd name="connsiteY34" fmla="*/ 114193 h 928729"/>
                  <a:gd name="connsiteX35" fmla="*/ 373020 w 964245"/>
                  <a:gd name="connsiteY35" fmla="*/ 111656 h 928729"/>
                  <a:gd name="connsiteX36" fmla="*/ 375558 w 964245"/>
                  <a:gd name="connsiteY36" fmla="*/ 109118 h 928729"/>
                  <a:gd name="connsiteX37" fmla="*/ 378096 w 964245"/>
                  <a:gd name="connsiteY37" fmla="*/ 104043 h 928729"/>
                  <a:gd name="connsiteX38" fmla="*/ 378096 w 964245"/>
                  <a:gd name="connsiteY38" fmla="*/ 98968 h 928729"/>
                  <a:gd name="connsiteX39" fmla="*/ 383171 w 964245"/>
                  <a:gd name="connsiteY39" fmla="*/ 93892 h 928729"/>
                  <a:gd name="connsiteX40" fmla="*/ 403462 w 964245"/>
                  <a:gd name="connsiteY40" fmla="*/ 93892 h 928729"/>
                  <a:gd name="connsiteX41" fmla="*/ 408537 w 964245"/>
                  <a:gd name="connsiteY41" fmla="*/ 88817 h 928729"/>
                  <a:gd name="connsiteX42" fmla="*/ 416150 w 964245"/>
                  <a:gd name="connsiteY42" fmla="*/ 83742 h 928729"/>
                  <a:gd name="connsiteX43" fmla="*/ 418687 w 964245"/>
                  <a:gd name="connsiteY43" fmla="*/ 76129 h 928729"/>
                  <a:gd name="connsiteX44" fmla="*/ 418687 w 964245"/>
                  <a:gd name="connsiteY44" fmla="*/ 63441 h 928729"/>
                  <a:gd name="connsiteX45" fmla="*/ 423763 w 964245"/>
                  <a:gd name="connsiteY45" fmla="*/ 55828 h 928729"/>
                  <a:gd name="connsiteX46" fmla="*/ 426300 w 964245"/>
                  <a:gd name="connsiteY46" fmla="*/ 45677 h 928729"/>
                  <a:gd name="connsiteX47" fmla="*/ 428838 w 964245"/>
                  <a:gd name="connsiteY47" fmla="*/ 38064 h 928729"/>
                  <a:gd name="connsiteX48" fmla="*/ 428838 w 964245"/>
                  <a:gd name="connsiteY48" fmla="*/ 22839 h 928729"/>
                  <a:gd name="connsiteX49" fmla="*/ 426300 w 964245"/>
                  <a:gd name="connsiteY49" fmla="*/ 17763 h 928729"/>
                  <a:gd name="connsiteX50" fmla="*/ 423763 w 964245"/>
                  <a:gd name="connsiteY50" fmla="*/ 7613 h 928729"/>
                  <a:gd name="connsiteX51" fmla="*/ 423763 w 964245"/>
                  <a:gd name="connsiteY51" fmla="*/ 10151 h 928729"/>
                  <a:gd name="connsiteX52" fmla="*/ 433913 w 964245"/>
                  <a:gd name="connsiteY52" fmla="*/ 10151 h 928729"/>
                  <a:gd name="connsiteX53" fmla="*/ 436451 w 964245"/>
                  <a:gd name="connsiteY53" fmla="*/ 7613 h 928729"/>
                  <a:gd name="connsiteX54" fmla="*/ 436451 w 964245"/>
                  <a:gd name="connsiteY54" fmla="*/ 5075 h 928729"/>
                  <a:gd name="connsiteX55" fmla="*/ 438988 w 964245"/>
                  <a:gd name="connsiteY55" fmla="*/ 5075 h 928729"/>
                  <a:gd name="connsiteX56" fmla="*/ 438988 w 964245"/>
                  <a:gd name="connsiteY56" fmla="*/ 2538 h 928729"/>
                  <a:gd name="connsiteX57" fmla="*/ 444064 w 964245"/>
                  <a:gd name="connsiteY57" fmla="*/ 2538 h 928729"/>
                  <a:gd name="connsiteX58" fmla="*/ 444064 w 964245"/>
                  <a:gd name="connsiteY58" fmla="*/ 0 h 928729"/>
                  <a:gd name="connsiteX59" fmla="*/ 449139 w 964245"/>
                  <a:gd name="connsiteY59" fmla="*/ 0 h 928729"/>
                  <a:gd name="connsiteX60" fmla="*/ 449139 w 964245"/>
                  <a:gd name="connsiteY60" fmla="*/ 2538 h 928729"/>
                  <a:gd name="connsiteX61" fmla="*/ 454214 w 964245"/>
                  <a:gd name="connsiteY61" fmla="*/ 2538 h 928729"/>
                  <a:gd name="connsiteX62" fmla="*/ 454214 w 964245"/>
                  <a:gd name="connsiteY62" fmla="*/ 5075 h 928729"/>
                  <a:gd name="connsiteX63" fmla="*/ 459290 w 964245"/>
                  <a:gd name="connsiteY63" fmla="*/ 5075 h 928729"/>
                  <a:gd name="connsiteX64" fmla="*/ 461827 w 964245"/>
                  <a:gd name="connsiteY64" fmla="*/ 2538 h 928729"/>
                  <a:gd name="connsiteX65" fmla="*/ 482128 w 964245"/>
                  <a:gd name="connsiteY65" fmla="*/ 2538 h 928729"/>
                  <a:gd name="connsiteX66" fmla="*/ 482128 w 964245"/>
                  <a:gd name="connsiteY66" fmla="*/ 5075 h 928729"/>
                  <a:gd name="connsiteX67" fmla="*/ 484666 w 964245"/>
                  <a:gd name="connsiteY67" fmla="*/ 10151 h 928729"/>
                  <a:gd name="connsiteX68" fmla="*/ 487203 w 964245"/>
                  <a:gd name="connsiteY68" fmla="*/ 10151 h 928729"/>
                  <a:gd name="connsiteX69" fmla="*/ 489741 w 964245"/>
                  <a:gd name="connsiteY69" fmla="*/ 12688 h 928729"/>
                  <a:gd name="connsiteX70" fmla="*/ 489741 w 964245"/>
                  <a:gd name="connsiteY70" fmla="*/ 15226 h 928729"/>
                  <a:gd name="connsiteX71" fmla="*/ 492279 w 964245"/>
                  <a:gd name="connsiteY71" fmla="*/ 15226 h 928729"/>
                  <a:gd name="connsiteX72" fmla="*/ 492279 w 964245"/>
                  <a:gd name="connsiteY72" fmla="*/ 17763 h 928729"/>
                  <a:gd name="connsiteX73" fmla="*/ 494816 w 964245"/>
                  <a:gd name="connsiteY73" fmla="*/ 20301 h 928729"/>
                  <a:gd name="connsiteX74" fmla="*/ 499892 w 964245"/>
                  <a:gd name="connsiteY74" fmla="*/ 20301 h 928729"/>
                  <a:gd name="connsiteX75" fmla="*/ 502429 w 964245"/>
                  <a:gd name="connsiteY75" fmla="*/ 22839 h 928729"/>
                  <a:gd name="connsiteX76" fmla="*/ 507504 w 964245"/>
                  <a:gd name="connsiteY76" fmla="*/ 22839 h 928729"/>
                  <a:gd name="connsiteX77" fmla="*/ 507504 w 964245"/>
                  <a:gd name="connsiteY77" fmla="*/ 25376 h 928729"/>
                  <a:gd name="connsiteX78" fmla="*/ 510042 w 964245"/>
                  <a:gd name="connsiteY78" fmla="*/ 27914 h 928729"/>
                  <a:gd name="connsiteX79" fmla="*/ 510042 w 964245"/>
                  <a:gd name="connsiteY79" fmla="*/ 30452 h 928729"/>
                  <a:gd name="connsiteX80" fmla="*/ 512580 w 964245"/>
                  <a:gd name="connsiteY80" fmla="*/ 32989 h 928729"/>
                  <a:gd name="connsiteX81" fmla="*/ 515117 w 964245"/>
                  <a:gd name="connsiteY81" fmla="*/ 35527 h 928729"/>
                  <a:gd name="connsiteX82" fmla="*/ 517655 w 964245"/>
                  <a:gd name="connsiteY82" fmla="*/ 38064 h 928729"/>
                  <a:gd name="connsiteX83" fmla="*/ 520193 w 964245"/>
                  <a:gd name="connsiteY83" fmla="*/ 40602 h 928729"/>
                  <a:gd name="connsiteX84" fmla="*/ 520193 w 964245"/>
                  <a:gd name="connsiteY84" fmla="*/ 43140 h 928729"/>
                  <a:gd name="connsiteX85" fmla="*/ 522730 w 964245"/>
                  <a:gd name="connsiteY85" fmla="*/ 45677 h 928729"/>
                  <a:gd name="connsiteX86" fmla="*/ 522730 w 964245"/>
                  <a:gd name="connsiteY86" fmla="*/ 48215 h 928729"/>
                  <a:gd name="connsiteX87" fmla="*/ 525268 w 964245"/>
                  <a:gd name="connsiteY87" fmla="*/ 48215 h 928729"/>
                  <a:gd name="connsiteX88" fmla="*/ 525268 w 964245"/>
                  <a:gd name="connsiteY88" fmla="*/ 50753 h 928729"/>
                  <a:gd name="connsiteX89" fmla="*/ 527805 w 964245"/>
                  <a:gd name="connsiteY89" fmla="*/ 50753 h 928729"/>
                  <a:gd name="connsiteX90" fmla="*/ 530343 w 964245"/>
                  <a:gd name="connsiteY90" fmla="*/ 53290 h 928729"/>
                  <a:gd name="connsiteX91" fmla="*/ 532881 w 964245"/>
                  <a:gd name="connsiteY91" fmla="*/ 55828 h 928729"/>
                  <a:gd name="connsiteX92" fmla="*/ 535418 w 964245"/>
                  <a:gd name="connsiteY92" fmla="*/ 58365 h 928729"/>
                  <a:gd name="connsiteX93" fmla="*/ 535418 w 964245"/>
                  <a:gd name="connsiteY93" fmla="*/ 60903 h 928729"/>
                  <a:gd name="connsiteX94" fmla="*/ 537956 w 964245"/>
                  <a:gd name="connsiteY94" fmla="*/ 63441 h 928729"/>
                  <a:gd name="connsiteX95" fmla="*/ 540493 w 964245"/>
                  <a:gd name="connsiteY95" fmla="*/ 65978 h 928729"/>
                  <a:gd name="connsiteX96" fmla="*/ 545569 w 964245"/>
                  <a:gd name="connsiteY96" fmla="*/ 65978 h 928729"/>
                  <a:gd name="connsiteX97" fmla="*/ 545569 w 964245"/>
                  <a:gd name="connsiteY97" fmla="*/ 71054 h 928729"/>
                  <a:gd name="connsiteX98" fmla="*/ 548107 w 964245"/>
                  <a:gd name="connsiteY98" fmla="*/ 73591 h 928729"/>
                  <a:gd name="connsiteX99" fmla="*/ 553182 w 964245"/>
                  <a:gd name="connsiteY99" fmla="*/ 73591 h 928729"/>
                  <a:gd name="connsiteX100" fmla="*/ 553182 w 964245"/>
                  <a:gd name="connsiteY100" fmla="*/ 76129 h 928729"/>
                  <a:gd name="connsiteX101" fmla="*/ 555719 w 964245"/>
                  <a:gd name="connsiteY101" fmla="*/ 78666 h 928729"/>
                  <a:gd name="connsiteX102" fmla="*/ 555719 w 964245"/>
                  <a:gd name="connsiteY102" fmla="*/ 81204 h 928729"/>
                  <a:gd name="connsiteX103" fmla="*/ 558257 w 964245"/>
                  <a:gd name="connsiteY103" fmla="*/ 81204 h 928729"/>
                  <a:gd name="connsiteX104" fmla="*/ 558257 w 964245"/>
                  <a:gd name="connsiteY104" fmla="*/ 88817 h 928729"/>
                  <a:gd name="connsiteX105" fmla="*/ 560795 w 964245"/>
                  <a:gd name="connsiteY105" fmla="*/ 91355 h 928729"/>
                  <a:gd name="connsiteX106" fmla="*/ 560795 w 964245"/>
                  <a:gd name="connsiteY106" fmla="*/ 96430 h 928729"/>
                  <a:gd name="connsiteX107" fmla="*/ 563332 w 964245"/>
                  <a:gd name="connsiteY107" fmla="*/ 96430 h 928729"/>
                  <a:gd name="connsiteX108" fmla="*/ 563332 w 964245"/>
                  <a:gd name="connsiteY108" fmla="*/ 104043 h 928729"/>
                  <a:gd name="connsiteX109" fmla="*/ 568407 w 964245"/>
                  <a:gd name="connsiteY109" fmla="*/ 104043 h 928729"/>
                  <a:gd name="connsiteX110" fmla="*/ 568407 w 964245"/>
                  <a:gd name="connsiteY110" fmla="*/ 106580 h 928729"/>
                  <a:gd name="connsiteX111" fmla="*/ 565870 w 964245"/>
                  <a:gd name="connsiteY111" fmla="*/ 106580 h 928729"/>
                  <a:gd name="connsiteX112" fmla="*/ 565870 w 964245"/>
                  <a:gd name="connsiteY112" fmla="*/ 109118 h 928729"/>
                  <a:gd name="connsiteX113" fmla="*/ 573483 w 964245"/>
                  <a:gd name="connsiteY113" fmla="*/ 109118 h 928729"/>
                  <a:gd name="connsiteX114" fmla="*/ 576021 w 964245"/>
                  <a:gd name="connsiteY114" fmla="*/ 111656 h 928729"/>
                  <a:gd name="connsiteX115" fmla="*/ 578558 w 964245"/>
                  <a:gd name="connsiteY115" fmla="*/ 111656 h 928729"/>
                  <a:gd name="connsiteX116" fmla="*/ 581096 w 964245"/>
                  <a:gd name="connsiteY116" fmla="*/ 114193 h 928729"/>
                  <a:gd name="connsiteX117" fmla="*/ 581096 w 964245"/>
                  <a:gd name="connsiteY117" fmla="*/ 116731 h 928729"/>
                  <a:gd name="connsiteX118" fmla="*/ 588709 w 964245"/>
                  <a:gd name="connsiteY118" fmla="*/ 116731 h 928729"/>
                  <a:gd name="connsiteX119" fmla="*/ 591246 w 964245"/>
                  <a:gd name="connsiteY119" fmla="*/ 119269 h 928729"/>
                  <a:gd name="connsiteX120" fmla="*/ 593784 w 964245"/>
                  <a:gd name="connsiteY120" fmla="*/ 119269 h 928729"/>
                  <a:gd name="connsiteX121" fmla="*/ 598859 w 964245"/>
                  <a:gd name="connsiteY121" fmla="*/ 121806 h 928729"/>
                  <a:gd name="connsiteX122" fmla="*/ 603934 w 964245"/>
                  <a:gd name="connsiteY122" fmla="*/ 121806 h 928729"/>
                  <a:gd name="connsiteX123" fmla="*/ 606472 w 964245"/>
                  <a:gd name="connsiteY123" fmla="*/ 124344 h 928729"/>
                  <a:gd name="connsiteX124" fmla="*/ 621698 w 964245"/>
                  <a:gd name="connsiteY124" fmla="*/ 124344 h 928729"/>
                  <a:gd name="connsiteX125" fmla="*/ 619160 w 964245"/>
                  <a:gd name="connsiteY125" fmla="*/ 134494 h 928729"/>
                  <a:gd name="connsiteX126" fmla="*/ 619160 w 964245"/>
                  <a:gd name="connsiteY126" fmla="*/ 142107 h 928729"/>
                  <a:gd name="connsiteX127" fmla="*/ 616622 w 964245"/>
                  <a:gd name="connsiteY127" fmla="*/ 149720 h 928729"/>
                  <a:gd name="connsiteX128" fmla="*/ 619160 w 964245"/>
                  <a:gd name="connsiteY128" fmla="*/ 159871 h 928729"/>
                  <a:gd name="connsiteX129" fmla="*/ 621698 w 964245"/>
                  <a:gd name="connsiteY129" fmla="*/ 164946 h 928729"/>
                  <a:gd name="connsiteX130" fmla="*/ 626773 w 964245"/>
                  <a:gd name="connsiteY130" fmla="*/ 172559 h 928729"/>
                  <a:gd name="connsiteX131" fmla="*/ 629310 w 964245"/>
                  <a:gd name="connsiteY131" fmla="*/ 177634 h 928729"/>
                  <a:gd name="connsiteX132" fmla="*/ 631848 w 964245"/>
                  <a:gd name="connsiteY132" fmla="*/ 185247 h 928729"/>
                  <a:gd name="connsiteX133" fmla="*/ 629310 w 964245"/>
                  <a:gd name="connsiteY133" fmla="*/ 195397 h 928729"/>
                  <a:gd name="connsiteX134" fmla="*/ 629310 w 964245"/>
                  <a:gd name="connsiteY134" fmla="*/ 203010 h 928729"/>
                  <a:gd name="connsiteX135" fmla="*/ 626773 w 964245"/>
                  <a:gd name="connsiteY135" fmla="*/ 208086 h 928729"/>
                  <a:gd name="connsiteX136" fmla="*/ 629310 w 964245"/>
                  <a:gd name="connsiteY136" fmla="*/ 210623 h 928729"/>
                  <a:gd name="connsiteX137" fmla="*/ 634386 w 964245"/>
                  <a:gd name="connsiteY137" fmla="*/ 213161 h 928729"/>
                  <a:gd name="connsiteX138" fmla="*/ 672440 w 964245"/>
                  <a:gd name="connsiteY138" fmla="*/ 213161 h 928729"/>
                  <a:gd name="connsiteX139" fmla="*/ 677515 w 964245"/>
                  <a:gd name="connsiteY139" fmla="*/ 215698 h 928729"/>
                  <a:gd name="connsiteX140" fmla="*/ 680052 w 964245"/>
                  <a:gd name="connsiteY140" fmla="*/ 218236 h 928729"/>
                  <a:gd name="connsiteX141" fmla="*/ 685128 w 964245"/>
                  <a:gd name="connsiteY141" fmla="*/ 220774 h 928729"/>
                  <a:gd name="connsiteX142" fmla="*/ 687666 w 964245"/>
                  <a:gd name="connsiteY142" fmla="*/ 223311 h 928729"/>
                  <a:gd name="connsiteX143" fmla="*/ 690203 w 964245"/>
                  <a:gd name="connsiteY143" fmla="*/ 228387 h 928729"/>
                  <a:gd name="connsiteX144" fmla="*/ 690203 w 964245"/>
                  <a:gd name="connsiteY144" fmla="*/ 235999 h 928729"/>
                  <a:gd name="connsiteX145" fmla="*/ 685128 w 964245"/>
                  <a:gd name="connsiteY145" fmla="*/ 241075 h 928729"/>
                  <a:gd name="connsiteX146" fmla="*/ 682590 w 964245"/>
                  <a:gd name="connsiteY146" fmla="*/ 246150 h 928729"/>
                  <a:gd name="connsiteX147" fmla="*/ 677515 w 964245"/>
                  <a:gd name="connsiteY147" fmla="*/ 251225 h 928729"/>
                  <a:gd name="connsiteX148" fmla="*/ 674977 w 964245"/>
                  <a:gd name="connsiteY148" fmla="*/ 258838 h 928729"/>
                  <a:gd name="connsiteX149" fmla="*/ 674977 w 964245"/>
                  <a:gd name="connsiteY149" fmla="*/ 266451 h 928729"/>
                  <a:gd name="connsiteX150" fmla="*/ 677515 w 964245"/>
                  <a:gd name="connsiteY150" fmla="*/ 271526 h 928729"/>
                  <a:gd name="connsiteX151" fmla="*/ 682590 w 964245"/>
                  <a:gd name="connsiteY151" fmla="*/ 276602 h 928729"/>
                  <a:gd name="connsiteX152" fmla="*/ 685128 w 964245"/>
                  <a:gd name="connsiteY152" fmla="*/ 279139 h 928729"/>
                  <a:gd name="connsiteX153" fmla="*/ 685128 w 964245"/>
                  <a:gd name="connsiteY153" fmla="*/ 284214 h 928729"/>
                  <a:gd name="connsiteX154" fmla="*/ 687666 w 964245"/>
                  <a:gd name="connsiteY154" fmla="*/ 289290 h 928729"/>
                  <a:gd name="connsiteX155" fmla="*/ 692741 w 964245"/>
                  <a:gd name="connsiteY155" fmla="*/ 294365 h 928729"/>
                  <a:gd name="connsiteX156" fmla="*/ 702891 w 964245"/>
                  <a:gd name="connsiteY156" fmla="*/ 296903 h 928729"/>
                  <a:gd name="connsiteX157" fmla="*/ 707966 w 964245"/>
                  <a:gd name="connsiteY157" fmla="*/ 301978 h 928729"/>
                  <a:gd name="connsiteX158" fmla="*/ 713042 w 964245"/>
                  <a:gd name="connsiteY158" fmla="*/ 309591 h 928729"/>
                  <a:gd name="connsiteX159" fmla="*/ 718117 w 964245"/>
                  <a:gd name="connsiteY159" fmla="*/ 312128 h 928729"/>
                  <a:gd name="connsiteX160" fmla="*/ 733343 w 964245"/>
                  <a:gd name="connsiteY160" fmla="*/ 314666 h 928729"/>
                  <a:gd name="connsiteX161" fmla="*/ 740956 w 964245"/>
                  <a:gd name="connsiteY161" fmla="*/ 317204 h 928729"/>
                  <a:gd name="connsiteX162" fmla="*/ 746031 w 964245"/>
                  <a:gd name="connsiteY162" fmla="*/ 319741 h 928729"/>
                  <a:gd name="connsiteX163" fmla="*/ 753644 w 964245"/>
                  <a:gd name="connsiteY163" fmla="*/ 322279 h 928729"/>
                  <a:gd name="connsiteX164" fmla="*/ 763794 w 964245"/>
                  <a:gd name="connsiteY164" fmla="*/ 324816 h 928729"/>
                  <a:gd name="connsiteX165" fmla="*/ 776483 w 964245"/>
                  <a:gd name="connsiteY165" fmla="*/ 324816 h 928729"/>
                  <a:gd name="connsiteX166" fmla="*/ 786633 w 964245"/>
                  <a:gd name="connsiteY166" fmla="*/ 322279 h 928729"/>
                  <a:gd name="connsiteX167" fmla="*/ 796783 w 964245"/>
                  <a:gd name="connsiteY167" fmla="*/ 329892 h 928729"/>
                  <a:gd name="connsiteX168" fmla="*/ 799321 w 964245"/>
                  <a:gd name="connsiteY168" fmla="*/ 337505 h 928729"/>
                  <a:gd name="connsiteX169" fmla="*/ 799321 w 964245"/>
                  <a:gd name="connsiteY169" fmla="*/ 345117 h 928729"/>
                  <a:gd name="connsiteX170" fmla="*/ 796783 w 964245"/>
                  <a:gd name="connsiteY170" fmla="*/ 355268 h 928729"/>
                  <a:gd name="connsiteX171" fmla="*/ 789171 w 964245"/>
                  <a:gd name="connsiteY171" fmla="*/ 362881 h 928729"/>
                  <a:gd name="connsiteX172" fmla="*/ 784095 w 964245"/>
                  <a:gd name="connsiteY172" fmla="*/ 365418 h 928729"/>
                  <a:gd name="connsiteX173" fmla="*/ 784095 w 964245"/>
                  <a:gd name="connsiteY173" fmla="*/ 370494 h 928729"/>
                  <a:gd name="connsiteX174" fmla="*/ 789171 w 964245"/>
                  <a:gd name="connsiteY174" fmla="*/ 375569 h 928729"/>
                  <a:gd name="connsiteX175" fmla="*/ 791708 w 964245"/>
                  <a:gd name="connsiteY175" fmla="*/ 383182 h 928729"/>
                  <a:gd name="connsiteX176" fmla="*/ 791708 w 964245"/>
                  <a:gd name="connsiteY176" fmla="*/ 388257 h 928729"/>
                  <a:gd name="connsiteX177" fmla="*/ 786633 w 964245"/>
                  <a:gd name="connsiteY177" fmla="*/ 395870 h 928729"/>
                  <a:gd name="connsiteX178" fmla="*/ 786633 w 964245"/>
                  <a:gd name="connsiteY178" fmla="*/ 403483 h 928729"/>
                  <a:gd name="connsiteX179" fmla="*/ 791708 w 964245"/>
                  <a:gd name="connsiteY179" fmla="*/ 403483 h 928729"/>
                  <a:gd name="connsiteX180" fmla="*/ 794246 w 964245"/>
                  <a:gd name="connsiteY180" fmla="*/ 406021 h 928729"/>
                  <a:gd name="connsiteX181" fmla="*/ 801859 w 964245"/>
                  <a:gd name="connsiteY181" fmla="*/ 403483 h 928729"/>
                  <a:gd name="connsiteX182" fmla="*/ 829762 w 964245"/>
                  <a:gd name="connsiteY182" fmla="*/ 403483 h 928729"/>
                  <a:gd name="connsiteX183" fmla="*/ 839913 w 964245"/>
                  <a:gd name="connsiteY183" fmla="*/ 406021 h 928729"/>
                  <a:gd name="connsiteX184" fmla="*/ 850063 w 964245"/>
                  <a:gd name="connsiteY184" fmla="*/ 406021 h 928729"/>
                  <a:gd name="connsiteX185" fmla="*/ 857676 w 964245"/>
                  <a:gd name="connsiteY185" fmla="*/ 408558 h 928729"/>
                  <a:gd name="connsiteX186" fmla="*/ 875439 w 964245"/>
                  <a:gd name="connsiteY186" fmla="*/ 411096 h 928729"/>
                  <a:gd name="connsiteX187" fmla="*/ 883052 w 964245"/>
                  <a:gd name="connsiteY187" fmla="*/ 408558 h 928729"/>
                  <a:gd name="connsiteX188" fmla="*/ 908418 w 964245"/>
                  <a:gd name="connsiteY188" fmla="*/ 408558 h 928729"/>
                  <a:gd name="connsiteX189" fmla="*/ 905880 w 964245"/>
                  <a:gd name="connsiteY189" fmla="*/ 413633 h 928729"/>
                  <a:gd name="connsiteX190" fmla="*/ 903343 w 964245"/>
                  <a:gd name="connsiteY190" fmla="*/ 418709 h 928729"/>
                  <a:gd name="connsiteX191" fmla="*/ 900805 w 964245"/>
                  <a:gd name="connsiteY191" fmla="*/ 423784 h 928729"/>
                  <a:gd name="connsiteX192" fmla="*/ 898267 w 964245"/>
                  <a:gd name="connsiteY192" fmla="*/ 428859 h 928729"/>
                  <a:gd name="connsiteX193" fmla="*/ 898267 w 964245"/>
                  <a:gd name="connsiteY193" fmla="*/ 451687 h 928729"/>
                  <a:gd name="connsiteX194" fmla="*/ 900805 w 964245"/>
                  <a:gd name="connsiteY194" fmla="*/ 456763 h 928729"/>
                  <a:gd name="connsiteX195" fmla="*/ 900805 w 964245"/>
                  <a:gd name="connsiteY195" fmla="*/ 461838 h 928729"/>
                  <a:gd name="connsiteX196" fmla="*/ 903343 w 964245"/>
                  <a:gd name="connsiteY196" fmla="*/ 464375 h 928729"/>
                  <a:gd name="connsiteX197" fmla="*/ 905880 w 964245"/>
                  <a:gd name="connsiteY197" fmla="*/ 466913 h 928729"/>
                  <a:gd name="connsiteX198" fmla="*/ 908418 w 964245"/>
                  <a:gd name="connsiteY198" fmla="*/ 469451 h 928729"/>
                  <a:gd name="connsiteX199" fmla="*/ 910956 w 964245"/>
                  <a:gd name="connsiteY199" fmla="*/ 471988 h 928729"/>
                  <a:gd name="connsiteX200" fmla="*/ 913493 w 964245"/>
                  <a:gd name="connsiteY200" fmla="*/ 471988 h 928729"/>
                  <a:gd name="connsiteX201" fmla="*/ 921106 w 964245"/>
                  <a:gd name="connsiteY201" fmla="*/ 474526 h 928729"/>
                  <a:gd name="connsiteX202" fmla="*/ 926181 w 964245"/>
                  <a:gd name="connsiteY202" fmla="*/ 474526 h 928729"/>
                  <a:gd name="connsiteX203" fmla="*/ 931257 w 964245"/>
                  <a:gd name="connsiteY203" fmla="*/ 477064 h 928729"/>
                  <a:gd name="connsiteX204" fmla="*/ 933794 w 964245"/>
                  <a:gd name="connsiteY204" fmla="*/ 479601 h 928729"/>
                  <a:gd name="connsiteX205" fmla="*/ 938869 w 964245"/>
                  <a:gd name="connsiteY205" fmla="*/ 484676 h 928729"/>
                  <a:gd name="connsiteX206" fmla="*/ 941407 w 964245"/>
                  <a:gd name="connsiteY206" fmla="*/ 487214 h 928729"/>
                  <a:gd name="connsiteX207" fmla="*/ 946483 w 964245"/>
                  <a:gd name="connsiteY207" fmla="*/ 492289 h 928729"/>
                  <a:gd name="connsiteX208" fmla="*/ 949020 w 964245"/>
                  <a:gd name="connsiteY208" fmla="*/ 497365 h 928729"/>
                  <a:gd name="connsiteX209" fmla="*/ 956633 w 964245"/>
                  <a:gd name="connsiteY209" fmla="*/ 507515 h 928729"/>
                  <a:gd name="connsiteX210" fmla="*/ 956633 w 964245"/>
                  <a:gd name="connsiteY210" fmla="*/ 510053 h 928729"/>
                  <a:gd name="connsiteX211" fmla="*/ 959171 w 964245"/>
                  <a:gd name="connsiteY211" fmla="*/ 510053 h 928729"/>
                  <a:gd name="connsiteX212" fmla="*/ 959171 w 964245"/>
                  <a:gd name="connsiteY212" fmla="*/ 512590 h 928729"/>
                  <a:gd name="connsiteX213" fmla="*/ 961708 w 964245"/>
                  <a:gd name="connsiteY213" fmla="*/ 515128 h 928729"/>
                  <a:gd name="connsiteX214" fmla="*/ 964246 w 964245"/>
                  <a:gd name="connsiteY214" fmla="*/ 520203 h 928729"/>
                  <a:gd name="connsiteX215" fmla="*/ 964246 w 964245"/>
                  <a:gd name="connsiteY215" fmla="*/ 603924 h 928729"/>
                  <a:gd name="connsiteX216" fmla="*/ 961708 w 964245"/>
                  <a:gd name="connsiteY216" fmla="*/ 611537 h 928729"/>
                  <a:gd name="connsiteX217" fmla="*/ 949020 w 964245"/>
                  <a:gd name="connsiteY217" fmla="*/ 611537 h 928729"/>
                  <a:gd name="connsiteX218" fmla="*/ 943945 w 964245"/>
                  <a:gd name="connsiteY218" fmla="*/ 614074 h 928729"/>
                  <a:gd name="connsiteX219" fmla="*/ 931257 w 964245"/>
                  <a:gd name="connsiteY219" fmla="*/ 614074 h 928729"/>
                  <a:gd name="connsiteX220" fmla="*/ 931257 w 964245"/>
                  <a:gd name="connsiteY220" fmla="*/ 611537 h 928729"/>
                  <a:gd name="connsiteX221" fmla="*/ 926181 w 964245"/>
                  <a:gd name="connsiteY221" fmla="*/ 611537 h 928729"/>
                  <a:gd name="connsiteX222" fmla="*/ 923644 w 964245"/>
                  <a:gd name="connsiteY222" fmla="*/ 614074 h 928729"/>
                  <a:gd name="connsiteX223" fmla="*/ 918569 w 964245"/>
                  <a:gd name="connsiteY223" fmla="*/ 616612 h 928729"/>
                  <a:gd name="connsiteX224" fmla="*/ 918569 w 964245"/>
                  <a:gd name="connsiteY224" fmla="*/ 624225 h 928729"/>
                  <a:gd name="connsiteX225" fmla="*/ 916031 w 964245"/>
                  <a:gd name="connsiteY225" fmla="*/ 631838 h 928729"/>
                  <a:gd name="connsiteX226" fmla="*/ 916031 w 964245"/>
                  <a:gd name="connsiteY226" fmla="*/ 634375 h 928729"/>
                  <a:gd name="connsiteX227" fmla="*/ 910956 w 964245"/>
                  <a:gd name="connsiteY227" fmla="*/ 631838 h 928729"/>
                  <a:gd name="connsiteX228" fmla="*/ 895730 w 964245"/>
                  <a:gd name="connsiteY228" fmla="*/ 631838 h 928729"/>
                  <a:gd name="connsiteX229" fmla="*/ 893192 w 964245"/>
                  <a:gd name="connsiteY229" fmla="*/ 629300 h 928729"/>
                  <a:gd name="connsiteX230" fmla="*/ 888117 w 964245"/>
                  <a:gd name="connsiteY230" fmla="*/ 629300 h 928729"/>
                  <a:gd name="connsiteX231" fmla="*/ 885579 w 964245"/>
                  <a:gd name="connsiteY231" fmla="*/ 626762 h 928729"/>
                  <a:gd name="connsiteX232" fmla="*/ 877966 w 964245"/>
                  <a:gd name="connsiteY232" fmla="*/ 626762 h 928729"/>
                  <a:gd name="connsiteX233" fmla="*/ 870354 w 964245"/>
                  <a:gd name="connsiteY233" fmla="*/ 624225 h 928729"/>
                  <a:gd name="connsiteX234" fmla="*/ 867816 w 964245"/>
                  <a:gd name="connsiteY234" fmla="*/ 621687 h 928729"/>
                  <a:gd name="connsiteX235" fmla="*/ 862741 w 964245"/>
                  <a:gd name="connsiteY235" fmla="*/ 616612 h 928729"/>
                  <a:gd name="connsiteX236" fmla="*/ 857666 w 964245"/>
                  <a:gd name="connsiteY236" fmla="*/ 614074 h 928729"/>
                  <a:gd name="connsiteX237" fmla="*/ 850052 w 964245"/>
                  <a:gd name="connsiteY237" fmla="*/ 614074 h 928729"/>
                  <a:gd name="connsiteX238" fmla="*/ 842440 w 964245"/>
                  <a:gd name="connsiteY238" fmla="*/ 608999 h 928729"/>
                  <a:gd name="connsiteX239" fmla="*/ 837364 w 964245"/>
                  <a:gd name="connsiteY239" fmla="*/ 603924 h 928729"/>
                  <a:gd name="connsiteX240" fmla="*/ 829752 w 964245"/>
                  <a:gd name="connsiteY240" fmla="*/ 603924 h 928729"/>
                  <a:gd name="connsiteX241" fmla="*/ 822138 w 964245"/>
                  <a:gd name="connsiteY241" fmla="*/ 606461 h 928729"/>
                  <a:gd name="connsiteX242" fmla="*/ 814526 w 964245"/>
                  <a:gd name="connsiteY242" fmla="*/ 606461 h 928729"/>
                  <a:gd name="connsiteX243" fmla="*/ 806913 w 964245"/>
                  <a:gd name="connsiteY243" fmla="*/ 603924 h 928729"/>
                  <a:gd name="connsiteX244" fmla="*/ 786622 w 964245"/>
                  <a:gd name="connsiteY244" fmla="*/ 603924 h 928729"/>
                  <a:gd name="connsiteX245" fmla="*/ 784085 w 964245"/>
                  <a:gd name="connsiteY245" fmla="*/ 606461 h 928729"/>
                  <a:gd name="connsiteX246" fmla="*/ 781547 w 964245"/>
                  <a:gd name="connsiteY246" fmla="*/ 608999 h 928729"/>
                  <a:gd name="connsiteX247" fmla="*/ 781547 w 964245"/>
                  <a:gd name="connsiteY247" fmla="*/ 624225 h 928729"/>
                  <a:gd name="connsiteX248" fmla="*/ 776472 w 964245"/>
                  <a:gd name="connsiteY248" fmla="*/ 634375 h 928729"/>
                  <a:gd name="connsiteX249" fmla="*/ 771396 w 964245"/>
                  <a:gd name="connsiteY249" fmla="*/ 641988 h 928729"/>
                  <a:gd name="connsiteX250" fmla="*/ 766322 w 964245"/>
                  <a:gd name="connsiteY250" fmla="*/ 649601 h 928729"/>
                  <a:gd name="connsiteX251" fmla="*/ 766322 w 964245"/>
                  <a:gd name="connsiteY251" fmla="*/ 662289 h 928729"/>
                  <a:gd name="connsiteX252" fmla="*/ 771396 w 964245"/>
                  <a:gd name="connsiteY252" fmla="*/ 667365 h 928729"/>
                  <a:gd name="connsiteX253" fmla="*/ 773934 w 964245"/>
                  <a:gd name="connsiteY253" fmla="*/ 669902 h 928729"/>
                  <a:gd name="connsiteX254" fmla="*/ 773934 w 964245"/>
                  <a:gd name="connsiteY254" fmla="*/ 682590 h 928729"/>
                  <a:gd name="connsiteX255" fmla="*/ 776472 w 964245"/>
                  <a:gd name="connsiteY255" fmla="*/ 685128 h 928729"/>
                  <a:gd name="connsiteX256" fmla="*/ 779010 w 964245"/>
                  <a:gd name="connsiteY256" fmla="*/ 685128 h 928729"/>
                  <a:gd name="connsiteX257" fmla="*/ 779010 w 964245"/>
                  <a:gd name="connsiteY257" fmla="*/ 687666 h 928729"/>
                  <a:gd name="connsiteX258" fmla="*/ 776472 w 964245"/>
                  <a:gd name="connsiteY258" fmla="*/ 690203 h 928729"/>
                  <a:gd name="connsiteX259" fmla="*/ 771396 w 964245"/>
                  <a:gd name="connsiteY259" fmla="*/ 692741 h 928729"/>
                  <a:gd name="connsiteX260" fmla="*/ 768859 w 964245"/>
                  <a:gd name="connsiteY260" fmla="*/ 695278 h 928729"/>
                  <a:gd name="connsiteX261" fmla="*/ 768859 w 964245"/>
                  <a:gd name="connsiteY261" fmla="*/ 702891 h 928729"/>
                  <a:gd name="connsiteX262" fmla="*/ 771396 w 964245"/>
                  <a:gd name="connsiteY262" fmla="*/ 705429 h 928729"/>
                  <a:gd name="connsiteX263" fmla="*/ 776472 w 964245"/>
                  <a:gd name="connsiteY263" fmla="*/ 707967 h 928729"/>
                  <a:gd name="connsiteX264" fmla="*/ 776472 w 964245"/>
                  <a:gd name="connsiteY264" fmla="*/ 713042 h 928729"/>
                  <a:gd name="connsiteX265" fmla="*/ 771396 w 964245"/>
                  <a:gd name="connsiteY265" fmla="*/ 713042 h 928729"/>
                  <a:gd name="connsiteX266" fmla="*/ 768859 w 964245"/>
                  <a:gd name="connsiteY266" fmla="*/ 715579 h 928729"/>
                  <a:gd name="connsiteX267" fmla="*/ 768859 w 964245"/>
                  <a:gd name="connsiteY267" fmla="*/ 720655 h 928729"/>
                  <a:gd name="connsiteX268" fmla="*/ 771396 w 964245"/>
                  <a:gd name="connsiteY268" fmla="*/ 723192 h 928729"/>
                  <a:gd name="connsiteX269" fmla="*/ 773934 w 964245"/>
                  <a:gd name="connsiteY269" fmla="*/ 725730 h 928729"/>
                  <a:gd name="connsiteX270" fmla="*/ 773934 w 964245"/>
                  <a:gd name="connsiteY270" fmla="*/ 730805 h 928729"/>
                  <a:gd name="connsiteX271" fmla="*/ 776472 w 964245"/>
                  <a:gd name="connsiteY271" fmla="*/ 735881 h 928729"/>
                  <a:gd name="connsiteX272" fmla="*/ 779010 w 964245"/>
                  <a:gd name="connsiteY272" fmla="*/ 738418 h 928729"/>
                  <a:gd name="connsiteX273" fmla="*/ 789160 w 964245"/>
                  <a:gd name="connsiteY273" fmla="*/ 738418 h 928729"/>
                  <a:gd name="connsiteX274" fmla="*/ 791698 w 964245"/>
                  <a:gd name="connsiteY274" fmla="*/ 743493 h 928729"/>
                  <a:gd name="connsiteX275" fmla="*/ 789160 w 964245"/>
                  <a:gd name="connsiteY275" fmla="*/ 748569 h 928729"/>
                  <a:gd name="connsiteX276" fmla="*/ 789160 w 964245"/>
                  <a:gd name="connsiteY276" fmla="*/ 751106 h 928729"/>
                  <a:gd name="connsiteX277" fmla="*/ 786622 w 964245"/>
                  <a:gd name="connsiteY277" fmla="*/ 751106 h 928729"/>
                  <a:gd name="connsiteX278" fmla="*/ 786622 w 964245"/>
                  <a:gd name="connsiteY278" fmla="*/ 756181 h 928729"/>
                  <a:gd name="connsiteX279" fmla="*/ 789160 w 964245"/>
                  <a:gd name="connsiteY279" fmla="*/ 758719 h 928729"/>
                  <a:gd name="connsiteX280" fmla="*/ 789160 w 964245"/>
                  <a:gd name="connsiteY280" fmla="*/ 761257 h 928729"/>
                  <a:gd name="connsiteX281" fmla="*/ 791698 w 964245"/>
                  <a:gd name="connsiteY281" fmla="*/ 763794 h 928729"/>
                  <a:gd name="connsiteX282" fmla="*/ 791698 w 964245"/>
                  <a:gd name="connsiteY282" fmla="*/ 781547 h 928729"/>
                  <a:gd name="connsiteX283" fmla="*/ 789160 w 964245"/>
                  <a:gd name="connsiteY283" fmla="*/ 786623 h 928729"/>
                  <a:gd name="connsiteX284" fmla="*/ 791698 w 964245"/>
                  <a:gd name="connsiteY284" fmla="*/ 791698 h 928729"/>
                  <a:gd name="connsiteX285" fmla="*/ 796773 w 964245"/>
                  <a:gd name="connsiteY285" fmla="*/ 794235 h 928729"/>
                  <a:gd name="connsiteX286" fmla="*/ 801848 w 964245"/>
                  <a:gd name="connsiteY286" fmla="*/ 794235 h 928729"/>
                  <a:gd name="connsiteX287" fmla="*/ 804386 w 964245"/>
                  <a:gd name="connsiteY287" fmla="*/ 796773 h 928729"/>
                  <a:gd name="connsiteX288" fmla="*/ 801848 w 964245"/>
                  <a:gd name="connsiteY288" fmla="*/ 799311 h 928729"/>
                  <a:gd name="connsiteX289" fmla="*/ 801848 w 964245"/>
                  <a:gd name="connsiteY289" fmla="*/ 804386 h 928729"/>
                  <a:gd name="connsiteX290" fmla="*/ 804386 w 964245"/>
                  <a:gd name="connsiteY290" fmla="*/ 809461 h 928729"/>
                  <a:gd name="connsiteX291" fmla="*/ 806924 w 964245"/>
                  <a:gd name="connsiteY291" fmla="*/ 811999 h 928729"/>
                  <a:gd name="connsiteX292" fmla="*/ 804386 w 964245"/>
                  <a:gd name="connsiteY292" fmla="*/ 817074 h 928729"/>
                  <a:gd name="connsiteX293" fmla="*/ 804386 w 964245"/>
                  <a:gd name="connsiteY293" fmla="*/ 822149 h 928729"/>
                  <a:gd name="connsiteX294" fmla="*/ 806924 w 964245"/>
                  <a:gd name="connsiteY294" fmla="*/ 824687 h 928729"/>
                  <a:gd name="connsiteX295" fmla="*/ 811999 w 964245"/>
                  <a:gd name="connsiteY295" fmla="*/ 824687 h 928729"/>
                  <a:gd name="connsiteX296" fmla="*/ 819612 w 964245"/>
                  <a:gd name="connsiteY296" fmla="*/ 827225 h 928729"/>
                  <a:gd name="connsiteX297" fmla="*/ 824687 w 964245"/>
                  <a:gd name="connsiteY297" fmla="*/ 829762 h 928729"/>
                  <a:gd name="connsiteX298" fmla="*/ 829762 w 964245"/>
                  <a:gd name="connsiteY298" fmla="*/ 834837 h 928729"/>
                  <a:gd name="connsiteX299" fmla="*/ 847515 w 964245"/>
                  <a:gd name="connsiteY299" fmla="*/ 834837 h 928729"/>
                  <a:gd name="connsiteX300" fmla="*/ 852590 w 964245"/>
                  <a:gd name="connsiteY300" fmla="*/ 839913 h 928729"/>
                  <a:gd name="connsiteX301" fmla="*/ 857666 w 964245"/>
                  <a:gd name="connsiteY301" fmla="*/ 842450 h 928729"/>
                  <a:gd name="connsiteX302" fmla="*/ 862741 w 964245"/>
                  <a:gd name="connsiteY302" fmla="*/ 839913 h 928729"/>
                  <a:gd name="connsiteX303" fmla="*/ 867816 w 964245"/>
                  <a:gd name="connsiteY303" fmla="*/ 839913 h 928729"/>
                  <a:gd name="connsiteX304" fmla="*/ 870354 w 964245"/>
                  <a:gd name="connsiteY304" fmla="*/ 844988 h 928729"/>
                  <a:gd name="connsiteX305" fmla="*/ 880504 w 964245"/>
                  <a:gd name="connsiteY305" fmla="*/ 844988 h 928729"/>
                  <a:gd name="connsiteX306" fmla="*/ 885579 w 964245"/>
                  <a:gd name="connsiteY306" fmla="*/ 847526 h 928729"/>
                  <a:gd name="connsiteX307" fmla="*/ 888117 w 964245"/>
                  <a:gd name="connsiteY307" fmla="*/ 850063 h 928729"/>
                  <a:gd name="connsiteX308" fmla="*/ 893192 w 964245"/>
                  <a:gd name="connsiteY308" fmla="*/ 852601 h 928729"/>
                  <a:gd name="connsiteX309" fmla="*/ 898267 w 964245"/>
                  <a:gd name="connsiteY309" fmla="*/ 857676 h 928729"/>
                  <a:gd name="connsiteX310" fmla="*/ 908418 w 964245"/>
                  <a:gd name="connsiteY310" fmla="*/ 865289 h 928729"/>
                  <a:gd name="connsiteX311" fmla="*/ 918569 w 964245"/>
                  <a:gd name="connsiteY311" fmla="*/ 865289 h 928729"/>
                  <a:gd name="connsiteX312" fmla="*/ 921106 w 964245"/>
                  <a:gd name="connsiteY312" fmla="*/ 867827 h 928729"/>
                  <a:gd name="connsiteX313" fmla="*/ 923644 w 964245"/>
                  <a:gd name="connsiteY313" fmla="*/ 870364 h 928729"/>
                  <a:gd name="connsiteX314" fmla="*/ 928719 w 964245"/>
                  <a:gd name="connsiteY314" fmla="*/ 872902 h 928729"/>
                  <a:gd name="connsiteX315" fmla="*/ 931257 w 964245"/>
                  <a:gd name="connsiteY315" fmla="*/ 875439 h 928729"/>
                  <a:gd name="connsiteX316" fmla="*/ 943945 w 964245"/>
                  <a:gd name="connsiteY316" fmla="*/ 875439 h 928729"/>
                  <a:gd name="connsiteX317" fmla="*/ 946483 w 964245"/>
                  <a:gd name="connsiteY317" fmla="*/ 877977 h 928729"/>
                  <a:gd name="connsiteX318" fmla="*/ 949020 w 964245"/>
                  <a:gd name="connsiteY318" fmla="*/ 883052 h 928729"/>
                  <a:gd name="connsiteX319" fmla="*/ 954095 w 964245"/>
                  <a:gd name="connsiteY319" fmla="*/ 885590 h 928729"/>
                  <a:gd name="connsiteX320" fmla="*/ 956633 w 964245"/>
                  <a:gd name="connsiteY320" fmla="*/ 888128 h 928729"/>
                  <a:gd name="connsiteX321" fmla="*/ 961708 w 964245"/>
                  <a:gd name="connsiteY321" fmla="*/ 895741 h 928729"/>
                  <a:gd name="connsiteX322" fmla="*/ 961708 w 964245"/>
                  <a:gd name="connsiteY322" fmla="*/ 898278 h 928729"/>
                  <a:gd name="connsiteX323" fmla="*/ 964246 w 964245"/>
                  <a:gd name="connsiteY323" fmla="*/ 900816 h 928729"/>
                  <a:gd name="connsiteX324" fmla="*/ 959171 w 964245"/>
                  <a:gd name="connsiteY324" fmla="*/ 900816 h 928729"/>
                  <a:gd name="connsiteX325" fmla="*/ 959171 w 964245"/>
                  <a:gd name="connsiteY325" fmla="*/ 905891 h 928729"/>
                  <a:gd name="connsiteX326" fmla="*/ 954095 w 964245"/>
                  <a:gd name="connsiteY326" fmla="*/ 905891 h 928729"/>
                  <a:gd name="connsiteX327" fmla="*/ 949020 w 964245"/>
                  <a:gd name="connsiteY327" fmla="*/ 903353 h 928729"/>
                  <a:gd name="connsiteX328" fmla="*/ 943945 w 964245"/>
                  <a:gd name="connsiteY328" fmla="*/ 898278 h 928729"/>
                  <a:gd name="connsiteX329" fmla="*/ 938869 w 964245"/>
                  <a:gd name="connsiteY329" fmla="*/ 893203 h 928729"/>
                  <a:gd name="connsiteX330" fmla="*/ 936332 w 964245"/>
                  <a:gd name="connsiteY330" fmla="*/ 890665 h 928729"/>
                  <a:gd name="connsiteX331" fmla="*/ 933794 w 964245"/>
                  <a:gd name="connsiteY331" fmla="*/ 888128 h 928729"/>
                  <a:gd name="connsiteX332" fmla="*/ 931257 w 964245"/>
                  <a:gd name="connsiteY332" fmla="*/ 888128 h 928729"/>
                  <a:gd name="connsiteX333" fmla="*/ 926181 w 964245"/>
                  <a:gd name="connsiteY333" fmla="*/ 885590 h 928729"/>
                  <a:gd name="connsiteX334" fmla="*/ 918569 w 964245"/>
                  <a:gd name="connsiteY334" fmla="*/ 880515 h 928729"/>
                  <a:gd name="connsiteX335" fmla="*/ 916031 w 964245"/>
                  <a:gd name="connsiteY335" fmla="*/ 880515 h 928729"/>
                  <a:gd name="connsiteX336" fmla="*/ 910956 w 964245"/>
                  <a:gd name="connsiteY336" fmla="*/ 883052 h 928729"/>
                  <a:gd name="connsiteX337" fmla="*/ 908418 w 964245"/>
                  <a:gd name="connsiteY337" fmla="*/ 880515 h 928729"/>
                  <a:gd name="connsiteX338" fmla="*/ 900805 w 964245"/>
                  <a:gd name="connsiteY338" fmla="*/ 880515 h 928729"/>
                  <a:gd name="connsiteX339" fmla="*/ 895730 w 964245"/>
                  <a:gd name="connsiteY339" fmla="*/ 883052 h 928729"/>
                  <a:gd name="connsiteX340" fmla="*/ 890655 w 964245"/>
                  <a:gd name="connsiteY340" fmla="*/ 885590 h 928729"/>
                  <a:gd name="connsiteX341" fmla="*/ 885579 w 964245"/>
                  <a:gd name="connsiteY341" fmla="*/ 888128 h 928729"/>
                  <a:gd name="connsiteX342" fmla="*/ 880504 w 964245"/>
                  <a:gd name="connsiteY342" fmla="*/ 885590 h 928729"/>
                  <a:gd name="connsiteX343" fmla="*/ 857666 w 964245"/>
                  <a:gd name="connsiteY343" fmla="*/ 885590 h 928729"/>
                  <a:gd name="connsiteX344" fmla="*/ 852590 w 964245"/>
                  <a:gd name="connsiteY344" fmla="*/ 888128 h 928729"/>
                  <a:gd name="connsiteX345" fmla="*/ 847515 w 964245"/>
                  <a:gd name="connsiteY345" fmla="*/ 890665 h 928729"/>
                  <a:gd name="connsiteX346" fmla="*/ 842440 w 964245"/>
                  <a:gd name="connsiteY346" fmla="*/ 893203 h 928729"/>
                  <a:gd name="connsiteX347" fmla="*/ 839902 w 964245"/>
                  <a:gd name="connsiteY347" fmla="*/ 890665 h 928729"/>
                  <a:gd name="connsiteX348" fmla="*/ 834827 w 964245"/>
                  <a:gd name="connsiteY348" fmla="*/ 888128 h 928729"/>
                  <a:gd name="connsiteX349" fmla="*/ 829752 w 964245"/>
                  <a:gd name="connsiteY349" fmla="*/ 888128 h 928729"/>
                  <a:gd name="connsiteX350" fmla="*/ 827214 w 964245"/>
                  <a:gd name="connsiteY350" fmla="*/ 893203 h 928729"/>
                  <a:gd name="connsiteX351" fmla="*/ 827214 w 964245"/>
                  <a:gd name="connsiteY351" fmla="*/ 903353 h 928729"/>
                  <a:gd name="connsiteX352" fmla="*/ 824676 w 964245"/>
                  <a:gd name="connsiteY352" fmla="*/ 905891 h 928729"/>
                  <a:gd name="connsiteX353" fmla="*/ 822138 w 964245"/>
                  <a:gd name="connsiteY353" fmla="*/ 905891 h 928729"/>
                  <a:gd name="connsiteX354" fmla="*/ 819601 w 964245"/>
                  <a:gd name="connsiteY354" fmla="*/ 908429 h 928729"/>
                  <a:gd name="connsiteX355" fmla="*/ 814526 w 964245"/>
                  <a:gd name="connsiteY355" fmla="*/ 913504 h 928729"/>
                  <a:gd name="connsiteX356" fmla="*/ 809450 w 964245"/>
                  <a:gd name="connsiteY356" fmla="*/ 923654 h 928729"/>
                  <a:gd name="connsiteX357" fmla="*/ 806913 w 964245"/>
                  <a:gd name="connsiteY357" fmla="*/ 926192 h 928729"/>
                  <a:gd name="connsiteX358" fmla="*/ 804375 w 964245"/>
                  <a:gd name="connsiteY358" fmla="*/ 928730 h 928729"/>
                  <a:gd name="connsiteX359" fmla="*/ 796762 w 964245"/>
                  <a:gd name="connsiteY359" fmla="*/ 928730 h 928729"/>
                  <a:gd name="connsiteX360" fmla="*/ 791687 w 964245"/>
                  <a:gd name="connsiteY360" fmla="*/ 923654 h 928729"/>
                  <a:gd name="connsiteX361" fmla="*/ 784074 w 964245"/>
                  <a:gd name="connsiteY361" fmla="*/ 918579 h 928729"/>
                  <a:gd name="connsiteX362" fmla="*/ 776461 w 964245"/>
                  <a:gd name="connsiteY362" fmla="*/ 913504 h 928729"/>
                  <a:gd name="connsiteX363" fmla="*/ 768849 w 964245"/>
                  <a:gd name="connsiteY363" fmla="*/ 905891 h 928729"/>
                  <a:gd name="connsiteX364" fmla="*/ 763773 w 964245"/>
                  <a:gd name="connsiteY364" fmla="*/ 900816 h 928729"/>
                  <a:gd name="connsiteX365" fmla="*/ 753623 w 964245"/>
                  <a:gd name="connsiteY365" fmla="*/ 898278 h 928729"/>
                  <a:gd name="connsiteX366" fmla="*/ 687666 w 964245"/>
                  <a:gd name="connsiteY366" fmla="*/ 898278 h 928729"/>
                  <a:gd name="connsiteX367" fmla="*/ 680052 w 964245"/>
                  <a:gd name="connsiteY367" fmla="*/ 895741 h 928729"/>
                  <a:gd name="connsiteX368" fmla="*/ 669902 w 964245"/>
                  <a:gd name="connsiteY368" fmla="*/ 890665 h 928729"/>
                  <a:gd name="connsiteX369" fmla="*/ 649612 w 964245"/>
                  <a:gd name="connsiteY369" fmla="*/ 880515 h 928729"/>
                  <a:gd name="connsiteX370" fmla="*/ 636924 w 964245"/>
                  <a:gd name="connsiteY370" fmla="*/ 872902 h 928729"/>
                  <a:gd name="connsiteX371" fmla="*/ 624235 w 964245"/>
                  <a:gd name="connsiteY371" fmla="*/ 865289 h 928729"/>
                  <a:gd name="connsiteX372" fmla="*/ 611547 w 964245"/>
                  <a:gd name="connsiteY372" fmla="*/ 860214 h 928729"/>
                  <a:gd name="connsiteX373" fmla="*/ 601397 w 964245"/>
                  <a:gd name="connsiteY373" fmla="*/ 855138 h 928729"/>
                  <a:gd name="connsiteX374" fmla="*/ 593784 w 964245"/>
                  <a:gd name="connsiteY374" fmla="*/ 852601 h 928729"/>
                  <a:gd name="connsiteX375" fmla="*/ 581096 w 964245"/>
                  <a:gd name="connsiteY375" fmla="*/ 844988 h 928729"/>
                  <a:gd name="connsiteX376" fmla="*/ 573483 w 964245"/>
                  <a:gd name="connsiteY376" fmla="*/ 837375 h 928729"/>
                  <a:gd name="connsiteX377" fmla="*/ 560795 w 964245"/>
                  <a:gd name="connsiteY377" fmla="*/ 832300 h 928729"/>
                  <a:gd name="connsiteX378" fmla="*/ 560795 w 964245"/>
                  <a:gd name="connsiteY378" fmla="*/ 829762 h 928729"/>
                  <a:gd name="connsiteX379" fmla="*/ 550644 w 964245"/>
                  <a:gd name="connsiteY379" fmla="*/ 824687 h 928729"/>
                  <a:gd name="connsiteX380" fmla="*/ 540493 w 964245"/>
                  <a:gd name="connsiteY380" fmla="*/ 819612 h 928729"/>
                  <a:gd name="connsiteX381" fmla="*/ 532881 w 964245"/>
                  <a:gd name="connsiteY381" fmla="*/ 814536 h 928729"/>
                  <a:gd name="connsiteX382" fmla="*/ 522730 w 964245"/>
                  <a:gd name="connsiteY382" fmla="*/ 806924 h 928729"/>
                  <a:gd name="connsiteX383" fmla="*/ 512580 w 964245"/>
                  <a:gd name="connsiteY383" fmla="*/ 801848 h 928729"/>
                  <a:gd name="connsiteX384" fmla="*/ 504967 w 964245"/>
                  <a:gd name="connsiteY384" fmla="*/ 796773 h 928729"/>
                  <a:gd name="connsiteX385" fmla="*/ 497354 w 964245"/>
                  <a:gd name="connsiteY385" fmla="*/ 794235 h 928729"/>
                  <a:gd name="connsiteX386" fmla="*/ 489741 w 964245"/>
                  <a:gd name="connsiteY386" fmla="*/ 796773 h 928729"/>
                  <a:gd name="connsiteX387" fmla="*/ 484666 w 964245"/>
                  <a:gd name="connsiteY387" fmla="*/ 794235 h 928729"/>
                  <a:gd name="connsiteX388" fmla="*/ 477053 w 964245"/>
                  <a:gd name="connsiteY388" fmla="*/ 799311 h 928729"/>
                  <a:gd name="connsiteX389" fmla="*/ 471978 w 964245"/>
                  <a:gd name="connsiteY389" fmla="*/ 801848 h 928729"/>
                  <a:gd name="connsiteX390" fmla="*/ 466902 w 964245"/>
                  <a:gd name="connsiteY390" fmla="*/ 801848 h 928729"/>
                  <a:gd name="connsiteX391" fmla="*/ 459290 w 964245"/>
                  <a:gd name="connsiteY391" fmla="*/ 811999 h 928729"/>
                  <a:gd name="connsiteX392" fmla="*/ 456752 w 964245"/>
                  <a:gd name="connsiteY392" fmla="*/ 814536 h 928729"/>
                  <a:gd name="connsiteX393" fmla="*/ 451676 w 964245"/>
                  <a:gd name="connsiteY393" fmla="*/ 817074 h 928729"/>
                  <a:gd name="connsiteX394" fmla="*/ 444064 w 964245"/>
                  <a:gd name="connsiteY394" fmla="*/ 814536 h 928729"/>
                  <a:gd name="connsiteX395" fmla="*/ 441526 w 964245"/>
                  <a:gd name="connsiteY395" fmla="*/ 809461 h 928729"/>
                  <a:gd name="connsiteX396" fmla="*/ 436451 w 964245"/>
                  <a:gd name="connsiteY396" fmla="*/ 806924 h 928729"/>
                  <a:gd name="connsiteX397" fmla="*/ 431376 w 964245"/>
                  <a:gd name="connsiteY397" fmla="*/ 804386 h 928729"/>
                  <a:gd name="connsiteX398" fmla="*/ 426300 w 964245"/>
                  <a:gd name="connsiteY398" fmla="*/ 801848 h 928729"/>
                  <a:gd name="connsiteX399" fmla="*/ 421225 w 964245"/>
                  <a:gd name="connsiteY399" fmla="*/ 796773 h 928729"/>
                  <a:gd name="connsiteX400" fmla="*/ 413612 w 964245"/>
                  <a:gd name="connsiteY400" fmla="*/ 794235 h 928729"/>
                  <a:gd name="connsiteX401" fmla="*/ 408537 w 964245"/>
                  <a:gd name="connsiteY401" fmla="*/ 794235 h 928729"/>
                  <a:gd name="connsiteX402" fmla="*/ 405999 w 964245"/>
                  <a:gd name="connsiteY402" fmla="*/ 789160 h 928729"/>
                  <a:gd name="connsiteX403" fmla="*/ 403462 w 964245"/>
                  <a:gd name="connsiteY403" fmla="*/ 786623 h 928729"/>
                  <a:gd name="connsiteX404" fmla="*/ 400924 w 964245"/>
                  <a:gd name="connsiteY404" fmla="*/ 786623 h 928729"/>
                  <a:gd name="connsiteX405" fmla="*/ 395849 w 964245"/>
                  <a:gd name="connsiteY405" fmla="*/ 784085 h 928729"/>
                  <a:gd name="connsiteX406" fmla="*/ 388236 w 964245"/>
                  <a:gd name="connsiteY406" fmla="*/ 781547 h 928729"/>
                  <a:gd name="connsiteX407" fmla="*/ 370483 w 964245"/>
                  <a:gd name="connsiteY407" fmla="*/ 781547 h 928729"/>
                  <a:gd name="connsiteX408" fmla="*/ 365408 w 964245"/>
                  <a:gd name="connsiteY408" fmla="*/ 779010 h 928729"/>
                  <a:gd name="connsiteX409" fmla="*/ 357795 w 964245"/>
                  <a:gd name="connsiteY409" fmla="*/ 776472 h 928729"/>
                  <a:gd name="connsiteX410" fmla="*/ 347644 w 964245"/>
                  <a:gd name="connsiteY410" fmla="*/ 773934 h 928729"/>
                  <a:gd name="connsiteX411" fmla="*/ 334956 w 964245"/>
                  <a:gd name="connsiteY411" fmla="*/ 773934 h 928729"/>
                  <a:gd name="connsiteX412" fmla="*/ 332419 w 964245"/>
                  <a:gd name="connsiteY412" fmla="*/ 771397 h 928729"/>
                  <a:gd name="connsiteX413" fmla="*/ 329881 w 964245"/>
                  <a:gd name="connsiteY413" fmla="*/ 766321 h 928729"/>
                  <a:gd name="connsiteX414" fmla="*/ 327343 w 964245"/>
                  <a:gd name="connsiteY414" fmla="*/ 761246 h 928729"/>
                  <a:gd name="connsiteX415" fmla="*/ 322268 w 964245"/>
                  <a:gd name="connsiteY415" fmla="*/ 756171 h 928729"/>
                  <a:gd name="connsiteX416" fmla="*/ 317193 w 964245"/>
                  <a:gd name="connsiteY416" fmla="*/ 751096 h 928729"/>
                  <a:gd name="connsiteX417" fmla="*/ 309580 w 964245"/>
                  <a:gd name="connsiteY417" fmla="*/ 738408 h 928729"/>
                  <a:gd name="connsiteX418" fmla="*/ 299429 w 964245"/>
                  <a:gd name="connsiteY418" fmla="*/ 725719 h 928729"/>
                  <a:gd name="connsiteX419" fmla="*/ 296892 w 964245"/>
                  <a:gd name="connsiteY419" fmla="*/ 718106 h 928729"/>
                  <a:gd name="connsiteX420" fmla="*/ 291817 w 964245"/>
                  <a:gd name="connsiteY420" fmla="*/ 710494 h 928729"/>
                  <a:gd name="connsiteX421" fmla="*/ 286741 w 964245"/>
                  <a:gd name="connsiteY421" fmla="*/ 707956 h 928729"/>
                  <a:gd name="connsiteX422" fmla="*/ 279129 w 964245"/>
                  <a:gd name="connsiteY422" fmla="*/ 707956 h 928729"/>
                  <a:gd name="connsiteX423" fmla="*/ 271515 w 964245"/>
                  <a:gd name="connsiteY423" fmla="*/ 710494 h 928729"/>
                  <a:gd name="connsiteX424" fmla="*/ 258827 w 964245"/>
                  <a:gd name="connsiteY424" fmla="*/ 710494 h 928729"/>
                  <a:gd name="connsiteX425" fmla="*/ 253752 w 964245"/>
                  <a:gd name="connsiteY425" fmla="*/ 707956 h 928729"/>
                  <a:gd name="connsiteX426" fmla="*/ 248677 w 964245"/>
                  <a:gd name="connsiteY426" fmla="*/ 702881 h 928729"/>
                  <a:gd name="connsiteX427" fmla="*/ 243602 w 964245"/>
                  <a:gd name="connsiteY427" fmla="*/ 700343 h 928729"/>
                  <a:gd name="connsiteX428" fmla="*/ 238526 w 964245"/>
                  <a:gd name="connsiteY428" fmla="*/ 695268 h 928729"/>
                  <a:gd name="connsiteX429" fmla="*/ 228376 w 964245"/>
                  <a:gd name="connsiteY429" fmla="*/ 692730 h 928729"/>
                  <a:gd name="connsiteX430" fmla="*/ 213150 w 964245"/>
                  <a:gd name="connsiteY430" fmla="*/ 692730 h 928729"/>
                  <a:gd name="connsiteX431" fmla="*/ 205537 w 964245"/>
                  <a:gd name="connsiteY431" fmla="*/ 697806 h 928729"/>
                  <a:gd name="connsiteX432" fmla="*/ 197924 w 964245"/>
                  <a:gd name="connsiteY432" fmla="*/ 695268 h 928729"/>
                  <a:gd name="connsiteX433" fmla="*/ 192849 w 964245"/>
                  <a:gd name="connsiteY433" fmla="*/ 692730 h 928729"/>
                  <a:gd name="connsiteX434" fmla="*/ 187774 w 964245"/>
                  <a:gd name="connsiteY434" fmla="*/ 687655 h 928729"/>
                  <a:gd name="connsiteX435" fmla="*/ 182698 w 964245"/>
                  <a:gd name="connsiteY435" fmla="*/ 682580 h 928729"/>
                  <a:gd name="connsiteX436" fmla="*/ 175086 w 964245"/>
                  <a:gd name="connsiteY436" fmla="*/ 677504 h 928729"/>
                  <a:gd name="connsiteX437" fmla="*/ 164935 w 964245"/>
                  <a:gd name="connsiteY437" fmla="*/ 672429 h 928729"/>
                  <a:gd name="connsiteX438" fmla="*/ 129419 w 964245"/>
                  <a:gd name="connsiteY438" fmla="*/ 672429 h 928729"/>
                  <a:gd name="connsiteX439" fmla="*/ 116731 w 964245"/>
                  <a:gd name="connsiteY439" fmla="*/ 667354 h 928729"/>
                  <a:gd name="connsiteX440" fmla="*/ 104042 w 964245"/>
                  <a:gd name="connsiteY440" fmla="*/ 662279 h 928729"/>
                  <a:gd name="connsiteX441" fmla="*/ 98967 w 964245"/>
                  <a:gd name="connsiteY441" fmla="*/ 657203 h 928729"/>
                  <a:gd name="connsiteX442" fmla="*/ 96430 w 964245"/>
                  <a:gd name="connsiteY442" fmla="*/ 654666 h 928729"/>
                  <a:gd name="connsiteX443" fmla="*/ 91354 w 964245"/>
                  <a:gd name="connsiteY443" fmla="*/ 644515 h 928729"/>
                  <a:gd name="connsiteX444" fmla="*/ 86279 w 964245"/>
                  <a:gd name="connsiteY444" fmla="*/ 634365 h 928729"/>
                  <a:gd name="connsiteX445" fmla="*/ 78666 w 964245"/>
                  <a:gd name="connsiteY445" fmla="*/ 621677 h 928729"/>
                  <a:gd name="connsiteX446" fmla="*/ 76129 w 964245"/>
                  <a:gd name="connsiteY446" fmla="*/ 611526 h 928729"/>
                  <a:gd name="connsiteX447" fmla="*/ 71053 w 964245"/>
                  <a:gd name="connsiteY447" fmla="*/ 601376 h 928729"/>
                  <a:gd name="connsiteX448" fmla="*/ 68516 w 964245"/>
                  <a:gd name="connsiteY448" fmla="*/ 593763 h 928729"/>
                  <a:gd name="connsiteX449" fmla="*/ 65978 w 964245"/>
                  <a:gd name="connsiteY449" fmla="*/ 586150 h 928729"/>
                  <a:gd name="connsiteX450" fmla="*/ 65978 w 964245"/>
                  <a:gd name="connsiteY450" fmla="*/ 583612 h 928729"/>
                  <a:gd name="connsiteX451" fmla="*/ 63441 w 964245"/>
                  <a:gd name="connsiteY451" fmla="*/ 575999 h 928729"/>
                  <a:gd name="connsiteX452" fmla="*/ 60903 w 964245"/>
                  <a:gd name="connsiteY452" fmla="*/ 565849 h 928729"/>
                  <a:gd name="connsiteX453" fmla="*/ 58365 w 964245"/>
                  <a:gd name="connsiteY453" fmla="*/ 555698 h 928729"/>
                  <a:gd name="connsiteX454" fmla="*/ 50753 w 964245"/>
                  <a:gd name="connsiteY454" fmla="*/ 532860 h 928729"/>
                  <a:gd name="connsiteX455" fmla="*/ 50753 w 964245"/>
                  <a:gd name="connsiteY455" fmla="*/ 530322 h 928729"/>
                  <a:gd name="connsiteX456" fmla="*/ 48215 w 964245"/>
                  <a:gd name="connsiteY456" fmla="*/ 525247 h 928729"/>
                  <a:gd name="connsiteX457" fmla="*/ 45677 w 964245"/>
                  <a:gd name="connsiteY457" fmla="*/ 520172 h 928729"/>
                  <a:gd name="connsiteX458" fmla="*/ 43139 w 964245"/>
                  <a:gd name="connsiteY458" fmla="*/ 515096 h 928729"/>
                  <a:gd name="connsiteX459" fmla="*/ 43139 w 964245"/>
                  <a:gd name="connsiteY459" fmla="*/ 512559 h 928729"/>
                  <a:gd name="connsiteX460" fmla="*/ 20301 w 964245"/>
                  <a:gd name="connsiteY460" fmla="*/ 487193 h 928729"/>
                  <a:gd name="connsiteX461" fmla="*/ 15225 w 964245"/>
                  <a:gd name="connsiteY461" fmla="*/ 479580 h 928729"/>
                  <a:gd name="connsiteX462" fmla="*/ 7613 w 964245"/>
                  <a:gd name="connsiteY462" fmla="*/ 471967 h 928729"/>
                  <a:gd name="connsiteX463" fmla="*/ 2537 w 964245"/>
                  <a:gd name="connsiteY463" fmla="*/ 464354 h 928729"/>
                  <a:gd name="connsiteX464" fmla="*/ 0 w 964245"/>
                  <a:gd name="connsiteY464" fmla="*/ 456741 h 928729"/>
                  <a:gd name="connsiteX465" fmla="*/ 2537 w 964245"/>
                  <a:gd name="connsiteY465" fmla="*/ 446591 h 928729"/>
                  <a:gd name="connsiteX466" fmla="*/ 7613 w 964245"/>
                  <a:gd name="connsiteY466" fmla="*/ 441516 h 928729"/>
                  <a:gd name="connsiteX467" fmla="*/ 7613 w 964245"/>
                  <a:gd name="connsiteY467" fmla="*/ 436440 h 928729"/>
                  <a:gd name="connsiteX468" fmla="*/ 12688 w 964245"/>
                  <a:gd name="connsiteY468" fmla="*/ 433903 h 928729"/>
                  <a:gd name="connsiteX469" fmla="*/ 27914 w 964245"/>
                  <a:gd name="connsiteY469" fmla="*/ 433903 h 928729"/>
                  <a:gd name="connsiteX470" fmla="*/ 32989 w 964245"/>
                  <a:gd name="connsiteY470" fmla="*/ 428827 h 928729"/>
                  <a:gd name="connsiteX471" fmla="*/ 38064 w 964245"/>
                  <a:gd name="connsiteY471" fmla="*/ 423752 h 928729"/>
                  <a:gd name="connsiteX472" fmla="*/ 40602 w 964245"/>
                  <a:gd name="connsiteY472" fmla="*/ 421215 h 928729"/>
                  <a:gd name="connsiteX473" fmla="*/ 43139 w 964245"/>
                  <a:gd name="connsiteY473" fmla="*/ 418677 h 928729"/>
                  <a:gd name="connsiteX474" fmla="*/ 45677 w 964245"/>
                  <a:gd name="connsiteY474" fmla="*/ 416139 h 928729"/>
                  <a:gd name="connsiteX475" fmla="*/ 45677 w 964245"/>
                  <a:gd name="connsiteY475" fmla="*/ 416139 h 928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</a:cxnLst>
                <a:rect l="l" t="t" r="r" b="b"/>
                <a:pathLst>
                  <a:path w="964245" h="928729">
                    <a:moveTo>
                      <a:pt x="45709" y="416129"/>
                    </a:moveTo>
                    <a:lnTo>
                      <a:pt x="48247" y="413591"/>
                    </a:lnTo>
                    <a:lnTo>
                      <a:pt x="185247" y="284204"/>
                    </a:lnTo>
                    <a:lnTo>
                      <a:pt x="187784" y="281666"/>
                    </a:lnTo>
                    <a:lnTo>
                      <a:pt x="195397" y="279129"/>
                    </a:lnTo>
                    <a:lnTo>
                      <a:pt x="200473" y="276591"/>
                    </a:lnTo>
                    <a:lnTo>
                      <a:pt x="210623" y="274053"/>
                    </a:lnTo>
                    <a:lnTo>
                      <a:pt x="225849" y="258827"/>
                    </a:lnTo>
                    <a:lnTo>
                      <a:pt x="241075" y="238537"/>
                    </a:lnTo>
                    <a:lnTo>
                      <a:pt x="248687" y="223311"/>
                    </a:lnTo>
                    <a:lnTo>
                      <a:pt x="251225" y="220774"/>
                    </a:lnTo>
                    <a:lnTo>
                      <a:pt x="253763" y="218236"/>
                    </a:lnTo>
                    <a:lnTo>
                      <a:pt x="251225" y="218236"/>
                    </a:lnTo>
                    <a:lnTo>
                      <a:pt x="248687" y="210623"/>
                    </a:lnTo>
                    <a:lnTo>
                      <a:pt x="238537" y="200473"/>
                    </a:lnTo>
                    <a:lnTo>
                      <a:pt x="230924" y="192860"/>
                    </a:lnTo>
                    <a:lnTo>
                      <a:pt x="230924" y="185247"/>
                    </a:lnTo>
                    <a:lnTo>
                      <a:pt x="235999" y="177634"/>
                    </a:lnTo>
                    <a:lnTo>
                      <a:pt x="246150" y="164946"/>
                    </a:lnTo>
                    <a:lnTo>
                      <a:pt x="253763" y="157333"/>
                    </a:lnTo>
                    <a:lnTo>
                      <a:pt x="261376" y="147182"/>
                    </a:lnTo>
                    <a:lnTo>
                      <a:pt x="266451" y="142107"/>
                    </a:lnTo>
                    <a:lnTo>
                      <a:pt x="268988" y="139570"/>
                    </a:lnTo>
                    <a:lnTo>
                      <a:pt x="274064" y="137032"/>
                    </a:lnTo>
                    <a:lnTo>
                      <a:pt x="279139" y="139570"/>
                    </a:lnTo>
                    <a:lnTo>
                      <a:pt x="289290" y="144645"/>
                    </a:lnTo>
                    <a:lnTo>
                      <a:pt x="296902" y="147182"/>
                    </a:lnTo>
                    <a:lnTo>
                      <a:pt x="304515" y="147182"/>
                    </a:lnTo>
                    <a:lnTo>
                      <a:pt x="314666" y="142107"/>
                    </a:lnTo>
                    <a:lnTo>
                      <a:pt x="319741" y="137032"/>
                    </a:lnTo>
                    <a:lnTo>
                      <a:pt x="324816" y="131957"/>
                    </a:lnTo>
                    <a:lnTo>
                      <a:pt x="332429" y="124344"/>
                    </a:lnTo>
                    <a:lnTo>
                      <a:pt x="337504" y="119269"/>
                    </a:lnTo>
                    <a:lnTo>
                      <a:pt x="347655" y="114193"/>
                    </a:lnTo>
                    <a:lnTo>
                      <a:pt x="365408" y="114193"/>
                    </a:lnTo>
                    <a:lnTo>
                      <a:pt x="373020" y="111656"/>
                    </a:lnTo>
                    <a:lnTo>
                      <a:pt x="375558" y="109118"/>
                    </a:lnTo>
                    <a:lnTo>
                      <a:pt x="378096" y="104043"/>
                    </a:lnTo>
                    <a:lnTo>
                      <a:pt x="378096" y="98968"/>
                    </a:lnTo>
                    <a:lnTo>
                      <a:pt x="383171" y="93892"/>
                    </a:lnTo>
                    <a:lnTo>
                      <a:pt x="403462" y="93892"/>
                    </a:lnTo>
                    <a:lnTo>
                      <a:pt x="408537" y="88817"/>
                    </a:lnTo>
                    <a:lnTo>
                      <a:pt x="416150" y="83742"/>
                    </a:lnTo>
                    <a:lnTo>
                      <a:pt x="418687" y="76129"/>
                    </a:lnTo>
                    <a:lnTo>
                      <a:pt x="418687" y="63441"/>
                    </a:lnTo>
                    <a:lnTo>
                      <a:pt x="423763" y="55828"/>
                    </a:lnTo>
                    <a:lnTo>
                      <a:pt x="426300" y="45677"/>
                    </a:lnTo>
                    <a:lnTo>
                      <a:pt x="428838" y="38064"/>
                    </a:lnTo>
                    <a:lnTo>
                      <a:pt x="428838" y="22839"/>
                    </a:lnTo>
                    <a:lnTo>
                      <a:pt x="426300" y="17763"/>
                    </a:lnTo>
                    <a:lnTo>
                      <a:pt x="423763" y="7613"/>
                    </a:lnTo>
                    <a:lnTo>
                      <a:pt x="423763" y="10151"/>
                    </a:lnTo>
                    <a:lnTo>
                      <a:pt x="433913" y="10151"/>
                    </a:lnTo>
                    <a:lnTo>
                      <a:pt x="436451" y="7613"/>
                    </a:lnTo>
                    <a:lnTo>
                      <a:pt x="436451" y="5075"/>
                    </a:lnTo>
                    <a:lnTo>
                      <a:pt x="438988" y="5075"/>
                    </a:lnTo>
                    <a:lnTo>
                      <a:pt x="438988" y="2538"/>
                    </a:lnTo>
                    <a:lnTo>
                      <a:pt x="444064" y="2538"/>
                    </a:lnTo>
                    <a:lnTo>
                      <a:pt x="444064" y="0"/>
                    </a:lnTo>
                    <a:lnTo>
                      <a:pt x="449139" y="0"/>
                    </a:lnTo>
                    <a:lnTo>
                      <a:pt x="449139" y="2538"/>
                    </a:lnTo>
                    <a:lnTo>
                      <a:pt x="454214" y="2538"/>
                    </a:lnTo>
                    <a:lnTo>
                      <a:pt x="454214" y="5075"/>
                    </a:lnTo>
                    <a:lnTo>
                      <a:pt x="459290" y="5075"/>
                    </a:lnTo>
                    <a:lnTo>
                      <a:pt x="461827" y="2538"/>
                    </a:lnTo>
                    <a:lnTo>
                      <a:pt x="482128" y="2538"/>
                    </a:lnTo>
                    <a:lnTo>
                      <a:pt x="482128" y="5075"/>
                    </a:lnTo>
                    <a:lnTo>
                      <a:pt x="484666" y="10151"/>
                    </a:lnTo>
                    <a:lnTo>
                      <a:pt x="487203" y="10151"/>
                    </a:lnTo>
                    <a:lnTo>
                      <a:pt x="489741" y="12688"/>
                    </a:lnTo>
                    <a:lnTo>
                      <a:pt x="489741" y="15226"/>
                    </a:lnTo>
                    <a:lnTo>
                      <a:pt x="492279" y="15226"/>
                    </a:lnTo>
                    <a:lnTo>
                      <a:pt x="492279" y="17763"/>
                    </a:lnTo>
                    <a:lnTo>
                      <a:pt x="494816" y="20301"/>
                    </a:lnTo>
                    <a:lnTo>
                      <a:pt x="499892" y="20301"/>
                    </a:lnTo>
                    <a:lnTo>
                      <a:pt x="502429" y="22839"/>
                    </a:lnTo>
                    <a:lnTo>
                      <a:pt x="507504" y="22839"/>
                    </a:lnTo>
                    <a:lnTo>
                      <a:pt x="507504" y="25376"/>
                    </a:lnTo>
                    <a:lnTo>
                      <a:pt x="510042" y="27914"/>
                    </a:lnTo>
                    <a:lnTo>
                      <a:pt x="510042" y="30452"/>
                    </a:lnTo>
                    <a:lnTo>
                      <a:pt x="512580" y="32989"/>
                    </a:lnTo>
                    <a:lnTo>
                      <a:pt x="515117" y="35527"/>
                    </a:lnTo>
                    <a:lnTo>
                      <a:pt x="517655" y="38064"/>
                    </a:lnTo>
                    <a:lnTo>
                      <a:pt x="520193" y="40602"/>
                    </a:lnTo>
                    <a:lnTo>
                      <a:pt x="520193" y="43140"/>
                    </a:lnTo>
                    <a:lnTo>
                      <a:pt x="522730" y="45677"/>
                    </a:lnTo>
                    <a:lnTo>
                      <a:pt x="522730" y="48215"/>
                    </a:lnTo>
                    <a:lnTo>
                      <a:pt x="525268" y="48215"/>
                    </a:lnTo>
                    <a:lnTo>
                      <a:pt x="525268" y="50753"/>
                    </a:lnTo>
                    <a:lnTo>
                      <a:pt x="527805" y="50753"/>
                    </a:lnTo>
                    <a:lnTo>
                      <a:pt x="530343" y="53290"/>
                    </a:lnTo>
                    <a:lnTo>
                      <a:pt x="532881" y="55828"/>
                    </a:lnTo>
                    <a:lnTo>
                      <a:pt x="535418" y="58365"/>
                    </a:lnTo>
                    <a:lnTo>
                      <a:pt x="535418" y="60903"/>
                    </a:lnTo>
                    <a:lnTo>
                      <a:pt x="537956" y="63441"/>
                    </a:lnTo>
                    <a:lnTo>
                      <a:pt x="540493" y="65978"/>
                    </a:lnTo>
                    <a:lnTo>
                      <a:pt x="545569" y="65978"/>
                    </a:lnTo>
                    <a:lnTo>
                      <a:pt x="545569" y="71054"/>
                    </a:lnTo>
                    <a:lnTo>
                      <a:pt x="548107" y="73591"/>
                    </a:lnTo>
                    <a:lnTo>
                      <a:pt x="553182" y="73591"/>
                    </a:lnTo>
                    <a:lnTo>
                      <a:pt x="553182" y="76129"/>
                    </a:lnTo>
                    <a:lnTo>
                      <a:pt x="555719" y="78666"/>
                    </a:lnTo>
                    <a:lnTo>
                      <a:pt x="555719" y="81204"/>
                    </a:lnTo>
                    <a:lnTo>
                      <a:pt x="558257" y="81204"/>
                    </a:lnTo>
                    <a:lnTo>
                      <a:pt x="558257" y="88817"/>
                    </a:lnTo>
                    <a:lnTo>
                      <a:pt x="560795" y="91355"/>
                    </a:lnTo>
                    <a:lnTo>
                      <a:pt x="560795" y="96430"/>
                    </a:lnTo>
                    <a:lnTo>
                      <a:pt x="563332" y="96430"/>
                    </a:lnTo>
                    <a:lnTo>
                      <a:pt x="563332" y="104043"/>
                    </a:lnTo>
                    <a:lnTo>
                      <a:pt x="568407" y="104043"/>
                    </a:lnTo>
                    <a:lnTo>
                      <a:pt x="568407" y="106580"/>
                    </a:lnTo>
                    <a:lnTo>
                      <a:pt x="565870" y="106580"/>
                    </a:lnTo>
                    <a:lnTo>
                      <a:pt x="565870" y="109118"/>
                    </a:lnTo>
                    <a:lnTo>
                      <a:pt x="573483" y="109118"/>
                    </a:lnTo>
                    <a:lnTo>
                      <a:pt x="576021" y="111656"/>
                    </a:lnTo>
                    <a:lnTo>
                      <a:pt x="578558" y="111656"/>
                    </a:lnTo>
                    <a:lnTo>
                      <a:pt x="581096" y="114193"/>
                    </a:lnTo>
                    <a:lnTo>
                      <a:pt x="581096" y="116731"/>
                    </a:lnTo>
                    <a:lnTo>
                      <a:pt x="588709" y="116731"/>
                    </a:lnTo>
                    <a:lnTo>
                      <a:pt x="591246" y="119269"/>
                    </a:lnTo>
                    <a:lnTo>
                      <a:pt x="593784" y="119269"/>
                    </a:lnTo>
                    <a:lnTo>
                      <a:pt x="598859" y="121806"/>
                    </a:lnTo>
                    <a:lnTo>
                      <a:pt x="603934" y="121806"/>
                    </a:lnTo>
                    <a:lnTo>
                      <a:pt x="606472" y="124344"/>
                    </a:lnTo>
                    <a:lnTo>
                      <a:pt x="621698" y="124344"/>
                    </a:lnTo>
                    <a:lnTo>
                      <a:pt x="619160" y="134494"/>
                    </a:lnTo>
                    <a:lnTo>
                      <a:pt x="619160" y="142107"/>
                    </a:lnTo>
                    <a:lnTo>
                      <a:pt x="616622" y="149720"/>
                    </a:lnTo>
                    <a:lnTo>
                      <a:pt x="619160" y="159871"/>
                    </a:lnTo>
                    <a:lnTo>
                      <a:pt x="621698" y="164946"/>
                    </a:lnTo>
                    <a:lnTo>
                      <a:pt x="626773" y="172559"/>
                    </a:lnTo>
                    <a:lnTo>
                      <a:pt x="629310" y="177634"/>
                    </a:lnTo>
                    <a:lnTo>
                      <a:pt x="631848" y="185247"/>
                    </a:lnTo>
                    <a:lnTo>
                      <a:pt x="629310" y="195397"/>
                    </a:lnTo>
                    <a:lnTo>
                      <a:pt x="629310" y="203010"/>
                    </a:lnTo>
                    <a:lnTo>
                      <a:pt x="626773" y="208086"/>
                    </a:lnTo>
                    <a:lnTo>
                      <a:pt x="629310" y="210623"/>
                    </a:lnTo>
                    <a:lnTo>
                      <a:pt x="634386" y="213161"/>
                    </a:lnTo>
                    <a:lnTo>
                      <a:pt x="672440" y="213161"/>
                    </a:lnTo>
                    <a:lnTo>
                      <a:pt x="677515" y="215698"/>
                    </a:lnTo>
                    <a:lnTo>
                      <a:pt x="680052" y="218236"/>
                    </a:lnTo>
                    <a:lnTo>
                      <a:pt x="685128" y="220774"/>
                    </a:lnTo>
                    <a:lnTo>
                      <a:pt x="687666" y="223311"/>
                    </a:lnTo>
                    <a:lnTo>
                      <a:pt x="690203" y="228387"/>
                    </a:lnTo>
                    <a:lnTo>
                      <a:pt x="690203" y="235999"/>
                    </a:lnTo>
                    <a:lnTo>
                      <a:pt x="685128" y="241075"/>
                    </a:lnTo>
                    <a:lnTo>
                      <a:pt x="682590" y="246150"/>
                    </a:lnTo>
                    <a:lnTo>
                      <a:pt x="677515" y="251225"/>
                    </a:lnTo>
                    <a:lnTo>
                      <a:pt x="674977" y="258838"/>
                    </a:lnTo>
                    <a:lnTo>
                      <a:pt x="674977" y="266451"/>
                    </a:lnTo>
                    <a:lnTo>
                      <a:pt x="677515" y="271526"/>
                    </a:lnTo>
                    <a:lnTo>
                      <a:pt x="682590" y="276602"/>
                    </a:lnTo>
                    <a:lnTo>
                      <a:pt x="685128" y="279139"/>
                    </a:lnTo>
                    <a:lnTo>
                      <a:pt x="685128" y="284214"/>
                    </a:lnTo>
                    <a:lnTo>
                      <a:pt x="687666" y="289290"/>
                    </a:lnTo>
                    <a:lnTo>
                      <a:pt x="692741" y="294365"/>
                    </a:lnTo>
                    <a:lnTo>
                      <a:pt x="702891" y="296903"/>
                    </a:lnTo>
                    <a:lnTo>
                      <a:pt x="707966" y="301978"/>
                    </a:lnTo>
                    <a:lnTo>
                      <a:pt x="713042" y="309591"/>
                    </a:lnTo>
                    <a:lnTo>
                      <a:pt x="718117" y="312128"/>
                    </a:lnTo>
                    <a:lnTo>
                      <a:pt x="733343" y="314666"/>
                    </a:lnTo>
                    <a:lnTo>
                      <a:pt x="740956" y="317204"/>
                    </a:lnTo>
                    <a:lnTo>
                      <a:pt x="746031" y="319741"/>
                    </a:lnTo>
                    <a:lnTo>
                      <a:pt x="753644" y="322279"/>
                    </a:lnTo>
                    <a:lnTo>
                      <a:pt x="763794" y="324816"/>
                    </a:lnTo>
                    <a:lnTo>
                      <a:pt x="776483" y="324816"/>
                    </a:lnTo>
                    <a:lnTo>
                      <a:pt x="786633" y="322279"/>
                    </a:lnTo>
                    <a:lnTo>
                      <a:pt x="796783" y="329892"/>
                    </a:lnTo>
                    <a:lnTo>
                      <a:pt x="799321" y="337505"/>
                    </a:lnTo>
                    <a:lnTo>
                      <a:pt x="799321" y="345117"/>
                    </a:lnTo>
                    <a:lnTo>
                      <a:pt x="796783" y="355268"/>
                    </a:lnTo>
                    <a:lnTo>
                      <a:pt x="789171" y="362881"/>
                    </a:lnTo>
                    <a:lnTo>
                      <a:pt x="784095" y="365418"/>
                    </a:lnTo>
                    <a:lnTo>
                      <a:pt x="784095" y="370494"/>
                    </a:lnTo>
                    <a:lnTo>
                      <a:pt x="789171" y="375569"/>
                    </a:lnTo>
                    <a:lnTo>
                      <a:pt x="791708" y="383182"/>
                    </a:lnTo>
                    <a:lnTo>
                      <a:pt x="791708" y="388257"/>
                    </a:lnTo>
                    <a:lnTo>
                      <a:pt x="786633" y="395870"/>
                    </a:lnTo>
                    <a:lnTo>
                      <a:pt x="786633" y="403483"/>
                    </a:lnTo>
                    <a:lnTo>
                      <a:pt x="791708" y="403483"/>
                    </a:lnTo>
                    <a:lnTo>
                      <a:pt x="794246" y="406021"/>
                    </a:lnTo>
                    <a:lnTo>
                      <a:pt x="801859" y="403483"/>
                    </a:lnTo>
                    <a:lnTo>
                      <a:pt x="829762" y="403483"/>
                    </a:lnTo>
                    <a:lnTo>
                      <a:pt x="839913" y="406021"/>
                    </a:lnTo>
                    <a:lnTo>
                      <a:pt x="850063" y="406021"/>
                    </a:lnTo>
                    <a:lnTo>
                      <a:pt x="857676" y="408558"/>
                    </a:lnTo>
                    <a:lnTo>
                      <a:pt x="875439" y="411096"/>
                    </a:lnTo>
                    <a:lnTo>
                      <a:pt x="883052" y="408558"/>
                    </a:lnTo>
                    <a:lnTo>
                      <a:pt x="908418" y="408558"/>
                    </a:lnTo>
                    <a:lnTo>
                      <a:pt x="905880" y="413633"/>
                    </a:lnTo>
                    <a:lnTo>
                      <a:pt x="903343" y="418709"/>
                    </a:lnTo>
                    <a:lnTo>
                      <a:pt x="900805" y="423784"/>
                    </a:lnTo>
                    <a:lnTo>
                      <a:pt x="898267" y="428859"/>
                    </a:lnTo>
                    <a:lnTo>
                      <a:pt x="898267" y="451687"/>
                    </a:lnTo>
                    <a:lnTo>
                      <a:pt x="900805" y="456763"/>
                    </a:lnTo>
                    <a:lnTo>
                      <a:pt x="900805" y="461838"/>
                    </a:lnTo>
                    <a:lnTo>
                      <a:pt x="903343" y="464375"/>
                    </a:lnTo>
                    <a:lnTo>
                      <a:pt x="905880" y="466913"/>
                    </a:lnTo>
                    <a:lnTo>
                      <a:pt x="908418" y="469451"/>
                    </a:lnTo>
                    <a:lnTo>
                      <a:pt x="910956" y="471988"/>
                    </a:lnTo>
                    <a:lnTo>
                      <a:pt x="913493" y="471988"/>
                    </a:lnTo>
                    <a:lnTo>
                      <a:pt x="921106" y="474526"/>
                    </a:lnTo>
                    <a:lnTo>
                      <a:pt x="926181" y="474526"/>
                    </a:lnTo>
                    <a:lnTo>
                      <a:pt x="931257" y="477064"/>
                    </a:lnTo>
                    <a:lnTo>
                      <a:pt x="933794" y="479601"/>
                    </a:lnTo>
                    <a:lnTo>
                      <a:pt x="938869" y="484676"/>
                    </a:lnTo>
                    <a:lnTo>
                      <a:pt x="941407" y="487214"/>
                    </a:lnTo>
                    <a:lnTo>
                      <a:pt x="946483" y="492289"/>
                    </a:lnTo>
                    <a:lnTo>
                      <a:pt x="949020" y="497365"/>
                    </a:lnTo>
                    <a:lnTo>
                      <a:pt x="956633" y="507515"/>
                    </a:lnTo>
                    <a:lnTo>
                      <a:pt x="956633" y="510053"/>
                    </a:lnTo>
                    <a:lnTo>
                      <a:pt x="959171" y="510053"/>
                    </a:lnTo>
                    <a:lnTo>
                      <a:pt x="959171" y="512590"/>
                    </a:lnTo>
                    <a:lnTo>
                      <a:pt x="961708" y="515128"/>
                    </a:lnTo>
                    <a:lnTo>
                      <a:pt x="964246" y="520203"/>
                    </a:lnTo>
                    <a:lnTo>
                      <a:pt x="964246" y="603924"/>
                    </a:lnTo>
                    <a:lnTo>
                      <a:pt x="961708" y="611537"/>
                    </a:lnTo>
                    <a:lnTo>
                      <a:pt x="949020" y="611537"/>
                    </a:lnTo>
                    <a:lnTo>
                      <a:pt x="943945" y="614074"/>
                    </a:lnTo>
                    <a:lnTo>
                      <a:pt x="931257" y="614074"/>
                    </a:lnTo>
                    <a:lnTo>
                      <a:pt x="931257" y="611537"/>
                    </a:lnTo>
                    <a:lnTo>
                      <a:pt x="926181" y="611537"/>
                    </a:lnTo>
                    <a:lnTo>
                      <a:pt x="923644" y="614074"/>
                    </a:lnTo>
                    <a:lnTo>
                      <a:pt x="918569" y="616612"/>
                    </a:lnTo>
                    <a:lnTo>
                      <a:pt x="918569" y="624225"/>
                    </a:lnTo>
                    <a:lnTo>
                      <a:pt x="916031" y="631838"/>
                    </a:lnTo>
                    <a:lnTo>
                      <a:pt x="916031" y="634375"/>
                    </a:lnTo>
                    <a:lnTo>
                      <a:pt x="910956" y="631838"/>
                    </a:lnTo>
                    <a:lnTo>
                      <a:pt x="895730" y="631838"/>
                    </a:lnTo>
                    <a:lnTo>
                      <a:pt x="893192" y="629300"/>
                    </a:lnTo>
                    <a:lnTo>
                      <a:pt x="888117" y="629300"/>
                    </a:lnTo>
                    <a:lnTo>
                      <a:pt x="885579" y="626762"/>
                    </a:lnTo>
                    <a:lnTo>
                      <a:pt x="877966" y="626762"/>
                    </a:lnTo>
                    <a:lnTo>
                      <a:pt x="870354" y="624225"/>
                    </a:lnTo>
                    <a:lnTo>
                      <a:pt x="867816" y="621687"/>
                    </a:lnTo>
                    <a:lnTo>
                      <a:pt x="862741" y="616612"/>
                    </a:lnTo>
                    <a:lnTo>
                      <a:pt x="857666" y="614074"/>
                    </a:lnTo>
                    <a:lnTo>
                      <a:pt x="850052" y="614074"/>
                    </a:lnTo>
                    <a:lnTo>
                      <a:pt x="842440" y="608999"/>
                    </a:lnTo>
                    <a:lnTo>
                      <a:pt x="837364" y="603924"/>
                    </a:lnTo>
                    <a:lnTo>
                      <a:pt x="829752" y="603924"/>
                    </a:lnTo>
                    <a:lnTo>
                      <a:pt x="822138" y="606461"/>
                    </a:lnTo>
                    <a:lnTo>
                      <a:pt x="814526" y="606461"/>
                    </a:lnTo>
                    <a:lnTo>
                      <a:pt x="806913" y="603924"/>
                    </a:lnTo>
                    <a:lnTo>
                      <a:pt x="786622" y="603924"/>
                    </a:lnTo>
                    <a:lnTo>
                      <a:pt x="784085" y="606461"/>
                    </a:lnTo>
                    <a:lnTo>
                      <a:pt x="781547" y="608999"/>
                    </a:lnTo>
                    <a:lnTo>
                      <a:pt x="781547" y="624225"/>
                    </a:lnTo>
                    <a:lnTo>
                      <a:pt x="776472" y="634375"/>
                    </a:lnTo>
                    <a:lnTo>
                      <a:pt x="771396" y="641988"/>
                    </a:lnTo>
                    <a:lnTo>
                      <a:pt x="766322" y="649601"/>
                    </a:lnTo>
                    <a:lnTo>
                      <a:pt x="766322" y="662289"/>
                    </a:lnTo>
                    <a:lnTo>
                      <a:pt x="771396" y="667365"/>
                    </a:lnTo>
                    <a:lnTo>
                      <a:pt x="773934" y="669902"/>
                    </a:lnTo>
                    <a:lnTo>
                      <a:pt x="773934" y="682590"/>
                    </a:lnTo>
                    <a:lnTo>
                      <a:pt x="776472" y="685128"/>
                    </a:lnTo>
                    <a:lnTo>
                      <a:pt x="779010" y="685128"/>
                    </a:lnTo>
                    <a:lnTo>
                      <a:pt x="779010" y="687666"/>
                    </a:lnTo>
                    <a:lnTo>
                      <a:pt x="776472" y="690203"/>
                    </a:lnTo>
                    <a:lnTo>
                      <a:pt x="771396" y="692741"/>
                    </a:lnTo>
                    <a:lnTo>
                      <a:pt x="768859" y="695278"/>
                    </a:lnTo>
                    <a:lnTo>
                      <a:pt x="768859" y="702891"/>
                    </a:lnTo>
                    <a:lnTo>
                      <a:pt x="771396" y="705429"/>
                    </a:lnTo>
                    <a:lnTo>
                      <a:pt x="776472" y="707967"/>
                    </a:lnTo>
                    <a:lnTo>
                      <a:pt x="776472" y="713042"/>
                    </a:lnTo>
                    <a:lnTo>
                      <a:pt x="771396" y="713042"/>
                    </a:lnTo>
                    <a:lnTo>
                      <a:pt x="768859" y="715579"/>
                    </a:lnTo>
                    <a:lnTo>
                      <a:pt x="768859" y="720655"/>
                    </a:lnTo>
                    <a:lnTo>
                      <a:pt x="771396" y="723192"/>
                    </a:lnTo>
                    <a:lnTo>
                      <a:pt x="773934" y="725730"/>
                    </a:lnTo>
                    <a:lnTo>
                      <a:pt x="773934" y="730805"/>
                    </a:lnTo>
                    <a:lnTo>
                      <a:pt x="776472" y="735881"/>
                    </a:lnTo>
                    <a:lnTo>
                      <a:pt x="779010" y="738418"/>
                    </a:lnTo>
                    <a:lnTo>
                      <a:pt x="789160" y="738418"/>
                    </a:lnTo>
                    <a:lnTo>
                      <a:pt x="791698" y="743493"/>
                    </a:lnTo>
                    <a:lnTo>
                      <a:pt x="789160" y="748569"/>
                    </a:lnTo>
                    <a:lnTo>
                      <a:pt x="789160" y="751106"/>
                    </a:lnTo>
                    <a:lnTo>
                      <a:pt x="786622" y="751106"/>
                    </a:lnTo>
                    <a:lnTo>
                      <a:pt x="786622" y="756181"/>
                    </a:lnTo>
                    <a:lnTo>
                      <a:pt x="789160" y="758719"/>
                    </a:lnTo>
                    <a:lnTo>
                      <a:pt x="789160" y="761257"/>
                    </a:lnTo>
                    <a:lnTo>
                      <a:pt x="791698" y="763794"/>
                    </a:lnTo>
                    <a:lnTo>
                      <a:pt x="791698" y="781547"/>
                    </a:lnTo>
                    <a:lnTo>
                      <a:pt x="789160" y="786623"/>
                    </a:lnTo>
                    <a:lnTo>
                      <a:pt x="791698" y="791698"/>
                    </a:lnTo>
                    <a:lnTo>
                      <a:pt x="796773" y="794235"/>
                    </a:lnTo>
                    <a:lnTo>
                      <a:pt x="801848" y="794235"/>
                    </a:lnTo>
                    <a:lnTo>
                      <a:pt x="804386" y="796773"/>
                    </a:lnTo>
                    <a:lnTo>
                      <a:pt x="801848" y="799311"/>
                    </a:lnTo>
                    <a:lnTo>
                      <a:pt x="801848" y="804386"/>
                    </a:lnTo>
                    <a:lnTo>
                      <a:pt x="804386" y="809461"/>
                    </a:lnTo>
                    <a:lnTo>
                      <a:pt x="806924" y="811999"/>
                    </a:lnTo>
                    <a:lnTo>
                      <a:pt x="804386" y="817074"/>
                    </a:lnTo>
                    <a:lnTo>
                      <a:pt x="804386" y="822149"/>
                    </a:lnTo>
                    <a:lnTo>
                      <a:pt x="806924" y="824687"/>
                    </a:lnTo>
                    <a:lnTo>
                      <a:pt x="811999" y="824687"/>
                    </a:lnTo>
                    <a:lnTo>
                      <a:pt x="819612" y="827225"/>
                    </a:lnTo>
                    <a:lnTo>
                      <a:pt x="824687" y="829762"/>
                    </a:lnTo>
                    <a:lnTo>
                      <a:pt x="829762" y="834837"/>
                    </a:lnTo>
                    <a:lnTo>
                      <a:pt x="847515" y="834837"/>
                    </a:lnTo>
                    <a:lnTo>
                      <a:pt x="852590" y="839913"/>
                    </a:lnTo>
                    <a:lnTo>
                      <a:pt x="857666" y="842450"/>
                    </a:lnTo>
                    <a:lnTo>
                      <a:pt x="862741" y="839913"/>
                    </a:lnTo>
                    <a:lnTo>
                      <a:pt x="867816" y="839913"/>
                    </a:lnTo>
                    <a:lnTo>
                      <a:pt x="870354" y="844988"/>
                    </a:lnTo>
                    <a:lnTo>
                      <a:pt x="880504" y="844988"/>
                    </a:lnTo>
                    <a:lnTo>
                      <a:pt x="885579" y="847526"/>
                    </a:lnTo>
                    <a:lnTo>
                      <a:pt x="888117" y="850063"/>
                    </a:lnTo>
                    <a:lnTo>
                      <a:pt x="893192" y="852601"/>
                    </a:lnTo>
                    <a:lnTo>
                      <a:pt x="898267" y="857676"/>
                    </a:lnTo>
                    <a:lnTo>
                      <a:pt x="908418" y="865289"/>
                    </a:lnTo>
                    <a:lnTo>
                      <a:pt x="918569" y="865289"/>
                    </a:lnTo>
                    <a:lnTo>
                      <a:pt x="921106" y="867827"/>
                    </a:lnTo>
                    <a:lnTo>
                      <a:pt x="923644" y="870364"/>
                    </a:lnTo>
                    <a:lnTo>
                      <a:pt x="928719" y="872902"/>
                    </a:lnTo>
                    <a:lnTo>
                      <a:pt x="931257" y="875439"/>
                    </a:lnTo>
                    <a:lnTo>
                      <a:pt x="943945" y="875439"/>
                    </a:lnTo>
                    <a:lnTo>
                      <a:pt x="946483" y="877977"/>
                    </a:lnTo>
                    <a:lnTo>
                      <a:pt x="949020" y="883052"/>
                    </a:lnTo>
                    <a:lnTo>
                      <a:pt x="954095" y="885590"/>
                    </a:lnTo>
                    <a:lnTo>
                      <a:pt x="956633" y="888128"/>
                    </a:lnTo>
                    <a:lnTo>
                      <a:pt x="961708" y="895741"/>
                    </a:lnTo>
                    <a:lnTo>
                      <a:pt x="961708" y="898278"/>
                    </a:lnTo>
                    <a:lnTo>
                      <a:pt x="964246" y="900816"/>
                    </a:lnTo>
                    <a:lnTo>
                      <a:pt x="959171" y="900816"/>
                    </a:lnTo>
                    <a:lnTo>
                      <a:pt x="959171" y="905891"/>
                    </a:lnTo>
                    <a:lnTo>
                      <a:pt x="954095" y="905891"/>
                    </a:lnTo>
                    <a:lnTo>
                      <a:pt x="949020" y="903353"/>
                    </a:lnTo>
                    <a:lnTo>
                      <a:pt x="943945" y="898278"/>
                    </a:lnTo>
                    <a:lnTo>
                      <a:pt x="938869" y="893203"/>
                    </a:lnTo>
                    <a:lnTo>
                      <a:pt x="936332" y="890665"/>
                    </a:lnTo>
                    <a:lnTo>
                      <a:pt x="933794" y="888128"/>
                    </a:lnTo>
                    <a:lnTo>
                      <a:pt x="931257" y="888128"/>
                    </a:lnTo>
                    <a:lnTo>
                      <a:pt x="926181" y="885590"/>
                    </a:lnTo>
                    <a:lnTo>
                      <a:pt x="918569" y="880515"/>
                    </a:lnTo>
                    <a:lnTo>
                      <a:pt x="916031" y="880515"/>
                    </a:lnTo>
                    <a:lnTo>
                      <a:pt x="910956" y="883052"/>
                    </a:lnTo>
                    <a:lnTo>
                      <a:pt x="908418" y="880515"/>
                    </a:lnTo>
                    <a:lnTo>
                      <a:pt x="900805" y="880515"/>
                    </a:lnTo>
                    <a:lnTo>
                      <a:pt x="895730" y="883052"/>
                    </a:lnTo>
                    <a:lnTo>
                      <a:pt x="890655" y="885590"/>
                    </a:lnTo>
                    <a:lnTo>
                      <a:pt x="885579" y="888128"/>
                    </a:lnTo>
                    <a:lnTo>
                      <a:pt x="880504" y="885590"/>
                    </a:lnTo>
                    <a:lnTo>
                      <a:pt x="857666" y="885590"/>
                    </a:lnTo>
                    <a:lnTo>
                      <a:pt x="852590" y="888128"/>
                    </a:lnTo>
                    <a:lnTo>
                      <a:pt x="847515" y="890665"/>
                    </a:lnTo>
                    <a:lnTo>
                      <a:pt x="842440" y="893203"/>
                    </a:lnTo>
                    <a:lnTo>
                      <a:pt x="839902" y="890665"/>
                    </a:lnTo>
                    <a:lnTo>
                      <a:pt x="834827" y="888128"/>
                    </a:lnTo>
                    <a:lnTo>
                      <a:pt x="829752" y="888128"/>
                    </a:lnTo>
                    <a:lnTo>
                      <a:pt x="827214" y="893203"/>
                    </a:lnTo>
                    <a:lnTo>
                      <a:pt x="827214" y="903353"/>
                    </a:lnTo>
                    <a:lnTo>
                      <a:pt x="824676" y="905891"/>
                    </a:lnTo>
                    <a:lnTo>
                      <a:pt x="822138" y="905891"/>
                    </a:lnTo>
                    <a:lnTo>
                      <a:pt x="819601" y="908429"/>
                    </a:lnTo>
                    <a:lnTo>
                      <a:pt x="814526" y="913504"/>
                    </a:lnTo>
                    <a:lnTo>
                      <a:pt x="809450" y="923654"/>
                    </a:lnTo>
                    <a:lnTo>
                      <a:pt x="806913" y="926192"/>
                    </a:lnTo>
                    <a:lnTo>
                      <a:pt x="804375" y="928730"/>
                    </a:lnTo>
                    <a:lnTo>
                      <a:pt x="796762" y="928730"/>
                    </a:lnTo>
                    <a:lnTo>
                      <a:pt x="791687" y="923654"/>
                    </a:lnTo>
                    <a:lnTo>
                      <a:pt x="784074" y="918579"/>
                    </a:lnTo>
                    <a:lnTo>
                      <a:pt x="776461" y="913504"/>
                    </a:lnTo>
                    <a:lnTo>
                      <a:pt x="768849" y="905891"/>
                    </a:lnTo>
                    <a:lnTo>
                      <a:pt x="763773" y="900816"/>
                    </a:lnTo>
                    <a:lnTo>
                      <a:pt x="753623" y="898278"/>
                    </a:lnTo>
                    <a:lnTo>
                      <a:pt x="687666" y="898278"/>
                    </a:lnTo>
                    <a:lnTo>
                      <a:pt x="680052" y="895741"/>
                    </a:lnTo>
                    <a:lnTo>
                      <a:pt x="669902" y="890665"/>
                    </a:lnTo>
                    <a:lnTo>
                      <a:pt x="649612" y="880515"/>
                    </a:lnTo>
                    <a:lnTo>
                      <a:pt x="636924" y="872902"/>
                    </a:lnTo>
                    <a:lnTo>
                      <a:pt x="624235" y="865289"/>
                    </a:lnTo>
                    <a:lnTo>
                      <a:pt x="611547" y="860214"/>
                    </a:lnTo>
                    <a:lnTo>
                      <a:pt x="601397" y="855138"/>
                    </a:lnTo>
                    <a:lnTo>
                      <a:pt x="593784" y="852601"/>
                    </a:lnTo>
                    <a:lnTo>
                      <a:pt x="581096" y="844988"/>
                    </a:lnTo>
                    <a:lnTo>
                      <a:pt x="573483" y="837375"/>
                    </a:lnTo>
                    <a:lnTo>
                      <a:pt x="560795" y="832300"/>
                    </a:lnTo>
                    <a:lnTo>
                      <a:pt x="560795" y="829762"/>
                    </a:lnTo>
                    <a:lnTo>
                      <a:pt x="550644" y="824687"/>
                    </a:lnTo>
                    <a:lnTo>
                      <a:pt x="540493" y="819612"/>
                    </a:lnTo>
                    <a:lnTo>
                      <a:pt x="532881" y="814536"/>
                    </a:lnTo>
                    <a:lnTo>
                      <a:pt x="522730" y="806924"/>
                    </a:lnTo>
                    <a:lnTo>
                      <a:pt x="512580" y="801848"/>
                    </a:lnTo>
                    <a:lnTo>
                      <a:pt x="504967" y="796773"/>
                    </a:lnTo>
                    <a:lnTo>
                      <a:pt x="497354" y="794235"/>
                    </a:lnTo>
                    <a:lnTo>
                      <a:pt x="489741" y="796773"/>
                    </a:lnTo>
                    <a:lnTo>
                      <a:pt x="484666" y="794235"/>
                    </a:lnTo>
                    <a:lnTo>
                      <a:pt x="477053" y="799311"/>
                    </a:lnTo>
                    <a:lnTo>
                      <a:pt x="471978" y="801848"/>
                    </a:lnTo>
                    <a:lnTo>
                      <a:pt x="466902" y="801848"/>
                    </a:lnTo>
                    <a:lnTo>
                      <a:pt x="459290" y="811999"/>
                    </a:lnTo>
                    <a:lnTo>
                      <a:pt x="456752" y="814536"/>
                    </a:lnTo>
                    <a:lnTo>
                      <a:pt x="451676" y="817074"/>
                    </a:lnTo>
                    <a:lnTo>
                      <a:pt x="444064" y="814536"/>
                    </a:lnTo>
                    <a:lnTo>
                      <a:pt x="441526" y="809461"/>
                    </a:lnTo>
                    <a:lnTo>
                      <a:pt x="436451" y="806924"/>
                    </a:lnTo>
                    <a:lnTo>
                      <a:pt x="431376" y="804386"/>
                    </a:lnTo>
                    <a:lnTo>
                      <a:pt x="426300" y="801848"/>
                    </a:lnTo>
                    <a:lnTo>
                      <a:pt x="421225" y="796773"/>
                    </a:lnTo>
                    <a:lnTo>
                      <a:pt x="413612" y="794235"/>
                    </a:lnTo>
                    <a:lnTo>
                      <a:pt x="408537" y="794235"/>
                    </a:lnTo>
                    <a:lnTo>
                      <a:pt x="405999" y="789160"/>
                    </a:lnTo>
                    <a:lnTo>
                      <a:pt x="403462" y="786623"/>
                    </a:lnTo>
                    <a:lnTo>
                      <a:pt x="400924" y="786623"/>
                    </a:lnTo>
                    <a:lnTo>
                      <a:pt x="395849" y="784085"/>
                    </a:lnTo>
                    <a:lnTo>
                      <a:pt x="388236" y="781547"/>
                    </a:lnTo>
                    <a:lnTo>
                      <a:pt x="370483" y="781547"/>
                    </a:lnTo>
                    <a:lnTo>
                      <a:pt x="365408" y="779010"/>
                    </a:lnTo>
                    <a:lnTo>
                      <a:pt x="357795" y="776472"/>
                    </a:lnTo>
                    <a:lnTo>
                      <a:pt x="347644" y="773934"/>
                    </a:lnTo>
                    <a:lnTo>
                      <a:pt x="334956" y="773934"/>
                    </a:lnTo>
                    <a:lnTo>
                      <a:pt x="332419" y="771397"/>
                    </a:lnTo>
                    <a:lnTo>
                      <a:pt x="329881" y="766321"/>
                    </a:lnTo>
                    <a:lnTo>
                      <a:pt x="327343" y="761246"/>
                    </a:lnTo>
                    <a:lnTo>
                      <a:pt x="322268" y="756171"/>
                    </a:lnTo>
                    <a:lnTo>
                      <a:pt x="317193" y="751096"/>
                    </a:lnTo>
                    <a:lnTo>
                      <a:pt x="309580" y="738408"/>
                    </a:lnTo>
                    <a:lnTo>
                      <a:pt x="299429" y="725719"/>
                    </a:lnTo>
                    <a:lnTo>
                      <a:pt x="296892" y="718106"/>
                    </a:lnTo>
                    <a:lnTo>
                      <a:pt x="291817" y="710494"/>
                    </a:lnTo>
                    <a:lnTo>
                      <a:pt x="286741" y="707956"/>
                    </a:lnTo>
                    <a:lnTo>
                      <a:pt x="279129" y="707956"/>
                    </a:lnTo>
                    <a:lnTo>
                      <a:pt x="271515" y="710494"/>
                    </a:lnTo>
                    <a:lnTo>
                      <a:pt x="258827" y="710494"/>
                    </a:lnTo>
                    <a:lnTo>
                      <a:pt x="253752" y="707956"/>
                    </a:lnTo>
                    <a:lnTo>
                      <a:pt x="248677" y="702881"/>
                    </a:lnTo>
                    <a:lnTo>
                      <a:pt x="243602" y="700343"/>
                    </a:lnTo>
                    <a:lnTo>
                      <a:pt x="238526" y="695268"/>
                    </a:lnTo>
                    <a:lnTo>
                      <a:pt x="228376" y="692730"/>
                    </a:lnTo>
                    <a:lnTo>
                      <a:pt x="213150" y="692730"/>
                    </a:lnTo>
                    <a:lnTo>
                      <a:pt x="205537" y="697806"/>
                    </a:lnTo>
                    <a:lnTo>
                      <a:pt x="197924" y="695268"/>
                    </a:lnTo>
                    <a:lnTo>
                      <a:pt x="192849" y="692730"/>
                    </a:lnTo>
                    <a:lnTo>
                      <a:pt x="187774" y="687655"/>
                    </a:lnTo>
                    <a:lnTo>
                      <a:pt x="182698" y="682580"/>
                    </a:lnTo>
                    <a:lnTo>
                      <a:pt x="175086" y="677504"/>
                    </a:lnTo>
                    <a:lnTo>
                      <a:pt x="164935" y="672429"/>
                    </a:lnTo>
                    <a:lnTo>
                      <a:pt x="129419" y="672429"/>
                    </a:lnTo>
                    <a:lnTo>
                      <a:pt x="116731" y="667354"/>
                    </a:lnTo>
                    <a:lnTo>
                      <a:pt x="104042" y="662279"/>
                    </a:lnTo>
                    <a:lnTo>
                      <a:pt x="98967" y="657203"/>
                    </a:lnTo>
                    <a:lnTo>
                      <a:pt x="96430" y="654666"/>
                    </a:lnTo>
                    <a:lnTo>
                      <a:pt x="91354" y="644515"/>
                    </a:lnTo>
                    <a:lnTo>
                      <a:pt x="86279" y="634365"/>
                    </a:lnTo>
                    <a:lnTo>
                      <a:pt x="78666" y="621677"/>
                    </a:lnTo>
                    <a:lnTo>
                      <a:pt x="76129" y="611526"/>
                    </a:lnTo>
                    <a:lnTo>
                      <a:pt x="71053" y="601376"/>
                    </a:lnTo>
                    <a:lnTo>
                      <a:pt x="68516" y="593763"/>
                    </a:lnTo>
                    <a:lnTo>
                      <a:pt x="65978" y="586150"/>
                    </a:lnTo>
                    <a:lnTo>
                      <a:pt x="65978" y="583612"/>
                    </a:lnTo>
                    <a:lnTo>
                      <a:pt x="63441" y="575999"/>
                    </a:lnTo>
                    <a:lnTo>
                      <a:pt x="60903" y="565849"/>
                    </a:lnTo>
                    <a:lnTo>
                      <a:pt x="58365" y="555698"/>
                    </a:lnTo>
                    <a:lnTo>
                      <a:pt x="50753" y="532860"/>
                    </a:lnTo>
                    <a:lnTo>
                      <a:pt x="50753" y="530322"/>
                    </a:lnTo>
                    <a:lnTo>
                      <a:pt x="48215" y="525247"/>
                    </a:lnTo>
                    <a:lnTo>
                      <a:pt x="45677" y="520172"/>
                    </a:lnTo>
                    <a:lnTo>
                      <a:pt x="43139" y="515096"/>
                    </a:lnTo>
                    <a:lnTo>
                      <a:pt x="43139" y="512559"/>
                    </a:lnTo>
                    <a:lnTo>
                      <a:pt x="20301" y="487193"/>
                    </a:lnTo>
                    <a:lnTo>
                      <a:pt x="15225" y="479580"/>
                    </a:lnTo>
                    <a:lnTo>
                      <a:pt x="7613" y="471967"/>
                    </a:lnTo>
                    <a:lnTo>
                      <a:pt x="2537" y="464354"/>
                    </a:lnTo>
                    <a:lnTo>
                      <a:pt x="0" y="456741"/>
                    </a:lnTo>
                    <a:lnTo>
                      <a:pt x="2537" y="446591"/>
                    </a:lnTo>
                    <a:lnTo>
                      <a:pt x="7613" y="441516"/>
                    </a:lnTo>
                    <a:lnTo>
                      <a:pt x="7613" y="436440"/>
                    </a:lnTo>
                    <a:lnTo>
                      <a:pt x="12688" y="433903"/>
                    </a:lnTo>
                    <a:lnTo>
                      <a:pt x="27914" y="433903"/>
                    </a:lnTo>
                    <a:lnTo>
                      <a:pt x="32989" y="428827"/>
                    </a:lnTo>
                    <a:lnTo>
                      <a:pt x="38064" y="423752"/>
                    </a:lnTo>
                    <a:lnTo>
                      <a:pt x="40602" y="421215"/>
                    </a:lnTo>
                    <a:lnTo>
                      <a:pt x="43139" y="418677"/>
                    </a:lnTo>
                    <a:lnTo>
                      <a:pt x="45677" y="416139"/>
                    </a:lnTo>
                    <a:lnTo>
                      <a:pt x="45677" y="416139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EB6DD0-C3F0-24C5-6F31-AA0A8029590E}"/>
                  </a:ext>
                </a:extLst>
              </p:cNvPr>
              <p:cNvSpPr/>
              <p:nvPr/>
            </p:nvSpPr>
            <p:spPr>
              <a:xfrm>
                <a:off x="7478203" y="1332600"/>
                <a:ext cx="827256" cy="1012513"/>
              </a:xfrm>
              <a:custGeom>
                <a:avLst/>
                <a:gdLst>
                  <a:gd name="connsiteX0" fmla="*/ 10151 w 827256"/>
                  <a:gd name="connsiteY0" fmla="*/ 771365 h 1012513"/>
                  <a:gd name="connsiteX1" fmla="*/ 15226 w 827256"/>
                  <a:gd name="connsiteY1" fmla="*/ 761215 h 1012513"/>
                  <a:gd name="connsiteX2" fmla="*/ 17764 w 827256"/>
                  <a:gd name="connsiteY2" fmla="*/ 758677 h 1012513"/>
                  <a:gd name="connsiteX3" fmla="*/ 17764 w 827256"/>
                  <a:gd name="connsiteY3" fmla="*/ 751064 h 1012513"/>
                  <a:gd name="connsiteX4" fmla="*/ 15226 w 827256"/>
                  <a:gd name="connsiteY4" fmla="*/ 745989 h 1012513"/>
                  <a:gd name="connsiteX5" fmla="*/ 15226 w 827256"/>
                  <a:gd name="connsiteY5" fmla="*/ 740913 h 1012513"/>
                  <a:gd name="connsiteX6" fmla="*/ 12688 w 827256"/>
                  <a:gd name="connsiteY6" fmla="*/ 735838 h 1012513"/>
                  <a:gd name="connsiteX7" fmla="*/ 10151 w 827256"/>
                  <a:gd name="connsiteY7" fmla="*/ 733301 h 1012513"/>
                  <a:gd name="connsiteX8" fmla="*/ 10151 w 827256"/>
                  <a:gd name="connsiteY8" fmla="*/ 730763 h 1012513"/>
                  <a:gd name="connsiteX9" fmla="*/ 12688 w 827256"/>
                  <a:gd name="connsiteY9" fmla="*/ 728225 h 1012513"/>
                  <a:gd name="connsiteX10" fmla="*/ 15226 w 827256"/>
                  <a:gd name="connsiteY10" fmla="*/ 725688 h 1012513"/>
                  <a:gd name="connsiteX11" fmla="*/ 20301 w 827256"/>
                  <a:gd name="connsiteY11" fmla="*/ 723150 h 1012513"/>
                  <a:gd name="connsiteX12" fmla="*/ 22839 w 827256"/>
                  <a:gd name="connsiteY12" fmla="*/ 720612 h 1012513"/>
                  <a:gd name="connsiteX13" fmla="*/ 30452 w 827256"/>
                  <a:gd name="connsiteY13" fmla="*/ 715537 h 1012513"/>
                  <a:gd name="connsiteX14" fmla="*/ 32989 w 827256"/>
                  <a:gd name="connsiteY14" fmla="*/ 713000 h 1012513"/>
                  <a:gd name="connsiteX15" fmla="*/ 35527 w 827256"/>
                  <a:gd name="connsiteY15" fmla="*/ 710462 h 1012513"/>
                  <a:gd name="connsiteX16" fmla="*/ 38064 w 827256"/>
                  <a:gd name="connsiteY16" fmla="*/ 705387 h 1012513"/>
                  <a:gd name="connsiteX17" fmla="*/ 40602 w 827256"/>
                  <a:gd name="connsiteY17" fmla="*/ 702849 h 1012513"/>
                  <a:gd name="connsiteX18" fmla="*/ 43140 w 827256"/>
                  <a:gd name="connsiteY18" fmla="*/ 697774 h 1012513"/>
                  <a:gd name="connsiteX19" fmla="*/ 45678 w 827256"/>
                  <a:gd name="connsiteY19" fmla="*/ 692698 h 1012513"/>
                  <a:gd name="connsiteX20" fmla="*/ 45678 w 827256"/>
                  <a:gd name="connsiteY20" fmla="*/ 687623 h 1012513"/>
                  <a:gd name="connsiteX21" fmla="*/ 50753 w 827256"/>
                  <a:gd name="connsiteY21" fmla="*/ 680010 h 1012513"/>
                  <a:gd name="connsiteX22" fmla="*/ 50753 w 827256"/>
                  <a:gd name="connsiteY22" fmla="*/ 677473 h 1012513"/>
                  <a:gd name="connsiteX23" fmla="*/ 55828 w 827256"/>
                  <a:gd name="connsiteY23" fmla="*/ 674935 h 1012513"/>
                  <a:gd name="connsiteX24" fmla="*/ 60903 w 827256"/>
                  <a:gd name="connsiteY24" fmla="*/ 672398 h 1012513"/>
                  <a:gd name="connsiteX25" fmla="*/ 63441 w 827256"/>
                  <a:gd name="connsiteY25" fmla="*/ 669860 h 1012513"/>
                  <a:gd name="connsiteX26" fmla="*/ 71054 w 827256"/>
                  <a:gd name="connsiteY26" fmla="*/ 667322 h 1012513"/>
                  <a:gd name="connsiteX27" fmla="*/ 76129 w 827256"/>
                  <a:gd name="connsiteY27" fmla="*/ 664785 h 1012513"/>
                  <a:gd name="connsiteX28" fmla="*/ 78666 w 827256"/>
                  <a:gd name="connsiteY28" fmla="*/ 662247 h 1012513"/>
                  <a:gd name="connsiteX29" fmla="*/ 81204 w 827256"/>
                  <a:gd name="connsiteY29" fmla="*/ 659709 h 1012513"/>
                  <a:gd name="connsiteX30" fmla="*/ 81204 w 827256"/>
                  <a:gd name="connsiteY30" fmla="*/ 652096 h 1012513"/>
                  <a:gd name="connsiteX31" fmla="*/ 86280 w 827256"/>
                  <a:gd name="connsiteY31" fmla="*/ 652096 h 1012513"/>
                  <a:gd name="connsiteX32" fmla="*/ 86280 w 827256"/>
                  <a:gd name="connsiteY32" fmla="*/ 644484 h 1012513"/>
                  <a:gd name="connsiteX33" fmla="*/ 88817 w 827256"/>
                  <a:gd name="connsiteY33" fmla="*/ 639408 h 1012513"/>
                  <a:gd name="connsiteX34" fmla="*/ 88817 w 827256"/>
                  <a:gd name="connsiteY34" fmla="*/ 614043 h 1012513"/>
                  <a:gd name="connsiteX35" fmla="*/ 86280 w 827256"/>
                  <a:gd name="connsiteY35" fmla="*/ 614043 h 1012513"/>
                  <a:gd name="connsiteX36" fmla="*/ 86280 w 827256"/>
                  <a:gd name="connsiteY36" fmla="*/ 598817 h 1012513"/>
                  <a:gd name="connsiteX37" fmla="*/ 88817 w 827256"/>
                  <a:gd name="connsiteY37" fmla="*/ 598817 h 1012513"/>
                  <a:gd name="connsiteX38" fmla="*/ 91355 w 827256"/>
                  <a:gd name="connsiteY38" fmla="*/ 596279 h 1012513"/>
                  <a:gd name="connsiteX39" fmla="*/ 91355 w 827256"/>
                  <a:gd name="connsiteY39" fmla="*/ 593742 h 1012513"/>
                  <a:gd name="connsiteX40" fmla="*/ 93892 w 827256"/>
                  <a:gd name="connsiteY40" fmla="*/ 591204 h 1012513"/>
                  <a:gd name="connsiteX41" fmla="*/ 93892 w 827256"/>
                  <a:gd name="connsiteY41" fmla="*/ 586129 h 1012513"/>
                  <a:gd name="connsiteX42" fmla="*/ 96430 w 827256"/>
                  <a:gd name="connsiteY42" fmla="*/ 583591 h 1012513"/>
                  <a:gd name="connsiteX43" fmla="*/ 96430 w 827256"/>
                  <a:gd name="connsiteY43" fmla="*/ 558225 h 1012513"/>
                  <a:gd name="connsiteX44" fmla="*/ 98968 w 827256"/>
                  <a:gd name="connsiteY44" fmla="*/ 553150 h 1012513"/>
                  <a:gd name="connsiteX45" fmla="*/ 98968 w 827256"/>
                  <a:gd name="connsiteY45" fmla="*/ 550612 h 1012513"/>
                  <a:gd name="connsiteX46" fmla="*/ 101505 w 827256"/>
                  <a:gd name="connsiteY46" fmla="*/ 545537 h 1012513"/>
                  <a:gd name="connsiteX47" fmla="*/ 101505 w 827256"/>
                  <a:gd name="connsiteY47" fmla="*/ 517634 h 1012513"/>
                  <a:gd name="connsiteX48" fmla="*/ 98968 w 827256"/>
                  <a:gd name="connsiteY48" fmla="*/ 512559 h 1012513"/>
                  <a:gd name="connsiteX49" fmla="*/ 96430 w 827256"/>
                  <a:gd name="connsiteY49" fmla="*/ 510021 h 1012513"/>
                  <a:gd name="connsiteX50" fmla="*/ 93892 w 827256"/>
                  <a:gd name="connsiteY50" fmla="*/ 507483 h 1012513"/>
                  <a:gd name="connsiteX51" fmla="*/ 96430 w 827256"/>
                  <a:gd name="connsiteY51" fmla="*/ 504946 h 1012513"/>
                  <a:gd name="connsiteX52" fmla="*/ 96430 w 827256"/>
                  <a:gd name="connsiteY52" fmla="*/ 494795 h 1012513"/>
                  <a:gd name="connsiteX53" fmla="*/ 93892 w 827256"/>
                  <a:gd name="connsiteY53" fmla="*/ 492258 h 1012513"/>
                  <a:gd name="connsiteX54" fmla="*/ 93892 w 827256"/>
                  <a:gd name="connsiteY54" fmla="*/ 477032 h 1012513"/>
                  <a:gd name="connsiteX55" fmla="*/ 96430 w 827256"/>
                  <a:gd name="connsiteY55" fmla="*/ 474494 h 1012513"/>
                  <a:gd name="connsiteX56" fmla="*/ 91355 w 827256"/>
                  <a:gd name="connsiteY56" fmla="*/ 469419 h 1012513"/>
                  <a:gd name="connsiteX57" fmla="*/ 91355 w 827256"/>
                  <a:gd name="connsiteY57" fmla="*/ 466881 h 1012513"/>
                  <a:gd name="connsiteX58" fmla="*/ 88817 w 827256"/>
                  <a:gd name="connsiteY58" fmla="*/ 464344 h 1012513"/>
                  <a:gd name="connsiteX59" fmla="*/ 88817 w 827256"/>
                  <a:gd name="connsiteY59" fmla="*/ 454193 h 1012513"/>
                  <a:gd name="connsiteX60" fmla="*/ 86280 w 827256"/>
                  <a:gd name="connsiteY60" fmla="*/ 451656 h 1012513"/>
                  <a:gd name="connsiteX61" fmla="*/ 86280 w 827256"/>
                  <a:gd name="connsiteY61" fmla="*/ 449118 h 1012513"/>
                  <a:gd name="connsiteX62" fmla="*/ 83742 w 827256"/>
                  <a:gd name="connsiteY62" fmla="*/ 446580 h 1012513"/>
                  <a:gd name="connsiteX63" fmla="*/ 81204 w 827256"/>
                  <a:gd name="connsiteY63" fmla="*/ 444043 h 1012513"/>
                  <a:gd name="connsiteX64" fmla="*/ 81204 w 827256"/>
                  <a:gd name="connsiteY64" fmla="*/ 433892 h 1012513"/>
                  <a:gd name="connsiteX65" fmla="*/ 78666 w 827256"/>
                  <a:gd name="connsiteY65" fmla="*/ 428817 h 1012513"/>
                  <a:gd name="connsiteX66" fmla="*/ 81204 w 827256"/>
                  <a:gd name="connsiteY66" fmla="*/ 423742 h 1012513"/>
                  <a:gd name="connsiteX67" fmla="*/ 83742 w 827256"/>
                  <a:gd name="connsiteY67" fmla="*/ 421204 h 1012513"/>
                  <a:gd name="connsiteX68" fmla="*/ 86280 w 827256"/>
                  <a:gd name="connsiteY68" fmla="*/ 418666 h 1012513"/>
                  <a:gd name="connsiteX69" fmla="*/ 88817 w 827256"/>
                  <a:gd name="connsiteY69" fmla="*/ 416129 h 1012513"/>
                  <a:gd name="connsiteX70" fmla="*/ 88817 w 827256"/>
                  <a:gd name="connsiteY70" fmla="*/ 403441 h 1012513"/>
                  <a:gd name="connsiteX71" fmla="*/ 81204 w 827256"/>
                  <a:gd name="connsiteY71" fmla="*/ 393290 h 1012513"/>
                  <a:gd name="connsiteX72" fmla="*/ 81204 w 827256"/>
                  <a:gd name="connsiteY72" fmla="*/ 390752 h 1012513"/>
                  <a:gd name="connsiteX73" fmla="*/ 78666 w 827256"/>
                  <a:gd name="connsiteY73" fmla="*/ 385677 h 1012513"/>
                  <a:gd name="connsiteX74" fmla="*/ 78666 w 827256"/>
                  <a:gd name="connsiteY74" fmla="*/ 334935 h 1012513"/>
                  <a:gd name="connsiteX75" fmla="*/ 76129 w 827256"/>
                  <a:gd name="connsiteY75" fmla="*/ 329860 h 1012513"/>
                  <a:gd name="connsiteX76" fmla="*/ 78666 w 827256"/>
                  <a:gd name="connsiteY76" fmla="*/ 319709 h 1012513"/>
                  <a:gd name="connsiteX77" fmla="*/ 78666 w 827256"/>
                  <a:gd name="connsiteY77" fmla="*/ 299419 h 1012513"/>
                  <a:gd name="connsiteX78" fmla="*/ 76129 w 827256"/>
                  <a:gd name="connsiteY78" fmla="*/ 294344 h 1012513"/>
                  <a:gd name="connsiteX79" fmla="*/ 76129 w 827256"/>
                  <a:gd name="connsiteY79" fmla="*/ 289268 h 1012513"/>
                  <a:gd name="connsiteX80" fmla="*/ 73592 w 827256"/>
                  <a:gd name="connsiteY80" fmla="*/ 286731 h 1012513"/>
                  <a:gd name="connsiteX81" fmla="*/ 73592 w 827256"/>
                  <a:gd name="connsiteY81" fmla="*/ 281656 h 1012513"/>
                  <a:gd name="connsiteX82" fmla="*/ 71054 w 827256"/>
                  <a:gd name="connsiteY82" fmla="*/ 279118 h 1012513"/>
                  <a:gd name="connsiteX83" fmla="*/ 71054 w 827256"/>
                  <a:gd name="connsiteY83" fmla="*/ 276580 h 1012513"/>
                  <a:gd name="connsiteX84" fmla="*/ 65978 w 827256"/>
                  <a:gd name="connsiteY84" fmla="*/ 271505 h 1012513"/>
                  <a:gd name="connsiteX85" fmla="*/ 60903 w 827256"/>
                  <a:gd name="connsiteY85" fmla="*/ 266430 h 1012513"/>
                  <a:gd name="connsiteX86" fmla="*/ 58366 w 827256"/>
                  <a:gd name="connsiteY86" fmla="*/ 261355 h 1012513"/>
                  <a:gd name="connsiteX87" fmla="*/ 55828 w 827256"/>
                  <a:gd name="connsiteY87" fmla="*/ 256279 h 1012513"/>
                  <a:gd name="connsiteX88" fmla="*/ 48215 w 827256"/>
                  <a:gd name="connsiteY88" fmla="*/ 248666 h 1012513"/>
                  <a:gd name="connsiteX89" fmla="*/ 45678 w 827256"/>
                  <a:gd name="connsiteY89" fmla="*/ 241054 h 1012513"/>
                  <a:gd name="connsiteX90" fmla="*/ 43140 w 827256"/>
                  <a:gd name="connsiteY90" fmla="*/ 235978 h 1012513"/>
                  <a:gd name="connsiteX91" fmla="*/ 40602 w 827256"/>
                  <a:gd name="connsiteY91" fmla="*/ 233441 h 1012513"/>
                  <a:gd name="connsiteX92" fmla="*/ 38064 w 827256"/>
                  <a:gd name="connsiteY92" fmla="*/ 228365 h 1012513"/>
                  <a:gd name="connsiteX93" fmla="*/ 35527 w 827256"/>
                  <a:gd name="connsiteY93" fmla="*/ 223290 h 1012513"/>
                  <a:gd name="connsiteX94" fmla="*/ 30452 w 827256"/>
                  <a:gd name="connsiteY94" fmla="*/ 218215 h 1012513"/>
                  <a:gd name="connsiteX95" fmla="*/ 30452 w 827256"/>
                  <a:gd name="connsiteY95" fmla="*/ 197924 h 1012513"/>
                  <a:gd name="connsiteX96" fmla="*/ 32989 w 827256"/>
                  <a:gd name="connsiteY96" fmla="*/ 190312 h 1012513"/>
                  <a:gd name="connsiteX97" fmla="*/ 35527 w 827256"/>
                  <a:gd name="connsiteY97" fmla="*/ 187774 h 1012513"/>
                  <a:gd name="connsiteX98" fmla="*/ 35527 w 827256"/>
                  <a:gd name="connsiteY98" fmla="*/ 167483 h 1012513"/>
                  <a:gd name="connsiteX99" fmla="*/ 32989 w 827256"/>
                  <a:gd name="connsiteY99" fmla="*/ 159871 h 1012513"/>
                  <a:gd name="connsiteX100" fmla="*/ 30452 w 827256"/>
                  <a:gd name="connsiteY100" fmla="*/ 152258 h 1012513"/>
                  <a:gd name="connsiteX101" fmla="*/ 27914 w 827256"/>
                  <a:gd name="connsiteY101" fmla="*/ 144645 h 1012513"/>
                  <a:gd name="connsiteX102" fmla="*/ 27914 w 827256"/>
                  <a:gd name="connsiteY102" fmla="*/ 131957 h 1012513"/>
                  <a:gd name="connsiteX103" fmla="*/ 22839 w 827256"/>
                  <a:gd name="connsiteY103" fmla="*/ 121806 h 1012513"/>
                  <a:gd name="connsiteX104" fmla="*/ 20301 w 827256"/>
                  <a:gd name="connsiteY104" fmla="*/ 114193 h 1012513"/>
                  <a:gd name="connsiteX105" fmla="*/ 20301 w 827256"/>
                  <a:gd name="connsiteY105" fmla="*/ 109118 h 1012513"/>
                  <a:gd name="connsiteX106" fmla="*/ 15226 w 827256"/>
                  <a:gd name="connsiteY106" fmla="*/ 98967 h 1012513"/>
                  <a:gd name="connsiteX107" fmla="*/ 15226 w 827256"/>
                  <a:gd name="connsiteY107" fmla="*/ 93892 h 1012513"/>
                  <a:gd name="connsiteX108" fmla="*/ 12688 w 827256"/>
                  <a:gd name="connsiteY108" fmla="*/ 86279 h 1012513"/>
                  <a:gd name="connsiteX109" fmla="*/ 10151 w 827256"/>
                  <a:gd name="connsiteY109" fmla="*/ 78666 h 1012513"/>
                  <a:gd name="connsiteX110" fmla="*/ 7613 w 827256"/>
                  <a:gd name="connsiteY110" fmla="*/ 71054 h 1012513"/>
                  <a:gd name="connsiteX111" fmla="*/ 7613 w 827256"/>
                  <a:gd name="connsiteY111" fmla="*/ 58365 h 1012513"/>
                  <a:gd name="connsiteX112" fmla="*/ 10151 w 827256"/>
                  <a:gd name="connsiteY112" fmla="*/ 60903 h 1012513"/>
                  <a:gd name="connsiteX113" fmla="*/ 10151 w 827256"/>
                  <a:gd name="connsiteY113" fmla="*/ 58365 h 1012513"/>
                  <a:gd name="connsiteX114" fmla="*/ 12688 w 827256"/>
                  <a:gd name="connsiteY114" fmla="*/ 58365 h 1012513"/>
                  <a:gd name="connsiteX115" fmla="*/ 12688 w 827256"/>
                  <a:gd name="connsiteY115" fmla="*/ 55828 h 1012513"/>
                  <a:gd name="connsiteX116" fmla="*/ 10151 w 827256"/>
                  <a:gd name="connsiteY116" fmla="*/ 55828 h 1012513"/>
                  <a:gd name="connsiteX117" fmla="*/ 10151 w 827256"/>
                  <a:gd name="connsiteY117" fmla="*/ 50753 h 1012513"/>
                  <a:gd name="connsiteX118" fmla="*/ 12688 w 827256"/>
                  <a:gd name="connsiteY118" fmla="*/ 48215 h 1012513"/>
                  <a:gd name="connsiteX119" fmla="*/ 15226 w 827256"/>
                  <a:gd name="connsiteY119" fmla="*/ 43140 h 1012513"/>
                  <a:gd name="connsiteX120" fmla="*/ 15226 w 827256"/>
                  <a:gd name="connsiteY120" fmla="*/ 38064 h 1012513"/>
                  <a:gd name="connsiteX121" fmla="*/ 17764 w 827256"/>
                  <a:gd name="connsiteY121" fmla="*/ 35527 h 1012513"/>
                  <a:gd name="connsiteX122" fmla="*/ 20301 w 827256"/>
                  <a:gd name="connsiteY122" fmla="*/ 35527 h 1012513"/>
                  <a:gd name="connsiteX123" fmla="*/ 20301 w 827256"/>
                  <a:gd name="connsiteY123" fmla="*/ 32989 h 1012513"/>
                  <a:gd name="connsiteX124" fmla="*/ 22839 w 827256"/>
                  <a:gd name="connsiteY124" fmla="*/ 32989 h 1012513"/>
                  <a:gd name="connsiteX125" fmla="*/ 22839 w 827256"/>
                  <a:gd name="connsiteY125" fmla="*/ 22839 h 1012513"/>
                  <a:gd name="connsiteX126" fmla="*/ 25376 w 827256"/>
                  <a:gd name="connsiteY126" fmla="*/ 22839 h 1012513"/>
                  <a:gd name="connsiteX127" fmla="*/ 27914 w 827256"/>
                  <a:gd name="connsiteY127" fmla="*/ 20301 h 1012513"/>
                  <a:gd name="connsiteX128" fmla="*/ 27914 w 827256"/>
                  <a:gd name="connsiteY128" fmla="*/ 17763 h 1012513"/>
                  <a:gd name="connsiteX129" fmla="*/ 30452 w 827256"/>
                  <a:gd name="connsiteY129" fmla="*/ 17763 h 1012513"/>
                  <a:gd name="connsiteX130" fmla="*/ 30452 w 827256"/>
                  <a:gd name="connsiteY130" fmla="*/ 15226 h 1012513"/>
                  <a:gd name="connsiteX131" fmla="*/ 32989 w 827256"/>
                  <a:gd name="connsiteY131" fmla="*/ 15226 h 1012513"/>
                  <a:gd name="connsiteX132" fmla="*/ 35527 w 827256"/>
                  <a:gd name="connsiteY132" fmla="*/ 12688 h 1012513"/>
                  <a:gd name="connsiteX133" fmla="*/ 38064 w 827256"/>
                  <a:gd name="connsiteY133" fmla="*/ 12688 h 1012513"/>
                  <a:gd name="connsiteX134" fmla="*/ 38064 w 827256"/>
                  <a:gd name="connsiteY134" fmla="*/ 10151 h 1012513"/>
                  <a:gd name="connsiteX135" fmla="*/ 40602 w 827256"/>
                  <a:gd name="connsiteY135" fmla="*/ 10151 h 1012513"/>
                  <a:gd name="connsiteX136" fmla="*/ 40602 w 827256"/>
                  <a:gd name="connsiteY136" fmla="*/ 7613 h 1012513"/>
                  <a:gd name="connsiteX137" fmla="*/ 45678 w 827256"/>
                  <a:gd name="connsiteY137" fmla="*/ 7613 h 1012513"/>
                  <a:gd name="connsiteX138" fmla="*/ 48215 w 827256"/>
                  <a:gd name="connsiteY138" fmla="*/ 5075 h 1012513"/>
                  <a:gd name="connsiteX139" fmla="*/ 55828 w 827256"/>
                  <a:gd name="connsiteY139" fmla="*/ 5075 h 1012513"/>
                  <a:gd name="connsiteX140" fmla="*/ 58366 w 827256"/>
                  <a:gd name="connsiteY140" fmla="*/ 7613 h 1012513"/>
                  <a:gd name="connsiteX141" fmla="*/ 60903 w 827256"/>
                  <a:gd name="connsiteY141" fmla="*/ 5075 h 1012513"/>
                  <a:gd name="connsiteX142" fmla="*/ 63441 w 827256"/>
                  <a:gd name="connsiteY142" fmla="*/ 7613 h 1012513"/>
                  <a:gd name="connsiteX143" fmla="*/ 68516 w 827256"/>
                  <a:gd name="connsiteY143" fmla="*/ 10151 h 1012513"/>
                  <a:gd name="connsiteX144" fmla="*/ 71054 w 827256"/>
                  <a:gd name="connsiteY144" fmla="*/ 12688 h 1012513"/>
                  <a:gd name="connsiteX145" fmla="*/ 76129 w 827256"/>
                  <a:gd name="connsiteY145" fmla="*/ 12688 h 1012513"/>
                  <a:gd name="connsiteX146" fmla="*/ 76129 w 827256"/>
                  <a:gd name="connsiteY146" fmla="*/ 15226 h 1012513"/>
                  <a:gd name="connsiteX147" fmla="*/ 78666 w 827256"/>
                  <a:gd name="connsiteY147" fmla="*/ 15226 h 1012513"/>
                  <a:gd name="connsiteX148" fmla="*/ 81204 w 827256"/>
                  <a:gd name="connsiteY148" fmla="*/ 17763 h 1012513"/>
                  <a:gd name="connsiteX149" fmla="*/ 83742 w 827256"/>
                  <a:gd name="connsiteY149" fmla="*/ 17763 h 1012513"/>
                  <a:gd name="connsiteX150" fmla="*/ 86280 w 827256"/>
                  <a:gd name="connsiteY150" fmla="*/ 20301 h 1012513"/>
                  <a:gd name="connsiteX151" fmla="*/ 88817 w 827256"/>
                  <a:gd name="connsiteY151" fmla="*/ 20301 h 1012513"/>
                  <a:gd name="connsiteX152" fmla="*/ 91355 w 827256"/>
                  <a:gd name="connsiteY152" fmla="*/ 22839 h 1012513"/>
                  <a:gd name="connsiteX153" fmla="*/ 93892 w 827256"/>
                  <a:gd name="connsiteY153" fmla="*/ 25376 h 1012513"/>
                  <a:gd name="connsiteX154" fmla="*/ 93892 w 827256"/>
                  <a:gd name="connsiteY154" fmla="*/ 27914 h 1012513"/>
                  <a:gd name="connsiteX155" fmla="*/ 96430 w 827256"/>
                  <a:gd name="connsiteY155" fmla="*/ 27914 h 1012513"/>
                  <a:gd name="connsiteX156" fmla="*/ 98968 w 827256"/>
                  <a:gd name="connsiteY156" fmla="*/ 25376 h 1012513"/>
                  <a:gd name="connsiteX157" fmla="*/ 104043 w 827256"/>
                  <a:gd name="connsiteY157" fmla="*/ 25376 h 1012513"/>
                  <a:gd name="connsiteX158" fmla="*/ 109118 w 827256"/>
                  <a:gd name="connsiteY158" fmla="*/ 27914 h 1012513"/>
                  <a:gd name="connsiteX159" fmla="*/ 114193 w 827256"/>
                  <a:gd name="connsiteY159" fmla="*/ 30452 h 1012513"/>
                  <a:gd name="connsiteX160" fmla="*/ 116731 w 827256"/>
                  <a:gd name="connsiteY160" fmla="*/ 32989 h 1012513"/>
                  <a:gd name="connsiteX161" fmla="*/ 119269 w 827256"/>
                  <a:gd name="connsiteY161" fmla="*/ 35527 h 1012513"/>
                  <a:gd name="connsiteX162" fmla="*/ 126882 w 827256"/>
                  <a:gd name="connsiteY162" fmla="*/ 35527 h 1012513"/>
                  <a:gd name="connsiteX163" fmla="*/ 126882 w 827256"/>
                  <a:gd name="connsiteY163" fmla="*/ 38064 h 1012513"/>
                  <a:gd name="connsiteX164" fmla="*/ 134494 w 827256"/>
                  <a:gd name="connsiteY164" fmla="*/ 38064 h 1012513"/>
                  <a:gd name="connsiteX165" fmla="*/ 137032 w 827256"/>
                  <a:gd name="connsiteY165" fmla="*/ 40602 h 1012513"/>
                  <a:gd name="connsiteX166" fmla="*/ 137032 w 827256"/>
                  <a:gd name="connsiteY166" fmla="*/ 43140 h 1012513"/>
                  <a:gd name="connsiteX167" fmla="*/ 139570 w 827256"/>
                  <a:gd name="connsiteY167" fmla="*/ 43140 h 1012513"/>
                  <a:gd name="connsiteX168" fmla="*/ 139570 w 827256"/>
                  <a:gd name="connsiteY168" fmla="*/ 45677 h 1012513"/>
                  <a:gd name="connsiteX169" fmla="*/ 142107 w 827256"/>
                  <a:gd name="connsiteY169" fmla="*/ 45677 h 1012513"/>
                  <a:gd name="connsiteX170" fmla="*/ 144645 w 827256"/>
                  <a:gd name="connsiteY170" fmla="*/ 48215 h 1012513"/>
                  <a:gd name="connsiteX171" fmla="*/ 147183 w 827256"/>
                  <a:gd name="connsiteY171" fmla="*/ 48215 h 1012513"/>
                  <a:gd name="connsiteX172" fmla="*/ 147183 w 827256"/>
                  <a:gd name="connsiteY172" fmla="*/ 45677 h 1012513"/>
                  <a:gd name="connsiteX173" fmla="*/ 152258 w 827256"/>
                  <a:gd name="connsiteY173" fmla="*/ 45677 h 1012513"/>
                  <a:gd name="connsiteX174" fmla="*/ 154795 w 827256"/>
                  <a:gd name="connsiteY174" fmla="*/ 43140 h 1012513"/>
                  <a:gd name="connsiteX175" fmla="*/ 159871 w 827256"/>
                  <a:gd name="connsiteY175" fmla="*/ 45677 h 1012513"/>
                  <a:gd name="connsiteX176" fmla="*/ 180172 w 827256"/>
                  <a:gd name="connsiteY176" fmla="*/ 45677 h 1012513"/>
                  <a:gd name="connsiteX177" fmla="*/ 182709 w 827256"/>
                  <a:gd name="connsiteY177" fmla="*/ 48215 h 1012513"/>
                  <a:gd name="connsiteX178" fmla="*/ 185247 w 827256"/>
                  <a:gd name="connsiteY178" fmla="*/ 48215 h 1012513"/>
                  <a:gd name="connsiteX179" fmla="*/ 187785 w 827256"/>
                  <a:gd name="connsiteY179" fmla="*/ 45677 h 1012513"/>
                  <a:gd name="connsiteX180" fmla="*/ 190322 w 827256"/>
                  <a:gd name="connsiteY180" fmla="*/ 45677 h 1012513"/>
                  <a:gd name="connsiteX181" fmla="*/ 192860 w 827256"/>
                  <a:gd name="connsiteY181" fmla="*/ 43140 h 1012513"/>
                  <a:gd name="connsiteX182" fmla="*/ 195397 w 827256"/>
                  <a:gd name="connsiteY182" fmla="*/ 43140 h 1012513"/>
                  <a:gd name="connsiteX183" fmla="*/ 197935 w 827256"/>
                  <a:gd name="connsiteY183" fmla="*/ 40602 h 1012513"/>
                  <a:gd name="connsiteX184" fmla="*/ 200473 w 827256"/>
                  <a:gd name="connsiteY184" fmla="*/ 38064 h 1012513"/>
                  <a:gd name="connsiteX185" fmla="*/ 210623 w 827256"/>
                  <a:gd name="connsiteY185" fmla="*/ 38064 h 1012513"/>
                  <a:gd name="connsiteX186" fmla="*/ 210623 w 827256"/>
                  <a:gd name="connsiteY186" fmla="*/ 40602 h 1012513"/>
                  <a:gd name="connsiteX187" fmla="*/ 220774 w 827256"/>
                  <a:gd name="connsiteY187" fmla="*/ 40602 h 1012513"/>
                  <a:gd name="connsiteX188" fmla="*/ 223311 w 827256"/>
                  <a:gd name="connsiteY188" fmla="*/ 43140 h 1012513"/>
                  <a:gd name="connsiteX189" fmla="*/ 241075 w 827256"/>
                  <a:gd name="connsiteY189" fmla="*/ 43140 h 1012513"/>
                  <a:gd name="connsiteX190" fmla="*/ 243612 w 827256"/>
                  <a:gd name="connsiteY190" fmla="*/ 40602 h 1012513"/>
                  <a:gd name="connsiteX191" fmla="*/ 246150 w 827256"/>
                  <a:gd name="connsiteY191" fmla="*/ 40602 h 1012513"/>
                  <a:gd name="connsiteX192" fmla="*/ 246150 w 827256"/>
                  <a:gd name="connsiteY192" fmla="*/ 38064 h 1012513"/>
                  <a:gd name="connsiteX193" fmla="*/ 248688 w 827256"/>
                  <a:gd name="connsiteY193" fmla="*/ 38064 h 1012513"/>
                  <a:gd name="connsiteX194" fmla="*/ 251225 w 827256"/>
                  <a:gd name="connsiteY194" fmla="*/ 35527 h 1012513"/>
                  <a:gd name="connsiteX195" fmla="*/ 253763 w 827256"/>
                  <a:gd name="connsiteY195" fmla="*/ 35527 h 1012513"/>
                  <a:gd name="connsiteX196" fmla="*/ 253763 w 827256"/>
                  <a:gd name="connsiteY196" fmla="*/ 32989 h 1012513"/>
                  <a:gd name="connsiteX197" fmla="*/ 256300 w 827256"/>
                  <a:gd name="connsiteY197" fmla="*/ 32989 h 1012513"/>
                  <a:gd name="connsiteX198" fmla="*/ 256300 w 827256"/>
                  <a:gd name="connsiteY198" fmla="*/ 22839 h 1012513"/>
                  <a:gd name="connsiteX199" fmla="*/ 258838 w 827256"/>
                  <a:gd name="connsiteY199" fmla="*/ 20301 h 1012513"/>
                  <a:gd name="connsiteX200" fmla="*/ 258838 w 827256"/>
                  <a:gd name="connsiteY200" fmla="*/ 17763 h 1012513"/>
                  <a:gd name="connsiteX201" fmla="*/ 261376 w 827256"/>
                  <a:gd name="connsiteY201" fmla="*/ 17763 h 1012513"/>
                  <a:gd name="connsiteX202" fmla="*/ 263914 w 827256"/>
                  <a:gd name="connsiteY202" fmla="*/ 15226 h 1012513"/>
                  <a:gd name="connsiteX203" fmla="*/ 263914 w 827256"/>
                  <a:gd name="connsiteY203" fmla="*/ 12688 h 1012513"/>
                  <a:gd name="connsiteX204" fmla="*/ 266451 w 827256"/>
                  <a:gd name="connsiteY204" fmla="*/ 12688 h 1012513"/>
                  <a:gd name="connsiteX205" fmla="*/ 268989 w 827256"/>
                  <a:gd name="connsiteY205" fmla="*/ 10151 h 1012513"/>
                  <a:gd name="connsiteX206" fmla="*/ 271526 w 827256"/>
                  <a:gd name="connsiteY206" fmla="*/ 10151 h 1012513"/>
                  <a:gd name="connsiteX207" fmla="*/ 274064 w 827256"/>
                  <a:gd name="connsiteY207" fmla="*/ 7613 h 1012513"/>
                  <a:gd name="connsiteX208" fmla="*/ 274064 w 827256"/>
                  <a:gd name="connsiteY208" fmla="*/ 5075 h 1012513"/>
                  <a:gd name="connsiteX209" fmla="*/ 276602 w 827256"/>
                  <a:gd name="connsiteY209" fmla="*/ 2538 h 1012513"/>
                  <a:gd name="connsiteX210" fmla="*/ 276602 w 827256"/>
                  <a:gd name="connsiteY210" fmla="*/ 0 h 1012513"/>
                  <a:gd name="connsiteX211" fmla="*/ 279139 w 827256"/>
                  <a:gd name="connsiteY211" fmla="*/ 2538 h 1012513"/>
                  <a:gd name="connsiteX212" fmla="*/ 284214 w 827256"/>
                  <a:gd name="connsiteY212" fmla="*/ 2538 h 1012513"/>
                  <a:gd name="connsiteX213" fmla="*/ 284214 w 827256"/>
                  <a:gd name="connsiteY213" fmla="*/ 0 h 1012513"/>
                  <a:gd name="connsiteX214" fmla="*/ 289290 w 827256"/>
                  <a:gd name="connsiteY214" fmla="*/ 0 h 1012513"/>
                  <a:gd name="connsiteX215" fmla="*/ 289290 w 827256"/>
                  <a:gd name="connsiteY215" fmla="*/ 5075 h 1012513"/>
                  <a:gd name="connsiteX216" fmla="*/ 291828 w 827256"/>
                  <a:gd name="connsiteY216" fmla="*/ 5075 h 1012513"/>
                  <a:gd name="connsiteX217" fmla="*/ 291828 w 827256"/>
                  <a:gd name="connsiteY217" fmla="*/ 7613 h 1012513"/>
                  <a:gd name="connsiteX218" fmla="*/ 294365 w 827256"/>
                  <a:gd name="connsiteY218" fmla="*/ 7613 h 1012513"/>
                  <a:gd name="connsiteX219" fmla="*/ 294365 w 827256"/>
                  <a:gd name="connsiteY219" fmla="*/ 10151 h 1012513"/>
                  <a:gd name="connsiteX220" fmla="*/ 307053 w 827256"/>
                  <a:gd name="connsiteY220" fmla="*/ 10151 h 1012513"/>
                  <a:gd name="connsiteX221" fmla="*/ 307053 w 827256"/>
                  <a:gd name="connsiteY221" fmla="*/ 12688 h 1012513"/>
                  <a:gd name="connsiteX222" fmla="*/ 309591 w 827256"/>
                  <a:gd name="connsiteY222" fmla="*/ 12688 h 1012513"/>
                  <a:gd name="connsiteX223" fmla="*/ 312128 w 827256"/>
                  <a:gd name="connsiteY223" fmla="*/ 15226 h 1012513"/>
                  <a:gd name="connsiteX224" fmla="*/ 319741 w 827256"/>
                  <a:gd name="connsiteY224" fmla="*/ 15226 h 1012513"/>
                  <a:gd name="connsiteX225" fmla="*/ 319741 w 827256"/>
                  <a:gd name="connsiteY225" fmla="*/ 25376 h 1012513"/>
                  <a:gd name="connsiteX226" fmla="*/ 322279 w 827256"/>
                  <a:gd name="connsiteY226" fmla="*/ 25376 h 1012513"/>
                  <a:gd name="connsiteX227" fmla="*/ 324817 w 827256"/>
                  <a:gd name="connsiteY227" fmla="*/ 27914 h 1012513"/>
                  <a:gd name="connsiteX228" fmla="*/ 329892 w 827256"/>
                  <a:gd name="connsiteY228" fmla="*/ 27914 h 1012513"/>
                  <a:gd name="connsiteX229" fmla="*/ 329892 w 827256"/>
                  <a:gd name="connsiteY229" fmla="*/ 32989 h 1012513"/>
                  <a:gd name="connsiteX230" fmla="*/ 324817 w 827256"/>
                  <a:gd name="connsiteY230" fmla="*/ 32989 h 1012513"/>
                  <a:gd name="connsiteX231" fmla="*/ 324817 w 827256"/>
                  <a:gd name="connsiteY231" fmla="*/ 35527 h 1012513"/>
                  <a:gd name="connsiteX232" fmla="*/ 322279 w 827256"/>
                  <a:gd name="connsiteY232" fmla="*/ 35527 h 1012513"/>
                  <a:gd name="connsiteX233" fmla="*/ 324817 w 827256"/>
                  <a:gd name="connsiteY233" fmla="*/ 38064 h 1012513"/>
                  <a:gd name="connsiteX234" fmla="*/ 327354 w 827256"/>
                  <a:gd name="connsiteY234" fmla="*/ 38064 h 1012513"/>
                  <a:gd name="connsiteX235" fmla="*/ 327354 w 827256"/>
                  <a:gd name="connsiteY235" fmla="*/ 40602 h 1012513"/>
                  <a:gd name="connsiteX236" fmla="*/ 329892 w 827256"/>
                  <a:gd name="connsiteY236" fmla="*/ 40602 h 1012513"/>
                  <a:gd name="connsiteX237" fmla="*/ 329892 w 827256"/>
                  <a:gd name="connsiteY237" fmla="*/ 45677 h 1012513"/>
                  <a:gd name="connsiteX238" fmla="*/ 327354 w 827256"/>
                  <a:gd name="connsiteY238" fmla="*/ 48215 h 1012513"/>
                  <a:gd name="connsiteX239" fmla="*/ 322279 w 827256"/>
                  <a:gd name="connsiteY239" fmla="*/ 48215 h 1012513"/>
                  <a:gd name="connsiteX240" fmla="*/ 322279 w 827256"/>
                  <a:gd name="connsiteY240" fmla="*/ 50753 h 1012513"/>
                  <a:gd name="connsiteX241" fmla="*/ 319741 w 827256"/>
                  <a:gd name="connsiteY241" fmla="*/ 50753 h 1012513"/>
                  <a:gd name="connsiteX242" fmla="*/ 317204 w 827256"/>
                  <a:gd name="connsiteY242" fmla="*/ 48215 h 1012513"/>
                  <a:gd name="connsiteX243" fmla="*/ 317204 w 827256"/>
                  <a:gd name="connsiteY243" fmla="*/ 50753 h 1012513"/>
                  <a:gd name="connsiteX244" fmla="*/ 314666 w 827256"/>
                  <a:gd name="connsiteY244" fmla="*/ 50753 h 1012513"/>
                  <a:gd name="connsiteX245" fmla="*/ 314666 w 827256"/>
                  <a:gd name="connsiteY245" fmla="*/ 58365 h 1012513"/>
                  <a:gd name="connsiteX246" fmla="*/ 317204 w 827256"/>
                  <a:gd name="connsiteY246" fmla="*/ 58365 h 1012513"/>
                  <a:gd name="connsiteX247" fmla="*/ 319741 w 827256"/>
                  <a:gd name="connsiteY247" fmla="*/ 60903 h 1012513"/>
                  <a:gd name="connsiteX248" fmla="*/ 319741 w 827256"/>
                  <a:gd name="connsiteY248" fmla="*/ 65978 h 1012513"/>
                  <a:gd name="connsiteX249" fmla="*/ 322279 w 827256"/>
                  <a:gd name="connsiteY249" fmla="*/ 65978 h 1012513"/>
                  <a:gd name="connsiteX250" fmla="*/ 322279 w 827256"/>
                  <a:gd name="connsiteY250" fmla="*/ 68516 h 1012513"/>
                  <a:gd name="connsiteX251" fmla="*/ 324817 w 827256"/>
                  <a:gd name="connsiteY251" fmla="*/ 68516 h 1012513"/>
                  <a:gd name="connsiteX252" fmla="*/ 324817 w 827256"/>
                  <a:gd name="connsiteY252" fmla="*/ 71054 h 1012513"/>
                  <a:gd name="connsiteX253" fmla="*/ 322279 w 827256"/>
                  <a:gd name="connsiteY253" fmla="*/ 71054 h 1012513"/>
                  <a:gd name="connsiteX254" fmla="*/ 322279 w 827256"/>
                  <a:gd name="connsiteY254" fmla="*/ 73591 h 1012513"/>
                  <a:gd name="connsiteX255" fmla="*/ 317204 w 827256"/>
                  <a:gd name="connsiteY255" fmla="*/ 73591 h 1012513"/>
                  <a:gd name="connsiteX256" fmla="*/ 317204 w 827256"/>
                  <a:gd name="connsiteY256" fmla="*/ 71054 h 1012513"/>
                  <a:gd name="connsiteX257" fmla="*/ 312128 w 827256"/>
                  <a:gd name="connsiteY257" fmla="*/ 71054 h 1012513"/>
                  <a:gd name="connsiteX258" fmla="*/ 312128 w 827256"/>
                  <a:gd name="connsiteY258" fmla="*/ 73591 h 1012513"/>
                  <a:gd name="connsiteX259" fmla="*/ 309591 w 827256"/>
                  <a:gd name="connsiteY259" fmla="*/ 76129 h 1012513"/>
                  <a:gd name="connsiteX260" fmla="*/ 312128 w 827256"/>
                  <a:gd name="connsiteY260" fmla="*/ 76129 h 1012513"/>
                  <a:gd name="connsiteX261" fmla="*/ 312128 w 827256"/>
                  <a:gd name="connsiteY261" fmla="*/ 78666 h 1012513"/>
                  <a:gd name="connsiteX262" fmla="*/ 314666 w 827256"/>
                  <a:gd name="connsiteY262" fmla="*/ 78666 h 1012513"/>
                  <a:gd name="connsiteX263" fmla="*/ 314666 w 827256"/>
                  <a:gd name="connsiteY263" fmla="*/ 86279 h 1012513"/>
                  <a:gd name="connsiteX264" fmla="*/ 317204 w 827256"/>
                  <a:gd name="connsiteY264" fmla="*/ 88817 h 1012513"/>
                  <a:gd name="connsiteX265" fmla="*/ 319741 w 827256"/>
                  <a:gd name="connsiteY265" fmla="*/ 91355 h 1012513"/>
                  <a:gd name="connsiteX266" fmla="*/ 319741 w 827256"/>
                  <a:gd name="connsiteY266" fmla="*/ 93892 h 1012513"/>
                  <a:gd name="connsiteX267" fmla="*/ 324817 w 827256"/>
                  <a:gd name="connsiteY267" fmla="*/ 93892 h 1012513"/>
                  <a:gd name="connsiteX268" fmla="*/ 327354 w 827256"/>
                  <a:gd name="connsiteY268" fmla="*/ 96430 h 1012513"/>
                  <a:gd name="connsiteX269" fmla="*/ 327354 w 827256"/>
                  <a:gd name="connsiteY269" fmla="*/ 101505 h 1012513"/>
                  <a:gd name="connsiteX270" fmla="*/ 329892 w 827256"/>
                  <a:gd name="connsiteY270" fmla="*/ 104043 h 1012513"/>
                  <a:gd name="connsiteX271" fmla="*/ 329892 w 827256"/>
                  <a:gd name="connsiteY271" fmla="*/ 106580 h 1012513"/>
                  <a:gd name="connsiteX272" fmla="*/ 334967 w 827256"/>
                  <a:gd name="connsiteY272" fmla="*/ 106580 h 1012513"/>
                  <a:gd name="connsiteX273" fmla="*/ 334967 w 827256"/>
                  <a:gd name="connsiteY273" fmla="*/ 109118 h 1012513"/>
                  <a:gd name="connsiteX274" fmla="*/ 337505 w 827256"/>
                  <a:gd name="connsiteY274" fmla="*/ 109118 h 1012513"/>
                  <a:gd name="connsiteX275" fmla="*/ 337505 w 827256"/>
                  <a:gd name="connsiteY275" fmla="*/ 106580 h 1012513"/>
                  <a:gd name="connsiteX276" fmla="*/ 340042 w 827256"/>
                  <a:gd name="connsiteY276" fmla="*/ 106580 h 1012513"/>
                  <a:gd name="connsiteX277" fmla="*/ 340042 w 827256"/>
                  <a:gd name="connsiteY277" fmla="*/ 109118 h 1012513"/>
                  <a:gd name="connsiteX278" fmla="*/ 337505 w 827256"/>
                  <a:gd name="connsiteY278" fmla="*/ 109118 h 1012513"/>
                  <a:gd name="connsiteX279" fmla="*/ 337505 w 827256"/>
                  <a:gd name="connsiteY279" fmla="*/ 111656 h 1012513"/>
                  <a:gd name="connsiteX280" fmla="*/ 332429 w 827256"/>
                  <a:gd name="connsiteY280" fmla="*/ 111656 h 1012513"/>
                  <a:gd name="connsiteX281" fmla="*/ 332429 w 827256"/>
                  <a:gd name="connsiteY281" fmla="*/ 116731 h 1012513"/>
                  <a:gd name="connsiteX282" fmla="*/ 334967 w 827256"/>
                  <a:gd name="connsiteY282" fmla="*/ 116731 h 1012513"/>
                  <a:gd name="connsiteX283" fmla="*/ 334967 w 827256"/>
                  <a:gd name="connsiteY283" fmla="*/ 119269 h 1012513"/>
                  <a:gd name="connsiteX284" fmla="*/ 337505 w 827256"/>
                  <a:gd name="connsiteY284" fmla="*/ 119269 h 1012513"/>
                  <a:gd name="connsiteX285" fmla="*/ 337505 w 827256"/>
                  <a:gd name="connsiteY285" fmla="*/ 121806 h 1012513"/>
                  <a:gd name="connsiteX286" fmla="*/ 334967 w 827256"/>
                  <a:gd name="connsiteY286" fmla="*/ 124344 h 1012513"/>
                  <a:gd name="connsiteX287" fmla="*/ 334967 w 827256"/>
                  <a:gd name="connsiteY287" fmla="*/ 129419 h 1012513"/>
                  <a:gd name="connsiteX288" fmla="*/ 337505 w 827256"/>
                  <a:gd name="connsiteY288" fmla="*/ 129419 h 1012513"/>
                  <a:gd name="connsiteX289" fmla="*/ 337505 w 827256"/>
                  <a:gd name="connsiteY289" fmla="*/ 124344 h 1012513"/>
                  <a:gd name="connsiteX290" fmla="*/ 340042 w 827256"/>
                  <a:gd name="connsiteY290" fmla="*/ 124344 h 1012513"/>
                  <a:gd name="connsiteX291" fmla="*/ 340042 w 827256"/>
                  <a:gd name="connsiteY291" fmla="*/ 121806 h 1012513"/>
                  <a:gd name="connsiteX292" fmla="*/ 342580 w 827256"/>
                  <a:gd name="connsiteY292" fmla="*/ 121806 h 1012513"/>
                  <a:gd name="connsiteX293" fmla="*/ 342580 w 827256"/>
                  <a:gd name="connsiteY293" fmla="*/ 124344 h 1012513"/>
                  <a:gd name="connsiteX294" fmla="*/ 350193 w 827256"/>
                  <a:gd name="connsiteY294" fmla="*/ 124344 h 1012513"/>
                  <a:gd name="connsiteX295" fmla="*/ 350193 w 827256"/>
                  <a:gd name="connsiteY295" fmla="*/ 131957 h 1012513"/>
                  <a:gd name="connsiteX296" fmla="*/ 352731 w 827256"/>
                  <a:gd name="connsiteY296" fmla="*/ 131957 h 1012513"/>
                  <a:gd name="connsiteX297" fmla="*/ 355268 w 827256"/>
                  <a:gd name="connsiteY297" fmla="*/ 129419 h 1012513"/>
                  <a:gd name="connsiteX298" fmla="*/ 357806 w 827256"/>
                  <a:gd name="connsiteY298" fmla="*/ 129419 h 1012513"/>
                  <a:gd name="connsiteX299" fmla="*/ 357806 w 827256"/>
                  <a:gd name="connsiteY299" fmla="*/ 137032 h 1012513"/>
                  <a:gd name="connsiteX300" fmla="*/ 360343 w 827256"/>
                  <a:gd name="connsiteY300" fmla="*/ 139570 h 1012513"/>
                  <a:gd name="connsiteX301" fmla="*/ 362881 w 827256"/>
                  <a:gd name="connsiteY301" fmla="*/ 139570 h 1012513"/>
                  <a:gd name="connsiteX302" fmla="*/ 362881 w 827256"/>
                  <a:gd name="connsiteY302" fmla="*/ 142107 h 1012513"/>
                  <a:gd name="connsiteX303" fmla="*/ 375569 w 827256"/>
                  <a:gd name="connsiteY303" fmla="*/ 142107 h 1012513"/>
                  <a:gd name="connsiteX304" fmla="*/ 378107 w 827256"/>
                  <a:gd name="connsiteY304" fmla="*/ 144645 h 1012513"/>
                  <a:gd name="connsiteX305" fmla="*/ 378107 w 827256"/>
                  <a:gd name="connsiteY305" fmla="*/ 147182 h 1012513"/>
                  <a:gd name="connsiteX306" fmla="*/ 380645 w 827256"/>
                  <a:gd name="connsiteY306" fmla="*/ 149720 h 1012513"/>
                  <a:gd name="connsiteX307" fmla="*/ 380645 w 827256"/>
                  <a:gd name="connsiteY307" fmla="*/ 157333 h 1012513"/>
                  <a:gd name="connsiteX308" fmla="*/ 385720 w 827256"/>
                  <a:gd name="connsiteY308" fmla="*/ 157333 h 1012513"/>
                  <a:gd name="connsiteX309" fmla="*/ 385720 w 827256"/>
                  <a:gd name="connsiteY309" fmla="*/ 159871 h 1012513"/>
                  <a:gd name="connsiteX310" fmla="*/ 383182 w 827256"/>
                  <a:gd name="connsiteY310" fmla="*/ 162408 h 1012513"/>
                  <a:gd name="connsiteX311" fmla="*/ 383182 w 827256"/>
                  <a:gd name="connsiteY311" fmla="*/ 164946 h 1012513"/>
                  <a:gd name="connsiteX312" fmla="*/ 380645 w 827256"/>
                  <a:gd name="connsiteY312" fmla="*/ 164946 h 1012513"/>
                  <a:gd name="connsiteX313" fmla="*/ 378107 w 827256"/>
                  <a:gd name="connsiteY313" fmla="*/ 162408 h 1012513"/>
                  <a:gd name="connsiteX314" fmla="*/ 378107 w 827256"/>
                  <a:gd name="connsiteY314" fmla="*/ 164946 h 1012513"/>
                  <a:gd name="connsiteX315" fmla="*/ 375569 w 827256"/>
                  <a:gd name="connsiteY315" fmla="*/ 167483 h 1012513"/>
                  <a:gd name="connsiteX316" fmla="*/ 378107 w 827256"/>
                  <a:gd name="connsiteY316" fmla="*/ 167483 h 1012513"/>
                  <a:gd name="connsiteX317" fmla="*/ 380645 w 827256"/>
                  <a:gd name="connsiteY317" fmla="*/ 170021 h 1012513"/>
                  <a:gd name="connsiteX318" fmla="*/ 380645 w 827256"/>
                  <a:gd name="connsiteY318" fmla="*/ 167483 h 1012513"/>
                  <a:gd name="connsiteX319" fmla="*/ 383182 w 827256"/>
                  <a:gd name="connsiteY319" fmla="*/ 167483 h 1012513"/>
                  <a:gd name="connsiteX320" fmla="*/ 383182 w 827256"/>
                  <a:gd name="connsiteY320" fmla="*/ 172559 h 1012513"/>
                  <a:gd name="connsiteX321" fmla="*/ 388257 w 827256"/>
                  <a:gd name="connsiteY321" fmla="*/ 172559 h 1012513"/>
                  <a:gd name="connsiteX322" fmla="*/ 388257 w 827256"/>
                  <a:gd name="connsiteY322" fmla="*/ 170021 h 1012513"/>
                  <a:gd name="connsiteX323" fmla="*/ 390795 w 827256"/>
                  <a:gd name="connsiteY323" fmla="*/ 170021 h 1012513"/>
                  <a:gd name="connsiteX324" fmla="*/ 393333 w 827256"/>
                  <a:gd name="connsiteY324" fmla="*/ 172559 h 1012513"/>
                  <a:gd name="connsiteX325" fmla="*/ 395870 w 827256"/>
                  <a:gd name="connsiteY325" fmla="*/ 172559 h 1012513"/>
                  <a:gd name="connsiteX326" fmla="*/ 395870 w 827256"/>
                  <a:gd name="connsiteY326" fmla="*/ 175096 h 1012513"/>
                  <a:gd name="connsiteX327" fmla="*/ 398408 w 827256"/>
                  <a:gd name="connsiteY327" fmla="*/ 175096 h 1012513"/>
                  <a:gd name="connsiteX328" fmla="*/ 398408 w 827256"/>
                  <a:gd name="connsiteY328" fmla="*/ 187784 h 1012513"/>
                  <a:gd name="connsiteX329" fmla="*/ 395870 w 827256"/>
                  <a:gd name="connsiteY329" fmla="*/ 187784 h 1012513"/>
                  <a:gd name="connsiteX330" fmla="*/ 398408 w 827256"/>
                  <a:gd name="connsiteY330" fmla="*/ 190322 h 1012513"/>
                  <a:gd name="connsiteX331" fmla="*/ 398408 w 827256"/>
                  <a:gd name="connsiteY331" fmla="*/ 197935 h 1012513"/>
                  <a:gd name="connsiteX332" fmla="*/ 400945 w 827256"/>
                  <a:gd name="connsiteY332" fmla="*/ 197935 h 1012513"/>
                  <a:gd name="connsiteX333" fmla="*/ 400945 w 827256"/>
                  <a:gd name="connsiteY333" fmla="*/ 200473 h 1012513"/>
                  <a:gd name="connsiteX334" fmla="*/ 403483 w 827256"/>
                  <a:gd name="connsiteY334" fmla="*/ 197935 h 1012513"/>
                  <a:gd name="connsiteX335" fmla="*/ 406021 w 827256"/>
                  <a:gd name="connsiteY335" fmla="*/ 197935 h 1012513"/>
                  <a:gd name="connsiteX336" fmla="*/ 406021 w 827256"/>
                  <a:gd name="connsiteY336" fmla="*/ 200473 h 1012513"/>
                  <a:gd name="connsiteX337" fmla="*/ 403483 w 827256"/>
                  <a:gd name="connsiteY337" fmla="*/ 203010 h 1012513"/>
                  <a:gd name="connsiteX338" fmla="*/ 403483 w 827256"/>
                  <a:gd name="connsiteY338" fmla="*/ 210623 h 1012513"/>
                  <a:gd name="connsiteX339" fmla="*/ 406021 w 827256"/>
                  <a:gd name="connsiteY339" fmla="*/ 210623 h 1012513"/>
                  <a:gd name="connsiteX340" fmla="*/ 408558 w 827256"/>
                  <a:gd name="connsiteY340" fmla="*/ 208086 h 1012513"/>
                  <a:gd name="connsiteX341" fmla="*/ 413634 w 827256"/>
                  <a:gd name="connsiteY341" fmla="*/ 208086 h 1012513"/>
                  <a:gd name="connsiteX342" fmla="*/ 416171 w 827256"/>
                  <a:gd name="connsiteY342" fmla="*/ 205548 h 1012513"/>
                  <a:gd name="connsiteX343" fmla="*/ 418709 w 827256"/>
                  <a:gd name="connsiteY343" fmla="*/ 205548 h 1012513"/>
                  <a:gd name="connsiteX344" fmla="*/ 418709 w 827256"/>
                  <a:gd name="connsiteY344" fmla="*/ 208086 h 1012513"/>
                  <a:gd name="connsiteX345" fmla="*/ 436462 w 827256"/>
                  <a:gd name="connsiteY345" fmla="*/ 208086 h 1012513"/>
                  <a:gd name="connsiteX346" fmla="*/ 436462 w 827256"/>
                  <a:gd name="connsiteY346" fmla="*/ 210623 h 1012513"/>
                  <a:gd name="connsiteX347" fmla="*/ 438999 w 827256"/>
                  <a:gd name="connsiteY347" fmla="*/ 210623 h 1012513"/>
                  <a:gd name="connsiteX348" fmla="*/ 438999 w 827256"/>
                  <a:gd name="connsiteY348" fmla="*/ 203010 h 1012513"/>
                  <a:gd name="connsiteX349" fmla="*/ 441537 w 827256"/>
                  <a:gd name="connsiteY349" fmla="*/ 203010 h 1012513"/>
                  <a:gd name="connsiteX350" fmla="*/ 444075 w 827256"/>
                  <a:gd name="connsiteY350" fmla="*/ 205548 h 1012513"/>
                  <a:gd name="connsiteX351" fmla="*/ 444075 w 827256"/>
                  <a:gd name="connsiteY351" fmla="*/ 210623 h 1012513"/>
                  <a:gd name="connsiteX352" fmla="*/ 446612 w 827256"/>
                  <a:gd name="connsiteY352" fmla="*/ 210623 h 1012513"/>
                  <a:gd name="connsiteX353" fmla="*/ 446612 w 827256"/>
                  <a:gd name="connsiteY353" fmla="*/ 208086 h 1012513"/>
                  <a:gd name="connsiteX354" fmla="*/ 449150 w 827256"/>
                  <a:gd name="connsiteY354" fmla="*/ 208086 h 1012513"/>
                  <a:gd name="connsiteX355" fmla="*/ 449150 w 827256"/>
                  <a:gd name="connsiteY355" fmla="*/ 203010 h 1012513"/>
                  <a:gd name="connsiteX356" fmla="*/ 451687 w 827256"/>
                  <a:gd name="connsiteY356" fmla="*/ 203010 h 1012513"/>
                  <a:gd name="connsiteX357" fmla="*/ 451687 w 827256"/>
                  <a:gd name="connsiteY357" fmla="*/ 205548 h 1012513"/>
                  <a:gd name="connsiteX358" fmla="*/ 454225 w 827256"/>
                  <a:gd name="connsiteY358" fmla="*/ 205548 h 1012513"/>
                  <a:gd name="connsiteX359" fmla="*/ 456763 w 827256"/>
                  <a:gd name="connsiteY359" fmla="*/ 203010 h 1012513"/>
                  <a:gd name="connsiteX360" fmla="*/ 461838 w 827256"/>
                  <a:gd name="connsiteY360" fmla="*/ 203010 h 1012513"/>
                  <a:gd name="connsiteX361" fmla="*/ 461838 w 827256"/>
                  <a:gd name="connsiteY361" fmla="*/ 205548 h 1012513"/>
                  <a:gd name="connsiteX362" fmla="*/ 464376 w 827256"/>
                  <a:gd name="connsiteY362" fmla="*/ 208086 h 1012513"/>
                  <a:gd name="connsiteX363" fmla="*/ 464376 w 827256"/>
                  <a:gd name="connsiteY363" fmla="*/ 205548 h 1012513"/>
                  <a:gd name="connsiteX364" fmla="*/ 466913 w 827256"/>
                  <a:gd name="connsiteY364" fmla="*/ 205548 h 1012513"/>
                  <a:gd name="connsiteX365" fmla="*/ 469451 w 827256"/>
                  <a:gd name="connsiteY365" fmla="*/ 203010 h 1012513"/>
                  <a:gd name="connsiteX366" fmla="*/ 469451 w 827256"/>
                  <a:gd name="connsiteY366" fmla="*/ 200473 h 1012513"/>
                  <a:gd name="connsiteX367" fmla="*/ 471988 w 827256"/>
                  <a:gd name="connsiteY367" fmla="*/ 200473 h 1012513"/>
                  <a:gd name="connsiteX368" fmla="*/ 474526 w 827256"/>
                  <a:gd name="connsiteY368" fmla="*/ 203010 h 1012513"/>
                  <a:gd name="connsiteX369" fmla="*/ 479601 w 827256"/>
                  <a:gd name="connsiteY369" fmla="*/ 203010 h 1012513"/>
                  <a:gd name="connsiteX370" fmla="*/ 479601 w 827256"/>
                  <a:gd name="connsiteY370" fmla="*/ 200473 h 1012513"/>
                  <a:gd name="connsiteX371" fmla="*/ 482139 w 827256"/>
                  <a:gd name="connsiteY371" fmla="*/ 200473 h 1012513"/>
                  <a:gd name="connsiteX372" fmla="*/ 484677 w 827256"/>
                  <a:gd name="connsiteY372" fmla="*/ 197935 h 1012513"/>
                  <a:gd name="connsiteX373" fmla="*/ 482139 w 827256"/>
                  <a:gd name="connsiteY373" fmla="*/ 197935 h 1012513"/>
                  <a:gd name="connsiteX374" fmla="*/ 482139 w 827256"/>
                  <a:gd name="connsiteY374" fmla="*/ 195397 h 1012513"/>
                  <a:gd name="connsiteX375" fmla="*/ 484677 w 827256"/>
                  <a:gd name="connsiteY375" fmla="*/ 195397 h 1012513"/>
                  <a:gd name="connsiteX376" fmla="*/ 484677 w 827256"/>
                  <a:gd name="connsiteY376" fmla="*/ 197935 h 1012513"/>
                  <a:gd name="connsiteX377" fmla="*/ 492290 w 827256"/>
                  <a:gd name="connsiteY377" fmla="*/ 197935 h 1012513"/>
                  <a:gd name="connsiteX378" fmla="*/ 492290 w 827256"/>
                  <a:gd name="connsiteY378" fmla="*/ 195397 h 1012513"/>
                  <a:gd name="connsiteX379" fmla="*/ 494827 w 827256"/>
                  <a:gd name="connsiteY379" fmla="*/ 195397 h 1012513"/>
                  <a:gd name="connsiteX380" fmla="*/ 497365 w 827256"/>
                  <a:gd name="connsiteY380" fmla="*/ 197935 h 1012513"/>
                  <a:gd name="connsiteX381" fmla="*/ 502440 w 827256"/>
                  <a:gd name="connsiteY381" fmla="*/ 197935 h 1012513"/>
                  <a:gd name="connsiteX382" fmla="*/ 502440 w 827256"/>
                  <a:gd name="connsiteY382" fmla="*/ 192860 h 1012513"/>
                  <a:gd name="connsiteX383" fmla="*/ 504978 w 827256"/>
                  <a:gd name="connsiteY383" fmla="*/ 190322 h 1012513"/>
                  <a:gd name="connsiteX384" fmla="*/ 504978 w 827256"/>
                  <a:gd name="connsiteY384" fmla="*/ 192860 h 1012513"/>
                  <a:gd name="connsiteX385" fmla="*/ 507515 w 827256"/>
                  <a:gd name="connsiteY385" fmla="*/ 195397 h 1012513"/>
                  <a:gd name="connsiteX386" fmla="*/ 507515 w 827256"/>
                  <a:gd name="connsiteY386" fmla="*/ 197935 h 1012513"/>
                  <a:gd name="connsiteX387" fmla="*/ 504978 w 827256"/>
                  <a:gd name="connsiteY387" fmla="*/ 200473 h 1012513"/>
                  <a:gd name="connsiteX388" fmla="*/ 504978 w 827256"/>
                  <a:gd name="connsiteY388" fmla="*/ 205548 h 1012513"/>
                  <a:gd name="connsiteX389" fmla="*/ 507515 w 827256"/>
                  <a:gd name="connsiteY389" fmla="*/ 205548 h 1012513"/>
                  <a:gd name="connsiteX390" fmla="*/ 507515 w 827256"/>
                  <a:gd name="connsiteY390" fmla="*/ 208086 h 1012513"/>
                  <a:gd name="connsiteX391" fmla="*/ 510053 w 827256"/>
                  <a:gd name="connsiteY391" fmla="*/ 210623 h 1012513"/>
                  <a:gd name="connsiteX392" fmla="*/ 512590 w 827256"/>
                  <a:gd name="connsiteY392" fmla="*/ 210623 h 1012513"/>
                  <a:gd name="connsiteX393" fmla="*/ 512590 w 827256"/>
                  <a:gd name="connsiteY393" fmla="*/ 215698 h 1012513"/>
                  <a:gd name="connsiteX394" fmla="*/ 515128 w 827256"/>
                  <a:gd name="connsiteY394" fmla="*/ 215698 h 1012513"/>
                  <a:gd name="connsiteX395" fmla="*/ 515128 w 827256"/>
                  <a:gd name="connsiteY395" fmla="*/ 218236 h 1012513"/>
                  <a:gd name="connsiteX396" fmla="*/ 512590 w 827256"/>
                  <a:gd name="connsiteY396" fmla="*/ 218236 h 1012513"/>
                  <a:gd name="connsiteX397" fmla="*/ 512590 w 827256"/>
                  <a:gd name="connsiteY397" fmla="*/ 220774 h 1012513"/>
                  <a:gd name="connsiteX398" fmla="*/ 510053 w 827256"/>
                  <a:gd name="connsiteY398" fmla="*/ 220774 h 1012513"/>
                  <a:gd name="connsiteX399" fmla="*/ 510053 w 827256"/>
                  <a:gd name="connsiteY399" fmla="*/ 223311 h 1012513"/>
                  <a:gd name="connsiteX400" fmla="*/ 517666 w 827256"/>
                  <a:gd name="connsiteY400" fmla="*/ 223311 h 1012513"/>
                  <a:gd name="connsiteX401" fmla="*/ 517666 w 827256"/>
                  <a:gd name="connsiteY401" fmla="*/ 220774 h 1012513"/>
                  <a:gd name="connsiteX402" fmla="*/ 517666 w 827256"/>
                  <a:gd name="connsiteY402" fmla="*/ 225849 h 1012513"/>
                  <a:gd name="connsiteX403" fmla="*/ 522741 w 827256"/>
                  <a:gd name="connsiteY403" fmla="*/ 225849 h 1012513"/>
                  <a:gd name="connsiteX404" fmla="*/ 522741 w 827256"/>
                  <a:gd name="connsiteY404" fmla="*/ 223311 h 1012513"/>
                  <a:gd name="connsiteX405" fmla="*/ 527816 w 827256"/>
                  <a:gd name="connsiteY405" fmla="*/ 223311 h 1012513"/>
                  <a:gd name="connsiteX406" fmla="*/ 527816 w 827256"/>
                  <a:gd name="connsiteY406" fmla="*/ 228387 h 1012513"/>
                  <a:gd name="connsiteX407" fmla="*/ 535429 w 827256"/>
                  <a:gd name="connsiteY407" fmla="*/ 228387 h 1012513"/>
                  <a:gd name="connsiteX408" fmla="*/ 535429 w 827256"/>
                  <a:gd name="connsiteY408" fmla="*/ 233462 h 1012513"/>
                  <a:gd name="connsiteX409" fmla="*/ 537967 w 827256"/>
                  <a:gd name="connsiteY409" fmla="*/ 233462 h 1012513"/>
                  <a:gd name="connsiteX410" fmla="*/ 537967 w 827256"/>
                  <a:gd name="connsiteY410" fmla="*/ 241075 h 1012513"/>
                  <a:gd name="connsiteX411" fmla="*/ 543042 w 827256"/>
                  <a:gd name="connsiteY411" fmla="*/ 241075 h 1012513"/>
                  <a:gd name="connsiteX412" fmla="*/ 545580 w 827256"/>
                  <a:gd name="connsiteY412" fmla="*/ 243612 h 1012513"/>
                  <a:gd name="connsiteX413" fmla="*/ 548117 w 827256"/>
                  <a:gd name="connsiteY413" fmla="*/ 243612 h 1012513"/>
                  <a:gd name="connsiteX414" fmla="*/ 548117 w 827256"/>
                  <a:gd name="connsiteY414" fmla="*/ 246150 h 1012513"/>
                  <a:gd name="connsiteX415" fmla="*/ 548117 w 827256"/>
                  <a:gd name="connsiteY415" fmla="*/ 243612 h 1012513"/>
                  <a:gd name="connsiteX416" fmla="*/ 550655 w 827256"/>
                  <a:gd name="connsiteY416" fmla="*/ 243612 h 1012513"/>
                  <a:gd name="connsiteX417" fmla="*/ 550655 w 827256"/>
                  <a:gd name="connsiteY417" fmla="*/ 248688 h 1012513"/>
                  <a:gd name="connsiteX418" fmla="*/ 553193 w 827256"/>
                  <a:gd name="connsiteY418" fmla="*/ 248688 h 1012513"/>
                  <a:gd name="connsiteX419" fmla="*/ 553193 w 827256"/>
                  <a:gd name="connsiteY419" fmla="*/ 251225 h 1012513"/>
                  <a:gd name="connsiteX420" fmla="*/ 553193 w 827256"/>
                  <a:gd name="connsiteY420" fmla="*/ 248688 h 1012513"/>
                  <a:gd name="connsiteX421" fmla="*/ 553193 w 827256"/>
                  <a:gd name="connsiteY421" fmla="*/ 251225 h 1012513"/>
                  <a:gd name="connsiteX422" fmla="*/ 555730 w 827256"/>
                  <a:gd name="connsiteY422" fmla="*/ 253763 h 1012513"/>
                  <a:gd name="connsiteX423" fmla="*/ 555730 w 827256"/>
                  <a:gd name="connsiteY423" fmla="*/ 251225 h 1012513"/>
                  <a:gd name="connsiteX424" fmla="*/ 565881 w 827256"/>
                  <a:gd name="connsiteY424" fmla="*/ 251225 h 1012513"/>
                  <a:gd name="connsiteX425" fmla="*/ 568418 w 827256"/>
                  <a:gd name="connsiteY425" fmla="*/ 248688 h 1012513"/>
                  <a:gd name="connsiteX426" fmla="*/ 570956 w 827256"/>
                  <a:gd name="connsiteY426" fmla="*/ 248688 h 1012513"/>
                  <a:gd name="connsiteX427" fmla="*/ 570956 w 827256"/>
                  <a:gd name="connsiteY427" fmla="*/ 251225 h 1012513"/>
                  <a:gd name="connsiteX428" fmla="*/ 576031 w 827256"/>
                  <a:gd name="connsiteY428" fmla="*/ 251225 h 1012513"/>
                  <a:gd name="connsiteX429" fmla="*/ 578569 w 827256"/>
                  <a:gd name="connsiteY429" fmla="*/ 253763 h 1012513"/>
                  <a:gd name="connsiteX430" fmla="*/ 578569 w 827256"/>
                  <a:gd name="connsiteY430" fmla="*/ 258838 h 1012513"/>
                  <a:gd name="connsiteX431" fmla="*/ 581107 w 827256"/>
                  <a:gd name="connsiteY431" fmla="*/ 256300 h 1012513"/>
                  <a:gd name="connsiteX432" fmla="*/ 581107 w 827256"/>
                  <a:gd name="connsiteY432" fmla="*/ 251225 h 1012513"/>
                  <a:gd name="connsiteX433" fmla="*/ 583644 w 827256"/>
                  <a:gd name="connsiteY433" fmla="*/ 251225 h 1012513"/>
                  <a:gd name="connsiteX434" fmla="*/ 583644 w 827256"/>
                  <a:gd name="connsiteY434" fmla="*/ 256300 h 1012513"/>
                  <a:gd name="connsiteX435" fmla="*/ 586182 w 827256"/>
                  <a:gd name="connsiteY435" fmla="*/ 256300 h 1012513"/>
                  <a:gd name="connsiteX436" fmla="*/ 586182 w 827256"/>
                  <a:gd name="connsiteY436" fmla="*/ 251225 h 1012513"/>
                  <a:gd name="connsiteX437" fmla="*/ 583644 w 827256"/>
                  <a:gd name="connsiteY437" fmla="*/ 251225 h 1012513"/>
                  <a:gd name="connsiteX438" fmla="*/ 583644 w 827256"/>
                  <a:gd name="connsiteY438" fmla="*/ 248688 h 1012513"/>
                  <a:gd name="connsiteX439" fmla="*/ 588719 w 827256"/>
                  <a:gd name="connsiteY439" fmla="*/ 248688 h 1012513"/>
                  <a:gd name="connsiteX440" fmla="*/ 588719 w 827256"/>
                  <a:gd name="connsiteY440" fmla="*/ 251225 h 1012513"/>
                  <a:gd name="connsiteX441" fmla="*/ 591257 w 827256"/>
                  <a:gd name="connsiteY441" fmla="*/ 251225 h 1012513"/>
                  <a:gd name="connsiteX442" fmla="*/ 591257 w 827256"/>
                  <a:gd name="connsiteY442" fmla="*/ 258838 h 1012513"/>
                  <a:gd name="connsiteX443" fmla="*/ 596332 w 827256"/>
                  <a:gd name="connsiteY443" fmla="*/ 258838 h 1012513"/>
                  <a:gd name="connsiteX444" fmla="*/ 596332 w 827256"/>
                  <a:gd name="connsiteY444" fmla="*/ 256300 h 1012513"/>
                  <a:gd name="connsiteX445" fmla="*/ 596332 w 827256"/>
                  <a:gd name="connsiteY445" fmla="*/ 261376 h 1012513"/>
                  <a:gd name="connsiteX446" fmla="*/ 598870 w 827256"/>
                  <a:gd name="connsiteY446" fmla="*/ 261376 h 1012513"/>
                  <a:gd name="connsiteX447" fmla="*/ 598870 w 827256"/>
                  <a:gd name="connsiteY447" fmla="*/ 258838 h 1012513"/>
                  <a:gd name="connsiteX448" fmla="*/ 601407 w 827256"/>
                  <a:gd name="connsiteY448" fmla="*/ 258838 h 1012513"/>
                  <a:gd name="connsiteX449" fmla="*/ 601407 w 827256"/>
                  <a:gd name="connsiteY449" fmla="*/ 261376 h 1012513"/>
                  <a:gd name="connsiteX450" fmla="*/ 603945 w 827256"/>
                  <a:gd name="connsiteY450" fmla="*/ 261376 h 1012513"/>
                  <a:gd name="connsiteX451" fmla="*/ 606483 w 827256"/>
                  <a:gd name="connsiteY451" fmla="*/ 263913 h 1012513"/>
                  <a:gd name="connsiteX452" fmla="*/ 606483 w 827256"/>
                  <a:gd name="connsiteY452" fmla="*/ 266451 h 1012513"/>
                  <a:gd name="connsiteX453" fmla="*/ 609021 w 827256"/>
                  <a:gd name="connsiteY453" fmla="*/ 266451 h 1012513"/>
                  <a:gd name="connsiteX454" fmla="*/ 609021 w 827256"/>
                  <a:gd name="connsiteY454" fmla="*/ 263913 h 1012513"/>
                  <a:gd name="connsiteX455" fmla="*/ 611558 w 827256"/>
                  <a:gd name="connsiteY455" fmla="*/ 263913 h 1012513"/>
                  <a:gd name="connsiteX456" fmla="*/ 611558 w 827256"/>
                  <a:gd name="connsiteY456" fmla="*/ 266451 h 1012513"/>
                  <a:gd name="connsiteX457" fmla="*/ 609021 w 827256"/>
                  <a:gd name="connsiteY457" fmla="*/ 266451 h 1012513"/>
                  <a:gd name="connsiteX458" fmla="*/ 609021 w 827256"/>
                  <a:gd name="connsiteY458" fmla="*/ 268989 h 1012513"/>
                  <a:gd name="connsiteX459" fmla="*/ 614095 w 827256"/>
                  <a:gd name="connsiteY459" fmla="*/ 268989 h 1012513"/>
                  <a:gd name="connsiteX460" fmla="*/ 611558 w 827256"/>
                  <a:gd name="connsiteY460" fmla="*/ 271526 h 1012513"/>
                  <a:gd name="connsiteX461" fmla="*/ 611558 w 827256"/>
                  <a:gd name="connsiteY461" fmla="*/ 274064 h 1012513"/>
                  <a:gd name="connsiteX462" fmla="*/ 614095 w 827256"/>
                  <a:gd name="connsiteY462" fmla="*/ 276601 h 1012513"/>
                  <a:gd name="connsiteX463" fmla="*/ 616633 w 827256"/>
                  <a:gd name="connsiteY463" fmla="*/ 279139 h 1012513"/>
                  <a:gd name="connsiteX464" fmla="*/ 616633 w 827256"/>
                  <a:gd name="connsiteY464" fmla="*/ 281677 h 1012513"/>
                  <a:gd name="connsiteX465" fmla="*/ 611558 w 827256"/>
                  <a:gd name="connsiteY465" fmla="*/ 281677 h 1012513"/>
                  <a:gd name="connsiteX466" fmla="*/ 611558 w 827256"/>
                  <a:gd name="connsiteY466" fmla="*/ 284214 h 1012513"/>
                  <a:gd name="connsiteX467" fmla="*/ 609021 w 827256"/>
                  <a:gd name="connsiteY467" fmla="*/ 284214 h 1012513"/>
                  <a:gd name="connsiteX468" fmla="*/ 609021 w 827256"/>
                  <a:gd name="connsiteY468" fmla="*/ 281677 h 1012513"/>
                  <a:gd name="connsiteX469" fmla="*/ 606483 w 827256"/>
                  <a:gd name="connsiteY469" fmla="*/ 281677 h 1012513"/>
                  <a:gd name="connsiteX470" fmla="*/ 606483 w 827256"/>
                  <a:gd name="connsiteY470" fmla="*/ 286752 h 1012513"/>
                  <a:gd name="connsiteX471" fmla="*/ 611558 w 827256"/>
                  <a:gd name="connsiteY471" fmla="*/ 286752 h 1012513"/>
                  <a:gd name="connsiteX472" fmla="*/ 614095 w 827256"/>
                  <a:gd name="connsiteY472" fmla="*/ 289290 h 1012513"/>
                  <a:gd name="connsiteX473" fmla="*/ 616633 w 827256"/>
                  <a:gd name="connsiteY473" fmla="*/ 289290 h 1012513"/>
                  <a:gd name="connsiteX474" fmla="*/ 616633 w 827256"/>
                  <a:gd name="connsiteY474" fmla="*/ 296903 h 1012513"/>
                  <a:gd name="connsiteX475" fmla="*/ 619171 w 827256"/>
                  <a:gd name="connsiteY475" fmla="*/ 299440 h 1012513"/>
                  <a:gd name="connsiteX476" fmla="*/ 616633 w 827256"/>
                  <a:gd name="connsiteY476" fmla="*/ 299440 h 1012513"/>
                  <a:gd name="connsiteX477" fmla="*/ 616633 w 827256"/>
                  <a:gd name="connsiteY477" fmla="*/ 307053 h 1012513"/>
                  <a:gd name="connsiteX478" fmla="*/ 609021 w 827256"/>
                  <a:gd name="connsiteY478" fmla="*/ 307053 h 1012513"/>
                  <a:gd name="connsiteX479" fmla="*/ 609021 w 827256"/>
                  <a:gd name="connsiteY479" fmla="*/ 309591 h 1012513"/>
                  <a:gd name="connsiteX480" fmla="*/ 606483 w 827256"/>
                  <a:gd name="connsiteY480" fmla="*/ 312128 h 1012513"/>
                  <a:gd name="connsiteX481" fmla="*/ 603945 w 827256"/>
                  <a:gd name="connsiteY481" fmla="*/ 312128 h 1012513"/>
                  <a:gd name="connsiteX482" fmla="*/ 603945 w 827256"/>
                  <a:gd name="connsiteY482" fmla="*/ 314666 h 1012513"/>
                  <a:gd name="connsiteX483" fmla="*/ 606483 w 827256"/>
                  <a:gd name="connsiteY483" fmla="*/ 314666 h 1012513"/>
                  <a:gd name="connsiteX484" fmla="*/ 606483 w 827256"/>
                  <a:gd name="connsiteY484" fmla="*/ 317204 h 1012513"/>
                  <a:gd name="connsiteX485" fmla="*/ 603945 w 827256"/>
                  <a:gd name="connsiteY485" fmla="*/ 319741 h 1012513"/>
                  <a:gd name="connsiteX486" fmla="*/ 601407 w 827256"/>
                  <a:gd name="connsiteY486" fmla="*/ 319741 h 1012513"/>
                  <a:gd name="connsiteX487" fmla="*/ 598870 w 827256"/>
                  <a:gd name="connsiteY487" fmla="*/ 317204 h 1012513"/>
                  <a:gd name="connsiteX488" fmla="*/ 596332 w 827256"/>
                  <a:gd name="connsiteY488" fmla="*/ 317204 h 1012513"/>
                  <a:gd name="connsiteX489" fmla="*/ 596332 w 827256"/>
                  <a:gd name="connsiteY489" fmla="*/ 324816 h 1012513"/>
                  <a:gd name="connsiteX490" fmla="*/ 593795 w 827256"/>
                  <a:gd name="connsiteY490" fmla="*/ 322279 h 1012513"/>
                  <a:gd name="connsiteX491" fmla="*/ 591257 w 827256"/>
                  <a:gd name="connsiteY491" fmla="*/ 324816 h 1012513"/>
                  <a:gd name="connsiteX492" fmla="*/ 593795 w 827256"/>
                  <a:gd name="connsiteY492" fmla="*/ 327354 h 1012513"/>
                  <a:gd name="connsiteX493" fmla="*/ 596332 w 827256"/>
                  <a:gd name="connsiteY493" fmla="*/ 327354 h 1012513"/>
                  <a:gd name="connsiteX494" fmla="*/ 596332 w 827256"/>
                  <a:gd name="connsiteY494" fmla="*/ 332429 h 1012513"/>
                  <a:gd name="connsiteX495" fmla="*/ 593795 w 827256"/>
                  <a:gd name="connsiteY495" fmla="*/ 334967 h 1012513"/>
                  <a:gd name="connsiteX496" fmla="*/ 588719 w 827256"/>
                  <a:gd name="connsiteY496" fmla="*/ 337505 h 1012513"/>
                  <a:gd name="connsiteX497" fmla="*/ 583644 w 827256"/>
                  <a:gd name="connsiteY497" fmla="*/ 337505 h 1012513"/>
                  <a:gd name="connsiteX498" fmla="*/ 581107 w 827256"/>
                  <a:gd name="connsiteY498" fmla="*/ 340042 h 1012513"/>
                  <a:gd name="connsiteX499" fmla="*/ 581107 w 827256"/>
                  <a:gd name="connsiteY499" fmla="*/ 342580 h 1012513"/>
                  <a:gd name="connsiteX500" fmla="*/ 576031 w 827256"/>
                  <a:gd name="connsiteY500" fmla="*/ 342580 h 1012513"/>
                  <a:gd name="connsiteX501" fmla="*/ 578569 w 827256"/>
                  <a:gd name="connsiteY501" fmla="*/ 345117 h 1012513"/>
                  <a:gd name="connsiteX502" fmla="*/ 578569 w 827256"/>
                  <a:gd name="connsiteY502" fmla="*/ 347655 h 1012513"/>
                  <a:gd name="connsiteX503" fmla="*/ 581107 w 827256"/>
                  <a:gd name="connsiteY503" fmla="*/ 350193 h 1012513"/>
                  <a:gd name="connsiteX504" fmla="*/ 581107 w 827256"/>
                  <a:gd name="connsiteY504" fmla="*/ 352730 h 1012513"/>
                  <a:gd name="connsiteX505" fmla="*/ 586182 w 827256"/>
                  <a:gd name="connsiteY505" fmla="*/ 355268 h 1012513"/>
                  <a:gd name="connsiteX506" fmla="*/ 588719 w 827256"/>
                  <a:gd name="connsiteY506" fmla="*/ 360343 h 1012513"/>
                  <a:gd name="connsiteX507" fmla="*/ 588719 w 827256"/>
                  <a:gd name="connsiteY507" fmla="*/ 365418 h 1012513"/>
                  <a:gd name="connsiteX508" fmla="*/ 586182 w 827256"/>
                  <a:gd name="connsiteY508" fmla="*/ 367956 h 1012513"/>
                  <a:gd name="connsiteX509" fmla="*/ 583644 w 827256"/>
                  <a:gd name="connsiteY509" fmla="*/ 370494 h 1012513"/>
                  <a:gd name="connsiteX510" fmla="*/ 583644 w 827256"/>
                  <a:gd name="connsiteY510" fmla="*/ 373031 h 1012513"/>
                  <a:gd name="connsiteX511" fmla="*/ 586182 w 827256"/>
                  <a:gd name="connsiteY511" fmla="*/ 375569 h 1012513"/>
                  <a:gd name="connsiteX512" fmla="*/ 588719 w 827256"/>
                  <a:gd name="connsiteY512" fmla="*/ 373031 h 1012513"/>
                  <a:gd name="connsiteX513" fmla="*/ 593795 w 827256"/>
                  <a:gd name="connsiteY513" fmla="*/ 373031 h 1012513"/>
                  <a:gd name="connsiteX514" fmla="*/ 593795 w 827256"/>
                  <a:gd name="connsiteY514" fmla="*/ 375569 h 1012513"/>
                  <a:gd name="connsiteX515" fmla="*/ 596332 w 827256"/>
                  <a:gd name="connsiteY515" fmla="*/ 378107 h 1012513"/>
                  <a:gd name="connsiteX516" fmla="*/ 596332 w 827256"/>
                  <a:gd name="connsiteY516" fmla="*/ 380644 h 1012513"/>
                  <a:gd name="connsiteX517" fmla="*/ 598870 w 827256"/>
                  <a:gd name="connsiteY517" fmla="*/ 378107 h 1012513"/>
                  <a:gd name="connsiteX518" fmla="*/ 598870 w 827256"/>
                  <a:gd name="connsiteY518" fmla="*/ 385719 h 1012513"/>
                  <a:gd name="connsiteX519" fmla="*/ 601407 w 827256"/>
                  <a:gd name="connsiteY519" fmla="*/ 385719 h 1012513"/>
                  <a:gd name="connsiteX520" fmla="*/ 601407 w 827256"/>
                  <a:gd name="connsiteY520" fmla="*/ 383182 h 1012513"/>
                  <a:gd name="connsiteX521" fmla="*/ 603945 w 827256"/>
                  <a:gd name="connsiteY521" fmla="*/ 385719 h 1012513"/>
                  <a:gd name="connsiteX522" fmla="*/ 601407 w 827256"/>
                  <a:gd name="connsiteY522" fmla="*/ 388257 h 1012513"/>
                  <a:gd name="connsiteX523" fmla="*/ 601407 w 827256"/>
                  <a:gd name="connsiteY523" fmla="*/ 393332 h 1012513"/>
                  <a:gd name="connsiteX524" fmla="*/ 606483 w 827256"/>
                  <a:gd name="connsiteY524" fmla="*/ 393332 h 1012513"/>
                  <a:gd name="connsiteX525" fmla="*/ 606483 w 827256"/>
                  <a:gd name="connsiteY525" fmla="*/ 395870 h 1012513"/>
                  <a:gd name="connsiteX526" fmla="*/ 609021 w 827256"/>
                  <a:gd name="connsiteY526" fmla="*/ 395870 h 1012513"/>
                  <a:gd name="connsiteX527" fmla="*/ 606483 w 827256"/>
                  <a:gd name="connsiteY527" fmla="*/ 395870 h 1012513"/>
                  <a:gd name="connsiteX528" fmla="*/ 606483 w 827256"/>
                  <a:gd name="connsiteY528" fmla="*/ 398408 h 1012513"/>
                  <a:gd name="connsiteX529" fmla="*/ 603945 w 827256"/>
                  <a:gd name="connsiteY529" fmla="*/ 398408 h 1012513"/>
                  <a:gd name="connsiteX530" fmla="*/ 601407 w 827256"/>
                  <a:gd name="connsiteY530" fmla="*/ 400945 h 1012513"/>
                  <a:gd name="connsiteX531" fmla="*/ 603945 w 827256"/>
                  <a:gd name="connsiteY531" fmla="*/ 400945 h 1012513"/>
                  <a:gd name="connsiteX532" fmla="*/ 603945 w 827256"/>
                  <a:gd name="connsiteY532" fmla="*/ 403483 h 1012513"/>
                  <a:gd name="connsiteX533" fmla="*/ 609021 w 827256"/>
                  <a:gd name="connsiteY533" fmla="*/ 403483 h 1012513"/>
                  <a:gd name="connsiteX534" fmla="*/ 606483 w 827256"/>
                  <a:gd name="connsiteY534" fmla="*/ 406020 h 1012513"/>
                  <a:gd name="connsiteX535" fmla="*/ 606483 w 827256"/>
                  <a:gd name="connsiteY535" fmla="*/ 411096 h 1012513"/>
                  <a:gd name="connsiteX536" fmla="*/ 609021 w 827256"/>
                  <a:gd name="connsiteY536" fmla="*/ 413633 h 1012513"/>
                  <a:gd name="connsiteX537" fmla="*/ 609021 w 827256"/>
                  <a:gd name="connsiteY537" fmla="*/ 418709 h 1012513"/>
                  <a:gd name="connsiteX538" fmla="*/ 616633 w 827256"/>
                  <a:gd name="connsiteY538" fmla="*/ 418709 h 1012513"/>
                  <a:gd name="connsiteX539" fmla="*/ 616633 w 827256"/>
                  <a:gd name="connsiteY539" fmla="*/ 436472 h 1012513"/>
                  <a:gd name="connsiteX540" fmla="*/ 614095 w 827256"/>
                  <a:gd name="connsiteY540" fmla="*/ 436472 h 1012513"/>
                  <a:gd name="connsiteX541" fmla="*/ 614095 w 827256"/>
                  <a:gd name="connsiteY541" fmla="*/ 446623 h 1012513"/>
                  <a:gd name="connsiteX542" fmla="*/ 611558 w 827256"/>
                  <a:gd name="connsiteY542" fmla="*/ 449160 h 1012513"/>
                  <a:gd name="connsiteX543" fmla="*/ 609021 w 827256"/>
                  <a:gd name="connsiteY543" fmla="*/ 449160 h 1012513"/>
                  <a:gd name="connsiteX544" fmla="*/ 609021 w 827256"/>
                  <a:gd name="connsiteY544" fmla="*/ 451698 h 1012513"/>
                  <a:gd name="connsiteX545" fmla="*/ 606483 w 827256"/>
                  <a:gd name="connsiteY545" fmla="*/ 454235 h 1012513"/>
                  <a:gd name="connsiteX546" fmla="*/ 609021 w 827256"/>
                  <a:gd name="connsiteY546" fmla="*/ 456773 h 1012513"/>
                  <a:gd name="connsiteX547" fmla="*/ 609021 w 827256"/>
                  <a:gd name="connsiteY547" fmla="*/ 459311 h 1012513"/>
                  <a:gd name="connsiteX548" fmla="*/ 611558 w 827256"/>
                  <a:gd name="connsiteY548" fmla="*/ 459311 h 1012513"/>
                  <a:gd name="connsiteX549" fmla="*/ 614095 w 827256"/>
                  <a:gd name="connsiteY549" fmla="*/ 461848 h 1012513"/>
                  <a:gd name="connsiteX550" fmla="*/ 616633 w 827256"/>
                  <a:gd name="connsiteY550" fmla="*/ 461848 h 1012513"/>
                  <a:gd name="connsiteX551" fmla="*/ 619171 w 827256"/>
                  <a:gd name="connsiteY551" fmla="*/ 464386 h 1012513"/>
                  <a:gd name="connsiteX552" fmla="*/ 619171 w 827256"/>
                  <a:gd name="connsiteY552" fmla="*/ 461848 h 1012513"/>
                  <a:gd name="connsiteX553" fmla="*/ 626784 w 827256"/>
                  <a:gd name="connsiteY553" fmla="*/ 461848 h 1012513"/>
                  <a:gd name="connsiteX554" fmla="*/ 629321 w 827256"/>
                  <a:gd name="connsiteY554" fmla="*/ 464386 h 1012513"/>
                  <a:gd name="connsiteX555" fmla="*/ 629321 w 827256"/>
                  <a:gd name="connsiteY555" fmla="*/ 466924 h 1012513"/>
                  <a:gd name="connsiteX556" fmla="*/ 626784 w 827256"/>
                  <a:gd name="connsiteY556" fmla="*/ 466924 h 1012513"/>
                  <a:gd name="connsiteX557" fmla="*/ 626784 w 827256"/>
                  <a:gd name="connsiteY557" fmla="*/ 469461 h 1012513"/>
                  <a:gd name="connsiteX558" fmla="*/ 624246 w 827256"/>
                  <a:gd name="connsiteY558" fmla="*/ 469461 h 1012513"/>
                  <a:gd name="connsiteX559" fmla="*/ 624246 w 827256"/>
                  <a:gd name="connsiteY559" fmla="*/ 471999 h 1012513"/>
                  <a:gd name="connsiteX560" fmla="*/ 621709 w 827256"/>
                  <a:gd name="connsiteY560" fmla="*/ 471999 h 1012513"/>
                  <a:gd name="connsiteX561" fmla="*/ 621709 w 827256"/>
                  <a:gd name="connsiteY561" fmla="*/ 474536 h 1012513"/>
                  <a:gd name="connsiteX562" fmla="*/ 624246 w 827256"/>
                  <a:gd name="connsiteY562" fmla="*/ 477074 h 1012513"/>
                  <a:gd name="connsiteX563" fmla="*/ 626784 w 827256"/>
                  <a:gd name="connsiteY563" fmla="*/ 479612 h 1012513"/>
                  <a:gd name="connsiteX564" fmla="*/ 631859 w 827256"/>
                  <a:gd name="connsiteY564" fmla="*/ 479612 h 1012513"/>
                  <a:gd name="connsiteX565" fmla="*/ 631859 w 827256"/>
                  <a:gd name="connsiteY565" fmla="*/ 484687 h 1012513"/>
                  <a:gd name="connsiteX566" fmla="*/ 629321 w 827256"/>
                  <a:gd name="connsiteY566" fmla="*/ 484687 h 1012513"/>
                  <a:gd name="connsiteX567" fmla="*/ 629321 w 827256"/>
                  <a:gd name="connsiteY567" fmla="*/ 487225 h 1012513"/>
                  <a:gd name="connsiteX568" fmla="*/ 626784 w 827256"/>
                  <a:gd name="connsiteY568" fmla="*/ 487225 h 1012513"/>
                  <a:gd name="connsiteX569" fmla="*/ 626784 w 827256"/>
                  <a:gd name="connsiteY569" fmla="*/ 494838 h 1012513"/>
                  <a:gd name="connsiteX570" fmla="*/ 624246 w 827256"/>
                  <a:gd name="connsiteY570" fmla="*/ 494838 h 1012513"/>
                  <a:gd name="connsiteX571" fmla="*/ 624246 w 827256"/>
                  <a:gd name="connsiteY571" fmla="*/ 502450 h 1012513"/>
                  <a:gd name="connsiteX572" fmla="*/ 626784 w 827256"/>
                  <a:gd name="connsiteY572" fmla="*/ 502450 h 1012513"/>
                  <a:gd name="connsiteX573" fmla="*/ 626784 w 827256"/>
                  <a:gd name="connsiteY573" fmla="*/ 504988 h 1012513"/>
                  <a:gd name="connsiteX574" fmla="*/ 629321 w 827256"/>
                  <a:gd name="connsiteY574" fmla="*/ 504988 h 1012513"/>
                  <a:gd name="connsiteX575" fmla="*/ 629321 w 827256"/>
                  <a:gd name="connsiteY575" fmla="*/ 507526 h 1012513"/>
                  <a:gd name="connsiteX576" fmla="*/ 631859 w 827256"/>
                  <a:gd name="connsiteY576" fmla="*/ 507526 h 1012513"/>
                  <a:gd name="connsiteX577" fmla="*/ 634397 w 827256"/>
                  <a:gd name="connsiteY577" fmla="*/ 504988 h 1012513"/>
                  <a:gd name="connsiteX578" fmla="*/ 636934 w 827256"/>
                  <a:gd name="connsiteY578" fmla="*/ 504988 h 1012513"/>
                  <a:gd name="connsiteX579" fmla="*/ 636934 w 827256"/>
                  <a:gd name="connsiteY579" fmla="*/ 507526 h 1012513"/>
                  <a:gd name="connsiteX580" fmla="*/ 634397 w 827256"/>
                  <a:gd name="connsiteY580" fmla="*/ 510063 h 1012513"/>
                  <a:gd name="connsiteX581" fmla="*/ 634397 w 827256"/>
                  <a:gd name="connsiteY581" fmla="*/ 512601 h 1012513"/>
                  <a:gd name="connsiteX582" fmla="*/ 631859 w 827256"/>
                  <a:gd name="connsiteY582" fmla="*/ 512601 h 1012513"/>
                  <a:gd name="connsiteX583" fmla="*/ 631859 w 827256"/>
                  <a:gd name="connsiteY583" fmla="*/ 515139 h 1012513"/>
                  <a:gd name="connsiteX584" fmla="*/ 634397 w 827256"/>
                  <a:gd name="connsiteY584" fmla="*/ 515139 h 1012513"/>
                  <a:gd name="connsiteX585" fmla="*/ 634397 w 827256"/>
                  <a:gd name="connsiteY585" fmla="*/ 517676 h 1012513"/>
                  <a:gd name="connsiteX586" fmla="*/ 629321 w 827256"/>
                  <a:gd name="connsiteY586" fmla="*/ 517676 h 1012513"/>
                  <a:gd name="connsiteX587" fmla="*/ 629321 w 827256"/>
                  <a:gd name="connsiteY587" fmla="*/ 520214 h 1012513"/>
                  <a:gd name="connsiteX588" fmla="*/ 621709 w 827256"/>
                  <a:gd name="connsiteY588" fmla="*/ 520214 h 1012513"/>
                  <a:gd name="connsiteX589" fmla="*/ 621709 w 827256"/>
                  <a:gd name="connsiteY589" fmla="*/ 522751 h 1012513"/>
                  <a:gd name="connsiteX590" fmla="*/ 624246 w 827256"/>
                  <a:gd name="connsiteY590" fmla="*/ 525289 h 1012513"/>
                  <a:gd name="connsiteX591" fmla="*/ 626784 w 827256"/>
                  <a:gd name="connsiteY591" fmla="*/ 527827 h 1012513"/>
                  <a:gd name="connsiteX592" fmla="*/ 634397 w 827256"/>
                  <a:gd name="connsiteY592" fmla="*/ 527827 h 1012513"/>
                  <a:gd name="connsiteX593" fmla="*/ 634397 w 827256"/>
                  <a:gd name="connsiteY593" fmla="*/ 530364 h 1012513"/>
                  <a:gd name="connsiteX594" fmla="*/ 631859 w 827256"/>
                  <a:gd name="connsiteY594" fmla="*/ 530364 h 1012513"/>
                  <a:gd name="connsiteX595" fmla="*/ 636934 w 827256"/>
                  <a:gd name="connsiteY595" fmla="*/ 530364 h 1012513"/>
                  <a:gd name="connsiteX596" fmla="*/ 636934 w 827256"/>
                  <a:gd name="connsiteY596" fmla="*/ 535440 h 1012513"/>
                  <a:gd name="connsiteX597" fmla="*/ 629321 w 827256"/>
                  <a:gd name="connsiteY597" fmla="*/ 535440 h 1012513"/>
                  <a:gd name="connsiteX598" fmla="*/ 629321 w 827256"/>
                  <a:gd name="connsiteY598" fmla="*/ 540515 h 1012513"/>
                  <a:gd name="connsiteX599" fmla="*/ 631859 w 827256"/>
                  <a:gd name="connsiteY599" fmla="*/ 540515 h 1012513"/>
                  <a:gd name="connsiteX600" fmla="*/ 631859 w 827256"/>
                  <a:gd name="connsiteY600" fmla="*/ 543052 h 1012513"/>
                  <a:gd name="connsiteX601" fmla="*/ 626784 w 827256"/>
                  <a:gd name="connsiteY601" fmla="*/ 543052 h 1012513"/>
                  <a:gd name="connsiteX602" fmla="*/ 626784 w 827256"/>
                  <a:gd name="connsiteY602" fmla="*/ 540515 h 1012513"/>
                  <a:gd name="connsiteX603" fmla="*/ 624246 w 827256"/>
                  <a:gd name="connsiteY603" fmla="*/ 540515 h 1012513"/>
                  <a:gd name="connsiteX604" fmla="*/ 624246 w 827256"/>
                  <a:gd name="connsiteY604" fmla="*/ 537977 h 1012513"/>
                  <a:gd name="connsiteX605" fmla="*/ 621709 w 827256"/>
                  <a:gd name="connsiteY605" fmla="*/ 537977 h 1012513"/>
                  <a:gd name="connsiteX606" fmla="*/ 621709 w 827256"/>
                  <a:gd name="connsiteY606" fmla="*/ 543052 h 1012513"/>
                  <a:gd name="connsiteX607" fmla="*/ 624246 w 827256"/>
                  <a:gd name="connsiteY607" fmla="*/ 545590 h 1012513"/>
                  <a:gd name="connsiteX608" fmla="*/ 624246 w 827256"/>
                  <a:gd name="connsiteY608" fmla="*/ 553203 h 1012513"/>
                  <a:gd name="connsiteX609" fmla="*/ 621709 w 827256"/>
                  <a:gd name="connsiteY609" fmla="*/ 553203 h 1012513"/>
                  <a:gd name="connsiteX610" fmla="*/ 621709 w 827256"/>
                  <a:gd name="connsiteY610" fmla="*/ 558278 h 1012513"/>
                  <a:gd name="connsiteX611" fmla="*/ 626784 w 827256"/>
                  <a:gd name="connsiteY611" fmla="*/ 558278 h 1012513"/>
                  <a:gd name="connsiteX612" fmla="*/ 626784 w 827256"/>
                  <a:gd name="connsiteY612" fmla="*/ 565891 h 1012513"/>
                  <a:gd name="connsiteX613" fmla="*/ 631859 w 827256"/>
                  <a:gd name="connsiteY613" fmla="*/ 565891 h 1012513"/>
                  <a:gd name="connsiteX614" fmla="*/ 631859 w 827256"/>
                  <a:gd name="connsiteY614" fmla="*/ 563353 h 1012513"/>
                  <a:gd name="connsiteX615" fmla="*/ 636934 w 827256"/>
                  <a:gd name="connsiteY615" fmla="*/ 563353 h 1012513"/>
                  <a:gd name="connsiteX616" fmla="*/ 639472 w 827256"/>
                  <a:gd name="connsiteY616" fmla="*/ 565891 h 1012513"/>
                  <a:gd name="connsiteX617" fmla="*/ 639472 w 827256"/>
                  <a:gd name="connsiteY617" fmla="*/ 568429 h 1012513"/>
                  <a:gd name="connsiteX618" fmla="*/ 642009 w 827256"/>
                  <a:gd name="connsiteY618" fmla="*/ 568429 h 1012513"/>
                  <a:gd name="connsiteX619" fmla="*/ 642009 w 827256"/>
                  <a:gd name="connsiteY619" fmla="*/ 570966 h 1012513"/>
                  <a:gd name="connsiteX620" fmla="*/ 634397 w 827256"/>
                  <a:gd name="connsiteY620" fmla="*/ 570966 h 1012513"/>
                  <a:gd name="connsiteX621" fmla="*/ 634397 w 827256"/>
                  <a:gd name="connsiteY621" fmla="*/ 573504 h 1012513"/>
                  <a:gd name="connsiteX622" fmla="*/ 631859 w 827256"/>
                  <a:gd name="connsiteY622" fmla="*/ 573504 h 1012513"/>
                  <a:gd name="connsiteX623" fmla="*/ 631859 w 827256"/>
                  <a:gd name="connsiteY623" fmla="*/ 576042 h 1012513"/>
                  <a:gd name="connsiteX624" fmla="*/ 634397 w 827256"/>
                  <a:gd name="connsiteY624" fmla="*/ 576042 h 1012513"/>
                  <a:gd name="connsiteX625" fmla="*/ 634397 w 827256"/>
                  <a:gd name="connsiteY625" fmla="*/ 578579 h 1012513"/>
                  <a:gd name="connsiteX626" fmla="*/ 636934 w 827256"/>
                  <a:gd name="connsiteY626" fmla="*/ 578579 h 1012513"/>
                  <a:gd name="connsiteX627" fmla="*/ 636934 w 827256"/>
                  <a:gd name="connsiteY627" fmla="*/ 576042 h 1012513"/>
                  <a:gd name="connsiteX628" fmla="*/ 639472 w 827256"/>
                  <a:gd name="connsiteY628" fmla="*/ 576042 h 1012513"/>
                  <a:gd name="connsiteX629" fmla="*/ 639472 w 827256"/>
                  <a:gd name="connsiteY629" fmla="*/ 573504 h 1012513"/>
                  <a:gd name="connsiteX630" fmla="*/ 642009 w 827256"/>
                  <a:gd name="connsiteY630" fmla="*/ 573504 h 1012513"/>
                  <a:gd name="connsiteX631" fmla="*/ 642009 w 827256"/>
                  <a:gd name="connsiteY631" fmla="*/ 578579 h 1012513"/>
                  <a:gd name="connsiteX632" fmla="*/ 639472 w 827256"/>
                  <a:gd name="connsiteY632" fmla="*/ 581117 h 1012513"/>
                  <a:gd name="connsiteX633" fmla="*/ 639472 w 827256"/>
                  <a:gd name="connsiteY633" fmla="*/ 583655 h 1012513"/>
                  <a:gd name="connsiteX634" fmla="*/ 642009 w 827256"/>
                  <a:gd name="connsiteY634" fmla="*/ 583655 h 1012513"/>
                  <a:gd name="connsiteX635" fmla="*/ 642009 w 827256"/>
                  <a:gd name="connsiteY635" fmla="*/ 581117 h 1012513"/>
                  <a:gd name="connsiteX636" fmla="*/ 644547 w 827256"/>
                  <a:gd name="connsiteY636" fmla="*/ 583655 h 1012513"/>
                  <a:gd name="connsiteX637" fmla="*/ 647085 w 827256"/>
                  <a:gd name="connsiteY637" fmla="*/ 583655 h 1012513"/>
                  <a:gd name="connsiteX638" fmla="*/ 647085 w 827256"/>
                  <a:gd name="connsiteY638" fmla="*/ 586192 h 1012513"/>
                  <a:gd name="connsiteX639" fmla="*/ 649623 w 827256"/>
                  <a:gd name="connsiteY639" fmla="*/ 586192 h 1012513"/>
                  <a:gd name="connsiteX640" fmla="*/ 649623 w 827256"/>
                  <a:gd name="connsiteY640" fmla="*/ 583655 h 1012513"/>
                  <a:gd name="connsiteX641" fmla="*/ 652160 w 827256"/>
                  <a:gd name="connsiteY641" fmla="*/ 583655 h 1012513"/>
                  <a:gd name="connsiteX642" fmla="*/ 652160 w 827256"/>
                  <a:gd name="connsiteY642" fmla="*/ 581117 h 1012513"/>
                  <a:gd name="connsiteX643" fmla="*/ 654698 w 827256"/>
                  <a:gd name="connsiteY643" fmla="*/ 581117 h 1012513"/>
                  <a:gd name="connsiteX644" fmla="*/ 654698 w 827256"/>
                  <a:gd name="connsiteY644" fmla="*/ 578579 h 1012513"/>
                  <a:gd name="connsiteX645" fmla="*/ 662311 w 827256"/>
                  <a:gd name="connsiteY645" fmla="*/ 578579 h 1012513"/>
                  <a:gd name="connsiteX646" fmla="*/ 662311 w 827256"/>
                  <a:gd name="connsiteY646" fmla="*/ 581117 h 1012513"/>
                  <a:gd name="connsiteX647" fmla="*/ 664848 w 827256"/>
                  <a:gd name="connsiteY647" fmla="*/ 583655 h 1012513"/>
                  <a:gd name="connsiteX648" fmla="*/ 664848 w 827256"/>
                  <a:gd name="connsiteY648" fmla="*/ 588730 h 1012513"/>
                  <a:gd name="connsiteX649" fmla="*/ 662311 w 827256"/>
                  <a:gd name="connsiteY649" fmla="*/ 588730 h 1012513"/>
                  <a:gd name="connsiteX650" fmla="*/ 662311 w 827256"/>
                  <a:gd name="connsiteY650" fmla="*/ 591267 h 1012513"/>
                  <a:gd name="connsiteX651" fmla="*/ 654698 w 827256"/>
                  <a:gd name="connsiteY651" fmla="*/ 591267 h 1012513"/>
                  <a:gd name="connsiteX652" fmla="*/ 654698 w 827256"/>
                  <a:gd name="connsiteY652" fmla="*/ 596343 h 1012513"/>
                  <a:gd name="connsiteX653" fmla="*/ 652160 w 827256"/>
                  <a:gd name="connsiteY653" fmla="*/ 596343 h 1012513"/>
                  <a:gd name="connsiteX654" fmla="*/ 652160 w 827256"/>
                  <a:gd name="connsiteY654" fmla="*/ 601418 h 1012513"/>
                  <a:gd name="connsiteX655" fmla="*/ 654698 w 827256"/>
                  <a:gd name="connsiteY655" fmla="*/ 601418 h 1012513"/>
                  <a:gd name="connsiteX656" fmla="*/ 654698 w 827256"/>
                  <a:gd name="connsiteY656" fmla="*/ 603956 h 1012513"/>
                  <a:gd name="connsiteX657" fmla="*/ 657235 w 827256"/>
                  <a:gd name="connsiteY657" fmla="*/ 603956 h 1012513"/>
                  <a:gd name="connsiteX658" fmla="*/ 657235 w 827256"/>
                  <a:gd name="connsiteY658" fmla="*/ 601418 h 1012513"/>
                  <a:gd name="connsiteX659" fmla="*/ 659773 w 827256"/>
                  <a:gd name="connsiteY659" fmla="*/ 601418 h 1012513"/>
                  <a:gd name="connsiteX660" fmla="*/ 659773 w 827256"/>
                  <a:gd name="connsiteY660" fmla="*/ 598880 h 1012513"/>
                  <a:gd name="connsiteX661" fmla="*/ 664848 w 827256"/>
                  <a:gd name="connsiteY661" fmla="*/ 598880 h 1012513"/>
                  <a:gd name="connsiteX662" fmla="*/ 664848 w 827256"/>
                  <a:gd name="connsiteY662" fmla="*/ 603956 h 1012513"/>
                  <a:gd name="connsiteX663" fmla="*/ 662311 w 827256"/>
                  <a:gd name="connsiteY663" fmla="*/ 603956 h 1012513"/>
                  <a:gd name="connsiteX664" fmla="*/ 662311 w 827256"/>
                  <a:gd name="connsiteY664" fmla="*/ 606493 h 1012513"/>
                  <a:gd name="connsiteX665" fmla="*/ 659773 w 827256"/>
                  <a:gd name="connsiteY665" fmla="*/ 606493 h 1012513"/>
                  <a:gd name="connsiteX666" fmla="*/ 662311 w 827256"/>
                  <a:gd name="connsiteY666" fmla="*/ 606493 h 1012513"/>
                  <a:gd name="connsiteX667" fmla="*/ 662311 w 827256"/>
                  <a:gd name="connsiteY667" fmla="*/ 609031 h 1012513"/>
                  <a:gd name="connsiteX668" fmla="*/ 664848 w 827256"/>
                  <a:gd name="connsiteY668" fmla="*/ 609031 h 1012513"/>
                  <a:gd name="connsiteX669" fmla="*/ 664848 w 827256"/>
                  <a:gd name="connsiteY669" fmla="*/ 614106 h 1012513"/>
                  <a:gd name="connsiteX670" fmla="*/ 674999 w 827256"/>
                  <a:gd name="connsiteY670" fmla="*/ 614106 h 1012513"/>
                  <a:gd name="connsiteX671" fmla="*/ 674999 w 827256"/>
                  <a:gd name="connsiteY671" fmla="*/ 616644 h 1012513"/>
                  <a:gd name="connsiteX672" fmla="*/ 672461 w 827256"/>
                  <a:gd name="connsiteY672" fmla="*/ 619181 h 1012513"/>
                  <a:gd name="connsiteX673" fmla="*/ 672461 w 827256"/>
                  <a:gd name="connsiteY673" fmla="*/ 621719 h 1012513"/>
                  <a:gd name="connsiteX674" fmla="*/ 669923 w 827256"/>
                  <a:gd name="connsiteY674" fmla="*/ 621719 h 1012513"/>
                  <a:gd name="connsiteX675" fmla="*/ 669923 w 827256"/>
                  <a:gd name="connsiteY675" fmla="*/ 624257 h 1012513"/>
                  <a:gd name="connsiteX676" fmla="*/ 667386 w 827256"/>
                  <a:gd name="connsiteY676" fmla="*/ 624257 h 1012513"/>
                  <a:gd name="connsiteX677" fmla="*/ 667386 w 827256"/>
                  <a:gd name="connsiteY677" fmla="*/ 626794 h 1012513"/>
                  <a:gd name="connsiteX678" fmla="*/ 664848 w 827256"/>
                  <a:gd name="connsiteY678" fmla="*/ 626794 h 1012513"/>
                  <a:gd name="connsiteX679" fmla="*/ 664848 w 827256"/>
                  <a:gd name="connsiteY679" fmla="*/ 629332 h 1012513"/>
                  <a:gd name="connsiteX680" fmla="*/ 667386 w 827256"/>
                  <a:gd name="connsiteY680" fmla="*/ 631869 h 1012513"/>
                  <a:gd name="connsiteX681" fmla="*/ 669923 w 827256"/>
                  <a:gd name="connsiteY681" fmla="*/ 629332 h 1012513"/>
                  <a:gd name="connsiteX682" fmla="*/ 677536 w 827256"/>
                  <a:gd name="connsiteY682" fmla="*/ 629332 h 1012513"/>
                  <a:gd name="connsiteX683" fmla="*/ 677536 w 827256"/>
                  <a:gd name="connsiteY683" fmla="*/ 631869 h 1012513"/>
                  <a:gd name="connsiteX684" fmla="*/ 680074 w 827256"/>
                  <a:gd name="connsiteY684" fmla="*/ 631869 h 1012513"/>
                  <a:gd name="connsiteX685" fmla="*/ 680074 w 827256"/>
                  <a:gd name="connsiteY685" fmla="*/ 634407 h 1012513"/>
                  <a:gd name="connsiteX686" fmla="*/ 687687 w 827256"/>
                  <a:gd name="connsiteY686" fmla="*/ 634407 h 1012513"/>
                  <a:gd name="connsiteX687" fmla="*/ 687687 w 827256"/>
                  <a:gd name="connsiteY687" fmla="*/ 636945 h 1012513"/>
                  <a:gd name="connsiteX688" fmla="*/ 685149 w 827256"/>
                  <a:gd name="connsiteY688" fmla="*/ 636945 h 1012513"/>
                  <a:gd name="connsiteX689" fmla="*/ 685149 w 827256"/>
                  <a:gd name="connsiteY689" fmla="*/ 639482 h 1012513"/>
                  <a:gd name="connsiteX690" fmla="*/ 682612 w 827256"/>
                  <a:gd name="connsiteY690" fmla="*/ 639482 h 1012513"/>
                  <a:gd name="connsiteX691" fmla="*/ 680074 w 827256"/>
                  <a:gd name="connsiteY691" fmla="*/ 642020 h 1012513"/>
                  <a:gd name="connsiteX692" fmla="*/ 680074 w 827256"/>
                  <a:gd name="connsiteY692" fmla="*/ 644558 h 1012513"/>
                  <a:gd name="connsiteX693" fmla="*/ 677536 w 827256"/>
                  <a:gd name="connsiteY693" fmla="*/ 644558 h 1012513"/>
                  <a:gd name="connsiteX694" fmla="*/ 677536 w 827256"/>
                  <a:gd name="connsiteY694" fmla="*/ 647095 h 1012513"/>
                  <a:gd name="connsiteX695" fmla="*/ 680074 w 827256"/>
                  <a:gd name="connsiteY695" fmla="*/ 647095 h 1012513"/>
                  <a:gd name="connsiteX696" fmla="*/ 680074 w 827256"/>
                  <a:gd name="connsiteY696" fmla="*/ 649633 h 1012513"/>
                  <a:gd name="connsiteX697" fmla="*/ 685149 w 827256"/>
                  <a:gd name="connsiteY697" fmla="*/ 649633 h 1012513"/>
                  <a:gd name="connsiteX698" fmla="*/ 685149 w 827256"/>
                  <a:gd name="connsiteY698" fmla="*/ 652170 h 1012513"/>
                  <a:gd name="connsiteX699" fmla="*/ 682612 w 827256"/>
                  <a:gd name="connsiteY699" fmla="*/ 654708 h 1012513"/>
                  <a:gd name="connsiteX700" fmla="*/ 682612 w 827256"/>
                  <a:gd name="connsiteY700" fmla="*/ 657246 h 1012513"/>
                  <a:gd name="connsiteX701" fmla="*/ 680074 w 827256"/>
                  <a:gd name="connsiteY701" fmla="*/ 657246 h 1012513"/>
                  <a:gd name="connsiteX702" fmla="*/ 680074 w 827256"/>
                  <a:gd name="connsiteY702" fmla="*/ 659783 h 1012513"/>
                  <a:gd name="connsiteX703" fmla="*/ 677536 w 827256"/>
                  <a:gd name="connsiteY703" fmla="*/ 659783 h 1012513"/>
                  <a:gd name="connsiteX704" fmla="*/ 677536 w 827256"/>
                  <a:gd name="connsiteY704" fmla="*/ 667396 h 1012513"/>
                  <a:gd name="connsiteX705" fmla="*/ 680074 w 827256"/>
                  <a:gd name="connsiteY705" fmla="*/ 667396 h 1012513"/>
                  <a:gd name="connsiteX706" fmla="*/ 680074 w 827256"/>
                  <a:gd name="connsiteY706" fmla="*/ 669934 h 1012513"/>
                  <a:gd name="connsiteX707" fmla="*/ 690224 w 827256"/>
                  <a:gd name="connsiteY707" fmla="*/ 669934 h 1012513"/>
                  <a:gd name="connsiteX708" fmla="*/ 690224 w 827256"/>
                  <a:gd name="connsiteY708" fmla="*/ 672472 h 1012513"/>
                  <a:gd name="connsiteX709" fmla="*/ 687687 w 827256"/>
                  <a:gd name="connsiteY709" fmla="*/ 675009 h 1012513"/>
                  <a:gd name="connsiteX710" fmla="*/ 687687 w 827256"/>
                  <a:gd name="connsiteY710" fmla="*/ 677547 h 1012513"/>
                  <a:gd name="connsiteX711" fmla="*/ 690224 w 827256"/>
                  <a:gd name="connsiteY711" fmla="*/ 677547 h 1012513"/>
                  <a:gd name="connsiteX712" fmla="*/ 690224 w 827256"/>
                  <a:gd name="connsiteY712" fmla="*/ 675009 h 1012513"/>
                  <a:gd name="connsiteX713" fmla="*/ 692762 w 827256"/>
                  <a:gd name="connsiteY713" fmla="*/ 675009 h 1012513"/>
                  <a:gd name="connsiteX714" fmla="*/ 692762 w 827256"/>
                  <a:gd name="connsiteY714" fmla="*/ 672472 h 1012513"/>
                  <a:gd name="connsiteX715" fmla="*/ 695300 w 827256"/>
                  <a:gd name="connsiteY715" fmla="*/ 672472 h 1012513"/>
                  <a:gd name="connsiteX716" fmla="*/ 695300 w 827256"/>
                  <a:gd name="connsiteY716" fmla="*/ 677547 h 1012513"/>
                  <a:gd name="connsiteX717" fmla="*/ 697837 w 827256"/>
                  <a:gd name="connsiteY717" fmla="*/ 680084 h 1012513"/>
                  <a:gd name="connsiteX718" fmla="*/ 700375 w 827256"/>
                  <a:gd name="connsiteY718" fmla="*/ 677547 h 1012513"/>
                  <a:gd name="connsiteX719" fmla="*/ 700375 w 827256"/>
                  <a:gd name="connsiteY719" fmla="*/ 675009 h 1012513"/>
                  <a:gd name="connsiteX720" fmla="*/ 705450 w 827256"/>
                  <a:gd name="connsiteY720" fmla="*/ 675009 h 1012513"/>
                  <a:gd name="connsiteX721" fmla="*/ 705450 w 827256"/>
                  <a:gd name="connsiteY721" fmla="*/ 680084 h 1012513"/>
                  <a:gd name="connsiteX722" fmla="*/ 713063 w 827256"/>
                  <a:gd name="connsiteY722" fmla="*/ 680084 h 1012513"/>
                  <a:gd name="connsiteX723" fmla="*/ 713063 w 827256"/>
                  <a:gd name="connsiteY723" fmla="*/ 682622 h 1012513"/>
                  <a:gd name="connsiteX724" fmla="*/ 715601 w 827256"/>
                  <a:gd name="connsiteY724" fmla="*/ 685160 h 1012513"/>
                  <a:gd name="connsiteX725" fmla="*/ 718138 w 827256"/>
                  <a:gd name="connsiteY725" fmla="*/ 685160 h 1012513"/>
                  <a:gd name="connsiteX726" fmla="*/ 718138 w 827256"/>
                  <a:gd name="connsiteY726" fmla="*/ 682622 h 1012513"/>
                  <a:gd name="connsiteX727" fmla="*/ 723214 w 827256"/>
                  <a:gd name="connsiteY727" fmla="*/ 682622 h 1012513"/>
                  <a:gd name="connsiteX728" fmla="*/ 723214 w 827256"/>
                  <a:gd name="connsiteY728" fmla="*/ 685160 h 1012513"/>
                  <a:gd name="connsiteX729" fmla="*/ 728289 w 827256"/>
                  <a:gd name="connsiteY729" fmla="*/ 685160 h 1012513"/>
                  <a:gd name="connsiteX730" fmla="*/ 728289 w 827256"/>
                  <a:gd name="connsiteY730" fmla="*/ 687697 h 1012513"/>
                  <a:gd name="connsiteX731" fmla="*/ 730826 w 827256"/>
                  <a:gd name="connsiteY731" fmla="*/ 687697 h 1012513"/>
                  <a:gd name="connsiteX732" fmla="*/ 728289 w 827256"/>
                  <a:gd name="connsiteY732" fmla="*/ 690235 h 1012513"/>
                  <a:gd name="connsiteX733" fmla="*/ 725752 w 827256"/>
                  <a:gd name="connsiteY733" fmla="*/ 690235 h 1012513"/>
                  <a:gd name="connsiteX734" fmla="*/ 725752 w 827256"/>
                  <a:gd name="connsiteY734" fmla="*/ 692772 h 1012513"/>
                  <a:gd name="connsiteX735" fmla="*/ 723214 w 827256"/>
                  <a:gd name="connsiteY735" fmla="*/ 692772 h 1012513"/>
                  <a:gd name="connsiteX736" fmla="*/ 723214 w 827256"/>
                  <a:gd name="connsiteY736" fmla="*/ 695310 h 1012513"/>
                  <a:gd name="connsiteX737" fmla="*/ 730826 w 827256"/>
                  <a:gd name="connsiteY737" fmla="*/ 695310 h 1012513"/>
                  <a:gd name="connsiteX738" fmla="*/ 730826 w 827256"/>
                  <a:gd name="connsiteY738" fmla="*/ 697848 h 1012513"/>
                  <a:gd name="connsiteX739" fmla="*/ 728289 w 827256"/>
                  <a:gd name="connsiteY739" fmla="*/ 697848 h 1012513"/>
                  <a:gd name="connsiteX740" fmla="*/ 728289 w 827256"/>
                  <a:gd name="connsiteY740" fmla="*/ 700385 h 1012513"/>
                  <a:gd name="connsiteX741" fmla="*/ 733364 w 827256"/>
                  <a:gd name="connsiteY741" fmla="*/ 700385 h 1012513"/>
                  <a:gd name="connsiteX742" fmla="*/ 733364 w 827256"/>
                  <a:gd name="connsiteY742" fmla="*/ 702923 h 1012513"/>
                  <a:gd name="connsiteX743" fmla="*/ 730826 w 827256"/>
                  <a:gd name="connsiteY743" fmla="*/ 702923 h 1012513"/>
                  <a:gd name="connsiteX744" fmla="*/ 730826 w 827256"/>
                  <a:gd name="connsiteY744" fmla="*/ 705461 h 1012513"/>
                  <a:gd name="connsiteX745" fmla="*/ 735902 w 827256"/>
                  <a:gd name="connsiteY745" fmla="*/ 705461 h 1012513"/>
                  <a:gd name="connsiteX746" fmla="*/ 735902 w 827256"/>
                  <a:gd name="connsiteY746" fmla="*/ 707998 h 1012513"/>
                  <a:gd name="connsiteX747" fmla="*/ 730826 w 827256"/>
                  <a:gd name="connsiteY747" fmla="*/ 707998 h 1012513"/>
                  <a:gd name="connsiteX748" fmla="*/ 730826 w 827256"/>
                  <a:gd name="connsiteY748" fmla="*/ 710536 h 1012513"/>
                  <a:gd name="connsiteX749" fmla="*/ 735902 w 827256"/>
                  <a:gd name="connsiteY749" fmla="*/ 710536 h 1012513"/>
                  <a:gd name="connsiteX750" fmla="*/ 735902 w 827256"/>
                  <a:gd name="connsiteY750" fmla="*/ 713074 h 1012513"/>
                  <a:gd name="connsiteX751" fmla="*/ 733364 w 827256"/>
                  <a:gd name="connsiteY751" fmla="*/ 713074 h 1012513"/>
                  <a:gd name="connsiteX752" fmla="*/ 733364 w 827256"/>
                  <a:gd name="connsiteY752" fmla="*/ 715611 h 1012513"/>
                  <a:gd name="connsiteX753" fmla="*/ 735902 w 827256"/>
                  <a:gd name="connsiteY753" fmla="*/ 718149 h 1012513"/>
                  <a:gd name="connsiteX754" fmla="*/ 738440 w 827256"/>
                  <a:gd name="connsiteY754" fmla="*/ 718149 h 1012513"/>
                  <a:gd name="connsiteX755" fmla="*/ 738440 w 827256"/>
                  <a:gd name="connsiteY755" fmla="*/ 720686 h 1012513"/>
                  <a:gd name="connsiteX756" fmla="*/ 740977 w 827256"/>
                  <a:gd name="connsiteY756" fmla="*/ 720686 h 1012513"/>
                  <a:gd name="connsiteX757" fmla="*/ 743515 w 827256"/>
                  <a:gd name="connsiteY757" fmla="*/ 723224 h 1012513"/>
                  <a:gd name="connsiteX758" fmla="*/ 743515 w 827256"/>
                  <a:gd name="connsiteY758" fmla="*/ 728299 h 1012513"/>
                  <a:gd name="connsiteX759" fmla="*/ 746052 w 827256"/>
                  <a:gd name="connsiteY759" fmla="*/ 728299 h 1012513"/>
                  <a:gd name="connsiteX760" fmla="*/ 746052 w 827256"/>
                  <a:gd name="connsiteY760" fmla="*/ 730837 h 1012513"/>
                  <a:gd name="connsiteX761" fmla="*/ 761278 w 827256"/>
                  <a:gd name="connsiteY761" fmla="*/ 730837 h 1012513"/>
                  <a:gd name="connsiteX762" fmla="*/ 761278 w 827256"/>
                  <a:gd name="connsiteY762" fmla="*/ 728299 h 1012513"/>
                  <a:gd name="connsiteX763" fmla="*/ 763816 w 827256"/>
                  <a:gd name="connsiteY763" fmla="*/ 728299 h 1012513"/>
                  <a:gd name="connsiteX764" fmla="*/ 763816 w 827256"/>
                  <a:gd name="connsiteY764" fmla="*/ 723224 h 1012513"/>
                  <a:gd name="connsiteX765" fmla="*/ 766353 w 827256"/>
                  <a:gd name="connsiteY765" fmla="*/ 723224 h 1012513"/>
                  <a:gd name="connsiteX766" fmla="*/ 768891 w 827256"/>
                  <a:gd name="connsiteY766" fmla="*/ 725762 h 1012513"/>
                  <a:gd name="connsiteX767" fmla="*/ 766353 w 827256"/>
                  <a:gd name="connsiteY767" fmla="*/ 725762 h 1012513"/>
                  <a:gd name="connsiteX768" fmla="*/ 766353 w 827256"/>
                  <a:gd name="connsiteY768" fmla="*/ 728299 h 1012513"/>
                  <a:gd name="connsiteX769" fmla="*/ 768891 w 827256"/>
                  <a:gd name="connsiteY769" fmla="*/ 728299 h 1012513"/>
                  <a:gd name="connsiteX770" fmla="*/ 768891 w 827256"/>
                  <a:gd name="connsiteY770" fmla="*/ 725762 h 1012513"/>
                  <a:gd name="connsiteX771" fmla="*/ 771429 w 827256"/>
                  <a:gd name="connsiteY771" fmla="*/ 725762 h 1012513"/>
                  <a:gd name="connsiteX772" fmla="*/ 771429 w 827256"/>
                  <a:gd name="connsiteY772" fmla="*/ 723224 h 1012513"/>
                  <a:gd name="connsiteX773" fmla="*/ 776504 w 827256"/>
                  <a:gd name="connsiteY773" fmla="*/ 723224 h 1012513"/>
                  <a:gd name="connsiteX774" fmla="*/ 776504 w 827256"/>
                  <a:gd name="connsiteY774" fmla="*/ 725762 h 1012513"/>
                  <a:gd name="connsiteX775" fmla="*/ 779041 w 827256"/>
                  <a:gd name="connsiteY775" fmla="*/ 728299 h 1012513"/>
                  <a:gd name="connsiteX776" fmla="*/ 776504 w 827256"/>
                  <a:gd name="connsiteY776" fmla="*/ 730837 h 1012513"/>
                  <a:gd name="connsiteX777" fmla="*/ 773966 w 827256"/>
                  <a:gd name="connsiteY777" fmla="*/ 730837 h 1012513"/>
                  <a:gd name="connsiteX778" fmla="*/ 773966 w 827256"/>
                  <a:gd name="connsiteY778" fmla="*/ 740987 h 1012513"/>
                  <a:gd name="connsiteX779" fmla="*/ 776504 w 827256"/>
                  <a:gd name="connsiteY779" fmla="*/ 743525 h 1012513"/>
                  <a:gd name="connsiteX780" fmla="*/ 786654 w 827256"/>
                  <a:gd name="connsiteY780" fmla="*/ 743525 h 1012513"/>
                  <a:gd name="connsiteX781" fmla="*/ 786654 w 827256"/>
                  <a:gd name="connsiteY781" fmla="*/ 751138 h 1012513"/>
                  <a:gd name="connsiteX782" fmla="*/ 789192 w 827256"/>
                  <a:gd name="connsiteY782" fmla="*/ 751138 h 1012513"/>
                  <a:gd name="connsiteX783" fmla="*/ 789192 w 827256"/>
                  <a:gd name="connsiteY783" fmla="*/ 733375 h 1012513"/>
                  <a:gd name="connsiteX784" fmla="*/ 791729 w 827256"/>
                  <a:gd name="connsiteY784" fmla="*/ 733375 h 1012513"/>
                  <a:gd name="connsiteX785" fmla="*/ 791729 w 827256"/>
                  <a:gd name="connsiteY785" fmla="*/ 730837 h 1012513"/>
                  <a:gd name="connsiteX786" fmla="*/ 796805 w 827256"/>
                  <a:gd name="connsiteY786" fmla="*/ 730837 h 1012513"/>
                  <a:gd name="connsiteX787" fmla="*/ 796805 w 827256"/>
                  <a:gd name="connsiteY787" fmla="*/ 733375 h 1012513"/>
                  <a:gd name="connsiteX788" fmla="*/ 799343 w 827256"/>
                  <a:gd name="connsiteY788" fmla="*/ 735912 h 1012513"/>
                  <a:gd name="connsiteX789" fmla="*/ 799343 w 827256"/>
                  <a:gd name="connsiteY789" fmla="*/ 733375 h 1012513"/>
                  <a:gd name="connsiteX790" fmla="*/ 801880 w 827256"/>
                  <a:gd name="connsiteY790" fmla="*/ 733375 h 1012513"/>
                  <a:gd name="connsiteX791" fmla="*/ 814568 w 827256"/>
                  <a:gd name="connsiteY791" fmla="*/ 746063 h 1012513"/>
                  <a:gd name="connsiteX792" fmla="*/ 822181 w 827256"/>
                  <a:gd name="connsiteY792" fmla="*/ 756213 h 1012513"/>
                  <a:gd name="connsiteX793" fmla="*/ 827257 w 827256"/>
                  <a:gd name="connsiteY793" fmla="*/ 763826 h 1012513"/>
                  <a:gd name="connsiteX794" fmla="*/ 827257 w 827256"/>
                  <a:gd name="connsiteY794" fmla="*/ 773977 h 1012513"/>
                  <a:gd name="connsiteX795" fmla="*/ 824719 w 827256"/>
                  <a:gd name="connsiteY795" fmla="*/ 776514 h 1012513"/>
                  <a:gd name="connsiteX796" fmla="*/ 822181 w 827256"/>
                  <a:gd name="connsiteY796" fmla="*/ 779052 h 1012513"/>
                  <a:gd name="connsiteX797" fmla="*/ 819643 w 827256"/>
                  <a:gd name="connsiteY797" fmla="*/ 781589 h 1012513"/>
                  <a:gd name="connsiteX798" fmla="*/ 814568 w 827256"/>
                  <a:gd name="connsiteY798" fmla="*/ 784127 h 1012513"/>
                  <a:gd name="connsiteX799" fmla="*/ 812031 w 827256"/>
                  <a:gd name="connsiteY799" fmla="*/ 789202 h 1012513"/>
                  <a:gd name="connsiteX800" fmla="*/ 806955 w 827256"/>
                  <a:gd name="connsiteY800" fmla="*/ 791740 h 1012513"/>
                  <a:gd name="connsiteX801" fmla="*/ 804418 w 827256"/>
                  <a:gd name="connsiteY801" fmla="*/ 796815 h 1012513"/>
                  <a:gd name="connsiteX802" fmla="*/ 801880 w 827256"/>
                  <a:gd name="connsiteY802" fmla="*/ 801891 h 1012513"/>
                  <a:gd name="connsiteX803" fmla="*/ 801880 w 827256"/>
                  <a:gd name="connsiteY803" fmla="*/ 804428 h 1012513"/>
                  <a:gd name="connsiteX804" fmla="*/ 804418 w 827256"/>
                  <a:gd name="connsiteY804" fmla="*/ 806966 h 1012513"/>
                  <a:gd name="connsiteX805" fmla="*/ 806955 w 827256"/>
                  <a:gd name="connsiteY805" fmla="*/ 812041 h 1012513"/>
                  <a:gd name="connsiteX806" fmla="*/ 806955 w 827256"/>
                  <a:gd name="connsiteY806" fmla="*/ 817116 h 1012513"/>
                  <a:gd name="connsiteX807" fmla="*/ 804418 w 827256"/>
                  <a:gd name="connsiteY807" fmla="*/ 819654 h 1012513"/>
                  <a:gd name="connsiteX808" fmla="*/ 801880 w 827256"/>
                  <a:gd name="connsiteY808" fmla="*/ 822192 h 1012513"/>
                  <a:gd name="connsiteX809" fmla="*/ 799343 w 827256"/>
                  <a:gd name="connsiteY809" fmla="*/ 824729 h 1012513"/>
                  <a:gd name="connsiteX810" fmla="*/ 796805 w 827256"/>
                  <a:gd name="connsiteY810" fmla="*/ 827267 h 1012513"/>
                  <a:gd name="connsiteX811" fmla="*/ 794267 w 827256"/>
                  <a:gd name="connsiteY811" fmla="*/ 829804 h 1012513"/>
                  <a:gd name="connsiteX812" fmla="*/ 789192 w 827256"/>
                  <a:gd name="connsiteY812" fmla="*/ 834880 h 1012513"/>
                  <a:gd name="connsiteX813" fmla="*/ 786654 w 827256"/>
                  <a:gd name="connsiteY813" fmla="*/ 837417 h 1012513"/>
                  <a:gd name="connsiteX814" fmla="*/ 784117 w 827256"/>
                  <a:gd name="connsiteY814" fmla="*/ 845030 h 1012513"/>
                  <a:gd name="connsiteX815" fmla="*/ 784117 w 827256"/>
                  <a:gd name="connsiteY815" fmla="*/ 850105 h 1012513"/>
                  <a:gd name="connsiteX816" fmla="*/ 779041 w 827256"/>
                  <a:gd name="connsiteY816" fmla="*/ 860256 h 1012513"/>
                  <a:gd name="connsiteX817" fmla="*/ 773966 w 827256"/>
                  <a:gd name="connsiteY817" fmla="*/ 865331 h 1012513"/>
                  <a:gd name="connsiteX818" fmla="*/ 771429 w 827256"/>
                  <a:gd name="connsiteY818" fmla="*/ 870406 h 1012513"/>
                  <a:gd name="connsiteX819" fmla="*/ 766353 w 827256"/>
                  <a:gd name="connsiteY819" fmla="*/ 872944 h 1012513"/>
                  <a:gd name="connsiteX820" fmla="*/ 763816 w 827256"/>
                  <a:gd name="connsiteY820" fmla="*/ 878019 h 1012513"/>
                  <a:gd name="connsiteX821" fmla="*/ 763816 w 827256"/>
                  <a:gd name="connsiteY821" fmla="*/ 885632 h 1012513"/>
                  <a:gd name="connsiteX822" fmla="*/ 761278 w 827256"/>
                  <a:gd name="connsiteY822" fmla="*/ 888170 h 1012513"/>
                  <a:gd name="connsiteX823" fmla="*/ 746052 w 827256"/>
                  <a:gd name="connsiteY823" fmla="*/ 888170 h 1012513"/>
                  <a:gd name="connsiteX824" fmla="*/ 740977 w 827256"/>
                  <a:gd name="connsiteY824" fmla="*/ 890708 h 1012513"/>
                  <a:gd name="connsiteX825" fmla="*/ 733364 w 827256"/>
                  <a:gd name="connsiteY825" fmla="*/ 890708 h 1012513"/>
                  <a:gd name="connsiteX826" fmla="*/ 723214 w 827256"/>
                  <a:gd name="connsiteY826" fmla="*/ 893245 h 1012513"/>
                  <a:gd name="connsiteX827" fmla="*/ 713063 w 827256"/>
                  <a:gd name="connsiteY827" fmla="*/ 898320 h 1012513"/>
                  <a:gd name="connsiteX828" fmla="*/ 705450 w 827256"/>
                  <a:gd name="connsiteY828" fmla="*/ 903396 h 1012513"/>
                  <a:gd name="connsiteX829" fmla="*/ 692762 w 827256"/>
                  <a:gd name="connsiteY829" fmla="*/ 913546 h 1012513"/>
                  <a:gd name="connsiteX830" fmla="*/ 685149 w 827256"/>
                  <a:gd name="connsiteY830" fmla="*/ 918621 h 1012513"/>
                  <a:gd name="connsiteX831" fmla="*/ 680074 w 827256"/>
                  <a:gd name="connsiteY831" fmla="*/ 923697 h 1012513"/>
                  <a:gd name="connsiteX832" fmla="*/ 674999 w 827256"/>
                  <a:gd name="connsiteY832" fmla="*/ 931310 h 1012513"/>
                  <a:gd name="connsiteX833" fmla="*/ 672461 w 827256"/>
                  <a:gd name="connsiteY833" fmla="*/ 936385 h 1012513"/>
                  <a:gd name="connsiteX834" fmla="*/ 672461 w 827256"/>
                  <a:gd name="connsiteY834" fmla="*/ 954148 h 1012513"/>
                  <a:gd name="connsiteX835" fmla="*/ 669923 w 827256"/>
                  <a:gd name="connsiteY835" fmla="*/ 959224 h 1012513"/>
                  <a:gd name="connsiteX836" fmla="*/ 669923 w 827256"/>
                  <a:gd name="connsiteY836" fmla="*/ 961761 h 1012513"/>
                  <a:gd name="connsiteX837" fmla="*/ 667386 w 827256"/>
                  <a:gd name="connsiteY837" fmla="*/ 964299 h 1012513"/>
                  <a:gd name="connsiteX838" fmla="*/ 662311 w 827256"/>
                  <a:gd name="connsiteY838" fmla="*/ 964299 h 1012513"/>
                  <a:gd name="connsiteX839" fmla="*/ 659773 w 827256"/>
                  <a:gd name="connsiteY839" fmla="*/ 966836 h 1012513"/>
                  <a:gd name="connsiteX840" fmla="*/ 657235 w 827256"/>
                  <a:gd name="connsiteY840" fmla="*/ 969374 h 1012513"/>
                  <a:gd name="connsiteX841" fmla="*/ 652160 w 827256"/>
                  <a:gd name="connsiteY841" fmla="*/ 969374 h 1012513"/>
                  <a:gd name="connsiteX842" fmla="*/ 647085 w 827256"/>
                  <a:gd name="connsiteY842" fmla="*/ 971912 h 1012513"/>
                  <a:gd name="connsiteX843" fmla="*/ 642009 w 827256"/>
                  <a:gd name="connsiteY843" fmla="*/ 974449 h 1012513"/>
                  <a:gd name="connsiteX844" fmla="*/ 634397 w 827256"/>
                  <a:gd name="connsiteY844" fmla="*/ 979524 h 1012513"/>
                  <a:gd name="connsiteX845" fmla="*/ 631859 w 827256"/>
                  <a:gd name="connsiteY845" fmla="*/ 984600 h 1012513"/>
                  <a:gd name="connsiteX846" fmla="*/ 629321 w 827256"/>
                  <a:gd name="connsiteY846" fmla="*/ 987137 h 1012513"/>
                  <a:gd name="connsiteX847" fmla="*/ 624246 w 827256"/>
                  <a:gd name="connsiteY847" fmla="*/ 989675 h 1012513"/>
                  <a:gd name="connsiteX848" fmla="*/ 619171 w 827256"/>
                  <a:gd name="connsiteY848" fmla="*/ 994750 h 1012513"/>
                  <a:gd name="connsiteX849" fmla="*/ 614095 w 827256"/>
                  <a:gd name="connsiteY849" fmla="*/ 997288 h 1012513"/>
                  <a:gd name="connsiteX850" fmla="*/ 606483 w 827256"/>
                  <a:gd name="connsiteY850" fmla="*/ 999826 h 1012513"/>
                  <a:gd name="connsiteX851" fmla="*/ 601407 w 827256"/>
                  <a:gd name="connsiteY851" fmla="*/ 999826 h 1012513"/>
                  <a:gd name="connsiteX852" fmla="*/ 598870 w 827256"/>
                  <a:gd name="connsiteY852" fmla="*/ 1002363 h 1012513"/>
                  <a:gd name="connsiteX853" fmla="*/ 593795 w 827256"/>
                  <a:gd name="connsiteY853" fmla="*/ 1004901 h 1012513"/>
                  <a:gd name="connsiteX854" fmla="*/ 588719 w 827256"/>
                  <a:gd name="connsiteY854" fmla="*/ 1007438 h 1012513"/>
                  <a:gd name="connsiteX855" fmla="*/ 576031 w 827256"/>
                  <a:gd name="connsiteY855" fmla="*/ 1007438 h 1012513"/>
                  <a:gd name="connsiteX856" fmla="*/ 570956 w 827256"/>
                  <a:gd name="connsiteY856" fmla="*/ 1004901 h 1012513"/>
                  <a:gd name="connsiteX857" fmla="*/ 555730 w 827256"/>
                  <a:gd name="connsiteY857" fmla="*/ 1004901 h 1012513"/>
                  <a:gd name="connsiteX858" fmla="*/ 548117 w 827256"/>
                  <a:gd name="connsiteY858" fmla="*/ 1009976 h 1012513"/>
                  <a:gd name="connsiteX859" fmla="*/ 545580 w 827256"/>
                  <a:gd name="connsiteY859" fmla="*/ 1012514 h 1012513"/>
                  <a:gd name="connsiteX860" fmla="*/ 517676 w 827256"/>
                  <a:gd name="connsiteY860" fmla="*/ 1009976 h 1012513"/>
                  <a:gd name="connsiteX861" fmla="*/ 512601 w 827256"/>
                  <a:gd name="connsiteY861" fmla="*/ 1007438 h 1012513"/>
                  <a:gd name="connsiteX862" fmla="*/ 510063 w 827256"/>
                  <a:gd name="connsiteY862" fmla="*/ 1007438 h 1012513"/>
                  <a:gd name="connsiteX863" fmla="*/ 504988 w 827256"/>
                  <a:gd name="connsiteY863" fmla="*/ 1004901 h 1012513"/>
                  <a:gd name="connsiteX864" fmla="*/ 497375 w 827256"/>
                  <a:gd name="connsiteY864" fmla="*/ 1002363 h 1012513"/>
                  <a:gd name="connsiteX865" fmla="*/ 489762 w 827256"/>
                  <a:gd name="connsiteY865" fmla="*/ 999826 h 1012513"/>
                  <a:gd name="connsiteX866" fmla="*/ 479612 w 827256"/>
                  <a:gd name="connsiteY866" fmla="*/ 997288 h 1012513"/>
                  <a:gd name="connsiteX867" fmla="*/ 471999 w 827256"/>
                  <a:gd name="connsiteY867" fmla="*/ 994750 h 1012513"/>
                  <a:gd name="connsiteX868" fmla="*/ 461848 w 827256"/>
                  <a:gd name="connsiteY868" fmla="*/ 992213 h 1012513"/>
                  <a:gd name="connsiteX869" fmla="*/ 446623 w 827256"/>
                  <a:gd name="connsiteY869" fmla="*/ 984600 h 1012513"/>
                  <a:gd name="connsiteX870" fmla="*/ 439010 w 827256"/>
                  <a:gd name="connsiteY870" fmla="*/ 979524 h 1012513"/>
                  <a:gd name="connsiteX871" fmla="*/ 433934 w 827256"/>
                  <a:gd name="connsiteY871" fmla="*/ 976987 h 1012513"/>
                  <a:gd name="connsiteX872" fmla="*/ 418709 w 827256"/>
                  <a:gd name="connsiteY872" fmla="*/ 966836 h 1012513"/>
                  <a:gd name="connsiteX873" fmla="*/ 411096 w 827256"/>
                  <a:gd name="connsiteY873" fmla="*/ 961761 h 1012513"/>
                  <a:gd name="connsiteX874" fmla="*/ 400945 w 827256"/>
                  <a:gd name="connsiteY874" fmla="*/ 956686 h 1012513"/>
                  <a:gd name="connsiteX875" fmla="*/ 393333 w 827256"/>
                  <a:gd name="connsiteY875" fmla="*/ 951611 h 1012513"/>
                  <a:gd name="connsiteX876" fmla="*/ 383182 w 827256"/>
                  <a:gd name="connsiteY876" fmla="*/ 946535 h 1012513"/>
                  <a:gd name="connsiteX877" fmla="*/ 373031 w 827256"/>
                  <a:gd name="connsiteY877" fmla="*/ 938922 h 1012513"/>
                  <a:gd name="connsiteX878" fmla="*/ 365419 w 827256"/>
                  <a:gd name="connsiteY878" fmla="*/ 933847 h 1012513"/>
                  <a:gd name="connsiteX879" fmla="*/ 362881 w 827256"/>
                  <a:gd name="connsiteY879" fmla="*/ 931310 h 1012513"/>
                  <a:gd name="connsiteX880" fmla="*/ 362881 w 827256"/>
                  <a:gd name="connsiteY880" fmla="*/ 928772 h 1012513"/>
                  <a:gd name="connsiteX881" fmla="*/ 360343 w 827256"/>
                  <a:gd name="connsiteY881" fmla="*/ 926234 h 1012513"/>
                  <a:gd name="connsiteX882" fmla="*/ 360343 w 827256"/>
                  <a:gd name="connsiteY882" fmla="*/ 921159 h 1012513"/>
                  <a:gd name="connsiteX883" fmla="*/ 365419 w 827256"/>
                  <a:gd name="connsiteY883" fmla="*/ 918621 h 1012513"/>
                  <a:gd name="connsiteX884" fmla="*/ 365419 w 827256"/>
                  <a:gd name="connsiteY884" fmla="*/ 916084 h 1012513"/>
                  <a:gd name="connsiteX885" fmla="*/ 370494 w 827256"/>
                  <a:gd name="connsiteY885" fmla="*/ 916084 h 1012513"/>
                  <a:gd name="connsiteX886" fmla="*/ 375569 w 827256"/>
                  <a:gd name="connsiteY886" fmla="*/ 913546 h 1012513"/>
                  <a:gd name="connsiteX887" fmla="*/ 378107 w 827256"/>
                  <a:gd name="connsiteY887" fmla="*/ 908471 h 1012513"/>
                  <a:gd name="connsiteX888" fmla="*/ 383182 w 827256"/>
                  <a:gd name="connsiteY888" fmla="*/ 903396 h 1012513"/>
                  <a:gd name="connsiteX889" fmla="*/ 385720 w 827256"/>
                  <a:gd name="connsiteY889" fmla="*/ 898320 h 1012513"/>
                  <a:gd name="connsiteX890" fmla="*/ 385720 w 827256"/>
                  <a:gd name="connsiteY890" fmla="*/ 890708 h 1012513"/>
                  <a:gd name="connsiteX891" fmla="*/ 388257 w 827256"/>
                  <a:gd name="connsiteY891" fmla="*/ 888170 h 1012513"/>
                  <a:gd name="connsiteX892" fmla="*/ 390795 w 827256"/>
                  <a:gd name="connsiteY892" fmla="*/ 880557 h 1012513"/>
                  <a:gd name="connsiteX893" fmla="*/ 393333 w 827256"/>
                  <a:gd name="connsiteY893" fmla="*/ 875482 h 1012513"/>
                  <a:gd name="connsiteX894" fmla="*/ 393333 w 827256"/>
                  <a:gd name="connsiteY894" fmla="*/ 867869 h 1012513"/>
                  <a:gd name="connsiteX895" fmla="*/ 395870 w 827256"/>
                  <a:gd name="connsiteY895" fmla="*/ 862794 h 1012513"/>
                  <a:gd name="connsiteX896" fmla="*/ 393333 w 827256"/>
                  <a:gd name="connsiteY896" fmla="*/ 860256 h 1012513"/>
                  <a:gd name="connsiteX897" fmla="*/ 393333 w 827256"/>
                  <a:gd name="connsiteY897" fmla="*/ 855181 h 1012513"/>
                  <a:gd name="connsiteX898" fmla="*/ 390795 w 827256"/>
                  <a:gd name="connsiteY898" fmla="*/ 855181 h 1012513"/>
                  <a:gd name="connsiteX899" fmla="*/ 393333 w 827256"/>
                  <a:gd name="connsiteY899" fmla="*/ 850105 h 1012513"/>
                  <a:gd name="connsiteX900" fmla="*/ 393333 w 827256"/>
                  <a:gd name="connsiteY900" fmla="*/ 837417 h 1012513"/>
                  <a:gd name="connsiteX901" fmla="*/ 390795 w 827256"/>
                  <a:gd name="connsiteY901" fmla="*/ 834880 h 1012513"/>
                  <a:gd name="connsiteX902" fmla="*/ 388257 w 827256"/>
                  <a:gd name="connsiteY902" fmla="*/ 832342 h 1012513"/>
                  <a:gd name="connsiteX903" fmla="*/ 388257 w 827256"/>
                  <a:gd name="connsiteY903" fmla="*/ 829804 h 1012513"/>
                  <a:gd name="connsiteX904" fmla="*/ 385720 w 827256"/>
                  <a:gd name="connsiteY904" fmla="*/ 827267 h 1012513"/>
                  <a:gd name="connsiteX905" fmla="*/ 385720 w 827256"/>
                  <a:gd name="connsiteY905" fmla="*/ 824729 h 1012513"/>
                  <a:gd name="connsiteX906" fmla="*/ 383182 w 827256"/>
                  <a:gd name="connsiteY906" fmla="*/ 827267 h 1012513"/>
                  <a:gd name="connsiteX907" fmla="*/ 383182 w 827256"/>
                  <a:gd name="connsiteY907" fmla="*/ 829804 h 1012513"/>
                  <a:gd name="connsiteX908" fmla="*/ 380645 w 827256"/>
                  <a:gd name="connsiteY908" fmla="*/ 829804 h 1012513"/>
                  <a:gd name="connsiteX909" fmla="*/ 375569 w 827256"/>
                  <a:gd name="connsiteY909" fmla="*/ 827267 h 1012513"/>
                  <a:gd name="connsiteX910" fmla="*/ 373031 w 827256"/>
                  <a:gd name="connsiteY910" fmla="*/ 829804 h 1012513"/>
                  <a:gd name="connsiteX911" fmla="*/ 373031 w 827256"/>
                  <a:gd name="connsiteY911" fmla="*/ 832342 h 1012513"/>
                  <a:gd name="connsiteX912" fmla="*/ 370494 w 827256"/>
                  <a:gd name="connsiteY912" fmla="*/ 834880 h 1012513"/>
                  <a:gd name="connsiteX913" fmla="*/ 373031 w 827256"/>
                  <a:gd name="connsiteY913" fmla="*/ 837417 h 1012513"/>
                  <a:gd name="connsiteX914" fmla="*/ 373031 w 827256"/>
                  <a:gd name="connsiteY914" fmla="*/ 839955 h 1012513"/>
                  <a:gd name="connsiteX915" fmla="*/ 375569 w 827256"/>
                  <a:gd name="connsiteY915" fmla="*/ 842493 h 1012513"/>
                  <a:gd name="connsiteX916" fmla="*/ 373031 w 827256"/>
                  <a:gd name="connsiteY916" fmla="*/ 847568 h 1012513"/>
                  <a:gd name="connsiteX917" fmla="*/ 370494 w 827256"/>
                  <a:gd name="connsiteY917" fmla="*/ 850105 h 1012513"/>
                  <a:gd name="connsiteX918" fmla="*/ 370494 w 827256"/>
                  <a:gd name="connsiteY918" fmla="*/ 852643 h 1012513"/>
                  <a:gd name="connsiteX919" fmla="*/ 367956 w 827256"/>
                  <a:gd name="connsiteY919" fmla="*/ 852643 h 1012513"/>
                  <a:gd name="connsiteX920" fmla="*/ 367956 w 827256"/>
                  <a:gd name="connsiteY920" fmla="*/ 855181 h 1012513"/>
                  <a:gd name="connsiteX921" fmla="*/ 365419 w 827256"/>
                  <a:gd name="connsiteY921" fmla="*/ 855181 h 1012513"/>
                  <a:gd name="connsiteX922" fmla="*/ 365419 w 827256"/>
                  <a:gd name="connsiteY922" fmla="*/ 850105 h 1012513"/>
                  <a:gd name="connsiteX923" fmla="*/ 362881 w 827256"/>
                  <a:gd name="connsiteY923" fmla="*/ 850105 h 1012513"/>
                  <a:gd name="connsiteX924" fmla="*/ 362881 w 827256"/>
                  <a:gd name="connsiteY924" fmla="*/ 852643 h 1012513"/>
                  <a:gd name="connsiteX925" fmla="*/ 360343 w 827256"/>
                  <a:gd name="connsiteY925" fmla="*/ 855181 h 1012513"/>
                  <a:gd name="connsiteX926" fmla="*/ 355268 w 827256"/>
                  <a:gd name="connsiteY926" fmla="*/ 855181 h 1012513"/>
                  <a:gd name="connsiteX927" fmla="*/ 352731 w 827256"/>
                  <a:gd name="connsiteY927" fmla="*/ 852643 h 1012513"/>
                  <a:gd name="connsiteX928" fmla="*/ 352731 w 827256"/>
                  <a:gd name="connsiteY928" fmla="*/ 850105 h 1012513"/>
                  <a:gd name="connsiteX929" fmla="*/ 350193 w 827256"/>
                  <a:gd name="connsiteY929" fmla="*/ 850105 h 1012513"/>
                  <a:gd name="connsiteX930" fmla="*/ 350193 w 827256"/>
                  <a:gd name="connsiteY930" fmla="*/ 852643 h 1012513"/>
                  <a:gd name="connsiteX931" fmla="*/ 347655 w 827256"/>
                  <a:gd name="connsiteY931" fmla="*/ 855181 h 1012513"/>
                  <a:gd name="connsiteX932" fmla="*/ 345117 w 827256"/>
                  <a:gd name="connsiteY932" fmla="*/ 855181 h 1012513"/>
                  <a:gd name="connsiteX933" fmla="*/ 345117 w 827256"/>
                  <a:gd name="connsiteY933" fmla="*/ 862794 h 1012513"/>
                  <a:gd name="connsiteX934" fmla="*/ 340042 w 827256"/>
                  <a:gd name="connsiteY934" fmla="*/ 862794 h 1012513"/>
                  <a:gd name="connsiteX935" fmla="*/ 337505 w 827256"/>
                  <a:gd name="connsiteY935" fmla="*/ 860256 h 1012513"/>
                  <a:gd name="connsiteX936" fmla="*/ 334967 w 827256"/>
                  <a:gd name="connsiteY936" fmla="*/ 857718 h 1012513"/>
                  <a:gd name="connsiteX937" fmla="*/ 332429 w 827256"/>
                  <a:gd name="connsiteY937" fmla="*/ 857718 h 1012513"/>
                  <a:gd name="connsiteX938" fmla="*/ 332429 w 827256"/>
                  <a:gd name="connsiteY938" fmla="*/ 860256 h 1012513"/>
                  <a:gd name="connsiteX939" fmla="*/ 334967 w 827256"/>
                  <a:gd name="connsiteY939" fmla="*/ 862794 h 1012513"/>
                  <a:gd name="connsiteX940" fmla="*/ 334967 w 827256"/>
                  <a:gd name="connsiteY940" fmla="*/ 865331 h 1012513"/>
                  <a:gd name="connsiteX941" fmla="*/ 332429 w 827256"/>
                  <a:gd name="connsiteY941" fmla="*/ 867869 h 1012513"/>
                  <a:gd name="connsiteX942" fmla="*/ 329892 w 827256"/>
                  <a:gd name="connsiteY942" fmla="*/ 870406 h 1012513"/>
                  <a:gd name="connsiteX943" fmla="*/ 327354 w 827256"/>
                  <a:gd name="connsiteY943" fmla="*/ 867869 h 1012513"/>
                  <a:gd name="connsiteX944" fmla="*/ 322279 w 827256"/>
                  <a:gd name="connsiteY944" fmla="*/ 867869 h 1012513"/>
                  <a:gd name="connsiteX945" fmla="*/ 319741 w 827256"/>
                  <a:gd name="connsiteY945" fmla="*/ 870406 h 1012513"/>
                  <a:gd name="connsiteX946" fmla="*/ 314666 w 827256"/>
                  <a:gd name="connsiteY946" fmla="*/ 867869 h 1012513"/>
                  <a:gd name="connsiteX947" fmla="*/ 312128 w 827256"/>
                  <a:gd name="connsiteY947" fmla="*/ 867869 h 1012513"/>
                  <a:gd name="connsiteX948" fmla="*/ 309591 w 827256"/>
                  <a:gd name="connsiteY948" fmla="*/ 870406 h 1012513"/>
                  <a:gd name="connsiteX949" fmla="*/ 309591 w 827256"/>
                  <a:gd name="connsiteY949" fmla="*/ 872944 h 1012513"/>
                  <a:gd name="connsiteX950" fmla="*/ 304516 w 827256"/>
                  <a:gd name="connsiteY950" fmla="*/ 872944 h 1012513"/>
                  <a:gd name="connsiteX951" fmla="*/ 301978 w 827256"/>
                  <a:gd name="connsiteY951" fmla="*/ 870406 h 1012513"/>
                  <a:gd name="connsiteX952" fmla="*/ 299440 w 827256"/>
                  <a:gd name="connsiteY952" fmla="*/ 867869 h 1012513"/>
                  <a:gd name="connsiteX953" fmla="*/ 296903 w 827256"/>
                  <a:gd name="connsiteY953" fmla="*/ 867869 h 1012513"/>
                  <a:gd name="connsiteX954" fmla="*/ 296903 w 827256"/>
                  <a:gd name="connsiteY954" fmla="*/ 870406 h 1012513"/>
                  <a:gd name="connsiteX955" fmla="*/ 294365 w 827256"/>
                  <a:gd name="connsiteY955" fmla="*/ 870406 h 1012513"/>
                  <a:gd name="connsiteX956" fmla="*/ 291828 w 827256"/>
                  <a:gd name="connsiteY956" fmla="*/ 872944 h 1012513"/>
                  <a:gd name="connsiteX957" fmla="*/ 286752 w 827256"/>
                  <a:gd name="connsiteY957" fmla="*/ 867869 h 1012513"/>
                  <a:gd name="connsiteX958" fmla="*/ 284214 w 827256"/>
                  <a:gd name="connsiteY958" fmla="*/ 867869 h 1012513"/>
                  <a:gd name="connsiteX959" fmla="*/ 284214 w 827256"/>
                  <a:gd name="connsiteY959" fmla="*/ 865331 h 1012513"/>
                  <a:gd name="connsiteX960" fmla="*/ 276602 w 827256"/>
                  <a:gd name="connsiteY960" fmla="*/ 865331 h 1012513"/>
                  <a:gd name="connsiteX961" fmla="*/ 274064 w 827256"/>
                  <a:gd name="connsiteY961" fmla="*/ 862794 h 1012513"/>
                  <a:gd name="connsiteX962" fmla="*/ 274064 w 827256"/>
                  <a:gd name="connsiteY962" fmla="*/ 860256 h 1012513"/>
                  <a:gd name="connsiteX963" fmla="*/ 271526 w 827256"/>
                  <a:gd name="connsiteY963" fmla="*/ 860256 h 1012513"/>
                  <a:gd name="connsiteX964" fmla="*/ 271526 w 827256"/>
                  <a:gd name="connsiteY964" fmla="*/ 857718 h 1012513"/>
                  <a:gd name="connsiteX965" fmla="*/ 271526 w 827256"/>
                  <a:gd name="connsiteY965" fmla="*/ 860256 h 1012513"/>
                  <a:gd name="connsiteX966" fmla="*/ 268989 w 827256"/>
                  <a:gd name="connsiteY966" fmla="*/ 862794 h 1012513"/>
                  <a:gd name="connsiteX967" fmla="*/ 268989 w 827256"/>
                  <a:gd name="connsiteY967" fmla="*/ 865331 h 1012513"/>
                  <a:gd name="connsiteX968" fmla="*/ 266451 w 827256"/>
                  <a:gd name="connsiteY968" fmla="*/ 867869 h 1012513"/>
                  <a:gd name="connsiteX969" fmla="*/ 261376 w 827256"/>
                  <a:gd name="connsiteY969" fmla="*/ 867869 h 1012513"/>
                  <a:gd name="connsiteX970" fmla="*/ 261376 w 827256"/>
                  <a:gd name="connsiteY970" fmla="*/ 865331 h 1012513"/>
                  <a:gd name="connsiteX971" fmla="*/ 263914 w 827256"/>
                  <a:gd name="connsiteY971" fmla="*/ 865331 h 1012513"/>
                  <a:gd name="connsiteX972" fmla="*/ 266451 w 827256"/>
                  <a:gd name="connsiteY972" fmla="*/ 862794 h 1012513"/>
                  <a:gd name="connsiteX973" fmla="*/ 266451 w 827256"/>
                  <a:gd name="connsiteY973" fmla="*/ 860256 h 1012513"/>
                  <a:gd name="connsiteX974" fmla="*/ 263914 w 827256"/>
                  <a:gd name="connsiteY974" fmla="*/ 857718 h 1012513"/>
                  <a:gd name="connsiteX975" fmla="*/ 261376 w 827256"/>
                  <a:gd name="connsiteY975" fmla="*/ 857718 h 1012513"/>
                  <a:gd name="connsiteX976" fmla="*/ 261376 w 827256"/>
                  <a:gd name="connsiteY976" fmla="*/ 860256 h 1012513"/>
                  <a:gd name="connsiteX977" fmla="*/ 258838 w 827256"/>
                  <a:gd name="connsiteY977" fmla="*/ 865331 h 1012513"/>
                  <a:gd name="connsiteX978" fmla="*/ 258838 w 827256"/>
                  <a:gd name="connsiteY978" fmla="*/ 870406 h 1012513"/>
                  <a:gd name="connsiteX979" fmla="*/ 253763 w 827256"/>
                  <a:gd name="connsiteY979" fmla="*/ 870406 h 1012513"/>
                  <a:gd name="connsiteX980" fmla="*/ 251225 w 827256"/>
                  <a:gd name="connsiteY980" fmla="*/ 872944 h 1012513"/>
                  <a:gd name="connsiteX981" fmla="*/ 248688 w 827256"/>
                  <a:gd name="connsiteY981" fmla="*/ 875482 h 1012513"/>
                  <a:gd name="connsiteX982" fmla="*/ 248688 w 827256"/>
                  <a:gd name="connsiteY982" fmla="*/ 878019 h 1012513"/>
                  <a:gd name="connsiteX983" fmla="*/ 241075 w 827256"/>
                  <a:gd name="connsiteY983" fmla="*/ 878019 h 1012513"/>
                  <a:gd name="connsiteX984" fmla="*/ 233462 w 827256"/>
                  <a:gd name="connsiteY984" fmla="*/ 880557 h 1012513"/>
                  <a:gd name="connsiteX985" fmla="*/ 228387 w 827256"/>
                  <a:gd name="connsiteY985" fmla="*/ 880557 h 1012513"/>
                  <a:gd name="connsiteX986" fmla="*/ 225849 w 827256"/>
                  <a:gd name="connsiteY986" fmla="*/ 883095 h 1012513"/>
                  <a:gd name="connsiteX987" fmla="*/ 218236 w 827256"/>
                  <a:gd name="connsiteY987" fmla="*/ 883095 h 1012513"/>
                  <a:gd name="connsiteX988" fmla="*/ 215699 w 827256"/>
                  <a:gd name="connsiteY988" fmla="*/ 885632 h 1012513"/>
                  <a:gd name="connsiteX989" fmla="*/ 213161 w 827256"/>
                  <a:gd name="connsiteY989" fmla="*/ 888170 h 1012513"/>
                  <a:gd name="connsiteX990" fmla="*/ 213161 w 827256"/>
                  <a:gd name="connsiteY990" fmla="*/ 883095 h 1012513"/>
                  <a:gd name="connsiteX991" fmla="*/ 192860 w 827256"/>
                  <a:gd name="connsiteY991" fmla="*/ 883095 h 1012513"/>
                  <a:gd name="connsiteX992" fmla="*/ 192860 w 827256"/>
                  <a:gd name="connsiteY992" fmla="*/ 890708 h 1012513"/>
                  <a:gd name="connsiteX993" fmla="*/ 195397 w 827256"/>
                  <a:gd name="connsiteY993" fmla="*/ 890708 h 1012513"/>
                  <a:gd name="connsiteX994" fmla="*/ 200473 w 827256"/>
                  <a:gd name="connsiteY994" fmla="*/ 893245 h 1012513"/>
                  <a:gd name="connsiteX995" fmla="*/ 203010 w 827256"/>
                  <a:gd name="connsiteY995" fmla="*/ 895783 h 1012513"/>
                  <a:gd name="connsiteX996" fmla="*/ 205548 w 827256"/>
                  <a:gd name="connsiteY996" fmla="*/ 895783 h 1012513"/>
                  <a:gd name="connsiteX997" fmla="*/ 205548 w 827256"/>
                  <a:gd name="connsiteY997" fmla="*/ 898320 h 1012513"/>
                  <a:gd name="connsiteX998" fmla="*/ 208086 w 827256"/>
                  <a:gd name="connsiteY998" fmla="*/ 900858 h 1012513"/>
                  <a:gd name="connsiteX999" fmla="*/ 205548 w 827256"/>
                  <a:gd name="connsiteY999" fmla="*/ 903396 h 1012513"/>
                  <a:gd name="connsiteX1000" fmla="*/ 190322 w 827256"/>
                  <a:gd name="connsiteY1000" fmla="*/ 903396 h 1012513"/>
                  <a:gd name="connsiteX1001" fmla="*/ 187785 w 827256"/>
                  <a:gd name="connsiteY1001" fmla="*/ 905933 h 1012513"/>
                  <a:gd name="connsiteX1002" fmla="*/ 182709 w 827256"/>
                  <a:gd name="connsiteY1002" fmla="*/ 905933 h 1012513"/>
                  <a:gd name="connsiteX1003" fmla="*/ 185247 w 827256"/>
                  <a:gd name="connsiteY1003" fmla="*/ 905933 h 1012513"/>
                  <a:gd name="connsiteX1004" fmla="*/ 182709 w 827256"/>
                  <a:gd name="connsiteY1004" fmla="*/ 903396 h 1012513"/>
                  <a:gd name="connsiteX1005" fmla="*/ 172559 w 827256"/>
                  <a:gd name="connsiteY1005" fmla="*/ 903396 h 1012513"/>
                  <a:gd name="connsiteX1006" fmla="*/ 167483 w 827256"/>
                  <a:gd name="connsiteY1006" fmla="*/ 900858 h 1012513"/>
                  <a:gd name="connsiteX1007" fmla="*/ 164946 w 827256"/>
                  <a:gd name="connsiteY1007" fmla="*/ 898320 h 1012513"/>
                  <a:gd name="connsiteX1008" fmla="*/ 164946 w 827256"/>
                  <a:gd name="connsiteY1008" fmla="*/ 903396 h 1012513"/>
                  <a:gd name="connsiteX1009" fmla="*/ 162408 w 827256"/>
                  <a:gd name="connsiteY1009" fmla="*/ 905933 h 1012513"/>
                  <a:gd name="connsiteX1010" fmla="*/ 157333 w 827256"/>
                  <a:gd name="connsiteY1010" fmla="*/ 905933 h 1012513"/>
                  <a:gd name="connsiteX1011" fmla="*/ 154795 w 827256"/>
                  <a:gd name="connsiteY1011" fmla="*/ 903396 h 1012513"/>
                  <a:gd name="connsiteX1012" fmla="*/ 152258 w 827256"/>
                  <a:gd name="connsiteY1012" fmla="*/ 900858 h 1012513"/>
                  <a:gd name="connsiteX1013" fmla="*/ 152258 w 827256"/>
                  <a:gd name="connsiteY1013" fmla="*/ 898320 h 1012513"/>
                  <a:gd name="connsiteX1014" fmla="*/ 154795 w 827256"/>
                  <a:gd name="connsiteY1014" fmla="*/ 898320 h 1012513"/>
                  <a:gd name="connsiteX1015" fmla="*/ 157333 w 827256"/>
                  <a:gd name="connsiteY1015" fmla="*/ 895783 h 1012513"/>
                  <a:gd name="connsiteX1016" fmla="*/ 159871 w 827256"/>
                  <a:gd name="connsiteY1016" fmla="*/ 893245 h 1012513"/>
                  <a:gd name="connsiteX1017" fmla="*/ 159871 w 827256"/>
                  <a:gd name="connsiteY1017" fmla="*/ 890708 h 1012513"/>
                  <a:gd name="connsiteX1018" fmla="*/ 157333 w 827256"/>
                  <a:gd name="connsiteY1018" fmla="*/ 890708 h 1012513"/>
                  <a:gd name="connsiteX1019" fmla="*/ 154795 w 827256"/>
                  <a:gd name="connsiteY1019" fmla="*/ 893245 h 1012513"/>
                  <a:gd name="connsiteX1020" fmla="*/ 152258 w 827256"/>
                  <a:gd name="connsiteY1020" fmla="*/ 893245 h 1012513"/>
                  <a:gd name="connsiteX1021" fmla="*/ 149720 w 827256"/>
                  <a:gd name="connsiteY1021" fmla="*/ 890708 h 1012513"/>
                  <a:gd name="connsiteX1022" fmla="*/ 147183 w 827256"/>
                  <a:gd name="connsiteY1022" fmla="*/ 888170 h 1012513"/>
                  <a:gd name="connsiteX1023" fmla="*/ 147183 w 827256"/>
                  <a:gd name="connsiteY1023" fmla="*/ 885632 h 1012513"/>
                  <a:gd name="connsiteX1024" fmla="*/ 139570 w 827256"/>
                  <a:gd name="connsiteY1024" fmla="*/ 885632 h 1012513"/>
                  <a:gd name="connsiteX1025" fmla="*/ 139570 w 827256"/>
                  <a:gd name="connsiteY1025" fmla="*/ 890708 h 1012513"/>
                  <a:gd name="connsiteX1026" fmla="*/ 142107 w 827256"/>
                  <a:gd name="connsiteY1026" fmla="*/ 890708 h 1012513"/>
                  <a:gd name="connsiteX1027" fmla="*/ 142107 w 827256"/>
                  <a:gd name="connsiteY1027" fmla="*/ 893245 h 1012513"/>
                  <a:gd name="connsiteX1028" fmla="*/ 144645 w 827256"/>
                  <a:gd name="connsiteY1028" fmla="*/ 893245 h 1012513"/>
                  <a:gd name="connsiteX1029" fmla="*/ 144645 w 827256"/>
                  <a:gd name="connsiteY1029" fmla="*/ 898320 h 1012513"/>
                  <a:gd name="connsiteX1030" fmla="*/ 139570 w 827256"/>
                  <a:gd name="connsiteY1030" fmla="*/ 895783 h 1012513"/>
                  <a:gd name="connsiteX1031" fmla="*/ 134494 w 827256"/>
                  <a:gd name="connsiteY1031" fmla="*/ 895783 h 1012513"/>
                  <a:gd name="connsiteX1032" fmla="*/ 126882 w 827256"/>
                  <a:gd name="connsiteY1032" fmla="*/ 898320 h 1012513"/>
                  <a:gd name="connsiteX1033" fmla="*/ 124344 w 827256"/>
                  <a:gd name="connsiteY1033" fmla="*/ 898320 h 1012513"/>
                  <a:gd name="connsiteX1034" fmla="*/ 121806 w 827256"/>
                  <a:gd name="connsiteY1034" fmla="*/ 900858 h 1012513"/>
                  <a:gd name="connsiteX1035" fmla="*/ 124344 w 827256"/>
                  <a:gd name="connsiteY1035" fmla="*/ 905933 h 1012513"/>
                  <a:gd name="connsiteX1036" fmla="*/ 126882 w 827256"/>
                  <a:gd name="connsiteY1036" fmla="*/ 905933 h 1012513"/>
                  <a:gd name="connsiteX1037" fmla="*/ 129419 w 827256"/>
                  <a:gd name="connsiteY1037" fmla="*/ 908471 h 1012513"/>
                  <a:gd name="connsiteX1038" fmla="*/ 126882 w 827256"/>
                  <a:gd name="connsiteY1038" fmla="*/ 908471 h 1012513"/>
                  <a:gd name="connsiteX1039" fmla="*/ 126882 w 827256"/>
                  <a:gd name="connsiteY1039" fmla="*/ 911009 h 1012513"/>
                  <a:gd name="connsiteX1040" fmla="*/ 124344 w 827256"/>
                  <a:gd name="connsiteY1040" fmla="*/ 908471 h 1012513"/>
                  <a:gd name="connsiteX1041" fmla="*/ 119269 w 827256"/>
                  <a:gd name="connsiteY1041" fmla="*/ 908471 h 1012513"/>
                  <a:gd name="connsiteX1042" fmla="*/ 116731 w 827256"/>
                  <a:gd name="connsiteY1042" fmla="*/ 911009 h 1012513"/>
                  <a:gd name="connsiteX1043" fmla="*/ 114193 w 827256"/>
                  <a:gd name="connsiteY1043" fmla="*/ 908471 h 1012513"/>
                  <a:gd name="connsiteX1044" fmla="*/ 111656 w 827256"/>
                  <a:gd name="connsiteY1044" fmla="*/ 908471 h 1012513"/>
                  <a:gd name="connsiteX1045" fmla="*/ 111656 w 827256"/>
                  <a:gd name="connsiteY1045" fmla="*/ 918621 h 1012513"/>
                  <a:gd name="connsiteX1046" fmla="*/ 114193 w 827256"/>
                  <a:gd name="connsiteY1046" fmla="*/ 921159 h 1012513"/>
                  <a:gd name="connsiteX1047" fmla="*/ 114193 w 827256"/>
                  <a:gd name="connsiteY1047" fmla="*/ 923697 h 1012513"/>
                  <a:gd name="connsiteX1048" fmla="*/ 109118 w 827256"/>
                  <a:gd name="connsiteY1048" fmla="*/ 926234 h 1012513"/>
                  <a:gd name="connsiteX1049" fmla="*/ 101505 w 827256"/>
                  <a:gd name="connsiteY1049" fmla="*/ 926234 h 1012513"/>
                  <a:gd name="connsiteX1050" fmla="*/ 98968 w 827256"/>
                  <a:gd name="connsiteY1050" fmla="*/ 931310 h 1012513"/>
                  <a:gd name="connsiteX1051" fmla="*/ 98968 w 827256"/>
                  <a:gd name="connsiteY1051" fmla="*/ 933847 h 1012513"/>
                  <a:gd name="connsiteX1052" fmla="*/ 96430 w 827256"/>
                  <a:gd name="connsiteY1052" fmla="*/ 933847 h 1012513"/>
                  <a:gd name="connsiteX1053" fmla="*/ 96430 w 827256"/>
                  <a:gd name="connsiteY1053" fmla="*/ 931310 h 1012513"/>
                  <a:gd name="connsiteX1054" fmla="*/ 88817 w 827256"/>
                  <a:gd name="connsiteY1054" fmla="*/ 931310 h 1012513"/>
                  <a:gd name="connsiteX1055" fmla="*/ 88817 w 827256"/>
                  <a:gd name="connsiteY1055" fmla="*/ 933847 h 1012513"/>
                  <a:gd name="connsiteX1056" fmla="*/ 86280 w 827256"/>
                  <a:gd name="connsiteY1056" fmla="*/ 936385 h 1012513"/>
                  <a:gd name="connsiteX1057" fmla="*/ 86280 w 827256"/>
                  <a:gd name="connsiteY1057" fmla="*/ 938922 h 1012513"/>
                  <a:gd name="connsiteX1058" fmla="*/ 91355 w 827256"/>
                  <a:gd name="connsiteY1058" fmla="*/ 938922 h 1012513"/>
                  <a:gd name="connsiteX1059" fmla="*/ 91355 w 827256"/>
                  <a:gd name="connsiteY1059" fmla="*/ 941460 h 1012513"/>
                  <a:gd name="connsiteX1060" fmla="*/ 93892 w 827256"/>
                  <a:gd name="connsiteY1060" fmla="*/ 943998 h 1012513"/>
                  <a:gd name="connsiteX1061" fmla="*/ 91355 w 827256"/>
                  <a:gd name="connsiteY1061" fmla="*/ 949073 h 1012513"/>
                  <a:gd name="connsiteX1062" fmla="*/ 91355 w 827256"/>
                  <a:gd name="connsiteY1062" fmla="*/ 954148 h 1012513"/>
                  <a:gd name="connsiteX1063" fmla="*/ 86280 w 827256"/>
                  <a:gd name="connsiteY1063" fmla="*/ 954148 h 1012513"/>
                  <a:gd name="connsiteX1064" fmla="*/ 81204 w 827256"/>
                  <a:gd name="connsiteY1064" fmla="*/ 951611 h 1012513"/>
                  <a:gd name="connsiteX1065" fmla="*/ 78666 w 827256"/>
                  <a:gd name="connsiteY1065" fmla="*/ 954148 h 1012513"/>
                  <a:gd name="connsiteX1066" fmla="*/ 78666 w 827256"/>
                  <a:gd name="connsiteY1066" fmla="*/ 959224 h 1012513"/>
                  <a:gd name="connsiteX1067" fmla="*/ 81204 w 827256"/>
                  <a:gd name="connsiteY1067" fmla="*/ 961761 h 1012513"/>
                  <a:gd name="connsiteX1068" fmla="*/ 78666 w 827256"/>
                  <a:gd name="connsiteY1068" fmla="*/ 964299 h 1012513"/>
                  <a:gd name="connsiteX1069" fmla="*/ 78666 w 827256"/>
                  <a:gd name="connsiteY1069" fmla="*/ 969374 h 1012513"/>
                  <a:gd name="connsiteX1070" fmla="*/ 76129 w 827256"/>
                  <a:gd name="connsiteY1070" fmla="*/ 969374 h 1012513"/>
                  <a:gd name="connsiteX1071" fmla="*/ 76129 w 827256"/>
                  <a:gd name="connsiteY1071" fmla="*/ 966836 h 1012513"/>
                  <a:gd name="connsiteX1072" fmla="*/ 73592 w 827256"/>
                  <a:gd name="connsiteY1072" fmla="*/ 966836 h 1012513"/>
                  <a:gd name="connsiteX1073" fmla="*/ 73592 w 827256"/>
                  <a:gd name="connsiteY1073" fmla="*/ 969374 h 1012513"/>
                  <a:gd name="connsiteX1074" fmla="*/ 68516 w 827256"/>
                  <a:gd name="connsiteY1074" fmla="*/ 969374 h 1012513"/>
                  <a:gd name="connsiteX1075" fmla="*/ 68516 w 827256"/>
                  <a:gd name="connsiteY1075" fmla="*/ 964299 h 1012513"/>
                  <a:gd name="connsiteX1076" fmla="*/ 63441 w 827256"/>
                  <a:gd name="connsiteY1076" fmla="*/ 964299 h 1012513"/>
                  <a:gd name="connsiteX1077" fmla="*/ 63441 w 827256"/>
                  <a:gd name="connsiteY1077" fmla="*/ 961761 h 1012513"/>
                  <a:gd name="connsiteX1078" fmla="*/ 60903 w 827256"/>
                  <a:gd name="connsiteY1078" fmla="*/ 961761 h 1012513"/>
                  <a:gd name="connsiteX1079" fmla="*/ 58366 w 827256"/>
                  <a:gd name="connsiteY1079" fmla="*/ 964299 h 1012513"/>
                  <a:gd name="connsiteX1080" fmla="*/ 55828 w 827256"/>
                  <a:gd name="connsiteY1080" fmla="*/ 969374 h 1012513"/>
                  <a:gd name="connsiteX1081" fmla="*/ 50753 w 827256"/>
                  <a:gd name="connsiteY1081" fmla="*/ 971912 h 1012513"/>
                  <a:gd name="connsiteX1082" fmla="*/ 45678 w 827256"/>
                  <a:gd name="connsiteY1082" fmla="*/ 974449 h 1012513"/>
                  <a:gd name="connsiteX1083" fmla="*/ 43140 w 827256"/>
                  <a:gd name="connsiteY1083" fmla="*/ 976987 h 1012513"/>
                  <a:gd name="connsiteX1084" fmla="*/ 40602 w 827256"/>
                  <a:gd name="connsiteY1084" fmla="*/ 979524 h 1012513"/>
                  <a:gd name="connsiteX1085" fmla="*/ 38064 w 827256"/>
                  <a:gd name="connsiteY1085" fmla="*/ 979524 h 1012513"/>
                  <a:gd name="connsiteX1086" fmla="*/ 32989 w 827256"/>
                  <a:gd name="connsiteY1086" fmla="*/ 982062 h 1012513"/>
                  <a:gd name="connsiteX1087" fmla="*/ 30452 w 827256"/>
                  <a:gd name="connsiteY1087" fmla="*/ 982062 h 1012513"/>
                  <a:gd name="connsiteX1088" fmla="*/ 27914 w 827256"/>
                  <a:gd name="connsiteY1088" fmla="*/ 979524 h 1012513"/>
                  <a:gd name="connsiteX1089" fmla="*/ 27914 w 827256"/>
                  <a:gd name="connsiteY1089" fmla="*/ 974449 h 1012513"/>
                  <a:gd name="connsiteX1090" fmla="*/ 25376 w 827256"/>
                  <a:gd name="connsiteY1090" fmla="*/ 964299 h 1012513"/>
                  <a:gd name="connsiteX1091" fmla="*/ 25376 w 827256"/>
                  <a:gd name="connsiteY1091" fmla="*/ 961761 h 1012513"/>
                  <a:gd name="connsiteX1092" fmla="*/ 22839 w 827256"/>
                  <a:gd name="connsiteY1092" fmla="*/ 954148 h 1012513"/>
                  <a:gd name="connsiteX1093" fmla="*/ 17764 w 827256"/>
                  <a:gd name="connsiteY1093" fmla="*/ 943998 h 1012513"/>
                  <a:gd name="connsiteX1094" fmla="*/ 17764 w 827256"/>
                  <a:gd name="connsiteY1094" fmla="*/ 941460 h 1012513"/>
                  <a:gd name="connsiteX1095" fmla="*/ 12688 w 827256"/>
                  <a:gd name="connsiteY1095" fmla="*/ 936385 h 1012513"/>
                  <a:gd name="connsiteX1096" fmla="*/ 7613 w 827256"/>
                  <a:gd name="connsiteY1096" fmla="*/ 928772 h 1012513"/>
                  <a:gd name="connsiteX1097" fmla="*/ 7613 w 827256"/>
                  <a:gd name="connsiteY1097" fmla="*/ 918621 h 1012513"/>
                  <a:gd name="connsiteX1098" fmla="*/ 10151 w 827256"/>
                  <a:gd name="connsiteY1098" fmla="*/ 916084 h 1012513"/>
                  <a:gd name="connsiteX1099" fmla="*/ 12688 w 827256"/>
                  <a:gd name="connsiteY1099" fmla="*/ 911009 h 1012513"/>
                  <a:gd name="connsiteX1100" fmla="*/ 15226 w 827256"/>
                  <a:gd name="connsiteY1100" fmla="*/ 908471 h 1012513"/>
                  <a:gd name="connsiteX1101" fmla="*/ 15226 w 827256"/>
                  <a:gd name="connsiteY1101" fmla="*/ 905933 h 1012513"/>
                  <a:gd name="connsiteX1102" fmla="*/ 12688 w 827256"/>
                  <a:gd name="connsiteY1102" fmla="*/ 900858 h 1012513"/>
                  <a:gd name="connsiteX1103" fmla="*/ 12688 w 827256"/>
                  <a:gd name="connsiteY1103" fmla="*/ 878019 h 1012513"/>
                  <a:gd name="connsiteX1104" fmla="*/ 15226 w 827256"/>
                  <a:gd name="connsiteY1104" fmla="*/ 872944 h 1012513"/>
                  <a:gd name="connsiteX1105" fmla="*/ 15226 w 827256"/>
                  <a:gd name="connsiteY1105" fmla="*/ 865331 h 1012513"/>
                  <a:gd name="connsiteX1106" fmla="*/ 12688 w 827256"/>
                  <a:gd name="connsiteY1106" fmla="*/ 860256 h 1012513"/>
                  <a:gd name="connsiteX1107" fmla="*/ 10151 w 827256"/>
                  <a:gd name="connsiteY1107" fmla="*/ 857718 h 1012513"/>
                  <a:gd name="connsiteX1108" fmla="*/ 10151 w 827256"/>
                  <a:gd name="connsiteY1108" fmla="*/ 855181 h 1012513"/>
                  <a:gd name="connsiteX1109" fmla="*/ 7613 w 827256"/>
                  <a:gd name="connsiteY1109" fmla="*/ 852643 h 1012513"/>
                  <a:gd name="connsiteX1110" fmla="*/ 5075 w 827256"/>
                  <a:gd name="connsiteY1110" fmla="*/ 847568 h 1012513"/>
                  <a:gd name="connsiteX1111" fmla="*/ 2538 w 827256"/>
                  <a:gd name="connsiteY1111" fmla="*/ 842493 h 1012513"/>
                  <a:gd name="connsiteX1112" fmla="*/ 2538 w 827256"/>
                  <a:gd name="connsiteY1112" fmla="*/ 839955 h 1012513"/>
                  <a:gd name="connsiteX1113" fmla="*/ 5075 w 827256"/>
                  <a:gd name="connsiteY1113" fmla="*/ 834880 h 1012513"/>
                  <a:gd name="connsiteX1114" fmla="*/ 7613 w 827256"/>
                  <a:gd name="connsiteY1114" fmla="*/ 827267 h 1012513"/>
                  <a:gd name="connsiteX1115" fmla="*/ 7613 w 827256"/>
                  <a:gd name="connsiteY1115" fmla="*/ 819654 h 1012513"/>
                  <a:gd name="connsiteX1116" fmla="*/ 5075 w 827256"/>
                  <a:gd name="connsiteY1116" fmla="*/ 817116 h 1012513"/>
                  <a:gd name="connsiteX1117" fmla="*/ 2538 w 827256"/>
                  <a:gd name="connsiteY1117" fmla="*/ 812041 h 1012513"/>
                  <a:gd name="connsiteX1118" fmla="*/ 0 w 827256"/>
                  <a:gd name="connsiteY1118" fmla="*/ 806966 h 1012513"/>
                  <a:gd name="connsiteX1119" fmla="*/ 2538 w 827256"/>
                  <a:gd name="connsiteY1119" fmla="*/ 804428 h 1012513"/>
                  <a:gd name="connsiteX1120" fmla="*/ 2538 w 827256"/>
                  <a:gd name="connsiteY1120" fmla="*/ 801891 h 1012513"/>
                  <a:gd name="connsiteX1121" fmla="*/ 5075 w 827256"/>
                  <a:gd name="connsiteY1121" fmla="*/ 799353 h 1012513"/>
                  <a:gd name="connsiteX1122" fmla="*/ 5075 w 827256"/>
                  <a:gd name="connsiteY1122" fmla="*/ 781589 h 1012513"/>
                  <a:gd name="connsiteX1123" fmla="*/ 10151 w 827256"/>
                  <a:gd name="connsiteY1123" fmla="*/ 771439 h 1012513"/>
                  <a:gd name="connsiteX1124" fmla="*/ 10151 w 827256"/>
                  <a:gd name="connsiteY1124" fmla="*/ 771439 h 101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</a:cxnLst>
                <a:rect l="l" t="t" r="r" b="b"/>
                <a:pathLst>
                  <a:path w="827256" h="1012513">
                    <a:moveTo>
                      <a:pt x="10151" y="771365"/>
                    </a:moveTo>
                    <a:lnTo>
                      <a:pt x="15226" y="761215"/>
                    </a:lnTo>
                    <a:lnTo>
                      <a:pt x="17764" y="758677"/>
                    </a:lnTo>
                    <a:lnTo>
                      <a:pt x="17764" y="751064"/>
                    </a:lnTo>
                    <a:lnTo>
                      <a:pt x="15226" y="745989"/>
                    </a:lnTo>
                    <a:lnTo>
                      <a:pt x="15226" y="740913"/>
                    </a:lnTo>
                    <a:lnTo>
                      <a:pt x="12688" y="735838"/>
                    </a:lnTo>
                    <a:lnTo>
                      <a:pt x="10151" y="733301"/>
                    </a:lnTo>
                    <a:lnTo>
                      <a:pt x="10151" y="730763"/>
                    </a:lnTo>
                    <a:lnTo>
                      <a:pt x="12688" y="728225"/>
                    </a:lnTo>
                    <a:lnTo>
                      <a:pt x="15226" y="725688"/>
                    </a:lnTo>
                    <a:lnTo>
                      <a:pt x="20301" y="723150"/>
                    </a:lnTo>
                    <a:lnTo>
                      <a:pt x="22839" y="720612"/>
                    </a:lnTo>
                    <a:lnTo>
                      <a:pt x="30452" y="715537"/>
                    </a:lnTo>
                    <a:lnTo>
                      <a:pt x="32989" y="713000"/>
                    </a:lnTo>
                    <a:lnTo>
                      <a:pt x="35527" y="710462"/>
                    </a:lnTo>
                    <a:lnTo>
                      <a:pt x="38064" y="705387"/>
                    </a:lnTo>
                    <a:lnTo>
                      <a:pt x="40602" y="702849"/>
                    </a:lnTo>
                    <a:lnTo>
                      <a:pt x="43140" y="697774"/>
                    </a:lnTo>
                    <a:lnTo>
                      <a:pt x="45678" y="692698"/>
                    </a:lnTo>
                    <a:lnTo>
                      <a:pt x="45678" y="687623"/>
                    </a:lnTo>
                    <a:lnTo>
                      <a:pt x="50753" y="680010"/>
                    </a:lnTo>
                    <a:lnTo>
                      <a:pt x="50753" y="677473"/>
                    </a:lnTo>
                    <a:lnTo>
                      <a:pt x="55828" y="674935"/>
                    </a:lnTo>
                    <a:lnTo>
                      <a:pt x="60903" y="672398"/>
                    </a:lnTo>
                    <a:lnTo>
                      <a:pt x="63441" y="669860"/>
                    </a:lnTo>
                    <a:lnTo>
                      <a:pt x="71054" y="667322"/>
                    </a:lnTo>
                    <a:lnTo>
                      <a:pt x="76129" y="664785"/>
                    </a:lnTo>
                    <a:lnTo>
                      <a:pt x="78666" y="662247"/>
                    </a:lnTo>
                    <a:lnTo>
                      <a:pt x="81204" y="659709"/>
                    </a:lnTo>
                    <a:lnTo>
                      <a:pt x="81204" y="652096"/>
                    </a:lnTo>
                    <a:lnTo>
                      <a:pt x="86280" y="652096"/>
                    </a:lnTo>
                    <a:lnTo>
                      <a:pt x="86280" y="644484"/>
                    </a:lnTo>
                    <a:lnTo>
                      <a:pt x="88817" y="639408"/>
                    </a:lnTo>
                    <a:lnTo>
                      <a:pt x="88817" y="614043"/>
                    </a:lnTo>
                    <a:lnTo>
                      <a:pt x="86280" y="614043"/>
                    </a:lnTo>
                    <a:lnTo>
                      <a:pt x="86280" y="598817"/>
                    </a:lnTo>
                    <a:lnTo>
                      <a:pt x="88817" y="598817"/>
                    </a:lnTo>
                    <a:lnTo>
                      <a:pt x="91355" y="596279"/>
                    </a:lnTo>
                    <a:lnTo>
                      <a:pt x="91355" y="593742"/>
                    </a:lnTo>
                    <a:lnTo>
                      <a:pt x="93892" y="591204"/>
                    </a:lnTo>
                    <a:lnTo>
                      <a:pt x="93892" y="586129"/>
                    </a:lnTo>
                    <a:lnTo>
                      <a:pt x="96430" y="583591"/>
                    </a:lnTo>
                    <a:lnTo>
                      <a:pt x="96430" y="558225"/>
                    </a:lnTo>
                    <a:lnTo>
                      <a:pt x="98968" y="553150"/>
                    </a:lnTo>
                    <a:lnTo>
                      <a:pt x="98968" y="550612"/>
                    </a:lnTo>
                    <a:lnTo>
                      <a:pt x="101505" y="545537"/>
                    </a:lnTo>
                    <a:lnTo>
                      <a:pt x="101505" y="517634"/>
                    </a:lnTo>
                    <a:lnTo>
                      <a:pt x="98968" y="512559"/>
                    </a:lnTo>
                    <a:lnTo>
                      <a:pt x="96430" y="510021"/>
                    </a:lnTo>
                    <a:lnTo>
                      <a:pt x="93892" y="507483"/>
                    </a:lnTo>
                    <a:lnTo>
                      <a:pt x="96430" y="504946"/>
                    </a:lnTo>
                    <a:lnTo>
                      <a:pt x="96430" y="494795"/>
                    </a:lnTo>
                    <a:lnTo>
                      <a:pt x="93892" y="492258"/>
                    </a:lnTo>
                    <a:lnTo>
                      <a:pt x="93892" y="477032"/>
                    </a:lnTo>
                    <a:lnTo>
                      <a:pt x="96430" y="474494"/>
                    </a:lnTo>
                    <a:lnTo>
                      <a:pt x="91355" y="469419"/>
                    </a:lnTo>
                    <a:lnTo>
                      <a:pt x="91355" y="466881"/>
                    </a:lnTo>
                    <a:lnTo>
                      <a:pt x="88817" y="464344"/>
                    </a:lnTo>
                    <a:lnTo>
                      <a:pt x="88817" y="454193"/>
                    </a:lnTo>
                    <a:lnTo>
                      <a:pt x="86280" y="451656"/>
                    </a:lnTo>
                    <a:lnTo>
                      <a:pt x="86280" y="449118"/>
                    </a:lnTo>
                    <a:lnTo>
                      <a:pt x="83742" y="446580"/>
                    </a:lnTo>
                    <a:lnTo>
                      <a:pt x="81204" y="444043"/>
                    </a:lnTo>
                    <a:lnTo>
                      <a:pt x="81204" y="433892"/>
                    </a:lnTo>
                    <a:lnTo>
                      <a:pt x="78666" y="428817"/>
                    </a:lnTo>
                    <a:lnTo>
                      <a:pt x="81204" y="423742"/>
                    </a:lnTo>
                    <a:lnTo>
                      <a:pt x="83742" y="421204"/>
                    </a:lnTo>
                    <a:lnTo>
                      <a:pt x="86280" y="418666"/>
                    </a:lnTo>
                    <a:lnTo>
                      <a:pt x="88817" y="416129"/>
                    </a:lnTo>
                    <a:lnTo>
                      <a:pt x="88817" y="403441"/>
                    </a:lnTo>
                    <a:lnTo>
                      <a:pt x="81204" y="393290"/>
                    </a:lnTo>
                    <a:lnTo>
                      <a:pt x="81204" y="390752"/>
                    </a:lnTo>
                    <a:lnTo>
                      <a:pt x="78666" y="385677"/>
                    </a:lnTo>
                    <a:lnTo>
                      <a:pt x="78666" y="334935"/>
                    </a:lnTo>
                    <a:lnTo>
                      <a:pt x="76129" y="329860"/>
                    </a:lnTo>
                    <a:lnTo>
                      <a:pt x="78666" y="319709"/>
                    </a:lnTo>
                    <a:lnTo>
                      <a:pt x="78666" y="299419"/>
                    </a:lnTo>
                    <a:lnTo>
                      <a:pt x="76129" y="294344"/>
                    </a:lnTo>
                    <a:lnTo>
                      <a:pt x="76129" y="289268"/>
                    </a:lnTo>
                    <a:lnTo>
                      <a:pt x="73592" y="286731"/>
                    </a:lnTo>
                    <a:lnTo>
                      <a:pt x="73592" y="281656"/>
                    </a:lnTo>
                    <a:lnTo>
                      <a:pt x="71054" y="279118"/>
                    </a:lnTo>
                    <a:lnTo>
                      <a:pt x="71054" y="276580"/>
                    </a:lnTo>
                    <a:lnTo>
                      <a:pt x="65978" y="271505"/>
                    </a:lnTo>
                    <a:lnTo>
                      <a:pt x="60903" y="266430"/>
                    </a:lnTo>
                    <a:lnTo>
                      <a:pt x="58366" y="261355"/>
                    </a:lnTo>
                    <a:lnTo>
                      <a:pt x="55828" y="256279"/>
                    </a:lnTo>
                    <a:lnTo>
                      <a:pt x="48215" y="248666"/>
                    </a:lnTo>
                    <a:lnTo>
                      <a:pt x="45678" y="241054"/>
                    </a:lnTo>
                    <a:lnTo>
                      <a:pt x="43140" y="235978"/>
                    </a:lnTo>
                    <a:lnTo>
                      <a:pt x="40602" y="233441"/>
                    </a:lnTo>
                    <a:lnTo>
                      <a:pt x="38064" y="228365"/>
                    </a:lnTo>
                    <a:lnTo>
                      <a:pt x="35527" y="223290"/>
                    </a:lnTo>
                    <a:lnTo>
                      <a:pt x="30452" y="218215"/>
                    </a:lnTo>
                    <a:lnTo>
                      <a:pt x="30452" y="197924"/>
                    </a:lnTo>
                    <a:lnTo>
                      <a:pt x="32989" y="190312"/>
                    </a:lnTo>
                    <a:lnTo>
                      <a:pt x="35527" y="187774"/>
                    </a:lnTo>
                    <a:lnTo>
                      <a:pt x="35527" y="167483"/>
                    </a:lnTo>
                    <a:lnTo>
                      <a:pt x="32989" y="159871"/>
                    </a:lnTo>
                    <a:lnTo>
                      <a:pt x="30452" y="152258"/>
                    </a:lnTo>
                    <a:lnTo>
                      <a:pt x="27914" y="144645"/>
                    </a:lnTo>
                    <a:lnTo>
                      <a:pt x="27914" y="131957"/>
                    </a:lnTo>
                    <a:lnTo>
                      <a:pt x="22839" y="121806"/>
                    </a:lnTo>
                    <a:lnTo>
                      <a:pt x="20301" y="114193"/>
                    </a:lnTo>
                    <a:lnTo>
                      <a:pt x="20301" y="109118"/>
                    </a:lnTo>
                    <a:lnTo>
                      <a:pt x="15226" y="98967"/>
                    </a:lnTo>
                    <a:lnTo>
                      <a:pt x="15226" y="93892"/>
                    </a:lnTo>
                    <a:lnTo>
                      <a:pt x="12688" y="86279"/>
                    </a:lnTo>
                    <a:lnTo>
                      <a:pt x="10151" y="78666"/>
                    </a:lnTo>
                    <a:lnTo>
                      <a:pt x="7613" y="71054"/>
                    </a:lnTo>
                    <a:lnTo>
                      <a:pt x="7613" y="58365"/>
                    </a:lnTo>
                    <a:lnTo>
                      <a:pt x="10151" y="60903"/>
                    </a:lnTo>
                    <a:lnTo>
                      <a:pt x="10151" y="58365"/>
                    </a:lnTo>
                    <a:lnTo>
                      <a:pt x="12688" y="58365"/>
                    </a:lnTo>
                    <a:lnTo>
                      <a:pt x="12688" y="55828"/>
                    </a:lnTo>
                    <a:lnTo>
                      <a:pt x="10151" y="55828"/>
                    </a:lnTo>
                    <a:lnTo>
                      <a:pt x="10151" y="50753"/>
                    </a:lnTo>
                    <a:lnTo>
                      <a:pt x="12688" y="48215"/>
                    </a:lnTo>
                    <a:lnTo>
                      <a:pt x="15226" y="43140"/>
                    </a:lnTo>
                    <a:lnTo>
                      <a:pt x="15226" y="38064"/>
                    </a:lnTo>
                    <a:lnTo>
                      <a:pt x="17764" y="35527"/>
                    </a:lnTo>
                    <a:lnTo>
                      <a:pt x="20301" y="35527"/>
                    </a:lnTo>
                    <a:lnTo>
                      <a:pt x="20301" y="32989"/>
                    </a:lnTo>
                    <a:lnTo>
                      <a:pt x="22839" y="32989"/>
                    </a:lnTo>
                    <a:lnTo>
                      <a:pt x="22839" y="22839"/>
                    </a:lnTo>
                    <a:lnTo>
                      <a:pt x="25376" y="22839"/>
                    </a:lnTo>
                    <a:lnTo>
                      <a:pt x="27914" y="20301"/>
                    </a:lnTo>
                    <a:lnTo>
                      <a:pt x="27914" y="17763"/>
                    </a:lnTo>
                    <a:lnTo>
                      <a:pt x="30452" y="17763"/>
                    </a:lnTo>
                    <a:lnTo>
                      <a:pt x="30452" y="15226"/>
                    </a:lnTo>
                    <a:lnTo>
                      <a:pt x="32989" y="15226"/>
                    </a:lnTo>
                    <a:lnTo>
                      <a:pt x="35527" y="12688"/>
                    </a:lnTo>
                    <a:lnTo>
                      <a:pt x="38064" y="12688"/>
                    </a:lnTo>
                    <a:lnTo>
                      <a:pt x="38064" y="10151"/>
                    </a:lnTo>
                    <a:lnTo>
                      <a:pt x="40602" y="10151"/>
                    </a:lnTo>
                    <a:lnTo>
                      <a:pt x="40602" y="7613"/>
                    </a:lnTo>
                    <a:lnTo>
                      <a:pt x="45678" y="7613"/>
                    </a:lnTo>
                    <a:lnTo>
                      <a:pt x="48215" y="5075"/>
                    </a:lnTo>
                    <a:lnTo>
                      <a:pt x="55828" y="5075"/>
                    </a:lnTo>
                    <a:lnTo>
                      <a:pt x="58366" y="7613"/>
                    </a:lnTo>
                    <a:lnTo>
                      <a:pt x="60903" y="5075"/>
                    </a:lnTo>
                    <a:lnTo>
                      <a:pt x="63441" y="7613"/>
                    </a:lnTo>
                    <a:lnTo>
                      <a:pt x="68516" y="10151"/>
                    </a:lnTo>
                    <a:lnTo>
                      <a:pt x="71054" y="12688"/>
                    </a:lnTo>
                    <a:lnTo>
                      <a:pt x="76129" y="12688"/>
                    </a:lnTo>
                    <a:lnTo>
                      <a:pt x="76129" y="15226"/>
                    </a:lnTo>
                    <a:lnTo>
                      <a:pt x="78666" y="15226"/>
                    </a:lnTo>
                    <a:lnTo>
                      <a:pt x="81204" y="17763"/>
                    </a:lnTo>
                    <a:lnTo>
                      <a:pt x="83742" y="17763"/>
                    </a:lnTo>
                    <a:lnTo>
                      <a:pt x="86280" y="20301"/>
                    </a:lnTo>
                    <a:lnTo>
                      <a:pt x="88817" y="20301"/>
                    </a:lnTo>
                    <a:lnTo>
                      <a:pt x="91355" y="22839"/>
                    </a:lnTo>
                    <a:lnTo>
                      <a:pt x="93892" y="25376"/>
                    </a:lnTo>
                    <a:lnTo>
                      <a:pt x="93892" y="27914"/>
                    </a:lnTo>
                    <a:lnTo>
                      <a:pt x="96430" y="27914"/>
                    </a:lnTo>
                    <a:lnTo>
                      <a:pt x="98968" y="25376"/>
                    </a:lnTo>
                    <a:lnTo>
                      <a:pt x="104043" y="25376"/>
                    </a:lnTo>
                    <a:lnTo>
                      <a:pt x="109118" y="27914"/>
                    </a:lnTo>
                    <a:lnTo>
                      <a:pt x="114193" y="30452"/>
                    </a:lnTo>
                    <a:lnTo>
                      <a:pt x="116731" y="32989"/>
                    </a:lnTo>
                    <a:lnTo>
                      <a:pt x="119269" y="35527"/>
                    </a:lnTo>
                    <a:lnTo>
                      <a:pt x="126882" y="35527"/>
                    </a:lnTo>
                    <a:lnTo>
                      <a:pt x="126882" y="38064"/>
                    </a:lnTo>
                    <a:lnTo>
                      <a:pt x="134494" y="38064"/>
                    </a:lnTo>
                    <a:lnTo>
                      <a:pt x="137032" y="40602"/>
                    </a:lnTo>
                    <a:lnTo>
                      <a:pt x="137032" y="43140"/>
                    </a:lnTo>
                    <a:lnTo>
                      <a:pt x="139570" y="43140"/>
                    </a:lnTo>
                    <a:lnTo>
                      <a:pt x="139570" y="45677"/>
                    </a:lnTo>
                    <a:lnTo>
                      <a:pt x="142107" y="45677"/>
                    </a:lnTo>
                    <a:lnTo>
                      <a:pt x="144645" y="48215"/>
                    </a:lnTo>
                    <a:lnTo>
                      <a:pt x="147183" y="48215"/>
                    </a:lnTo>
                    <a:lnTo>
                      <a:pt x="147183" y="45677"/>
                    </a:lnTo>
                    <a:lnTo>
                      <a:pt x="152258" y="45677"/>
                    </a:lnTo>
                    <a:lnTo>
                      <a:pt x="154795" y="43140"/>
                    </a:lnTo>
                    <a:lnTo>
                      <a:pt x="159871" y="45677"/>
                    </a:lnTo>
                    <a:lnTo>
                      <a:pt x="180172" y="45677"/>
                    </a:lnTo>
                    <a:lnTo>
                      <a:pt x="182709" y="48215"/>
                    </a:lnTo>
                    <a:lnTo>
                      <a:pt x="185247" y="48215"/>
                    </a:lnTo>
                    <a:lnTo>
                      <a:pt x="187785" y="45677"/>
                    </a:lnTo>
                    <a:lnTo>
                      <a:pt x="190322" y="45677"/>
                    </a:lnTo>
                    <a:lnTo>
                      <a:pt x="192860" y="43140"/>
                    </a:lnTo>
                    <a:lnTo>
                      <a:pt x="195397" y="43140"/>
                    </a:lnTo>
                    <a:lnTo>
                      <a:pt x="197935" y="40602"/>
                    </a:lnTo>
                    <a:lnTo>
                      <a:pt x="200473" y="38064"/>
                    </a:lnTo>
                    <a:lnTo>
                      <a:pt x="210623" y="38064"/>
                    </a:lnTo>
                    <a:lnTo>
                      <a:pt x="210623" y="40602"/>
                    </a:lnTo>
                    <a:lnTo>
                      <a:pt x="220774" y="40602"/>
                    </a:lnTo>
                    <a:lnTo>
                      <a:pt x="223311" y="43140"/>
                    </a:lnTo>
                    <a:lnTo>
                      <a:pt x="241075" y="43140"/>
                    </a:lnTo>
                    <a:lnTo>
                      <a:pt x="243612" y="40602"/>
                    </a:lnTo>
                    <a:lnTo>
                      <a:pt x="246150" y="40602"/>
                    </a:lnTo>
                    <a:lnTo>
                      <a:pt x="246150" y="38064"/>
                    </a:lnTo>
                    <a:lnTo>
                      <a:pt x="248688" y="38064"/>
                    </a:lnTo>
                    <a:lnTo>
                      <a:pt x="251225" y="35527"/>
                    </a:lnTo>
                    <a:lnTo>
                      <a:pt x="253763" y="35527"/>
                    </a:lnTo>
                    <a:lnTo>
                      <a:pt x="253763" y="32989"/>
                    </a:lnTo>
                    <a:lnTo>
                      <a:pt x="256300" y="32989"/>
                    </a:lnTo>
                    <a:lnTo>
                      <a:pt x="256300" y="22839"/>
                    </a:lnTo>
                    <a:lnTo>
                      <a:pt x="258838" y="20301"/>
                    </a:lnTo>
                    <a:lnTo>
                      <a:pt x="258838" y="17763"/>
                    </a:lnTo>
                    <a:lnTo>
                      <a:pt x="261376" y="17763"/>
                    </a:lnTo>
                    <a:lnTo>
                      <a:pt x="263914" y="15226"/>
                    </a:lnTo>
                    <a:lnTo>
                      <a:pt x="263914" y="12688"/>
                    </a:lnTo>
                    <a:lnTo>
                      <a:pt x="266451" y="12688"/>
                    </a:lnTo>
                    <a:lnTo>
                      <a:pt x="268989" y="10151"/>
                    </a:lnTo>
                    <a:lnTo>
                      <a:pt x="271526" y="10151"/>
                    </a:lnTo>
                    <a:lnTo>
                      <a:pt x="274064" y="7613"/>
                    </a:lnTo>
                    <a:lnTo>
                      <a:pt x="274064" y="5075"/>
                    </a:lnTo>
                    <a:lnTo>
                      <a:pt x="276602" y="2538"/>
                    </a:lnTo>
                    <a:lnTo>
                      <a:pt x="276602" y="0"/>
                    </a:lnTo>
                    <a:lnTo>
                      <a:pt x="279139" y="2538"/>
                    </a:lnTo>
                    <a:lnTo>
                      <a:pt x="284214" y="2538"/>
                    </a:lnTo>
                    <a:lnTo>
                      <a:pt x="284214" y="0"/>
                    </a:lnTo>
                    <a:lnTo>
                      <a:pt x="289290" y="0"/>
                    </a:lnTo>
                    <a:lnTo>
                      <a:pt x="289290" y="5075"/>
                    </a:lnTo>
                    <a:lnTo>
                      <a:pt x="291828" y="5075"/>
                    </a:lnTo>
                    <a:lnTo>
                      <a:pt x="291828" y="7613"/>
                    </a:lnTo>
                    <a:lnTo>
                      <a:pt x="294365" y="7613"/>
                    </a:lnTo>
                    <a:lnTo>
                      <a:pt x="294365" y="10151"/>
                    </a:lnTo>
                    <a:lnTo>
                      <a:pt x="307053" y="10151"/>
                    </a:lnTo>
                    <a:lnTo>
                      <a:pt x="307053" y="12688"/>
                    </a:lnTo>
                    <a:lnTo>
                      <a:pt x="309591" y="12688"/>
                    </a:lnTo>
                    <a:lnTo>
                      <a:pt x="312128" y="15226"/>
                    </a:lnTo>
                    <a:lnTo>
                      <a:pt x="319741" y="15226"/>
                    </a:lnTo>
                    <a:lnTo>
                      <a:pt x="319741" y="25376"/>
                    </a:lnTo>
                    <a:lnTo>
                      <a:pt x="322279" y="25376"/>
                    </a:lnTo>
                    <a:lnTo>
                      <a:pt x="324817" y="27914"/>
                    </a:lnTo>
                    <a:lnTo>
                      <a:pt x="329892" y="27914"/>
                    </a:lnTo>
                    <a:lnTo>
                      <a:pt x="329892" y="32989"/>
                    </a:lnTo>
                    <a:lnTo>
                      <a:pt x="324817" y="32989"/>
                    </a:lnTo>
                    <a:lnTo>
                      <a:pt x="324817" y="35527"/>
                    </a:lnTo>
                    <a:lnTo>
                      <a:pt x="322279" y="35527"/>
                    </a:lnTo>
                    <a:lnTo>
                      <a:pt x="324817" y="38064"/>
                    </a:lnTo>
                    <a:lnTo>
                      <a:pt x="327354" y="38064"/>
                    </a:lnTo>
                    <a:lnTo>
                      <a:pt x="327354" y="40602"/>
                    </a:lnTo>
                    <a:lnTo>
                      <a:pt x="329892" y="40602"/>
                    </a:lnTo>
                    <a:lnTo>
                      <a:pt x="329892" y="45677"/>
                    </a:lnTo>
                    <a:lnTo>
                      <a:pt x="327354" y="48215"/>
                    </a:lnTo>
                    <a:lnTo>
                      <a:pt x="322279" y="48215"/>
                    </a:lnTo>
                    <a:lnTo>
                      <a:pt x="322279" y="50753"/>
                    </a:lnTo>
                    <a:lnTo>
                      <a:pt x="319741" y="50753"/>
                    </a:lnTo>
                    <a:lnTo>
                      <a:pt x="317204" y="48215"/>
                    </a:lnTo>
                    <a:lnTo>
                      <a:pt x="317204" y="50753"/>
                    </a:lnTo>
                    <a:lnTo>
                      <a:pt x="314666" y="50753"/>
                    </a:lnTo>
                    <a:lnTo>
                      <a:pt x="314666" y="58365"/>
                    </a:lnTo>
                    <a:lnTo>
                      <a:pt x="317204" y="58365"/>
                    </a:lnTo>
                    <a:lnTo>
                      <a:pt x="319741" y="60903"/>
                    </a:lnTo>
                    <a:lnTo>
                      <a:pt x="319741" y="65978"/>
                    </a:lnTo>
                    <a:lnTo>
                      <a:pt x="322279" y="65978"/>
                    </a:lnTo>
                    <a:lnTo>
                      <a:pt x="322279" y="68516"/>
                    </a:lnTo>
                    <a:lnTo>
                      <a:pt x="324817" y="68516"/>
                    </a:lnTo>
                    <a:lnTo>
                      <a:pt x="324817" y="71054"/>
                    </a:lnTo>
                    <a:lnTo>
                      <a:pt x="322279" y="71054"/>
                    </a:lnTo>
                    <a:lnTo>
                      <a:pt x="322279" y="73591"/>
                    </a:lnTo>
                    <a:lnTo>
                      <a:pt x="317204" y="73591"/>
                    </a:lnTo>
                    <a:lnTo>
                      <a:pt x="317204" y="71054"/>
                    </a:lnTo>
                    <a:lnTo>
                      <a:pt x="312128" y="71054"/>
                    </a:lnTo>
                    <a:lnTo>
                      <a:pt x="312128" y="73591"/>
                    </a:lnTo>
                    <a:lnTo>
                      <a:pt x="309591" y="76129"/>
                    </a:lnTo>
                    <a:lnTo>
                      <a:pt x="312128" y="76129"/>
                    </a:lnTo>
                    <a:lnTo>
                      <a:pt x="312128" y="78666"/>
                    </a:lnTo>
                    <a:lnTo>
                      <a:pt x="314666" y="78666"/>
                    </a:lnTo>
                    <a:lnTo>
                      <a:pt x="314666" y="86279"/>
                    </a:lnTo>
                    <a:lnTo>
                      <a:pt x="317204" y="88817"/>
                    </a:lnTo>
                    <a:lnTo>
                      <a:pt x="319741" y="91355"/>
                    </a:lnTo>
                    <a:lnTo>
                      <a:pt x="319741" y="93892"/>
                    </a:lnTo>
                    <a:lnTo>
                      <a:pt x="324817" y="93892"/>
                    </a:lnTo>
                    <a:lnTo>
                      <a:pt x="327354" y="96430"/>
                    </a:lnTo>
                    <a:lnTo>
                      <a:pt x="327354" y="101505"/>
                    </a:lnTo>
                    <a:lnTo>
                      <a:pt x="329892" y="104043"/>
                    </a:lnTo>
                    <a:lnTo>
                      <a:pt x="329892" y="106580"/>
                    </a:lnTo>
                    <a:lnTo>
                      <a:pt x="334967" y="106580"/>
                    </a:lnTo>
                    <a:lnTo>
                      <a:pt x="334967" y="109118"/>
                    </a:lnTo>
                    <a:lnTo>
                      <a:pt x="337505" y="109118"/>
                    </a:lnTo>
                    <a:lnTo>
                      <a:pt x="337505" y="106580"/>
                    </a:lnTo>
                    <a:lnTo>
                      <a:pt x="340042" y="106580"/>
                    </a:lnTo>
                    <a:lnTo>
                      <a:pt x="340042" y="109118"/>
                    </a:lnTo>
                    <a:lnTo>
                      <a:pt x="337505" y="109118"/>
                    </a:lnTo>
                    <a:lnTo>
                      <a:pt x="337505" y="111656"/>
                    </a:lnTo>
                    <a:lnTo>
                      <a:pt x="332429" y="111656"/>
                    </a:lnTo>
                    <a:lnTo>
                      <a:pt x="332429" y="116731"/>
                    </a:lnTo>
                    <a:lnTo>
                      <a:pt x="334967" y="116731"/>
                    </a:lnTo>
                    <a:lnTo>
                      <a:pt x="334967" y="119269"/>
                    </a:lnTo>
                    <a:lnTo>
                      <a:pt x="337505" y="119269"/>
                    </a:lnTo>
                    <a:lnTo>
                      <a:pt x="337505" y="121806"/>
                    </a:lnTo>
                    <a:lnTo>
                      <a:pt x="334967" y="124344"/>
                    </a:lnTo>
                    <a:lnTo>
                      <a:pt x="334967" y="129419"/>
                    </a:lnTo>
                    <a:lnTo>
                      <a:pt x="337505" y="129419"/>
                    </a:lnTo>
                    <a:lnTo>
                      <a:pt x="337505" y="124344"/>
                    </a:lnTo>
                    <a:lnTo>
                      <a:pt x="340042" y="124344"/>
                    </a:lnTo>
                    <a:lnTo>
                      <a:pt x="340042" y="121806"/>
                    </a:lnTo>
                    <a:lnTo>
                      <a:pt x="342580" y="121806"/>
                    </a:lnTo>
                    <a:lnTo>
                      <a:pt x="342580" y="124344"/>
                    </a:lnTo>
                    <a:lnTo>
                      <a:pt x="350193" y="124344"/>
                    </a:lnTo>
                    <a:lnTo>
                      <a:pt x="350193" y="131957"/>
                    </a:lnTo>
                    <a:lnTo>
                      <a:pt x="352731" y="131957"/>
                    </a:lnTo>
                    <a:lnTo>
                      <a:pt x="355268" y="129419"/>
                    </a:lnTo>
                    <a:lnTo>
                      <a:pt x="357806" y="129419"/>
                    </a:lnTo>
                    <a:lnTo>
                      <a:pt x="357806" y="137032"/>
                    </a:lnTo>
                    <a:lnTo>
                      <a:pt x="360343" y="139570"/>
                    </a:lnTo>
                    <a:lnTo>
                      <a:pt x="362881" y="139570"/>
                    </a:lnTo>
                    <a:lnTo>
                      <a:pt x="362881" y="142107"/>
                    </a:lnTo>
                    <a:lnTo>
                      <a:pt x="375569" y="142107"/>
                    </a:lnTo>
                    <a:lnTo>
                      <a:pt x="378107" y="144645"/>
                    </a:lnTo>
                    <a:lnTo>
                      <a:pt x="378107" y="147182"/>
                    </a:lnTo>
                    <a:lnTo>
                      <a:pt x="380645" y="149720"/>
                    </a:lnTo>
                    <a:lnTo>
                      <a:pt x="380645" y="157333"/>
                    </a:lnTo>
                    <a:lnTo>
                      <a:pt x="385720" y="157333"/>
                    </a:lnTo>
                    <a:lnTo>
                      <a:pt x="385720" y="159871"/>
                    </a:lnTo>
                    <a:lnTo>
                      <a:pt x="383182" y="162408"/>
                    </a:lnTo>
                    <a:lnTo>
                      <a:pt x="383182" y="164946"/>
                    </a:lnTo>
                    <a:lnTo>
                      <a:pt x="380645" y="164946"/>
                    </a:lnTo>
                    <a:lnTo>
                      <a:pt x="378107" y="162408"/>
                    </a:lnTo>
                    <a:lnTo>
                      <a:pt x="378107" y="164946"/>
                    </a:lnTo>
                    <a:lnTo>
                      <a:pt x="375569" y="167483"/>
                    </a:lnTo>
                    <a:lnTo>
                      <a:pt x="378107" y="167483"/>
                    </a:lnTo>
                    <a:lnTo>
                      <a:pt x="380645" y="170021"/>
                    </a:lnTo>
                    <a:lnTo>
                      <a:pt x="380645" y="167483"/>
                    </a:lnTo>
                    <a:lnTo>
                      <a:pt x="383182" y="167483"/>
                    </a:lnTo>
                    <a:lnTo>
                      <a:pt x="383182" y="172559"/>
                    </a:lnTo>
                    <a:lnTo>
                      <a:pt x="388257" y="172559"/>
                    </a:lnTo>
                    <a:lnTo>
                      <a:pt x="388257" y="170021"/>
                    </a:lnTo>
                    <a:lnTo>
                      <a:pt x="390795" y="170021"/>
                    </a:lnTo>
                    <a:lnTo>
                      <a:pt x="393333" y="172559"/>
                    </a:lnTo>
                    <a:lnTo>
                      <a:pt x="395870" y="172559"/>
                    </a:lnTo>
                    <a:lnTo>
                      <a:pt x="395870" y="175096"/>
                    </a:lnTo>
                    <a:lnTo>
                      <a:pt x="398408" y="175096"/>
                    </a:lnTo>
                    <a:lnTo>
                      <a:pt x="398408" y="187784"/>
                    </a:lnTo>
                    <a:lnTo>
                      <a:pt x="395870" y="187784"/>
                    </a:lnTo>
                    <a:lnTo>
                      <a:pt x="398408" y="190322"/>
                    </a:lnTo>
                    <a:lnTo>
                      <a:pt x="398408" y="197935"/>
                    </a:lnTo>
                    <a:lnTo>
                      <a:pt x="400945" y="197935"/>
                    </a:lnTo>
                    <a:lnTo>
                      <a:pt x="400945" y="200473"/>
                    </a:lnTo>
                    <a:lnTo>
                      <a:pt x="403483" y="197935"/>
                    </a:lnTo>
                    <a:lnTo>
                      <a:pt x="406021" y="197935"/>
                    </a:lnTo>
                    <a:lnTo>
                      <a:pt x="406021" y="200473"/>
                    </a:lnTo>
                    <a:lnTo>
                      <a:pt x="403483" y="203010"/>
                    </a:lnTo>
                    <a:lnTo>
                      <a:pt x="403483" y="210623"/>
                    </a:lnTo>
                    <a:lnTo>
                      <a:pt x="406021" y="210623"/>
                    </a:lnTo>
                    <a:lnTo>
                      <a:pt x="408558" y="208086"/>
                    </a:lnTo>
                    <a:lnTo>
                      <a:pt x="413634" y="208086"/>
                    </a:lnTo>
                    <a:lnTo>
                      <a:pt x="416171" y="205548"/>
                    </a:lnTo>
                    <a:lnTo>
                      <a:pt x="418709" y="205548"/>
                    </a:lnTo>
                    <a:lnTo>
                      <a:pt x="418709" y="208086"/>
                    </a:lnTo>
                    <a:lnTo>
                      <a:pt x="436462" y="208086"/>
                    </a:lnTo>
                    <a:lnTo>
                      <a:pt x="436462" y="210623"/>
                    </a:lnTo>
                    <a:lnTo>
                      <a:pt x="438999" y="210623"/>
                    </a:lnTo>
                    <a:lnTo>
                      <a:pt x="438999" y="203010"/>
                    </a:lnTo>
                    <a:lnTo>
                      <a:pt x="441537" y="203010"/>
                    </a:lnTo>
                    <a:lnTo>
                      <a:pt x="444075" y="205548"/>
                    </a:lnTo>
                    <a:lnTo>
                      <a:pt x="444075" y="210623"/>
                    </a:lnTo>
                    <a:lnTo>
                      <a:pt x="446612" y="210623"/>
                    </a:lnTo>
                    <a:lnTo>
                      <a:pt x="446612" y="208086"/>
                    </a:lnTo>
                    <a:lnTo>
                      <a:pt x="449150" y="208086"/>
                    </a:lnTo>
                    <a:lnTo>
                      <a:pt x="449150" y="203010"/>
                    </a:lnTo>
                    <a:lnTo>
                      <a:pt x="451687" y="203010"/>
                    </a:lnTo>
                    <a:lnTo>
                      <a:pt x="451687" y="205548"/>
                    </a:lnTo>
                    <a:lnTo>
                      <a:pt x="454225" y="205548"/>
                    </a:lnTo>
                    <a:lnTo>
                      <a:pt x="456763" y="203010"/>
                    </a:lnTo>
                    <a:lnTo>
                      <a:pt x="461838" y="203010"/>
                    </a:lnTo>
                    <a:lnTo>
                      <a:pt x="461838" y="205548"/>
                    </a:lnTo>
                    <a:lnTo>
                      <a:pt x="464376" y="208086"/>
                    </a:lnTo>
                    <a:lnTo>
                      <a:pt x="464376" y="205548"/>
                    </a:lnTo>
                    <a:lnTo>
                      <a:pt x="466913" y="205548"/>
                    </a:lnTo>
                    <a:lnTo>
                      <a:pt x="469451" y="203010"/>
                    </a:lnTo>
                    <a:lnTo>
                      <a:pt x="469451" y="200473"/>
                    </a:lnTo>
                    <a:lnTo>
                      <a:pt x="471988" y="200473"/>
                    </a:lnTo>
                    <a:lnTo>
                      <a:pt x="474526" y="203010"/>
                    </a:lnTo>
                    <a:lnTo>
                      <a:pt x="479601" y="203010"/>
                    </a:lnTo>
                    <a:lnTo>
                      <a:pt x="479601" y="200473"/>
                    </a:lnTo>
                    <a:lnTo>
                      <a:pt x="482139" y="200473"/>
                    </a:lnTo>
                    <a:lnTo>
                      <a:pt x="484677" y="197935"/>
                    </a:lnTo>
                    <a:lnTo>
                      <a:pt x="482139" y="197935"/>
                    </a:lnTo>
                    <a:lnTo>
                      <a:pt x="482139" y="195397"/>
                    </a:lnTo>
                    <a:lnTo>
                      <a:pt x="484677" y="195397"/>
                    </a:lnTo>
                    <a:lnTo>
                      <a:pt x="484677" y="197935"/>
                    </a:lnTo>
                    <a:lnTo>
                      <a:pt x="492290" y="197935"/>
                    </a:lnTo>
                    <a:lnTo>
                      <a:pt x="492290" y="195397"/>
                    </a:lnTo>
                    <a:lnTo>
                      <a:pt x="494827" y="195397"/>
                    </a:lnTo>
                    <a:lnTo>
                      <a:pt x="497365" y="197935"/>
                    </a:lnTo>
                    <a:lnTo>
                      <a:pt x="502440" y="197935"/>
                    </a:lnTo>
                    <a:lnTo>
                      <a:pt x="502440" y="192860"/>
                    </a:lnTo>
                    <a:lnTo>
                      <a:pt x="504978" y="190322"/>
                    </a:lnTo>
                    <a:lnTo>
                      <a:pt x="504978" y="192860"/>
                    </a:lnTo>
                    <a:lnTo>
                      <a:pt x="507515" y="195397"/>
                    </a:lnTo>
                    <a:lnTo>
                      <a:pt x="507515" y="197935"/>
                    </a:lnTo>
                    <a:lnTo>
                      <a:pt x="504978" y="200473"/>
                    </a:lnTo>
                    <a:lnTo>
                      <a:pt x="504978" y="205548"/>
                    </a:lnTo>
                    <a:lnTo>
                      <a:pt x="507515" y="205548"/>
                    </a:lnTo>
                    <a:lnTo>
                      <a:pt x="507515" y="208086"/>
                    </a:lnTo>
                    <a:lnTo>
                      <a:pt x="510053" y="210623"/>
                    </a:lnTo>
                    <a:lnTo>
                      <a:pt x="512590" y="210623"/>
                    </a:lnTo>
                    <a:lnTo>
                      <a:pt x="512590" y="215698"/>
                    </a:lnTo>
                    <a:lnTo>
                      <a:pt x="515128" y="215698"/>
                    </a:lnTo>
                    <a:lnTo>
                      <a:pt x="515128" y="218236"/>
                    </a:lnTo>
                    <a:lnTo>
                      <a:pt x="512590" y="218236"/>
                    </a:lnTo>
                    <a:lnTo>
                      <a:pt x="512590" y="220774"/>
                    </a:lnTo>
                    <a:lnTo>
                      <a:pt x="510053" y="220774"/>
                    </a:lnTo>
                    <a:lnTo>
                      <a:pt x="510053" y="223311"/>
                    </a:lnTo>
                    <a:lnTo>
                      <a:pt x="517666" y="223311"/>
                    </a:lnTo>
                    <a:lnTo>
                      <a:pt x="517666" y="220774"/>
                    </a:lnTo>
                    <a:lnTo>
                      <a:pt x="517666" y="225849"/>
                    </a:lnTo>
                    <a:lnTo>
                      <a:pt x="522741" y="225849"/>
                    </a:lnTo>
                    <a:lnTo>
                      <a:pt x="522741" y="223311"/>
                    </a:lnTo>
                    <a:lnTo>
                      <a:pt x="527816" y="223311"/>
                    </a:lnTo>
                    <a:lnTo>
                      <a:pt x="527816" y="228387"/>
                    </a:lnTo>
                    <a:lnTo>
                      <a:pt x="535429" y="228387"/>
                    </a:lnTo>
                    <a:lnTo>
                      <a:pt x="535429" y="233462"/>
                    </a:lnTo>
                    <a:lnTo>
                      <a:pt x="537967" y="233462"/>
                    </a:lnTo>
                    <a:lnTo>
                      <a:pt x="537967" y="241075"/>
                    </a:lnTo>
                    <a:lnTo>
                      <a:pt x="543042" y="241075"/>
                    </a:lnTo>
                    <a:lnTo>
                      <a:pt x="545580" y="243612"/>
                    </a:lnTo>
                    <a:lnTo>
                      <a:pt x="548117" y="243612"/>
                    </a:lnTo>
                    <a:lnTo>
                      <a:pt x="548117" y="246150"/>
                    </a:lnTo>
                    <a:lnTo>
                      <a:pt x="548117" y="243612"/>
                    </a:lnTo>
                    <a:lnTo>
                      <a:pt x="550655" y="243612"/>
                    </a:lnTo>
                    <a:lnTo>
                      <a:pt x="550655" y="248688"/>
                    </a:lnTo>
                    <a:lnTo>
                      <a:pt x="553193" y="248688"/>
                    </a:lnTo>
                    <a:lnTo>
                      <a:pt x="553193" y="251225"/>
                    </a:lnTo>
                    <a:lnTo>
                      <a:pt x="553193" y="248688"/>
                    </a:lnTo>
                    <a:lnTo>
                      <a:pt x="553193" y="251225"/>
                    </a:lnTo>
                    <a:lnTo>
                      <a:pt x="555730" y="253763"/>
                    </a:lnTo>
                    <a:lnTo>
                      <a:pt x="555730" y="251225"/>
                    </a:lnTo>
                    <a:lnTo>
                      <a:pt x="565881" y="251225"/>
                    </a:lnTo>
                    <a:lnTo>
                      <a:pt x="568418" y="248688"/>
                    </a:lnTo>
                    <a:lnTo>
                      <a:pt x="570956" y="248688"/>
                    </a:lnTo>
                    <a:lnTo>
                      <a:pt x="570956" y="251225"/>
                    </a:lnTo>
                    <a:lnTo>
                      <a:pt x="576031" y="251225"/>
                    </a:lnTo>
                    <a:lnTo>
                      <a:pt x="578569" y="253763"/>
                    </a:lnTo>
                    <a:lnTo>
                      <a:pt x="578569" y="258838"/>
                    </a:lnTo>
                    <a:lnTo>
                      <a:pt x="581107" y="256300"/>
                    </a:lnTo>
                    <a:lnTo>
                      <a:pt x="581107" y="251225"/>
                    </a:lnTo>
                    <a:lnTo>
                      <a:pt x="583644" y="251225"/>
                    </a:lnTo>
                    <a:lnTo>
                      <a:pt x="583644" y="256300"/>
                    </a:lnTo>
                    <a:lnTo>
                      <a:pt x="586182" y="256300"/>
                    </a:lnTo>
                    <a:lnTo>
                      <a:pt x="586182" y="251225"/>
                    </a:lnTo>
                    <a:lnTo>
                      <a:pt x="583644" y="251225"/>
                    </a:lnTo>
                    <a:lnTo>
                      <a:pt x="583644" y="248688"/>
                    </a:lnTo>
                    <a:lnTo>
                      <a:pt x="588719" y="248688"/>
                    </a:lnTo>
                    <a:lnTo>
                      <a:pt x="588719" y="251225"/>
                    </a:lnTo>
                    <a:lnTo>
                      <a:pt x="591257" y="251225"/>
                    </a:lnTo>
                    <a:lnTo>
                      <a:pt x="591257" y="258838"/>
                    </a:lnTo>
                    <a:lnTo>
                      <a:pt x="596332" y="258838"/>
                    </a:lnTo>
                    <a:lnTo>
                      <a:pt x="596332" y="256300"/>
                    </a:lnTo>
                    <a:lnTo>
                      <a:pt x="596332" y="261376"/>
                    </a:lnTo>
                    <a:lnTo>
                      <a:pt x="598870" y="261376"/>
                    </a:lnTo>
                    <a:lnTo>
                      <a:pt x="598870" y="258838"/>
                    </a:lnTo>
                    <a:lnTo>
                      <a:pt x="601407" y="258838"/>
                    </a:lnTo>
                    <a:lnTo>
                      <a:pt x="601407" y="261376"/>
                    </a:lnTo>
                    <a:lnTo>
                      <a:pt x="603945" y="261376"/>
                    </a:lnTo>
                    <a:lnTo>
                      <a:pt x="606483" y="263913"/>
                    </a:lnTo>
                    <a:lnTo>
                      <a:pt x="606483" y="266451"/>
                    </a:lnTo>
                    <a:lnTo>
                      <a:pt x="609021" y="266451"/>
                    </a:lnTo>
                    <a:lnTo>
                      <a:pt x="609021" y="263913"/>
                    </a:lnTo>
                    <a:lnTo>
                      <a:pt x="611558" y="263913"/>
                    </a:lnTo>
                    <a:lnTo>
                      <a:pt x="611558" y="266451"/>
                    </a:lnTo>
                    <a:lnTo>
                      <a:pt x="609021" y="266451"/>
                    </a:lnTo>
                    <a:lnTo>
                      <a:pt x="609021" y="268989"/>
                    </a:lnTo>
                    <a:lnTo>
                      <a:pt x="614095" y="268989"/>
                    </a:lnTo>
                    <a:lnTo>
                      <a:pt x="611558" y="271526"/>
                    </a:lnTo>
                    <a:lnTo>
                      <a:pt x="611558" y="274064"/>
                    </a:lnTo>
                    <a:lnTo>
                      <a:pt x="614095" y="276601"/>
                    </a:lnTo>
                    <a:lnTo>
                      <a:pt x="616633" y="279139"/>
                    </a:lnTo>
                    <a:lnTo>
                      <a:pt x="616633" y="281677"/>
                    </a:lnTo>
                    <a:lnTo>
                      <a:pt x="611558" y="281677"/>
                    </a:lnTo>
                    <a:lnTo>
                      <a:pt x="611558" y="284214"/>
                    </a:lnTo>
                    <a:lnTo>
                      <a:pt x="609021" y="284214"/>
                    </a:lnTo>
                    <a:lnTo>
                      <a:pt x="609021" y="281677"/>
                    </a:lnTo>
                    <a:lnTo>
                      <a:pt x="606483" y="281677"/>
                    </a:lnTo>
                    <a:lnTo>
                      <a:pt x="606483" y="286752"/>
                    </a:lnTo>
                    <a:lnTo>
                      <a:pt x="611558" y="286752"/>
                    </a:lnTo>
                    <a:lnTo>
                      <a:pt x="614095" y="289290"/>
                    </a:lnTo>
                    <a:lnTo>
                      <a:pt x="616633" y="289290"/>
                    </a:lnTo>
                    <a:lnTo>
                      <a:pt x="616633" y="296903"/>
                    </a:lnTo>
                    <a:lnTo>
                      <a:pt x="619171" y="299440"/>
                    </a:lnTo>
                    <a:lnTo>
                      <a:pt x="616633" y="299440"/>
                    </a:lnTo>
                    <a:lnTo>
                      <a:pt x="616633" y="307053"/>
                    </a:lnTo>
                    <a:lnTo>
                      <a:pt x="609021" y="307053"/>
                    </a:lnTo>
                    <a:lnTo>
                      <a:pt x="609021" y="309591"/>
                    </a:lnTo>
                    <a:lnTo>
                      <a:pt x="606483" y="312128"/>
                    </a:lnTo>
                    <a:lnTo>
                      <a:pt x="603945" y="312128"/>
                    </a:lnTo>
                    <a:lnTo>
                      <a:pt x="603945" y="314666"/>
                    </a:lnTo>
                    <a:lnTo>
                      <a:pt x="606483" y="314666"/>
                    </a:lnTo>
                    <a:lnTo>
                      <a:pt x="606483" y="317204"/>
                    </a:lnTo>
                    <a:lnTo>
                      <a:pt x="603945" y="319741"/>
                    </a:lnTo>
                    <a:lnTo>
                      <a:pt x="601407" y="319741"/>
                    </a:lnTo>
                    <a:lnTo>
                      <a:pt x="598870" y="317204"/>
                    </a:lnTo>
                    <a:lnTo>
                      <a:pt x="596332" y="317204"/>
                    </a:lnTo>
                    <a:lnTo>
                      <a:pt x="596332" y="324816"/>
                    </a:lnTo>
                    <a:lnTo>
                      <a:pt x="593795" y="322279"/>
                    </a:lnTo>
                    <a:lnTo>
                      <a:pt x="591257" y="324816"/>
                    </a:lnTo>
                    <a:lnTo>
                      <a:pt x="593795" y="327354"/>
                    </a:lnTo>
                    <a:lnTo>
                      <a:pt x="596332" y="327354"/>
                    </a:lnTo>
                    <a:lnTo>
                      <a:pt x="596332" y="332429"/>
                    </a:lnTo>
                    <a:lnTo>
                      <a:pt x="593795" y="334967"/>
                    </a:lnTo>
                    <a:lnTo>
                      <a:pt x="588719" y="337505"/>
                    </a:lnTo>
                    <a:lnTo>
                      <a:pt x="583644" y="337505"/>
                    </a:lnTo>
                    <a:lnTo>
                      <a:pt x="581107" y="340042"/>
                    </a:lnTo>
                    <a:lnTo>
                      <a:pt x="581107" y="342580"/>
                    </a:lnTo>
                    <a:lnTo>
                      <a:pt x="576031" y="342580"/>
                    </a:lnTo>
                    <a:lnTo>
                      <a:pt x="578569" y="345117"/>
                    </a:lnTo>
                    <a:lnTo>
                      <a:pt x="578569" y="347655"/>
                    </a:lnTo>
                    <a:lnTo>
                      <a:pt x="581107" y="350193"/>
                    </a:lnTo>
                    <a:lnTo>
                      <a:pt x="581107" y="352730"/>
                    </a:lnTo>
                    <a:lnTo>
                      <a:pt x="586182" y="355268"/>
                    </a:lnTo>
                    <a:lnTo>
                      <a:pt x="588719" y="360343"/>
                    </a:lnTo>
                    <a:lnTo>
                      <a:pt x="588719" y="365418"/>
                    </a:lnTo>
                    <a:lnTo>
                      <a:pt x="586182" y="367956"/>
                    </a:lnTo>
                    <a:lnTo>
                      <a:pt x="583644" y="370494"/>
                    </a:lnTo>
                    <a:lnTo>
                      <a:pt x="583644" y="373031"/>
                    </a:lnTo>
                    <a:lnTo>
                      <a:pt x="586182" y="375569"/>
                    </a:lnTo>
                    <a:lnTo>
                      <a:pt x="588719" y="373031"/>
                    </a:lnTo>
                    <a:lnTo>
                      <a:pt x="593795" y="373031"/>
                    </a:lnTo>
                    <a:lnTo>
                      <a:pt x="593795" y="375569"/>
                    </a:lnTo>
                    <a:lnTo>
                      <a:pt x="596332" y="378107"/>
                    </a:lnTo>
                    <a:lnTo>
                      <a:pt x="596332" y="380644"/>
                    </a:lnTo>
                    <a:lnTo>
                      <a:pt x="598870" y="378107"/>
                    </a:lnTo>
                    <a:lnTo>
                      <a:pt x="598870" y="385719"/>
                    </a:lnTo>
                    <a:lnTo>
                      <a:pt x="601407" y="385719"/>
                    </a:lnTo>
                    <a:lnTo>
                      <a:pt x="601407" y="383182"/>
                    </a:lnTo>
                    <a:lnTo>
                      <a:pt x="603945" y="385719"/>
                    </a:lnTo>
                    <a:lnTo>
                      <a:pt x="601407" y="388257"/>
                    </a:lnTo>
                    <a:lnTo>
                      <a:pt x="601407" y="393332"/>
                    </a:lnTo>
                    <a:lnTo>
                      <a:pt x="606483" y="393332"/>
                    </a:lnTo>
                    <a:lnTo>
                      <a:pt x="606483" y="395870"/>
                    </a:lnTo>
                    <a:lnTo>
                      <a:pt x="609021" y="395870"/>
                    </a:lnTo>
                    <a:lnTo>
                      <a:pt x="606483" y="395870"/>
                    </a:lnTo>
                    <a:lnTo>
                      <a:pt x="606483" y="398408"/>
                    </a:lnTo>
                    <a:lnTo>
                      <a:pt x="603945" y="398408"/>
                    </a:lnTo>
                    <a:lnTo>
                      <a:pt x="601407" y="400945"/>
                    </a:lnTo>
                    <a:lnTo>
                      <a:pt x="603945" y="400945"/>
                    </a:lnTo>
                    <a:lnTo>
                      <a:pt x="603945" y="403483"/>
                    </a:lnTo>
                    <a:lnTo>
                      <a:pt x="609021" y="403483"/>
                    </a:lnTo>
                    <a:lnTo>
                      <a:pt x="606483" y="406020"/>
                    </a:lnTo>
                    <a:lnTo>
                      <a:pt x="606483" y="411096"/>
                    </a:lnTo>
                    <a:lnTo>
                      <a:pt x="609021" y="413633"/>
                    </a:lnTo>
                    <a:lnTo>
                      <a:pt x="609021" y="418709"/>
                    </a:lnTo>
                    <a:lnTo>
                      <a:pt x="616633" y="418709"/>
                    </a:lnTo>
                    <a:lnTo>
                      <a:pt x="616633" y="436472"/>
                    </a:lnTo>
                    <a:lnTo>
                      <a:pt x="614095" y="436472"/>
                    </a:lnTo>
                    <a:lnTo>
                      <a:pt x="614095" y="446623"/>
                    </a:lnTo>
                    <a:lnTo>
                      <a:pt x="611558" y="449160"/>
                    </a:lnTo>
                    <a:lnTo>
                      <a:pt x="609021" y="449160"/>
                    </a:lnTo>
                    <a:lnTo>
                      <a:pt x="609021" y="451698"/>
                    </a:lnTo>
                    <a:lnTo>
                      <a:pt x="606483" y="454235"/>
                    </a:lnTo>
                    <a:lnTo>
                      <a:pt x="609021" y="456773"/>
                    </a:lnTo>
                    <a:lnTo>
                      <a:pt x="609021" y="459311"/>
                    </a:lnTo>
                    <a:lnTo>
                      <a:pt x="611558" y="459311"/>
                    </a:lnTo>
                    <a:lnTo>
                      <a:pt x="614095" y="461848"/>
                    </a:lnTo>
                    <a:lnTo>
                      <a:pt x="616633" y="461848"/>
                    </a:lnTo>
                    <a:lnTo>
                      <a:pt x="619171" y="464386"/>
                    </a:lnTo>
                    <a:lnTo>
                      <a:pt x="619171" y="461848"/>
                    </a:lnTo>
                    <a:lnTo>
                      <a:pt x="626784" y="461848"/>
                    </a:lnTo>
                    <a:lnTo>
                      <a:pt x="629321" y="464386"/>
                    </a:lnTo>
                    <a:lnTo>
                      <a:pt x="629321" y="466924"/>
                    </a:lnTo>
                    <a:lnTo>
                      <a:pt x="626784" y="466924"/>
                    </a:lnTo>
                    <a:lnTo>
                      <a:pt x="626784" y="469461"/>
                    </a:lnTo>
                    <a:lnTo>
                      <a:pt x="624246" y="469461"/>
                    </a:lnTo>
                    <a:lnTo>
                      <a:pt x="624246" y="471999"/>
                    </a:lnTo>
                    <a:lnTo>
                      <a:pt x="621709" y="471999"/>
                    </a:lnTo>
                    <a:lnTo>
                      <a:pt x="621709" y="474536"/>
                    </a:lnTo>
                    <a:lnTo>
                      <a:pt x="624246" y="477074"/>
                    </a:lnTo>
                    <a:lnTo>
                      <a:pt x="626784" y="479612"/>
                    </a:lnTo>
                    <a:lnTo>
                      <a:pt x="631859" y="479612"/>
                    </a:lnTo>
                    <a:lnTo>
                      <a:pt x="631859" y="484687"/>
                    </a:lnTo>
                    <a:lnTo>
                      <a:pt x="629321" y="484687"/>
                    </a:lnTo>
                    <a:lnTo>
                      <a:pt x="629321" y="487225"/>
                    </a:lnTo>
                    <a:lnTo>
                      <a:pt x="626784" y="487225"/>
                    </a:lnTo>
                    <a:lnTo>
                      <a:pt x="626784" y="494838"/>
                    </a:lnTo>
                    <a:lnTo>
                      <a:pt x="624246" y="494838"/>
                    </a:lnTo>
                    <a:lnTo>
                      <a:pt x="624246" y="502450"/>
                    </a:lnTo>
                    <a:lnTo>
                      <a:pt x="626784" y="502450"/>
                    </a:lnTo>
                    <a:lnTo>
                      <a:pt x="626784" y="504988"/>
                    </a:lnTo>
                    <a:lnTo>
                      <a:pt x="629321" y="504988"/>
                    </a:lnTo>
                    <a:lnTo>
                      <a:pt x="629321" y="507526"/>
                    </a:lnTo>
                    <a:lnTo>
                      <a:pt x="631859" y="507526"/>
                    </a:lnTo>
                    <a:lnTo>
                      <a:pt x="634397" y="504988"/>
                    </a:lnTo>
                    <a:lnTo>
                      <a:pt x="636934" y="504988"/>
                    </a:lnTo>
                    <a:lnTo>
                      <a:pt x="636934" y="507526"/>
                    </a:lnTo>
                    <a:lnTo>
                      <a:pt x="634397" y="510063"/>
                    </a:lnTo>
                    <a:lnTo>
                      <a:pt x="634397" y="512601"/>
                    </a:lnTo>
                    <a:lnTo>
                      <a:pt x="631859" y="512601"/>
                    </a:lnTo>
                    <a:lnTo>
                      <a:pt x="631859" y="515139"/>
                    </a:lnTo>
                    <a:lnTo>
                      <a:pt x="634397" y="515139"/>
                    </a:lnTo>
                    <a:lnTo>
                      <a:pt x="634397" y="517676"/>
                    </a:lnTo>
                    <a:lnTo>
                      <a:pt x="629321" y="517676"/>
                    </a:lnTo>
                    <a:lnTo>
                      <a:pt x="629321" y="520214"/>
                    </a:lnTo>
                    <a:lnTo>
                      <a:pt x="621709" y="520214"/>
                    </a:lnTo>
                    <a:lnTo>
                      <a:pt x="621709" y="522751"/>
                    </a:lnTo>
                    <a:lnTo>
                      <a:pt x="624246" y="525289"/>
                    </a:lnTo>
                    <a:lnTo>
                      <a:pt x="626784" y="527827"/>
                    </a:lnTo>
                    <a:lnTo>
                      <a:pt x="634397" y="527827"/>
                    </a:lnTo>
                    <a:lnTo>
                      <a:pt x="634397" y="530364"/>
                    </a:lnTo>
                    <a:lnTo>
                      <a:pt x="631859" y="530364"/>
                    </a:lnTo>
                    <a:lnTo>
                      <a:pt x="636934" y="530364"/>
                    </a:lnTo>
                    <a:lnTo>
                      <a:pt x="636934" y="535440"/>
                    </a:lnTo>
                    <a:lnTo>
                      <a:pt x="629321" y="535440"/>
                    </a:lnTo>
                    <a:lnTo>
                      <a:pt x="629321" y="540515"/>
                    </a:lnTo>
                    <a:lnTo>
                      <a:pt x="631859" y="540515"/>
                    </a:lnTo>
                    <a:lnTo>
                      <a:pt x="631859" y="543052"/>
                    </a:lnTo>
                    <a:lnTo>
                      <a:pt x="626784" y="543052"/>
                    </a:lnTo>
                    <a:lnTo>
                      <a:pt x="626784" y="540515"/>
                    </a:lnTo>
                    <a:lnTo>
                      <a:pt x="624246" y="540515"/>
                    </a:lnTo>
                    <a:lnTo>
                      <a:pt x="624246" y="537977"/>
                    </a:lnTo>
                    <a:lnTo>
                      <a:pt x="621709" y="537977"/>
                    </a:lnTo>
                    <a:lnTo>
                      <a:pt x="621709" y="543052"/>
                    </a:lnTo>
                    <a:lnTo>
                      <a:pt x="624246" y="545590"/>
                    </a:lnTo>
                    <a:lnTo>
                      <a:pt x="624246" y="553203"/>
                    </a:lnTo>
                    <a:lnTo>
                      <a:pt x="621709" y="553203"/>
                    </a:lnTo>
                    <a:lnTo>
                      <a:pt x="621709" y="558278"/>
                    </a:lnTo>
                    <a:lnTo>
                      <a:pt x="626784" y="558278"/>
                    </a:lnTo>
                    <a:lnTo>
                      <a:pt x="626784" y="565891"/>
                    </a:lnTo>
                    <a:lnTo>
                      <a:pt x="631859" y="565891"/>
                    </a:lnTo>
                    <a:lnTo>
                      <a:pt x="631859" y="563353"/>
                    </a:lnTo>
                    <a:lnTo>
                      <a:pt x="636934" y="563353"/>
                    </a:lnTo>
                    <a:lnTo>
                      <a:pt x="639472" y="565891"/>
                    </a:lnTo>
                    <a:lnTo>
                      <a:pt x="639472" y="568429"/>
                    </a:lnTo>
                    <a:lnTo>
                      <a:pt x="642009" y="568429"/>
                    </a:lnTo>
                    <a:lnTo>
                      <a:pt x="642009" y="570966"/>
                    </a:lnTo>
                    <a:lnTo>
                      <a:pt x="634397" y="570966"/>
                    </a:lnTo>
                    <a:lnTo>
                      <a:pt x="634397" y="573504"/>
                    </a:lnTo>
                    <a:lnTo>
                      <a:pt x="631859" y="573504"/>
                    </a:lnTo>
                    <a:lnTo>
                      <a:pt x="631859" y="576042"/>
                    </a:lnTo>
                    <a:lnTo>
                      <a:pt x="634397" y="576042"/>
                    </a:lnTo>
                    <a:lnTo>
                      <a:pt x="634397" y="578579"/>
                    </a:lnTo>
                    <a:lnTo>
                      <a:pt x="636934" y="578579"/>
                    </a:lnTo>
                    <a:lnTo>
                      <a:pt x="636934" y="576042"/>
                    </a:lnTo>
                    <a:lnTo>
                      <a:pt x="639472" y="576042"/>
                    </a:lnTo>
                    <a:lnTo>
                      <a:pt x="639472" y="573504"/>
                    </a:lnTo>
                    <a:lnTo>
                      <a:pt x="642009" y="573504"/>
                    </a:lnTo>
                    <a:lnTo>
                      <a:pt x="642009" y="578579"/>
                    </a:lnTo>
                    <a:lnTo>
                      <a:pt x="639472" y="581117"/>
                    </a:lnTo>
                    <a:lnTo>
                      <a:pt x="639472" y="583655"/>
                    </a:lnTo>
                    <a:lnTo>
                      <a:pt x="642009" y="583655"/>
                    </a:lnTo>
                    <a:lnTo>
                      <a:pt x="642009" y="581117"/>
                    </a:lnTo>
                    <a:lnTo>
                      <a:pt x="644547" y="583655"/>
                    </a:lnTo>
                    <a:lnTo>
                      <a:pt x="647085" y="583655"/>
                    </a:lnTo>
                    <a:lnTo>
                      <a:pt x="647085" y="586192"/>
                    </a:lnTo>
                    <a:lnTo>
                      <a:pt x="649623" y="586192"/>
                    </a:lnTo>
                    <a:lnTo>
                      <a:pt x="649623" y="583655"/>
                    </a:lnTo>
                    <a:lnTo>
                      <a:pt x="652160" y="583655"/>
                    </a:lnTo>
                    <a:lnTo>
                      <a:pt x="652160" y="581117"/>
                    </a:lnTo>
                    <a:lnTo>
                      <a:pt x="654698" y="581117"/>
                    </a:lnTo>
                    <a:lnTo>
                      <a:pt x="654698" y="578579"/>
                    </a:lnTo>
                    <a:lnTo>
                      <a:pt x="662311" y="578579"/>
                    </a:lnTo>
                    <a:lnTo>
                      <a:pt x="662311" y="581117"/>
                    </a:lnTo>
                    <a:lnTo>
                      <a:pt x="664848" y="583655"/>
                    </a:lnTo>
                    <a:lnTo>
                      <a:pt x="664848" y="588730"/>
                    </a:lnTo>
                    <a:lnTo>
                      <a:pt x="662311" y="588730"/>
                    </a:lnTo>
                    <a:lnTo>
                      <a:pt x="662311" y="591267"/>
                    </a:lnTo>
                    <a:lnTo>
                      <a:pt x="654698" y="591267"/>
                    </a:lnTo>
                    <a:lnTo>
                      <a:pt x="654698" y="596343"/>
                    </a:lnTo>
                    <a:lnTo>
                      <a:pt x="652160" y="596343"/>
                    </a:lnTo>
                    <a:lnTo>
                      <a:pt x="652160" y="601418"/>
                    </a:lnTo>
                    <a:lnTo>
                      <a:pt x="654698" y="601418"/>
                    </a:lnTo>
                    <a:lnTo>
                      <a:pt x="654698" y="603956"/>
                    </a:lnTo>
                    <a:lnTo>
                      <a:pt x="657235" y="603956"/>
                    </a:lnTo>
                    <a:lnTo>
                      <a:pt x="657235" y="601418"/>
                    </a:lnTo>
                    <a:lnTo>
                      <a:pt x="659773" y="601418"/>
                    </a:lnTo>
                    <a:lnTo>
                      <a:pt x="659773" y="598880"/>
                    </a:lnTo>
                    <a:lnTo>
                      <a:pt x="664848" y="598880"/>
                    </a:lnTo>
                    <a:lnTo>
                      <a:pt x="664848" y="603956"/>
                    </a:lnTo>
                    <a:lnTo>
                      <a:pt x="662311" y="603956"/>
                    </a:lnTo>
                    <a:lnTo>
                      <a:pt x="662311" y="606493"/>
                    </a:lnTo>
                    <a:lnTo>
                      <a:pt x="659773" y="606493"/>
                    </a:lnTo>
                    <a:lnTo>
                      <a:pt x="662311" y="606493"/>
                    </a:lnTo>
                    <a:lnTo>
                      <a:pt x="662311" y="609031"/>
                    </a:lnTo>
                    <a:lnTo>
                      <a:pt x="664848" y="609031"/>
                    </a:lnTo>
                    <a:lnTo>
                      <a:pt x="664848" y="614106"/>
                    </a:lnTo>
                    <a:lnTo>
                      <a:pt x="674999" y="614106"/>
                    </a:lnTo>
                    <a:lnTo>
                      <a:pt x="674999" y="616644"/>
                    </a:lnTo>
                    <a:lnTo>
                      <a:pt x="672461" y="619181"/>
                    </a:lnTo>
                    <a:lnTo>
                      <a:pt x="672461" y="621719"/>
                    </a:lnTo>
                    <a:lnTo>
                      <a:pt x="669923" y="621719"/>
                    </a:lnTo>
                    <a:lnTo>
                      <a:pt x="669923" y="624257"/>
                    </a:lnTo>
                    <a:lnTo>
                      <a:pt x="667386" y="624257"/>
                    </a:lnTo>
                    <a:lnTo>
                      <a:pt x="667386" y="626794"/>
                    </a:lnTo>
                    <a:lnTo>
                      <a:pt x="664848" y="626794"/>
                    </a:lnTo>
                    <a:lnTo>
                      <a:pt x="664848" y="629332"/>
                    </a:lnTo>
                    <a:lnTo>
                      <a:pt x="667386" y="631869"/>
                    </a:lnTo>
                    <a:lnTo>
                      <a:pt x="669923" y="629332"/>
                    </a:lnTo>
                    <a:lnTo>
                      <a:pt x="677536" y="629332"/>
                    </a:lnTo>
                    <a:lnTo>
                      <a:pt x="677536" y="631869"/>
                    </a:lnTo>
                    <a:lnTo>
                      <a:pt x="680074" y="631869"/>
                    </a:lnTo>
                    <a:lnTo>
                      <a:pt x="680074" y="634407"/>
                    </a:lnTo>
                    <a:lnTo>
                      <a:pt x="687687" y="634407"/>
                    </a:lnTo>
                    <a:lnTo>
                      <a:pt x="687687" y="636945"/>
                    </a:lnTo>
                    <a:lnTo>
                      <a:pt x="685149" y="636945"/>
                    </a:lnTo>
                    <a:lnTo>
                      <a:pt x="685149" y="639482"/>
                    </a:lnTo>
                    <a:lnTo>
                      <a:pt x="682612" y="639482"/>
                    </a:lnTo>
                    <a:lnTo>
                      <a:pt x="680074" y="642020"/>
                    </a:lnTo>
                    <a:lnTo>
                      <a:pt x="680074" y="644558"/>
                    </a:lnTo>
                    <a:lnTo>
                      <a:pt x="677536" y="644558"/>
                    </a:lnTo>
                    <a:lnTo>
                      <a:pt x="677536" y="647095"/>
                    </a:lnTo>
                    <a:lnTo>
                      <a:pt x="680074" y="647095"/>
                    </a:lnTo>
                    <a:lnTo>
                      <a:pt x="680074" y="649633"/>
                    </a:lnTo>
                    <a:lnTo>
                      <a:pt x="685149" y="649633"/>
                    </a:lnTo>
                    <a:lnTo>
                      <a:pt x="685149" y="652170"/>
                    </a:lnTo>
                    <a:lnTo>
                      <a:pt x="682612" y="654708"/>
                    </a:lnTo>
                    <a:lnTo>
                      <a:pt x="682612" y="657246"/>
                    </a:lnTo>
                    <a:lnTo>
                      <a:pt x="680074" y="657246"/>
                    </a:lnTo>
                    <a:lnTo>
                      <a:pt x="680074" y="659783"/>
                    </a:lnTo>
                    <a:lnTo>
                      <a:pt x="677536" y="659783"/>
                    </a:lnTo>
                    <a:lnTo>
                      <a:pt x="677536" y="667396"/>
                    </a:lnTo>
                    <a:lnTo>
                      <a:pt x="680074" y="667396"/>
                    </a:lnTo>
                    <a:lnTo>
                      <a:pt x="680074" y="669934"/>
                    </a:lnTo>
                    <a:lnTo>
                      <a:pt x="690224" y="669934"/>
                    </a:lnTo>
                    <a:lnTo>
                      <a:pt x="690224" y="672472"/>
                    </a:lnTo>
                    <a:lnTo>
                      <a:pt x="687687" y="675009"/>
                    </a:lnTo>
                    <a:lnTo>
                      <a:pt x="687687" y="677547"/>
                    </a:lnTo>
                    <a:lnTo>
                      <a:pt x="690224" y="677547"/>
                    </a:lnTo>
                    <a:lnTo>
                      <a:pt x="690224" y="675009"/>
                    </a:lnTo>
                    <a:lnTo>
                      <a:pt x="692762" y="675009"/>
                    </a:lnTo>
                    <a:lnTo>
                      <a:pt x="692762" y="672472"/>
                    </a:lnTo>
                    <a:lnTo>
                      <a:pt x="695300" y="672472"/>
                    </a:lnTo>
                    <a:lnTo>
                      <a:pt x="695300" y="677547"/>
                    </a:lnTo>
                    <a:lnTo>
                      <a:pt x="697837" y="680084"/>
                    </a:lnTo>
                    <a:lnTo>
                      <a:pt x="700375" y="677547"/>
                    </a:lnTo>
                    <a:lnTo>
                      <a:pt x="700375" y="675009"/>
                    </a:lnTo>
                    <a:lnTo>
                      <a:pt x="705450" y="675009"/>
                    </a:lnTo>
                    <a:lnTo>
                      <a:pt x="705450" y="680084"/>
                    </a:lnTo>
                    <a:lnTo>
                      <a:pt x="713063" y="680084"/>
                    </a:lnTo>
                    <a:lnTo>
                      <a:pt x="713063" y="682622"/>
                    </a:lnTo>
                    <a:lnTo>
                      <a:pt x="715601" y="685160"/>
                    </a:lnTo>
                    <a:lnTo>
                      <a:pt x="718138" y="685160"/>
                    </a:lnTo>
                    <a:lnTo>
                      <a:pt x="718138" y="682622"/>
                    </a:lnTo>
                    <a:lnTo>
                      <a:pt x="723214" y="682622"/>
                    </a:lnTo>
                    <a:lnTo>
                      <a:pt x="723214" y="685160"/>
                    </a:lnTo>
                    <a:lnTo>
                      <a:pt x="728289" y="685160"/>
                    </a:lnTo>
                    <a:lnTo>
                      <a:pt x="728289" y="687697"/>
                    </a:lnTo>
                    <a:lnTo>
                      <a:pt x="730826" y="687697"/>
                    </a:lnTo>
                    <a:lnTo>
                      <a:pt x="728289" y="690235"/>
                    </a:lnTo>
                    <a:lnTo>
                      <a:pt x="725752" y="690235"/>
                    </a:lnTo>
                    <a:lnTo>
                      <a:pt x="725752" y="692772"/>
                    </a:lnTo>
                    <a:lnTo>
                      <a:pt x="723214" y="692772"/>
                    </a:lnTo>
                    <a:lnTo>
                      <a:pt x="723214" y="695310"/>
                    </a:lnTo>
                    <a:lnTo>
                      <a:pt x="730826" y="695310"/>
                    </a:lnTo>
                    <a:lnTo>
                      <a:pt x="730826" y="697848"/>
                    </a:lnTo>
                    <a:lnTo>
                      <a:pt x="728289" y="697848"/>
                    </a:lnTo>
                    <a:lnTo>
                      <a:pt x="728289" y="700385"/>
                    </a:lnTo>
                    <a:lnTo>
                      <a:pt x="733364" y="700385"/>
                    </a:lnTo>
                    <a:lnTo>
                      <a:pt x="733364" y="702923"/>
                    </a:lnTo>
                    <a:lnTo>
                      <a:pt x="730826" y="702923"/>
                    </a:lnTo>
                    <a:lnTo>
                      <a:pt x="730826" y="705461"/>
                    </a:lnTo>
                    <a:lnTo>
                      <a:pt x="735902" y="705461"/>
                    </a:lnTo>
                    <a:lnTo>
                      <a:pt x="735902" y="707998"/>
                    </a:lnTo>
                    <a:lnTo>
                      <a:pt x="730826" y="707998"/>
                    </a:lnTo>
                    <a:lnTo>
                      <a:pt x="730826" y="710536"/>
                    </a:lnTo>
                    <a:lnTo>
                      <a:pt x="735902" y="710536"/>
                    </a:lnTo>
                    <a:lnTo>
                      <a:pt x="735902" y="713074"/>
                    </a:lnTo>
                    <a:lnTo>
                      <a:pt x="733364" y="713074"/>
                    </a:lnTo>
                    <a:lnTo>
                      <a:pt x="733364" y="715611"/>
                    </a:lnTo>
                    <a:lnTo>
                      <a:pt x="735902" y="718149"/>
                    </a:lnTo>
                    <a:lnTo>
                      <a:pt x="738440" y="718149"/>
                    </a:lnTo>
                    <a:lnTo>
                      <a:pt x="738440" y="720686"/>
                    </a:lnTo>
                    <a:lnTo>
                      <a:pt x="740977" y="720686"/>
                    </a:lnTo>
                    <a:lnTo>
                      <a:pt x="743515" y="723224"/>
                    </a:lnTo>
                    <a:lnTo>
                      <a:pt x="743515" y="728299"/>
                    </a:lnTo>
                    <a:lnTo>
                      <a:pt x="746052" y="728299"/>
                    </a:lnTo>
                    <a:lnTo>
                      <a:pt x="746052" y="730837"/>
                    </a:lnTo>
                    <a:lnTo>
                      <a:pt x="761278" y="730837"/>
                    </a:lnTo>
                    <a:lnTo>
                      <a:pt x="761278" y="728299"/>
                    </a:lnTo>
                    <a:lnTo>
                      <a:pt x="763816" y="728299"/>
                    </a:lnTo>
                    <a:lnTo>
                      <a:pt x="763816" y="723224"/>
                    </a:lnTo>
                    <a:lnTo>
                      <a:pt x="766353" y="723224"/>
                    </a:lnTo>
                    <a:lnTo>
                      <a:pt x="768891" y="725762"/>
                    </a:lnTo>
                    <a:lnTo>
                      <a:pt x="766353" y="725762"/>
                    </a:lnTo>
                    <a:lnTo>
                      <a:pt x="766353" y="728299"/>
                    </a:lnTo>
                    <a:lnTo>
                      <a:pt x="768891" y="728299"/>
                    </a:lnTo>
                    <a:lnTo>
                      <a:pt x="768891" y="725762"/>
                    </a:lnTo>
                    <a:lnTo>
                      <a:pt x="771429" y="725762"/>
                    </a:lnTo>
                    <a:lnTo>
                      <a:pt x="771429" y="723224"/>
                    </a:lnTo>
                    <a:lnTo>
                      <a:pt x="776504" y="723224"/>
                    </a:lnTo>
                    <a:lnTo>
                      <a:pt x="776504" y="725762"/>
                    </a:lnTo>
                    <a:lnTo>
                      <a:pt x="779041" y="728299"/>
                    </a:lnTo>
                    <a:lnTo>
                      <a:pt x="776504" y="730837"/>
                    </a:lnTo>
                    <a:lnTo>
                      <a:pt x="773966" y="730837"/>
                    </a:lnTo>
                    <a:lnTo>
                      <a:pt x="773966" y="740987"/>
                    </a:lnTo>
                    <a:lnTo>
                      <a:pt x="776504" y="743525"/>
                    </a:lnTo>
                    <a:lnTo>
                      <a:pt x="786654" y="743525"/>
                    </a:lnTo>
                    <a:lnTo>
                      <a:pt x="786654" y="751138"/>
                    </a:lnTo>
                    <a:lnTo>
                      <a:pt x="789192" y="751138"/>
                    </a:lnTo>
                    <a:lnTo>
                      <a:pt x="789192" y="733375"/>
                    </a:lnTo>
                    <a:lnTo>
                      <a:pt x="791729" y="733375"/>
                    </a:lnTo>
                    <a:lnTo>
                      <a:pt x="791729" y="730837"/>
                    </a:lnTo>
                    <a:lnTo>
                      <a:pt x="796805" y="730837"/>
                    </a:lnTo>
                    <a:lnTo>
                      <a:pt x="796805" y="733375"/>
                    </a:lnTo>
                    <a:lnTo>
                      <a:pt x="799343" y="735912"/>
                    </a:lnTo>
                    <a:lnTo>
                      <a:pt x="799343" y="733375"/>
                    </a:lnTo>
                    <a:lnTo>
                      <a:pt x="801880" y="733375"/>
                    </a:lnTo>
                    <a:lnTo>
                      <a:pt x="814568" y="746063"/>
                    </a:lnTo>
                    <a:lnTo>
                      <a:pt x="822181" y="756213"/>
                    </a:lnTo>
                    <a:lnTo>
                      <a:pt x="827257" y="763826"/>
                    </a:lnTo>
                    <a:lnTo>
                      <a:pt x="827257" y="773977"/>
                    </a:lnTo>
                    <a:lnTo>
                      <a:pt x="824719" y="776514"/>
                    </a:lnTo>
                    <a:lnTo>
                      <a:pt x="822181" y="779052"/>
                    </a:lnTo>
                    <a:lnTo>
                      <a:pt x="819643" y="781589"/>
                    </a:lnTo>
                    <a:lnTo>
                      <a:pt x="814568" y="784127"/>
                    </a:lnTo>
                    <a:lnTo>
                      <a:pt x="812031" y="789202"/>
                    </a:lnTo>
                    <a:lnTo>
                      <a:pt x="806955" y="791740"/>
                    </a:lnTo>
                    <a:lnTo>
                      <a:pt x="804418" y="796815"/>
                    </a:lnTo>
                    <a:lnTo>
                      <a:pt x="801880" y="801891"/>
                    </a:lnTo>
                    <a:lnTo>
                      <a:pt x="801880" y="804428"/>
                    </a:lnTo>
                    <a:lnTo>
                      <a:pt x="804418" y="806966"/>
                    </a:lnTo>
                    <a:lnTo>
                      <a:pt x="806955" y="812041"/>
                    </a:lnTo>
                    <a:lnTo>
                      <a:pt x="806955" y="817116"/>
                    </a:lnTo>
                    <a:lnTo>
                      <a:pt x="804418" y="819654"/>
                    </a:lnTo>
                    <a:lnTo>
                      <a:pt x="801880" y="822192"/>
                    </a:lnTo>
                    <a:lnTo>
                      <a:pt x="799343" y="824729"/>
                    </a:lnTo>
                    <a:lnTo>
                      <a:pt x="796805" y="827267"/>
                    </a:lnTo>
                    <a:lnTo>
                      <a:pt x="794267" y="829804"/>
                    </a:lnTo>
                    <a:lnTo>
                      <a:pt x="789192" y="834880"/>
                    </a:lnTo>
                    <a:lnTo>
                      <a:pt x="786654" y="837417"/>
                    </a:lnTo>
                    <a:lnTo>
                      <a:pt x="784117" y="845030"/>
                    </a:lnTo>
                    <a:lnTo>
                      <a:pt x="784117" y="850105"/>
                    </a:lnTo>
                    <a:lnTo>
                      <a:pt x="779041" y="860256"/>
                    </a:lnTo>
                    <a:lnTo>
                      <a:pt x="773966" y="865331"/>
                    </a:lnTo>
                    <a:lnTo>
                      <a:pt x="771429" y="870406"/>
                    </a:lnTo>
                    <a:lnTo>
                      <a:pt x="766353" y="872944"/>
                    </a:lnTo>
                    <a:lnTo>
                      <a:pt x="763816" y="878019"/>
                    </a:lnTo>
                    <a:lnTo>
                      <a:pt x="763816" y="885632"/>
                    </a:lnTo>
                    <a:lnTo>
                      <a:pt x="761278" y="888170"/>
                    </a:lnTo>
                    <a:lnTo>
                      <a:pt x="746052" y="888170"/>
                    </a:lnTo>
                    <a:lnTo>
                      <a:pt x="740977" y="890708"/>
                    </a:lnTo>
                    <a:lnTo>
                      <a:pt x="733364" y="890708"/>
                    </a:lnTo>
                    <a:lnTo>
                      <a:pt x="723214" y="893245"/>
                    </a:lnTo>
                    <a:lnTo>
                      <a:pt x="713063" y="898320"/>
                    </a:lnTo>
                    <a:lnTo>
                      <a:pt x="705450" y="903396"/>
                    </a:lnTo>
                    <a:lnTo>
                      <a:pt x="692762" y="913546"/>
                    </a:lnTo>
                    <a:lnTo>
                      <a:pt x="685149" y="918621"/>
                    </a:lnTo>
                    <a:lnTo>
                      <a:pt x="680074" y="923697"/>
                    </a:lnTo>
                    <a:lnTo>
                      <a:pt x="674999" y="931310"/>
                    </a:lnTo>
                    <a:lnTo>
                      <a:pt x="672461" y="936385"/>
                    </a:lnTo>
                    <a:lnTo>
                      <a:pt x="672461" y="954148"/>
                    </a:lnTo>
                    <a:lnTo>
                      <a:pt x="669923" y="959224"/>
                    </a:lnTo>
                    <a:lnTo>
                      <a:pt x="669923" y="961761"/>
                    </a:lnTo>
                    <a:lnTo>
                      <a:pt x="667386" y="964299"/>
                    </a:lnTo>
                    <a:lnTo>
                      <a:pt x="662311" y="964299"/>
                    </a:lnTo>
                    <a:lnTo>
                      <a:pt x="659773" y="966836"/>
                    </a:lnTo>
                    <a:lnTo>
                      <a:pt x="657235" y="969374"/>
                    </a:lnTo>
                    <a:lnTo>
                      <a:pt x="652160" y="969374"/>
                    </a:lnTo>
                    <a:lnTo>
                      <a:pt x="647085" y="971912"/>
                    </a:lnTo>
                    <a:lnTo>
                      <a:pt x="642009" y="974449"/>
                    </a:lnTo>
                    <a:lnTo>
                      <a:pt x="634397" y="979524"/>
                    </a:lnTo>
                    <a:lnTo>
                      <a:pt x="631859" y="984600"/>
                    </a:lnTo>
                    <a:lnTo>
                      <a:pt x="629321" y="987137"/>
                    </a:lnTo>
                    <a:lnTo>
                      <a:pt x="624246" y="989675"/>
                    </a:lnTo>
                    <a:lnTo>
                      <a:pt x="619171" y="994750"/>
                    </a:lnTo>
                    <a:lnTo>
                      <a:pt x="614095" y="997288"/>
                    </a:lnTo>
                    <a:lnTo>
                      <a:pt x="606483" y="999826"/>
                    </a:lnTo>
                    <a:lnTo>
                      <a:pt x="601407" y="999826"/>
                    </a:lnTo>
                    <a:lnTo>
                      <a:pt x="598870" y="1002363"/>
                    </a:lnTo>
                    <a:lnTo>
                      <a:pt x="593795" y="1004901"/>
                    </a:lnTo>
                    <a:lnTo>
                      <a:pt x="588719" y="1007438"/>
                    </a:lnTo>
                    <a:lnTo>
                      <a:pt x="576031" y="1007438"/>
                    </a:lnTo>
                    <a:lnTo>
                      <a:pt x="570956" y="1004901"/>
                    </a:lnTo>
                    <a:lnTo>
                      <a:pt x="555730" y="1004901"/>
                    </a:lnTo>
                    <a:lnTo>
                      <a:pt x="548117" y="1009976"/>
                    </a:lnTo>
                    <a:lnTo>
                      <a:pt x="545580" y="1012514"/>
                    </a:lnTo>
                    <a:lnTo>
                      <a:pt x="517676" y="1009976"/>
                    </a:lnTo>
                    <a:lnTo>
                      <a:pt x="512601" y="1007438"/>
                    </a:lnTo>
                    <a:lnTo>
                      <a:pt x="510063" y="1007438"/>
                    </a:lnTo>
                    <a:lnTo>
                      <a:pt x="504988" y="1004901"/>
                    </a:lnTo>
                    <a:lnTo>
                      <a:pt x="497375" y="1002363"/>
                    </a:lnTo>
                    <a:lnTo>
                      <a:pt x="489762" y="999826"/>
                    </a:lnTo>
                    <a:lnTo>
                      <a:pt x="479612" y="997288"/>
                    </a:lnTo>
                    <a:lnTo>
                      <a:pt x="471999" y="994750"/>
                    </a:lnTo>
                    <a:lnTo>
                      <a:pt x="461848" y="992213"/>
                    </a:lnTo>
                    <a:lnTo>
                      <a:pt x="446623" y="984600"/>
                    </a:lnTo>
                    <a:lnTo>
                      <a:pt x="439010" y="979524"/>
                    </a:lnTo>
                    <a:lnTo>
                      <a:pt x="433934" y="976987"/>
                    </a:lnTo>
                    <a:lnTo>
                      <a:pt x="418709" y="966836"/>
                    </a:lnTo>
                    <a:lnTo>
                      <a:pt x="411096" y="961761"/>
                    </a:lnTo>
                    <a:lnTo>
                      <a:pt x="400945" y="956686"/>
                    </a:lnTo>
                    <a:lnTo>
                      <a:pt x="393333" y="951611"/>
                    </a:lnTo>
                    <a:lnTo>
                      <a:pt x="383182" y="946535"/>
                    </a:lnTo>
                    <a:lnTo>
                      <a:pt x="373031" y="938922"/>
                    </a:lnTo>
                    <a:lnTo>
                      <a:pt x="365419" y="933847"/>
                    </a:lnTo>
                    <a:lnTo>
                      <a:pt x="362881" y="931310"/>
                    </a:lnTo>
                    <a:lnTo>
                      <a:pt x="362881" y="928772"/>
                    </a:lnTo>
                    <a:lnTo>
                      <a:pt x="360343" y="926234"/>
                    </a:lnTo>
                    <a:lnTo>
                      <a:pt x="360343" y="921159"/>
                    </a:lnTo>
                    <a:lnTo>
                      <a:pt x="365419" y="918621"/>
                    </a:lnTo>
                    <a:lnTo>
                      <a:pt x="365419" y="916084"/>
                    </a:lnTo>
                    <a:lnTo>
                      <a:pt x="370494" y="916084"/>
                    </a:lnTo>
                    <a:lnTo>
                      <a:pt x="375569" y="913546"/>
                    </a:lnTo>
                    <a:lnTo>
                      <a:pt x="378107" y="908471"/>
                    </a:lnTo>
                    <a:lnTo>
                      <a:pt x="383182" y="903396"/>
                    </a:lnTo>
                    <a:lnTo>
                      <a:pt x="385720" y="898320"/>
                    </a:lnTo>
                    <a:lnTo>
                      <a:pt x="385720" y="890708"/>
                    </a:lnTo>
                    <a:lnTo>
                      <a:pt x="388257" y="888170"/>
                    </a:lnTo>
                    <a:lnTo>
                      <a:pt x="390795" y="880557"/>
                    </a:lnTo>
                    <a:lnTo>
                      <a:pt x="393333" y="875482"/>
                    </a:lnTo>
                    <a:lnTo>
                      <a:pt x="393333" y="867869"/>
                    </a:lnTo>
                    <a:lnTo>
                      <a:pt x="395870" y="862794"/>
                    </a:lnTo>
                    <a:lnTo>
                      <a:pt x="393333" y="860256"/>
                    </a:lnTo>
                    <a:lnTo>
                      <a:pt x="393333" y="855181"/>
                    </a:lnTo>
                    <a:lnTo>
                      <a:pt x="390795" y="855181"/>
                    </a:lnTo>
                    <a:lnTo>
                      <a:pt x="393333" y="850105"/>
                    </a:lnTo>
                    <a:lnTo>
                      <a:pt x="393333" y="837417"/>
                    </a:lnTo>
                    <a:lnTo>
                      <a:pt x="390795" y="834880"/>
                    </a:lnTo>
                    <a:lnTo>
                      <a:pt x="388257" y="832342"/>
                    </a:lnTo>
                    <a:lnTo>
                      <a:pt x="388257" y="829804"/>
                    </a:lnTo>
                    <a:lnTo>
                      <a:pt x="385720" y="827267"/>
                    </a:lnTo>
                    <a:lnTo>
                      <a:pt x="385720" y="824729"/>
                    </a:lnTo>
                    <a:lnTo>
                      <a:pt x="383182" y="827267"/>
                    </a:lnTo>
                    <a:lnTo>
                      <a:pt x="383182" y="829804"/>
                    </a:lnTo>
                    <a:lnTo>
                      <a:pt x="380645" y="829804"/>
                    </a:lnTo>
                    <a:lnTo>
                      <a:pt x="375569" y="827267"/>
                    </a:lnTo>
                    <a:lnTo>
                      <a:pt x="373031" y="829804"/>
                    </a:lnTo>
                    <a:lnTo>
                      <a:pt x="373031" y="832342"/>
                    </a:lnTo>
                    <a:lnTo>
                      <a:pt x="370494" y="834880"/>
                    </a:lnTo>
                    <a:lnTo>
                      <a:pt x="373031" y="837417"/>
                    </a:lnTo>
                    <a:lnTo>
                      <a:pt x="373031" y="839955"/>
                    </a:lnTo>
                    <a:lnTo>
                      <a:pt x="375569" y="842493"/>
                    </a:lnTo>
                    <a:lnTo>
                      <a:pt x="373031" y="847568"/>
                    </a:lnTo>
                    <a:lnTo>
                      <a:pt x="370494" y="850105"/>
                    </a:lnTo>
                    <a:lnTo>
                      <a:pt x="370494" y="852643"/>
                    </a:lnTo>
                    <a:lnTo>
                      <a:pt x="367956" y="852643"/>
                    </a:lnTo>
                    <a:lnTo>
                      <a:pt x="367956" y="855181"/>
                    </a:lnTo>
                    <a:lnTo>
                      <a:pt x="365419" y="855181"/>
                    </a:lnTo>
                    <a:lnTo>
                      <a:pt x="365419" y="850105"/>
                    </a:lnTo>
                    <a:lnTo>
                      <a:pt x="362881" y="850105"/>
                    </a:lnTo>
                    <a:lnTo>
                      <a:pt x="362881" y="852643"/>
                    </a:lnTo>
                    <a:lnTo>
                      <a:pt x="360343" y="855181"/>
                    </a:lnTo>
                    <a:lnTo>
                      <a:pt x="355268" y="855181"/>
                    </a:lnTo>
                    <a:lnTo>
                      <a:pt x="352731" y="852643"/>
                    </a:lnTo>
                    <a:lnTo>
                      <a:pt x="352731" y="850105"/>
                    </a:lnTo>
                    <a:lnTo>
                      <a:pt x="350193" y="850105"/>
                    </a:lnTo>
                    <a:lnTo>
                      <a:pt x="350193" y="852643"/>
                    </a:lnTo>
                    <a:lnTo>
                      <a:pt x="347655" y="855181"/>
                    </a:lnTo>
                    <a:lnTo>
                      <a:pt x="345117" y="855181"/>
                    </a:lnTo>
                    <a:lnTo>
                      <a:pt x="345117" y="862794"/>
                    </a:lnTo>
                    <a:lnTo>
                      <a:pt x="340042" y="862794"/>
                    </a:lnTo>
                    <a:lnTo>
                      <a:pt x="337505" y="860256"/>
                    </a:lnTo>
                    <a:lnTo>
                      <a:pt x="334967" y="857718"/>
                    </a:lnTo>
                    <a:lnTo>
                      <a:pt x="332429" y="857718"/>
                    </a:lnTo>
                    <a:lnTo>
                      <a:pt x="332429" y="860256"/>
                    </a:lnTo>
                    <a:lnTo>
                      <a:pt x="334967" y="862794"/>
                    </a:lnTo>
                    <a:lnTo>
                      <a:pt x="334967" y="865331"/>
                    </a:lnTo>
                    <a:lnTo>
                      <a:pt x="332429" y="867869"/>
                    </a:lnTo>
                    <a:lnTo>
                      <a:pt x="329892" y="870406"/>
                    </a:lnTo>
                    <a:lnTo>
                      <a:pt x="327354" y="867869"/>
                    </a:lnTo>
                    <a:lnTo>
                      <a:pt x="322279" y="867869"/>
                    </a:lnTo>
                    <a:lnTo>
                      <a:pt x="319741" y="870406"/>
                    </a:lnTo>
                    <a:lnTo>
                      <a:pt x="314666" y="867869"/>
                    </a:lnTo>
                    <a:lnTo>
                      <a:pt x="312128" y="867869"/>
                    </a:lnTo>
                    <a:lnTo>
                      <a:pt x="309591" y="870406"/>
                    </a:lnTo>
                    <a:lnTo>
                      <a:pt x="309591" y="872944"/>
                    </a:lnTo>
                    <a:lnTo>
                      <a:pt x="304516" y="872944"/>
                    </a:lnTo>
                    <a:lnTo>
                      <a:pt x="301978" y="870406"/>
                    </a:lnTo>
                    <a:lnTo>
                      <a:pt x="299440" y="867869"/>
                    </a:lnTo>
                    <a:lnTo>
                      <a:pt x="296903" y="867869"/>
                    </a:lnTo>
                    <a:lnTo>
                      <a:pt x="296903" y="870406"/>
                    </a:lnTo>
                    <a:lnTo>
                      <a:pt x="294365" y="870406"/>
                    </a:lnTo>
                    <a:lnTo>
                      <a:pt x="291828" y="872944"/>
                    </a:lnTo>
                    <a:lnTo>
                      <a:pt x="286752" y="867869"/>
                    </a:lnTo>
                    <a:lnTo>
                      <a:pt x="284214" y="867869"/>
                    </a:lnTo>
                    <a:lnTo>
                      <a:pt x="284214" y="865331"/>
                    </a:lnTo>
                    <a:lnTo>
                      <a:pt x="276602" y="865331"/>
                    </a:lnTo>
                    <a:lnTo>
                      <a:pt x="274064" y="862794"/>
                    </a:lnTo>
                    <a:lnTo>
                      <a:pt x="274064" y="860256"/>
                    </a:lnTo>
                    <a:lnTo>
                      <a:pt x="271526" y="860256"/>
                    </a:lnTo>
                    <a:lnTo>
                      <a:pt x="271526" y="857718"/>
                    </a:lnTo>
                    <a:lnTo>
                      <a:pt x="271526" y="860256"/>
                    </a:lnTo>
                    <a:lnTo>
                      <a:pt x="268989" y="862794"/>
                    </a:lnTo>
                    <a:lnTo>
                      <a:pt x="268989" y="865331"/>
                    </a:lnTo>
                    <a:lnTo>
                      <a:pt x="266451" y="867869"/>
                    </a:lnTo>
                    <a:lnTo>
                      <a:pt x="261376" y="867869"/>
                    </a:lnTo>
                    <a:lnTo>
                      <a:pt x="261376" y="865331"/>
                    </a:lnTo>
                    <a:lnTo>
                      <a:pt x="263914" y="865331"/>
                    </a:lnTo>
                    <a:lnTo>
                      <a:pt x="266451" y="862794"/>
                    </a:lnTo>
                    <a:lnTo>
                      <a:pt x="266451" y="860256"/>
                    </a:lnTo>
                    <a:lnTo>
                      <a:pt x="263914" y="857718"/>
                    </a:lnTo>
                    <a:lnTo>
                      <a:pt x="261376" y="857718"/>
                    </a:lnTo>
                    <a:lnTo>
                      <a:pt x="261376" y="860256"/>
                    </a:lnTo>
                    <a:lnTo>
                      <a:pt x="258838" y="865331"/>
                    </a:lnTo>
                    <a:lnTo>
                      <a:pt x="258838" y="870406"/>
                    </a:lnTo>
                    <a:lnTo>
                      <a:pt x="253763" y="870406"/>
                    </a:lnTo>
                    <a:lnTo>
                      <a:pt x="251225" y="872944"/>
                    </a:lnTo>
                    <a:lnTo>
                      <a:pt x="248688" y="875482"/>
                    </a:lnTo>
                    <a:lnTo>
                      <a:pt x="248688" y="878019"/>
                    </a:lnTo>
                    <a:lnTo>
                      <a:pt x="241075" y="878019"/>
                    </a:lnTo>
                    <a:lnTo>
                      <a:pt x="233462" y="880557"/>
                    </a:lnTo>
                    <a:lnTo>
                      <a:pt x="228387" y="880557"/>
                    </a:lnTo>
                    <a:lnTo>
                      <a:pt x="225849" y="883095"/>
                    </a:lnTo>
                    <a:lnTo>
                      <a:pt x="218236" y="883095"/>
                    </a:lnTo>
                    <a:lnTo>
                      <a:pt x="215699" y="885632"/>
                    </a:lnTo>
                    <a:lnTo>
                      <a:pt x="213161" y="888170"/>
                    </a:lnTo>
                    <a:lnTo>
                      <a:pt x="213161" y="883095"/>
                    </a:lnTo>
                    <a:lnTo>
                      <a:pt x="192860" y="883095"/>
                    </a:lnTo>
                    <a:lnTo>
                      <a:pt x="192860" y="890708"/>
                    </a:lnTo>
                    <a:lnTo>
                      <a:pt x="195397" y="890708"/>
                    </a:lnTo>
                    <a:lnTo>
                      <a:pt x="200473" y="893245"/>
                    </a:lnTo>
                    <a:lnTo>
                      <a:pt x="203010" y="895783"/>
                    </a:lnTo>
                    <a:lnTo>
                      <a:pt x="205548" y="895783"/>
                    </a:lnTo>
                    <a:lnTo>
                      <a:pt x="205548" y="898320"/>
                    </a:lnTo>
                    <a:lnTo>
                      <a:pt x="208086" y="900858"/>
                    </a:lnTo>
                    <a:lnTo>
                      <a:pt x="205548" y="903396"/>
                    </a:lnTo>
                    <a:lnTo>
                      <a:pt x="190322" y="903396"/>
                    </a:lnTo>
                    <a:lnTo>
                      <a:pt x="187785" y="905933"/>
                    </a:lnTo>
                    <a:lnTo>
                      <a:pt x="182709" y="905933"/>
                    </a:lnTo>
                    <a:lnTo>
                      <a:pt x="185247" y="905933"/>
                    </a:lnTo>
                    <a:lnTo>
                      <a:pt x="182709" y="903396"/>
                    </a:lnTo>
                    <a:lnTo>
                      <a:pt x="172559" y="903396"/>
                    </a:lnTo>
                    <a:lnTo>
                      <a:pt x="167483" y="900858"/>
                    </a:lnTo>
                    <a:lnTo>
                      <a:pt x="164946" y="898320"/>
                    </a:lnTo>
                    <a:lnTo>
                      <a:pt x="164946" y="903396"/>
                    </a:lnTo>
                    <a:lnTo>
                      <a:pt x="162408" y="905933"/>
                    </a:lnTo>
                    <a:lnTo>
                      <a:pt x="157333" y="905933"/>
                    </a:lnTo>
                    <a:lnTo>
                      <a:pt x="154795" y="903396"/>
                    </a:lnTo>
                    <a:lnTo>
                      <a:pt x="152258" y="900858"/>
                    </a:lnTo>
                    <a:lnTo>
                      <a:pt x="152258" y="898320"/>
                    </a:lnTo>
                    <a:lnTo>
                      <a:pt x="154795" y="898320"/>
                    </a:lnTo>
                    <a:lnTo>
                      <a:pt x="157333" y="895783"/>
                    </a:lnTo>
                    <a:lnTo>
                      <a:pt x="159871" y="893245"/>
                    </a:lnTo>
                    <a:lnTo>
                      <a:pt x="159871" y="890708"/>
                    </a:lnTo>
                    <a:lnTo>
                      <a:pt x="157333" y="890708"/>
                    </a:lnTo>
                    <a:lnTo>
                      <a:pt x="154795" y="893245"/>
                    </a:lnTo>
                    <a:lnTo>
                      <a:pt x="152258" y="893245"/>
                    </a:lnTo>
                    <a:lnTo>
                      <a:pt x="149720" y="890708"/>
                    </a:lnTo>
                    <a:lnTo>
                      <a:pt x="147183" y="888170"/>
                    </a:lnTo>
                    <a:lnTo>
                      <a:pt x="147183" y="885632"/>
                    </a:lnTo>
                    <a:lnTo>
                      <a:pt x="139570" y="885632"/>
                    </a:lnTo>
                    <a:lnTo>
                      <a:pt x="139570" y="890708"/>
                    </a:lnTo>
                    <a:lnTo>
                      <a:pt x="142107" y="890708"/>
                    </a:lnTo>
                    <a:lnTo>
                      <a:pt x="142107" y="893245"/>
                    </a:lnTo>
                    <a:lnTo>
                      <a:pt x="144645" y="893245"/>
                    </a:lnTo>
                    <a:lnTo>
                      <a:pt x="144645" y="898320"/>
                    </a:lnTo>
                    <a:lnTo>
                      <a:pt x="139570" y="895783"/>
                    </a:lnTo>
                    <a:lnTo>
                      <a:pt x="134494" y="895783"/>
                    </a:lnTo>
                    <a:lnTo>
                      <a:pt x="126882" y="898320"/>
                    </a:lnTo>
                    <a:lnTo>
                      <a:pt x="124344" y="898320"/>
                    </a:lnTo>
                    <a:lnTo>
                      <a:pt x="121806" y="900858"/>
                    </a:lnTo>
                    <a:lnTo>
                      <a:pt x="124344" y="905933"/>
                    </a:lnTo>
                    <a:lnTo>
                      <a:pt x="126882" y="905933"/>
                    </a:lnTo>
                    <a:lnTo>
                      <a:pt x="129419" y="908471"/>
                    </a:lnTo>
                    <a:lnTo>
                      <a:pt x="126882" y="908471"/>
                    </a:lnTo>
                    <a:lnTo>
                      <a:pt x="126882" y="911009"/>
                    </a:lnTo>
                    <a:lnTo>
                      <a:pt x="124344" y="908471"/>
                    </a:lnTo>
                    <a:lnTo>
                      <a:pt x="119269" y="908471"/>
                    </a:lnTo>
                    <a:lnTo>
                      <a:pt x="116731" y="911009"/>
                    </a:lnTo>
                    <a:lnTo>
                      <a:pt x="114193" y="908471"/>
                    </a:lnTo>
                    <a:lnTo>
                      <a:pt x="111656" y="908471"/>
                    </a:lnTo>
                    <a:lnTo>
                      <a:pt x="111656" y="918621"/>
                    </a:lnTo>
                    <a:lnTo>
                      <a:pt x="114193" y="921159"/>
                    </a:lnTo>
                    <a:lnTo>
                      <a:pt x="114193" y="923697"/>
                    </a:lnTo>
                    <a:lnTo>
                      <a:pt x="109118" y="926234"/>
                    </a:lnTo>
                    <a:lnTo>
                      <a:pt x="101505" y="926234"/>
                    </a:lnTo>
                    <a:lnTo>
                      <a:pt x="98968" y="931310"/>
                    </a:lnTo>
                    <a:lnTo>
                      <a:pt x="98968" y="933847"/>
                    </a:lnTo>
                    <a:lnTo>
                      <a:pt x="96430" y="933847"/>
                    </a:lnTo>
                    <a:lnTo>
                      <a:pt x="96430" y="931310"/>
                    </a:lnTo>
                    <a:lnTo>
                      <a:pt x="88817" y="931310"/>
                    </a:lnTo>
                    <a:lnTo>
                      <a:pt x="88817" y="933847"/>
                    </a:lnTo>
                    <a:lnTo>
                      <a:pt x="86280" y="936385"/>
                    </a:lnTo>
                    <a:lnTo>
                      <a:pt x="86280" y="938922"/>
                    </a:lnTo>
                    <a:lnTo>
                      <a:pt x="91355" y="938922"/>
                    </a:lnTo>
                    <a:lnTo>
                      <a:pt x="91355" y="941460"/>
                    </a:lnTo>
                    <a:lnTo>
                      <a:pt x="93892" y="943998"/>
                    </a:lnTo>
                    <a:lnTo>
                      <a:pt x="91355" y="949073"/>
                    </a:lnTo>
                    <a:lnTo>
                      <a:pt x="91355" y="954148"/>
                    </a:lnTo>
                    <a:lnTo>
                      <a:pt x="86280" y="954148"/>
                    </a:lnTo>
                    <a:lnTo>
                      <a:pt x="81204" y="951611"/>
                    </a:lnTo>
                    <a:lnTo>
                      <a:pt x="78666" y="954148"/>
                    </a:lnTo>
                    <a:lnTo>
                      <a:pt x="78666" y="959224"/>
                    </a:lnTo>
                    <a:lnTo>
                      <a:pt x="81204" y="961761"/>
                    </a:lnTo>
                    <a:lnTo>
                      <a:pt x="78666" y="964299"/>
                    </a:lnTo>
                    <a:lnTo>
                      <a:pt x="78666" y="969374"/>
                    </a:lnTo>
                    <a:lnTo>
                      <a:pt x="76129" y="969374"/>
                    </a:lnTo>
                    <a:lnTo>
                      <a:pt x="76129" y="966836"/>
                    </a:lnTo>
                    <a:lnTo>
                      <a:pt x="73592" y="966836"/>
                    </a:lnTo>
                    <a:lnTo>
                      <a:pt x="73592" y="969374"/>
                    </a:lnTo>
                    <a:lnTo>
                      <a:pt x="68516" y="969374"/>
                    </a:lnTo>
                    <a:lnTo>
                      <a:pt x="68516" y="964299"/>
                    </a:lnTo>
                    <a:lnTo>
                      <a:pt x="63441" y="964299"/>
                    </a:lnTo>
                    <a:lnTo>
                      <a:pt x="63441" y="961761"/>
                    </a:lnTo>
                    <a:lnTo>
                      <a:pt x="60903" y="961761"/>
                    </a:lnTo>
                    <a:lnTo>
                      <a:pt x="58366" y="964299"/>
                    </a:lnTo>
                    <a:lnTo>
                      <a:pt x="55828" y="969374"/>
                    </a:lnTo>
                    <a:lnTo>
                      <a:pt x="50753" y="971912"/>
                    </a:lnTo>
                    <a:lnTo>
                      <a:pt x="45678" y="974449"/>
                    </a:lnTo>
                    <a:lnTo>
                      <a:pt x="43140" y="976987"/>
                    </a:lnTo>
                    <a:lnTo>
                      <a:pt x="40602" y="979524"/>
                    </a:lnTo>
                    <a:lnTo>
                      <a:pt x="38064" y="979524"/>
                    </a:lnTo>
                    <a:lnTo>
                      <a:pt x="32989" y="982062"/>
                    </a:lnTo>
                    <a:lnTo>
                      <a:pt x="30452" y="982062"/>
                    </a:lnTo>
                    <a:lnTo>
                      <a:pt x="27914" y="979524"/>
                    </a:lnTo>
                    <a:lnTo>
                      <a:pt x="27914" y="974449"/>
                    </a:lnTo>
                    <a:lnTo>
                      <a:pt x="25376" y="964299"/>
                    </a:lnTo>
                    <a:lnTo>
                      <a:pt x="25376" y="961761"/>
                    </a:lnTo>
                    <a:lnTo>
                      <a:pt x="22839" y="954148"/>
                    </a:lnTo>
                    <a:lnTo>
                      <a:pt x="17764" y="943998"/>
                    </a:lnTo>
                    <a:lnTo>
                      <a:pt x="17764" y="941460"/>
                    </a:lnTo>
                    <a:lnTo>
                      <a:pt x="12688" y="936385"/>
                    </a:lnTo>
                    <a:lnTo>
                      <a:pt x="7613" y="928772"/>
                    </a:lnTo>
                    <a:lnTo>
                      <a:pt x="7613" y="918621"/>
                    </a:lnTo>
                    <a:lnTo>
                      <a:pt x="10151" y="916084"/>
                    </a:lnTo>
                    <a:lnTo>
                      <a:pt x="12688" y="911009"/>
                    </a:lnTo>
                    <a:lnTo>
                      <a:pt x="15226" y="908471"/>
                    </a:lnTo>
                    <a:lnTo>
                      <a:pt x="15226" y="905933"/>
                    </a:lnTo>
                    <a:lnTo>
                      <a:pt x="12688" y="900858"/>
                    </a:lnTo>
                    <a:lnTo>
                      <a:pt x="12688" y="878019"/>
                    </a:lnTo>
                    <a:lnTo>
                      <a:pt x="15226" y="872944"/>
                    </a:lnTo>
                    <a:lnTo>
                      <a:pt x="15226" y="865331"/>
                    </a:lnTo>
                    <a:lnTo>
                      <a:pt x="12688" y="860256"/>
                    </a:lnTo>
                    <a:lnTo>
                      <a:pt x="10151" y="857718"/>
                    </a:lnTo>
                    <a:lnTo>
                      <a:pt x="10151" y="855181"/>
                    </a:lnTo>
                    <a:lnTo>
                      <a:pt x="7613" y="852643"/>
                    </a:lnTo>
                    <a:lnTo>
                      <a:pt x="5075" y="847568"/>
                    </a:lnTo>
                    <a:lnTo>
                      <a:pt x="2538" y="842493"/>
                    </a:lnTo>
                    <a:lnTo>
                      <a:pt x="2538" y="839955"/>
                    </a:lnTo>
                    <a:lnTo>
                      <a:pt x="5075" y="834880"/>
                    </a:lnTo>
                    <a:lnTo>
                      <a:pt x="7613" y="827267"/>
                    </a:lnTo>
                    <a:lnTo>
                      <a:pt x="7613" y="819654"/>
                    </a:lnTo>
                    <a:lnTo>
                      <a:pt x="5075" y="817116"/>
                    </a:lnTo>
                    <a:lnTo>
                      <a:pt x="2538" y="812041"/>
                    </a:lnTo>
                    <a:lnTo>
                      <a:pt x="0" y="806966"/>
                    </a:lnTo>
                    <a:lnTo>
                      <a:pt x="2538" y="804428"/>
                    </a:lnTo>
                    <a:lnTo>
                      <a:pt x="2538" y="801891"/>
                    </a:lnTo>
                    <a:lnTo>
                      <a:pt x="5075" y="799353"/>
                    </a:lnTo>
                    <a:lnTo>
                      <a:pt x="5075" y="781589"/>
                    </a:lnTo>
                    <a:lnTo>
                      <a:pt x="10151" y="771439"/>
                    </a:lnTo>
                    <a:lnTo>
                      <a:pt x="10151" y="771439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A956CB8-702F-E577-0490-4ABF404D3DC0}"/>
                  </a:ext>
                </a:extLst>
              </p:cNvPr>
              <p:cNvSpPr/>
              <p:nvPr/>
            </p:nvSpPr>
            <p:spPr>
              <a:xfrm>
                <a:off x="4537801" y="4374391"/>
                <a:ext cx="1479373" cy="1185040"/>
              </a:xfrm>
              <a:custGeom>
                <a:avLst/>
                <a:gdLst>
                  <a:gd name="connsiteX0" fmla="*/ 180150 w 1479373"/>
                  <a:gd name="connsiteY0" fmla="*/ 395870 h 1185040"/>
                  <a:gd name="connsiteX1" fmla="*/ 182688 w 1479373"/>
                  <a:gd name="connsiteY1" fmla="*/ 395870 h 1185040"/>
                  <a:gd name="connsiteX2" fmla="*/ 185226 w 1479373"/>
                  <a:gd name="connsiteY2" fmla="*/ 393332 h 1185040"/>
                  <a:gd name="connsiteX3" fmla="*/ 200452 w 1479373"/>
                  <a:gd name="connsiteY3" fmla="*/ 393332 h 1185040"/>
                  <a:gd name="connsiteX4" fmla="*/ 202989 w 1479373"/>
                  <a:gd name="connsiteY4" fmla="*/ 395870 h 1185040"/>
                  <a:gd name="connsiteX5" fmla="*/ 205527 w 1479373"/>
                  <a:gd name="connsiteY5" fmla="*/ 398408 h 1185040"/>
                  <a:gd name="connsiteX6" fmla="*/ 208064 w 1479373"/>
                  <a:gd name="connsiteY6" fmla="*/ 400945 h 1185040"/>
                  <a:gd name="connsiteX7" fmla="*/ 210602 w 1479373"/>
                  <a:gd name="connsiteY7" fmla="*/ 403483 h 1185040"/>
                  <a:gd name="connsiteX8" fmla="*/ 213140 w 1479373"/>
                  <a:gd name="connsiteY8" fmla="*/ 403483 h 1185040"/>
                  <a:gd name="connsiteX9" fmla="*/ 218215 w 1479373"/>
                  <a:gd name="connsiteY9" fmla="*/ 408558 h 1185040"/>
                  <a:gd name="connsiteX10" fmla="*/ 220753 w 1479373"/>
                  <a:gd name="connsiteY10" fmla="*/ 411096 h 1185040"/>
                  <a:gd name="connsiteX11" fmla="*/ 230903 w 1479373"/>
                  <a:gd name="connsiteY11" fmla="*/ 413633 h 1185040"/>
                  <a:gd name="connsiteX12" fmla="*/ 238516 w 1479373"/>
                  <a:gd name="connsiteY12" fmla="*/ 413633 h 1185040"/>
                  <a:gd name="connsiteX13" fmla="*/ 243591 w 1479373"/>
                  <a:gd name="connsiteY13" fmla="*/ 416171 h 1185040"/>
                  <a:gd name="connsiteX14" fmla="*/ 248667 w 1479373"/>
                  <a:gd name="connsiteY14" fmla="*/ 421246 h 1185040"/>
                  <a:gd name="connsiteX15" fmla="*/ 256279 w 1479373"/>
                  <a:gd name="connsiteY15" fmla="*/ 423784 h 1185040"/>
                  <a:gd name="connsiteX16" fmla="*/ 261355 w 1479373"/>
                  <a:gd name="connsiteY16" fmla="*/ 428859 h 1185040"/>
                  <a:gd name="connsiteX17" fmla="*/ 263892 w 1479373"/>
                  <a:gd name="connsiteY17" fmla="*/ 431397 h 1185040"/>
                  <a:gd name="connsiteX18" fmla="*/ 266430 w 1479373"/>
                  <a:gd name="connsiteY18" fmla="*/ 433934 h 1185040"/>
                  <a:gd name="connsiteX19" fmla="*/ 266430 w 1479373"/>
                  <a:gd name="connsiteY19" fmla="*/ 436472 h 1185040"/>
                  <a:gd name="connsiteX20" fmla="*/ 271505 w 1479373"/>
                  <a:gd name="connsiteY20" fmla="*/ 439010 h 1185040"/>
                  <a:gd name="connsiteX21" fmla="*/ 276580 w 1479373"/>
                  <a:gd name="connsiteY21" fmla="*/ 444085 h 1185040"/>
                  <a:gd name="connsiteX22" fmla="*/ 279118 w 1479373"/>
                  <a:gd name="connsiteY22" fmla="*/ 446623 h 1185040"/>
                  <a:gd name="connsiteX23" fmla="*/ 279118 w 1479373"/>
                  <a:gd name="connsiteY23" fmla="*/ 449160 h 1185040"/>
                  <a:gd name="connsiteX24" fmla="*/ 281656 w 1479373"/>
                  <a:gd name="connsiteY24" fmla="*/ 454235 h 1185040"/>
                  <a:gd name="connsiteX25" fmla="*/ 281656 w 1479373"/>
                  <a:gd name="connsiteY25" fmla="*/ 456773 h 1185040"/>
                  <a:gd name="connsiteX26" fmla="*/ 284193 w 1479373"/>
                  <a:gd name="connsiteY26" fmla="*/ 459311 h 1185040"/>
                  <a:gd name="connsiteX27" fmla="*/ 284193 w 1479373"/>
                  <a:gd name="connsiteY27" fmla="*/ 461848 h 1185040"/>
                  <a:gd name="connsiteX28" fmla="*/ 289268 w 1479373"/>
                  <a:gd name="connsiteY28" fmla="*/ 461848 h 1185040"/>
                  <a:gd name="connsiteX29" fmla="*/ 291806 w 1479373"/>
                  <a:gd name="connsiteY29" fmla="*/ 459311 h 1185040"/>
                  <a:gd name="connsiteX30" fmla="*/ 301957 w 1479373"/>
                  <a:gd name="connsiteY30" fmla="*/ 459311 h 1185040"/>
                  <a:gd name="connsiteX31" fmla="*/ 307032 w 1479373"/>
                  <a:gd name="connsiteY31" fmla="*/ 464386 h 1185040"/>
                  <a:gd name="connsiteX32" fmla="*/ 309570 w 1479373"/>
                  <a:gd name="connsiteY32" fmla="*/ 466923 h 1185040"/>
                  <a:gd name="connsiteX33" fmla="*/ 314645 w 1479373"/>
                  <a:gd name="connsiteY33" fmla="*/ 469461 h 1185040"/>
                  <a:gd name="connsiteX34" fmla="*/ 324795 w 1479373"/>
                  <a:gd name="connsiteY34" fmla="*/ 474537 h 1185040"/>
                  <a:gd name="connsiteX35" fmla="*/ 329871 w 1479373"/>
                  <a:gd name="connsiteY35" fmla="*/ 479612 h 1185040"/>
                  <a:gd name="connsiteX36" fmla="*/ 329871 w 1479373"/>
                  <a:gd name="connsiteY36" fmla="*/ 484687 h 1185040"/>
                  <a:gd name="connsiteX37" fmla="*/ 334946 w 1479373"/>
                  <a:gd name="connsiteY37" fmla="*/ 492300 h 1185040"/>
                  <a:gd name="connsiteX38" fmla="*/ 334946 w 1479373"/>
                  <a:gd name="connsiteY38" fmla="*/ 494837 h 1185040"/>
                  <a:gd name="connsiteX39" fmla="*/ 340021 w 1479373"/>
                  <a:gd name="connsiteY39" fmla="*/ 497375 h 1185040"/>
                  <a:gd name="connsiteX40" fmla="*/ 352709 w 1479373"/>
                  <a:gd name="connsiteY40" fmla="*/ 504988 h 1185040"/>
                  <a:gd name="connsiteX41" fmla="*/ 357785 w 1479373"/>
                  <a:gd name="connsiteY41" fmla="*/ 504988 h 1185040"/>
                  <a:gd name="connsiteX42" fmla="*/ 362860 w 1479373"/>
                  <a:gd name="connsiteY42" fmla="*/ 507526 h 1185040"/>
                  <a:gd name="connsiteX43" fmla="*/ 373010 w 1479373"/>
                  <a:gd name="connsiteY43" fmla="*/ 512601 h 1185040"/>
                  <a:gd name="connsiteX44" fmla="*/ 380623 w 1479373"/>
                  <a:gd name="connsiteY44" fmla="*/ 512601 h 1185040"/>
                  <a:gd name="connsiteX45" fmla="*/ 388236 w 1479373"/>
                  <a:gd name="connsiteY45" fmla="*/ 515139 h 1185040"/>
                  <a:gd name="connsiteX46" fmla="*/ 395849 w 1479373"/>
                  <a:gd name="connsiteY46" fmla="*/ 515139 h 1185040"/>
                  <a:gd name="connsiteX47" fmla="*/ 398387 w 1479373"/>
                  <a:gd name="connsiteY47" fmla="*/ 517676 h 1185040"/>
                  <a:gd name="connsiteX48" fmla="*/ 403462 w 1479373"/>
                  <a:gd name="connsiteY48" fmla="*/ 522751 h 1185040"/>
                  <a:gd name="connsiteX49" fmla="*/ 405999 w 1479373"/>
                  <a:gd name="connsiteY49" fmla="*/ 530364 h 1185040"/>
                  <a:gd name="connsiteX50" fmla="*/ 413612 w 1479373"/>
                  <a:gd name="connsiteY50" fmla="*/ 537977 h 1185040"/>
                  <a:gd name="connsiteX51" fmla="*/ 418688 w 1479373"/>
                  <a:gd name="connsiteY51" fmla="*/ 545590 h 1185040"/>
                  <a:gd name="connsiteX52" fmla="*/ 418688 w 1479373"/>
                  <a:gd name="connsiteY52" fmla="*/ 548128 h 1185040"/>
                  <a:gd name="connsiteX53" fmla="*/ 423763 w 1479373"/>
                  <a:gd name="connsiteY53" fmla="*/ 548128 h 1185040"/>
                  <a:gd name="connsiteX54" fmla="*/ 431376 w 1479373"/>
                  <a:gd name="connsiteY54" fmla="*/ 545590 h 1185040"/>
                  <a:gd name="connsiteX55" fmla="*/ 482118 w 1479373"/>
                  <a:gd name="connsiteY55" fmla="*/ 545590 h 1185040"/>
                  <a:gd name="connsiteX56" fmla="*/ 484655 w 1479373"/>
                  <a:gd name="connsiteY56" fmla="*/ 543052 h 1185040"/>
                  <a:gd name="connsiteX57" fmla="*/ 484655 w 1479373"/>
                  <a:gd name="connsiteY57" fmla="*/ 540515 h 1185040"/>
                  <a:gd name="connsiteX58" fmla="*/ 487193 w 1479373"/>
                  <a:gd name="connsiteY58" fmla="*/ 535440 h 1185040"/>
                  <a:gd name="connsiteX59" fmla="*/ 489731 w 1479373"/>
                  <a:gd name="connsiteY59" fmla="*/ 530364 h 1185040"/>
                  <a:gd name="connsiteX60" fmla="*/ 492268 w 1479373"/>
                  <a:gd name="connsiteY60" fmla="*/ 525289 h 1185040"/>
                  <a:gd name="connsiteX61" fmla="*/ 497344 w 1479373"/>
                  <a:gd name="connsiteY61" fmla="*/ 520214 h 1185040"/>
                  <a:gd name="connsiteX62" fmla="*/ 504957 w 1479373"/>
                  <a:gd name="connsiteY62" fmla="*/ 517676 h 1185040"/>
                  <a:gd name="connsiteX63" fmla="*/ 512569 w 1479373"/>
                  <a:gd name="connsiteY63" fmla="*/ 517676 h 1185040"/>
                  <a:gd name="connsiteX64" fmla="*/ 517645 w 1479373"/>
                  <a:gd name="connsiteY64" fmla="*/ 520214 h 1185040"/>
                  <a:gd name="connsiteX65" fmla="*/ 522720 w 1479373"/>
                  <a:gd name="connsiteY65" fmla="*/ 522751 h 1185040"/>
                  <a:gd name="connsiteX66" fmla="*/ 530333 w 1479373"/>
                  <a:gd name="connsiteY66" fmla="*/ 525289 h 1185040"/>
                  <a:gd name="connsiteX67" fmla="*/ 535408 w 1479373"/>
                  <a:gd name="connsiteY67" fmla="*/ 530364 h 1185040"/>
                  <a:gd name="connsiteX68" fmla="*/ 537946 w 1479373"/>
                  <a:gd name="connsiteY68" fmla="*/ 532902 h 1185040"/>
                  <a:gd name="connsiteX69" fmla="*/ 537946 w 1479373"/>
                  <a:gd name="connsiteY69" fmla="*/ 535440 h 1185040"/>
                  <a:gd name="connsiteX70" fmla="*/ 540483 w 1479373"/>
                  <a:gd name="connsiteY70" fmla="*/ 535440 h 1185040"/>
                  <a:gd name="connsiteX71" fmla="*/ 540483 w 1479373"/>
                  <a:gd name="connsiteY71" fmla="*/ 522751 h 1185040"/>
                  <a:gd name="connsiteX72" fmla="*/ 543021 w 1479373"/>
                  <a:gd name="connsiteY72" fmla="*/ 517676 h 1185040"/>
                  <a:gd name="connsiteX73" fmla="*/ 543021 w 1479373"/>
                  <a:gd name="connsiteY73" fmla="*/ 512601 h 1185040"/>
                  <a:gd name="connsiteX74" fmla="*/ 545558 w 1479373"/>
                  <a:gd name="connsiteY74" fmla="*/ 510063 h 1185040"/>
                  <a:gd name="connsiteX75" fmla="*/ 548096 w 1479373"/>
                  <a:gd name="connsiteY75" fmla="*/ 507526 h 1185040"/>
                  <a:gd name="connsiteX76" fmla="*/ 553171 w 1479373"/>
                  <a:gd name="connsiteY76" fmla="*/ 499913 h 1185040"/>
                  <a:gd name="connsiteX77" fmla="*/ 555709 w 1479373"/>
                  <a:gd name="connsiteY77" fmla="*/ 494837 h 1185040"/>
                  <a:gd name="connsiteX78" fmla="*/ 558247 w 1479373"/>
                  <a:gd name="connsiteY78" fmla="*/ 492300 h 1185040"/>
                  <a:gd name="connsiteX79" fmla="*/ 558247 w 1479373"/>
                  <a:gd name="connsiteY79" fmla="*/ 489762 h 1185040"/>
                  <a:gd name="connsiteX80" fmla="*/ 565859 w 1479373"/>
                  <a:gd name="connsiteY80" fmla="*/ 489762 h 1185040"/>
                  <a:gd name="connsiteX81" fmla="*/ 568397 w 1479373"/>
                  <a:gd name="connsiteY81" fmla="*/ 487225 h 1185040"/>
                  <a:gd name="connsiteX82" fmla="*/ 570935 w 1479373"/>
                  <a:gd name="connsiteY82" fmla="*/ 484687 h 1185040"/>
                  <a:gd name="connsiteX83" fmla="*/ 573472 w 1479373"/>
                  <a:gd name="connsiteY83" fmla="*/ 484687 h 1185040"/>
                  <a:gd name="connsiteX84" fmla="*/ 576010 w 1479373"/>
                  <a:gd name="connsiteY84" fmla="*/ 487225 h 1185040"/>
                  <a:gd name="connsiteX85" fmla="*/ 578548 w 1479373"/>
                  <a:gd name="connsiteY85" fmla="*/ 487225 h 1185040"/>
                  <a:gd name="connsiteX86" fmla="*/ 583623 w 1479373"/>
                  <a:gd name="connsiteY86" fmla="*/ 484687 h 1185040"/>
                  <a:gd name="connsiteX87" fmla="*/ 588698 w 1479373"/>
                  <a:gd name="connsiteY87" fmla="*/ 484687 h 1185040"/>
                  <a:gd name="connsiteX88" fmla="*/ 596311 w 1479373"/>
                  <a:gd name="connsiteY88" fmla="*/ 482149 h 1185040"/>
                  <a:gd name="connsiteX89" fmla="*/ 603924 w 1479373"/>
                  <a:gd name="connsiteY89" fmla="*/ 479612 h 1185040"/>
                  <a:gd name="connsiteX90" fmla="*/ 608999 w 1479373"/>
                  <a:gd name="connsiteY90" fmla="*/ 474537 h 1185040"/>
                  <a:gd name="connsiteX91" fmla="*/ 614075 w 1479373"/>
                  <a:gd name="connsiteY91" fmla="*/ 471999 h 1185040"/>
                  <a:gd name="connsiteX92" fmla="*/ 621687 w 1479373"/>
                  <a:gd name="connsiteY92" fmla="*/ 466923 h 1185040"/>
                  <a:gd name="connsiteX93" fmla="*/ 626763 w 1479373"/>
                  <a:gd name="connsiteY93" fmla="*/ 464386 h 1185040"/>
                  <a:gd name="connsiteX94" fmla="*/ 634375 w 1479373"/>
                  <a:gd name="connsiteY94" fmla="*/ 461848 h 1185040"/>
                  <a:gd name="connsiteX95" fmla="*/ 636913 w 1479373"/>
                  <a:gd name="connsiteY95" fmla="*/ 459311 h 1185040"/>
                  <a:gd name="connsiteX96" fmla="*/ 639451 w 1479373"/>
                  <a:gd name="connsiteY96" fmla="*/ 456773 h 1185040"/>
                  <a:gd name="connsiteX97" fmla="*/ 636913 w 1479373"/>
                  <a:gd name="connsiteY97" fmla="*/ 456773 h 1185040"/>
                  <a:gd name="connsiteX98" fmla="*/ 636913 w 1479373"/>
                  <a:gd name="connsiteY98" fmla="*/ 454235 h 1185040"/>
                  <a:gd name="connsiteX99" fmla="*/ 634375 w 1479373"/>
                  <a:gd name="connsiteY99" fmla="*/ 454235 h 1185040"/>
                  <a:gd name="connsiteX100" fmla="*/ 631838 w 1479373"/>
                  <a:gd name="connsiteY100" fmla="*/ 451698 h 1185040"/>
                  <a:gd name="connsiteX101" fmla="*/ 629300 w 1479373"/>
                  <a:gd name="connsiteY101" fmla="*/ 449160 h 1185040"/>
                  <a:gd name="connsiteX102" fmla="*/ 626763 w 1479373"/>
                  <a:gd name="connsiteY102" fmla="*/ 449160 h 1185040"/>
                  <a:gd name="connsiteX103" fmla="*/ 621687 w 1479373"/>
                  <a:gd name="connsiteY103" fmla="*/ 444085 h 1185040"/>
                  <a:gd name="connsiteX104" fmla="*/ 619150 w 1479373"/>
                  <a:gd name="connsiteY104" fmla="*/ 441547 h 1185040"/>
                  <a:gd name="connsiteX105" fmla="*/ 619150 w 1479373"/>
                  <a:gd name="connsiteY105" fmla="*/ 439010 h 1185040"/>
                  <a:gd name="connsiteX106" fmla="*/ 621687 w 1479373"/>
                  <a:gd name="connsiteY106" fmla="*/ 433934 h 1185040"/>
                  <a:gd name="connsiteX107" fmla="*/ 626763 w 1479373"/>
                  <a:gd name="connsiteY107" fmla="*/ 431397 h 1185040"/>
                  <a:gd name="connsiteX108" fmla="*/ 631838 w 1479373"/>
                  <a:gd name="connsiteY108" fmla="*/ 428859 h 1185040"/>
                  <a:gd name="connsiteX109" fmla="*/ 634375 w 1479373"/>
                  <a:gd name="connsiteY109" fmla="*/ 426322 h 1185040"/>
                  <a:gd name="connsiteX110" fmla="*/ 636913 w 1479373"/>
                  <a:gd name="connsiteY110" fmla="*/ 423784 h 1185040"/>
                  <a:gd name="connsiteX111" fmla="*/ 641988 w 1479373"/>
                  <a:gd name="connsiteY111" fmla="*/ 421246 h 1185040"/>
                  <a:gd name="connsiteX112" fmla="*/ 647064 w 1479373"/>
                  <a:gd name="connsiteY112" fmla="*/ 421246 h 1185040"/>
                  <a:gd name="connsiteX113" fmla="*/ 652139 w 1479373"/>
                  <a:gd name="connsiteY113" fmla="*/ 418709 h 1185040"/>
                  <a:gd name="connsiteX114" fmla="*/ 652139 w 1479373"/>
                  <a:gd name="connsiteY114" fmla="*/ 421246 h 1185040"/>
                  <a:gd name="connsiteX115" fmla="*/ 657214 w 1479373"/>
                  <a:gd name="connsiteY115" fmla="*/ 423784 h 1185040"/>
                  <a:gd name="connsiteX116" fmla="*/ 662289 w 1479373"/>
                  <a:gd name="connsiteY116" fmla="*/ 431397 h 1185040"/>
                  <a:gd name="connsiteX117" fmla="*/ 667365 w 1479373"/>
                  <a:gd name="connsiteY117" fmla="*/ 436472 h 1185040"/>
                  <a:gd name="connsiteX118" fmla="*/ 667365 w 1479373"/>
                  <a:gd name="connsiteY118" fmla="*/ 439010 h 1185040"/>
                  <a:gd name="connsiteX119" fmla="*/ 682590 w 1479373"/>
                  <a:gd name="connsiteY119" fmla="*/ 439010 h 1185040"/>
                  <a:gd name="connsiteX120" fmla="*/ 685128 w 1479373"/>
                  <a:gd name="connsiteY120" fmla="*/ 436472 h 1185040"/>
                  <a:gd name="connsiteX121" fmla="*/ 685128 w 1479373"/>
                  <a:gd name="connsiteY121" fmla="*/ 431397 h 1185040"/>
                  <a:gd name="connsiteX122" fmla="*/ 687666 w 1479373"/>
                  <a:gd name="connsiteY122" fmla="*/ 428859 h 1185040"/>
                  <a:gd name="connsiteX123" fmla="*/ 687666 w 1479373"/>
                  <a:gd name="connsiteY123" fmla="*/ 423784 h 1185040"/>
                  <a:gd name="connsiteX124" fmla="*/ 692741 w 1479373"/>
                  <a:gd name="connsiteY124" fmla="*/ 418709 h 1185040"/>
                  <a:gd name="connsiteX125" fmla="*/ 695279 w 1479373"/>
                  <a:gd name="connsiteY125" fmla="*/ 416171 h 1185040"/>
                  <a:gd name="connsiteX126" fmla="*/ 700354 w 1479373"/>
                  <a:gd name="connsiteY126" fmla="*/ 408558 h 1185040"/>
                  <a:gd name="connsiteX127" fmla="*/ 702892 w 1479373"/>
                  <a:gd name="connsiteY127" fmla="*/ 406020 h 1185040"/>
                  <a:gd name="connsiteX128" fmla="*/ 705429 w 1479373"/>
                  <a:gd name="connsiteY128" fmla="*/ 403483 h 1185040"/>
                  <a:gd name="connsiteX129" fmla="*/ 710504 w 1479373"/>
                  <a:gd name="connsiteY129" fmla="*/ 400945 h 1185040"/>
                  <a:gd name="connsiteX130" fmla="*/ 718117 w 1479373"/>
                  <a:gd name="connsiteY130" fmla="*/ 400945 h 1185040"/>
                  <a:gd name="connsiteX131" fmla="*/ 725730 w 1479373"/>
                  <a:gd name="connsiteY131" fmla="*/ 398408 h 1185040"/>
                  <a:gd name="connsiteX132" fmla="*/ 728268 w 1479373"/>
                  <a:gd name="connsiteY132" fmla="*/ 395870 h 1185040"/>
                  <a:gd name="connsiteX133" fmla="*/ 735881 w 1479373"/>
                  <a:gd name="connsiteY133" fmla="*/ 390795 h 1185040"/>
                  <a:gd name="connsiteX134" fmla="*/ 740956 w 1479373"/>
                  <a:gd name="connsiteY134" fmla="*/ 388257 h 1185040"/>
                  <a:gd name="connsiteX135" fmla="*/ 748569 w 1479373"/>
                  <a:gd name="connsiteY135" fmla="*/ 383182 h 1185040"/>
                  <a:gd name="connsiteX136" fmla="*/ 751106 w 1479373"/>
                  <a:gd name="connsiteY136" fmla="*/ 378106 h 1185040"/>
                  <a:gd name="connsiteX137" fmla="*/ 753644 w 1479373"/>
                  <a:gd name="connsiteY137" fmla="*/ 370494 h 1185040"/>
                  <a:gd name="connsiteX138" fmla="*/ 753644 w 1479373"/>
                  <a:gd name="connsiteY138" fmla="*/ 367956 h 1185040"/>
                  <a:gd name="connsiteX139" fmla="*/ 751106 w 1479373"/>
                  <a:gd name="connsiteY139" fmla="*/ 365418 h 1185040"/>
                  <a:gd name="connsiteX140" fmla="*/ 748569 w 1479373"/>
                  <a:gd name="connsiteY140" fmla="*/ 362881 h 1185040"/>
                  <a:gd name="connsiteX141" fmla="*/ 746031 w 1479373"/>
                  <a:gd name="connsiteY141" fmla="*/ 360343 h 1185040"/>
                  <a:gd name="connsiteX142" fmla="*/ 738418 w 1479373"/>
                  <a:gd name="connsiteY142" fmla="*/ 360343 h 1185040"/>
                  <a:gd name="connsiteX143" fmla="*/ 733343 w 1479373"/>
                  <a:gd name="connsiteY143" fmla="*/ 357806 h 1185040"/>
                  <a:gd name="connsiteX144" fmla="*/ 728268 w 1479373"/>
                  <a:gd name="connsiteY144" fmla="*/ 355268 h 1185040"/>
                  <a:gd name="connsiteX145" fmla="*/ 710515 w 1479373"/>
                  <a:gd name="connsiteY145" fmla="*/ 355268 h 1185040"/>
                  <a:gd name="connsiteX146" fmla="*/ 707977 w 1479373"/>
                  <a:gd name="connsiteY146" fmla="*/ 352730 h 1185040"/>
                  <a:gd name="connsiteX147" fmla="*/ 705440 w 1479373"/>
                  <a:gd name="connsiteY147" fmla="*/ 347655 h 1185040"/>
                  <a:gd name="connsiteX148" fmla="*/ 702902 w 1479373"/>
                  <a:gd name="connsiteY148" fmla="*/ 347655 h 1185040"/>
                  <a:gd name="connsiteX149" fmla="*/ 695289 w 1479373"/>
                  <a:gd name="connsiteY149" fmla="*/ 337505 h 1185040"/>
                  <a:gd name="connsiteX150" fmla="*/ 692751 w 1479373"/>
                  <a:gd name="connsiteY150" fmla="*/ 334967 h 1185040"/>
                  <a:gd name="connsiteX151" fmla="*/ 687676 w 1479373"/>
                  <a:gd name="connsiteY151" fmla="*/ 329892 h 1185040"/>
                  <a:gd name="connsiteX152" fmla="*/ 682601 w 1479373"/>
                  <a:gd name="connsiteY152" fmla="*/ 327354 h 1185040"/>
                  <a:gd name="connsiteX153" fmla="*/ 680063 w 1479373"/>
                  <a:gd name="connsiteY153" fmla="*/ 322279 h 1185040"/>
                  <a:gd name="connsiteX154" fmla="*/ 677526 w 1479373"/>
                  <a:gd name="connsiteY154" fmla="*/ 322279 h 1185040"/>
                  <a:gd name="connsiteX155" fmla="*/ 674988 w 1479373"/>
                  <a:gd name="connsiteY155" fmla="*/ 317203 h 1185040"/>
                  <a:gd name="connsiteX156" fmla="*/ 669913 w 1479373"/>
                  <a:gd name="connsiteY156" fmla="*/ 312128 h 1185040"/>
                  <a:gd name="connsiteX157" fmla="*/ 664838 w 1479373"/>
                  <a:gd name="connsiteY157" fmla="*/ 307053 h 1185040"/>
                  <a:gd name="connsiteX158" fmla="*/ 664838 w 1479373"/>
                  <a:gd name="connsiteY158" fmla="*/ 304515 h 1185040"/>
                  <a:gd name="connsiteX159" fmla="*/ 662300 w 1479373"/>
                  <a:gd name="connsiteY159" fmla="*/ 301978 h 1185040"/>
                  <a:gd name="connsiteX160" fmla="*/ 662300 w 1479373"/>
                  <a:gd name="connsiteY160" fmla="*/ 296903 h 1185040"/>
                  <a:gd name="connsiteX161" fmla="*/ 664838 w 1479373"/>
                  <a:gd name="connsiteY161" fmla="*/ 291827 h 1185040"/>
                  <a:gd name="connsiteX162" fmla="*/ 664838 w 1479373"/>
                  <a:gd name="connsiteY162" fmla="*/ 289289 h 1185040"/>
                  <a:gd name="connsiteX163" fmla="*/ 667375 w 1479373"/>
                  <a:gd name="connsiteY163" fmla="*/ 286752 h 1185040"/>
                  <a:gd name="connsiteX164" fmla="*/ 669913 w 1479373"/>
                  <a:gd name="connsiteY164" fmla="*/ 286752 h 1185040"/>
                  <a:gd name="connsiteX165" fmla="*/ 674988 w 1479373"/>
                  <a:gd name="connsiteY165" fmla="*/ 284214 h 1185040"/>
                  <a:gd name="connsiteX166" fmla="*/ 680063 w 1479373"/>
                  <a:gd name="connsiteY166" fmla="*/ 281677 h 1185040"/>
                  <a:gd name="connsiteX167" fmla="*/ 685139 w 1479373"/>
                  <a:gd name="connsiteY167" fmla="*/ 279139 h 1185040"/>
                  <a:gd name="connsiteX168" fmla="*/ 687676 w 1479373"/>
                  <a:gd name="connsiteY168" fmla="*/ 279139 h 1185040"/>
                  <a:gd name="connsiteX169" fmla="*/ 692751 w 1479373"/>
                  <a:gd name="connsiteY169" fmla="*/ 276601 h 1185040"/>
                  <a:gd name="connsiteX170" fmla="*/ 695289 w 1479373"/>
                  <a:gd name="connsiteY170" fmla="*/ 274064 h 1185040"/>
                  <a:gd name="connsiteX171" fmla="*/ 720655 w 1479373"/>
                  <a:gd name="connsiteY171" fmla="*/ 274064 h 1185040"/>
                  <a:gd name="connsiteX172" fmla="*/ 728268 w 1479373"/>
                  <a:gd name="connsiteY172" fmla="*/ 268989 h 1185040"/>
                  <a:gd name="connsiteX173" fmla="*/ 735881 w 1479373"/>
                  <a:gd name="connsiteY173" fmla="*/ 263913 h 1185040"/>
                  <a:gd name="connsiteX174" fmla="*/ 740956 w 1479373"/>
                  <a:gd name="connsiteY174" fmla="*/ 263913 h 1185040"/>
                  <a:gd name="connsiteX175" fmla="*/ 746031 w 1479373"/>
                  <a:gd name="connsiteY175" fmla="*/ 261376 h 1185040"/>
                  <a:gd name="connsiteX176" fmla="*/ 763784 w 1479373"/>
                  <a:gd name="connsiteY176" fmla="*/ 261376 h 1185040"/>
                  <a:gd name="connsiteX177" fmla="*/ 766322 w 1479373"/>
                  <a:gd name="connsiteY177" fmla="*/ 256300 h 1185040"/>
                  <a:gd name="connsiteX178" fmla="*/ 771397 w 1479373"/>
                  <a:gd name="connsiteY178" fmla="*/ 248687 h 1185040"/>
                  <a:gd name="connsiteX179" fmla="*/ 776472 w 1479373"/>
                  <a:gd name="connsiteY179" fmla="*/ 241075 h 1185040"/>
                  <a:gd name="connsiteX180" fmla="*/ 781547 w 1479373"/>
                  <a:gd name="connsiteY180" fmla="*/ 230924 h 1185040"/>
                  <a:gd name="connsiteX181" fmla="*/ 784085 w 1479373"/>
                  <a:gd name="connsiteY181" fmla="*/ 225849 h 1185040"/>
                  <a:gd name="connsiteX182" fmla="*/ 789160 w 1479373"/>
                  <a:gd name="connsiteY182" fmla="*/ 220774 h 1185040"/>
                  <a:gd name="connsiteX183" fmla="*/ 796773 w 1479373"/>
                  <a:gd name="connsiteY183" fmla="*/ 215698 h 1185040"/>
                  <a:gd name="connsiteX184" fmla="*/ 801848 w 1479373"/>
                  <a:gd name="connsiteY184" fmla="*/ 210623 h 1185040"/>
                  <a:gd name="connsiteX185" fmla="*/ 809461 w 1479373"/>
                  <a:gd name="connsiteY185" fmla="*/ 203010 h 1185040"/>
                  <a:gd name="connsiteX186" fmla="*/ 814536 w 1479373"/>
                  <a:gd name="connsiteY186" fmla="*/ 197935 h 1185040"/>
                  <a:gd name="connsiteX187" fmla="*/ 822149 w 1479373"/>
                  <a:gd name="connsiteY187" fmla="*/ 190322 h 1185040"/>
                  <a:gd name="connsiteX188" fmla="*/ 827225 w 1479373"/>
                  <a:gd name="connsiteY188" fmla="*/ 185247 h 1185040"/>
                  <a:gd name="connsiteX189" fmla="*/ 832300 w 1479373"/>
                  <a:gd name="connsiteY189" fmla="*/ 180172 h 1185040"/>
                  <a:gd name="connsiteX190" fmla="*/ 837375 w 1479373"/>
                  <a:gd name="connsiteY190" fmla="*/ 175096 h 1185040"/>
                  <a:gd name="connsiteX191" fmla="*/ 842450 w 1479373"/>
                  <a:gd name="connsiteY191" fmla="*/ 170021 h 1185040"/>
                  <a:gd name="connsiteX192" fmla="*/ 844988 w 1479373"/>
                  <a:gd name="connsiteY192" fmla="*/ 164946 h 1185040"/>
                  <a:gd name="connsiteX193" fmla="*/ 847526 w 1479373"/>
                  <a:gd name="connsiteY193" fmla="*/ 162408 h 1185040"/>
                  <a:gd name="connsiteX194" fmla="*/ 855139 w 1479373"/>
                  <a:gd name="connsiteY194" fmla="*/ 154795 h 1185040"/>
                  <a:gd name="connsiteX195" fmla="*/ 860214 w 1479373"/>
                  <a:gd name="connsiteY195" fmla="*/ 152258 h 1185040"/>
                  <a:gd name="connsiteX196" fmla="*/ 865289 w 1479373"/>
                  <a:gd name="connsiteY196" fmla="*/ 147182 h 1185040"/>
                  <a:gd name="connsiteX197" fmla="*/ 870364 w 1479373"/>
                  <a:gd name="connsiteY197" fmla="*/ 142107 h 1185040"/>
                  <a:gd name="connsiteX198" fmla="*/ 872902 w 1479373"/>
                  <a:gd name="connsiteY198" fmla="*/ 137032 h 1185040"/>
                  <a:gd name="connsiteX199" fmla="*/ 875440 w 1479373"/>
                  <a:gd name="connsiteY199" fmla="*/ 134494 h 1185040"/>
                  <a:gd name="connsiteX200" fmla="*/ 880515 w 1479373"/>
                  <a:gd name="connsiteY200" fmla="*/ 134494 h 1185040"/>
                  <a:gd name="connsiteX201" fmla="*/ 883052 w 1479373"/>
                  <a:gd name="connsiteY201" fmla="*/ 131957 h 1185040"/>
                  <a:gd name="connsiteX202" fmla="*/ 883052 w 1479373"/>
                  <a:gd name="connsiteY202" fmla="*/ 124344 h 1185040"/>
                  <a:gd name="connsiteX203" fmla="*/ 885590 w 1479373"/>
                  <a:gd name="connsiteY203" fmla="*/ 116731 h 1185040"/>
                  <a:gd name="connsiteX204" fmla="*/ 888128 w 1479373"/>
                  <a:gd name="connsiteY204" fmla="*/ 106581 h 1185040"/>
                  <a:gd name="connsiteX205" fmla="*/ 893203 w 1479373"/>
                  <a:gd name="connsiteY205" fmla="*/ 98967 h 1185040"/>
                  <a:gd name="connsiteX206" fmla="*/ 898278 w 1479373"/>
                  <a:gd name="connsiteY206" fmla="*/ 93892 h 1185040"/>
                  <a:gd name="connsiteX207" fmla="*/ 900816 w 1479373"/>
                  <a:gd name="connsiteY207" fmla="*/ 88817 h 1185040"/>
                  <a:gd name="connsiteX208" fmla="*/ 905891 w 1479373"/>
                  <a:gd name="connsiteY208" fmla="*/ 83742 h 1185040"/>
                  <a:gd name="connsiteX209" fmla="*/ 908429 w 1479373"/>
                  <a:gd name="connsiteY209" fmla="*/ 81204 h 1185040"/>
                  <a:gd name="connsiteX210" fmla="*/ 910966 w 1479373"/>
                  <a:gd name="connsiteY210" fmla="*/ 81204 h 1185040"/>
                  <a:gd name="connsiteX211" fmla="*/ 913504 w 1479373"/>
                  <a:gd name="connsiteY211" fmla="*/ 78667 h 1185040"/>
                  <a:gd name="connsiteX212" fmla="*/ 913504 w 1479373"/>
                  <a:gd name="connsiteY212" fmla="*/ 76129 h 1185040"/>
                  <a:gd name="connsiteX213" fmla="*/ 918579 w 1479373"/>
                  <a:gd name="connsiteY213" fmla="*/ 76129 h 1185040"/>
                  <a:gd name="connsiteX214" fmla="*/ 921117 w 1479373"/>
                  <a:gd name="connsiteY214" fmla="*/ 78667 h 1185040"/>
                  <a:gd name="connsiteX215" fmla="*/ 923655 w 1479373"/>
                  <a:gd name="connsiteY215" fmla="*/ 78667 h 1185040"/>
                  <a:gd name="connsiteX216" fmla="*/ 928730 w 1479373"/>
                  <a:gd name="connsiteY216" fmla="*/ 81204 h 1185040"/>
                  <a:gd name="connsiteX217" fmla="*/ 928730 w 1479373"/>
                  <a:gd name="connsiteY217" fmla="*/ 83742 h 1185040"/>
                  <a:gd name="connsiteX218" fmla="*/ 936343 w 1479373"/>
                  <a:gd name="connsiteY218" fmla="*/ 83742 h 1185040"/>
                  <a:gd name="connsiteX219" fmla="*/ 938880 w 1479373"/>
                  <a:gd name="connsiteY219" fmla="*/ 81204 h 1185040"/>
                  <a:gd name="connsiteX220" fmla="*/ 943956 w 1479373"/>
                  <a:gd name="connsiteY220" fmla="*/ 78667 h 1185040"/>
                  <a:gd name="connsiteX221" fmla="*/ 954106 w 1479373"/>
                  <a:gd name="connsiteY221" fmla="*/ 78667 h 1185040"/>
                  <a:gd name="connsiteX222" fmla="*/ 956644 w 1479373"/>
                  <a:gd name="connsiteY222" fmla="*/ 76129 h 1185040"/>
                  <a:gd name="connsiteX223" fmla="*/ 959181 w 1479373"/>
                  <a:gd name="connsiteY223" fmla="*/ 76129 h 1185040"/>
                  <a:gd name="connsiteX224" fmla="*/ 961719 w 1479373"/>
                  <a:gd name="connsiteY224" fmla="*/ 71053 h 1185040"/>
                  <a:gd name="connsiteX225" fmla="*/ 966794 w 1479373"/>
                  <a:gd name="connsiteY225" fmla="*/ 68516 h 1185040"/>
                  <a:gd name="connsiteX226" fmla="*/ 974407 w 1479373"/>
                  <a:gd name="connsiteY226" fmla="*/ 63441 h 1185040"/>
                  <a:gd name="connsiteX227" fmla="*/ 982020 w 1479373"/>
                  <a:gd name="connsiteY227" fmla="*/ 58365 h 1185040"/>
                  <a:gd name="connsiteX228" fmla="*/ 984558 w 1479373"/>
                  <a:gd name="connsiteY228" fmla="*/ 53290 h 1185040"/>
                  <a:gd name="connsiteX229" fmla="*/ 984558 w 1479373"/>
                  <a:gd name="connsiteY229" fmla="*/ 30452 h 1185040"/>
                  <a:gd name="connsiteX230" fmla="*/ 987095 w 1479373"/>
                  <a:gd name="connsiteY230" fmla="*/ 25376 h 1185040"/>
                  <a:gd name="connsiteX231" fmla="*/ 989633 w 1479373"/>
                  <a:gd name="connsiteY231" fmla="*/ 22839 h 1185040"/>
                  <a:gd name="connsiteX232" fmla="*/ 992170 w 1479373"/>
                  <a:gd name="connsiteY232" fmla="*/ 22839 h 1185040"/>
                  <a:gd name="connsiteX233" fmla="*/ 997246 w 1479373"/>
                  <a:gd name="connsiteY233" fmla="*/ 20301 h 1185040"/>
                  <a:gd name="connsiteX234" fmla="*/ 999783 w 1479373"/>
                  <a:gd name="connsiteY234" fmla="*/ 20301 h 1185040"/>
                  <a:gd name="connsiteX235" fmla="*/ 1009934 w 1479373"/>
                  <a:gd name="connsiteY235" fmla="*/ 22839 h 1185040"/>
                  <a:gd name="connsiteX236" fmla="*/ 1009934 w 1479373"/>
                  <a:gd name="connsiteY236" fmla="*/ 25376 h 1185040"/>
                  <a:gd name="connsiteX237" fmla="*/ 1022622 w 1479373"/>
                  <a:gd name="connsiteY237" fmla="*/ 25376 h 1185040"/>
                  <a:gd name="connsiteX238" fmla="*/ 1025160 w 1479373"/>
                  <a:gd name="connsiteY238" fmla="*/ 22839 h 1185040"/>
                  <a:gd name="connsiteX239" fmla="*/ 1042913 w 1479373"/>
                  <a:gd name="connsiteY239" fmla="*/ 22839 h 1185040"/>
                  <a:gd name="connsiteX240" fmla="*/ 1047988 w 1479373"/>
                  <a:gd name="connsiteY240" fmla="*/ 20301 h 1185040"/>
                  <a:gd name="connsiteX241" fmla="*/ 1055601 w 1479373"/>
                  <a:gd name="connsiteY241" fmla="*/ 20301 h 1185040"/>
                  <a:gd name="connsiteX242" fmla="*/ 1060676 w 1479373"/>
                  <a:gd name="connsiteY242" fmla="*/ 17763 h 1185040"/>
                  <a:gd name="connsiteX243" fmla="*/ 1078429 w 1479373"/>
                  <a:gd name="connsiteY243" fmla="*/ 17763 h 1185040"/>
                  <a:gd name="connsiteX244" fmla="*/ 1088579 w 1479373"/>
                  <a:gd name="connsiteY244" fmla="*/ 20301 h 1185040"/>
                  <a:gd name="connsiteX245" fmla="*/ 1096192 w 1479373"/>
                  <a:gd name="connsiteY245" fmla="*/ 22839 h 1185040"/>
                  <a:gd name="connsiteX246" fmla="*/ 1106343 w 1479373"/>
                  <a:gd name="connsiteY246" fmla="*/ 22839 h 1185040"/>
                  <a:gd name="connsiteX247" fmla="*/ 1108880 w 1479373"/>
                  <a:gd name="connsiteY247" fmla="*/ 20301 h 1185040"/>
                  <a:gd name="connsiteX248" fmla="*/ 1111418 w 1479373"/>
                  <a:gd name="connsiteY248" fmla="*/ 20301 h 1185040"/>
                  <a:gd name="connsiteX249" fmla="*/ 1113956 w 1479373"/>
                  <a:gd name="connsiteY249" fmla="*/ 17763 h 1185040"/>
                  <a:gd name="connsiteX250" fmla="*/ 1119031 w 1479373"/>
                  <a:gd name="connsiteY250" fmla="*/ 15226 h 1185040"/>
                  <a:gd name="connsiteX251" fmla="*/ 1119031 w 1479373"/>
                  <a:gd name="connsiteY251" fmla="*/ 12688 h 1185040"/>
                  <a:gd name="connsiteX252" fmla="*/ 1121568 w 1479373"/>
                  <a:gd name="connsiteY252" fmla="*/ 12688 h 1185040"/>
                  <a:gd name="connsiteX253" fmla="*/ 1129181 w 1479373"/>
                  <a:gd name="connsiteY253" fmla="*/ 10150 h 1185040"/>
                  <a:gd name="connsiteX254" fmla="*/ 1131719 w 1479373"/>
                  <a:gd name="connsiteY254" fmla="*/ 7613 h 1185040"/>
                  <a:gd name="connsiteX255" fmla="*/ 1136794 w 1479373"/>
                  <a:gd name="connsiteY255" fmla="*/ 5075 h 1185040"/>
                  <a:gd name="connsiteX256" fmla="*/ 1141869 w 1479373"/>
                  <a:gd name="connsiteY256" fmla="*/ 2538 h 1185040"/>
                  <a:gd name="connsiteX257" fmla="*/ 1149482 w 1479373"/>
                  <a:gd name="connsiteY257" fmla="*/ 2538 h 1185040"/>
                  <a:gd name="connsiteX258" fmla="*/ 1154558 w 1479373"/>
                  <a:gd name="connsiteY258" fmla="*/ 0 h 1185040"/>
                  <a:gd name="connsiteX259" fmla="*/ 1164708 w 1479373"/>
                  <a:gd name="connsiteY259" fmla="*/ 0 h 1185040"/>
                  <a:gd name="connsiteX260" fmla="*/ 1167246 w 1479373"/>
                  <a:gd name="connsiteY260" fmla="*/ 2538 h 1185040"/>
                  <a:gd name="connsiteX261" fmla="*/ 1169783 w 1479373"/>
                  <a:gd name="connsiteY261" fmla="*/ 5075 h 1185040"/>
                  <a:gd name="connsiteX262" fmla="*/ 1177396 w 1479373"/>
                  <a:gd name="connsiteY262" fmla="*/ 5075 h 1185040"/>
                  <a:gd name="connsiteX263" fmla="*/ 1179934 w 1479373"/>
                  <a:gd name="connsiteY263" fmla="*/ 7613 h 1185040"/>
                  <a:gd name="connsiteX264" fmla="*/ 1182472 w 1479373"/>
                  <a:gd name="connsiteY264" fmla="*/ 10150 h 1185040"/>
                  <a:gd name="connsiteX265" fmla="*/ 1187547 w 1479373"/>
                  <a:gd name="connsiteY265" fmla="*/ 12688 h 1185040"/>
                  <a:gd name="connsiteX266" fmla="*/ 1190085 w 1479373"/>
                  <a:gd name="connsiteY266" fmla="*/ 17763 h 1185040"/>
                  <a:gd name="connsiteX267" fmla="*/ 1192622 w 1479373"/>
                  <a:gd name="connsiteY267" fmla="*/ 22839 h 1185040"/>
                  <a:gd name="connsiteX268" fmla="*/ 1197697 w 1479373"/>
                  <a:gd name="connsiteY268" fmla="*/ 25376 h 1185040"/>
                  <a:gd name="connsiteX269" fmla="*/ 1200235 w 1479373"/>
                  <a:gd name="connsiteY269" fmla="*/ 30452 h 1185040"/>
                  <a:gd name="connsiteX270" fmla="*/ 1200235 w 1479373"/>
                  <a:gd name="connsiteY270" fmla="*/ 35527 h 1185040"/>
                  <a:gd name="connsiteX271" fmla="*/ 1202773 w 1479373"/>
                  <a:gd name="connsiteY271" fmla="*/ 38064 h 1185040"/>
                  <a:gd name="connsiteX272" fmla="*/ 1202773 w 1479373"/>
                  <a:gd name="connsiteY272" fmla="*/ 40602 h 1185040"/>
                  <a:gd name="connsiteX273" fmla="*/ 1205310 w 1479373"/>
                  <a:gd name="connsiteY273" fmla="*/ 45677 h 1185040"/>
                  <a:gd name="connsiteX274" fmla="*/ 1207848 w 1479373"/>
                  <a:gd name="connsiteY274" fmla="*/ 48215 h 1185040"/>
                  <a:gd name="connsiteX275" fmla="*/ 1210385 w 1479373"/>
                  <a:gd name="connsiteY275" fmla="*/ 48215 h 1185040"/>
                  <a:gd name="connsiteX276" fmla="*/ 1215461 w 1479373"/>
                  <a:gd name="connsiteY276" fmla="*/ 45677 h 1185040"/>
                  <a:gd name="connsiteX277" fmla="*/ 1217998 w 1479373"/>
                  <a:gd name="connsiteY277" fmla="*/ 48215 h 1185040"/>
                  <a:gd name="connsiteX278" fmla="*/ 1228149 w 1479373"/>
                  <a:gd name="connsiteY278" fmla="*/ 48215 h 1185040"/>
                  <a:gd name="connsiteX279" fmla="*/ 1230686 w 1479373"/>
                  <a:gd name="connsiteY279" fmla="*/ 50753 h 1185040"/>
                  <a:gd name="connsiteX280" fmla="*/ 1233224 w 1479373"/>
                  <a:gd name="connsiteY280" fmla="*/ 53290 h 1185040"/>
                  <a:gd name="connsiteX281" fmla="*/ 1233224 w 1479373"/>
                  <a:gd name="connsiteY281" fmla="*/ 63441 h 1185040"/>
                  <a:gd name="connsiteX282" fmla="*/ 1230686 w 1479373"/>
                  <a:gd name="connsiteY282" fmla="*/ 65978 h 1185040"/>
                  <a:gd name="connsiteX283" fmla="*/ 1230686 w 1479373"/>
                  <a:gd name="connsiteY283" fmla="*/ 71053 h 1185040"/>
                  <a:gd name="connsiteX284" fmla="*/ 1228149 w 1479373"/>
                  <a:gd name="connsiteY284" fmla="*/ 71053 h 1185040"/>
                  <a:gd name="connsiteX285" fmla="*/ 1230686 w 1479373"/>
                  <a:gd name="connsiteY285" fmla="*/ 76129 h 1185040"/>
                  <a:gd name="connsiteX286" fmla="*/ 1233224 w 1479373"/>
                  <a:gd name="connsiteY286" fmla="*/ 78667 h 1185040"/>
                  <a:gd name="connsiteX287" fmla="*/ 1233224 w 1479373"/>
                  <a:gd name="connsiteY287" fmla="*/ 83742 h 1185040"/>
                  <a:gd name="connsiteX288" fmla="*/ 1235762 w 1479373"/>
                  <a:gd name="connsiteY288" fmla="*/ 86279 h 1185040"/>
                  <a:gd name="connsiteX289" fmla="*/ 1238299 w 1479373"/>
                  <a:gd name="connsiteY289" fmla="*/ 83742 h 1185040"/>
                  <a:gd name="connsiteX290" fmla="*/ 1238299 w 1479373"/>
                  <a:gd name="connsiteY290" fmla="*/ 86279 h 1185040"/>
                  <a:gd name="connsiteX291" fmla="*/ 1240837 w 1479373"/>
                  <a:gd name="connsiteY291" fmla="*/ 86279 h 1185040"/>
                  <a:gd name="connsiteX292" fmla="*/ 1243375 w 1479373"/>
                  <a:gd name="connsiteY292" fmla="*/ 88817 h 1185040"/>
                  <a:gd name="connsiteX293" fmla="*/ 1245912 w 1479373"/>
                  <a:gd name="connsiteY293" fmla="*/ 88817 h 1185040"/>
                  <a:gd name="connsiteX294" fmla="*/ 1245912 w 1479373"/>
                  <a:gd name="connsiteY294" fmla="*/ 86279 h 1185040"/>
                  <a:gd name="connsiteX295" fmla="*/ 1250987 w 1479373"/>
                  <a:gd name="connsiteY295" fmla="*/ 86279 h 1185040"/>
                  <a:gd name="connsiteX296" fmla="*/ 1250987 w 1479373"/>
                  <a:gd name="connsiteY296" fmla="*/ 96430 h 1185040"/>
                  <a:gd name="connsiteX297" fmla="*/ 1253525 w 1479373"/>
                  <a:gd name="connsiteY297" fmla="*/ 98967 h 1185040"/>
                  <a:gd name="connsiteX298" fmla="*/ 1256063 w 1479373"/>
                  <a:gd name="connsiteY298" fmla="*/ 101505 h 1185040"/>
                  <a:gd name="connsiteX299" fmla="*/ 1261138 w 1479373"/>
                  <a:gd name="connsiteY299" fmla="*/ 101505 h 1185040"/>
                  <a:gd name="connsiteX300" fmla="*/ 1263676 w 1479373"/>
                  <a:gd name="connsiteY300" fmla="*/ 104043 h 1185040"/>
                  <a:gd name="connsiteX301" fmla="*/ 1266213 w 1479373"/>
                  <a:gd name="connsiteY301" fmla="*/ 106581 h 1185040"/>
                  <a:gd name="connsiteX302" fmla="*/ 1268751 w 1479373"/>
                  <a:gd name="connsiteY302" fmla="*/ 106581 h 1185040"/>
                  <a:gd name="connsiteX303" fmla="*/ 1273826 w 1479373"/>
                  <a:gd name="connsiteY303" fmla="*/ 109118 h 1185040"/>
                  <a:gd name="connsiteX304" fmla="*/ 1283977 w 1479373"/>
                  <a:gd name="connsiteY304" fmla="*/ 109118 h 1185040"/>
                  <a:gd name="connsiteX305" fmla="*/ 1289052 w 1479373"/>
                  <a:gd name="connsiteY305" fmla="*/ 111655 h 1185040"/>
                  <a:gd name="connsiteX306" fmla="*/ 1294127 w 1479373"/>
                  <a:gd name="connsiteY306" fmla="*/ 114193 h 1185040"/>
                  <a:gd name="connsiteX307" fmla="*/ 1296665 w 1479373"/>
                  <a:gd name="connsiteY307" fmla="*/ 116731 h 1185040"/>
                  <a:gd name="connsiteX308" fmla="*/ 1301740 w 1479373"/>
                  <a:gd name="connsiteY308" fmla="*/ 119269 h 1185040"/>
                  <a:gd name="connsiteX309" fmla="*/ 1304278 w 1479373"/>
                  <a:gd name="connsiteY309" fmla="*/ 119269 h 1185040"/>
                  <a:gd name="connsiteX310" fmla="*/ 1306815 w 1479373"/>
                  <a:gd name="connsiteY310" fmla="*/ 121806 h 1185040"/>
                  <a:gd name="connsiteX311" fmla="*/ 1309353 w 1479373"/>
                  <a:gd name="connsiteY311" fmla="*/ 126881 h 1185040"/>
                  <a:gd name="connsiteX312" fmla="*/ 1309353 w 1479373"/>
                  <a:gd name="connsiteY312" fmla="*/ 129419 h 1185040"/>
                  <a:gd name="connsiteX313" fmla="*/ 1311891 w 1479373"/>
                  <a:gd name="connsiteY313" fmla="*/ 134494 h 1185040"/>
                  <a:gd name="connsiteX314" fmla="*/ 1311891 w 1479373"/>
                  <a:gd name="connsiteY314" fmla="*/ 137032 h 1185040"/>
                  <a:gd name="connsiteX315" fmla="*/ 1314428 w 1479373"/>
                  <a:gd name="connsiteY315" fmla="*/ 142107 h 1185040"/>
                  <a:gd name="connsiteX316" fmla="*/ 1316966 w 1479373"/>
                  <a:gd name="connsiteY316" fmla="*/ 144645 h 1185040"/>
                  <a:gd name="connsiteX317" fmla="*/ 1316966 w 1479373"/>
                  <a:gd name="connsiteY317" fmla="*/ 152258 h 1185040"/>
                  <a:gd name="connsiteX318" fmla="*/ 1319503 w 1479373"/>
                  <a:gd name="connsiteY318" fmla="*/ 154795 h 1185040"/>
                  <a:gd name="connsiteX319" fmla="*/ 1322041 w 1479373"/>
                  <a:gd name="connsiteY319" fmla="*/ 157333 h 1185040"/>
                  <a:gd name="connsiteX320" fmla="*/ 1327116 w 1479373"/>
                  <a:gd name="connsiteY320" fmla="*/ 157333 h 1185040"/>
                  <a:gd name="connsiteX321" fmla="*/ 1329654 w 1479373"/>
                  <a:gd name="connsiteY321" fmla="*/ 159870 h 1185040"/>
                  <a:gd name="connsiteX322" fmla="*/ 1332192 w 1479373"/>
                  <a:gd name="connsiteY322" fmla="*/ 162408 h 1185040"/>
                  <a:gd name="connsiteX323" fmla="*/ 1332192 w 1479373"/>
                  <a:gd name="connsiteY323" fmla="*/ 164946 h 1185040"/>
                  <a:gd name="connsiteX324" fmla="*/ 1334729 w 1479373"/>
                  <a:gd name="connsiteY324" fmla="*/ 170021 h 1185040"/>
                  <a:gd name="connsiteX325" fmla="*/ 1339804 w 1479373"/>
                  <a:gd name="connsiteY325" fmla="*/ 172559 h 1185040"/>
                  <a:gd name="connsiteX326" fmla="*/ 1339804 w 1479373"/>
                  <a:gd name="connsiteY326" fmla="*/ 175096 h 1185040"/>
                  <a:gd name="connsiteX327" fmla="*/ 1347417 w 1479373"/>
                  <a:gd name="connsiteY327" fmla="*/ 175096 h 1185040"/>
                  <a:gd name="connsiteX328" fmla="*/ 1347417 w 1479373"/>
                  <a:gd name="connsiteY328" fmla="*/ 177634 h 1185040"/>
                  <a:gd name="connsiteX329" fmla="*/ 1349955 w 1479373"/>
                  <a:gd name="connsiteY329" fmla="*/ 177634 h 1185040"/>
                  <a:gd name="connsiteX330" fmla="*/ 1352493 w 1479373"/>
                  <a:gd name="connsiteY330" fmla="*/ 180172 h 1185040"/>
                  <a:gd name="connsiteX331" fmla="*/ 1357568 w 1479373"/>
                  <a:gd name="connsiteY331" fmla="*/ 182709 h 1185040"/>
                  <a:gd name="connsiteX332" fmla="*/ 1362643 w 1479373"/>
                  <a:gd name="connsiteY332" fmla="*/ 182709 h 1185040"/>
                  <a:gd name="connsiteX333" fmla="*/ 1365181 w 1479373"/>
                  <a:gd name="connsiteY333" fmla="*/ 185247 h 1185040"/>
                  <a:gd name="connsiteX334" fmla="*/ 1367718 w 1479373"/>
                  <a:gd name="connsiteY334" fmla="*/ 182709 h 1185040"/>
                  <a:gd name="connsiteX335" fmla="*/ 1370256 w 1479373"/>
                  <a:gd name="connsiteY335" fmla="*/ 182709 h 1185040"/>
                  <a:gd name="connsiteX336" fmla="*/ 1372794 w 1479373"/>
                  <a:gd name="connsiteY336" fmla="*/ 180172 h 1185040"/>
                  <a:gd name="connsiteX337" fmla="*/ 1375331 w 1479373"/>
                  <a:gd name="connsiteY337" fmla="*/ 180172 h 1185040"/>
                  <a:gd name="connsiteX338" fmla="*/ 1375331 w 1479373"/>
                  <a:gd name="connsiteY338" fmla="*/ 205537 h 1185040"/>
                  <a:gd name="connsiteX339" fmla="*/ 1377869 w 1479373"/>
                  <a:gd name="connsiteY339" fmla="*/ 218225 h 1185040"/>
                  <a:gd name="connsiteX340" fmla="*/ 1382944 w 1479373"/>
                  <a:gd name="connsiteY340" fmla="*/ 228376 h 1185040"/>
                  <a:gd name="connsiteX341" fmla="*/ 1390557 w 1479373"/>
                  <a:gd name="connsiteY341" fmla="*/ 241064 h 1185040"/>
                  <a:gd name="connsiteX342" fmla="*/ 1398170 w 1479373"/>
                  <a:gd name="connsiteY342" fmla="*/ 253752 h 1185040"/>
                  <a:gd name="connsiteX343" fmla="*/ 1403245 w 1479373"/>
                  <a:gd name="connsiteY343" fmla="*/ 266440 h 1185040"/>
                  <a:gd name="connsiteX344" fmla="*/ 1405783 w 1479373"/>
                  <a:gd name="connsiteY344" fmla="*/ 271516 h 1185040"/>
                  <a:gd name="connsiteX345" fmla="*/ 1403245 w 1479373"/>
                  <a:gd name="connsiteY345" fmla="*/ 279128 h 1185040"/>
                  <a:gd name="connsiteX346" fmla="*/ 1398170 w 1479373"/>
                  <a:gd name="connsiteY346" fmla="*/ 291817 h 1185040"/>
                  <a:gd name="connsiteX347" fmla="*/ 1393095 w 1479373"/>
                  <a:gd name="connsiteY347" fmla="*/ 299430 h 1185040"/>
                  <a:gd name="connsiteX348" fmla="*/ 1385482 w 1479373"/>
                  <a:gd name="connsiteY348" fmla="*/ 309580 h 1185040"/>
                  <a:gd name="connsiteX349" fmla="*/ 1382944 w 1479373"/>
                  <a:gd name="connsiteY349" fmla="*/ 314655 h 1185040"/>
                  <a:gd name="connsiteX350" fmla="*/ 1380407 w 1479373"/>
                  <a:gd name="connsiteY350" fmla="*/ 322268 h 1185040"/>
                  <a:gd name="connsiteX351" fmla="*/ 1382944 w 1479373"/>
                  <a:gd name="connsiteY351" fmla="*/ 334956 h 1185040"/>
                  <a:gd name="connsiteX352" fmla="*/ 1380407 w 1479373"/>
                  <a:gd name="connsiteY352" fmla="*/ 352720 h 1185040"/>
                  <a:gd name="connsiteX353" fmla="*/ 1380407 w 1479373"/>
                  <a:gd name="connsiteY353" fmla="*/ 367945 h 1185040"/>
                  <a:gd name="connsiteX354" fmla="*/ 1385482 w 1479373"/>
                  <a:gd name="connsiteY354" fmla="*/ 383171 h 1185040"/>
                  <a:gd name="connsiteX355" fmla="*/ 1385482 w 1479373"/>
                  <a:gd name="connsiteY355" fmla="*/ 393322 h 1185040"/>
                  <a:gd name="connsiteX356" fmla="*/ 1377869 w 1479373"/>
                  <a:gd name="connsiteY356" fmla="*/ 406010 h 1185040"/>
                  <a:gd name="connsiteX357" fmla="*/ 1377869 w 1479373"/>
                  <a:gd name="connsiteY357" fmla="*/ 416160 h 1185040"/>
                  <a:gd name="connsiteX358" fmla="*/ 1382944 w 1479373"/>
                  <a:gd name="connsiteY358" fmla="*/ 428848 h 1185040"/>
                  <a:gd name="connsiteX359" fmla="*/ 1390557 w 1479373"/>
                  <a:gd name="connsiteY359" fmla="*/ 441536 h 1185040"/>
                  <a:gd name="connsiteX360" fmla="*/ 1400708 w 1479373"/>
                  <a:gd name="connsiteY360" fmla="*/ 444074 h 1185040"/>
                  <a:gd name="connsiteX361" fmla="*/ 1408320 w 1479373"/>
                  <a:gd name="connsiteY361" fmla="*/ 446612 h 1185040"/>
                  <a:gd name="connsiteX362" fmla="*/ 1415933 w 1479373"/>
                  <a:gd name="connsiteY362" fmla="*/ 454225 h 1185040"/>
                  <a:gd name="connsiteX363" fmla="*/ 1426084 w 1479373"/>
                  <a:gd name="connsiteY363" fmla="*/ 459300 h 1185040"/>
                  <a:gd name="connsiteX364" fmla="*/ 1426084 w 1479373"/>
                  <a:gd name="connsiteY364" fmla="*/ 461838 h 1185040"/>
                  <a:gd name="connsiteX365" fmla="*/ 1441310 w 1479373"/>
                  <a:gd name="connsiteY365" fmla="*/ 471988 h 1185040"/>
                  <a:gd name="connsiteX366" fmla="*/ 1456535 w 1479373"/>
                  <a:gd name="connsiteY366" fmla="*/ 487214 h 1185040"/>
                  <a:gd name="connsiteX367" fmla="*/ 1464148 w 1479373"/>
                  <a:gd name="connsiteY367" fmla="*/ 502440 h 1185040"/>
                  <a:gd name="connsiteX368" fmla="*/ 1466686 w 1479373"/>
                  <a:gd name="connsiteY368" fmla="*/ 504977 h 1185040"/>
                  <a:gd name="connsiteX369" fmla="*/ 1471761 w 1479373"/>
                  <a:gd name="connsiteY369" fmla="*/ 522730 h 1185040"/>
                  <a:gd name="connsiteX370" fmla="*/ 1476837 w 1479373"/>
                  <a:gd name="connsiteY370" fmla="*/ 543031 h 1185040"/>
                  <a:gd name="connsiteX371" fmla="*/ 1479374 w 1479373"/>
                  <a:gd name="connsiteY371" fmla="*/ 553182 h 1185040"/>
                  <a:gd name="connsiteX372" fmla="*/ 1474299 w 1479373"/>
                  <a:gd name="connsiteY372" fmla="*/ 560795 h 1185040"/>
                  <a:gd name="connsiteX373" fmla="*/ 1459073 w 1479373"/>
                  <a:gd name="connsiteY373" fmla="*/ 563332 h 1185040"/>
                  <a:gd name="connsiteX374" fmla="*/ 1453998 w 1479373"/>
                  <a:gd name="connsiteY374" fmla="*/ 570945 h 1185040"/>
                  <a:gd name="connsiteX375" fmla="*/ 1456535 w 1479373"/>
                  <a:gd name="connsiteY375" fmla="*/ 581096 h 1185040"/>
                  <a:gd name="connsiteX376" fmla="*/ 1453998 w 1479373"/>
                  <a:gd name="connsiteY376" fmla="*/ 588709 h 1185040"/>
                  <a:gd name="connsiteX377" fmla="*/ 1451460 w 1479373"/>
                  <a:gd name="connsiteY377" fmla="*/ 598859 h 1185040"/>
                  <a:gd name="connsiteX378" fmla="*/ 1453998 w 1479373"/>
                  <a:gd name="connsiteY378" fmla="*/ 606472 h 1185040"/>
                  <a:gd name="connsiteX379" fmla="*/ 1459073 w 1479373"/>
                  <a:gd name="connsiteY379" fmla="*/ 609009 h 1185040"/>
                  <a:gd name="connsiteX380" fmla="*/ 1459073 w 1479373"/>
                  <a:gd name="connsiteY380" fmla="*/ 614085 h 1185040"/>
                  <a:gd name="connsiteX381" fmla="*/ 1456535 w 1479373"/>
                  <a:gd name="connsiteY381" fmla="*/ 621698 h 1185040"/>
                  <a:gd name="connsiteX382" fmla="*/ 1451460 w 1479373"/>
                  <a:gd name="connsiteY382" fmla="*/ 629311 h 1185040"/>
                  <a:gd name="connsiteX383" fmla="*/ 1443847 w 1479373"/>
                  <a:gd name="connsiteY383" fmla="*/ 647063 h 1185040"/>
                  <a:gd name="connsiteX384" fmla="*/ 1441310 w 1479373"/>
                  <a:gd name="connsiteY384" fmla="*/ 659751 h 1185040"/>
                  <a:gd name="connsiteX385" fmla="*/ 1443847 w 1479373"/>
                  <a:gd name="connsiteY385" fmla="*/ 667365 h 1185040"/>
                  <a:gd name="connsiteX386" fmla="*/ 1451460 w 1479373"/>
                  <a:gd name="connsiteY386" fmla="*/ 680053 h 1185040"/>
                  <a:gd name="connsiteX387" fmla="*/ 1461611 w 1479373"/>
                  <a:gd name="connsiteY387" fmla="*/ 690203 h 1185040"/>
                  <a:gd name="connsiteX388" fmla="*/ 1464148 w 1479373"/>
                  <a:gd name="connsiteY388" fmla="*/ 697816 h 1185040"/>
                  <a:gd name="connsiteX389" fmla="*/ 1459073 w 1479373"/>
                  <a:gd name="connsiteY389" fmla="*/ 700354 h 1185040"/>
                  <a:gd name="connsiteX390" fmla="*/ 1446385 w 1479373"/>
                  <a:gd name="connsiteY390" fmla="*/ 705429 h 1185040"/>
                  <a:gd name="connsiteX391" fmla="*/ 1433697 w 1479373"/>
                  <a:gd name="connsiteY391" fmla="*/ 710504 h 1185040"/>
                  <a:gd name="connsiteX392" fmla="*/ 1431159 w 1479373"/>
                  <a:gd name="connsiteY392" fmla="*/ 710504 h 1185040"/>
                  <a:gd name="connsiteX393" fmla="*/ 1418471 w 1479373"/>
                  <a:gd name="connsiteY393" fmla="*/ 715579 h 1185040"/>
                  <a:gd name="connsiteX394" fmla="*/ 1400708 w 1479373"/>
                  <a:gd name="connsiteY394" fmla="*/ 720655 h 1185040"/>
                  <a:gd name="connsiteX395" fmla="*/ 1388020 w 1479373"/>
                  <a:gd name="connsiteY395" fmla="*/ 728268 h 1185040"/>
                  <a:gd name="connsiteX396" fmla="*/ 1375331 w 1479373"/>
                  <a:gd name="connsiteY396" fmla="*/ 738418 h 1185040"/>
                  <a:gd name="connsiteX397" fmla="*/ 1365181 w 1479373"/>
                  <a:gd name="connsiteY397" fmla="*/ 751106 h 1185040"/>
                  <a:gd name="connsiteX398" fmla="*/ 1360106 w 1479373"/>
                  <a:gd name="connsiteY398" fmla="*/ 761257 h 1185040"/>
                  <a:gd name="connsiteX399" fmla="*/ 1362643 w 1479373"/>
                  <a:gd name="connsiteY399" fmla="*/ 771407 h 1185040"/>
                  <a:gd name="connsiteX400" fmla="*/ 1362643 w 1479373"/>
                  <a:gd name="connsiteY400" fmla="*/ 789160 h 1185040"/>
                  <a:gd name="connsiteX401" fmla="*/ 1360106 w 1479373"/>
                  <a:gd name="connsiteY401" fmla="*/ 794235 h 1185040"/>
                  <a:gd name="connsiteX402" fmla="*/ 1355030 w 1479373"/>
                  <a:gd name="connsiteY402" fmla="*/ 799311 h 1185040"/>
                  <a:gd name="connsiteX403" fmla="*/ 1344880 w 1479373"/>
                  <a:gd name="connsiteY403" fmla="*/ 804386 h 1185040"/>
                  <a:gd name="connsiteX404" fmla="*/ 1339804 w 1479373"/>
                  <a:gd name="connsiteY404" fmla="*/ 811999 h 1185040"/>
                  <a:gd name="connsiteX405" fmla="*/ 1337267 w 1479373"/>
                  <a:gd name="connsiteY405" fmla="*/ 822149 h 1185040"/>
                  <a:gd name="connsiteX406" fmla="*/ 1342342 w 1479373"/>
                  <a:gd name="connsiteY406" fmla="*/ 827224 h 1185040"/>
                  <a:gd name="connsiteX407" fmla="*/ 1347417 w 1479373"/>
                  <a:gd name="connsiteY407" fmla="*/ 834838 h 1185040"/>
                  <a:gd name="connsiteX408" fmla="*/ 1352493 w 1479373"/>
                  <a:gd name="connsiteY408" fmla="*/ 837375 h 1185040"/>
                  <a:gd name="connsiteX409" fmla="*/ 1357568 w 1479373"/>
                  <a:gd name="connsiteY409" fmla="*/ 842450 h 1185040"/>
                  <a:gd name="connsiteX410" fmla="*/ 1355030 w 1479373"/>
                  <a:gd name="connsiteY410" fmla="*/ 847526 h 1185040"/>
                  <a:gd name="connsiteX411" fmla="*/ 1349955 w 1479373"/>
                  <a:gd name="connsiteY411" fmla="*/ 850063 h 1185040"/>
                  <a:gd name="connsiteX412" fmla="*/ 1344880 w 1479373"/>
                  <a:gd name="connsiteY412" fmla="*/ 852601 h 1185040"/>
                  <a:gd name="connsiteX413" fmla="*/ 1339804 w 1479373"/>
                  <a:gd name="connsiteY413" fmla="*/ 855138 h 1185040"/>
                  <a:gd name="connsiteX414" fmla="*/ 1329654 w 1479373"/>
                  <a:gd name="connsiteY414" fmla="*/ 862751 h 1185040"/>
                  <a:gd name="connsiteX415" fmla="*/ 1324579 w 1479373"/>
                  <a:gd name="connsiteY415" fmla="*/ 872902 h 1185040"/>
                  <a:gd name="connsiteX416" fmla="*/ 1322041 w 1479373"/>
                  <a:gd name="connsiteY416" fmla="*/ 888128 h 1185040"/>
                  <a:gd name="connsiteX417" fmla="*/ 1316966 w 1479373"/>
                  <a:gd name="connsiteY417" fmla="*/ 903353 h 1185040"/>
                  <a:gd name="connsiteX418" fmla="*/ 1309353 w 1479373"/>
                  <a:gd name="connsiteY418" fmla="*/ 913504 h 1185040"/>
                  <a:gd name="connsiteX419" fmla="*/ 1306815 w 1479373"/>
                  <a:gd name="connsiteY419" fmla="*/ 916041 h 1185040"/>
                  <a:gd name="connsiteX420" fmla="*/ 1301740 w 1479373"/>
                  <a:gd name="connsiteY420" fmla="*/ 918579 h 1185040"/>
                  <a:gd name="connsiteX421" fmla="*/ 1291590 w 1479373"/>
                  <a:gd name="connsiteY421" fmla="*/ 923654 h 1185040"/>
                  <a:gd name="connsiteX422" fmla="*/ 1283977 w 1479373"/>
                  <a:gd name="connsiteY422" fmla="*/ 926192 h 1185040"/>
                  <a:gd name="connsiteX423" fmla="*/ 1273826 w 1479373"/>
                  <a:gd name="connsiteY423" fmla="*/ 931267 h 1185040"/>
                  <a:gd name="connsiteX424" fmla="*/ 1268751 w 1479373"/>
                  <a:gd name="connsiteY424" fmla="*/ 943955 h 1185040"/>
                  <a:gd name="connsiteX425" fmla="*/ 1263676 w 1479373"/>
                  <a:gd name="connsiteY425" fmla="*/ 959181 h 1185040"/>
                  <a:gd name="connsiteX426" fmla="*/ 1256063 w 1479373"/>
                  <a:gd name="connsiteY426" fmla="*/ 966794 h 1185040"/>
                  <a:gd name="connsiteX427" fmla="*/ 1245912 w 1479373"/>
                  <a:gd name="connsiteY427" fmla="*/ 974407 h 1185040"/>
                  <a:gd name="connsiteX428" fmla="*/ 1233224 w 1479373"/>
                  <a:gd name="connsiteY428" fmla="*/ 982020 h 1185040"/>
                  <a:gd name="connsiteX429" fmla="*/ 1225611 w 1479373"/>
                  <a:gd name="connsiteY429" fmla="*/ 992170 h 1185040"/>
                  <a:gd name="connsiteX430" fmla="*/ 1217998 w 1479373"/>
                  <a:gd name="connsiteY430" fmla="*/ 1002321 h 1185040"/>
                  <a:gd name="connsiteX431" fmla="*/ 1205310 w 1479373"/>
                  <a:gd name="connsiteY431" fmla="*/ 1015009 h 1185040"/>
                  <a:gd name="connsiteX432" fmla="*/ 1197697 w 1479373"/>
                  <a:gd name="connsiteY432" fmla="*/ 1020084 h 1185040"/>
                  <a:gd name="connsiteX433" fmla="*/ 1185009 w 1479373"/>
                  <a:gd name="connsiteY433" fmla="*/ 1015009 h 1185040"/>
                  <a:gd name="connsiteX434" fmla="*/ 1169783 w 1479373"/>
                  <a:gd name="connsiteY434" fmla="*/ 1009934 h 1185040"/>
                  <a:gd name="connsiteX435" fmla="*/ 1159633 w 1479373"/>
                  <a:gd name="connsiteY435" fmla="*/ 999783 h 1185040"/>
                  <a:gd name="connsiteX436" fmla="*/ 1141880 w 1479373"/>
                  <a:gd name="connsiteY436" fmla="*/ 987095 h 1185040"/>
                  <a:gd name="connsiteX437" fmla="*/ 1121579 w 1479373"/>
                  <a:gd name="connsiteY437" fmla="*/ 974407 h 1185040"/>
                  <a:gd name="connsiteX438" fmla="*/ 1106353 w 1479373"/>
                  <a:gd name="connsiteY438" fmla="*/ 969332 h 1185040"/>
                  <a:gd name="connsiteX439" fmla="*/ 1093665 w 1479373"/>
                  <a:gd name="connsiteY439" fmla="*/ 966794 h 1185040"/>
                  <a:gd name="connsiteX440" fmla="*/ 1078439 w 1479373"/>
                  <a:gd name="connsiteY440" fmla="*/ 961719 h 1185040"/>
                  <a:gd name="connsiteX441" fmla="*/ 1070826 w 1479373"/>
                  <a:gd name="connsiteY441" fmla="*/ 949031 h 1185040"/>
                  <a:gd name="connsiteX442" fmla="*/ 1070826 w 1479373"/>
                  <a:gd name="connsiteY442" fmla="*/ 918590 h 1185040"/>
                  <a:gd name="connsiteX443" fmla="*/ 1075902 w 1479373"/>
                  <a:gd name="connsiteY443" fmla="*/ 913514 h 1185040"/>
                  <a:gd name="connsiteX444" fmla="*/ 1073364 w 1479373"/>
                  <a:gd name="connsiteY444" fmla="*/ 905902 h 1185040"/>
                  <a:gd name="connsiteX445" fmla="*/ 1065751 w 1479373"/>
                  <a:gd name="connsiteY445" fmla="*/ 903364 h 1185040"/>
                  <a:gd name="connsiteX446" fmla="*/ 1053063 w 1479373"/>
                  <a:gd name="connsiteY446" fmla="*/ 900826 h 1185040"/>
                  <a:gd name="connsiteX447" fmla="*/ 1037837 w 1479373"/>
                  <a:gd name="connsiteY447" fmla="*/ 895751 h 1185040"/>
                  <a:gd name="connsiteX448" fmla="*/ 1025149 w 1479373"/>
                  <a:gd name="connsiteY448" fmla="*/ 893213 h 1185040"/>
                  <a:gd name="connsiteX449" fmla="*/ 1017536 w 1479373"/>
                  <a:gd name="connsiteY449" fmla="*/ 893213 h 1185040"/>
                  <a:gd name="connsiteX450" fmla="*/ 1017536 w 1479373"/>
                  <a:gd name="connsiteY450" fmla="*/ 895751 h 1185040"/>
                  <a:gd name="connsiteX451" fmla="*/ 1014999 w 1479373"/>
                  <a:gd name="connsiteY451" fmla="*/ 900826 h 1185040"/>
                  <a:gd name="connsiteX452" fmla="*/ 1014999 w 1479373"/>
                  <a:gd name="connsiteY452" fmla="*/ 908439 h 1185040"/>
                  <a:gd name="connsiteX453" fmla="*/ 1017536 w 1479373"/>
                  <a:gd name="connsiteY453" fmla="*/ 913514 h 1185040"/>
                  <a:gd name="connsiteX454" fmla="*/ 1014999 w 1479373"/>
                  <a:gd name="connsiteY454" fmla="*/ 916052 h 1185040"/>
                  <a:gd name="connsiteX455" fmla="*/ 1014999 w 1479373"/>
                  <a:gd name="connsiteY455" fmla="*/ 926202 h 1185040"/>
                  <a:gd name="connsiteX456" fmla="*/ 1012461 w 1479373"/>
                  <a:gd name="connsiteY456" fmla="*/ 928740 h 1185040"/>
                  <a:gd name="connsiteX457" fmla="*/ 1009923 w 1479373"/>
                  <a:gd name="connsiteY457" fmla="*/ 931278 h 1185040"/>
                  <a:gd name="connsiteX458" fmla="*/ 1007386 w 1479373"/>
                  <a:gd name="connsiteY458" fmla="*/ 933816 h 1185040"/>
                  <a:gd name="connsiteX459" fmla="*/ 999773 w 1479373"/>
                  <a:gd name="connsiteY459" fmla="*/ 931278 h 1185040"/>
                  <a:gd name="connsiteX460" fmla="*/ 997235 w 1479373"/>
                  <a:gd name="connsiteY460" fmla="*/ 933816 h 1185040"/>
                  <a:gd name="connsiteX461" fmla="*/ 994698 w 1479373"/>
                  <a:gd name="connsiteY461" fmla="*/ 936353 h 1185040"/>
                  <a:gd name="connsiteX462" fmla="*/ 994698 w 1479373"/>
                  <a:gd name="connsiteY462" fmla="*/ 943966 h 1185040"/>
                  <a:gd name="connsiteX463" fmla="*/ 997235 w 1479373"/>
                  <a:gd name="connsiteY463" fmla="*/ 946504 h 1185040"/>
                  <a:gd name="connsiteX464" fmla="*/ 999773 w 1479373"/>
                  <a:gd name="connsiteY464" fmla="*/ 946504 h 1185040"/>
                  <a:gd name="connsiteX465" fmla="*/ 999773 w 1479373"/>
                  <a:gd name="connsiteY465" fmla="*/ 949041 h 1185040"/>
                  <a:gd name="connsiteX466" fmla="*/ 997235 w 1479373"/>
                  <a:gd name="connsiteY466" fmla="*/ 949041 h 1185040"/>
                  <a:gd name="connsiteX467" fmla="*/ 994698 w 1479373"/>
                  <a:gd name="connsiteY467" fmla="*/ 951579 h 1185040"/>
                  <a:gd name="connsiteX468" fmla="*/ 989622 w 1479373"/>
                  <a:gd name="connsiteY468" fmla="*/ 951579 h 1185040"/>
                  <a:gd name="connsiteX469" fmla="*/ 987085 w 1479373"/>
                  <a:gd name="connsiteY469" fmla="*/ 954116 h 1185040"/>
                  <a:gd name="connsiteX470" fmla="*/ 959181 w 1479373"/>
                  <a:gd name="connsiteY470" fmla="*/ 954116 h 1185040"/>
                  <a:gd name="connsiteX471" fmla="*/ 959181 w 1479373"/>
                  <a:gd name="connsiteY471" fmla="*/ 951579 h 1185040"/>
                  <a:gd name="connsiteX472" fmla="*/ 961719 w 1479373"/>
                  <a:gd name="connsiteY472" fmla="*/ 949041 h 1185040"/>
                  <a:gd name="connsiteX473" fmla="*/ 964257 w 1479373"/>
                  <a:gd name="connsiteY473" fmla="*/ 946504 h 1185040"/>
                  <a:gd name="connsiteX474" fmla="*/ 964257 w 1479373"/>
                  <a:gd name="connsiteY474" fmla="*/ 943966 h 1185040"/>
                  <a:gd name="connsiteX475" fmla="*/ 954106 w 1479373"/>
                  <a:gd name="connsiteY475" fmla="*/ 943966 h 1185040"/>
                  <a:gd name="connsiteX476" fmla="*/ 951569 w 1479373"/>
                  <a:gd name="connsiteY476" fmla="*/ 946504 h 1185040"/>
                  <a:gd name="connsiteX477" fmla="*/ 936343 w 1479373"/>
                  <a:gd name="connsiteY477" fmla="*/ 946504 h 1185040"/>
                  <a:gd name="connsiteX478" fmla="*/ 936343 w 1479373"/>
                  <a:gd name="connsiteY478" fmla="*/ 949041 h 1185040"/>
                  <a:gd name="connsiteX479" fmla="*/ 928730 w 1479373"/>
                  <a:gd name="connsiteY479" fmla="*/ 951579 h 1185040"/>
                  <a:gd name="connsiteX480" fmla="*/ 916042 w 1479373"/>
                  <a:gd name="connsiteY480" fmla="*/ 951579 h 1185040"/>
                  <a:gd name="connsiteX481" fmla="*/ 913504 w 1479373"/>
                  <a:gd name="connsiteY481" fmla="*/ 954116 h 1185040"/>
                  <a:gd name="connsiteX482" fmla="*/ 910966 w 1479373"/>
                  <a:gd name="connsiteY482" fmla="*/ 956654 h 1185040"/>
                  <a:gd name="connsiteX483" fmla="*/ 905891 w 1479373"/>
                  <a:gd name="connsiteY483" fmla="*/ 961730 h 1185040"/>
                  <a:gd name="connsiteX484" fmla="*/ 905891 w 1479373"/>
                  <a:gd name="connsiteY484" fmla="*/ 966804 h 1185040"/>
                  <a:gd name="connsiteX485" fmla="*/ 903353 w 1479373"/>
                  <a:gd name="connsiteY485" fmla="*/ 971880 h 1185040"/>
                  <a:gd name="connsiteX486" fmla="*/ 895741 w 1479373"/>
                  <a:gd name="connsiteY486" fmla="*/ 976955 h 1185040"/>
                  <a:gd name="connsiteX487" fmla="*/ 888128 w 1479373"/>
                  <a:gd name="connsiteY487" fmla="*/ 982030 h 1185040"/>
                  <a:gd name="connsiteX488" fmla="*/ 880515 w 1479373"/>
                  <a:gd name="connsiteY488" fmla="*/ 984568 h 1185040"/>
                  <a:gd name="connsiteX489" fmla="*/ 875440 w 1479373"/>
                  <a:gd name="connsiteY489" fmla="*/ 987106 h 1185040"/>
                  <a:gd name="connsiteX490" fmla="*/ 870364 w 1479373"/>
                  <a:gd name="connsiteY490" fmla="*/ 994718 h 1185040"/>
                  <a:gd name="connsiteX491" fmla="*/ 865289 w 1479373"/>
                  <a:gd name="connsiteY491" fmla="*/ 994718 h 1185040"/>
                  <a:gd name="connsiteX492" fmla="*/ 862752 w 1479373"/>
                  <a:gd name="connsiteY492" fmla="*/ 997256 h 1185040"/>
                  <a:gd name="connsiteX493" fmla="*/ 860214 w 1479373"/>
                  <a:gd name="connsiteY493" fmla="*/ 999794 h 1185040"/>
                  <a:gd name="connsiteX494" fmla="*/ 862752 w 1479373"/>
                  <a:gd name="connsiteY494" fmla="*/ 1004869 h 1185040"/>
                  <a:gd name="connsiteX495" fmla="*/ 862752 w 1479373"/>
                  <a:gd name="connsiteY495" fmla="*/ 1012482 h 1185040"/>
                  <a:gd name="connsiteX496" fmla="*/ 860214 w 1479373"/>
                  <a:gd name="connsiteY496" fmla="*/ 1015019 h 1185040"/>
                  <a:gd name="connsiteX497" fmla="*/ 857676 w 1479373"/>
                  <a:gd name="connsiteY497" fmla="*/ 1017557 h 1185040"/>
                  <a:gd name="connsiteX498" fmla="*/ 850063 w 1479373"/>
                  <a:gd name="connsiteY498" fmla="*/ 1015019 h 1185040"/>
                  <a:gd name="connsiteX499" fmla="*/ 844988 w 1479373"/>
                  <a:gd name="connsiteY499" fmla="*/ 1017557 h 1185040"/>
                  <a:gd name="connsiteX500" fmla="*/ 812009 w 1479373"/>
                  <a:gd name="connsiteY500" fmla="*/ 1017557 h 1185040"/>
                  <a:gd name="connsiteX501" fmla="*/ 794257 w 1479373"/>
                  <a:gd name="connsiteY501" fmla="*/ 1015019 h 1185040"/>
                  <a:gd name="connsiteX502" fmla="*/ 789181 w 1479373"/>
                  <a:gd name="connsiteY502" fmla="*/ 1015019 h 1185040"/>
                  <a:gd name="connsiteX503" fmla="*/ 776493 w 1479373"/>
                  <a:gd name="connsiteY503" fmla="*/ 1017557 h 1185040"/>
                  <a:gd name="connsiteX504" fmla="*/ 733364 w 1479373"/>
                  <a:gd name="connsiteY504" fmla="*/ 1017557 h 1185040"/>
                  <a:gd name="connsiteX505" fmla="*/ 733364 w 1479373"/>
                  <a:gd name="connsiteY505" fmla="*/ 1020095 h 1185040"/>
                  <a:gd name="connsiteX506" fmla="*/ 728289 w 1479373"/>
                  <a:gd name="connsiteY506" fmla="*/ 1022632 h 1185040"/>
                  <a:gd name="connsiteX507" fmla="*/ 725751 w 1479373"/>
                  <a:gd name="connsiteY507" fmla="*/ 1025170 h 1185040"/>
                  <a:gd name="connsiteX508" fmla="*/ 723214 w 1479373"/>
                  <a:gd name="connsiteY508" fmla="*/ 1027708 h 1185040"/>
                  <a:gd name="connsiteX509" fmla="*/ 718138 w 1479373"/>
                  <a:gd name="connsiteY509" fmla="*/ 1030245 h 1185040"/>
                  <a:gd name="connsiteX510" fmla="*/ 710525 w 1479373"/>
                  <a:gd name="connsiteY510" fmla="*/ 1035321 h 1185040"/>
                  <a:gd name="connsiteX511" fmla="*/ 700375 w 1479373"/>
                  <a:gd name="connsiteY511" fmla="*/ 1045471 h 1185040"/>
                  <a:gd name="connsiteX512" fmla="*/ 695300 w 1479373"/>
                  <a:gd name="connsiteY512" fmla="*/ 1050547 h 1185040"/>
                  <a:gd name="connsiteX513" fmla="*/ 690224 w 1479373"/>
                  <a:gd name="connsiteY513" fmla="*/ 1053084 h 1185040"/>
                  <a:gd name="connsiteX514" fmla="*/ 682612 w 1479373"/>
                  <a:gd name="connsiteY514" fmla="*/ 1058159 h 1185040"/>
                  <a:gd name="connsiteX515" fmla="*/ 677536 w 1479373"/>
                  <a:gd name="connsiteY515" fmla="*/ 1063235 h 1185040"/>
                  <a:gd name="connsiteX516" fmla="*/ 674999 w 1479373"/>
                  <a:gd name="connsiteY516" fmla="*/ 1068310 h 1185040"/>
                  <a:gd name="connsiteX517" fmla="*/ 672461 w 1479373"/>
                  <a:gd name="connsiteY517" fmla="*/ 1070847 h 1185040"/>
                  <a:gd name="connsiteX518" fmla="*/ 667386 w 1479373"/>
                  <a:gd name="connsiteY518" fmla="*/ 1080998 h 1185040"/>
                  <a:gd name="connsiteX519" fmla="*/ 662311 w 1479373"/>
                  <a:gd name="connsiteY519" fmla="*/ 1091149 h 1185040"/>
                  <a:gd name="connsiteX520" fmla="*/ 654698 w 1479373"/>
                  <a:gd name="connsiteY520" fmla="*/ 1098761 h 1185040"/>
                  <a:gd name="connsiteX521" fmla="*/ 647085 w 1479373"/>
                  <a:gd name="connsiteY521" fmla="*/ 1106374 h 1185040"/>
                  <a:gd name="connsiteX522" fmla="*/ 639472 w 1479373"/>
                  <a:gd name="connsiteY522" fmla="*/ 1113987 h 1185040"/>
                  <a:gd name="connsiteX523" fmla="*/ 629321 w 1479373"/>
                  <a:gd name="connsiteY523" fmla="*/ 1116525 h 1185040"/>
                  <a:gd name="connsiteX524" fmla="*/ 621708 w 1479373"/>
                  <a:gd name="connsiteY524" fmla="*/ 1121600 h 1185040"/>
                  <a:gd name="connsiteX525" fmla="*/ 619171 w 1479373"/>
                  <a:gd name="connsiteY525" fmla="*/ 1121600 h 1185040"/>
                  <a:gd name="connsiteX526" fmla="*/ 616633 w 1479373"/>
                  <a:gd name="connsiteY526" fmla="*/ 1124138 h 1185040"/>
                  <a:gd name="connsiteX527" fmla="*/ 614096 w 1479373"/>
                  <a:gd name="connsiteY527" fmla="*/ 1126675 h 1185040"/>
                  <a:gd name="connsiteX528" fmla="*/ 611558 w 1479373"/>
                  <a:gd name="connsiteY528" fmla="*/ 1131750 h 1185040"/>
                  <a:gd name="connsiteX529" fmla="*/ 609020 w 1479373"/>
                  <a:gd name="connsiteY529" fmla="*/ 1139363 h 1185040"/>
                  <a:gd name="connsiteX530" fmla="*/ 606483 w 1479373"/>
                  <a:gd name="connsiteY530" fmla="*/ 1144438 h 1185040"/>
                  <a:gd name="connsiteX531" fmla="*/ 603945 w 1479373"/>
                  <a:gd name="connsiteY531" fmla="*/ 1149514 h 1185040"/>
                  <a:gd name="connsiteX532" fmla="*/ 598870 w 1479373"/>
                  <a:gd name="connsiteY532" fmla="*/ 1157127 h 1185040"/>
                  <a:gd name="connsiteX533" fmla="*/ 596332 w 1479373"/>
                  <a:gd name="connsiteY533" fmla="*/ 1164740 h 1185040"/>
                  <a:gd name="connsiteX534" fmla="*/ 596332 w 1479373"/>
                  <a:gd name="connsiteY534" fmla="*/ 1167277 h 1185040"/>
                  <a:gd name="connsiteX535" fmla="*/ 593795 w 1479373"/>
                  <a:gd name="connsiteY535" fmla="*/ 1172352 h 1185040"/>
                  <a:gd name="connsiteX536" fmla="*/ 588719 w 1479373"/>
                  <a:gd name="connsiteY536" fmla="*/ 1177428 h 1185040"/>
                  <a:gd name="connsiteX537" fmla="*/ 586182 w 1479373"/>
                  <a:gd name="connsiteY537" fmla="*/ 1179966 h 1185040"/>
                  <a:gd name="connsiteX538" fmla="*/ 581106 w 1479373"/>
                  <a:gd name="connsiteY538" fmla="*/ 1182503 h 1185040"/>
                  <a:gd name="connsiteX539" fmla="*/ 576031 w 1479373"/>
                  <a:gd name="connsiteY539" fmla="*/ 1182503 h 1185040"/>
                  <a:gd name="connsiteX540" fmla="*/ 570956 w 1479373"/>
                  <a:gd name="connsiteY540" fmla="*/ 1185041 h 1185040"/>
                  <a:gd name="connsiteX541" fmla="*/ 565881 w 1479373"/>
                  <a:gd name="connsiteY541" fmla="*/ 1182503 h 1185040"/>
                  <a:gd name="connsiteX542" fmla="*/ 563343 w 1479373"/>
                  <a:gd name="connsiteY542" fmla="*/ 1179966 h 1185040"/>
                  <a:gd name="connsiteX543" fmla="*/ 560805 w 1479373"/>
                  <a:gd name="connsiteY543" fmla="*/ 1177428 h 1185040"/>
                  <a:gd name="connsiteX544" fmla="*/ 558268 w 1479373"/>
                  <a:gd name="connsiteY544" fmla="*/ 1174890 h 1185040"/>
                  <a:gd name="connsiteX545" fmla="*/ 558268 w 1479373"/>
                  <a:gd name="connsiteY545" fmla="*/ 1172352 h 1185040"/>
                  <a:gd name="connsiteX546" fmla="*/ 555730 w 1479373"/>
                  <a:gd name="connsiteY546" fmla="*/ 1164740 h 1185040"/>
                  <a:gd name="connsiteX547" fmla="*/ 548117 w 1479373"/>
                  <a:gd name="connsiteY547" fmla="*/ 1154589 h 1185040"/>
                  <a:gd name="connsiteX548" fmla="*/ 540504 w 1479373"/>
                  <a:gd name="connsiteY548" fmla="*/ 1152052 h 1185040"/>
                  <a:gd name="connsiteX549" fmla="*/ 532891 w 1479373"/>
                  <a:gd name="connsiteY549" fmla="*/ 1146976 h 1185040"/>
                  <a:gd name="connsiteX550" fmla="*/ 527816 w 1479373"/>
                  <a:gd name="connsiteY550" fmla="*/ 1141901 h 1185040"/>
                  <a:gd name="connsiteX551" fmla="*/ 522741 w 1479373"/>
                  <a:gd name="connsiteY551" fmla="*/ 1139363 h 1185040"/>
                  <a:gd name="connsiteX552" fmla="*/ 517666 w 1479373"/>
                  <a:gd name="connsiteY552" fmla="*/ 1136826 h 1185040"/>
                  <a:gd name="connsiteX553" fmla="*/ 504977 w 1479373"/>
                  <a:gd name="connsiteY553" fmla="*/ 1136826 h 1185040"/>
                  <a:gd name="connsiteX554" fmla="*/ 499902 w 1479373"/>
                  <a:gd name="connsiteY554" fmla="*/ 1134288 h 1185040"/>
                  <a:gd name="connsiteX555" fmla="*/ 497365 w 1479373"/>
                  <a:gd name="connsiteY555" fmla="*/ 1134288 h 1185040"/>
                  <a:gd name="connsiteX556" fmla="*/ 494827 w 1479373"/>
                  <a:gd name="connsiteY556" fmla="*/ 1131750 h 1185040"/>
                  <a:gd name="connsiteX557" fmla="*/ 492289 w 1479373"/>
                  <a:gd name="connsiteY557" fmla="*/ 1129213 h 1185040"/>
                  <a:gd name="connsiteX558" fmla="*/ 487214 w 1479373"/>
                  <a:gd name="connsiteY558" fmla="*/ 1129213 h 1185040"/>
                  <a:gd name="connsiteX559" fmla="*/ 487214 w 1479373"/>
                  <a:gd name="connsiteY559" fmla="*/ 1131750 h 1185040"/>
                  <a:gd name="connsiteX560" fmla="*/ 489752 w 1479373"/>
                  <a:gd name="connsiteY560" fmla="*/ 1131750 h 1185040"/>
                  <a:gd name="connsiteX561" fmla="*/ 489752 w 1479373"/>
                  <a:gd name="connsiteY561" fmla="*/ 1152052 h 1185040"/>
                  <a:gd name="connsiteX562" fmla="*/ 487214 w 1479373"/>
                  <a:gd name="connsiteY562" fmla="*/ 1154589 h 1185040"/>
                  <a:gd name="connsiteX563" fmla="*/ 484677 w 1479373"/>
                  <a:gd name="connsiteY563" fmla="*/ 1157127 h 1185040"/>
                  <a:gd name="connsiteX564" fmla="*/ 482139 w 1479373"/>
                  <a:gd name="connsiteY564" fmla="*/ 1157127 h 1185040"/>
                  <a:gd name="connsiteX565" fmla="*/ 477064 w 1479373"/>
                  <a:gd name="connsiteY565" fmla="*/ 1159664 h 1185040"/>
                  <a:gd name="connsiteX566" fmla="*/ 474526 w 1479373"/>
                  <a:gd name="connsiteY566" fmla="*/ 1162202 h 1185040"/>
                  <a:gd name="connsiteX567" fmla="*/ 466913 w 1479373"/>
                  <a:gd name="connsiteY567" fmla="*/ 1162202 h 1185040"/>
                  <a:gd name="connsiteX568" fmla="*/ 461838 w 1479373"/>
                  <a:gd name="connsiteY568" fmla="*/ 1164740 h 1185040"/>
                  <a:gd name="connsiteX569" fmla="*/ 439010 w 1479373"/>
                  <a:gd name="connsiteY569" fmla="*/ 1164740 h 1185040"/>
                  <a:gd name="connsiteX570" fmla="*/ 433934 w 1479373"/>
                  <a:gd name="connsiteY570" fmla="*/ 1162202 h 1185040"/>
                  <a:gd name="connsiteX571" fmla="*/ 433934 w 1479373"/>
                  <a:gd name="connsiteY571" fmla="*/ 1159664 h 1185040"/>
                  <a:gd name="connsiteX572" fmla="*/ 431397 w 1479373"/>
                  <a:gd name="connsiteY572" fmla="*/ 1157127 h 1185040"/>
                  <a:gd name="connsiteX573" fmla="*/ 426322 w 1479373"/>
                  <a:gd name="connsiteY573" fmla="*/ 1152052 h 1185040"/>
                  <a:gd name="connsiteX574" fmla="*/ 421246 w 1479373"/>
                  <a:gd name="connsiteY574" fmla="*/ 1149514 h 1185040"/>
                  <a:gd name="connsiteX575" fmla="*/ 418709 w 1479373"/>
                  <a:gd name="connsiteY575" fmla="*/ 1149514 h 1185040"/>
                  <a:gd name="connsiteX576" fmla="*/ 416171 w 1479373"/>
                  <a:gd name="connsiteY576" fmla="*/ 1146976 h 1185040"/>
                  <a:gd name="connsiteX577" fmla="*/ 408558 w 1479373"/>
                  <a:gd name="connsiteY577" fmla="*/ 1146976 h 1185040"/>
                  <a:gd name="connsiteX578" fmla="*/ 408558 w 1479373"/>
                  <a:gd name="connsiteY578" fmla="*/ 1149514 h 1185040"/>
                  <a:gd name="connsiteX579" fmla="*/ 403483 w 1479373"/>
                  <a:gd name="connsiteY579" fmla="*/ 1149514 h 1185040"/>
                  <a:gd name="connsiteX580" fmla="*/ 403483 w 1479373"/>
                  <a:gd name="connsiteY580" fmla="*/ 1152052 h 1185040"/>
                  <a:gd name="connsiteX581" fmla="*/ 398408 w 1479373"/>
                  <a:gd name="connsiteY581" fmla="*/ 1154589 h 1185040"/>
                  <a:gd name="connsiteX582" fmla="*/ 395870 w 1479373"/>
                  <a:gd name="connsiteY582" fmla="*/ 1154589 h 1185040"/>
                  <a:gd name="connsiteX583" fmla="*/ 393333 w 1479373"/>
                  <a:gd name="connsiteY583" fmla="*/ 1152052 h 1185040"/>
                  <a:gd name="connsiteX584" fmla="*/ 393333 w 1479373"/>
                  <a:gd name="connsiteY584" fmla="*/ 1159664 h 1185040"/>
                  <a:gd name="connsiteX585" fmla="*/ 390795 w 1479373"/>
                  <a:gd name="connsiteY585" fmla="*/ 1162202 h 1185040"/>
                  <a:gd name="connsiteX586" fmla="*/ 388257 w 1479373"/>
                  <a:gd name="connsiteY586" fmla="*/ 1164740 h 1185040"/>
                  <a:gd name="connsiteX587" fmla="*/ 385720 w 1479373"/>
                  <a:gd name="connsiteY587" fmla="*/ 1164740 h 1185040"/>
                  <a:gd name="connsiteX588" fmla="*/ 383182 w 1479373"/>
                  <a:gd name="connsiteY588" fmla="*/ 1167277 h 1185040"/>
                  <a:gd name="connsiteX589" fmla="*/ 375569 w 1479373"/>
                  <a:gd name="connsiteY589" fmla="*/ 1167277 h 1185040"/>
                  <a:gd name="connsiteX590" fmla="*/ 373031 w 1479373"/>
                  <a:gd name="connsiteY590" fmla="*/ 1164740 h 1185040"/>
                  <a:gd name="connsiteX591" fmla="*/ 370494 w 1479373"/>
                  <a:gd name="connsiteY591" fmla="*/ 1164740 h 1185040"/>
                  <a:gd name="connsiteX592" fmla="*/ 367956 w 1479373"/>
                  <a:gd name="connsiteY592" fmla="*/ 1162202 h 1185040"/>
                  <a:gd name="connsiteX593" fmla="*/ 360343 w 1479373"/>
                  <a:gd name="connsiteY593" fmla="*/ 1162202 h 1185040"/>
                  <a:gd name="connsiteX594" fmla="*/ 355268 w 1479373"/>
                  <a:gd name="connsiteY594" fmla="*/ 1159664 h 1185040"/>
                  <a:gd name="connsiteX595" fmla="*/ 350193 w 1479373"/>
                  <a:gd name="connsiteY595" fmla="*/ 1157127 h 1185040"/>
                  <a:gd name="connsiteX596" fmla="*/ 347655 w 1479373"/>
                  <a:gd name="connsiteY596" fmla="*/ 1154589 h 1185040"/>
                  <a:gd name="connsiteX597" fmla="*/ 345117 w 1479373"/>
                  <a:gd name="connsiteY597" fmla="*/ 1149514 h 1185040"/>
                  <a:gd name="connsiteX598" fmla="*/ 345117 w 1479373"/>
                  <a:gd name="connsiteY598" fmla="*/ 1144438 h 1185040"/>
                  <a:gd name="connsiteX599" fmla="*/ 342580 w 1479373"/>
                  <a:gd name="connsiteY599" fmla="*/ 1141901 h 1185040"/>
                  <a:gd name="connsiteX600" fmla="*/ 334967 w 1479373"/>
                  <a:gd name="connsiteY600" fmla="*/ 1141901 h 1185040"/>
                  <a:gd name="connsiteX601" fmla="*/ 332429 w 1479373"/>
                  <a:gd name="connsiteY601" fmla="*/ 1139363 h 1185040"/>
                  <a:gd name="connsiteX602" fmla="*/ 329892 w 1479373"/>
                  <a:gd name="connsiteY602" fmla="*/ 1139363 h 1185040"/>
                  <a:gd name="connsiteX603" fmla="*/ 327354 w 1479373"/>
                  <a:gd name="connsiteY603" fmla="*/ 1136826 h 1185040"/>
                  <a:gd name="connsiteX604" fmla="*/ 322279 w 1479373"/>
                  <a:gd name="connsiteY604" fmla="*/ 1134288 h 1185040"/>
                  <a:gd name="connsiteX605" fmla="*/ 319741 w 1479373"/>
                  <a:gd name="connsiteY605" fmla="*/ 1131750 h 1185040"/>
                  <a:gd name="connsiteX606" fmla="*/ 314666 w 1479373"/>
                  <a:gd name="connsiteY606" fmla="*/ 1131750 h 1185040"/>
                  <a:gd name="connsiteX607" fmla="*/ 314666 w 1479373"/>
                  <a:gd name="connsiteY607" fmla="*/ 1134288 h 1185040"/>
                  <a:gd name="connsiteX608" fmla="*/ 312128 w 1479373"/>
                  <a:gd name="connsiteY608" fmla="*/ 1134288 h 1185040"/>
                  <a:gd name="connsiteX609" fmla="*/ 312128 w 1479373"/>
                  <a:gd name="connsiteY609" fmla="*/ 1136826 h 1185040"/>
                  <a:gd name="connsiteX610" fmla="*/ 312128 w 1479373"/>
                  <a:gd name="connsiteY610" fmla="*/ 1134288 h 1185040"/>
                  <a:gd name="connsiteX611" fmla="*/ 309591 w 1479373"/>
                  <a:gd name="connsiteY611" fmla="*/ 1134288 h 1185040"/>
                  <a:gd name="connsiteX612" fmla="*/ 309591 w 1479373"/>
                  <a:gd name="connsiteY612" fmla="*/ 1131750 h 1185040"/>
                  <a:gd name="connsiteX613" fmla="*/ 307053 w 1479373"/>
                  <a:gd name="connsiteY613" fmla="*/ 1129213 h 1185040"/>
                  <a:gd name="connsiteX614" fmla="*/ 304516 w 1479373"/>
                  <a:gd name="connsiteY614" fmla="*/ 1129213 h 1185040"/>
                  <a:gd name="connsiteX615" fmla="*/ 301978 w 1479373"/>
                  <a:gd name="connsiteY615" fmla="*/ 1131750 h 1185040"/>
                  <a:gd name="connsiteX616" fmla="*/ 301978 w 1479373"/>
                  <a:gd name="connsiteY616" fmla="*/ 1134288 h 1185040"/>
                  <a:gd name="connsiteX617" fmla="*/ 304516 w 1479373"/>
                  <a:gd name="connsiteY617" fmla="*/ 1136826 h 1185040"/>
                  <a:gd name="connsiteX618" fmla="*/ 307053 w 1479373"/>
                  <a:gd name="connsiteY618" fmla="*/ 1141901 h 1185040"/>
                  <a:gd name="connsiteX619" fmla="*/ 307053 w 1479373"/>
                  <a:gd name="connsiteY619" fmla="*/ 1144438 h 1185040"/>
                  <a:gd name="connsiteX620" fmla="*/ 309591 w 1479373"/>
                  <a:gd name="connsiteY620" fmla="*/ 1146976 h 1185040"/>
                  <a:gd name="connsiteX621" fmla="*/ 309591 w 1479373"/>
                  <a:gd name="connsiteY621" fmla="*/ 1157127 h 1185040"/>
                  <a:gd name="connsiteX622" fmla="*/ 307053 w 1479373"/>
                  <a:gd name="connsiteY622" fmla="*/ 1159664 h 1185040"/>
                  <a:gd name="connsiteX623" fmla="*/ 307053 w 1479373"/>
                  <a:gd name="connsiteY623" fmla="*/ 1162202 h 1185040"/>
                  <a:gd name="connsiteX624" fmla="*/ 304516 w 1479373"/>
                  <a:gd name="connsiteY624" fmla="*/ 1164740 h 1185040"/>
                  <a:gd name="connsiteX625" fmla="*/ 304516 w 1479373"/>
                  <a:gd name="connsiteY625" fmla="*/ 1167277 h 1185040"/>
                  <a:gd name="connsiteX626" fmla="*/ 301978 w 1479373"/>
                  <a:gd name="connsiteY626" fmla="*/ 1164740 h 1185040"/>
                  <a:gd name="connsiteX627" fmla="*/ 301978 w 1479373"/>
                  <a:gd name="connsiteY627" fmla="*/ 1162202 h 1185040"/>
                  <a:gd name="connsiteX628" fmla="*/ 299440 w 1479373"/>
                  <a:gd name="connsiteY628" fmla="*/ 1159664 h 1185040"/>
                  <a:gd name="connsiteX629" fmla="*/ 299440 w 1479373"/>
                  <a:gd name="connsiteY629" fmla="*/ 1157127 h 1185040"/>
                  <a:gd name="connsiteX630" fmla="*/ 296903 w 1479373"/>
                  <a:gd name="connsiteY630" fmla="*/ 1152052 h 1185040"/>
                  <a:gd name="connsiteX631" fmla="*/ 294365 w 1479373"/>
                  <a:gd name="connsiteY631" fmla="*/ 1144438 h 1185040"/>
                  <a:gd name="connsiteX632" fmla="*/ 291827 w 1479373"/>
                  <a:gd name="connsiteY632" fmla="*/ 1141901 h 1185040"/>
                  <a:gd name="connsiteX633" fmla="*/ 289290 w 1479373"/>
                  <a:gd name="connsiteY633" fmla="*/ 1139363 h 1185040"/>
                  <a:gd name="connsiteX634" fmla="*/ 286752 w 1479373"/>
                  <a:gd name="connsiteY634" fmla="*/ 1136826 h 1185040"/>
                  <a:gd name="connsiteX635" fmla="*/ 284214 w 1479373"/>
                  <a:gd name="connsiteY635" fmla="*/ 1134288 h 1185040"/>
                  <a:gd name="connsiteX636" fmla="*/ 281677 w 1479373"/>
                  <a:gd name="connsiteY636" fmla="*/ 1131750 h 1185040"/>
                  <a:gd name="connsiteX637" fmla="*/ 279139 w 1479373"/>
                  <a:gd name="connsiteY637" fmla="*/ 1129213 h 1185040"/>
                  <a:gd name="connsiteX638" fmla="*/ 279139 w 1479373"/>
                  <a:gd name="connsiteY638" fmla="*/ 1116525 h 1185040"/>
                  <a:gd name="connsiteX639" fmla="*/ 276602 w 1479373"/>
                  <a:gd name="connsiteY639" fmla="*/ 1116525 h 1185040"/>
                  <a:gd name="connsiteX640" fmla="*/ 271526 w 1479373"/>
                  <a:gd name="connsiteY640" fmla="*/ 1113987 h 1185040"/>
                  <a:gd name="connsiteX641" fmla="*/ 268989 w 1479373"/>
                  <a:gd name="connsiteY641" fmla="*/ 1111449 h 1185040"/>
                  <a:gd name="connsiteX642" fmla="*/ 266451 w 1479373"/>
                  <a:gd name="connsiteY642" fmla="*/ 1108912 h 1185040"/>
                  <a:gd name="connsiteX643" fmla="*/ 263913 w 1479373"/>
                  <a:gd name="connsiteY643" fmla="*/ 1106374 h 1185040"/>
                  <a:gd name="connsiteX644" fmla="*/ 261376 w 1479373"/>
                  <a:gd name="connsiteY644" fmla="*/ 1101299 h 1185040"/>
                  <a:gd name="connsiteX645" fmla="*/ 258838 w 1479373"/>
                  <a:gd name="connsiteY645" fmla="*/ 1098761 h 1185040"/>
                  <a:gd name="connsiteX646" fmla="*/ 256300 w 1479373"/>
                  <a:gd name="connsiteY646" fmla="*/ 1096224 h 1185040"/>
                  <a:gd name="connsiteX647" fmla="*/ 251225 w 1479373"/>
                  <a:gd name="connsiteY647" fmla="*/ 1093686 h 1185040"/>
                  <a:gd name="connsiteX648" fmla="*/ 251225 w 1479373"/>
                  <a:gd name="connsiteY648" fmla="*/ 1088611 h 1185040"/>
                  <a:gd name="connsiteX649" fmla="*/ 253763 w 1479373"/>
                  <a:gd name="connsiteY649" fmla="*/ 1083535 h 1185040"/>
                  <a:gd name="connsiteX650" fmla="*/ 253763 w 1479373"/>
                  <a:gd name="connsiteY650" fmla="*/ 1075923 h 1185040"/>
                  <a:gd name="connsiteX651" fmla="*/ 251225 w 1479373"/>
                  <a:gd name="connsiteY651" fmla="*/ 1073385 h 1185040"/>
                  <a:gd name="connsiteX652" fmla="*/ 251225 w 1479373"/>
                  <a:gd name="connsiteY652" fmla="*/ 1068310 h 1185040"/>
                  <a:gd name="connsiteX653" fmla="*/ 243612 w 1479373"/>
                  <a:gd name="connsiteY653" fmla="*/ 1065772 h 1185040"/>
                  <a:gd name="connsiteX654" fmla="*/ 241075 w 1479373"/>
                  <a:gd name="connsiteY654" fmla="*/ 1063235 h 1185040"/>
                  <a:gd name="connsiteX655" fmla="*/ 238537 w 1479373"/>
                  <a:gd name="connsiteY655" fmla="*/ 1063235 h 1185040"/>
                  <a:gd name="connsiteX656" fmla="*/ 235999 w 1479373"/>
                  <a:gd name="connsiteY656" fmla="*/ 1058159 h 1185040"/>
                  <a:gd name="connsiteX657" fmla="*/ 233462 w 1479373"/>
                  <a:gd name="connsiteY657" fmla="*/ 1055621 h 1185040"/>
                  <a:gd name="connsiteX658" fmla="*/ 228387 w 1479373"/>
                  <a:gd name="connsiteY658" fmla="*/ 1050547 h 1185040"/>
                  <a:gd name="connsiteX659" fmla="*/ 225849 w 1479373"/>
                  <a:gd name="connsiteY659" fmla="*/ 1045471 h 1185040"/>
                  <a:gd name="connsiteX660" fmla="*/ 223311 w 1479373"/>
                  <a:gd name="connsiteY660" fmla="*/ 1040396 h 1185040"/>
                  <a:gd name="connsiteX661" fmla="*/ 220774 w 1479373"/>
                  <a:gd name="connsiteY661" fmla="*/ 1037858 h 1185040"/>
                  <a:gd name="connsiteX662" fmla="*/ 218236 w 1479373"/>
                  <a:gd name="connsiteY662" fmla="*/ 1030245 h 1185040"/>
                  <a:gd name="connsiteX663" fmla="*/ 218236 w 1479373"/>
                  <a:gd name="connsiteY663" fmla="*/ 1027708 h 1185040"/>
                  <a:gd name="connsiteX664" fmla="*/ 220774 w 1479373"/>
                  <a:gd name="connsiteY664" fmla="*/ 1025170 h 1185040"/>
                  <a:gd name="connsiteX665" fmla="*/ 220774 w 1479373"/>
                  <a:gd name="connsiteY665" fmla="*/ 1022632 h 1185040"/>
                  <a:gd name="connsiteX666" fmla="*/ 223311 w 1479373"/>
                  <a:gd name="connsiteY666" fmla="*/ 1020095 h 1185040"/>
                  <a:gd name="connsiteX667" fmla="*/ 225849 w 1479373"/>
                  <a:gd name="connsiteY667" fmla="*/ 1015019 h 1185040"/>
                  <a:gd name="connsiteX668" fmla="*/ 225849 w 1479373"/>
                  <a:gd name="connsiteY668" fmla="*/ 1012482 h 1185040"/>
                  <a:gd name="connsiteX669" fmla="*/ 228387 w 1479373"/>
                  <a:gd name="connsiteY669" fmla="*/ 1009944 h 1185040"/>
                  <a:gd name="connsiteX670" fmla="*/ 228387 w 1479373"/>
                  <a:gd name="connsiteY670" fmla="*/ 1004869 h 1185040"/>
                  <a:gd name="connsiteX671" fmla="*/ 230924 w 1479373"/>
                  <a:gd name="connsiteY671" fmla="*/ 1002331 h 1185040"/>
                  <a:gd name="connsiteX672" fmla="*/ 233462 w 1479373"/>
                  <a:gd name="connsiteY672" fmla="*/ 997256 h 1185040"/>
                  <a:gd name="connsiteX673" fmla="*/ 235999 w 1479373"/>
                  <a:gd name="connsiteY673" fmla="*/ 992181 h 1185040"/>
                  <a:gd name="connsiteX674" fmla="*/ 243612 w 1479373"/>
                  <a:gd name="connsiteY674" fmla="*/ 984568 h 1185040"/>
                  <a:gd name="connsiteX675" fmla="*/ 246150 w 1479373"/>
                  <a:gd name="connsiteY675" fmla="*/ 982030 h 1185040"/>
                  <a:gd name="connsiteX676" fmla="*/ 248688 w 1479373"/>
                  <a:gd name="connsiteY676" fmla="*/ 974418 h 1185040"/>
                  <a:gd name="connsiteX677" fmla="*/ 251225 w 1479373"/>
                  <a:gd name="connsiteY677" fmla="*/ 966804 h 1185040"/>
                  <a:gd name="connsiteX678" fmla="*/ 253763 w 1479373"/>
                  <a:gd name="connsiteY678" fmla="*/ 961730 h 1185040"/>
                  <a:gd name="connsiteX679" fmla="*/ 258838 w 1479373"/>
                  <a:gd name="connsiteY679" fmla="*/ 954116 h 1185040"/>
                  <a:gd name="connsiteX680" fmla="*/ 258838 w 1479373"/>
                  <a:gd name="connsiteY680" fmla="*/ 951579 h 1185040"/>
                  <a:gd name="connsiteX681" fmla="*/ 261376 w 1479373"/>
                  <a:gd name="connsiteY681" fmla="*/ 949041 h 1185040"/>
                  <a:gd name="connsiteX682" fmla="*/ 263913 w 1479373"/>
                  <a:gd name="connsiteY682" fmla="*/ 949041 h 1185040"/>
                  <a:gd name="connsiteX683" fmla="*/ 266451 w 1479373"/>
                  <a:gd name="connsiteY683" fmla="*/ 943966 h 1185040"/>
                  <a:gd name="connsiteX684" fmla="*/ 268989 w 1479373"/>
                  <a:gd name="connsiteY684" fmla="*/ 941428 h 1185040"/>
                  <a:gd name="connsiteX685" fmla="*/ 274064 w 1479373"/>
                  <a:gd name="connsiteY685" fmla="*/ 938891 h 1185040"/>
                  <a:gd name="connsiteX686" fmla="*/ 274064 w 1479373"/>
                  <a:gd name="connsiteY686" fmla="*/ 936353 h 1185040"/>
                  <a:gd name="connsiteX687" fmla="*/ 279139 w 1479373"/>
                  <a:gd name="connsiteY687" fmla="*/ 931278 h 1185040"/>
                  <a:gd name="connsiteX688" fmla="*/ 281677 w 1479373"/>
                  <a:gd name="connsiteY688" fmla="*/ 926202 h 1185040"/>
                  <a:gd name="connsiteX689" fmla="*/ 281677 w 1479373"/>
                  <a:gd name="connsiteY689" fmla="*/ 913514 h 1185040"/>
                  <a:gd name="connsiteX690" fmla="*/ 284214 w 1479373"/>
                  <a:gd name="connsiteY690" fmla="*/ 900826 h 1185040"/>
                  <a:gd name="connsiteX691" fmla="*/ 284214 w 1479373"/>
                  <a:gd name="connsiteY691" fmla="*/ 867848 h 1185040"/>
                  <a:gd name="connsiteX692" fmla="*/ 286752 w 1479373"/>
                  <a:gd name="connsiteY692" fmla="*/ 865310 h 1185040"/>
                  <a:gd name="connsiteX693" fmla="*/ 294365 w 1479373"/>
                  <a:gd name="connsiteY693" fmla="*/ 855160 h 1185040"/>
                  <a:gd name="connsiteX694" fmla="*/ 299440 w 1479373"/>
                  <a:gd name="connsiteY694" fmla="*/ 852622 h 1185040"/>
                  <a:gd name="connsiteX695" fmla="*/ 299440 w 1479373"/>
                  <a:gd name="connsiteY695" fmla="*/ 834869 h 1185040"/>
                  <a:gd name="connsiteX696" fmla="*/ 296903 w 1479373"/>
                  <a:gd name="connsiteY696" fmla="*/ 829794 h 1185040"/>
                  <a:gd name="connsiteX697" fmla="*/ 296903 w 1479373"/>
                  <a:gd name="connsiteY697" fmla="*/ 832332 h 1185040"/>
                  <a:gd name="connsiteX698" fmla="*/ 294365 w 1479373"/>
                  <a:gd name="connsiteY698" fmla="*/ 832332 h 1185040"/>
                  <a:gd name="connsiteX699" fmla="*/ 294365 w 1479373"/>
                  <a:gd name="connsiteY699" fmla="*/ 834869 h 1185040"/>
                  <a:gd name="connsiteX700" fmla="*/ 291827 w 1479373"/>
                  <a:gd name="connsiteY700" fmla="*/ 837407 h 1185040"/>
                  <a:gd name="connsiteX701" fmla="*/ 289290 w 1479373"/>
                  <a:gd name="connsiteY701" fmla="*/ 837407 h 1185040"/>
                  <a:gd name="connsiteX702" fmla="*/ 289290 w 1479373"/>
                  <a:gd name="connsiteY702" fmla="*/ 839944 h 1185040"/>
                  <a:gd name="connsiteX703" fmla="*/ 286752 w 1479373"/>
                  <a:gd name="connsiteY703" fmla="*/ 837407 h 1185040"/>
                  <a:gd name="connsiteX704" fmla="*/ 284214 w 1479373"/>
                  <a:gd name="connsiteY704" fmla="*/ 839944 h 1185040"/>
                  <a:gd name="connsiteX705" fmla="*/ 281677 w 1479373"/>
                  <a:gd name="connsiteY705" fmla="*/ 842482 h 1185040"/>
                  <a:gd name="connsiteX706" fmla="*/ 266451 w 1479373"/>
                  <a:gd name="connsiteY706" fmla="*/ 842482 h 1185040"/>
                  <a:gd name="connsiteX707" fmla="*/ 256300 w 1479373"/>
                  <a:gd name="connsiteY707" fmla="*/ 847557 h 1185040"/>
                  <a:gd name="connsiteX708" fmla="*/ 253763 w 1479373"/>
                  <a:gd name="connsiteY708" fmla="*/ 847557 h 1185040"/>
                  <a:gd name="connsiteX709" fmla="*/ 251225 w 1479373"/>
                  <a:gd name="connsiteY709" fmla="*/ 845020 h 1185040"/>
                  <a:gd name="connsiteX710" fmla="*/ 246150 w 1479373"/>
                  <a:gd name="connsiteY710" fmla="*/ 842482 h 1185040"/>
                  <a:gd name="connsiteX711" fmla="*/ 241075 w 1479373"/>
                  <a:gd name="connsiteY711" fmla="*/ 839944 h 1185040"/>
                  <a:gd name="connsiteX712" fmla="*/ 238537 w 1479373"/>
                  <a:gd name="connsiteY712" fmla="*/ 839944 h 1185040"/>
                  <a:gd name="connsiteX713" fmla="*/ 235999 w 1479373"/>
                  <a:gd name="connsiteY713" fmla="*/ 837407 h 1185040"/>
                  <a:gd name="connsiteX714" fmla="*/ 233462 w 1479373"/>
                  <a:gd name="connsiteY714" fmla="*/ 834869 h 1185040"/>
                  <a:gd name="connsiteX715" fmla="*/ 230924 w 1479373"/>
                  <a:gd name="connsiteY715" fmla="*/ 832332 h 1185040"/>
                  <a:gd name="connsiteX716" fmla="*/ 225849 w 1479373"/>
                  <a:gd name="connsiteY716" fmla="*/ 829794 h 1185040"/>
                  <a:gd name="connsiteX717" fmla="*/ 218236 w 1479373"/>
                  <a:gd name="connsiteY717" fmla="*/ 827256 h 1185040"/>
                  <a:gd name="connsiteX718" fmla="*/ 215699 w 1479373"/>
                  <a:gd name="connsiteY718" fmla="*/ 827256 h 1185040"/>
                  <a:gd name="connsiteX719" fmla="*/ 213161 w 1479373"/>
                  <a:gd name="connsiteY719" fmla="*/ 824718 h 1185040"/>
                  <a:gd name="connsiteX720" fmla="*/ 208086 w 1479373"/>
                  <a:gd name="connsiteY720" fmla="*/ 824718 h 1185040"/>
                  <a:gd name="connsiteX721" fmla="*/ 205548 w 1479373"/>
                  <a:gd name="connsiteY721" fmla="*/ 822181 h 1185040"/>
                  <a:gd name="connsiteX722" fmla="*/ 205548 w 1479373"/>
                  <a:gd name="connsiteY722" fmla="*/ 819643 h 1185040"/>
                  <a:gd name="connsiteX723" fmla="*/ 203010 w 1479373"/>
                  <a:gd name="connsiteY723" fmla="*/ 817106 h 1185040"/>
                  <a:gd name="connsiteX724" fmla="*/ 203010 w 1479373"/>
                  <a:gd name="connsiteY724" fmla="*/ 791740 h 1185040"/>
                  <a:gd name="connsiteX725" fmla="*/ 205548 w 1479373"/>
                  <a:gd name="connsiteY725" fmla="*/ 789202 h 1185040"/>
                  <a:gd name="connsiteX726" fmla="*/ 205548 w 1479373"/>
                  <a:gd name="connsiteY726" fmla="*/ 779052 h 1185040"/>
                  <a:gd name="connsiteX727" fmla="*/ 203010 w 1479373"/>
                  <a:gd name="connsiteY727" fmla="*/ 776514 h 1185040"/>
                  <a:gd name="connsiteX728" fmla="*/ 203010 w 1479373"/>
                  <a:gd name="connsiteY728" fmla="*/ 773976 h 1185040"/>
                  <a:gd name="connsiteX729" fmla="*/ 205548 w 1479373"/>
                  <a:gd name="connsiteY729" fmla="*/ 768902 h 1185040"/>
                  <a:gd name="connsiteX730" fmla="*/ 205548 w 1479373"/>
                  <a:gd name="connsiteY730" fmla="*/ 753676 h 1185040"/>
                  <a:gd name="connsiteX731" fmla="*/ 203010 w 1479373"/>
                  <a:gd name="connsiteY731" fmla="*/ 751138 h 1185040"/>
                  <a:gd name="connsiteX732" fmla="*/ 200473 w 1479373"/>
                  <a:gd name="connsiteY732" fmla="*/ 748600 h 1185040"/>
                  <a:gd name="connsiteX733" fmla="*/ 197935 w 1479373"/>
                  <a:gd name="connsiteY733" fmla="*/ 743525 h 1185040"/>
                  <a:gd name="connsiteX734" fmla="*/ 195398 w 1479373"/>
                  <a:gd name="connsiteY734" fmla="*/ 738450 h 1185040"/>
                  <a:gd name="connsiteX735" fmla="*/ 192860 w 1479373"/>
                  <a:gd name="connsiteY735" fmla="*/ 730837 h 1185040"/>
                  <a:gd name="connsiteX736" fmla="*/ 192860 w 1479373"/>
                  <a:gd name="connsiteY736" fmla="*/ 725762 h 1185040"/>
                  <a:gd name="connsiteX737" fmla="*/ 190322 w 1479373"/>
                  <a:gd name="connsiteY737" fmla="*/ 723224 h 1185040"/>
                  <a:gd name="connsiteX738" fmla="*/ 187785 w 1479373"/>
                  <a:gd name="connsiteY738" fmla="*/ 715611 h 1185040"/>
                  <a:gd name="connsiteX739" fmla="*/ 182709 w 1479373"/>
                  <a:gd name="connsiteY739" fmla="*/ 710536 h 1185040"/>
                  <a:gd name="connsiteX740" fmla="*/ 177634 w 1479373"/>
                  <a:gd name="connsiteY740" fmla="*/ 705461 h 1185040"/>
                  <a:gd name="connsiteX741" fmla="*/ 167484 w 1479373"/>
                  <a:gd name="connsiteY741" fmla="*/ 702923 h 1185040"/>
                  <a:gd name="connsiteX742" fmla="*/ 159871 w 1479373"/>
                  <a:gd name="connsiteY742" fmla="*/ 700385 h 1185040"/>
                  <a:gd name="connsiteX743" fmla="*/ 152258 w 1479373"/>
                  <a:gd name="connsiteY743" fmla="*/ 697848 h 1185040"/>
                  <a:gd name="connsiteX744" fmla="*/ 144645 w 1479373"/>
                  <a:gd name="connsiteY744" fmla="*/ 695310 h 1185040"/>
                  <a:gd name="connsiteX745" fmla="*/ 144645 w 1479373"/>
                  <a:gd name="connsiteY745" fmla="*/ 692773 h 1185040"/>
                  <a:gd name="connsiteX746" fmla="*/ 139570 w 1479373"/>
                  <a:gd name="connsiteY746" fmla="*/ 690235 h 1185040"/>
                  <a:gd name="connsiteX747" fmla="*/ 137032 w 1479373"/>
                  <a:gd name="connsiteY747" fmla="*/ 685159 h 1185040"/>
                  <a:gd name="connsiteX748" fmla="*/ 134494 w 1479373"/>
                  <a:gd name="connsiteY748" fmla="*/ 677547 h 1185040"/>
                  <a:gd name="connsiteX749" fmla="*/ 129419 w 1479373"/>
                  <a:gd name="connsiteY749" fmla="*/ 672471 h 1185040"/>
                  <a:gd name="connsiteX750" fmla="*/ 121806 w 1479373"/>
                  <a:gd name="connsiteY750" fmla="*/ 662321 h 1185040"/>
                  <a:gd name="connsiteX751" fmla="*/ 116731 w 1479373"/>
                  <a:gd name="connsiteY751" fmla="*/ 657245 h 1185040"/>
                  <a:gd name="connsiteX752" fmla="*/ 109118 w 1479373"/>
                  <a:gd name="connsiteY752" fmla="*/ 652171 h 1185040"/>
                  <a:gd name="connsiteX753" fmla="*/ 101505 w 1479373"/>
                  <a:gd name="connsiteY753" fmla="*/ 647095 h 1185040"/>
                  <a:gd name="connsiteX754" fmla="*/ 93892 w 1479373"/>
                  <a:gd name="connsiteY754" fmla="*/ 642020 h 1185040"/>
                  <a:gd name="connsiteX755" fmla="*/ 86279 w 1479373"/>
                  <a:gd name="connsiteY755" fmla="*/ 636945 h 1185040"/>
                  <a:gd name="connsiteX756" fmla="*/ 83742 w 1479373"/>
                  <a:gd name="connsiteY756" fmla="*/ 634407 h 1185040"/>
                  <a:gd name="connsiteX757" fmla="*/ 78667 w 1479373"/>
                  <a:gd name="connsiteY757" fmla="*/ 626794 h 1185040"/>
                  <a:gd name="connsiteX758" fmla="*/ 73591 w 1479373"/>
                  <a:gd name="connsiteY758" fmla="*/ 619181 h 1185040"/>
                  <a:gd name="connsiteX759" fmla="*/ 65978 w 1479373"/>
                  <a:gd name="connsiteY759" fmla="*/ 614106 h 1185040"/>
                  <a:gd name="connsiteX760" fmla="*/ 58365 w 1479373"/>
                  <a:gd name="connsiteY760" fmla="*/ 609031 h 1185040"/>
                  <a:gd name="connsiteX761" fmla="*/ 53290 w 1479373"/>
                  <a:gd name="connsiteY761" fmla="*/ 603956 h 1185040"/>
                  <a:gd name="connsiteX762" fmla="*/ 48215 w 1479373"/>
                  <a:gd name="connsiteY762" fmla="*/ 598880 h 1185040"/>
                  <a:gd name="connsiteX763" fmla="*/ 43140 w 1479373"/>
                  <a:gd name="connsiteY763" fmla="*/ 591268 h 1185040"/>
                  <a:gd name="connsiteX764" fmla="*/ 35527 w 1479373"/>
                  <a:gd name="connsiteY764" fmla="*/ 583654 h 1185040"/>
                  <a:gd name="connsiteX765" fmla="*/ 27914 w 1479373"/>
                  <a:gd name="connsiteY765" fmla="*/ 576042 h 1185040"/>
                  <a:gd name="connsiteX766" fmla="*/ 20301 w 1479373"/>
                  <a:gd name="connsiteY766" fmla="*/ 573504 h 1185040"/>
                  <a:gd name="connsiteX767" fmla="*/ 12688 w 1479373"/>
                  <a:gd name="connsiteY767" fmla="*/ 568429 h 1185040"/>
                  <a:gd name="connsiteX768" fmla="*/ 5075 w 1479373"/>
                  <a:gd name="connsiteY768" fmla="*/ 560816 h 1185040"/>
                  <a:gd name="connsiteX769" fmla="*/ 0 w 1479373"/>
                  <a:gd name="connsiteY769" fmla="*/ 558278 h 1185040"/>
                  <a:gd name="connsiteX770" fmla="*/ 60893 w 1479373"/>
                  <a:gd name="connsiteY770" fmla="*/ 558278 h 1185040"/>
                  <a:gd name="connsiteX771" fmla="*/ 63430 w 1479373"/>
                  <a:gd name="connsiteY771" fmla="*/ 550665 h 1185040"/>
                  <a:gd name="connsiteX772" fmla="*/ 68506 w 1479373"/>
                  <a:gd name="connsiteY772" fmla="*/ 545590 h 1185040"/>
                  <a:gd name="connsiteX773" fmla="*/ 65968 w 1479373"/>
                  <a:gd name="connsiteY773" fmla="*/ 537977 h 1185040"/>
                  <a:gd name="connsiteX774" fmla="*/ 58355 w 1479373"/>
                  <a:gd name="connsiteY774" fmla="*/ 527827 h 1185040"/>
                  <a:gd name="connsiteX775" fmla="*/ 48204 w 1479373"/>
                  <a:gd name="connsiteY775" fmla="*/ 512601 h 1185040"/>
                  <a:gd name="connsiteX776" fmla="*/ 40592 w 1479373"/>
                  <a:gd name="connsiteY776" fmla="*/ 497375 h 1185040"/>
                  <a:gd name="connsiteX777" fmla="*/ 38054 w 1479373"/>
                  <a:gd name="connsiteY777" fmla="*/ 482149 h 1185040"/>
                  <a:gd name="connsiteX778" fmla="*/ 43129 w 1479373"/>
                  <a:gd name="connsiteY778" fmla="*/ 469461 h 1185040"/>
                  <a:gd name="connsiteX779" fmla="*/ 53280 w 1479373"/>
                  <a:gd name="connsiteY779" fmla="*/ 456773 h 1185040"/>
                  <a:gd name="connsiteX780" fmla="*/ 58355 w 1479373"/>
                  <a:gd name="connsiteY780" fmla="*/ 449160 h 1185040"/>
                  <a:gd name="connsiteX781" fmla="*/ 65968 w 1479373"/>
                  <a:gd name="connsiteY781" fmla="*/ 441547 h 1185040"/>
                  <a:gd name="connsiteX782" fmla="*/ 73581 w 1479373"/>
                  <a:gd name="connsiteY782" fmla="*/ 431397 h 1185040"/>
                  <a:gd name="connsiteX783" fmla="*/ 81194 w 1479373"/>
                  <a:gd name="connsiteY783" fmla="*/ 428859 h 1185040"/>
                  <a:gd name="connsiteX784" fmla="*/ 91344 w 1479373"/>
                  <a:gd name="connsiteY784" fmla="*/ 428859 h 1185040"/>
                  <a:gd name="connsiteX785" fmla="*/ 101495 w 1479373"/>
                  <a:gd name="connsiteY785" fmla="*/ 426322 h 1185040"/>
                  <a:gd name="connsiteX786" fmla="*/ 114183 w 1479373"/>
                  <a:gd name="connsiteY786" fmla="*/ 418709 h 1185040"/>
                  <a:gd name="connsiteX787" fmla="*/ 124333 w 1479373"/>
                  <a:gd name="connsiteY787" fmla="*/ 411096 h 1185040"/>
                  <a:gd name="connsiteX788" fmla="*/ 134484 w 1479373"/>
                  <a:gd name="connsiteY788" fmla="*/ 408558 h 1185040"/>
                  <a:gd name="connsiteX789" fmla="*/ 147172 w 1479373"/>
                  <a:gd name="connsiteY789" fmla="*/ 403483 h 1185040"/>
                  <a:gd name="connsiteX790" fmla="*/ 154785 w 1479373"/>
                  <a:gd name="connsiteY790" fmla="*/ 398408 h 1185040"/>
                  <a:gd name="connsiteX791" fmla="*/ 164935 w 1479373"/>
                  <a:gd name="connsiteY791" fmla="*/ 398408 h 1185040"/>
                  <a:gd name="connsiteX792" fmla="*/ 175086 w 1479373"/>
                  <a:gd name="connsiteY792" fmla="*/ 395870 h 1185040"/>
                  <a:gd name="connsiteX793" fmla="*/ 180161 w 1479373"/>
                  <a:gd name="connsiteY793" fmla="*/ 395870 h 118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</a:cxnLst>
                <a:rect l="l" t="t" r="r" b="b"/>
                <a:pathLst>
                  <a:path w="1479373" h="1185040">
                    <a:moveTo>
                      <a:pt x="180150" y="395870"/>
                    </a:moveTo>
                    <a:lnTo>
                      <a:pt x="182688" y="395870"/>
                    </a:lnTo>
                    <a:lnTo>
                      <a:pt x="185226" y="393332"/>
                    </a:lnTo>
                    <a:lnTo>
                      <a:pt x="200452" y="393332"/>
                    </a:lnTo>
                    <a:lnTo>
                      <a:pt x="202989" y="395870"/>
                    </a:lnTo>
                    <a:lnTo>
                      <a:pt x="205527" y="398408"/>
                    </a:lnTo>
                    <a:lnTo>
                      <a:pt x="208064" y="400945"/>
                    </a:lnTo>
                    <a:lnTo>
                      <a:pt x="210602" y="403483"/>
                    </a:lnTo>
                    <a:lnTo>
                      <a:pt x="213140" y="403483"/>
                    </a:lnTo>
                    <a:lnTo>
                      <a:pt x="218215" y="408558"/>
                    </a:lnTo>
                    <a:lnTo>
                      <a:pt x="220753" y="411096"/>
                    </a:lnTo>
                    <a:lnTo>
                      <a:pt x="230903" y="413633"/>
                    </a:lnTo>
                    <a:lnTo>
                      <a:pt x="238516" y="413633"/>
                    </a:lnTo>
                    <a:lnTo>
                      <a:pt x="243591" y="416171"/>
                    </a:lnTo>
                    <a:lnTo>
                      <a:pt x="248667" y="421246"/>
                    </a:lnTo>
                    <a:lnTo>
                      <a:pt x="256279" y="423784"/>
                    </a:lnTo>
                    <a:lnTo>
                      <a:pt x="261355" y="428859"/>
                    </a:lnTo>
                    <a:lnTo>
                      <a:pt x="263892" y="431397"/>
                    </a:lnTo>
                    <a:lnTo>
                      <a:pt x="266430" y="433934"/>
                    </a:lnTo>
                    <a:lnTo>
                      <a:pt x="266430" y="436472"/>
                    </a:lnTo>
                    <a:lnTo>
                      <a:pt x="271505" y="439010"/>
                    </a:lnTo>
                    <a:lnTo>
                      <a:pt x="276580" y="444085"/>
                    </a:lnTo>
                    <a:lnTo>
                      <a:pt x="279118" y="446623"/>
                    </a:lnTo>
                    <a:lnTo>
                      <a:pt x="279118" y="449160"/>
                    </a:lnTo>
                    <a:lnTo>
                      <a:pt x="281656" y="454235"/>
                    </a:lnTo>
                    <a:lnTo>
                      <a:pt x="281656" y="456773"/>
                    </a:lnTo>
                    <a:lnTo>
                      <a:pt x="284193" y="459311"/>
                    </a:lnTo>
                    <a:lnTo>
                      <a:pt x="284193" y="461848"/>
                    </a:lnTo>
                    <a:lnTo>
                      <a:pt x="289268" y="461848"/>
                    </a:lnTo>
                    <a:lnTo>
                      <a:pt x="291806" y="459311"/>
                    </a:lnTo>
                    <a:lnTo>
                      <a:pt x="301957" y="459311"/>
                    </a:lnTo>
                    <a:lnTo>
                      <a:pt x="307032" y="464386"/>
                    </a:lnTo>
                    <a:lnTo>
                      <a:pt x="309570" y="466923"/>
                    </a:lnTo>
                    <a:lnTo>
                      <a:pt x="314645" y="469461"/>
                    </a:lnTo>
                    <a:lnTo>
                      <a:pt x="324795" y="474537"/>
                    </a:lnTo>
                    <a:lnTo>
                      <a:pt x="329871" y="479612"/>
                    </a:lnTo>
                    <a:lnTo>
                      <a:pt x="329871" y="484687"/>
                    </a:lnTo>
                    <a:lnTo>
                      <a:pt x="334946" y="492300"/>
                    </a:lnTo>
                    <a:lnTo>
                      <a:pt x="334946" y="494837"/>
                    </a:lnTo>
                    <a:lnTo>
                      <a:pt x="340021" y="497375"/>
                    </a:lnTo>
                    <a:lnTo>
                      <a:pt x="352709" y="504988"/>
                    </a:lnTo>
                    <a:lnTo>
                      <a:pt x="357785" y="504988"/>
                    </a:lnTo>
                    <a:lnTo>
                      <a:pt x="362860" y="507526"/>
                    </a:lnTo>
                    <a:lnTo>
                      <a:pt x="373010" y="512601"/>
                    </a:lnTo>
                    <a:lnTo>
                      <a:pt x="380623" y="512601"/>
                    </a:lnTo>
                    <a:lnTo>
                      <a:pt x="388236" y="515139"/>
                    </a:lnTo>
                    <a:lnTo>
                      <a:pt x="395849" y="515139"/>
                    </a:lnTo>
                    <a:lnTo>
                      <a:pt x="398387" y="517676"/>
                    </a:lnTo>
                    <a:lnTo>
                      <a:pt x="403462" y="522751"/>
                    </a:lnTo>
                    <a:lnTo>
                      <a:pt x="405999" y="530364"/>
                    </a:lnTo>
                    <a:lnTo>
                      <a:pt x="413612" y="537977"/>
                    </a:lnTo>
                    <a:lnTo>
                      <a:pt x="418688" y="545590"/>
                    </a:lnTo>
                    <a:lnTo>
                      <a:pt x="418688" y="548128"/>
                    </a:lnTo>
                    <a:lnTo>
                      <a:pt x="423763" y="548128"/>
                    </a:lnTo>
                    <a:lnTo>
                      <a:pt x="431376" y="545590"/>
                    </a:lnTo>
                    <a:lnTo>
                      <a:pt x="482118" y="545590"/>
                    </a:lnTo>
                    <a:lnTo>
                      <a:pt x="484655" y="543052"/>
                    </a:lnTo>
                    <a:lnTo>
                      <a:pt x="484655" y="540515"/>
                    </a:lnTo>
                    <a:lnTo>
                      <a:pt x="487193" y="535440"/>
                    </a:lnTo>
                    <a:lnTo>
                      <a:pt x="489731" y="530364"/>
                    </a:lnTo>
                    <a:lnTo>
                      <a:pt x="492268" y="525289"/>
                    </a:lnTo>
                    <a:lnTo>
                      <a:pt x="497344" y="520214"/>
                    </a:lnTo>
                    <a:lnTo>
                      <a:pt x="504957" y="517676"/>
                    </a:lnTo>
                    <a:lnTo>
                      <a:pt x="512569" y="517676"/>
                    </a:lnTo>
                    <a:lnTo>
                      <a:pt x="517645" y="520214"/>
                    </a:lnTo>
                    <a:lnTo>
                      <a:pt x="522720" y="522751"/>
                    </a:lnTo>
                    <a:lnTo>
                      <a:pt x="530333" y="525289"/>
                    </a:lnTo>
                    <a:lnTo>
                      <a:pt x="535408" y="530364"/>
                    </a:lnTo>
                    <a:lnTo>
                      <a:pt x="537946" y="532902"/>
                    </a:lnTo>
                    <a:lnTo>
                      <a:pt x="537946" y="535440"/>
                    </a:lnTo>
                    <a:lnTo>
                      <a:pt x="540483" y="535440"/>
                    </a:lnTo>
                    <a:lnTo>
                      <a:pt x="540483" y="522751"/>
                    </a:lnTo>
                    <a:lnTo>
                      <a:pt x="543021" y="517676"/>
                    </a:lnTo>
                    <a:lnTo>
                      <a:pt x="543021" y="512601"/>
                    </a:lnTo>
                    <a:lnTo>
                      <a:pt x="545558" y="510063"/>
                    </a:lnTo>
                    <a:lnTo>
                      <a:pt x="548096" y="507526"/>
                    </a:lnTo>
                    <a:lnTo>
                      <a:pt x="553171" y="499913"/>
                    </a:lnTo>
                    <a:lnTo>
                      <a:pt x="555709" y="494837"/>
                    </a:lnTo>
                    <a:lnTo>
                      <a:pt x="558247" y="492300"/>
                    </a:lnTo>
                    <a:lnTo>
                      <a:pt x="558247" y="489762"/>
                    </a:lnTo>
                    <a:lnTo>
                      <a:pt x="565859" y="489762"/>
                    </a:lnTo>
                    <a:lnTo>
                      <a:pt x="568397" y="487225"/>
                    </a:lnTo>
                    <a:lnTo>
                      <a:pt x="570935" y="484687"/>
                    </a:lnTo>
                    <a:lnTo>
                      <a:pt x="573472" y="484687"/>
                    </a:lnTo>
                    <a:lnTo>
                      <a:pt x="576010" y="487225"/>
                    </a:lnTo>
                    <a:lnTo>
                      <a:pt x="578548" y="487225"/>
                    </a:lnTo>
                    <a:lnTo>
                      <a:pt x="583623" y="484687"/>
                    </a:lnTo>
                    <a:lnTo>
                      <a:pt x="588698" y="484687"/>
                    </a:lnTo>
                    <a:lnTo>
                      <a:pt x="596311" y="482149"/>
                    </a:lnTo>
                    <a:lnTo>
                      <a:pt x="603924" y="479612"/>
                    </a:lnTo>
                    <a:lnTo>
                      <a:pt x="608999" y="474537"/>
                    </a:lnTo>
                    <a:lnTo>
                      <a:pt x="614075" y="471999"/>
                    </a:lnTo>
                    <a:lnTo>
                      <a:pt x="621687" y="466923"/>
                    </a:lnTo>
                    <a:lnTo>
                      <a:pt x="626763" y="464386"/>
                    </a:lnTo>
                    <a:lnTo>
                      <a:pt x="634375" y="461848"/>
                    </a:lnTo>
                    <a:lnTo>
                      <a:pt x="636913" y="459311"/>
                    </a:lnTo>
                    <a:lnTo>
                      <a:pt x="639451" y="456773"/>
                    </a:lnTo>
                    <a:lnTo>
                      <a:pt x="636913" y="456773"/>
                    </a:lnTo>
                    <a:lnTo>
                      <a:pt x="636913" y="454235"/>
                    </a:lnTo>
                    <a:lnTo>
                      <a:pt x="634375" y="454235"/>
                    </a:lnTo>
                    <a:lnTo>
                      <a:pt x="631838" y="451698"/>
                    </a:lnTo>
                    <a:lnTo>
                      <a:pt x="629300" y="449160"/>
                    </a:lnTo>
                    <a:lnTo>
                      <a:pt x="626763" y="449160"/>
                    </a:lnTo>
                    <a:lnTo>
                      <a:pt x="621687" y="444085"/>
                    </a:lnTo>
                    <a:lnTo>
                      <a:pt x="619150" y="441547"/>
                    </a:lnTo>
                    <a:lnTo>
                      <a:pt x="619150" y="439010"/>
                    </a:lnTo>
                    <a:lnTo>
                      <a:pt x="621687" y="433934"/>
                    </a:lnTo>
                    <a:lnTo>
                      <a:pt x="626763" y="431397"/>
                    </a:lnTo>
                    <a:lnTo>
                      <a:pt x="631838" y="428859"/>
                    </a:lnTo>
                    <a:lnTo>
                      <a:pt x="634375" y="426322"/>
                    </a:lnTo>
                    <a:lnTo>
                      <a:pt x="636913" y="423784"/>
                    </a:lnTo>
                    <a:lnTo>
                      <a:pt x="641988" y="421246"/>
                    </a:lnTo>
                    <a:lnTo>
                      <a:pt x="647064" y="421246"/>
                    </a:lnTo>
                    <a:lnTo>
                      <a:pt x="652139" y="418709"/>
                    </a:lnTo>
                    <a:lnTo>
                      <a:pt x="652139" y="421246"/>
                    </a:lnTo>
                    <a:lnTo>
                      <a:pt x="657214" y="423784"/>
                    </a:lnTo>
                    <a:lnTo>
                      <a:pt x="662289" y="431397"/>
                    </a:lnTo>
                    <a:lnTo>
                      <a:pt x="667365" y="436472"/>
                    </a:lnTo>
                    <a:lnTo>
                      <a:pt x="667365" y="439010"/>
                    </a:lnTo>
                    <a:lnTo>
                      <a:pt x="682590" y="439010"/>
                    </a:lnTo>
                    <a:lnTo>
                      <a:pt x="685128" y="436472"/>
                    </a:lnTo>
                    <a:lnTo>
                      <a:pt x="685128" y="431397"/>
                    </a:lnTo>
                    <a:lnTo>
                      <a:pt x="687666" y="428859"/>
                    </a:lnTo>
                    <a:lnTo>
                      <a:pt x="687666" y="423784"/>
                    </a:lnTo>
                    <a:lnTo>
                      <a:pt x="692741" y="418709"/>
                    </a:lnTo>
                    <a:lnTo>
                      <a:pt x="695279" y="416171"/>
                    </a:lnTo>
                    <a:lnTo>
                      <a:pt x="700354" y="408558"/>
                    </a:lnTo>
                    <a:lnTo>
                      <a:pt x="702892" y="406020"/>
                    </a:lnTo>
                    <a:lnTo>
                      <a:pt x="705429" y="403483"/>
                    </a:lnTo>
                    <a:lnTo>
                      <a:pt x="710504" y="400945"/>
                    </a:lnTo>
                    <a:lnTo>
                      <a:pt x="718117" y="400945"/>
                    </a:lnTo>
                    <a:lnTo>
                      <a:pt x="725730" y="398408"/>
                    </a:lnTo>
                    <a:lnTo>
                      <a:pt x="728268" y="395870"/>
                    </a:lnTo>
                    <a:lnTo>
                      <a:pt x="735881" y="390795"/>
                    </a:lnTo>
                    <a:lnTo>
                      <a:pt x="740956" y="388257"/>
                    </a:lnTo>
                    <a:lnTo>
                      <a:pt x="748569" y="383182"/>
                    </a:lnTo>
                    <a:lnTo>
                      <a:pt x="751106" y="378106"/>
                    </a:lnTo>
                    <a:lnTo>
                      <a:pt x="753644" y="370494"/>
                    </a:lnTo>
                    <a:lnTo>
                      <a:pt x="753644" y="367956"/>
                    </a:lnTo>
                    <a:lnTo>
                      <a:pt x="751106" y="365418"/>
                    </a:lnTo>
                    <a:lnTo>
                      <a:pt x="748569" y="362881"/>
                    </a:lnTo>
                    <a:lnTo>
                      <a:pt x="746031" y="360343"/>
                    </a:lnTo>
                    <a:lnTo>
                      <a:pt x="738418" y="360343"/>
                    </a:lnTo>
                    <a:lnTo>
                      <a:pt x="733343" y="357806"/>
                    </a:lnTo>
                    <a:lnTo>
                      <a:pt x="728268" y="355268"/>
                    </a:lnTo>
                    <a:lnTo>
                      <a:pt x="710515" y="355268"/>
                    </a:lnTo>
                    <a:lnTo>
                      <a:pt x="707977" y="352730"/>
                    </a:lnTo>
                    <a:lnTo>
                      <a:pt x="705440" y="347655"/>
                    </a:lnTo>
                    <a:lnTo>
                      <a:pt x="702902" y="347655"/>
                    </a:lnTo>
                    <a:lnTo>
                      <a:pt x="695289" y="337505"/>
                    </a:lnTo>
                    <a:lnTo>
                      <a:pt x="692751" y="334967"/>
                    </a:lnTo>
                    <a:lnTo>
                      <a:pt x="687676" y="329892"/>
                    </a:lnTo>
                    <a:lnTo>
                      <a:pt x="682601" y="327354"/>
                    </a:lnTo>
                    <a:lnTo>
                      <a:pt x="680063" y="322279"/>
                    </a:lnTo>
                    <a:lnTo>
                      <a:pt x="677526" y="322279"/>
                    </a:lnTo>
                    <a:lnTo>
                      <a:pt x="674988" y="317203"/>
                    </a:lnTo>
                    <a:lnTo>
                      <a:pt x="669913" y="312128"/>
                    </a:lnTo>
                    <a:lnTo>
                      <a:pt x="664838" y="307053"/>
                    </a:lnTo>
                    <a:lnTo>
                      <a:pt x="664838" y="304515"/>
                    </a:lnTo>
                    <a:lnTo>
                      <a:pt x="662300" y="301978"/>
                    </a:lnTo>
                    <a:lnTo>
                      <a:pt x="662300" y="296903"/>
                    </a:lnTo>
                    <a:lnTo>
                      <a:pt x="664838" y="291827"/>
                    </a:lnTo>
                    <a:lnTo>
                      <a:pt x="664838" y="289289"/>
                    </a:lnTo>
                    <a:lnTo>
                      <a:pt x="667375" y="286752"/>
                    </a:lnTo>
                    <a:lnTo>
                      <a:pt x="669913" y="286752"/>
                    </a:lnTo>
                    <a:lnTo>
                      <a:pt x="674988" y="284214"/>
                    </a:lnTo>
                    <a:lnTo>
                      <a:pt x="680063" y="281677"/>
                    </a:lnTo>
                    <a:lnTo>
                      <a:pt x="685139" y="279139"/>
                    </a:lnTo>
                    <a:lnTo>
                      <a:pt x="687676" y="279139"/>
                    </a:lnTo>
                    <a:lnTo>
                      <a:pt x="692751" y="276601"/>
                    </a:lnTo>
                    <a:lnTo>
                      <a:pt x="695289" y="274064"/>
                    </a:lnTo>
                    <a:lnTo>
                      <a:pt x="720655" y="274064"/>
                    </a:lnTo>
                    <a:lnTo>
                      <a:pt x="728268" y="268989"/>
                    </a:lnTo>
                    <a:lnTo>
                      <a:pt x="735881" y="263913"/>
                    </a:lnTo>
                    <a:lnTo>
                      <a:pt x="740956" y="263913"/>
                    </a:lnTo>
                    <a:lnTo>
                      <a:pt x="746031" y="261376"/>
                    </a:lnTo>
                    <a:lnTo>
                      <a:pt x="763784" y="261376"/>
                    </a:lnTo>
                    <a:lnTo>
                      <a:pt x="766322" y="256300"/>
                    </a:lnTo>
                    <a:lnTo>
                      <a:pt x="771397" y="248687"/>
                    </a:lnTo>
                    <a:lnTo>
                      <a:pt x="776472" y="241075"/>
                    </a:lnTo>
                    <a:lnTo>
                      <a:pt x="781547" y="230924"/>
                    </a:lnTo>
                    <a:lnTo>
                      <a:pt x="784085" y="225849"/>
                    </a:lnTo>
                    <a:lnTo>
                      <a:pt x="789160" y="220774"/>
                    </a:lnTo>
                    <a:lnTo>
                      <a:pt x="796773" y="215698"/>
                    </a:lnTo>
                    <a:lnTo>
                      <a:pt x="801848" y="210623"/>
                    </a:lnTo>
                    <a:lnTo>
                      <a:pt x="809461" y="203010"/>
                    </a:lnTo>
                    <a:lnTo>
                      <a:pt x="814536" y="197935"/>
                    </a:lnTo>
                    <a:lnTo>
                      <a:pt x="822149" y="190322"/>
                    </a:lnTo>
                    <a:lnTo>
                      <a:pt x="827225" y="185247"/>
                    </a:lnTo>
                    <a:lnTo>
                      <a:pt x="832300" y="180172"/>
                    </a:lnTo>
                    <a:lnTo>
                      <a:pt x="837375" y="175096"/>
                    </a:lnTo>
                    <a:lnTo>
                      <a:pt x="842450" y="170021"/>
                    </a:lnTo>
                    <a:lnTo>
                      <a:pt x="844988" y="164946"/>
                    </a:lnTo>
                    <a:lnTo>
                      <a:pt x="847526" y="162408"/>
                    </a:lnTo>
                    <a:lnTo>
                      <a:pt x="855139" y="154795"/>
                    </a:lnTo>
                    <a:lnTo>
                      <a:pt x="860214" y="152258"/>
                    </a:lnTo>
                    <a:lnTo>
                      <a:pt x="865289" y="147182"/>
                    </a:lnTo>
                    <a:lnTo>
                      <a:pt x="870364" y="142107"/>
                    </a:lnTo>
                    <a:lnTo>
                      <a:pt x="872902" y="137032"/>
                    </a:lnTo>
                    <a:lnTo>
                      <a:pt x="875440" y="134494"/>
                    </a:lnTo>
                    <a:lnTo>
                      <a:pt x="880515" y="134494"/>
                    </a:lnTo>
                    <a:lnTo>
                      <a:pt x="883052" y="131957"/>
                    </a:lnTo>
                    <a:lnTo>
                      <a:pt x="883052" y="124344"/>
                    </a:lnTo>
                    <a:lnTo>
                      <a:pt x="885590" y="116731"/>
                    </a:lnTo>
                    <a:lnTo>
                      <a:pt x="888128" y="106581"/>
                    </a:lnTo>
                    <a:lnTo>
                      <a:pt x="893203" y="98967"/>
                    </a:lnTo>
                    <a:lnTo>
                      <a:pt x="898278" y="93892"/>
                    </a:lnTo>
                    <a:lnTo>
                      <a:pt x="900816" y="88817"/>
                    </a:lnTo>
                    <a:lnTo>
                      <a:pt x="905891" y="83742"/>
                    </a:lnTo>
                    <a:lnTo>
                      <a:pt x="908429" y="81204"/>
                    </a:lnTo>
                    <a:lnTo>
                      <a:pt x="910966" y="81204"/>
                    </a:lnTo>
                    <a:lnTo>
                      <a:pt x="913504" y="78667"/>
                    </a:lnTo>
                    <a:lnTo>
                      <a:pt x="913504" y="76129"/>
                    </a:lnTo>
                    <a:lnTo>
                      <a:pt x="918579" y="76129"/>
                    </a:lnTo>
                    <a:lnTo>
                      <a:pt x="921117" y="78667"/>
                    </a:lnTo>
                    <a:lnTo>
                      <a:pt x="923655" y="78667"/>
                    </a:lnTo>
                    <a:lnTo>
                      <a:pt x="928730" y="81204"/>
                    </a:lnTo>
                    <a:lnTo>
                      <a:pt x="928730" y="83742"/>
                    </a:lnTo>
                    <a:lnTo>
                      <a:pt x="936343" y="83742"/>
                    </a:lnTo>
                    <a:lnTo>
                      <a:pt x="938880" y="81204"/>
                    </a:lnTo>
                    <a:lnTo>
                      <a:pt x="943956" y="78667"/>
                    </a:lnTo>
                    <a:lnTo>
                      <a:pt x="954106" y="78667"/>
                    </a:lnTo>
                    <a:lnTo>
                      <a:pt x="956644" y="76129"/>
                    </a:lnTo>
                    <a:lnTo>
                      <a:pt x="959181" y="76129"/>
                    </a:lnTo>
                    <a:lnTo>
                      <a:pt x="961719" y="71053"/>
                    </a:lnTo>
                    <a:lnTo>
                      <a:pt x="966794" y="68516"/>
                    </a:lnTo>
                    <a:lnTo>
                      <a:pt x="974407" y="63441"/>
                    </a:lnTo>
                    <a:lnTo>
                      <a:pt x="982020" y="58365"/>
                    </a:lnTo>
                    <a:lnTo>
                      <a:pt x="984558" y="53290"/>
                    </a:lnTo>
                    <a:lnTo>
                      <a:pt x="984558" y="30452"/>
                    </a:lnTo>
                    <a:lnTo>
                      <a:pt x="987095" y="25376"/>
                    </a:lnTo>
                    <a:lnTo>
                      <a:pt x="989633" y="22839"/>
                    </a:lnTo>
                    <a:lnTo>
                      <a:pt x="992170" y="22839"/>
                    </a:lnTo>
                    <a:lnTo>
                      <a:pt x="997246" y="20301"/>
                    </a:lnTo>
                    <a:lnTo>
                      <a:pt x="999783" y="20301"/>
                    </a:lnTo>
                    <a:lnTo>
                      <a:pt x="1009934" y="22839"/>
                    </a:lnTo>
                    <a:lnTo>
                      <a:pt x="1009934" y="25376"/>
                    </a:lnTo>
                    <a:lnTo>
                      <a:pt x="1022622" y="25376"/>
                    </a:lnTo>
                    <a:lnTo>
                      <a:pt x="1025160" y="22839"/>
                    </a:lnTo>
                    <a:lnTo>
                      <a:pt x="1042913" y="22839"/>
                    </a:lnTo>
                    <a:lnTo>
                      <a:pt x="1047988" y="20301"/>
                    </a:lnTo>
                    <a:lnTo>
                      <a:pt x="1055601" y="20301"/>
                    </a:lnTo>
                    <a:lnTo>
                      <a:pt x="1060676" y="17763"/>
                    </a:lnTo>
                    <a:lnTo>
                      <a:pt x="1078429" y="17763"/>
                    </a:lnTo>
                    <a:lnTo>
                      <a:pt x="1088579" y="20301"/>
                    </a:lnTo>
                    <a:lnTo>
                      <a:pt x="1096192" y="22839"/>
                    </a:lnTo>
                    <a:lnTo>
                      <a:pt x="1106343" y="22839"/>
                    </a:lnTo>
                    <a:lnTo>
                      <a:pt x="1108880" y="20301"/>
                    </a:lnTo>
                    <a:lnTo>
                      <a:pt x="1111418" y="20301"/>
                    </a:lnTo>
                    <a:lnTo>
                      <a:pt x="1113956" y="17763"/>
                    </a:lnTo>
                    <a:lnTo>
                      <a:pt x="1119031" y="15226"/>
                    </a:lnTo>
                    <a:lnTo>
                      <a:pt x="1119031" y="12688"/>
                    </a:lnTo>
                    <a:lnTo>
                      <a:pt x="1121568" y="12688"/>
                    </a:lnTo>
                    <a:lnTo>
                      <a:pt x="1129181" y="10150"/>
                    </a:lnTo>
                    <a:lnTo>
                      <a:pt x="1131719" y="7613"/>
                    </a:lnTo>
                    <a:lnTo>
                      <a:pt x="1136794" y="5075"/>
                    </a:lnTo>
                    <a:lnTo>
                      <a:pt x="1141869" y="2538"/>
                    </a:lnTo>
                    <a:lnTo>
                      <a:pt x="1149482" y="2538"/>
                    </a:lnTo>
                    <a:lnTo>
                      <a:pt x="1154558" y="0"/>
                    </a:lnTo>
                    <a:lnTo>
                      <a:pt x="1164708" y="0"/>
                    </a:lnTo>
                    <a:lnTo>
                      <a:pt x="1167246" y="2538"/>
                    </a:lnTo>
                    <a:lnTo>
                      <a:pt x="1169783" y="5075"/>
                    </a:lnTo>
                    <a:lnTo>
                      <a:pt x="1177396" y="5075"/>
                    </a:lnTo>
                    <a:lnTo>
                      <a:pt x="1179934" y="7613"/>
                    </a:lnTo>
                    <a:lnTo>
                      <a:pt x="1182472" y="10150"/>
                    </a:lnTo>
                    <a:lnTo>
                      <a:pt x="1187547" y="12688"/>
                    </a:lnTo>
                    <a:lnTo>
                      <a:pt x="1190085" y="17763"/>
                    </a:lnTo>
                    <a:lnTo>
                      <a:pt x="1192622" y="22839"/>
                    </a:lnTo>
                    <a:lnTo>
                      <a:pt x="1197697" y="25376"/>
                    </a:lnTo>
                    <a:lnTo>
                      <a:pt x="1200235" y="30452"/>
                    </a:lnTo>
                    <a:lnTo>
                      <a:pt x="1200235" y="35527"/>
                    </a:lnTo>
                    <a:lnTo>
                      <a:pt x="1202773" y="38064"/>
                    </a:lnTo>
                    <a:lnTo>
                      <a:pt x="1202773" y="40602"/>
                    </a:lnTo>
                    <a:lnTo>
                      <a:pt x="1205310" y="45677"/>
                    </a:lnTo>
                    <a:lnTo>
                      <a:pt x="1207848" y="48215"/>
                    </a:lnTo>
                    <a:lnTo>
                      <a:pt x="1210385" y="48215"/>
                    </a:lnTo>
                    <a:lnTo>
                      <a:pt x="1215461" y="45677"/>
                    </a:lnTo>
                    <a:lnTo>
                      <a:pt x="1217998" y="48215"/>
                    </a:lnTo>
                    <a:lnTo>
                      <a:pt x="1228149" y="48215"/>
                    </a:lnTo>
                    <a:lnTo>
                      <a:pt x="1230686" y="50753"/>
                    </a:lnTo>
                    <a:lnTo>
                      <a:pt x="1233224" y="53290"/>
                    </a:lnTo>
                    <a:lnTo>
                      <a:pt x="1233224" y="63441"/>
                    </a:lnTo>
                    <a:lnTo>
                      <a:pt x="1230686" y="65978"/>
                    </a:lnTo>
                    <a:lnTo>
                      <a:pt x="1230686" y="71053"/>
                    </a:lnTo>
                    <a:lnTo>
                      <a:pt x="1228149" y="71053"/>
                    </a:lnTo>
                    <a:lnTo>
                      <a:pt x="1230686" y="76129"/>
                    </a:lnTo>
                    <a:lnTo>
                      <a:pt x="1233224" y="78667"/>
                    </a:lnTo>
                    <a:lnTo>
                      <a:pt x="1233224" y="83742"/>
                    </a:lnTo>
                    <a:lnTo>
                      <a:pt x="1235762" y="86279"/>
                    </a:lnTo>
                    <a:lnTo>
                      <a:pt x="1238299" y="83742"/>
                    </a:lnTo>
                    <a:lnTo>
                      <a:pt x="1238299" y="86279"/>
                    </a:lnTo>
                    <a:lnTo>
                      <a:pt x="1240837" y="86279"/>
                    </a:lnTo>
                    <a:lnTo>
                      <a:pt x="1243375" y="88817"/>
                    </a:lnTo>
                    <a:lnTo>
                      <a:pt x="1245912" y="88817"/>
                    </a:lnTo>
                    <a:lnTo>
                      <a:pt x="1245912" y="86279"/>
                    </a:lnTo>
                    <a:lnTo>
                      <a:pt x="1250987" y="86279"/>
                    </a:lnTo>
                    <a:lnTo>
                      <a:pt x="1250987" y="96430"/>
                    </a:lnTo>
                    <a:lnTo>
                      <a:pt x="1253525" y="98967"/>
                    </a:lnTo>
                    <a:lnTo>
                      <a:pt x="1256063" y="101505"/>
                    </a:lnTo>
                    <a:lnTo>
                      <a:pt x="1261138" y="101505"/>
                    </a:lnTo>
                    <a:lnTo>
                      <a:pt x="1263676" y="104043"/>
                    </a:lnTo>
                    <a:lnTo>
                      <a:pt x="1266213" y="106581"/>
                    </a:lnTo>
                    <a:lnTo>
                      <a:pt x="1268751" y="106581"/>
                    </a:lnTo>
                    <a:lnTo>
                      <a:pt x="1273826" y="109118"/>
                    </a:lnTo>
                    <a:lnTo>
                      <a:pt x="1283977" y="109118"/>
                    </a:lnTo>
                    <a:lnTo>
                      <a:pt x="1289052" y="111655"/>
                    </a:lnTo>
                    <a:lnTo>
                      <a:pt x="1294127" y="114193"/>
                    </a:lnTo>
                    <a:lnTo>
                      <a:pt x="1296665" y="116731"/>
                    </a:lnTo>
                    <a:lnTo>
                      <a:pt x="1301740" y="119269"/>
                    </a:lnTo>
                    <a:lnTo>
                      <a:pt x="1304278" y="119269"/>
                    </a:lnTo>
                    <a:lnTo>
                      <a:pt x="1306815" y="121806"/>
                    </a:lnTo>
                    <a:lnTo>
                      <a:pt x="1309353" y="126881"/>
                    </a:lnTo>
                    <a:lnTo>
                      <a:pt x="1309353" y="129419"/>
                    </a:lnTo>
                    <a:lnTo>
                      <a:pt x="1311891" y="134494"/>
                    </a:lnTo>
                    <a:lnTo>
                      <a:pt x="1311891" y="137032"/>
                    </a:lnTo>
                    <a:lnTo>
                      <a:pt x="1314428" y="142107"/>
                    </a:lnTo>
                    <a:lnTo>
                      <a:pt x="1316966" y="144645"/>
                    </a:lnTo>
                    <a:lnTo>
                      <a:pt x="1316966" y="152258"/>
                    </a:lnTo>
                    <a:lnTo>
                      <a:pt x="1319503" y="154795"/>
                    </a:lnTo>
                    <a:lnTo>
                      <a:pt x="1322041" y="157333"/>
                    </a:lnTo>
                    <a:lnTo>
                      <a:pt x="1327116" y="157333"/>
                    </a:lnTo>
                    <a:lnTo>
                      <a:pt x="1329654" y="159870"/>
                    </a:lnTo>
                    <a:lnTo>
                      <a:pt x="1332192" y="162408"/>
                    </a:lnTo>
                    <a:lnTo>
                      <a:pt x="1332192" y="164946"/>
                    </a:lnTo>
                    <a:lnTo>
                      <a:pt x="1334729" y="170021"/>
                    </a:lnTo>
                    <a:lnTo>
                      <a:pt x="1339804" y="172559"/>
                    </a:lnTo>
                    <a:lnTo>
                      <a:pt x="1339804" y="175096"/>
                    </a:lnTo>
                    <a:lnTo>
                      <a:pt x="1347417" y="175096"/>
                    </a:lnTo>
                    <a:lnTo>
                      <a:pt x="1347417" y="177634"/>
                    </a:lnTo>
                    <a:lnTo>
                      <a:pt x="1349955" y="177634"/>
                    </a:lnTo>
                    <a:lnTo>
                      <a:pt x="1352493" y="180172"/>
                    </a:lnTo>
                    <a:lnTo>
                      <a:pt x="1357568" y="182709"/>
                    </a:lnTo>
                    <a:lnTo>
                      <a:pt x="1362643" y="182709"/>
                    </a:lnTo>
                    <a:lnTo>
                      <a:pt x="1365181" y="185247"/>
                    </a:lnTo>
                    <a:lnTo>
                      <a:pt x="1367718" y="182709"/>
                    </a:lnTo>
                    <a:lnTo>
                      <a:pt x="1370256" y="182709"/>
                    </a:lnTo>
                    <a:lnTo>
                      <a:pt x="1372794" y="180172"/>
                    </a:lnTo>
                    <a:lnTo>
                      <a:pt x="1375331" y="180172"/>
                    </a:lnTo>
                    <a:lnTo>
                      <a:pt x="1375331" y="205537"/>
                    </a:lnTo>
                    <a:lnTo>
                      <a:pt x="1377869" y="218225"/>
                    </a:lnTo>
                    <a:lnTo>
                      <a:pt x="1382944" y="228376"/>
                    </a:lnTo>
                    <a:lnTo>
                      <a:pt x="1390557" y="241064"/>
                    </a:lnTo>
                    <a:lnTo>
                      <a:pt x="1398170" y="253752"/>
                    </a:lnTo>
                    <a:lnTo>
                      <a:pt x="1403245" y="266440"/>
                    </a:lnTo>
                    <a:lnTo>
                      <a:pt x="1405783" y="271516"/>
                    </a:lnTo>
                    <a:lnTo>
                      <a:pt x="1403245" y="279128"/>
                    </a:lnTo>
                    <a:lnTo>
                      <a:pt x="1398170" y="291817"/>
                    </a:lnTo>
                    <a:lnTo>
                      <a:pt x="1393095" y="299430"/>
                    </a:lnTo>
                    <a:lnTo>
                      <a:pt x="1385482" y="309580"/>
                    </a:lnTo>
                    <a:lnTo>
                      <a:pt x="1382944" y="314655"/>
                    </a:lnTo>
                    <a:lnTo>
                      <a:pt x="1380407" y="322268"/>
                    </a:lnTo>
                    <a:lnTo>
                      <a:pt x="1382944" y="334956"/>
                    </a:lnTo>
                    <a:lnTo>
                      <a:pt x="1380407" y="352720"/>
                    </a:lnTo>
                    <a:lnTo>
                      <a:pt x="1380407" y="367945"/>
                    </a:lnTo>
                    <a:lnTo>
                      <a:pt x="1385482" y="383171"/>
                    </a:lnTo>
                    <a:lnTo>
                      <a:pt x="1385482" y="393322"/>
                    </a:lnTo>
                    <a:lnTo>
                      <a:pt x="1377869" y="406010"/>
                    </a:lnTo>
                    <a:lnTo>
                      <a:pt x="1377869" y="416160"/>
                    </a:lnTo>
                    <a:lnTo>
                      <a:pt x="1382944" y="428848"/>
                    </a:lnTo>
                    <a:lnTo>
                      <a:pt x="1390557" y="441536"/>
                    </a:lnTo>
                    <a:lnTo>
                      <a:pt x="1400708" y="444074"/>
                    </a:lnTo>
                    <a:lnTo>
                      <a:pt x="1408320" y="446612"/>
                    </a:lnTo>
                    <a:lnTo>
                      <a:pt x="1415933" y="454225"/>
                    </a:lnTo>
                    <a:lnTo>
                      <a:pt x="1426084" y="459300"/>
                    </a:lnTo>
                    <a:lnTo>
                      <a:pt x="1426084" y="461838"/>
                    </a:lnTo>
                    <a:lnTo>
                      <a:pt x="1441310" y="471988"/>
                    </a:lnTo>
                    <a:lnTo>
                      <a:pt x="1456535" y="487214"/>
                    </a:lnTo>
                    <a:lnTo>
                      <a:pt x="1464148" y="502440"/>
                    </a:lnTo>
                    <a:lnTo>
                      <a:pt x="1466686" y="504977"/>
                    </a:lnTo>
                    <a:lnTo>
                      <a:pt x="1471761" y="522730"/>
                    </a:lnTo>
                    <a:lnTo>
                      <a:pt x="1476837" y="543031"/>
                    </a:lnTo>
                    <a:lnTo>
                      <a:pt x="1479374" y="553182"/>
                    </a:lnTo>
                    <a:lnTo>
                      <a:pt x="1474299" y="560795"/>
                    </a:lnTo>
                    <a:lnTo>
                      <a:pt x="1459073" y="563332"/>
                    </a:lnTo>
                    <a:lnTo>
                      <a:pt x="1453998" y="570945"/>
                    </a:lnTo>
                    <a:lnTo>
                      <a:pt x="1456535" y="581096"/>
                    </a:lnTo>
                    <a:lnTo>
                      <a:pt x="1453998" y="588709"/>
                    </a:lnTo>
                    <a:lnTo>
                      <a:pt x="1451460" y="598859"/>
                    </a:lnTo>
                    <a:lnTo>
                      <a:pt x="1453998" y="606472"/>
                    </a:lnTo>
                    <a:lnTo>
                      <a:pt x="1459073" y="609009"/>
                    </a:lnTo>
                    <a:lnTo>
                      <a:pt x="1459073" y="614085"/>
                    </a:lnTo>
                    <a:lnTo>
                      <a:pt x="1456535" y="621698"/>
                    </a:lnTo>
                    <a:lnTo>
                      <a:pt x="1451460" y="629311"/>
                    </a:lnTo>
                    <a:lnTo>
                      <a:pt x="1443847" y="647063"/>
                    </a:lnTo>
                    <a:lnTo>
                      <a:pt x="1441310" y="659751"/>
                    </a:lnTo>
                    <a:lnTo>
                      <a:pt x="1443847" y="667365"/>
                    </a:lnTo>
                    <a:lnTo>
                      <a:pt x="1451460" y="680053"/>
                    </a:lnTo>
                    <a:lnTo>
                      <a:pt x="1461611" y="690203"/>
                    </a:lnTo>
                    <a:lnTo>
                      <a:pt x="1464148" y="697816"/>
                    </a:lnTo>
                    <a:lnTo>
                      <a:pt x="1459073" y="700354"/>
                    </a:lnTo>
                    <a:lnTo>
                      <a:pt x="1446385" y="705429"/>
                    </a:lnTo>
                    <a:lnTo>
                      <a:pt x="1433697" y="710504"/>
                    </a:lnTo>
                    <a:lnTo>
                      <a:pt x="1431159" y="710504"/>
                    </a:lnTo>
                    <a:lnTo>
                      <a:pt x="1418471" y="715579"/>
                    </a:lnTo>
                    <a:lnTo>
                      <a:pt x="1400708" y="720655"/>
                    </a:lnTo>
                    <a:lnTo>
                      <a:pt x="1388020" y="728268"/>
                    </a:lnTo>
                    <a:lnTo>
                      <a:pt x="1375331" y="738418"/>
                    </a:lnTo>
                    <a:lnTo>
                      <a:pt x="1365181" y="751106"/>
                    </a:lnTo>
                    <a:lnTo>
                      <a:pt x="1360106" y="761257"/>
                    </a:lnTo>
                    <a:lnTo>
                      <a:pt x="1362643" y="771407"/>
                    </a:lnTo>
                    <a:lnTo>
                      <a:pt x="1362643" y="789160"/>
                    </a:lnTo>
                    <a:lnTo>
                      <a:pt x="1360106" y="794235"/>
                    </a:lnTo>
                    <a:lnTo>
                      <a:pt x="1355030" y="799311"/>
                    </a:lnTo>
                    <a:lnTo>
                      <a:pt x="1344880" y="804386"/>
                    </a:lnTo>
                    <a:lnTo>
                      <a:pt x="1339804" y="811999"/>
                    </a:lnTo>
                    <a:lnTo>
                      <a:pt x="1337267" y="822149"/>
                    </a:lnTo>
                    <a:lnTo>
                      <a:pt x="1342342" y="827224"/>
                    </a:lnTo>
                    <a:lnTo>
                      <a:pt x="1347417" y="834838"/>
                    </a:lnTo>
                    <a:lnTo>
                      <a:pt x="1352493" y="837375"/>
                    </a:lnTo>
                    <a:lnTo>
                      <a:pt x="1357568" y="842450"/>
                    </a:lnTo>
                    <a:lnTo>
                      <a:pt x="1355030" y="847526"/>
                    </a:lnTo>
                    <a:lnTo>
                      <a:pt x="1349955" y="850063"/>
                    </a:lnTo>
                    <a:lnTo>
                      <a:pt x="1344880" y="852601"/>
                    </a:lnTo>
                    <a:lnTo>
                      <a:pt x="1339804" y="855138"/>
                    </a:lnTo>
                    <a:lnTo>
                      <a:pt x="1329654" y="862751"/>
                    </a:lnTo>
                    <a:lnTo>
                      <a:pt x="1324579" y="872902"/>
                    </a:lnTo>
                    <a:lnTo>
                      <a:pt x="1322041" y="888128"/>
                    </a:lnTo>
                    <a:lnTo>
                      <a:pt x="1316966" y="903353"/>
                    </a:lnTo>
                    <a:lnTo>
                      <a:pt x="1309353" y="913504"/>
                    </a:lnTo>
                    <a:lnTo>
                      <a:pt x="1306815" y="916041"/>
                    </a:lnTo>
                    <a:lnTo>
                      <a:pt x="1301740" y="918579"/>
                    </a:lnTo>
                    <a:lnTo>
                      <a:pt x="1291590" y="923654"/>
                    </a:lnTo>
                    <a:lnTo>
                      <a:pt x="1283977" y="926192"/>
                    </a:lnTo>
                    <a:lnTo>
                      <a:pt x="1273826" y="931267"/>
                    </a:lnTo>
                    <a:lnTo>
                      <a:pt x="1268751" y="943955"/>
                    </a:lnTo>
                    <a:lnTo>
                      <a:pt x="1263676" y="959181"/>
                    </a:lnTo>
                    <a:lnTo>
                      <a:pt x="1256063" y="966794"/>
                    </a:lnTo>
                    <a:lnTo>
                      <a:pt x="1245912" y="974407"/>
                    </a:lnTo>
                    <a:lnTo>
                      <a:pt x="1233224" y="982020"/>
                    </a:lnTo>
                    <a:lnTo>
                      <a:pt x="1225611" y="992170"/>
                    </a:lnTo>
                    <a:lnTo>
                      <a:pt x="1217998" y="1002321"/>
                    </a:lnTo>
                    <a:lnTo>
                      <a:pt x="1205310" y="1015009"/>
                    </a:lnTo>
                    <a:lnTo>
                      <a:pt x="1197697" y="1020084"/>
                    </a:lnTo>
                    <a:lnTo>
                      <a:pt x="1185009" y="1015009"/>
                    </a:lnTo>
                    <a:lnTo>
                      <a:pt x="1169783" y="1009934"/>
                    </a:lnTo>
                    <a:lnTo>
                      <a:pt x="1159633" y="999783"/>
                    </a:lnTo>
                    <a:lnTo>
                      <a:pt x="1141880" y="987095"/>
                    </a:lnTo>
                    <a:lnTo>
                      <a:pt x="1121579" y="974407"/>
                    </a:lnTo>
                    <a:lnTo>
                      <a:pt x="1106353" y="969332"/>
                    </a:lnTo>
                    <a:lnTo>
                      <a:pt x="1093665" y="966794"/>
                    </a:lnTo>
                    <a:lnTo>
                      <a:pt x="1078439" y="961719"/>
                    </a:lnTo>
                    <a:lnTo>
                      <a:pt x="1070826" y="949031"/>
                    </a:lnTo>
                    <a:lnTo>
                      <a:pt x="1070826" y="918590"/>
                    </a:lnTo>
                    <a:lnTo>
                      <a:pt x="1075902" y="913514"/>
                    </a:lnTo>
                    <a:lnTo>
                      <a:pt x="1073364" y="905902"/>
                    </a:lnTo>
                    <a:lnTo>
                      <a:pt x="1065751" y="903364"/>
                    </a:lnTo>
                    <a:lnTo>
                      <a:pt x="1053063" y="900826"/>
                    </a:lnTo>
                    <a:lnTo>
                      <a:pt x="1037837" y="895751"/>
                    </a:lnTo>
                    <a:lnTo>
                      <a:pt x="1025149" y="893213"/>
                    </a:lnTo>
                    <a:lnTo>
                      <a:pt x="1017536" y="893213"/>
                    </a:lnTo>
                    <a:lnTo>
                      <a:pt x="1017536" y="895751"/>
                    </a:lnTo>
                    <a:lnTo>
                      <a:pt x="1014999" y="900826"/>
                    </a:lnTo>
                    <a:lnTo>
                      <a:pt x="1014999" y="908439"/>
                    </a:lnTo>
                    <a:lnTo>
                      <a:pt x="1017536" y="913514"/>
                    </a:lnTo>
                    <a:lnTo>
                      <a:pt x="1014999" y="916052"/>
                    </a:lnTo>
                    <a:lnTo>
                      <a:pt x="1014999" y="926202"/>
                    </a:lnTo>
                    <a:lnTo>
                      <a:pt x="1012461" y="928740"/>
                    </a:lnTo>
                    <a:lnTo>
                      <a:pt x="1009923" y="931278"/>
                    </a:lnTo>
                    <a:lnTo>
                      <a:pt x="1007386" y="933816"/>
                    </a:lnTo>
                    <a:lnTo>
                      <a:pt x="999773" y="931278"/>
                    </a:lnTo>
                    <a:lnTo>
                      <a:pt x="997235" y="933816"/>
                    </a:lnTo>
                    <a:lnTo>
                      <a:pt x="994698" y="936353"/>
                    </a:lnTo>
                    <a:lnTo>
                      <a:pt x="994698" y="943966"/>
                    </a:lnTo>
                    <a:lnTo>
                      <a:pt x="997235" y="946504"/>
                    </a:lnTo>
                    <a:lnTo>
                      <a:pt x="999773" y="946504"/>
                    </a:lnTo>
                    <a:lnTo>
                      <a:pt x="999773" y="949041"/>
                    </a:lnTo>
                    <a:lnTo>
                      <a:pt x="997235" y="949041"/>
                    </a:lnTo>
                    <a:lnTo>
                      <a:pt x="994698" y="951579"/>
                    </a:lnTo>
                    <a:lnTo>
                      <a:pt x="989622" y="951579"/>
                    </a:lnTo>
                    <a:lnTo>
                      <a:pt x="987085" y="954116"/>
                    </a:lnTo>
                    <a:lnTo>
                      <a:pt x="959181" y="954116"/>
                    </a:lnTo>
                    <a:lnTo>
                      <a:pt x="959181" y="951579"/>
                    </a:lnTo>
                    <a:lnTo>
                      <a:pt x="961719" y="949041"/>
                    </a:lnTo>
                    <a:lnTo>
                      <a:pt x="964257" y="946504"/>
                    </a:lnTo>
                    <a:lnTo>
                      <a:pt x="964257" y="943966"/>
                    </a:lnTo>
                    <a:lnTo>
                      <a:pt x="954106" y="943966"/>
                    </a:lnTo>
                    <a:lnTo>
                      <a:pt x="951569" y="946504"/>
                    </a:lnTo>
                    <a:lnTo>
                      <a:pt x="936343" y="946504"/>
                    </a:lnTo>
                    <a:lnTo>
                      <a:pt x="936343" y="949041"/>
                    </a:lnTo>
                    <a:lnTo>
                      <a:pt x="928730" y="951579"/>
                    </a:lnTo>
                    <a:lnTo>
                      <a:pt x="916042" y="951579"/>
                    </a:lnTo>
                    <a:lnTo>
                      <a:pt x="913504" y="954116"/>
                    </a:lnTo>
                    <a:lnTo>
                      <a:pt x="910966" y="956654"/>
                    </a:lnTo>
                    <a:lnTo>
                      <a:pt x="905891" y="961730"/>
                    </a:lnTo>
                    <a:lnTo>
                      <a:pt x="905891" y="966804"/>
                    </a:lnTo>
                    <a:lnTo>
                      <a:pt x="903353" y="971880"/>
                    </a:lnTo>
                    <a:lnTo>
                      <a:pt x="895741" y="976955"/>
                    </a:lnTo>
                    <a:lnTo>
                      <a:pt x="888128" y="982030"/>
                    </a:lnTo>
                    <a:lnTo>
                      <a:pt x="880515" y="984568"/>
                    </a:lnTo>
                    <a:lnTo>
                      <a:pt x="875440" y="987106"/>
                    </a:lnTo>
                    <a:lnTo>
                      <a:pt x="870364" y="994718"/>
                    </a:lnTo>
                    <a:lnTo>
                      <a:pt x="865289" y="994718"/>
                    </a:lnTo>
                    <a:lnTo>
                      <a:pt x="862752" y="997256"/>
                    </a:lnTo>
                    <a:lnTo>
                      <a:pt x="860214" y="999794"/>
                    </a:lnTo>
                    <a:lnTo>
                      <a:pt x="862752" y="1004869"/>
                    </a:lnTo>
                    <a:lnTo>
                      <a:pt x="862752" y="1012482"/>
                    </a:lnTo>
                    <a:lnTo>
                      <a:pt x="860214" y="1015019"/>
                    </a:lnTo>
                    <a:lnTo>
                      <a:pt x="857676" y="1017557"/>
                    </a:lnTo>
                    <a:lnTo>
                      <a:pt x="850063" y="1015019"/>
                    </a:lnTo>
                    <a:lnTo>
                      <a:pt x="844988" y="1017557"/>
                    </a:lnTo>
                    <a:lnTo>
                      <a:pt x="812009" y="1017557"/>
                    </a:lnTo>
                    <a:lnTo>
                      <a:pt x="794257" y="1015019"/>
                    </a:lnTo>
                    <a:lnTo>
                      <a:pt x="789181" y="1015019"/>
                    </a:lnTo>
                    <a:lnTo>
                      <a:pt x="776493" y="1017557"/>
                    </a:lnTo>
                    <a:lnTo>
                      <a:pt x="733364" y="1017557"/>
                    </a:lnTo>
                    <a:lnTo>
                      <a:pt x="733364" y="1020095"/>
                    </a:lnTo>
                    <a:lnTo>
                      <a:pt x="728289" y="1022632"/>
                    </a:lnTo>
                    <a:lnTo>
                      <a:pt x="725751" y="1025170"/>
                    </a:lnTo>
                    <a:lnTo>
                      <a:pt x="723214" y="1027708"/>
                    </a:lnTo>
                    <a:lnTo>
                      <a:pt x="718138" y="1030245"/>
                    </a:lnTo>
                    <a:lnTo>
                      <a:pt x="710525" y="1035321"/>
                    </a:lnTo>
                    <a:lnTo>
                      <a:pt x="700375" y="1045471"/>
                    </a:lnTo>
                    <a:lnTo>
                      <a:pt x="695300" y="1050547"/>
                    </a:lnTo>
                    <a:lnTo>
                      <a:pt x="690224" y="1053084"/>
                    </a:lnTo>
                    <a:lnTo>
                      <a:pt x="682612" y="1058159"/>
                    </a:lnTo>
                    <a:lnTo>
                      <a:pt x="677536" y="1063235"/>
                    </a:lnTo>
                    <a:lnTo>
                      <a:pt x="674999" y="1068310"/>
                    </a:lnTo>
                    <a:lnTo>
                      <a:pt x="672461" y="1070847"/>
                    </a:lnTo>
                    <a:lnTo>
                      <a:pt x="667386" y="1080998"/>
                    </a:lnTo>
                    <a:lnTo>
                      <a:pt x="662311" y="1091149"/>
                    </a:lnTo>
                    <a:lnTo>
                      <a:pt x="654698" y="1098761"/>
                    </a:lnTo>
                    <a:lnTo>
                      <a:pt x="647085" y="1106374"/>
                    </a:lnTo>
                    <a:lnTo>
                      <a:pt x="639472" y="1113987"/>
                    </a:lnTo>
                    <a:lnTo>
                      <a:pt x="629321" y="1116525"/>
                    </a:lnTo>
                    <a:lnTo>
                      <a:pt x="621708" y="1121600"/>
                    </a:lnTo>
                    <a:lnTo>
                      <a:pt x="619171" y="1121600"/>
                    </a:lnTo>
                    <a:lnTo>
                      <a:pt x="616633" y="1124138"/>
                    </a:lnTo>
                    <a:lnTo>
                      <a:pt x="614096" y="1126675"/>
                    </a:lnTo>
                    <a:lnTo>
                      <a:pt x="611558" y="1131750"/>
                    </a:lnTo>
                    <a:lnTo>
                      <a:pt x="609020" y="1139363"/>
                    </a:lnTo>
                    <a:lnTo>
                      <a:pt x="606483" y="1144438"/>
                    </a:lnTo>
                    <a:lnTo>
                      <a:pt x="603945" y="1149514"/>
                    </a:lnTo>
                    <a:lnTo>
                      <a:pt x="598870" y="1157127"/>
                    </a:lnTo>
                    <a:lnTo>
                      <a:pt x="596332" y="1164740"/>
                    </a:lnTo>
                    <a:lnTo>
                      <a:pt x="596332" y="1167277"/>
                    </a:lnTo>
                    <a:lnTo>
                      <a:pt x="593795" y="1172352"/>
                    </a:lnTo>
                    <a:lnTo>
                      <a:pt x="588719" y="1177428"/>
                    </a:lnTo>
                    <a:lnTo>
                      <a:pt x="586182" y="1179966"/>
                    </a:lnTo>
                    <a:lnTo>
                      <a:pt x="581106" y="1182503"/>
                    </a:lnTo>
                    <a:lnTo>
                      <a:pt x="576031" y="1182503"/>
                    </a:lnTo>
                    <a:lnTo>
                      <a:pt x="570956" y="1185041"/>
                    </a:lnTo>
                    <a:lnTo>
                      <a:pt x="565881" y="1182503"/>
                    </a:lnTo>
                    <a:lnTo>
                      <a:pt x="563343" y="1179966"/>
                    </a:lnTo>
                    <a:lnTo>
                      <a:pt x="560805" y="1177428"/>
                    </a:lnTo>
                    <a:lnTo>
                      <a:pt x="558268" y="1174890"/>
                    </a:lnTo>
                    <a:lnTo>
                      <a:pt x="558268" y="1172352"/>
                    </a:lnTo>
                    <a:lnTo>
                      <a:pt x="555730" y="1164740"/>
                    </a:lnTo>
                    <a:lnTo>
                      <a:pt x="548117" y="1154589"/>
                    </a:lnTo>
                    <a:lnTo>
                      <a:pt x="540504" y="1152052"/>
                    </a:lnTo>
                    <a:lnTo>
                      <a:pt x="532891" y="1146976"/>
                    </a:lnTo>
                    <a:lnTo>
                      <a:pt x="527816" y="1141901"/>
                    </a:lnTo>
                    <a:lnTo>
                      <a:pt x="522741" y="1139363"/>
                    </a:lnTo>
                    <a:lnTo>
                      <a:pt x="517666" y="1136826"/>
                    </a:lnTo>
                    <a:lnTo>
                      <a:pt x="504977" y="1136826"/>
                    </a:lnTo>
                    <a:lnTo>
                      <a:pt x="499902" y="1134288"/>
                    </a:lnTo>
                    <a:lnTo>
                      <a:pt x="497365" y="1134288"/>
                    </a:lnTo>
                    <a:lnTo>
                      <a:pt x="494827" y="1131750"/>
                    </a:lnTo>
                    <a:lnTo>
                      <a:pt x="492289" y="1129213"/>
                    </a:lnTo>
                    <a:lnTo>
                      <a:pt x="487214" y="1129213"/>
                    </a:lnTo>
                    <a:lnTo>
                      <a:pt x="487214" y="1131750"/>
                    </a:lnTo>
                    <a:lnTo>
                      <a:pt x="489752" y="1131750"/>
                    </a:lnTo>
                    <a:lnTo>
                      <a:pt x="489752" y="1152052"/>
                    </a:lnTo>
                    <a:lnTo>
                      <a:pt x="487214" y="1154589"/>
                    </a:lnTo>
                    <a:lnTo>
                      <a:pt x="484677" y="1157127"/>
                    </a:lnTo>
                    <a:lnTo>
                      <a:pt x="482139" y="1157127"/>
                    </a:lnTo>
                    <a:lnTo>
                      <a:pt x="477064" y="1159664"/>
                    </a:lnTo>
                    <a:lnTo>
                      <a:pt x="474526" y="1162202"/>
                    </a:lnTo>
                    <a:lnTo>
                      <a:pt x="466913" y="1162202"/>
                    </a:lnTo>
                    <a:lnTo>
                      <a:pt x="461838" y="1164740"/>
                    </a:lnTo>
                    <a:lnTo>
                      <a:pt x="439010" y="1164740"/>
                    </a:lnTo>
                    <a:lnTo>
                      <a:pt x="433934" y="1162202"/>
                    </a:lnTo>
                    <a:lnTo>
                      <a:pt x="433934" y="1159664"/>
                    </a:lnTo>
                    <a:lnTo>
                      <a:pt x="431397" y="1157127"/>
                    </a:lnTo>
                    <a:lnTo>
                      <a:pt x="426322" y="1152052"/>
                    </a:lnTo>
                    <a:lnTo>
                      <a:pt x="421246" y="1149514"/>
                    </a:lnTo>
                    <a:lnTo>
                      <a:pt x="418709" y="1149514"/>
                    </a:lnTo>
                    <a:lnTo>
                      <a:pt x="416171" y="1146976"/>
                    </a:lnTo>
                    <a:lnTo>
                      <a:pt x="408558" y="1146976"/>
                    </a:lnTo>
                    <a:lnTo>
                      <a:pt x="408558" y="1149514"/>
                    </a:lnTo>
                    <a:lnTo>
                      <a:pt x="403483" y="1149514"/>
                    </a:lnTo>
                    <a:lnTo>
                      <a:pt x="403483" y="1152052"/>
                    </a:lnTo>
                    <a:lnTo>
                      <a:pt x="398408" y="1154589"/>
                    </a:lnTo>
                    <a:lnTo>
                      <a:pt x="395870" y="1154589"/>
                    </a:lnTo>
                    <a:lnTo>
                      <a:pt x="393333" y="1152052"/>
                    </a:lnTo>
                    <a:lnTo>
                      <a:pt x="393333" y="1159664"/>
                    </a:lnTo>
                    <a:lnTo>
                      <a:pt x="390795" y="1162202"/>
                    </a:lnTo>
                    <a:lnTo>
                      <a:pt x="388257" y="1164740"/>
                    </a:lnTo>
                    <a:lnTo>
                      <a:pt x="385720" y="1164740"/>
                    </a:lnTo>
                    <a:lnTo>
                      <a:pt x="383182" y="1167277"/>
                    </a:lnTo>
                    <a:lnTo>
                      <a:pt x="375569" y="1167277"/>
                    </a:lnTo>
                    <a:lnTo>
                      <a:pt x="373031" y="1164740"/>
                    </a:lnTo>
                    <a:lnTo>
                      <a:pt x="370494" y="1164740"/>
                    </a:lnTo>
                    <a:lnTo>
                      <a:pt x="367956" y="1162202"/>
                    </a:lnTo>
                    <a:lnTo>
                      <a:pt x="360343" y="1162202"/>
                    </a:lnTo>
                    <a:lnTo>
                      <a:pt x="355268" y="1159664"/>
                    </a:lnTo>
                    <a:lnTo>
                      <a:pt x="350193" y="1157127"/>
                    </a:lnTo>
                    <a:lnTo>
                      <a:pt x="347655" y="1154589"/>
                    </a:lnTo>
                    <a:lnTo>
                      <a:pt x="345117" y="1149514"/>
                    </a:lnTo>
                    <a:lnTo>
                      <a:pt x="345117" y="1144438"/>
                    </a:lnTo>
                    <a:lnTo>
                      <a:pt x="342580" y="1141901"/>
                    </a:lnTo>
                    <a:lnTo>
                      <a:pt x="334967" y="1141901"/>
                    </a:lnTo>
                    <a:lnTo>
                      <a:pt x="332429" y="1139363"/>
                    </a:lnTo>
                    <a:lnTo>
                      <a:pt x="329892" y="1139363"/>
                    </a:lnTo>
                    <a:lnTo>
                      <a:pt x="327354" y="1136826"/>
                    </a:lnTo>
                    <a:lnTo>
                      <a:pt x="322279" y="1134288"/>
                    </a:lnTo>
                    <a:lnTo>
                      <a:pt x="319741" y="1131750"/>
                    </a:lnTo>
                    <a:lnTo>
                      <a:pt x="314666" y="1131750"/>
                    </a:lnTo>
                    <a:lnTo>
                      <a:pt x="314666" y="1134288"/>
                    </a:lnTo>
                    <a:lnTo>
                      <a:pt x="312128" y="1134288"/>
                    </a:lnTo>
                    <a:lnTo>
                      <a:pt x="312128" y="1136826"/>
                    </a:lnTo>
                    <a:lnTo>
                      <a:pt x="312128" y="1134288"/>
                    </a:lnTo>
                    <a:lnTo>
                      <a:pt x="309591" y="1134288"/>
                    </a:lnTo>
                    <a:lnTo>
                      <a:pt x="309591" y="1131750"/>
                    </a:lnTo>
                    <a:lnTo>
                      <a:pt x="307053" y="1129213"/>
                    </a:lnTo>
                    <a:lnTo>
                      <a:pt x="304516" y="1129213"/>
                    </a:lnTo>
                    <a:lnTo>
                      <a:pt x="301978" y="1131750"/>
                    </a:lnTo>
                    <a:lnTo>
                      <a:pt x="301978" y="1134288"/>
                    </a:lnTo>
                    <a:lnTo>
                      <a:pt x="304516" y="1136826"/>
                    </a:lnTo>
                    <a:lnTo>
                      <a:pt x="307053" y="1141901"/>
                    </a:lnTo>
                    <a:lnTo>
                      <a:pt x="307053" y="1144438"/>
                    </a:lnTo>
                    <a:lnTo>
                      <a:pt x="309591" y="1146976"/>
                    </a:lnTo>
                    <a:lnTo>
                      <a:pt x="309591" y="1157127"/>
                    </a:lnTo>
                    <a:lnTo>
                      <a:pt x="307053" y="1159664"/>
                    </a:lnTo>
                    <a:lnTo>
                      <a:pt x="307053" y="1162202"/>
                    </a:lnTo>
                    <a:lnTo>
                      <a:pt x="304516" y="1164740"/>
                    </a:lnTo>
                    <a:lnTo>
                      <a:pt x="304516" y="1167277"/>
                    </a:lnTo>
                    <a:lnTo>
                      <a:pt x="301978" y="1164740"/>
                    </a:lnTo>
                    <a:lnTo>
                      <a:pt x="301978" y="1162202"/>
                    </a:lnTo>
                    <a:lnTo>
                      <a:pt x="299440" y="1159664"/>
                    </a:lnTo>
                    <a:lnTo>
                      <a:pt x="299440" y="1157127"/>
                    </a:lnTo>
                    <a:lnTo>
                      <a:pt x="296903" y="1152052"/>
                    </a:lnTo>
                    <a:lnTo>
                      <a:pt x="294365" y="1144438"/>
                    </a:lnTo>
                    <a:lnTo>
                      <a:pt x="291827" y="1141901"/>
                    </a:lnTo>
                    <a:lnTo>
                      <a:pt x="289290" y="1139363"/>
                    </a:lnTo>
                    <a:lnTo>
                      <a:pt x="286752" y="1136826"/>
                    </a:lnTo>
                    <a:lnTo>
                      <a:pt x="284214" y="1134288"/>
                    </a:lnTo>
                    <a:lnTo>
                      <a:pt x="281677" y="1131750"/>
                    </a:lnTo>
                    <a:lnTo>
                      <a:pt x="279139" y="1129213"/>
                    </a:lnTo>
                    <a:lnTo>
                      <a:pt x="279139" y="1116525"/>
                    </a:lnTo>
                    <a:lnTo>
                      <a:pt x="276602" y="1116525"/>
                    </a:lnTo>
                    <a:lnTo>
                      <a:pt x="271526" y="1113987"/>
                    </a:lnTo>
                    <a:lnTo>
                      <a:pt x="268989" y="1111449"/>
                    </a:lnTo>
                    <a:lnTo>
                      <a:pt x="266451" y="1108912"/>
                    </a:lnTo>
                    <a:lnTo>
                      <a:pt x="263913" y="1106374"/>
                    </a:lnTo>
                    <a:lnTo>
                      <a:pt x="261376" y="1101299"/>
                    </a:lnTo>
                    <a:lnTo>
                      <a:pt x="258838" y="1098761"/>
                    </a:lnTo>
                    <a:lnTo>
                      <a:pt x="256300" y="1096224"/>
                    </a:lnTo>
                    <a:lnTo>
                      <a:pt x="251225" y="1093686"/>
                    </a:lnTo>
                    <a:lnTo>
                      <a:pt x="251225" y="1088611"/>
                    </a:lnTo>
                    <a:lnTo>
                      <a:pt x="253763" y="1083535"/>
                    </a:lnTo>
                    <a:lnTo>
                      <a:pt x="253763" y="1075923"/>
                    </a:lnTo>
                    <a:lnTo>
                      <a:pt x="251225" y="1073385"/>
                    </a:lnTo>
                    <a:lnTo>
                      <a:pt x="251225" y="1068310"/>
                    </a:lnTo>
                    <a:lnTo>
                      <a:pt x="243612" y="1065772"/>
                    </a:lnTo>
                    <a:lnTo>
                      <a:pt x="241075" y="1063235"/>
                    </a:lnTo>
                    <a:lnTo>
                      <a:pt x="238537" y="1063235"/>
                    </a:lnTo>
                    <a:lnTo>
                      <a:pt x="235999" y="1058159"/>
                    </a:lnTo>
                    <a:lnTo>
                      <a:pt x="233462" y="1055621"/>
                    </a:lnTo>
                    <a:lnTo>
                      <a:pt x="228387" y="1050547"/>
                    </a:lnTo>
                    <a:lnTo>
                      <a:pt x="225849" y="1045471"/>
                    </a:lnTo>
                    <a:lnTo>
                      <a:pt x="223311" y="1040396"/>
                    </a:lnTo>
                    <a:lnTo>
                      <a:pt x="220774" y="1037858"/>
                    </a:lnTo>
                    <a:lnTo>
                      <a:pt x="218236" y="1030245"/>
                    </a:lnTo>
                    <a:lnTo>
                      <a:pt x="218236" y="1027708"/>
                    </a:lnTo>
                    <a:lnTo>
                      <a:pt x="220774" y="1025170"/>
                    </a:lnTo>
                    <a:lnTo>
                      <a:pt x="220774" y="1022632"/>
                    </a:lnTo>
                    <a:lnTo>
                      <a:pt x="223311" y="1020095"/>
                    </a:lnTo>
                    <a:lnTo>
                      <a:pt x="225849" y="1015019"/>
                    </a:lnTo>
                    <a:lnTo>
                      <a:pt x="225849" y="1012482"/>
                    </a:lnTo>
                    <a:lnTo>
                      <a:pt x="228387" y="1009944"/>
                    </a:lnTo>
                    <a:lnTo>
                      <a:pt x="228387" y="1004869"/>
                    </a:lnTo>
                    <a:lnTo>
                      <a:pt x="230924" y="1002331"/>
                    </a:lnTo>
                    <a:lnTo>
                      <a:pt x="233462" y="997256"/>
                    </a:lnTo>
                    <a:lnTo>
                      <a:pt x="235999" y="992181"/>
                    </a:lnTo>
                    <a:lnTo>
                      <a:pt x="243612" y="984568"/>
                    </a:lnTo>
                    <a:lnTo>
                      <a:pt x="246150" y="982030"/>
                    </a:lnTo>
                    <a:lnTo>
                      <a:pt x="248688" y="974418"/>
                    </a:lnTo>
                    <a:lnTo>
                      <a:pt x="251225" y="966804"/>
                    </a:lnTo>
                    <a:lnTo>
                      <a:pt x="253763" y="961730"/>
                    </a:lnTo>
                    <a:lnTo>
                      <a:pt x="258838" y="954116"/>
                    </a:lnTo>
                    <a:lnTo>
                      <a:pt x="258838" y="951579"/>
                    </a:lnTo>
                    <a:lnTo>
                      <a:pt x="261376" y="949041"/>
                    </a:lnTo>
                    <a:lnTo>
                      <a:pt x="263913" y="949041"/>
                    </a:lnTo>
                    <a:lnTo>
                      <a:pt x="266451" y="943966"/>
                    </a:lnTo>
                    <a:lnTo>
                      <a:pt x="268989" y="941428"/>
                    </a:lnTo>
                    <a:lnTo>
                      <a:pt x="274064" y="938891"/>
                    </a:lnTo>
                    <a:lnTo>
                      <a:pt x="274064" y="936353"/>
                    </a:lnTo>
                    <a:lnTo>
                      <a:pt x="279139" y="931278"/>
                    </a:lnTo>
                    <a:lnTo>
                      <a:pt x="281677" y="926202"/>
                    </a:lnTo>
                    <a:lnTo>
                      <a:pt x="281677" y="913514"/>
                    </a:lnTo>
                    <a:lnTo>
                      <a:pt x="284214" y="900826"/>
                    </a:lnTo>
                    <a:lnTo>
                      <a:pt x="284214" y="867848"/>
                    </a:lnTo>
                    <a:lnTo>
                      <a:pt x="286752" y="865310"/>
                    </a:lnTo>
                    <a:lnTo>
                      <a:pt x="294365" y="855160"/>
                    </a:lnTo>
                    <a:lnTo>
                      <a:pt x="299440" y="852622"/>
                    </a:lnTo>
                    <a:lnTo>
                      <a:pt x="299440" y="834869"/>
                    </a:lnTo>
                    <a:lnTo>
                      <a:pt x="296903" y="829794"/>
                    </a:lnTo>
                    <a:lnTo>
                      <a:pt x="296903" y="832332"/>
                    </a:lnTo>
                    <a:lnTo>
                      <a:pt x="294365" y="832332"/>
                    </a:lnTo>
                    <a:lnTo>
                      <a:pt x="294365" y="834869"/>
                    </a:lnTo>
                    <a:lnTo>
                      <a:pt x="291827" y="837407"/>
                    </a:lnTo>
                    <a:lnTo>
                      <a:pt x="289290" y="837407"/>
                    </a:lnTo>
                    <a:lnTo>
                      <a:pt x="289290" y="839944"/>
                    </a:lnTo>
                    <a:lnTo>
                      <a:pt x="286752" y="837407"/>
                    </a:lnTo>
                    <a:lnTo>
                      <a:pt x="284214" y="839944"/>
                    </a:lnTo>
                    <a:lnTo>
                      <a:pt x="281677" y="842482"/>
                    </a:lnTo>
                    <a:lnTo>
                      <a:pt x="266451" y="842482"/>
                    </a:lnTo>
                    <a:lnTo>
                      <a:pt x="256300" y="847557"/>
                    </a:lnTo>
                    <a:lnTo>
                      <a:pt x="253763" y="847557"/>
                    </a:lnTo>
                    <a:lnTo>
                      <a:pt x="251225" y="845020"/>
                    </a:lnTo>
                    <a:lnTo>
                      <a:pt x="246150" y="842482"/>
                    </a:lnTo>
                    <a:lnTo>
                      <a:pt x="241075" y="839944"/>
                    </a:lnTo>
                    <a:lnTo>
                      <a:pt x="238537" y="839944"/>
                    </a:lnTo>
                    <a:lnTo>
                      <a:pt x="235999" y="837407"/>
                    </a:lnTo>
                    <a:lnTo>
                      <a:pt x="233462" y="834869"/>
                    </a:lnTo>
                    <a:lnTo>
                      <a:pt x="230924" y="832332"/>
                    </a:lnTo>
                    <a:lnTo>
                      <a:pt x="225849" y="829794"/>
                    </a:lnTo>
                    <a:lnTo>
                      <a:pt x="218236" y="827256"/>
                    </a:lnTo>
                    <a:lnTo>
                      <a:pt x="215699" y="827256"/>
                    </a:lnTo>
                    <a:lnTo>
                      <a:pt x="213161" y="824718"/>
                    </a:lnTo>
                    <a:lnTo>
                      <a:pt x="208086" y="824718"/>
                    </a:lnTo>
                    <a:lnTo>
                      <a:pt x="205548" y="822181"/>
                    </a:lnTo>
                    <a:lnTo>
                      <a:pt x="205548" y="819643"/>
                    </a:lnTo>
                    <a:lnTo>
                      <a:pt x="203010" y="817106"/>
                    </a:lnTo>
                    <a:lnTo>
                      <a:pt x="203010" y="791740"/>
                    </a:lnTo>
                    <a:lnTo>
                      <a:pt x="205548" y="789202"/>
                    </a:lnTo>
                    <a:lnTo>
                      <a:pt x="205548" y="779052"/>
                    </a:lnTo>
                    <a:lnTo>
                      <a:pt x="203010" y="776514"/>
                    </a:lnTo>
                    <a:lnTo>
                      <a:pt x="203010" y="773976"/>
                    </a:lnTo>
                    <a:lnTo>
                      <a:pt x="205548" y="768902"/>
                    </a:lnTo>
                    <a:lnTo>
                      <a:pt x="205548" y="753676"/>
                    </a:lnTo>
                    <a:lnTo>
                      <a:pt x="203010" y="751138"/>
                    </a:lnTo>
                    <a:lnTo>
                      <a:pt x="200473" y="748600"/>
                    </a:lnTo>
                    <a:lnTo>
                      <a:pt x="197935" y="743525"/>
                    </a:lnTo>
                    <a:lnTo>
                      <a:pt x="195398" y="738450"/>
                    </a:lnTo>
                    <a:lnTo>
                      <a:pt x="192860" y="730837"/>
                    </a:lnTo>
                    <a:lnTo>
                      <a:pt x="192860" y="725762"/>
                    </a:lnTo>
                    <a:lnTo>
                      <a:pt x="190322" y="723224"/>
                    </a:lnTo>
                    <a:lnTo>
                      <a:pt x="187785" y="715611"/>
                    </a:lnTo>
                    <a:lnTo>
                      <a:pt x="182709" y="710536"/>
                    </a:lnTo>
                    <a:lnTo>
                      <a:pt x="177634" y="705461"/>
                    </a:lnTo>
                    <a:lnTo>
                      <a:pt x="167484" y="702923"/>
                    </a:lnTo>
                    <a:lnTo>
                      <a:pt x="159871" y="700385"/>
                    </a:lnTo>
                    <a:lnTo>
                      <a:pt x="152258" y="697848"/>
                    </a:lnTo>
                    <a:lnTo>
                      <a:pt x="144645" y="695310"/>
                    </a:lnTo>
                    <a:lnTo>
                      <a:pt x="144645" y="692773"/>
                    </a:lnTo>
                    <a:lnTo>
                      <a:pt x="139570" y="690235"/>
                    </a:lnTo>
                    <a:lnTo>
                      <a:pt x="137032" y="685159"/>
                    </a:lnTo>
                    <a:lnTo>
                      <a:pt x="134494" y="677547"/>
                    </a:lnTo>
                    <a:lnTo>
                      <a:pt x="129419" y="672471"/>
                    </a:lnTo>
                    <a:lnTo>
                      <a:pt x="121806" y="662321"/>
                    </a:lnTo>
                    <a:lnTo>
                      <a:pt x="116731" y="657245"/>
                    </a:lnTo>
                    <a:lnTo>
                      <a:pt x="109118" y="652171"/>
                    </a:lnTo>
                    <a:lnTo>
                      <a:pt x="101505" y="647095"/>
                    </a:lnTo>
                    <a:lnTo>
                      <a:pt x="93892" y="642020"/>
                    </a:lnTo>
                    <a:lnTo>
                      <a:pt x="86279" y="636945"/>
                    </a:lnTo>
                    <a:lnTo>
                      <a:pt x="83742" y="634407"/>
                    </a:lnTo>
                    <a:lnTo>
                      <a:pt x="78667" y="626794"/>
                    </a:lnTo>
                    <a:lnTo>
                      <a:pt x="73591" y="619181"/>
                    </a:lnTo>
                    <a:lnTo>
                      <a:pt x="65978" y="614106"/>
                    </a:lnTo>
                    <a:lnTo>
                      <a:pt x="58365" y="609031"/>
                    </a:lnTo>
                    <a:lnTo>
                      <a:pt x="53290" y="603956"/>
                    </a:lnTo>
                    <a:lnTo>
                      <a:pt x="48215" y="598880"/>
                    </a:lnTo>
                    <a:lnTo>
                      <a:pt x="43140" y="591268"/>
                    </a:lnTo>
                    <a:lnTo>
                      <a:pt x="35527" y="583654"/>
                    </a:lnTo>
                    <a:lnTo>
                      <a:pt x="27914" y="576042"/>
                    </a:lnTo>
                    <a:lnTo>
                      <a:pt x="20301" y="573504"/>
                    </a:lnTo>
                    <a:lnTo>
                      <a:pt x="12688" y="568429"/>
                    </a:lnTo>
                    <a:lnTo>
                      <a:pt x="5075" y="560816"/>
                    </a:lnTo>
                    <a:lnTo>
                      <a:pt x="0" y="558278"/>
                    </a:lnTo>
                    <a:lnTo>
                      <a:pt x="60893" y="558278"/>
                    </a:lnTo>
                    <a:lnTo>
                      <a:pt x="63430" y="550665"/>
                    </a:lnTo>
                    <a:lnTo>
                      <a:pt x="68506" y="545590"/>
                    </a:lnTo>
                    <a:lnTo>
                      <a:pt x="65968" y="537977"/>
                    </a:lnTo>
                    <a:lnTo>
                      <a:pt x="58355" y="527827"/>
                    </a:lnTo>
                    <a:lnTo>
                      <a:pt x="48204" y="512601"/>
                    </a:lnTo>
                    <a:lnTo>
                      <a:pt x="40592" y="497375"/>
                    </a:lnTo>
                    <a:lnTo>
                      <a:pt x="38054" y="482149"/>
                    </a:lnTo>
                    <a:lnTo>
                      <a:pt x="43129" y="469461"/>
                    </a:lnTo>
                    <a:lnTo>
                      <a:pt x="53280" y="456773"/>
                    </a:lnTo>
                    <a:lnTo>
                      <a:pt x="58355" y="449160"/>
                    </a:lnTo>
                    <a:lnTo>
                      <a:pt x="65968" y="441547"/>
                    </a:lnTo>
                    <a:lnTo>
                      <a:pt x="73581" y="431397"/>
                    </a:lnTo>
                    <a:lnTo>
                      <a:pt x="81194" y="428859"/>
                    </a:lnTo>
                    <a:lnTo>
                      <a:pt x="91344" y="428859"/>
                    </a:lnTo>
                    <a:lnTo>
                      <a:pt x="101495" y="426322"/>
                    </a:lnTo>
                    <a:lnTo>
                      <a:pt x="114183" y="418709"/>
                    </a:lnTo>
                    <a:lnTo>
                      <a:pt x="124333" y="411096"/>
                    </a:lnTo>
                    <a:lnTo>
                      <a:pt x="134484" y="408558"/>
                    </a:lnTo>
                    <a:lnTo>
                      <a:pt x="147172" y="403483"/>
                    </a:lnTo>
                    <a:lnTo>
                      <a:pt x="154785" y="398408"/>
                    </a:lnTo>
                    <a:lnTo>
                      <a:pt x="164935" y="398408"/>
                    </a:lnTo>
                    <a:lnTo>
                      <a:pt x="175086" y="395870"/>
                    </a:lnTo>
                    <a:lnTo>
                      <a:pt x="180161" y="395870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F5E0703-7712-0336-7AEB-3AFC042A8419}"/>
                  </a:ext>
                </a:extLst>
              </p:cNvPr>
              <p:cNvSpPr/>
              <p:nvPr/>
            </p:nvSpPr>
            <p:spPr>
              <a:xfrm>
                <a:off x="6752622" y="2157001"/>
                <a:ext cx="1121631" cy="1433728"/>
              </a:xfrm>
              <a:custGeom>
                <a:avLst/>
                <a:gdLst>
                  <a:gd name="connsiteX0" fmla="*/ 0 w 1121631"/>
                  <a:gd name="connsiteY0" fmla="*/ 946535 h 1433728"/>
                  <a:gd name="connsiteX1" fmla="*/ 7613 w 1121631"/>
                  <a:gd name="connsiteY1" fmla="*/ 946535 h 1433728"/>
                  <a:gd name="connsiteX2" fmla="*/ 15225 w 1121631"/>
                  <a:gd name="connsiteY2" fmla="*/ 941460 h 1433728"/>
                  <a:gd name="connsiteX3" fmla="*/ 20301 w 1121631"/>
                  <a:gd name="connsiteY3" fmla="*/ 938922 h 1433728"/>
                  <a:gd name="connsiteX4" fmla="*/ 25376 w 1121631"/>
                  <a:gd name="connsiteY4" fmla="*/ 936385 h 1433728"/>
                  <a:gd name="connsiteX5" fmla="*/ 27914 w 1121631"/>
                  <a:gd name="connsiteY5" fmla="*/ 933847 h 1433728"/>
                  <a:gd name="connsiteX6" fmla="*/ 32989 w 1121631"/>
                  <a:gd name="connsiteY6" fmla="*/ 931310 h 1433728"/>
                  <a:gd name="connsiteX7" fmla="*/ 35527 w 1121631"/>
                  <a:gd name="connsiteY7" fmla="*/ 928772 h 1433728"/>
                  <a:gd name="connsiteX8" fmla="*/ 40602 w 1121631"/>
                  <a:gd name="connsiteY8" fmla="*/ 928772 h 1433728"/>
                  <a:gd name="connsiteX9" fmla="*/ 40602 w 1121631"/>
                  <a:gd name="connsiteY9" fmla="*/ 926234 h 1433728"/>
                  <a:gd name="connsiteX10" fmla="*/ 38064 w 1121631"/>
                  <a:gd name="connsiteY10" fmla="*/ 926234 h 1433728"/>
                  <a:gd name="connsiteX11" fmla="*/ 35527 w 1121631"/>
                  <a:gd name="connsiteY11" fmla="*/ 921159 h 1433728"/>
                  <a:gd name="connsiteX12" fmla="*/ 32989 w 1121631"/>
                  <a:gd name="connsiteY12" fmla="*/ 918621 h 1433728"/>
                  <a:gd name="connsiteX13" fmla="*/ 32989 w 1121631"/>
                  <a:gd name="connsiteY13" fmla="*/ 911008 h 1433728"/>
                  <a:gd name="connsiteX14" fmla="*/ 35527 w 1121631"/>
                  <a:gd name="connsiteY14" fmla="*/ 908471 h 1433728"/>
                  <a:gd name="connsiteX15" fmla="*/ 38064 w 1121631"/>
                  <a:gd name="connsiteY15" fmla="*/ 905933 h 1433728"/>
                  <a:gd name="connsiteX16" fmla="*/ 43139 w 1121631"/>
                  <a:gd name="connsiteY16" fmla="*/ 903396 h 1433728"/>
                  <a:gd name="connsiteX17" fmla="*/ 50753 w 1121631"/>
                  <a:gd name="connsiteY17" fmla="*/ 898320 h 1433728"/>
                  <a:gd name="connsiteX18" fmla="*/ 55828 w 1121631"/>
                  <a:gd name="connsiteY18" fmla="*/ 893245 h 1433728"/>
                  <a:gd name="connsiteX19" fmla="*/ 60903 w 1121631"/>
                  <a:gd name="connsiteY19" fmla="*/ 888170 h 1433728"/>
                  <a:gd name="connsiteX20" fmla="*/ 65978 w 1121631"/>
                  <a:gd name="connsiteY20" fmla="*/ 885632 h 1433728"/>
                  <a:gd name="connsiteX21" fmla="*/ 73591 w 1121631"/>
                  <a:gd name="connsiteY21" fmla="*/ 880557 h 1433728"/>
                  <a:gd name="connsiteX22" fmla="*/ 81204 w 1121631"/>
                  <a:gd name="connsiteY22" fmla="*/ 875482 h 1433728"/>
                  <a:gd name="connsiteX23" fmla="*/ 86279 w 1121631"/>
                  <a:gd name="connsiteY23" fmla="*/ 872944 h 1433728"/>
                  <a:gd name="connsiteX24" fmla="*/ 88817 w 1121631"/>
                  <a:gd name="connsiteY24" fmla="*/ 870407 h 1433728"/>
                  <a:gd name="connsiteX25" fmla="*/ 96430 w 1121631"/>
                  <a:gd name="connsiteY25" fmla="*/ 865331 h 1433728"/>
                  <a:gd name="connsiteX26" fmla="*/ 109118 w 1121631"/>
                  <a:gd name="connsiteY26" fmla="*/ 860256 h 1433728"/>
                  <a:gd name="connsiteX27" fmla="*/ 114193 w 1121631"/>
                  <a:gd name="connsiteY27" fmla="*/ 857718 h 1433728"/>
                  <a:gd name="connsiteX28" fmla="*/ 121806 w 1121631"/>
                  <a:gd name="connsiteY28" fmla="*/ 855181 h 1433728"/>
                  <a:gd name="connsiteX29" fmla="*/ 134494 w 1121631"/>
                  <a:gd name="connsiteY29" fmla="*/ 850105 h 1433728"/>
                  <a:gd name="connsiteX30" fmla="*/ 152258 w 1121631"/>
                  <a:gd name="connsiteY30" fmla="*/ 845030 h 1433728"/>
                  <a:gd name="connsiteX31" fmla="*/ 162408 w 1121631"/>
                  <a:gd name="connsiteY31" fmla="*/ 842493 h 1433728"/>
                  <a:gd name="connsiteX32" fmla="*/ 164946 w 1121631"/>
                  <a:gd name="connsiteY32" fmla="*/ 842493 h 1433728"/>
                  <a:gd name="connsiteX33" fmla="*/ 172559 w 1121631"/>
                  <a:gd name="connsiteY33" fmla="*/ 839955 h 1433728"/>
                  <a:gd name="connsiteX34" fmla="*/ 185247 w 1121631"/>
                  <a:gd name="connsiteY34" fmla="*/ 834880 h 1433728"/>
                  <a:gd name="connsiteX35" fmla="*/ 192860 w 1121631"/>
                  <a:gd name="connsiteY35" fmla="*/ 832342 h 1433728"/>
                  <a:gd name="connsiteX36" fmla="*/ 203010 w 1121631"/>
                  <a:gd name="connsiteY36" fmla="*/ 829804 h 1433728"/>
                  <a:gd name="connsiteX37" fmla="*/ 210623 w 1121631"/>
                  <a:gd name="connsiteY37" fmla="*/ 827267 h 1433728"/>
                  <a:gd name="connsiteX38" fmla="*/ 213161 w 1121631"/>
                  <a:gd name="connsiteY38" fmla="*/ 824729 h 1433728"/>
                  <a:gd name="connsiteX39" fmla="*/ 218236 w 1121631"/>
                  <a:gd name="connsiteY39" fmla="*/ 824729 h 1433728"/>
                  <a:gd name="connsiteX40" fmla="*/ 220773 w 1121631"/>
                  <a:gd name="connsiteY40" fmla="*/ 822191 h 1433728"/>
                  <a:gd name="connsiteX41" fmla="*/ 223311 w 1121631"/>
                  <a:gd name="connsiteY41" fmla="*/ 822191 h 1433728"/>
                  <a:gd name="connsiteX42" fmla="*/ 223311 w 1121631"/>
                  <a:gd name="connsiteY42" fmla="*/ 817116 h 1433728"/>
                  <a:gd name="connsiteX43" fmla="*/ 225849 w 1121631"/>
                  <a:gd name="connsiteY43" fmla="*/ 814579 h 1433728"/>
                  <a:gd name="connsiteX44" fmla="*/ 225849 w 1121631"/>
                  <a:gd name="connsiteY44" fmla="*/ 801891 h 1433728"/>
                  <a:gd name="connsiteX45" fmla="*/ 220773 w 1121631"/>
                  <a:gd name="connsiteY45" fmla="*/ 796815 h 1433728"/>
                  <a:gd name="connsiteX46" fmla="*/ 210623 w 1121631"/>
                  <a:gd name="connsiteY46" fmla="*/ 789202 h 1433728"/>
                  <a:gd name="connsiteX47" fmla="*/ 205548 w 1121631"/>
                  <a:gd name="connsiteY47" fmla="*/ 781590 h 1433728"/>
                  <a:gd name="connsiteX48" fmla="*/ 195397 w 1121631"/>
                  <a:gd name="connsiteY48" fmla="*/ 771439 h 1433728"/>
                  <a:gd name="connsiteX49" fmla="*/ 187784 w 1121631"/>
                  <a:gd name="connsiteY49" fmla="*/ 763826 h 1433728"/>
                  <a:gd name="connsiteX50" fmla="*/ 182709 w 1121631"/>
                  <a:gd name="connsiteY50" fmla="*/ 756213 h 1433728"/>
                  <a:gd name="connsiteX51" fmla="*/ 175096 w 1121631"/>
                  <a:gd name="connsiteY51" fmla="*/ 748600 h 1433728"/>
                  <a:gd name="connsiteX52" fmla="*/ 170021 w 1121631"/>
                  <a:gd name="connsiteY52" fmla="*/ 743525 h 1433728"/>
                  <a:gd name="connsiteX53" fmla="*/ 170021 w 1121631"/>
                  <a:gd name="connsiteY53" fmla="*/ 733374 h 1433728"/>
                  <a:gd name="connsiteX54" fmla="*/ 172559 w 1121631"/>
                  <a:gd name="connsiteY54" fmla="*/ 730837 h 1433728"/>
                  <a:gd name="connsiteX55" fmla="*/ 175096 w 1121631"/>
                  <a:gd name="connsiteY55" fmla="*/ 728299 h 1433728"/>
                  <a:gd name="connsiteX56" fmla="*/ 177634 w 1121631"/>
                  <a:gd name="connsiteY56" fmla="*/ 725762 h 1433728"/>
                  <a:gd name="connsiteX57" fmla="*/ 180171 w 1121631"/>
                  <a:gd name="connsiteY57" fmla="*/ 720686 h 1433728"/>
                  <a:gd name="connsiteX58" fmla="*/ 187784 w 1121631"/>
                  <a:gd name="connsiteY58" fmla="*/ 713074 h 1433728"/>
                  <a:gd name="connsiteX59" fmla="*/ 190322 w 1121631"/>
                  <a:gd name="connsiteY59" fmla="*/ 707998 h 1433728"/>
                  <a:gd name="connsiteX60" fmla="*/ 192860 w 1121631"/>
                  <a:gd name="connsiteY60" fmla="*/ 705461 h 1433728"/>
                  <a:gd name="connsiteX61" fmla="*/ 192860 w 1121631"/>
                  <a:gd name="connsiteY61" fmla="*/ 700385 h 1433728"/>
                  <a:gd name="connsiteX62" fmla="*/ 195397 w 1121631"/>
                  <a:gd name="connsiteY62" fmla="*/ 695310 h 1433728"/>
                  <a:gd name="connsiteX63" fmla="*/ 197935 w 1121631"/>
                  <a:gd name="connsiteY63" fmla="*/ 692773 h 1433728"/>
                  <a:gd name="connsiteX64" fmla="*/ 200473 w 1121631"/>
                  <a:gd name="connsiteY64" fmla="*/ 690235 h 1433728"/>
                  <a:gd name="connsiteX65" fmla="*/ 200473 w 1121631"/>
                  <a:gd name="connsiteY65" fmla="*/ 682622 h 1433728"/>
                  <a:gd name="connsiteX66" fmla="*/ 203010 w 1121631"/>
                  <a:gd name="connsiteY66" fmla="*/ 677547 h 1433728"/>
                  <a:gd name="connsiteX67" fmla="*/ 205548 w 1121631"/>
                  <a:gd name="connsiteY67" fmla="*/ 675009 h 1433728"/>
                  <a:gd name="connsiteX68" fmla="*/ 208085 w 1121631"/>
                  <a:gd name="connsiteY68" fmla="*/ 672471 h 1433728"/>
                  <a:gd name="connsiteX69" fmla="*/ 210623 w 1121631"/>
                  <a:gd name="connsiteY69" fmla="*/ 669934 h 1433728"/>
                  <a:gd name="connsiteX70" fmla="*/ 210623 w 1121631"/>
                  <a:gd name="connsiteY70" fmla="*/ 657246 h 1433728"/>
                  <a:gd name="connsiteX71" fmla="*/ 213161 w 1121631"/>
                  <a:gd name="connsiteY71" fmla="*/ 652170 h 1433728"/>
                  <a:gd name="connsiteX72" fmla="*/ 220773 w 1121631"/>
                  <a:gd name="connsiteY72" fmla="*/ 649633 h 1433728"/>
                  <a:gd name="connsiteX73" fmla="*/ 228387 w 1121631"/>
                  <a:gd name="connsiteY73" fmla="*/ 647095 h 1433728"/>
                  <a:gd name="connsiteX74" fmla="*/ 233461 w 1121631"/>
                  <a:gd name="connsiteY74" fmla="*/ 647095 h 1433728"/>
                  <a:gd name="connsiteX75" fmla="*/ 238537 w 1121631"/>
                  <a:gd name="connsiteY75" fmla="*/ 649633 h 1433728"/>
                  <a:gd name="connsiteX76" fmla="*/ 243612 w 1121631"/>
                  <a:gd name="connsiteY76" fmla="*/ 649633 h 1433728"/>
                  <a:gd name="connsiteX77" fmla="*/ 246150 w 1121631"/>
                  <a:gd name="connsiteY77" fmla="*/ 644557 h 1433728"/>
                  <a:gd name="connsiteX78" fmla="*/ 246150 w 1121631"/>
                  <a:gd name="connsiteY78" fmla="*/ 636945 h 1433728"/>
                  <a:gd name="connsiteX79" fmla="*/ 248687 w 1121631"/>
                  <a:gd name="connsiteY79" fmla="*/ 634407 h 1433728"/>
                  <a:gd name="connsiteX80" fmla="*/ 248687 w 1121631"/>
                  <a:gd name="connsiteY80" fmla="*/ 626794 h 1433728"/>
                  <a:gd name="connsiteX81" fmla="*/ 246150 w 1121631"/>
                  <a:gd name="connsiteY81" fmla="*/ 621719 h 1433728"/>
                  <a:gd name="connsiteX82" fmla="*/ 246150 w 1121631"/>
                  <a:gd name="connsiteY82" fmla="*/ 619181 h 1433728"/>
                  <a:gd name="connsiteX83" fmla="*/ 251225 w 1121631"/>
                  <a:gd name="connsiteY83" fmla="*/ 614106 h 1433728"/>
                  <a:gd name="connsiteX84" fmla="*/ 253763 w 1121631"/>
                  <a:gd name="connsiteY84" fmla="*/ 611568 h 1433728"/>
                  <a:gd name="connsiteX85" fmla="*/ 256300 w 1121631"/>
                  <a:gd name="connsiteY85" fmla="*/ 609031 h 1433728"/>
                  <a:gd name="connsiteX86" fmla="*/ 256300 w 1121631"/>
                  <a:gd name="connsiteY86" fmla="*/ 603956 h 1433728"/>
                  <a:gd name="connsiteX87" fmla="*/ 258838 w 1121631"/>
                  <a:gd name="connsiteY87" fmla="*/ 601418 h 1433728"/>
                  <a:gd name="connsiteX88" fmla="*/ 263913 w 1121631"/>
                  <a:gd name="connsiteY88" fmla="*/ 598880 h 1433728"/>
                  <a:gd name="connsiteX89" fmla="*/ 268988 w 1121631"/>
                  <a:gd name="connsiteY89" fmla="*/ 596343 h 1433728"/>
                  <a:gd name="connsiteX90" fmla="*/ 271526 w 1121631"/>
                  <a:gd name="connsiteY90" fmla="*/ 593805 h 1433728"/>
                  <a:gd name="connsiteX91" fmla="*/ 271526 w 1121631"/>
                  <a:gd name="connsiteY91" fmla="*/ 588730 h 1433728"/>
                  <a:gd name="connsiteX92" fmla="*/ 274064 w 1121631"/>
                  <a:gd name="connsiteY92" fmla="*/ 586192 h 1433728"/>
                  <a:gd name="connsiteX93" fmla="*/ 276601 w 1121631"/>
                  <a:gd name="connsiteY93" fmla="*/ 583655 h 1433728"/>
                  <a:gd name="connsiteX94" fmla="*/ 276601 w 1121631"/>
                  <a:gd name="connsiteY94" fmla="*/ 586192 h 1433728"/>
                  <a:gd name="connsiteX95" fmla="*/ 279139 w 1121631"/>
                  <a:gd name="connsiteY95" fmla="*/ 588730 h 1433728"/>
                  <a:gd name="connsiteX96" fmla="*/ 279139 w 1121631"/>
                  <a:gd name="connsiteY96" fmla="*/ 591267 h 1433728"/>
                  <a:gd name="connsiteX97" fmla="*/ 281677 w 1121631"/>
                  <a:gd name="connsiteY97" fmla="*/ 588730 h 1433728"/>
                  <a:gd name="connsiteX98" fmla="*/ 284214 w 1121631"/>
                  <a:gd name="connsiteY98" fmla="*/ 586192 h 1433728"/>
                  <a:gd name="connsiteX99" fmla="*/ 284214 w 1121631"/>
                  <a:gd name="connsiteY99" fmla="*/ 583655 h 1433728"/>
                  <a:gd name="connsiteX100" fmla="*/ 286752 w 1121631"/>
                  <a:gd name="connsiteY100" fmla="*/ 586192 h 1433728"/>
                  <a:gd name="connsiteX101" fmla="*/ 289290 w 1121631"/>
                  <a:gd name="connsiteY101" fmla="*/ 583655 h 1433728"/>
                  <a:gd name="connsiteX102" fmla="*/ 289290 w 1121631"/>
                  <a:gd name="connsiteY102" fmla="*/ 568429 h 1433728"/>
                  <a:gd name="connsiteX103" fmla="*/ 286752 w 1121631"/>
                  <a:gd name="connsiteY103" fmla="*/ 565891 h 1433728"/>
                  <a:gd name="connsiteX104" fmla="*/ 284214 w 1121631"/>
                  <a:gd name="connsiteY104" fmla="*/ 565891 h 1433728"/>
                  <a:gd name="connsiteX105" fmla="*/ 281677 w 1121631"/>
                  <a:gd name="connsiteY105" fmla="*/ 560816 h 1433728"/>
                  <a:gd name="connsiteX106" fmla="*/ 281677 w 1121631"/>
                  <a:gd name="connsiteY106" fmla="*/ 553203 h 1433728"/>
                  <a:gd name="connsiteX107" fmla="*/ 286752 w 1121631"/>
                  <a:gd name="connsiteY107" fmla="*/ 548128 h 1433728"/>
                  <a:gd name="connsiteX108" fmla="*/ 294365 w 1121631"/>
                  <a:gd name="connsiteY108" fmla="*/ 548128 h 1433728"/>
                  <a:gd name="connsiteX109" fmla="*/ 301978 w 1121631"/>
                  <a:gd name="connsiteY109" fmla="*/ 553203 h 1433728"/>
                  <a:gd name="connsiteX110" fmla="*/ 304515 w 1121631"/>
                  <a:gd name="connsiteY110" fmla="*/ 555741 h 1433728"/>
                  <a:gd name="connsiteX111" fmla="*/ 307053 w 1121631"/>
                  <a:gd name="connsiteY111" fmla="*/ 558278 h 1433728"/>
                  <a:gd name="connsiteX112" fmla="*/ 312128 w 1121631"/>
                  <a:gd name="connsiteY112" fmla="*/ 558278 h 1433728"/>
                  <a:gd name="connsiteX113" fmla="*/ 314666 w 1121631"/>
                  <a:gd name="connsiteY113" fmla="*/ 553203 h 1433728"/>
                  <a:gd name="connsiteX114" fmla="*/ 317204 w 1121631"/>
                  <a:gd name="connsiteY114" fmla="*/ 550665 h 1433728"/>
                  <a:gd name="connsiteX115" fmla="*/ 319741 w 1121631"/>
                  <a:gd name="connsiteY115" fmla="*/ 548128 h 1433728"/>
                  <a:gd name="connsiteX116" fmla="*/ 322278 w 1121631"/>
                  <a:gd name="connsiteY116" fmla="*/ 545590 h 1433728"/>
                  <a:gd name="connsiteX117" fmla="*/ 319741 w 1121631"/>
                  <a:gd name="connsiteY117" fmla="*/ 543052 h 1433728"/>
                  <a:gd name="connsiteX118" fmla="*/ 319741 w 1121631"/>
                  <a:gd name="connsiteY118" fmla="*/ 532902 h 1433728"/>
                  <a:gd name="connsiteX119" fmla="*/ 322278 w 1121631"/>
                  <a:gd name="connsiteY119" fmla="*/ 530364 h 1433728"/>
                  <a:gd name="connsiteX120" fmla="*/ 324816 w 1121631"/>
                  <a:gd name="connsiteY120" fmla="*/ 527827 h 1433728"/>
                  <a:gd name="connsiteX121" fmla="*/ 327354 w 1121631"/>
                  <a:gd name="connsiteY121" fmla="*/ 530364 h 1433728"/>
                  <a:gd name="connsiteX122" fmla="*/ 329892 w 1121631"/>
                  <a:gd name="connsiteY122" fmla="*/ 535439 h 1433728"/>
                  <a:gd name="connsiteX123" fmla="*/ 332429 w 1121631"/>
                  <a:gd name="connsiteY123" fmla="*/ 535439 h 1433728"/>
                  <a:gd name="connsiteX124" fmla="*/ 334967 w 1121631"/>
                  <a:gd name="connsiteY124" fmla="*/ 532902 h 1433728"/>
                  <a:gd name="connsiteX125" fmla="*/ 337504 w 1121631"/>
                  <a:gd name="connsiteY125" fmla="*/ 530364 h 1433728"/>
                  <a:gd name="connsiteX126" fmla="*/ 340042 w 1121631"/>
                  <a:gd name="connsiteY126" fmla="*/ 525289 h 1433728"/>
                  <a:gd name="connsiteX127" fmla="*/ 340042 w 1121631"/>
                  <a:gd name="connsiteY127" fmla="*/ 522751 h 1433728"/>
                  <a:gd name="connsiteX128" fmla="*/ 347655 w 1121631"/>
                  <a:gd name="connsiteY128" fmla="*/ 522751 h 1433728"/>
                  <a:gd name="connsiteX129" fmla="*/ 347655 w 1121631"/>
                  <a:gd name="connsiteY129" fmla="*/ 530364 h 1433728"/>
                  <a:gd name="connsiteX130" fmla="*/ 355268 w 1121631"/>
                  <a:gd name="connsiteY130" fmla="*/ 530364 h 1433728"/>
                  <a:gd name="connsiteX131" fmla="*/ 357806 w 1121631"/>
                  <a:gd name="connsiteY131" fmla="*/ 527827 h 1433728"/>
                  <a:gd name="connsiteX132" fmla="*/ 357806 w 1121631"/>
                  <a:gd name="connsiteY132" fmla="*/ 525289 h 1433728"/>
                  <a:gd name="connsiteX133" fmla="*/ 360343 w 1121631"/>
                  <a:gd name="connsiteY133" fmla="*/ 525289 h 1433728"/>
                  <a:gd name="connsiteX134" fmla="*/ 357806 w 1121631"/>
                  <a:gd name="connsiteY134" fmla="*/ 522751 h 1433728"/>
                  <a:gd name="connsiteX135" fmla="*/ 350192 w 1121631"/>
                  <a:gd name="connsiteY135" fmla="*/ 522751 h 1433728"/>
                  <a:gd name="connsiteX136" fmla="*/ 347655 w 1121631"/>
                  <a:gd name="connsiteY136" fmla="*/ 520214 h 1433728"/>
                  <a:gd name="connsiteX137" fmla="*/ 347655 w 1121631"/>
                  <a:gd name="connsiteY137" fmla="*/ 512601 h 1433728"/>
                  <a:gd name="connsiteX138" fmla="*/ 350192 w 1121631"/>
                  <a:gd name="connsiteY138" fmla="*/ 510063 h 1433728"/>
                  <a:gd name="connsiteX139" fmla="*/ 350192 w 1121631"/>
                  <a:gd name="connsiteY139" fmla="*/ 507526 h 1433728"/>
                  <a:gd name="connsiteX140" fmla="*/ 360343 w 1121631"/>
                  <a:gd name="connsiteY140" fmla="*/ 507526 h 1433728"/>
                  <a:gd name="connsiteX141" fmla="*/ 362881 w 1121631"/>
                  <a:gd name="connsiteY141" fmla="*/ 510063 h 1433728"/>
                  <a:gd name="connsiteX142" fmla="*/ 365418 w 1121631"/>
                  <a:gd name="connsiteY142" fmla="*/ 512601 h 1433728"/>
                  <a:gd name="connsiteX143" fmla="*/ 367956 w 1121631"/>
                  <a:gd name="connsiteY143" fmla="*/ 515139 h 1433728"/>
                  <a:gd name="connsiteX144" fmla="*/ 367956 w 1121631"/>
                  <a:gd name="connsiteY144" fmla="*/ 517676 h 1433728"/>
                  <a:gd name="connsiteX145" fmla="*/ 365418 w 1121631"/>
                  <a:gd name="connsiteY145" fmla="*/ 520214 h 1433728"/>
                  <a:gd name="connsiteX146" fmla="*/ 367956 w 1121631"/>
                  <a:gd name="connsiteY146" fmla="*/ 522751 h 1433728"/>
                  <a:gd name="connsiteX147" fmla="*/ 370494 w 1121631"/>
                  <a:gd name="connsiteY147" fmla="*/ 522751 h 1433728"/>
                  <a:gd name="connsiteX148" fmla="*/ 375569 w 1121631"/>
                  <a:gd name="connsiteY148" fmla="*/ 520214 h 1433728"/>
                  <a:gd name="connsiteX149" fmla="*/ 378106 w 1121631"/>
                  <a:gd name="connsiteY149" fmla="*/ 520214 h 1433728"/>
                  <a:gd name="connsiteX150" fmla="*/ 378106 w 1121631"/>
                  <a:gd name="connsiteY150" fmla="*/ 522751 h 1433728"/>
                  <a:gd name="connsiteX151" fmla="*/ 383182 w 1121631"/>
                  <a:gd name="connsiteY151" fmla="*/ 522751 h 1433728"/>
                  <a:gd name="connsiteX152" fmla="*/ 383182 w 1121631"/>
                  <a:gd name="connsiteY152" fmla="*/ 520214 h 1433728"/>
                  <a:gd name="connsiteX153" fmla="*/ 385719 w 1121631"/>
                  <a:gd name="connsiteY153" fmla="*/ 520214 h 1433728"/>
                  <a:gd name="connsiteX154" fmla="*/ 385719 w 1121631"/>
                  <a:gd name="connsiteY154" fmla="*/ 517676 h 1433728"/>
                  <a:gd name="connsiteX155" fmla="*/ 383182 w 1121631"/>
                  <a:gd name="connsiteY155" fmla="*/ 517676 h 1433728"/>
                  <a:gd name="connsiteX156" fmla="*/ 380644 w 1121631"/>
                  <a:gd name="connsiteY156" fmla="*/ 515139 h 1433728"/>
                  <a:gd name="connsiteX157" fmla="*/ 378106 w 1121631"/>
                  <a:gd name="connsiteY157" fmla="*/ 515139 h 1433728"/>
                  <a:gd name="connsiteX158" fmla="*/ 378106 w 1121631"/>
                  <a:gd name="connsiteY158" fmla="*/ 510063 h 1433728"/>
                  <a:gd name="connsiteX159" fmla="*/ 380644 w 1121631"/>
                  <a:gd name="connsiteY159" fmla="*/ 510063 h 1433728"/>
                  <a:gd name="connsiteX160" fmla="*/ 380644 w 1121631"/>
                  <a:gd name="connsiteY160" fmla="*/ 512601 h 1433728"/>
                  <a:gd name="connsiteX161" fmla="*/ 385719 w 1121631"/>
                  <a:gd name="connsiteY161" fmla="*/ 512601 h 1433728"/>
                  <a:gd name="connsiteX162" fmla="*/ 385719 w 1121631"/>
                  <a:gd name="connsiteY162" fmla="*/ 507526 h 1433728"/>
                  <a:gd name="connsiteX163" fmla="*/ 388257 w 1121631"/>
                  <a:gd name="connsiteY163" fmla="*/ 507526 h 1433728"/>
                  <a:gd name="connsiteX164" fmla="*/ 383182 w 1121631"/>
                  <a:gd name="connsiteY164" fmla="*/ 507526 h 1433728"/>
                  <a:gd name="connsiteX165" fmla="*/ 380644 w 1121631"/>
                  <a:gd name="connsiteY165" fmla="*/ 504988 h 1433728"/>
                  <a:gd name="connsiteX166" fmla="*/ 380644 w 1121631"/>
                  <a:gd name="connsiteY166" fmla="*/ 499913 h 1433728"/>
                  <a:gd name="connsiteX167" fmla="*/ 385719 w 1121631"/>
                  <a:gd name="connsiteY167" fmla="*/ 499913 h 1433728"/>
                  <a:gd name="connsiteX168" fmla="*/ 388257 w 1121631"/>
                  <a:gd name="connsiteY168" fmla="*/ 502450 h 1433728"/>
                  <a:gd name="connsiteX169" fmla="*/ 388257 w 1121631"/>
                  <a:gd name="connsiteY169" fmla="*/ 504988 h 1433728"/>
                  <a:gd name="connsiteX170" fmla="*/ 390795 w 1121631"/>
                  <a:gd name="connsiteY170" fmla="*/ 507526 h 1433728"/>
                  <a:gd name="connsiteX171" fmla="*/ 393332 w 1121631"/>
                  <a:gd name="connsiteY171" fmla="*/ 510063 h 1433728"/>
                  <a:gd name="connsiteX172" fmla="*/ 395870 w 1121631"/>
                  <a:gd name="connsiteY172" fmla="*/ 510063 h 1433728"/>
                  <a:gd name="connsiteX173" fmla="*/ 395870 w 1121631"/>
                  <a:gd name="connsiteY173" fmla="*/ 507526 h 1433728"/>
                  <a:gd name="connsiteX174" fmla="*/ 398407 w 1121631"/>
                  <a:gd name="connsiteY174" fmla="*/ 504988 h 1433728"/>
                  <a:gd name="connsiteX175" fmla="*/ 398407 w 1121631"/>
                  <a:gd name="connsiteY175" fmla="*/ 499913 h 1433728"/>
                  <a:gd name="connsiteX176" fmla="*/ 395870 w 1121631"/>
                  <a:gd name="connsiteY176" fmla="*/ 499913 h 1433728"/>
                  <a:gd name="connsiteX177" fmla="*/ 393332 w 1121631"/>
                  <a:gd name="connsiteY177" fmla="*/ 502450 h 1433728"/>
                  <a:gd name="connsiteX178" fmla="*/ 390795 w 1121631"/>
                  <a:gd name="connsiteY178" fmla="*/ 499913 h 1433728"/>
                  <a:gd name="connsiteX179" fmla="*/ 393332 w 1121631"/>
                  <a:gd name="connsiteY179" fmla="*/ 497375 h 1433728"/>
                  <a:gd name="connsiteX180" fmla="*/ 393332 w 1121631"/>
                  <a:gd name="connsiteY180" fmla="*/ 494837 h 1433728"/>
                  <a:gd name="connsiteX181" fmla="*/ 388257 w 1121631"/>
                  <a:gd name="connsiteY181" fmla="*/ 494837 h 1433728"/>
                  <a:gd name="connsiteX182" fmla="*/ 388257 w 1121631"/>
                  <a:gd name="connsiteY182" fmla="*/ 497375 h 1433728"/>
                  <a:gd name="connsiteX183" fmla="*/ 385719 w 1121631"/>
                  <a:gd name="connsiteY183" fmla="*/ 497375 h 1433728"/>
                  <a:gd name="connsiteX184" fmla="*/ 385719 w 1121631"/>
                  <a:gd name="connsiteY184" fmla="*/ 494837 h 1433728"/>
                  <a:gd name="connsiteX185" fmla="*/ 383182 w 1121631"/>
                  <a:gd name="connsiteY185" fmla="*/ 492300 h 1433728"/>
                  <a:gd name="connsiteX186" fmla="*/ 383182 w 1121631"/>
                  <a:gd name="connsiteY186" fmla="*/ 489762 h 1433728"/>
                  <a:gd name="connsiteX187" fmla="*/ 398407 w 1121631"/>
                  <a:gd name="connsiteY187" fmla="*/ 489762 h 1433728"/>
                  <a:gd name="connsiteX188" fmla="*/ 398407 w 1121631"/>
                  <a:gd name="connsiteY188" fmla="*/ 492300 h 1433728"/>
                  <a:gd name="connsiteX189" fmla="*/ 400945 w 1121631"/>
                  <a:gd name="connsiteY189" fmla="*/ 492300 h 1433728"/>
                  <a:gd name="connsiteX190" fmla="*/ 400945 w 1121631"/>
                  <a:gd name="connsiteY190" fmla="*/ 494837 h 1433728"/>
                  <a:gd name="connsiteX191" fmla="*/ 403483 w 1121631"/>
                  <a:gd name="connsiteY191" fmla="*/ 494837 h 1433728"/>
                  <a:gd name="connsiteX192" fmla="*/ 406021 w 1121631"/>
                  <a:gd name="connsiteY192" fmla="*/ 492300 h 1433728"/>
                  <a:gd name="connsiteX193" fmla="*/ 408558 w 1121631"/>
                  <a:gd name="connsiteY193" fmla="*/ 492300 h 1433728"/>
                  <a:gd name="connsiteX194" fmla="*/ 408558 w 1121631"/>
                  <a:gd name="connsiteY194" fmla="*/ 494837 h 1433728"/>
                  <a:gd name="connsiteX195" fmla="*/ 418709 w 1121631"/>
                  <a:gd name="connsiteY195" fmla="*/ 494837 h 1433728"/>
                  <a:gd name="connsiteX196" fmla="*/ 421246 w 1121631"/>
                  <a:gd name="connsiteY196" fmla="*/ 492300 h 1433728"/>
                  <a:gd name="connsiteX197" fmla="*/ 423784 w 1121631"/>
                  <a:gd name="connsiteY197" fmla="*/ 489762 h 1433728"/>
                  <a:gd name="connsiteX198" fmla="*/ 423784 w 1121631"/>
                  <a:gd name="connsiteY198" fmla="*/ 484687 h 1433728"/>
                  <a:gd name="connsiteX199" fmla="*/ 426321 w 1121631"/>
                  <a:gd name="connsiteY199" fmla="*/ 487225 h 1433728"/>
                  <a:gd name="connsiteX200" fmla="*/ 431397 w 1121631"/>
                  <a:gd name="connsiteY200" fmla="*/ 487225 h 1433728"/>
                  <a:gd name="connsiteX201" fmla="*/ 433934 w 1121631"/>
                  <a:gd name="connsiteY201" fmla="*/ 484687 h 1433728"/>
                  <a:gd name="connsiteX202" fmla="*/ 433934 w 1121631"/>
                  <a:gd name="connsiteY202" fmla="*/ 482149 h 1433728"/>
                  <a:gd name="connsiteX203" fmla="*/ 423784 w 1121631"/>
                  <a:gd name="connsiteY203" fmla="*/ 482149 h 1433728"/>
                  <a:gd name="connsiteX204" fmla="*/ 423784 w 1121631"/>
                  <a:gd name="connsiteY204" fmla="*/ 479612 h 1433728"/>
                  <a:gd name="connsiteX205" fmla="*/ 421246 w 1121631"/>
                  <a:gd name="connsiteY205" fmla="*/ 477074 h 1433728"/>
                  <a:gd name="connsiteX206" fmla="*/ 421246 w 1121631"/>
                  <a:gd name="connsiteY206" fmla="*/ 469461 h 1433728"/>
                  <a:gd name="connsiteX207" fmla="*/ 428859 w 1121631"/>
                  <a:gd name="connsiteY207" fmla="*/ 469461 h 1433728"/>
                  <a:gd name="connsiteX208" fmla="*/ 428859 w 1121631"/>
                  <a:gd name="connsiteY208" fmla="*/ 464386 h 1433728"/>
                  <a:gd name="connsiteX209" fmla="*/ 423784 w 1121631"/>
                  <a:gd name="connsiteY209" fmla="*/ 464386 h 1433728"/>
                  <a:gd name="connsiteX210" fmla="*/ 423784 w 1121631"/>
                  <a:gd name="connsiteY210" fmla="*/ 461848 h 1433728"/>
                  <a:gd name="connsiteX211" fmla="*/ 426321 w 1121631"/>
                  <a:gd name="connsiteY211" fmla="*/ 459311 h 1433728"/>
                  <a:gd name="connsiteX212" fmla="*/ 421246 w 1121631"/>
                  <a:gd name="connsiteY212" fmla="*/ 459311 h 1433728"/>
                  <a:gd name="connsiteX213" fmla="*/ 421246 w 1121631"/>
                  <a:gd name="connsiteY213" fmla="*/ 454235 h 1433728"/>
                  <a:gd name="connsiteX214" fmla="*/ 426321 w 1121631"/>
                  <a:gd name="connsiteY214" fmla="*/ 454235 h 1433728"/>
                  <a:gd name="connsiteX215" fmla="*/ 428859 w 1121631"/>
                  <a:gd name="connsiteY215" fmla="*/ 451698 h 1433728"/>
                  <a:gd name="connsiteX216" fmla="*/ 431397 w 1121631"/>
                  <a:gd name="connsiteY216" fmla="*/ 451698 h 1433728"/>
                  <a:gd name="connsiteX217" fmla="*/ 436472 w 1121631"/>
                  <a:gd name="connsiteY217" fmla="*/ 446623 h 1433728"/>
                  <a:gd name="connsiteX218" fmla="*/ 441547 w 1121631"/>
                  <a:gd name="connsiteY218" fmla="*/ 446623 h 1433728"/>
                  <a:gd name="connsiteX219" fmla="*/ 444085 w 1121631"/>
                  <a:gd name="connsiteY219" fmla="*/ 449160 h 1433728"/>
                  <a:gd name="connsiteX220" fmla="*/ 449160 w 1121631"/>
                  <a:gd name="connsiteY220" fmla="*/ 449160 h 1433728"/>
                  <a:gd name="connsiteX221" fmla="*/ 451698 w 1121631"/>
                  <a:gd name="connsiteY221" fmla="*/ 451698 h 1433728"/>
                  <a:gd name="connsiteX222" fmla="*/ 456773 w 1121631"/>
                  <a:gd name="connsiteY222" fmla="*/ 449160 h 1433728"/>
                  <a:gd name="connsiteX223" fmla="*/ 459311 w 1121631"/>
                  <a:gd name="connsiteY223" fmla="*/ 449160 h 1433728"/>
                  <a:gd name="connsiteX224" fmla="*/ 461848 w 1121631"/>
                  <a:gd name="connsiteY224" fmla="*/ 446623 h 1433728"/>
                  <a:gd name="connsiteX225" fmla="*/ 459311 w 1121631"/>
                  <a:gd name="connsiteY225" fmla="*/ 444085 h 1433728"/>
                  <a:gd name="connsiteX226" fmla="*/ 459311 w 1121631"/>
                  <a:gd name="connsiteY226" fmla="*/ 439010 h 1433728"/>
                  <a:gd name="connsiteX227" fmla="*/ 461848 w 1121631"/>
                  <a:gd name="connsiteY227" fmla="*/ 439010 h 1433728"/>
                  <a:gd name="connsiteX228" fmla="*/ 464386 w 1121631"/>
                  <a:gd name="connsiteY228" fmla="*/ 436472 h 1433728"/>
                  <a:gd name="connsiteX229" fmla="*/ 461848 w 1121631"/>
                  <a:gd name="connsiteY229" fmla="*/ 433934 h 1433728"/>
                  <a:gd name="connsiteX230" fmla="*/ 461848 w 1121631"/>
                  <a:gd name="connsiteY230" fmla="*/ 423784 h 1433728"/>
                  <a:gd name="connsiteX231" fmla="*/ 459311 w 1121631"/>
                  <a:gd name="connsiteY231" fmla="*/ 421246 h 1433728"/>
                  <a:gd name="connsiteX232" fmla="*/ 459311 w 1121631"/>
                  <a:gd name="connsiteY232" fmla="*/ 413633 h 1433728"/>
                  <a:gd name="connsiteX233" fmla="*/ 466923 w 1121631"/>
                  <a:gd name="connsiteY233" fmla="*/ 413633 h 1433728"/>
                  <a:gd name="connsiteX234" fmla="*/ 469461 w 1121631"/>
                  <a:gd name="connsiteY234" fmla="*/ 416171 h 1433728"/>
                  <a:gd name="connsiteX235" fmla="*/ 469461 w 1121631"/>
                  <a:gd name="connsiteY235" fmla="*/ 418709 h 1433728"/>
                  <a:gd name="connsiteX236" fmla="*/ 471999 w 1121631"/>
                  <a:gd name="connsiteY236" fmla="*/ 418709 h 1433728"/>
                  <a:gd name="connsiteX237" fmla="*/ 474536 w 1121631"/>
                  <a:gd name="connsiteY237" fmla="*/ 416171 h 1433728"/>
                  <a:gd name="connsiteX238" fmla="*/ 474536 w 1121631"/>
                  <a:gd name="connsiteY238" fmla="*/ 418709 h 1433728"/>
                  <a:gd name="connsiteX239" fmla="*/ 482149 w 1121631"/>
                  <a:gd name="connsiteY239" fmla="*/ 418709 h 1433728"/>
                  <a:gd name="connsiteX240" fmla="*/ 479612 w 1121631"/>
                  <a:gd name="connsiteY240" fmla="*/ 413633 h 1433728"/>
                  <a:gd name="connsiteX241" fmla="*/ 474536 w 1121631"/>
                  <a:gd name="connsiteY241" fmla="*/ 413633 h 1433728"/>
                  <a:gd name="connsiteX242" fmla="*/ 474536 w 1121631"/>
                  <a:gd name="connsiteY242" fmla="*/ 408558 h 1433728"/>
                  <a:gd name="connsiteX243" fmla="*/ 479612 w 1121631"/>
                  <a:gd name="connsiteY243" fmla="*/ 408558 h 1433728"/>
                  <a:gd name="connsiteX244" fmla="*/ 479612 w 1121631"/>
                  <a:gd name="connsiteY244" fmla="*/ 411096 h 1433728"/>
                  <a:gd name="connsiteX245" fmla="*/ 487224 w 1121631"/>
                  <a:gd name="connsiteY245" fmla="*/ 411096 h 1433728"/>
                  <a:gd name="connsiteX246" fmla="*/ 489762 w 1121631"/>
                  <a:gd name="connsiteY246" fmla="*/ 408558 h 1433728"/>
                  <a:gd name="connsiteX247" fmla="*/ 494837 w 1121631"/>
                  <a:gd name="connsiteY247" fmla="*/ 408558 h 1433728"/>
                  <a:gd name="connsiteX248" fmla="*/ 497375 w 1121631"/>
                  <a:gd name="connsiteY248" fmla="*/ 406020 h 1433728"/>
                  <a:gd name="connsiteX249" fmla="*/ 502450 w 1121631"/>
                  <a:gd name="connsiteY249" fmla="*/ 406020 h 1433728"/>
                  <a:gd name="connsiteX250" fmla="*/ 504988 w 1121631"/>
                  <a:gd name="connsiteY250" fmla="*/ 403483 h 1433728"/>
                  <a:gd name="connsiteX251" fmla="*/ 507526 w 1121631"/>
                  <a:gd name="connsiteY251" fmla="*/ 406020 h 1433728"/>
                  <a:gd name="connsiteX252" fmla="*/ 507526 w 1121631"/>
                  <a:gd name="connsiteY252" fmla="*/ 408558 h 1433728"/>
                  <a:gd name="connsiteX253" fmla="*/ 510063 w 1121631"/>
                  <a:gd name="connsiteY253" fmla="*/ 406020 h 1433728"/>
                  <a:gd name="connsiteX254" fmla="*/ 512601 w 1121631"/>
                  <a:gd name="connsiteY254" fmla="*/ 406020 h 1433728"/>
                  <a:gd name="connsiteX255" fmla="*/ 512601 w 1121631"/>
                  <a:gd name="connsiteY255" fmla="*/ 403483 h 1433728"/>
                  <a:gd name="connsiteX256" fmla="*/ 515138 w 1121631"/>
                  <a:gd name="connsiteY256" fmla="*/ 406020 h 1433728"/>
                  <a:gd name="connsiteX257" fmla="*/ 515138 w 1121631"/>
                  <a:gd name="connsiteY257" fmla="*/ 408558 h 1433728"/>
                  <a:gd name="connsiteX258" fmla="*/ 517676 w 1121631"/>
                  <a:gd name="connsiteY258" fmla="*/ 408558 h 1433728"/>
                  <a:gd name="connsiteX259" fmla="*/ 520214 w 1121631"/>
                  <a:gd name="connsiteY259" fmla="*/ 411096 h 1433728"/>
                  <a:gd name="connsiteX260" fmla="*/ 522751 w 1121631"/>
                  <a:gd name="connsiteY260" fmla="*/ 411096 h 1433728"/>
                  <a:gd name="connsiteX261" fmla="*/ 522751 w 1121631"/>
                  <a:gd name="connsiteY261" fmla="*/ 406020 h 1433728"/>
                  <a:gd name="connsiteX262" fmla="*/ 527826 w 1121631"/>
                  <a:gd name="connsiteY262" fmla="*/ 406020 h 1433728"/>
                  <a:gd name="connsiteX263" fmla="*/ 527826 w 1121631"/>
                  <a:gd name="connsiteY263" fmla="*/ 403483 h 1433728"/>
                  <a:gd name="connsiteX264" fmla="*/ 525289 w 1121631"/>
                  <a:gd name="connsiteY264" fmla="*/ 403483 h 1433728"/>
                  <a:gd name="connsiteX265" fmla="*/ 522751 w 1121631"/>
                  <a:gd name="connsiteY265" fmla="*/ 400945 h 1433728"/>
                  <a:gd name="connsiteX266" fmla="*/ 525289 w 1121631"/>
                  <a:gd name="connsiteY266" fmla="*/ 398408 h 1433728"/>
                  <a:gd name="connsiteX267" fmla="*/ 530364 w 1121631"/>
                  <a:gd name="connsiteY267" fmla="*/ 398408 h 1433728"/>
                  <a:gd name="connsiteX268" fmla="*/ 530364 w 1121631"/>
                  <a:gd name="connsiteY268" fmla="*/ 395870 h 1433728"/>
                  <a:gd name="connsiteX269" fmla="*/ 532902 w 1121631"/>
                  <a:gd name="connsiteY269" fmla="*/ 393332 h 1433728"/>
                  <a:gd name="connsiteX270" fmla="*/ 535440 w 1121631"/>
                  <a:gd name="connsiteY270" fmla="*/ 395870 h 1433728"/>
                  <a:gd name="connsiteX271" fmla="*/ 540515 w 1121631"/>
                  <a:gd name="connsiteY271" fmla="*/ 395870 h 1433728"/>
                  <a:gd name="connsiteX272" fmla="*/ 540515 w 1121631"/>
                  <a:gd name="connsiteY272" fmla="*/ 390795 h 1433728"/>
                  <a:gd name="connsiteX273" fmla="*/ 543052 w 1121631"/>
                  <a:gd name="connsiteY273" fmla="*/ 390795 h 1433728"/>
                  <a:gd name="connsiteX274" fmla="*/ 543052 w 1121631"/>
                  <a:gd name="connsiteY274" fmla="*/ 393332 h 1433728"/>
                  <a:gd name="connsiteX275" fmla="*/ 545590 w 1121631"/>
                  <a:gd name="connsiteY275" fmla="*/ 393332 h 1433728"/>
                  <a:gd name="connsiteX276" fmla="*/ 545590 w 1121631"/>
                  <a:gd name="connsiteY276" fmla="*/ 390795 h 1433728"/>
                  <a:gd name="connsiteX277" fmla="*/ 548128 w 1121631"/>
                  <a:gd name="connsiteY277" fmla="*/ 390795 h 1433728"/>
                  <a:gd name="connsiteX278" fmla="*/ 550665 w 1121631"/>
                  <a:gd name="connsiteY278" fmla="*/ 393332 h 1433728"/>
                  <a:gd name="connsiteX279" fmla="*/ 558278 w 1121631"/>
                  <a:gd name="connsiteY279" fmla="*/ 393332 h 1433728"/>
                  <a:gd name="connsiteX280" fmla="*/ 558278 w 1121631"/>
                  <a:gd name="connsiteY280" fmla="*/ 395870 h 1433728"/>
                  <a:gd name="connsiteX281" fmla="*/ 563353 w 1121631"/>
                  <a:gd name="connsiteY281" fmla="*/ 395870 h 1433728"/>
                  <a:gd name="connsiteX282" fmla="*/ 563353 w 1121631"/>
                  <a:gd name="connsiteY282" fmla="*/ 390795 h 1433728"/>
                  <a:gd name="connsiteX283" fmla="*/ 570966 w 1121631"/>
                  <a:gd name="connsiteY283" fmla="*/ 390795 h 1433728"/>
                  <a:gd name="connsiteX284" fmla="*/ 570966 w 1121631"/>
                  <a:gd name="connsiteY284" fmla="*/ 385719 h 1433728"/>
                  <a:gd name="connsiteX285" fmla="*/ 573504 w 1121631"/>
                  <a:gd name="connsiteY285" fmla="*/ 385719 h 1433728"/>
                  <a:gd name="connsiteX286" fmla="*/ 573504 w 1121631"/>
                  <a:gd name="connsiteY286" fmla="*/ 383182 h 1433728"/>
                  <a:gd name="connsiteX287" fmla="*/ 576041 w 1121631"/>
                  <a:gd name="connsiteY287" fmla="*/ 380644 h 1433728"/>
                  <a:gd name="connsiteX288" fmla="*/ 578579 w 1121631"/>
                  <a:gd name="connsiteY288" fmla="*/ 380644 h 1433728"/>
                  <a:gd name="connsiteX289" fmla="*/ 581117 w 1121631"/>
                  <a:gd name="connsiteY289" fmla="*/ 378107 h 1433728"/>
                  <a:gd name="connsiteX290" fmla="*/ 581117 w 1121631"/>
                  <a:gd name="connsiteY290" fmla="*/ 367956 h 1433728"/>
                  <a:gd name="connsiteX291" fmla="*/ 578579 w 1121631"/>
                  <a:gd name="connsiteY291" fmla="*/ 367956 h 1433728"/>
                  <a:gd name="connsiteX292" fmla="*/ 581117 w 1121631"/>
                  <a:gd name="connsiteY292" fmla="*/ 373031 h 1433728"/>
                  <a:gd name="connsiteX293" fmla="*/ 578579 w 1121631"/>
                  <a:gd name="connsiteY293" fmla="*/ 370494 h 1433728"/>
                  <a:gd name="connsiteX294" fmla="*/ 576041 w 1121631"/>
                  <a:gd name="connsiteY294" fmla="*/ 365418 h 1433728"/>
                  <a:gd name="connsiteX295" fmla="*/ 576041 w 1121631"/>
                  <a:gd name="connsiteY295" fmla="*/ 362881 h 1433728"/>
                  <a:gd name="connsiteX296" fmla="*/ 578579 w 1121631"/>
                  <a:gd name="connsiteY296" fmla="*/ 360343 h 1433728"/>
                  <a:gd name="connsiteX297" fmla="*/ 583654 w 1121631"/>
                  <a:gd name="connsiteY297" fmla="*/ 355268 h 1433728"/>
                  <a:gd name="connsiteX298" fmla="*/ 586192 w 1121631"/>
                  <a:gd name="connsiteY298" fmla="*/ 350193 h 1433728"/>
                  <a:gd name="connsiteX299" fmla="*/ 586192 w 1121631"/>
                  <a:gd name="connsiteY299" fmla="*/ 347655 h 1433728"/>
                  <a:gd name="connsiteX300" fmla="*/ 588730 w 1121631"/>
                  <a:gd name="connsiteY300" fmla="*/ 345117 h 1433728"/>
                  <a:gd name="connsiteX301" fmla="*/ 591267 w 1121631"/>
                  <a:gd name="connsiteY301" fmla="*/ 342580 h 1433728"/>
                  <a:gd name="connsiteX302" fmla="*/ 593805 w 1121631"/>
                  <a:gd name="connsiteY302" fmla="*/ 337505 h 1433728"/>
                  <a:gd name="connsiteX303" fmla="*/ 596343 w 1121631"/>
                  <a:gd name="connsiteY303" fmla="*/ 332429 h 1433728"/>
                  <a:gd name="connsiteX304" fmla="*/ 601418 w 1121631"/>
                  <a:gd name="connsiteY304" fmla="*/ 327354 h 1433728"/>
                  <a:gd name="connsiteX305" fmla="*/ 603955 w 1121631"/>
                  <a:gd name="connsiteY305" fmla="*/ 324816 h 1433728"/>
                  <a:gd name="connsiteX306" fmla="*/ 606493 w 1121631"/>
                  <a:gd name="connsiteY306" fmla="*/ 322279 h 1433728"/>
                  <a:gd name="connsiteX307" fmla="*/ 609031 w 1121631"/>
                  <a:gd name="connsiteY307" fmla="*/ 319741 h 1433728"/>
                  <a:gd name="connsiteX308" fmla="*/ 611568 w 1121631"/>
                  <a:gd name="connsiteY308" fmla="*/ 317204 h 1433728"/>
                  <a:gd name="connsiteX309" fmla="*/ 614106 w 1121631"/>
                  <a:gd name="connsiteY309" fmla="*/ 314666 h 1433728"/>
                  <a:gd name="connsiteX310" fmla="*/ 621719 w 1121631"/>
                  <a:gd name="connsiteY310" fmla="*/ 309591 h 1433728"/>
                  <a:gd name="connsiteX311" fmla="*/ 626794 w 1121631"/>
                  <a:gd name="connsiteY311" fmla="*/ 304515 h 1433728"/>
                  <a:gd name="connsiteX312" fmla="*/ 626794 w 1121631"/>
                  <a:gd name="connsiteY312" fmla="*/ 301978 h 1433728"/>
                  <a:gd name="connsiteX313" fmla="*/ 631869 w 1121631"/>
                  <a:gd name="connsiteY313" fmla="*/ 296902 h 1433728"/>
                  <a:gd name="connsiteX314" fmla="*/ 639482 w 1121631"/>
                  <a:gd name="connsiteY314" fmla="*/ 291827 h 1433728"/>
                  <a:gd name="connsiteX315" fmla="*/ 642020 w 1121631"/>
                  <a:gd name="connsiteY315" fmla="*/ 289290 h 1433728"/>
                  <a:gd name="connsiteX316" fmla="*/ 644557 w 1121631"/>
                  <a:gd name="connsiteY316" fmla="*/ 286752 h 1433728"/>
                  <a:gd name="connsiteX317" fmla="*/ 647095 w 1121631"/>
                  <a:gd name="connsiteY317" fmla="*/ 281677 h 1433728"/>
                  <a:gd name="connsiteX318" fmla="*/ 649633 w 1121631"/>
                  <a:gd name="connsiteY318" fmla="*/ 279139 h 1433728"/>
                  <a:gd name="connsiteX319" fmla="*/ 649633 w 1121631"/>
                  <a:gd name="connsiteY319" fmla="*/ 276601 h 1433728"/>
                  <a:gd name="connsiteX320" fmla="*/ 652170 w 1121631"/>
                  <a:gd name="connsiteY320" fmla="*/ 274064 h 1433728"/>
                  <a:gd name="connsiteX321" fmla="*/ 652170 w 1121631"/>
                  <a:gd name="connsiteY321" fmla="*/ 271526 h 1433728"/>
                  <a:gd name="connsiteX322" fmla="*/ 654708 w 1121631"/>
                  <a:gd name="connsiteY322" fmla="*/ 271526 h 1433728"/>
                  <a:gd name="connsiteX323" fmla="*/ 657246 w 1121631"/>
                  <a:gd name="connsiteY323" fmla="*/ 268989 h 1433728"/>
                  <a:gd name="connsiteX324" fmla="*/ 659783 w 1121631"/>
                  <a:gd name="connsiteY324" fmla="*/ 263913 h 1433728"/>
                  <a:gd name="connsiteX325" fmla="*/ 662321 w 1121631"/>
                  <a:gd name="connsiteY325" fmla="*/ 258838 h 1433728"/>
                  <a:gd name="connsiteX326" fmla="*/ 664858 w 1121631"/>
                  <a:gd name="connsiteY326" fmla="*/ 253763 h 1433728"/>
                  <a:gd name="connsiteX327" fmla="*/ 667396 w 1121631"/>
                  <a:gd name="connsiteY327" fmla="*/ 253763 h 1433728"/>
                  <a:gd name="connsiteX328" fmla="*/ 669934 w 1121631"/>
                  <a:gd name="connsiteY328" fmla="*/ 248687 h 1433728"/>
                  <a:gd name="connsiteX329" fmla="*/ 672471 w 1121631"/>
                  <a:gd name="connsiteY329" fmla="*/ 246150 h 1433728"/>
                  <a:gd name="connsiteX330" fmla="*/ 675009 w 1121631"/>
                  <a:gd name="connsiteY330" fmla="*/ 243612 h 1433728"/>
                  <a:gd name="connsiteX331" fmla="*/ 677547 w 1121631"/>
                  <a:gd name="connsiteY331" fmla="*/ 241075 h 1433728"/>
                  <a:gd name="connsiteX332" fmla="*/ 680084 w 1121631"/>
                  <a:gd name="connsiteY332" fmla="*/ 238537 h 1433728"/>
                  <a:gd name="connsiteX333" fmla="*/ 680084 w 1121631"/>
                  <a:gd name="connsiteY333" fmla="*/ 235999 h 1433728"/>
                  <a:gd name="connsiteX334" fmla="*/ 677547 w 1121631"/>
                  <a:gd name="connsiteY334" fmla="*/ 235999 h 1433728"/>
                  <a:gd name="connsiteX335" fmla="*/ 680084 w 1121631"/>
                  <a:gd name="connsiteY335" fmla="*/ 233462 h 1433728"/>
                  <a:gd name="connsiteX336" fmla="*/ 682622 w 1121631"/>
                  <a:gd name="connsiteY336" fmla="*/ 233462 h 1433728"/>
                  <a:gd name="connsiteX337" fmla="*/ 682622 w 1121631"/>
                  <a:gd name="connsiteY337" fmla="*/ 228387 h 1433728"/>
                  <a:gd name="connsiteX338" fmla="*/ 695310 w 1121631"/>
                  <a:gd name="connsiteY338" fmla="*/ 228387 h 1433728"/>
                  <a:gd name="connsiteX339" fmla="*/ 695310 w 1121631"/>
                  <a:gd name="connsiteY339" fmla="*/ 230924 h 1433728"/>
                  <a:gd name="connsiteX340" fmla="*/ 697848 w 1121631"/>
                  <a:gd name="connsiteY340" fmla="*/ 233462 h 1433728"/>
                  <a:gd name="connsiteX341" fmla="*/ 700385 w 1121631"/>
                  <a:gd name="connsiteY341" fmla="*/ 235999 h 1433728"/>
                  <a:gd name="connsiteX342" fmla="*/ 700385 w 1121631"/>
                  <a:gd name="connsiteY342" fmla="*/ 238537 h 1433728"/>
                  <a:gd name="connsiteX343" fmla="*/ 702923 w 1121631"/>
                  <a:gd name="connsiteY343" fmla="*/ 241075 h 1433728"/>
                  <a:gd name="connsiteX344" fmla="*/ 710536 w 1121631"/>
                  <a:gd name="connsiteY344" fmla="*/ 241075 h 1433728"/>
                  <a:gd name="connsiteX345" fmla="*/ 713074 w 1121631"/>
                  <a:gd name="connsiteY345" fmla="*/ 243612 h 1433728"/>
                  <a:gd name="connsiteX346" fmla="*/ 718149 w 1121631"/>
                  <a:gd name="connsiteY346" fmla="*/ 241075 h 1433728"/>
                  <a:gd name="connsiteX347" fmla="*/ 723224 w 1121631"/>
                  <a:gd name="connsiteY347" fmla="*/ 241075 h 1433728"/>
                  <a:gd name="connsiteX348" fmla="*/ 725762 w 1121631"/>
                  <a:gd name="connsiteY348" fmla="*/ 243612 h 1433728"/>
                  <a:gd name="connsiteX349" fmla="*/ 725762 w 1121631"/>
                  <a:gd name="connsiteY349" fmla="*/ 241075 h 1433728"/>
                  <a:gd name="connsiteX350" fmla="*/ 728299 w 1121631"/>
                  <a:gd name="connsiteY350" fmla="*/ 241075 h 1433728"/>
                  <a:gd name="connsiteX351" fmla="*/ 728299 w 1121631"/>
                  <a:gd name="connsiteY351" fmla="*/ 238537 h 1433728"/>
                  <a:gd name="connsiteX352" fmla="*/ 730837 w 1121631"/>
                  <a:gd name="connsiteY352" fmla="*/ 238537 h 1433728"/>
                  <a:gd name="connsiteX353" fmla="*/ 730837 w 1121631"/>
                  <a:gd name="connsiteY353" fmla="*/ 235999 h 1433728"/>
                  <a:gd name="connsiteX354" fmla="*/ 733374 w 1121631"/>
                  <a:gd name="connsiteY354" fmla="*/ 235999 h 1433728"/>
                  <a:gd name="connsiteX355" fmla="*/ 735912 w 1121631"/>
                  <a:gd name="connsiteY355" fmla="*/ 233462 h 1433728"/>
                  <a:gd name="connsiteX356" fmla="*/ 738450 w 1121631"/>
                  <a:gd name="connsiteY356" fmla="*/ 233462 h 1433728"/>
                  <a:gd name="connsiteX357" fmla="*/ 738450 w 1121631"/>
                  <a:gd name="connsiteY357" fmla="*/ 235999 h 1433728"/>
                  <a:gd name="connsiteX358" fmla="*/ 740987 w 1121631"/>
                  <a:gd name="connsiteY358" fmla="*/ 235999 h 1433728"/>
                  <a:gd name="connsiteX359" fmla="*/ 743525 w 1121631"/>
                  <a:gd name="connsiteY359" fmla="*/ 238537 h 1433728"/>
                  <a:gd name="connsiteX360" fmla="*/ 751138 w 1121631"/>
                  <a:gd name="connsiteY360" fmla="*/ 238537 h 1433728"/>
                  <a:gd name="connsiteX361" fmla="*/ 751138 w 1121631"/>
                  <a:gd name="connsiteY361" fmla="*/ 235999 h 1433728"/>
                  <a:gd name="connsiteX362" fmla="*/ 753675 w 1121631"/>
                  <a:gd name="connsiteY362" fmla="*/ 235999 h 1433728"/>
                  <a:gd name="connsiteX363" fmla="*/ 753675 w 1121631"/>
                  <a:gd name="connsiteY363" fmla="*/ 233462 h 1433728"/>
                  <a:gd name="connsiteX364" fmla="*/ 756213 w 1121631"/>
                  <a:gd name="connsiteY364" fmla="*/ 230924 h 1433728"/>
                  <a:gd name="connsiteX365" fmla="*/ 753675 w 1121631"/>
                  <a:gd name="connsiteY365" fmla="*/ 230924 h 1433728"/>
                  <a:gd name="connsiteX366" fmla="*/ 753675 w 1121631"/>
                  <a:gd name="connsiteY366" fmla="*/ 228387 h 1433728"/>
                  <a:gd name="connsiteX367" fmla="*/ 758751 w 1121631"/>
                  <a:gd name="connsiteY367" fmla="*/ 228387 h 1433728"/>
                  <a:gd name="connsiteX368" fmla="*/ 761288 w 1121631"/>
                  <a:gd name="connsiteY368" fmla="*/ 225849 h 1433728"/>
                  <a:gd name="connsiteX369" fmla="*/ 758751 w 1121631"/>
                  <a:gd name="connsiteY369" fmla="*/ 225849 h 1433728"/>
                  <a:gd name="connsiteX370" fmla="*/ 758751 w 1121631"/>
                  <a:gd name="connsiteY370" fmla="*/ 223311 h 1433728"/>
                  <a:gd name="connsiteX371" fmla="*/ 761288 w 1121631"/>
                  <a:gd name="connsiteY371" fmla="*/ 220774 h 1433728"/>
                  <a:gd name="connsiteX372" fmla="*/ 768901 w 1121631"/>
                  <a:gd name="connsiteY372" fmla="*/ 220774 h 1433728"/>
                  <a:gd name="connsiteX373" fmla="*/ 768901 w 1121631"/>
                  <a:gd name="connsiteY373" fmla="*/ 218236 h 1433728"/>
                  <a:gd name="connsiteX374" fmla="*/ 766364 w 1121631"/>
                  <a:gd name="connsiteY374" fmla="*/ 215698 h 1433728"/>
                  <a:gd name="connsiteX375" fmla="*/ 766364 w 1121631"/>
                  <a:gd name="connsiteY375" fmla="*/ 213161 h 1433728"/>
                  <a:gd name="connsiteX376" fmla="*/ 773977 w 1121631"/>
                  <a:gd name="connsiteY376" fmla="*/ 213161 h 1433728"/>
                  <a:gd name="connsiteX377" fmla="*/ 776514 w 1121631"/>
                  <a:gd name="connsiteY377" fmla="*/ 210623 h 1433728"/>
                  <a:gd name="connsiteX378" fmla="*/ 781589 w 1121631"/>
                  <a:gd name="connsiteY378" fmla="*/ 210623 h 1433728"/>
                  <a:gd name="connsiteX379" fmla="*/ 784127 w 1121631"/>
                  <a:gd name="connsiteY379" fmla="*/ 208085 h 1433728"/>
                  <a:gd name="connsiteX380" fmla="*/ 781589 w 1121631"/>
                  <a:gd name="connsiteY380" fmla="*/ 208085 h 1433728"/>
                  <a:gd name="connsiteX381" fmla="*/ 781589 w 1121631"/>
                  <a:gd name="connsiteY381" fmla="*/ 205548 h 1433728"/>
                  <a:gd name="connsiteX382" fmla="*/ 779052 w 1121631"/>
                  <a:gd name="connsiteY382" fmla="*/ 205548 h 1433728"/>
                  <a:gd name="connsiteX383" fmla="*/ 779052 w 1121631"/>
                  <a:gd name="connsiteY383" fmla="*/ 197935 h 1433728"/>
                  <a:gd name="connsiteX384" fmla="*/ 776514 w 1121631"/>
                  <a:gd name="connsiteY384" fmla="*/ 195397 h 1433728"/>
                  <a:gd name="connsiteX385" fmla="*/ 776514 w 1121631"/>
                  <a:gd name="connsiteY385" fmla="*/ 180172 h 1433728"/>
                  <a:gd name="connsiteX386" fmla="*/ 779052 w 1121631"/>
                  <a:gd name="connsiteY386" fmla="*/ 177634 h 1433728"/>
                  <a:gd name="connsiteX387" fmla="*/ 781589 w 1121631"/>
                  <a:gd name="connsiteY387" fmla="*/ 175096 h 1433728"/>
                  <a:gd name="connsiteX388" fmla="*/ 786665 w 1121631"/>
                  <a:gd name="connsiteY388" fmla="*/ 175096 h 1433728"/>
                  <a:gd name="connsiteX389" fmla="*/ 786665 w 1121631"/>
                  <a:gd name="connsiteY389" fmla="*/ 172559 h 1433728"/>
                  <a:gd name="connsiteX390" fmla="*/ 789202 w 1121631"/>
                  <a:gd name="connsiteY390" fmla="*/ 167483 h 1433728"/>
                  <a:gd name="connsiteX391" fmla="*/ 789202 w 1121631"/>
                  <a:gd name="connsiteY391" fmla="*/ 164946 h 1433728"/>
                  <a:gd name="connsiteX392" fmla="*/ 786665 w 1121631"/>
                  <a:gd name="connsiteY392" fmla="*/ 159871 h 1433728"/>
                  <a:gd name="connsiteX393" fmla="*/ 786665 w 1121631"/>
                  <a:gd name="connsiteY393" fmla="*/ 152258 h 1433728"/>
                  <a:gd name="connsiteX394" fmla="*/ 784127 w 1121631"/>
                  <a:gd name="connsiteY394" fmla="*/ 149720 h 1433728"/>
                  <a:gd name="connsiteX395" fmla="*/ 784127 w 1121631"/>
                  <a:gd name="connsiteY395" fmla="*/ 139570 h 1433728"/>
                  <a:gd name="connsiteX396" fmla="*/ 786665 w 1121631"/>
                  <a:gd name="connsiteY396" fmla="*/ 137032 h 1433728"/>
                  <a:gd name="connsiteX397" fmla="*/ 789202 w 1121631"/>
                  <a:gd name="connsiteY397" fmla="*/ 137032 h 1433728"/>
                  <a:gd name="connsiteX398" fmla="*/ 789202 w 1121631"/>
                  <a:gd name="connsiteY398" fmla="*/ 139570 h 1433728"/>
                  <a:gd name="connsiteX399" fmla="*/ 794277 w 1121631"/>
                  <a:gd name="connsiteY399" fmla="*/ 139570 h 1433728"/>
                  <a:gd name="connsiteX400" fmla="*/ 794277 w 1121631"/>
                  <a:gd name="connsiteY400" fmla="*/ 144645 h 1433728"/>
                  <a:gd name="connsiteX401" fmla="*/ 799353 w 1121631"/>
                  <a:gd name="connsiteY401" fmla="*/ 144645 h 1433728"/>
                  <a:gd name="connsiteX402" fmla="*/ 799353 w 1121631"/>
                  <a:gd name="connsiteY402" fmla="*/ 142107 h 1433728"/>
                  <a:gd name="connsiteX403" fmla="*/ 801891 w 1121631"/>
                  <a:gd name="connsiteY403" fmla="*/ 142107 h 1433728"/>
                  <a:gd name="connsiteX404" fmla="*/ 801891 w 1121631"/>
                  <a:gd name="connsiteY404" fmla="*/ 144645 h 1433728"/>
                  <a:gd name="connsiteX405" fmla="*/ 804428 w 1121631"/>
                  <a:gd name="connsiteY405" fmla="*/ 144645 h 1433728"/>
                  <a:gd name="connsiteX406" fmla="*/ 804428 w 1121631"/>
                  <a:gd name="connsiteY406" fmla="*/ 139570 h 1433728"/>
                  <a:gd name="connsiteX407" fmla="*/ 806966 w 1121631"/>
                  <a:gd name="connsiteY407" fmla="*/ 137032 h 1433728"/>
                  <a:gd name="connsiteX408" fmla="*/ 804428 w 1121631"/>
                  <a:gd name="connsiteY408" fmla="*/ 134494 h 1433728"/>
                  <a:gd name="connsiteX409" fmla="*/ 804428 w 1121631"/>
                  <a:gd name="connsiteY409" fmla="*/ 129419 h 1433728"/>
                  <a:gd name="connsiteX410" fmla="*/ 806966 w 1121631"/>
                  <a:gd name="connsiteY410" fmla="*/ 126881 h 1433728"/>
                  <a:gd name="connsiteX411" fmla="*/ 812041 w 1121631"/>
                  <a:gd name="connsiteY411" fmla="*/ 129419 h 1433728"/>
                  <a:gd name="connsiteX412" fmla="*/ 817116 w 1121631"/>
                  <a:gd name="connsiteY412" fmla="*/ 129419 h 1433728"/>
                  <a:gd name="connsiteX413" fmla="*/ 817116 w 1121631"/>
                  <a:gd name="connsiteY413" fmla="*/ 124344 h 1433728"/>
                  <a:gd name="connsiteX414" fmla="*/ 819654 w 1121631"/>
                  <a:gd name="connsiteY414" fmla="*/ 119268 h 1433728"/>
                  <a:gd name="connsiteX415" fmla="*/ 817116 w 1121631"/>
                  <a:gd name="connsiteY415" fmla="*/ 116731 h 1433728"/>
                  <a:gd name="connsiteX416" fmla="*/ 817116 w 1121631"/>
                  <a:gd name="connsiteY416" fmla="*/ 114193 h 1433728"/>
                  <a:gd name="connsiteX417" fmla="*/ 812041 w 1121631"/>
                  <a:gd name="connsiteY417" fmla="*/ 114193 h 1433728"/>
                  <a:gd name="connsiteX418" fmla="*/ 812041 w 1121631"/>
                  <a:gd name="connsiteY418" fmla="*/ 111656 h 1433728"/>
                  <a:gd name="connsiteX419" fmla="*/ 814579 w 1121631"/>
                  <a:gd name="connsiteY419" fmla="*/ 109118 h 1433728"/>
                  <a:gd name="connsiteX420" fmla="*/ 814579 w 1121631"/>
                  <a:gd name="connsiteY420" fmla="*/ 106580 h 1433728"/>
                  <a:gd name="connsiteX421" fmla="*/ 822191 w 1121631"/>
                  <a:gd name="connsiteY421" fmla="*/ 106580 h 1433728"/>
                  <a:gd name="connsiteX422" fmla="*/ 822191 w 1121631"/>
                  <a:gd name="connsiteY422" fmla="*/ 109118 h 1433728"/>
                  <a:gd name="connsiteX423" fmla="*/ 824729 w 1121631"/>
                  <a:gd name="connsiteY423" fmla="*/ 109118 h 1433728"/>
                  <a:gd name="connsiteX424" fmla="*/ 824729 w 1121631"/>
                  <a:gd name="connsiteY424" fmla="*/ 106580 h 1433728"/>
                  <a:gd name="connsiteX425" fmla="*/ 827267 w 1121631"/>
                  <a:gd name="connsiteY425" fmla="*/ 101505 h 1433728"/>
                  <a:gd name="connsiteX426" fmla="*/ 834880 w 1121631"/>
                  <a:gd name="connsiteY426" fmla="*/ 101505 h 1433728"/>
                  <a:gd name="connsiteX427" fmla="*/ 839955 w 1121631"/>
                  <a:gd name="connsiteY427" fmla="*/ 98967 h 1433728"/>
                  <a:gd name="connsiteX428" fmla="*/ 839955 w 1121631"/>
                  <a:gd name="connsiteY428" fmla="*/ 96430 h 1433728"/>
                  <a:gd name="connsiteX429" fmla="*/ 837417 w 1121631"/>
                  <a:gd name="connsiteY429" fmla="*/ 93892 h 1433728"/>
                  <a:gd name="connsiteX430" fmla="*/ 837417 w 1121631"/>
                  <a:gd name="connsiteY430" fmla="*/ 83742 h 1433728"/>
                  <a:gd name="connsiteX431" fmla="*/ 839955 w 1121631"/>
                  <a:gd name="connsiteY431" fmla="*/ 83742 h 1433728"/>
                  <a:gd name="connsiteX432" fmla="*/ 842493 w 1121631"/>
                  <a:gd name="connsiteY432" fmla="*/ 86279 h 1433728"/>
                  <a:gd name="connsiteX433" fmla="*/ 845030 w 1121631"/>
                  <a:gd name="connsiteY433" fmla="*/ 83742 h 1433728"/>
                  <a:gd name="connsiteX434" fmla="*/ 850105 w 1121631"/>
                  <a:gd name="connsiteY434" fmla="*/ 83742 h 1433728"/>
                  <a:gd name="connsiteX435" fmla="*/ 852643 w 1121631"/>
                  <a:gd name="connsiteY435" fmla="*/ 86279 h 1433728"/>
                  <a:gd name="connsiteX436" fmla="*/ 852643 w 1121631"/>
                  <a:gd name="connsiteY436" fmla="*/ 83742 h 1433728"/>
                  <a:gd name="connsiteX437" fmla="*/ 855181 w 1121631"/>
                  <a:gd name="connsiteY437" fmla="*/ 83742 h 1433728"/>
                  <a:gd name="connsiteX438" fmla="*/ 852643 w 1121631"/>
                  <a:gd name="connsiteY438" fmla="*/ 81204 h 1433728"/>
                  <a:gd name="connsiteX439" fmla="*/ 850105 w 1121631"/>
                  <a:gd name="connsiteY439" fmla="*/ 81204 h 1433728"/>
                  <a:gd name="connsiteX440" fmla="*/ 847568 w 1121631"/>
                  <a:gd name="connsiteY440" fmla="*/ 76129 h 1433728"/>
                  <a:gd name="connsiteX441" fmla="*/ 850105 w 1121631"/>
                  <a:gd name="connsiteY441" fmla="*/ 73591 h 1433728"/>
                  <a:gd name="connsiteX442" fmla="*/ 852643 w 1121631"/>
                  <a:gd name="connsiteY442" fmla="*/ 73591 h 1433728"/>
                  <a:gd name="connsiteX443" fmla="*/ 860256 w 1121631"/>
                  <a:gd name="connsiteY443" fmla="*/ 71054 h 1433728"/>
                  <a:gd name="connsiteX444" fmla="*/ 865331 w 1121631"/>
                  <a:gd name="connsiteY444" fmla="*/ 71054 h 1433728"/>
                  <a:gd name="connsiteX445" fmla="*/ 870406 w 1121631"/>
                  <a:gd name="connsiteY445" fmla="*/ 73591 h 1433728"/>
                  <a:gd name="connsiteX446" fmla="*/ 870406 w 1121631"/>
                  <a:gd name="connsiteY446" fmla="*/ 68516 h 1433728"/>
                  <a:gd name="connsiteX447" fmla="*/ 867869 w 1121631"/>
                  <a:gd name="connsiteY447" fmla="*/ 68516 h 1433728"/>
                  <a:gd name="connsiteX448" fmla="*/ 867869 w 1121631"/>
                  <a:gd name="connsiteY448" fmla="*/ 65978 h 1433728"/>
                  <a:gd name="connsiteX449" fmla="*/ 865331 w 1121631"/>
                  <a:gd name="connsiteY449" fmla="*/ 65978 h 1433728"/>
                  <a:gd name="connsiteX450" fmla="*/ 865331 w 1121631"/>
                  <a:gd name="connsiteY450" fmla="*/ 60903 h 1433728"/>
                  <a:gd name="connsiteX451" fmla="*/ 872944 w 1121631"/>
                  <a:gd name="connsiteY451" fmla="*/ 60903 h 1433728"/>
                  <a:gd name="connsiteX452" fmla="*/ 872944 w 1121631"/>
                  <a:gd name="connsiteY452" fmla="*/ 63441 h 1433728"/>
                  <a:gd name="connsiteX453" fmla="*/ 875482 w 1121631"/>
                  <a:gd name="connsiteY453" fmla="*/ 65978 h 1433728"/>
                  <a:gd name="connsiteX454" fmla="*/ 878019 w 1121631"/>
                  <a:gd name="connsiteY454" fmla="*/ 68516 h 1433728"/>
                  <a:gd name="connsiteX455" fmla="*/ 880557 w 1121631"/>
                  <a:gd name="connsiteY455" fmla="*/ 68516 h 1433728"/>
                  <a:gd name="connsiteX456" fmla="*/ 883094 w 1121631"/>
                  <a:gd name="connsiteY456" fmla="*/ 65978 h 1433728"/>
                  <a:gd name="connsiteX457" fmla="*/ 885632 w 1121631"/>
                  <a:gd name="connsiteY457" fmla="*/ 65978 h 1433728"/>
                  <a:gd name="connsiteX458" fmla="*/ 885632 w 1121631"/>
                  <a:gd name="connsiteY458" fmla="*/ 68516 h 1433728"/>
                  <a:gd name="connsiteX459" fmla="*/ 883094 w 1121631"/>
                  <a:gd name="connsiteY459" fmla="*/ 71054 h 1433728"/>
                  <a:gd name="connsiteX460" fmla="*/ 880557 w 1121631"/>
                  <a:gd name="connsiteY460" fmla="*/ 73591 h 1433728"/>
                  <a:gd name="connsiteX461" fmla="*/ 878019 w 1121631"/>
                  <a:gd name="connsiteY461" fmla="*/ 73591 h 1433728"/>
                  <a:gd name="connsiteX462" fmla="*/ 878019 w 1121631"/>
                  <a:gd name="connsiteY462" fmla="*/ 76129 h 1433728"/>
                  <a:gd name="connsiteX463" fmla="*/ 880557 w 1121631"/>
                  <a:gd name="connsiteY463" fmla="*/ 78666 h 1433728"/>
                  <a:gd name="connsiteX464" fmla="*/ 883094 w 1121631"/>
                  <a:gd name="connsiteY464" fmla="*/ 81204 h 1433728"/>
                  <a:gd name="connsiteX465" fmla="*/ 888170 w 1121631"/>
                  <a:gd name="connsiteY465" fmla="*/ 81204 h 1433728"/>
                  <a:gd name="connsiteX466" fmla="*/ 890708 w 1121631"/>
                  <a:gd name="connsiteY466" fmla="*/ 78666 h 1433728"/>
                  <a:gd name="connsiteX467" fmla="*/ 890708 w 1121631"/>
                  <a:gd name="connsiteY467" fmla="*/ 73591 h 1433728"/>
                  <a:gd name="connsiteX468" fmla="*/ 893245 w 1121631"/>
                  <a:gd name="connsiteY468" fmla="*/ 76129 h 1433728"/>
                  <a:gd name="connsiteX469" fmla="*/ 898320 w 1121631"/>
                  <a:gd name="connsiteY469" fmla="*/ 78666 h 1433728"/>
                  <a:gd name="connsiteX470" fmla="*/ 908471 w 1121631"/>
                  <a:gd name="connsiteY470" fmla="*/ 78666 h 1433728"/>
                  <a:gd name="connsiteX471" fmla="*/ 911008 w 1121631"/>
                  <a:gd name="connsiteY471" fmla="*/ 81204 h 1433728"/>
                  <a:gd name="connsiteX472" fmla="*/ 908471 w 1121631"/>
                  <a:gd name="connsiteY472" fmla="*/ 81204 h 1433728"/>
                  <a:gd name="connsiteX473" fmla="*/ 913546 w 1121631"/>
                  <a:gd name="connsiteY473" fmla="*/ 81204 h 1433728"/>
                  <a:gd name="connsiteX474" fmla="*/ 916084 w 1121631"/>
                  <a:gd name="connsiteY474" fmla="*/ 78666 h 1433728"/>
                  <a:gd name="connsiteX475" fmla="*/ 931310 w 1121631"/>
                  <a:gd name="connsiteY475" fmla="*/ 78666 h 1433728"/>
                  <a:gd name="connsiteX476" fmla="*/ 933847 w 1121631"/>
                  <a:gd name="connsiteY476" fmla="*/ 76129 h 1433728"/>
                  <a:gd name="connsiteX477" fmla="*/ 931310 w 1121631"/>
                  <a:gd name="connsiteY477" fmla="*/ 73591 h 1433728"/>
                  <a:gd name="connsiteX478" fmla="*/ 931310 w 1121631"/>
                  <a:gd name="connsiteY478" fmla="*/ 71054 h 1433728"/>
                  <a:gd name="connsiteX479" fmla="*/ 928772 w 1121631"/>
                  <a:gd name="connsiteY479" fmla="*/ 71054 h 1433728"/>
                  <a:gd name="connsiteX480" fmla="*/ 926234 w 1121631"/>
                  <a:gd name="connsiteY480" fmla="*/ 68516 h 1433728"/>
                  <a:gd name="connsiteX481" fmla="*/ 921159 w 1121631"/>
                  <a:gd name="connsiteY481" fmla="*/ 65978 h 1433728"/>
                  <a:gd name="connsiteX482" fmla="*/ 918621 w 1121631"/>
                  <a:gd name="connsiteY482" fmla="*/ 65978 h 1433728"/>
                  <a:gd name="connsiteX483" fmla="*/ 918621 w 1121631"/>
                  <a:gd name="connsiteY483" fmla="*/ 58365 h 1433728"/>
                  <a:gd name="connsiteX484" fmla="*/ 938922 w 1121631"/>
                  <a:gd name="connsiteY484" fmla="*/ 58365 h 1433728"/>
                  <a:gd name="connsiteX485" fmla="*/ 938922 w 1121631"/>
                  <a:gd name="connsiteY485" fmla="*/ 63441 h 1433728"/>
                  <a:gd name="connsiteX486" fmla="*/ 941460 w 1121631"/>
                  <a:gd name="connsiteY486" fmla="*/ 60903 h 1433728"/>
                  <a:gd name="connsiteX487" fmla="*/ 943998 w 1121631"/>
                  <a:gd name="connsiteY487" fmla="*/ 58365 h 1433728"/>
                  <a:gd name="connsiteX488" fmla="*/ 951611 w 1121631"/>
                  <a:gd name="connsiteY488" fmla="*/ 58365 h 1433728"/>
                  <a:gd name="connsiteX489" fmla="*/ 954148 w 1121631"/>
                  <a:gd name="connsiteY489" fmla="*/ 55828 h 1433728"/>
                  <a:gd name="connsiteX490" fmla="*/ 959223 w 1121631"/>
                  <a:gd name="connsiteY490" fmla="*/ 55828 h 1433728"/>
                  <a:gd name="connsiteX491" fmla="*/ 966836 w 1121631"/>
                  <a:gd name="connsiteY491" fmla="*/ 53290 h 1433728"/>
                  <a:gd name="connsiteX492" fmla="*/ 974449 w 1121631"/>
                  <a:gd name="connsiteY492" fmla="*/ 53290 h 1433728"/>
                  <a:gd name="connsiteX493" fmla="*/ 974449 w 1121631"/>
                  <a:gd name="connsiteY493" fmla="*/ 50753 h 1433728"/>
                  <a:gd name="connsiteX494" fmla="*/ 976987 w 1121631"/>
                  <a:gd name="connsiteY494" fmla="*/ 48215 h 1433728"/>
                  <a:gd name="connsiteX495" fmla="*/ 979525 w 1121631"/>
                  <a:gd name="connsiteY495" fmla="*/ 45677 h 1433728"/>
                  <a:gd name="connsiteX496" fmla="*/ 984599 w 1121631"/>
                  <a:gd name="connsiteY496" fmla="*/ 45677 h 1433728"/>
                  <a:gd name="connsiteX497" fmla="*/ 984599 w 1121631"/>
                  <a:gd name="connsiteY497" fmla="*/ 40602 h 1433728"/>
                  <a:gd name="connsiteX498" fmla="*/ 987137 w 1121631"/>
                  <a:gd name="connsiteY498" fmla="*/ 35527 h 1433728"/>
                  <a:gd name="connsiteX499" fmla="*/ 987137 w 1121631"/>
                  <a:gd name="connsiteY499" fmla="*/ 32989 h 1433728"/>
                  <a:gd name="connsiteX500" fmla="*/ 989675 w 1121631"/>
                  <a:gd name="connsiteY500" fmla="*/ 32989 h 1433728"/>
                  <a:gd name="connsiteX501" fmla="*/ 992213 w 1121631"/>
                  <a:gd name="connsiteY501" fmla="*/ 35527 h 1433728"/>
                  <a:gd name="connsiteX502" fmla="*/ 992213 w 1121631"/>
                  <a:gd name="connsiteY502" fmla="*/ 38064 h 1433728"/>
                  <a:gd name="connsiteX503" fmla="*/ 989675 w 1121631"/>
                  <a:gd name="connsiteY503" fmla="*/ 40602 h 1433728"/>
                  <a:gd name="connsiteX504" fmla="*/ 987137 w 1121631"/>
                  <a:gd name="connsiteY504" fmla="*/ 40602 h 1433728"/>
                  <a:gd name="connsiteX505" fmla="*/ 987137 w 1121631"/>
                  <a:gd name="connsiteY505" fmla="*/ 43140 h 1433728"/>
                  <a:gd name="connsiteX506" fmla="*/ 992213 w 1121631"/>
                  <a:gd name="connsiteY506" fmla="*/ 43140 h 1433728"/>
                  <a:gd name="connsiteX507" fmla="*/ 994750 w 1121631"/>
                  <a:gd name="connsiteY507" fmla="*/ 40602 h 1433728"/>
                  <a:gd name="connsiteX508" fmla="*/ 994750 w 1121631"/>
                  <a:gd name="connsiteY508" fmla="*/ 38064 h 1433728"/>
                  <a:gd name="connsiteX509" fmla="*/ 997288 w 1121631"/>
                  <a:gd name="connsiteY509" fmla="*/ 35527 h 1433728"/>
                  <a:gd name="connsiteX510" fmla="*/ 997288 w 1121631"/>
                  <a:gd name="connsiteY510" fmla="*/ 32989 h 1433728"/>
                  <a:gd name="connsiteX511" fmla="*/ 997288 w 1121631"/>
                  <a:gd name="connsiteY511" fmla="*/ 35527 h 1433728"/>
                  <a:gd name="connsiteX512" fmla="*/ 999825 w 1121631"/>
                  <a:gd name="connsiteY512" fmla="*/ 35527 h 1433728"/>
                  <a:gd name="connsiteX513" fmla="*/ 999825 w 1121631"/>
                  <a:gd name="connsiteY513" fmla="*/ 38064 h 1433728"/>
                  <a:gd name="connsiteX514" fmla="*/ 1002363 w 1121631"/>
                  <a:gd name="connsiteY514" fmla="*/ 40602 h 1433728"/>
                  <a:gd name="connsiteX515" fmla="*/ 1009976 w 1121631"/>
                  <a:gd name="connsiteY515" fmla="*/ 40602 h 1433728"/>
                  <a:gd name="connsiteX516" fmla="*/ 1009976 w 1121631"/>
                  <a:gd name="connsiteY516" fmla="*/ 43140 h 1433728"/>
                  <a:gd name="connsiteX517" fmla="*/ 1012513 w 1121631"/>
                  <a:gd name="connsiteY517" fmla="*/ 43140 h 1433728"/>
                  <a:gd name="connsiteX518" fmla="*/ 1017589 w 1121631"/>
                  <a:gd name="connsiteY518" fmla="*/ 48215 h 1433728"/>
                  <a:gd name="connsiteX519" fmla="*/ 1020127 w 1121631"/>
                  <a:gd name="connsiteY519" fmla="*/ 45677 h 1433728"/>
                  <a:gd name="connsiteX520" fmla="*/ 1022664 w 1121631"/>
                  <a:gd name="connsiteY520" fmla="*/ 45677 h 1433728"/>
                  <a:gd name="connsiteX521" fmla="*/ 1022664 w 1121631"/>
                  <a:gd name="connsiteY521" fmla="*/ 43140 h 1433728"/>
                  <a:gd name="connsiteX522" fmla="*/ 1025202 w 1121631"/>
                  <a:gd name="connsiteY522" fmla="*/ 43140 h 1433728"/>
                  <a:gd name="connsiteX523" fmla="*/ 1027739 w 1121631"/>
                  <a:gd name="connsiteY523" fmla="*/ 45677 h 1433728"/>
                  <a:gd name="connsiteX524" fmla="*/ 1030277 w 1121631"/>
                  <a:gd name="connsiteY524" fmla="*/ 48215 h 1433728"/>
                  <a:gd name="connsiteX525" fmla="*/ 1035352 w 1121631"/>
                  <a:gd name="connsiteY525" fmla="*/ 48215 h 1433728"/>
                  <a:gd name="connsiteX526" fmla="*/ 1035352 w 1121631"/>
                  <a:gd name="connsiteY526" fmla="*/ 45677 h 1433728"/>
                  <a:gd name="connsiteX527" fmla="*/ 1037890 w 1121631"/>
                  <a:gd name="connsiteY527" fmla="*/ 43140 h 1433728"/>
                  <a:gd name="connsiteX528" fmla="*/ 1040428 w 1121631"/>
                  <a:gd name="connsiteY528" fmla="*/ 43140 h 1433728"/>
                  <a:gd name="connsiteX529" fmla="*/ 1045503 w 1121631"/>
                  <a:gd name="connsiteY529" fmla="*/ 45677 h 1433728"/>
                  <a:gd name="connsiteX530" fmla="*/ 1048040 w 1121631"/>
                  <a:gd name="connsiteY530" fmla="*/ 43140 h 1433728"/>
                  <a:gd name="connsiteX531" fmla="*/ 1053116 w 1121631"/>
                  <a:gd name="connsiteY531" fmla="*/ 43140 h 1433728"/>
                  <a:gd name="connsiteX532" fmla="*/ 1055653 w 1121631"/>
                  <a:gd name="connsiteY532" fmla="*/ 45677 h 1433728"/>
                  <a:gd name="connsiteX533" fmla="*/ 1058191 w 1121631"/>
                  <a:gd name="connsiteY533" fmla="*/ 43140 h 1433728"/>
                  <a:gd name="connsiteX534" fmla="*/ 1060728 w 1121631"/>
                  <a:gd name="connsiteY534" fmla="*/ 40602 h 1433728"/>
                  <a:gd name="connsiteX535" fmla="*/ 1060728 w 1121631"/>
                  <a:gd name="connsiteY535" fmla="*/ 38064 h 1433728"/>
                  <a:gd name="connsiteX536" fmla="*/ 1058191 w 1121631"/>
                  <a:gd name="connsiteY536" fmla="*/ 35527 h 1433728"/>
                  <a:gd name="connsiteX537" fmla="*/ 1058191 w 1121631"/>
                  <a:gd name="connsiteY537" fmla="*/ 32989 h 1433728"/>
                  <a:gd name="connsiteX538" fmla="*/ 1060728 w 1121631"/>
                  <a:gd name="connsiteY538" fmla="*/ 32989 h 1433728"/>
                  <a:gd name="connsiteX539" fmla="*/ 1063266 w 1121631"/>
                  <a:gd name="connsiteY539" fmla="*/ 35527 h 1433728"/>
                  <a:gd name="connsiteX540" fmla="*/ 1065804 w 1121631"/>
                  <a:gd name="connsiteY540" fmla="*/ 38064 h 1433728"/>
                  <a:gd name="connsiteX541" fmla="*/ 1070879 w 1121631"/>
                  <a:gd name="connsiteY541" fmla="*/ 38064 h 1433728"/>
                  <a:gd name="connsiteX542" fmla="*/ 1070879 w 1121631"/>
                  <a:gd name="connsiteY542" fmla="*/ 30451 h 1433728"/>
                  <a:gd name="connsiteX543" fmla="*/ 1073417 w 1121631"/>
                  <a:gd name="connsiteY543" fmla="*/ 30451 h 1433728"/>
                  <a:gd name="connsiteX544" fmla="*/ 1075954 w 1121631"/>
                  <a:gd name="connsiteY544" fmla="*/ 27914 h 1433728"/>
                  <a:gd name="connsiteX545" fmla="*/ 1075954 w 1121631"/>
                  <a:gd name="connsiteY545" fmla="*/ 25376 h 1433728"/>
                  <a:gd name="connsiteX546" fmla="*/ 1078492 w 1121631"/>
                  <a:gd name="connsiteY546" fmla="*/ 25376 h 1433728"/>
                  <a:gd name="connsiteX547" fmla="*/ 1078492 w 1121631"/>
                  <a:gd name="connsiteY547" fmla="*/ 27914 h 1433728"/>
                  <a:gd name="connsiteX548" fmla="*/ 1081030 w 1121631"/>
                  <a:gd name="connsiteY548" fmla="*/ 30451 h 1433728"/>
                  <a:gd name="connsiteX549" fmla="*/ 1086105 w 1121631"/>
                  <a:gd name="connsiteY549" fmla="*/ 30451 h 1433728"/>
                  <a:gd name="connsiteX550" fmla="*/ 1088642 w 1121631"/>
                  <a:gd name="connsiteY550" fmla="*/ 27914 h 1433728"/>
                  <a:gd name="connsiteX551" fmla="*/ 1088642 w 1121631"/>
                  <a:gd name="connsiteY551" fmla="*/ 25376 h 1433728"/>
                  <a:gd name="connsiteX552" fmla="*/ 1091180 w 1121631"/>
                  <a:gd name="connsiteY552" fmla="*/ 25376 h 1433728"/>
                  <a:gd name="connsiteX553" fmla="*/ 1091180 w 1121631"/>
                  <a:gd name="connsiteY553" fmla="*/ 30451 h 1433728"/>
                  <a:gd name="connsiteX554" fmla="*/ 1093718 w 1121631"/>
                  <a:gd name="connsiteY554" fmla="*/ 30451 h 1433728"/>
                  <a:gd name="connsiteX555" fmla="*/ 1093718 w 1121631"/>
                  <a:gd name="connsiteY555" fmla="*/ 27914 h 1433728"/>
                  <a:gd name="connsiteX556" fmla="*/ 1096256 w 1121631"/>
                  <a:gd name="connsiteY556" fmla="*/ 27914 h 1433728"/>
                  <a:gd name="connsiteX557" fmla="*/ 1096256 w 1121631"/>
                  <a:gd name="connsiteY557" fmla="*/ 25376 h 1433728"/>
                  <a:gd name="connsiteX558" fmla="*/ 1098793 w 1121631"/>
                  <a:gd name="connsiteY558" fmla="*/ 22839 h 1433728"/>
                  <a:gd name="connsiteX559" fmla="*/ 1101330 w 1121631"/>
                  <a:gd name="connsiteY559" fmla="*/ 17763 h 1433728"/>
                  <a:gd name="connsiteX560" fmla="*/ 1098793 w 1121631"/>
                  <a:gd name="connsiteY560" fmla="*/ 15226 h 1433728"/>
                  <a:gd name="connsiteX561" fmla="*/ 1098793 w 1121631"/>
                  <a:gd name="connsiteY561" fmla="*/ 12688 h 1433728"/>
                  <a:gd name="connsiteX562" fmla="*/ 1096256 w 1121631"/>
                  <a:gd name="connsiteY562" fmla="*/ 10150 h 1433728"/>
                  <a:gd name="connsiteX563" fmla="*/ 1098793 w 1121631"/>
                  <a:gd name="connsiteY563" fmla="*/ 7613 h 1433728"/>
                  <a:gd name="connsiteX564" fmla="*/ 1098793 w 1121631"/>
                  <a:gd name="connsiteY564" fmla="*/ 5075 h 1433728"/>
                  <a:gd name="connsiteX565" fmla="*/ 1101330 w 1121631"/>
                  <a:gd name="connsiteY565" fmla="*/ 2538 h 1433728"/>
                  <a:gd name="connsiteX566" fmla="*/ 1106406 w 1121631"/>
                  <a:gd name="connsiteY566" fmla="*/ 5075 h 1433728"/>
                  <a:gd name="connsiteX567" fmla="*/ 1108944 w 1121631"/>
                  <a:gd name="connsiteY567" fmla="*/ 5075 h 1433728"/>
                  <a:gd name="connsiteX568" fmla="*/ 1108944 w 1121631"/>
                  <a:gd name="connsiteY568" fmla="*/ 2538 h 1433728"/>
                  <a:gd name="connsiteX569" fmla="*/ 1111481 w 1121631"/>
                  <a:gd name="connsiteY569" fmla="*/ 0 h 1433728"/>
                  <a:gd name="connsiteX570" fmla="*/ 1111481 w 1121631"/>
                  <a:gd name="connsiteY570" fmla="*/ 2538 h 1433728"/>
                  <a:gd name="connsiteX571" fmla="*/ 1114019 w 1121631"/>
                  <a:gd name="connsiteY571" fmla="*/ 5075 h 1433728"/>
                  <a:gd name="connsiteX572" fmla="*/ 1114019 w 1121631"/>
                  <a:gd name="connsiteY572" fmla="*/ 7613 h 1433728"/>
                  <a:gd name="connsiteX573" fmla="*/ 1116556 w 1121631"/>
                  <a:gd name="connsiteY573" fmla="*/ 10150 h 1433728"/>
                  <a:gd name="connsiteX574" fmla="*/ 1119094 w 1121631"/>
                  <a:gd name="connsiteY574" fmla="*/ 12688 h 1433728"/>
                  <a:gd name="connsiteX575" fmla="*/ 1119094 w 1121631"/>
                  <a:gd name="connsiteY575" fmla="*/ 25376 h 1433728"/>
                  <a:gd name="connsiteX576" fmla="*/ 1116556 w 1121631"/>
                  <a:gd name="connsiteY576" fmla="*/ 30451 h 1433728"/>
                  <a:gd name="connsiteX577" fmla="*/ 1119094 w 1121631"/>
                  <a:gd name="connsiteY577" fmla="*/ 30451 h 1433728"/>
                  <a:gd name="connsiteX578" fmla="*/ 1119094 w 1121631"/>
                  <a:gd name="connsiteY578" fmla="*/ 35527 h 1433728"/>
                  <a:gd name="connsiteX579" fmla="*/ 1121632 w 1121631"/>
                  <a:gd name="connsiteY579" fmla="*/ 38064 h 1433728"/>
                  <a:gd name="connsiteX580" fmla="*/ 1119094 w 1121631"/>
                  <a:gd name="connsiteY580" fmla="*/ 43140 h 1433728"/>
                  <a:gd name="connsiteX581" fmla="*/ 1119094 w 1121631"/>
                  <a:gd name="connsiteY581" fmla="*/ 50753 h 1433728"/>
                  <a:gd name="connsiteX582" fmla="*/ 1116556 w 1121631"/>
                  <a:gd name="connsiteY582" fmla="*/ 55828 h 1433728"/>
                  <a:gd name="connsiteX583" fmla="*/ 1114019 w 1121631"/>
                  <a:gd name="connsiteY583" fmla="*/ 63441 h 1433728"/>
                  <a:gd name="connsiteX584" fmla="*/ 1111481 w 1121631"/>
                  <a:gd name="connsiteY584" fmla="*/ 65978 h 1433728"/>
                  <a:gd name="connsiteX585" fmla="*/ 1111481 w 1121631"/>
                  <a:gd name="connsiteY585" fmla="*/ 73591 h 1433728"/>
                  <a:gd name="connsiteX586" fmla="*/ 1108944 w 1121631"/>
                  <a:gd name="connsiteY586" fmla="*/ 78666 h 1433728"/>
                  <a:gd name="connsiteX587" fmla="*/ 1103868 w 1121631"/>
                  <a:gd name="connsiteY587" fmla="*/ 83742 h 1433728"/>
                  <a:gd name="connsiteX588" fmla="*/ 1101330 w 1121631"/>
                  <a:gd name="connsiteY588" fmla="*/ 88817 h 1433728"/>
                  <a:gd name="connsiteX589" fmla="*/ 1096256 w 1121631"/>
                  <a:gd name="connsiteY589" fmla="*/ 91355 h 1433728"/>
                  <a:gd name="connsiteX590" fmla="*/ 1091180 w 1121631"/>
                  <a:gd name="connsiteY590" fmla="*/ 91355 h 1433728"/>
                  <a:gd name="connsiteX591" fmla="*/ 1091180 w 1121631"/>
                  <a:gd name="connsiteY591" fmla="*/ 93892 h 1433728"/>
                  <a:gd name="connsiteX592" fmla="*/ 1086105 w 1121631"/>
                  <a:gd name="connsiteY592" fmla="*/ 96430 h 1433728"/>
                  <a:gd name="connsiteX593" fmla="*/ 1086105 w 1121631"/>
                  <a:gd name="connsiteY593" fmla="*/ 101505 h 1433728"/>
                  <a:gd name="connsiteX594" fmla="*/ 1088642 w 1121631"/>
                  <a:gd name="connsiteY594" fmla="*/ 104043 h 1433728"/>
                  <a:gd name="connsiteX595" fmla="*/ 1088642 w 1121631"/>
                  <a:gd name="connsiteY595" fmla="*/ 129408 h 1433728"/>
                  <a:gd name="connsiteX596" fmla="*/ 1086105 w 1121631"/>
                  <a:gd name="connsiteY596" fmla="*/ 137021 h 1433728"/>
                  <a:gd name="connsiteX597" fmla="*/ 1086105 w 1121631"/>
                  <a:gd name="connsiteY597" fmla="*/ 164925 h 1433728"/>
                  <a:gd name="connsiteX598" fmla="*/ 1083567 w 1121631"/>
                  <a:gd name="connsiteY598" fmla="*/ 185215 h 1433728"/>
                  <a:gd name="connsiteX599" fmla="*/ 1081030 w 1121631"/>
                  <a:gd name="connsiteY599" fmla="*/ 197903 h 1433728"/>
                  <a:gd name="connsiteX600" fmla="*/ 1078492 w 1121631"/>
                  <a:gd name="connsiteY600" fmla="*/ 205516 h 1433728"/>
                  <a:gd name="connsiteX601" fmla="*/ 1073417 w 1121631"/>
                  <a:gd name="connsiteY601" fmla="*/ 215667 h 1433728"/>
                  <a:gd name="connsiteX602" fmla="*/ 1068342 w 1121631"/>
                  <a:gd name="connsiteY602" fmla="*/ 225817 h 1433728"/>
                  <a:gd name="connsiteX603" fmla="*/ 1065804 w 1121631"/>
                  <a:gd name="connsiteY603" fmla="*/ 235968 h 1433728"/>
                  <a:gd name="connsiteX604" fmla="*/ 1063266 w 1121631"/>
                  <a:gd name="connsiteY604" fmla="*/ 243581 h 1433728"/>
                  <a:gd name="connsiteX605" fmla="*/ 1060728 w 1121631"/>
                  <a:gd name="connsiteY605" fmla="*/ 256269 h 1433728"/>
                  <a:gd name="connsiteX606" fmla="*/ 1060728 w 1121631"/>
                  <a:gd name="connsiteY606" fmla="*/ 258806 h 1433728"/>
                  <a:gd name="connsiteX607" fmla="*/ 1058191 w 1121631"/>
                  <a:gd name="connsiteY607" fmla="*/ 274032 h 1433728"/>
                  <a:gd name="connsiteX608" fmla="*/ 1055653 w 1121631"/>
                  <a:gd name="connsiteY608" fmla="*/ 284183 h 1433728"/>
                  <a:gd name="connsiteX609" fmla="*/ 1053116 w 1121631"/>
                  <a:gd name="connsiteY609" fmla="*/ 299408 h 1433728"/>
                  <a:gd name="connsiteX610" fmla="*/ 1048040 w 1121631"/>
                  <a:gd name="connsiteY610" fmla="*/ 312096 h 1433728"/>
                  <a:gd name="connsiteX611" fmla="*/ 1045503 w 1121631"/>
                  <a:gd name="connsiteY611" fmla="*/ 319709 h 1433728"/>
                  <a:gd name="connsiteX612" fmla="*/ 1042965 w 1121631"/>
                  <a:gd name="connsiteY612" fmla="*/ 324785 h 1433728"/>
                  <a:gd name="connsiteX613" fmla="*/ 1042965 w 1121631"/>
                  <a:gd name="connsiteY613" fmla="*/ 327322 h 1433728"/>
                  <a:gd name="connsiteX614" fmla="*/ 1040428 w 1121631"/>
                  <a:gd name="connsiteY614" fmla="*/ 332398 h 1433728"/>
                  <a:gd name="connsiteX615" fmla="*/ 1042965 w 1121631"/>
                  <a:gd name="connsiteY615" fmla="*/ 337473 h 1433728"/>
                  <a:gd name="connsiteX616" fmla="*/ 1048040 w 1121631"/>
                  <a:gd name="connsiteY616" fmla="*/ 345086 h 1433728"/>
                  <a:gd name="connsiteX617" fmla="*/ 1050578 w 1121631"/>
                  <a:gd name="connsiteY617" fmla="*/ 350161 h 1433728"/>
                  <a:gd name="connsiteX618" fmla="*/ 1053116 w 1121631"/>
                  <a:gd name="connsiteY618" fmla="*/ 355236 h 1433728"/>
                  <a:gd name="connsiteX619" fmla="*/ 1053116 w 1121631"/>
                  <a:gd name="connsiteY619" fmla="*/ 357774 h 1433728"/>
                  <a:gd name="connsiteX620" fmla="*/ 1055653 w 1121631"/>
                  <a:gd name="connsiteY620" fmla="*/ 360311 h 1433728"/>
                  <a:gd name="connsiteX621" fmla="*/ 1058191 w 1121631"/>
                  <a:gd name="connsiteY621" fmla="*/ 362849 h 1433728"/>
                  <a:gd name="connsiteX622" fmla="*/ 1055653 w 1121631"/>
                  <a:gd name="connsiteY622" fmla="*/ 365387 h 1433728"/>
                  <a:gd name="connsiteX623" fmla="*/ 1053116 w 1121631"/>
                  <a:gd name="connsiteY623" fmla="*/ 367924 h 1433728"/>
                  <a:gd name="connsiteX624" fmla="*/ 1050578 w 1121631"/>
                  <a:gd name="connsiteY624" fmla="*/ 370462 h 1433728"/>
                  <a:gd name="connsiteX625" fmla="*/ 1053116 w 1121631"/>
                  <a:gd name="connsiteY625" fmla="*/ 375537 h 1433728"/>
                  <a:gd name="connsiteX626" fmla="*/ 1053116 w 1121631"/>
                  <a:gd name="connsiteY626" fmla="*/ 378075 h 1433728"/>
                  <a:gd name="connsiteX627" fmla="*/ 1055653 w 1121631"/>
                  <a:gd name="connsiteY627" fmla="*/ 378075 h 1433728"/>
                  <a:gd name="connsiteX628" fmla="*/ 1055653 w 1121631"/>
                  <a:gd name="connsiteY628" fmla="*/ 385688 h 1433728"/>
                  <a:gd name="connsiteX629" fmla="*/ 1050578 w 1121631"/>
                  <a:gd name="connsiteY629" fmla="*/ 385688 h 1433728"/>
                  <a:gd name="connsiteX630" fmla="*/ 1048040 w 1121631"/>
                  <a:gd name="connsiteY630" fmla="*/ 380613 h 1433728"/>
                  <a:gd name="connsiteX631" fmla="*/ 1045503 w 1121631"/>
                  <a:gd name="connsiteY631" fmla="*/ 378075 h 1433728"/>
                  <a:gd name="connsiteX632" fmla="*/ 1045503 w 1121631"/>
                  <a:gd name="connsiteY632" fmla="*/ 380613 h 1433728"/>
                  <a:gd name="connsiteX633" fmla="*/ 1042965 w 1121631"/>
                  <a:gd name="connsiteY633" fmla="*/ 380613 h 1433728"/>
                  <a:gd name="connsiteX634" fmla="*/ 1042965 w 1121631"/>
                  <a:gd name="connsiteY634" fmla="*/ 383150 h 1433728"/>
                  <a:gd name="connsiteX635" fmla="*/ 1045503 w 1121631"/>
                  <a:gd name="connsiteY635" fmla="*/ 385688 h 1433728"/>
                  <a:gd name="connsiteX636" fmla="*/ 1048040 w 1121631"/>
                  <a:gd name="connsiteY636" fmla="*/ 388225 h 1433728"/>
                  <a:gd name="connsiteX637" fmla="*/ 1048040 w 1121631"/>
                  <a:gd name="connsiteY637" fmla="*/ 390763 h 1433728"/>
                  <a:gd name="connsiteX638" fmla="*/ 1042965 w 1121631"/>
                  <a:gd name="connsiteY638" fmla="*/ 390763 h 1433728"/>
                  <a:gd name="connsiteX639" fmla="*/ 1042965 w 1121631"/>
                  <a:gd name="connsiteY639" fmla="*/ 398376 h 1433728"/>
                  <a:gd name="connsiteX640" fmla="*/ 1045503 w 1121631"/>
                  <a:gd name="connsiteY640" fmla="*/ 400913 h 1433728"/>
                  <a:gd name="connsiteX641" fmla="*/ 1045503 w 1121631"/>
                  <a:gd name="connsiteY641" fmla="*/ 403451 h 1433728"/>
                  <a:gd name="connsiteX642" fmla="*/ 1042965 w 1121631"/>
                  <a:gd name="connsiteY642" fmla="*/ 405989 h 1433728"/>
                  <a:gd name="connsiteX643" fmla="*/ 1037890 w 1121631"/>
                  <a:gd name="connsiteY643" fmla="*/ 405989 h 1433728"/>
                  <a:gd name="connsiteX644" fmla="*/ 1032815 w 1121631"/>
                  <a:gd name="connsiteY644" fmla="*/ 400913 h 1433728"/>
                  <a:gd name="connsiteX645" fmla="*/ 1030277 w 1121631"/>
                  <a:gd name="connsiteY645" fmla="*/ 395838 h 1433728"/>
                  <a:gd name="connsiteX646" fmla="*/ 1027739 w 1121631"/>
                  <a:gd name="connsiteY646" fmla="*/ 395838 h 1433728"/>
                  <a:gd name="connsiteX647" fmla="*/ 1025202 w 1121631"/>
                  <a:gd name="connsiteY647" fmla="*/ 398376 h 1433728"/>
                  <a:gd name="connsiteX648" fmla="*/ 1027739 w 1121631"/>
                  <a:gd name="connsiteY648" fmla="*/ 405989 h 1433728"/>
                  <a:gd name="connsiteX649" fmla="*/ 1030277 w 1121631"/>
                  <a:gd name="connsiteY649" fmla="*/ 405989 h 1433728"/>
                  <a:gd name="connsiteX650" fmla="*/ 1035352 w 1121631"/>
                  <a:gd name="connsiteY650" fmla="*/ 408526 h 1433728"/>
                  <a:gd name="connsiteX651" fmla="*/ 1037890 w 1121631"/>
                  <a:gd name="connsiteY651" fmla="*/ 408526 h 1433728"/>
                  <a:gd name="connsiteX652" fmla="*/ 1035352 w 1121631"/>
                  <a:gd name="connsiteY652" fmla="*/ 411064 h 1433728"/>
                  <a:gd name="connsiteX653" fmla="*/ 1032815 w 1121631"/>
                  <a:gd name="connsiteY653" fmla="*/ 413602 h 1433728"/>
                  <a:gd name="connsiteX654" fmla="*/ 1030277 w 1121631"/>
                  <a:gd name="connsiteY654" fmla="*/ 413602 h 1433728"/>
                  <a:gd name="connsiteX655" fmla="*/ 1020127 w 1121631"/>
                  <a:gd name="connsiteY655" fmla="*/ 416139 h 1433728"/>
                  <a:gd name="connsiteX656" fmla="*/ 1017589 w 1121631"/>
                  <a:gd name="connsiteY656" fmla="*/ 413602 h 1433728"/>
                  <a:gd name="connsiteX657" fmla="*/ 1012513 w 1121631"/>
                  <a:gd name="connsiteY657" fmla="*/ 416139 h 1433728"/>
                  <a:gd name="connsiteX658" fmla="*/ 1015051 w 1121631"/>
                  <a:gd name="connsiteY658" fmla="*/ 418677 h 1433728"/>
                  <a:gd name="connsiteX659" fmla="*/ 1017589 w 1121631"/>
                  <a:gd name="connsiteY659" fmla="*/ 421215 h 1433728"/>
                  <a:gd name="connsiteX660" fmla="*/ 1015051 w 1121631"/>
                  <a:gd name="connsiteY660" fmla="*/ 423752 h 1433728"/>
                  <a:gd name="connsiteX661" fmla="*/ 1015051 w 1121631"/>
                  <a:gd name="connsiteY661" fmla="*/ 428827 h 1433728"/>
                  <a:gd name="connsiteX662" fmla="*/ 1012513 w 1121631"/>
                  <a:gd name="connsiteY662" fmla="*/ 431365 h 1433728"/>
                  <a:gd name="connsiteX663" fmla="*/ 1012513 w 1121631"/>
                  <a:gd name="connsiteY663" fmla="*/ 423752 h 1433728"/>
                  <a:gd name="connsiteX664" fmla="*/ 1007438 w 1121631"/>
                  <a:gd name="connsiteY664" fmla="*/ 421215 h 1433728"/>
                  <a:gd name="connsiteX665" fmla="*/ 1004901 w 1121631"/>
                  <a:gd name="connsiteY665" fmla="*/ 421215 h 1433728"/>
                  <a:gd name="connsiteX666" fmla="*/ 1002363 w 1121631"/>
                  <a:gd name="connsiteY666" fmla="*/ 423752 h 1433728"/>
                  <a:gd name="connsiteX667" fmla="*/ 999825 w 1121631"/>
                  <a:gd name="connsiteY667" fmla="*/ 426290 h 1433728"/>
                  <a:gd name="connsiteX668" fmla="*/ 999825 w 1121631"/>
                  <a:gd name="connsiteY668" fmla="*/ 423752 h 1433728"/>
                  <a:gd name="connsiteX669" fmla="*/ 997288 w 1121631"/>
                  <a:gd name="connsiteY669" fmla="*/ 423752 h 1433728"/>
                  <a:gd name="connsiteX670" fmla="*/ 994750 w 1121631"/>
                  <a:gd name="connsiteY670" fmla="*/ 426290 h 1433728"/>
                  <a:gd name="connsiteX671" fmla="*/ 994750 w 1121631"/>
                  <a:gd name="connsiteY671" fmla="*/ 428827 h 1433728"/>
                  <a:gd name="connsiteX672" fmla="*/ 997288 w 1121631"/>
                  <a:gd name="connsiteY672" fmla="*/ 431365 h 1433728"/>
                  <a:gd name="connsiteX673" fmla="*/ 1007438 w 1121631"/>
                  <a:gd name="connsiteY673" fmla="*/ 431365 h 1433728"/>
                  <a:gd name="connsiteX674" fmla="*/ 1007438 w 1121631"/>
                  <a:gd name="connsiteY674" fmla="*/ 436440 h 1433728"/>
                  <a:gd name="connsiteX675" fmla="*/ 1004901 w 1121631"/>
                  <a:gd name="connsiteY675" fmla="*/ 438978 h 1433728"/>
                  <a:gd name="connsiteX676" fmla="*/ 999825 w 1121631"/>
                  <a:gd name="connsiteY676" fmla="*/ 438978 h 1433728"/>
                  <a:gd name="connsiteX677" fmla="*/ 992213 w 1121631"/>
                  <a:gd name="connsiteY677" fmla="*/ 436440 h 1433728"/>
                  <a:gd name="connsiteX678" fmla="*/ 989675 w 1121631"/>
                  <a:gd name="connsiteY678" fmla="*/ 438978 h 1433728"/>
                  <a:gd name="connsiteX679" fmla="*/ 989675 w 1121631"/>
                  <a:gd name="connsiteY679" fmla="*/ 441516 h 1433728"/>
                  <a:gd name="connsiteX680" fmla="*/ 984599 w 1121631"/>
                  <a:gd name="connsiteY680" fmla="*/ 441516 h 1433728"/>
                  <a:gd name="connsiteX681" fmla="*/ 982062 w 1121631"/>
                  <a:gd name="connsiteY681" fmla="*/ 438978 h 1433728"/>
                  <a:gd name="connsiteX682" fmla="*/ 979525 w 1121631"/>
                  <a:gd name="connsiteY682" fmla="*/ 436440 h 1433728"/>
                  <a:gd name="connsiteX683" fmla="*/ 974449 w 1121631"/>
                  <a:gd name="connsiteY683" fmla="*/ 436440 h 1433728"/>
                  <a:gd name="connsiteX684" fmla="*/ 971911 w 1121631"/>
                  <a:gd name="connsiteY684" fmla="*/ 433903 h 1433728"/>
                  <a:gd name="connsiteX685" fmla="*/ 971911 w 1121631"/>
                  <a:gd name="connsiteY685" fmla="*/ 431365 h 1433728"/>
                  <a:gd name="connsiteX686" fmla="*/ 974449 w 1121631"/>
                  <a:gd name="connsiteY686" fmla="*/ 428827 h 1433728"/>
                  <a:gd name="connsiteX687" fmla="*/ 976987 w 1121631"/>
                  <a:gd name="connsiteY687" fmla="*/ 426290 h 1433728"/>
                  <a:gd name="connsiteX688" fmla="*/ 976987 w 1121631"/>
                  <a:gd name="connsiteY688" fmla="*/ 421215 h 1433728"/>
                  <a:gd name="connsiteX689" fmla="*/ 974449 w 1121631"/>
                  <a:gd name="connsiteY689" fmla="*/ 418677 h 1433728"/>
                  <a:gd name="connsiteX690" fmla="*/ 971911 w 1121631"/>
                  <a:gd name="connsiteY690" fmla="*/ 418677 h 1433728"/>
                  <a:gd name="connsiteX691" fmla="*/ 971911 w 1121631"/>
                  <a:gd name="connsiteY691" fmla="*/ 423752 h 1433728"/>
                  <a:gd name="connsiteX692" fmla="*/ 969374 w 1121631"/>
                  <a:gd name="connsiteY692" fmla="*/ 426290 h 1433728"/>
                  <a:gd name="connsiteX693" fmla="*/ 966836 w 1121631"/>
                  <a:gd name="connsiteY693" fmla="*/ 426290 h 1433728"/>
                  <a:gd name="connsiteX694" fmla="*/ 966836 w 1121631"/>
                  <a:gd name="connsiteY694" fmla="*/ 423752 h 1433728"/>
                  <a:gd name="connsiteX695" fmla="*/ 964299 w 1121631"/>
                  <a:gd name="connsiteY695" fmla="*/ 421215 h 1433728"/>
                  <a:gd name="connsiteX696" fmla="*/ 961761 w 1121631"/>
                  <a:gd name="connsiteY696" fmla="*/ 418677 h 1433728"/>
                  <a:gd name="connsiteX697" fmla="*/ 956686 w 1121631"/>
                  <a:gd name="connsiteY697" fmla="*/ 418677 h 1433728"/>
                  <a:gd name="connsiteX698" fmla="*/ 956686 w 1121631"/>
                  <a:gd name="connsiteY698" fmla="*/ 426290 h 1433728"/>
                  <a:gd name="connsiteX699" fmla="*/ 954148 w 1121631"/>
                  <a:gd name="connsiteY699" fmla="*/ 423752 h 1433728"/>
                  <a:gd name="connsiteX700" fmla="*/ 951611 w 1121631"/>
                  <a:gd name="connsiteY700" fmla="*/ 423752 h 1433728"/>
                  <a:gd name="connsiteX701" fmla="*/ 951611 w 1121631"/>
                  <a:gd name="connsiteY701" fmla="*/ 428827 h 1433728"/>
                  <a:gd name="connsiteX702" fmla="*/ 949073 w 1121631"/>
                  <a:gd name="connsiteY702" fmla="*/ 428827 h 1433728"/>
                  <a:gd name="connsiteX703" fmla="*/ 946535 w 1121631"/>
                  <a:gd name="connsiteY703" fmla="*/ 426290 h 1433728"/>
                  <a:gd name="connsiteX704" fmla="*/ 943998 w 1121631"/>
                  <a:gd name="connsiteY704" fmla="*/ 426290 h 1433728"/>
                  <a:gd name="connsiteX705" fmla="*/ 943998 w 1121631"/>
                  <a:gd name="connsiteY705" fmla="*/ 423752 h 1433728"/>
                  <a:gd name="connsiteX706" fmla="*/ 941460 w 1121631"/>
                  <a:gd name="connsiteY706" fmla="*/ 423752 h 1433728"/>
                  <a:gd name="connsiteX707" fmla="*/ 941460 w 1121631"/>
                  <a:gd name="connsiteY707" fmla="*/ 426290 h 1433728"/>
                  <a:gd name="connsiteX708" fmla="*/ 938922 w 1121631"/>
                  <a:gd name="connsiteY708" fmla="*/ 428827 h 1433728"/>
                  <a:gd name="connsiteX709" fmla="*/ 931310 w 1121631"/>
                  <a:gd name="connsiteY709" fmla="*/ 428827 h 1433728"/>
                  <a:gd name="connsiteX710" fmla="*/ 931310 w 1121631"/>
                  <a:gd name="connsiteY710" fmla="*/ 426290 h 1433728"/>
                  <a:gd name="connsiteX711" fmla="*/ 933847 w 1121631"/>
                  <a:gd name="connsiteY711" fmla="*/ 426290 h 1433728"/>
                  <a:gd name="connsiteX712" fmla="*/ 936385 w 1121631"/>
                  <a:gd name="connsiteY712" fmla="*/ 423752 h 1433728"/>
                  <a:gd name="connsiteX713" fmla="*/ 933847 w 1121631"/>
                  <a:gd name="connsiteY713" fmla="*/ 421215 h 1433728"/>
                  <a:gd name="connsiteX714" fmla="*/ 928772 w 1121631"/>
                  <a:gd name="connsiteY714" fmla="*/ 416139 h 1433728"/>
                  <a:gd name="connsiteX715" fmla="*/ 921159 w 1121631"/>
                  <a:gd name="connsiteY715" fmla="*/ 416139 h 1433728"/>
                  <a:gd name="connsiteX716" fmla="*/ 923697 w 1121631"/>
                  <a:gd name="connsiteY716" fmla="*/ 416139 h 1433728"/>
                  <a:gd name="connsiteX717" fmla="*/ 923697 w 1121631"/>
                  <a:gd name="connsiteY717" fmla="*/ 418677 h 1433728"/>
                  <a:gd name="connsiteX718" fmla="*/ 928772 w 1121631"/>
                  <a:gd name="connsiteY718" fmla="*/ 418677 h 1433728"/>
                  <a:gd name="connsiteX719" fmla="*/ 926234 w 1121631"/>
                  <a:gd name="connsiteY719" fmla="*/ 421215 h 1433728"/>
                  <a:gd name="connsiteX720" fmla="*/ 918621 w 1121631"/>
                  <a:gd name="connsiteY720" fmla="*/ 421215 h 1433728"/>
                  <a:gd name="connsiteX721" fmla="*/ 913546 w 1121631"/>
                  <a:gd name="connsiteY721" fmla="*/ 423752 h 1433728"/>
                  <a:gd name="connsiteX722" fmla="*/ 905933 w 1121631"/>
                  <a:gd name="connsiteY722" fmla="*/ 423752 h 1433728"/>
                  <a:gd name="connsiteX723" fmla="*/ 905933 w 1121631"/>
                  <a:gd name="connsiteY723" fmla="*/ 428827 h 1433728"/>
                  <a:gd name="connsiteX724" fmla="*/ 911008 w 1121631"/>
                  <a:gd name="connsiteY724" fmla="*/ 428827 h 1433728"/>
                  <a:gd name="connsiteX725" fmla="*/ 913546 w 1121631"/>
                  <a:gd name="connsiteY725" fmla="*/ 431365 h 1433728"/>
                  <a:gd name="connsiteX726" fmla="*/ 911008 w 1121631"/>
                  <a:gd name="connsiteY726" fmla="*/ 433903 h 1433728"/>
                  <a:gd name="connsiteX727" fmla="*/ 908471 w 1121631"/>
                  <a:gd name="connsiteY727" fmla="*/ 433903 h 1433728"/>
                  <a:gd name="connsiteX728" fmla="*/ 905933 w 1121631"/>
                  <a:gd name="connsiteY728" fmla="*/ 436440 h 1433728"/>
                  <a:gd name="connsiteX729" fmla="*/ 908471 w 1121631"/>
                  <a:gd name="connsiteY729" fmla="*/ 438978 h 1433728"/>
                  <a:gd name="connsiteX730" fmla="*/ 911008 w 1121631"/>
                  <a:gd name="connsiteY730" fmla="*/ 438978 h 1433728"/>
                  <a:gd name="connsiteX731" fmla="*/ 911008 w 1121631"/>
                  <a:gd name="connsiteY731" fmla="*/ 451666 h 1433728"/>
                  <a:gd name="connsiteX732" fmla="*/ 905933 w 1121631"/>
                  <a:gd name="connsiteY732" fmla="*/ 451666 h 1433728"/>
                  <a:gd name="connsiteX733" fmla="*/ 905933 w 1121631"/>
                  <a:gd name="connsiteY733" fmla="*/ 446591 h 1433728"/>
                  <a:gd name="connsiteX734" fmla="*/ 903396 w 1121631"/>
                  <a:gd name="connsiteY734" fmla="*/ 444053 h 1433728"/>
                  <a:gd name="connsiteX735" fmla="*/ 895783 w 1121631"/>
                  <a:gd name="connsiteY735" fmla="*/ 444053 h 1433728"/>
                  <a:gd name="connsiteX736" fmla="*/ 893245 w 1121631"/>
                  <a:gd name="connsiteY736" fmla="*/ 441516 h 1433728"/>
                  <a:gd name="connsiteX737" fmla="*/ 895783 w 1121631"/>
                  <a:gd name="connsiteY737" fmla="*/ 438978 h 1433728"/>
                  <a:gd name="connsiteX738" fmla="*/ 895783 w 1121631"/>
                  <a:gd name="connsiteY738" fmla="*/ 436440 h 1433728"/>
                  <a:gd name="connsiteX739" fmla="*/ 893245 w 1121631"/>
                  <a:gd name="connsiteY739" fmla="*/ 436440 h 1433728"/>
                  <a:gd name="connsiteX740" fmla="*/ 890708 w 1121631"/>
                  <a:gd name="connsiteY740" fmla="*/ 433903 h 1433728"/>
                  <a:gd name="connsiteX741" fmla="*/ 888170 w 1121631"/>
                  <a:gd name="connsiteY741" fmla="*/ 433903 h 1433728"/>
                  <a:gd name="connsiteX742" fmla="*/ 888170 w 1121631"/>
                  <a:gd name="connsiteY742" fmla="*/ 431365 h 1433728"/>
                  <a:gd name="connsiteX743" fmla="*/ 885632 w 1121631"/>
                  <a:gd name="connsiteY743" fmla="*/ 428827 h 1433728"/>
                  <a:gd name="connsiteX744" fmla="*/ 885632 w 1121631"/>
                  <a:gd name="connsiteY744" fmla="*/ 436440 h 1433728"/>
                  <a:gd name="connsiteX745" fmla="*/ 888170 w 1121631"/>
                  <a:gd name="connsiteY745" fmla="*/ 438978 h 1433728"/>
                  <a:gd name="connsiteX746" fmla="*/ 883094 w 1121631"/>
                  <a:gd name="connsiteY746" fmla="*/ 438978 h 1433728"/>
                  <a:gd name="connsiteX747" fmla="*/ 880557 w 1121631"/>
                  <a:gd name="connsiteY747" fmla="*/ 436440 h 1433728"/>
                  <a:gd name="connsiteX748" fmla="*/ 878019 w 1121631"/>
                  <a:gd name="connsiteY748" fmla="*/ 438978 h 1433728"/>
                  <a:gd name="connsiteX749" fmla="*/ 878019 w 1121631"/>
                  <a:gd name="connsiteY749" fmla="*/ 436440 h 1433728"/>
                  <a:gd name="connsiteX750" fmla="*/ 872944 w 1121631"/>
                  <a:gd name="connsiteY750" fmla="*/ 436440 h 1433728"/>
                  <a:gd name="connsiteX751" fmla="*/ 872944 w 1121631"/>
                  <a:gd name="connsiteY751" fmla="*/ 441516 h 1433728"/>
                  <a:gd name="connsiteX752" fmla="*/ 870406 w 1121631"/>
                  <a:gd name="connsiteY752" fmla="*/ 441516 h 1433728"/>
                  <a:gd name="connsiteX753" fmla="*/ 870406 w 1121631"/>
                  <a:gd name="connsiteY753" fmla="*/ 438978 h 1433728"/>
                  <a:gd name="connsiteX754" fmla="*/ 867869 w 1121631"/>
                  <a:gd name="connsiteY754" fmla="*/ 438978 h 1433728"/>
                  <a:gd name="connsiteX755" fmla="*/ 865331 w 1121631"/>
                  <a:gd name="connsiteY755" fmla="*/ 441516 h 1433728"/>
                  <a:gd name="connsiteX756" fmla="*/ 865331 w 1121631"/>
                  <a:gd name="connsiteY756" fmla="*/ 449128 h 1433728"/>
                  <a:gd name="connsiteX757" fmla="*/ 862794 w 1121631"/>
                  <a:gd name="connsiteY757" fmla="*/ 449128 h 1433728"/>
                  <a:gd name="connsiteX758" fmla="*/ 862794 w 1121631"/>
                  <a:gd name="connsiteY758" fmla="*/ 451666 h 1433728"/>
                  <a:gd name="connsiteX759" fmla="*/ 865331 w 1121631"/>
                  <a:gd name="connsiteY759" fmla="*/ 451666 h 1433728"/>
                  <a:gd name="connsiteX760" fmla="*/ 865331 w 1121631"/>
                  <a:gd name="connsiteY760" fmla="*/ 456741 h 1433728"/>
                  <a:gd name="connsiteX761" fmla="*/ 860256 w 1121631"/>
                  <a:gd name="connsiteY761" fmla="*/ 461817 h 1433728"/>
                  <a:gd name="connsiteX762" fmla="*/ 862794 w 1121631"/>
                  <a:gd name="connsiteY762" fmla="*/ 464354 h 1433728"/>
                  <a:gd name="connsiteX763" fmla="*/ 865331 w 1121631"/>
                  <a:gd name="connsiteY763" fmla="*/ 464354 h 1433728"/>
                  <a:gd name="connsiteX764" fmla="*/ 865331 w 1121631"/>
                  <a:gd name="connsiteY764" fmla="*/ 469429 h 1433728"/>
                  <a:gd name="connsiteX765" fmla="*/ 862794 w 1121631"/>
                  <a:gd name="connsiteY765" fmla="*/ 471967 h 1433728"/>
                  <a:gd name="connsiteX766" fmla="*/ 857718 w 1121631"/>
                  <a:gd name="connsiteY766" fmla="*/ 471967 h 1433728"/>
                  <a:gd name="connsiteX767" fmla="*/ 855181 w 1121631"/>
                  <a:gd name="connsiteY767" fmla="*/ 477042 h 1433728"/>
                  <a:gd name="connsiteX768" fmla="*/ 857718 w 1121631"/>
                  <a:gd name="connsiteY768" fmla="*/ 482118 h 1433728"/>
                  <a:gd name="connsiteX769" fmla="*/ 855181 w 1121631"/>
                  <a:gd name="connsiteY769" fmla="*/ 487193 h 1433728"/>
                  <a:gd name="connsiteX770" fmla="*/ 852643 w 1121631"/>
                  <a:gd name="connsiteY770" fmla="*/ 487193 h 1433728"/>
                  <a:gd name="connsiteX771" fmla="*/ 852643 w 1121631"/>
                  <a:gd name="connsiteY771" fmla="*/ 489730 h 1433728"/>
                  <a:gd name="connsiteX772" fmla="*/ 850105 w 1121631"/>
                  <a:gd name="connsiteY772" fmla="*/ 489730 h 1433728"/>
                  <a:gd name="connsiteX773" fmla="*/ 850105 w 1121631"/>
                  <a:gd name="connsiteY773" fmla="*/ 479580 h 1433728"/>
                  <a:gd name="connsiteX774" fmla="*/ 845030 w 1121631"/>
                  <a:gd name="connsiteY774" fmla="*/ 479580 h 1433728"/>
                  <a:gd name="connsiteX775" fmla="*/ 845030 w 1121631"/>
                  <a:gd name="connsiteY775" fmla="*/ 484655 h 1433728"/>
                  <a:gd name="connsiteX776" fmla="*/ 839955 w 1121631"/>
                  <a:gd name="connsiteY776" fmla="*/ 484655 h 1433728"/>
                  <a:gd name="connsiteX777" fmla="*/ 837417 w 1121631"/>
                  <a:gd name="connsiteY777" fmla="*/ 487193 h 1433728"/>
                  <a:gd name="connsiteX778" fmla="*/ 837417 w 1121631"/>
                  <a:gd name="connsiteY778" fmla="*/ 489730 h 1433728"/>
                  <a:gd name="connsiteX779" fmla="*/ 834880 w 1121631"/>
                  <a:gd name="connsiteY779" fmla="*/ 494806 h 1433728"/>
                  <a:gd name="connsiteX780" fmla="*/ 827267 w 1121631"/>
                  <a:gd name="connsiteY780" fmla="*/ 494806 h 1433728"/>
                  <a:gd name="connsiteX781" fmla="*/ 827267 w 1121631"/>
                  <a:gd name="connsiteY781" fmla="*/ 502419 h 1433728"/>
                  <a:gd name="connsiteX782" fmla="*/ 832342 w 1121631"/>
                  <a:gd name="connsiteY782" fmla="*/ 504956 h 1433728"/>
                  <a:gd name="connsiteX783" fmla="*/ 832342 w 1121631"/>
                  <a:gd name="connsiteY783" fmla="*/ 499881 h 1433728"/>
                  <a:gd name="connsiteX784" fmla="*/ 834880 w 1121631"/>
                  <a:gd name="connsiteY784" fmla="*/ 497343 h 1433728"/>
                  <a:gd name="connsiteX785" fmla="*/ 845030 w 1121631"/>
                  <a:gd name="connsiteY785" fmla="*/ 497343 h 1433728"/>
                  <a:gd name="connsiteX786" fmla="*/ 845030 w 1121631"/>
                  <a:gd name="connsiteY786" fmla="*/ 502419 h 1433728"/>
                  <a:gd name="connsiteX787" fmla="*/ 842493 w 1121631"/>
                  <a:gd name="connsiteY787" fmla="*/ 502419 h 1433728"/>
                  <a:gd name="connsiteX788" fmla="*/ 839955 w 1121631"/>
                  <a:gd name="connsiteY788" fmla="*/ 499881 h 1433728"/>
                  <a:gd name="connsiteX789" fmla="*/ 837417 w 1121631"/>
                  <a:gd name="connsiteY789" fmla="*/ 499881 h 1433728"/>
                  <a:gd name="connsiteX790" fmla="*/ 837417 w 1121631"/>
                  <a:gd name="connsiteY790" fmla="*/ 502419 h 1433728"/>
                  <a:gd name="connsiteX791" fmla="*/ 839955 w 1121631"/>
                  <a:gd name="connsiteY791" fmla="*/ 502419 h 1433728"/>
                  <a:gd name="connsiteX792" fmla="*/ 839955 w 1121631"/>
                  <a:gd name="connsiteY792" fmla="*/ 507494 h 1433728"/>
                  <a:gd name="connsiteX793" fmla="*/ 834880 w 1121631"/>
                  <a:gd name="connsiteY793" fmla="*/ 507494 h 1433728"/>
                  <a:gd name="connsiteX794" fmla="*/ 834880 w 1121631"/>
                  <a:gd name="connsiteY794" fmla="*/ 504956 h 1433728"/>
                  <a:gd name="connsiteX795" fmla="*/ 832342 w 1121631"/>
                  <a:gd name="connsiteY795" fmla="*/ 504956 h 1433728"/>
                  <a:gd name="connsiteX796" fmla="*/ 832342 w 1121631"/>
                  <a:gd name="connsiteY796" fmla="*/ 507494 h 1433728"/>
                  <a:gd name="connsiteX797" fmla="*/ 829804 w 1121631"/>
                  <a:gd name="connsiteY797" fmla="*/ 507494 h 1433728"/>
                  <a:gd name="connsiteX798" fmla="*/ 829804 w 1121631"/>
                  <a:gd name="connsiteY798" fmla="*/ 512569 h 1433728"/>
                  <a:gd name="connsiteX799" fmla="*/ 832342 w 1121631"/>
                  <a:gd name="connsiteY799" fmla="*/ 515107 h 1433728"/>
                  <a:gd name="connsiteX800" fmla="*/ 832342 w 1121631"/>
                  <a:gd name="connsiteY800" fmla="*/ 520182 h 1433728"/>
                  <a:gd name="connsiteX801" fmla="*/ 829804 w 1121631"/>
                  <a:gd name="connsiteY801" fmla="*/ 522720 h 1433728"/>
                  <a:gd name="connsiteX802" fmla="*/ 829804 w 1121631"/>
                  <a:gd name="connsiteY802" fmla="*/ 525257 h 1433728"/>
                  <a:gd name="connsiteX803" fmla="*/ 827267 w 1121631"/>
                  <a:gd name="connsiteY803" fmla="*/ 525257 h 1433728"/>
                  <a:gd name="connsiteX804" fmla="*/ 832342 w 1121631"/>
                  <a:gd name="connsiteY804" fmla="*/ 525257 h 1433728"/>
                  <a:gd name="connsiteX805" fmla="*/ 832342 w 1121631"/>
                  <a:gd name="connsiteY805" fmla="*/ 520182 h 1433728"/>
                  <a:gd name="connsiteX806" fmla="*/ 834880 w 1121631"/>
                  <a:gd name="connsiteY806" fmla="*/ 522720 h 1433728"/>
                  <a:gd name="connsiteX807" fmla="*/ 837417 w 1121631"/>
                  <a:gd name="connsiteY807" fmla="*/ 522720 h 1433728"/>
                  <a:gd name="connsiteX808" fmla="*/ 837417 w 1121631"/>
                  <a:gd name="connsiteY808" fmla="*/ 527795 h 1433728"/>
                  <a:gd name="connsiteX809" fmla="*/ 829804 w 1121631"/>
                  <a:gd name="connsiteY809" fmla="*/ 527795 h 1433728"/>
                  <a:gd name="connsiteX810" fmla="*/ 829804 w 1121631"/>
                  <a:gd name="connsiteY810" fmla="*/ 530333 h 1433728"/>
                  <a:gd name="connsiteX811" fmla="*/ 832342 w 1121631"/>
                  <a:gd name="connsiteY811" fmla="*/ 532870 h 1433728"/>
                  <a:gd name="connsiteX812" fmla="*/ 837417 w 1121631"/>
                  <a:gd name="connsiteY812" fmla="*/ 532870 h 1433728"/>
                  <a:gd name="connsiteX813" fmla="*/ 837417 w 1121631"/>
                  <a:gd name="connsiteY813" fmla="*/ 543021 h 1433728"/>
                  <a:gd name="connsiteX814" fmla="*/ 842493 w 1121631"/>
                  <a:gd name="connsiteY814" fmla="*/ 545558 h 1433728"/>
                  <a:gd name="connsiteX815" fmla="*/ 842493 w 1121631"/>
                  <a:gd name="connsiteY815" fmla="*/ 550634 h 1433728"/>
                  <a:gd name="connsiteX816" fmla="*/ 839955 w 1121631"/>
                  <a:gd name="connsiteY816" fmla="*/ 555709 h 1433728"/>
                  <a:gd name="connsiteX817" fmla="*/ 839955 w 1121631"/>
                  <a:gd name="connsiteY817" fmla="*/ 558246 h 1433728"/>
                  <a:gd name="connsiteX818" fmla="*/ 842493 w 1121631"/>
                  <a:gd name="connsiteY818" fmla="*/ 560784 h 1433728"/>
                  <a:gd name="connsiteX819" fmla="*/ 845030 w 1121631"/>
                  <a:gd name="connsiteY819" fmla="*/ 563322 h 1433728"/>
                  <a:gd name="connsiteX820" fmla="*/ 842493 w 1121631"/>
                  <a:gd name="connsiteY820" fmla="*/ 563322 h 1433728"/>
                  <a:gd name="connsiteX821" fmla="*/ 839955 w 1121631"/>
                  <a:gd name="connsiteY821" fmla="*/ 565859 h 1433728"/>
                  <a:gd name="connsiteX822" fmla="*/ 834880 w 1121631"/>
                  <a:gd name="connsiteY822" fmla="*/ 565859 h 1433728"/>
                  <a:gd name="connsiteX823" fmla="*/ 829804 w 1121631"/>
                  <a:gd name="connsiteY823" fmla="*/ 568397 h 1433728"/>
                  <a:gd name="connsiteX824" fmla="*/ 827267 w 1121631"/>
                  <a:gd name="connsiteY824" fmla="*/ 570935 h 1433728"/>
                  <a:gd name="connsiteX825" fmla="*/ 824729 w 1121631"/>
                  <a:gd name="connsiteY825" fmla="*/ 581085 h 1433728"/>
                  <a:gd name="connsiteX826" fmla="*/ 824729 w 1121631"/>
                  <a:gd name="connsiteY826" fmla="*/ 596311 h 1433728"/>
                  <a:gd name="connsiteX827" fmla="*/ 822191 w 1121631"/>
                  <a:gd name="connsiteY827" fmla="*/ 598849 h 1433728"/>
                  <a:gd name="connsiteX828" fmla="*/ 822191 w 1121631"/>
                  <a:gd name="connsiteY828" fmla="*/ 603924 h 1433728"/>
                  <a:gd name="connsiteX829" fmla="*/ 824729 w 1121631"/>
                  <a:gd name="connsiteY829" fmla="*/ 606461 h 1433728"/>
                  <a:gd name="connsiteX830" fmla="*/ 827267 w 1121631"/>
                  <a:gd name="connsiteY830" fmla="*/ 606461 h 1433728"/>
                  <a:gd name="connsiteX831" fmla="*/ 827267 w 1121631"/>
                  <a:gd name="connsiteY831" fmla="*/ 621687 h 1433728"/>
                  <a:gd name="connsiteX832" fmla="*/ 829804 w 1121631"/>
                  <a:gd name="connsiteY832" fmla="*/ 626762 h 1433728"/>
                  <a:gd name="connsiteX833" fmla="*/ 832342 w 1121631"/>
                  <a:gd name="connsiteY833" fmla="*/ 629300 h 1433728"/>
                  <a:gd name="connsiteX834" fmla="*/ 834880 w 1121631"/>
                  <a:gd name="connsiteY834" fmla="*/ 631838 h 1433728"/>
                  <a:gd name="connsiteX835" fmla="*/ 837417 w 1121631"/>
                  <a:gd name="connsiteY835" fmla="*/ 634375 h 1433728"/>
                  <a:gd name="connsiteX836" fmla="*/ 839955 w 1121631"/>
                  <a:gd name="connsiteY836" fmla="*/ 636913 h 1433728"/>
                  <a:gd name="connsiteX837" fmla="*/ 842493 w 1121631"/>
                  <a:gd name="connsiteY837" fmla="*/ 636913 h 1433728"/>
                  <a:gd name="connsiteX838" fmla="*/ 847568 w 1121631"/>
                  <a:gd name="connsiteY838" fmla="*/ 639451 h 1433728"/>
                  <a:gd name="connsiteX839" fmla="*/ 850105 w 1121631"/>
                  <a:gd name="connsiteY839" fmla="*/ 641988 h 1433728"/>
                  <a:gd name="connsiteX840" fmla="*/ 852643 w 1121631"/>
                  <a:gd name="connsiteY840" fmla="*/ 641988 h 1433728"/>
                  <a:gd name="connsiteX841" fmla="*/ 857718 w 1121631"/>
                  <a:gd name="connsiteY841" fmla="*/ 644526 h 1433728"/>
                  <a:gd name="connsiteX842" fmla="*/ 875482 w 1121631"/>
                  <a:gd name="connsiteY842" fmla="*/ 644526 h 1433728"/>
                  <a:gd name="connsiteX843" fmla="*/ 880557 w 1121631"/>
                  <a:gd name="connsiteY843" fmla="*/ 641988 h 1433728"/>
                  <a:gd name="connsiteX844" fmla="*/ 895783 w 1121631"/>
                  <a:gd name="connsiteY844" fmla="*/ 641988 h 1433728"/>
                  <a:gd name="connsiteX845" fmla="*/ 900858 w 1121631"/>
                  <a:gd name="connsiteY845" fmla="*/ 639451 h 1433728"/>
                  <a:gd name="connsiteX846" fmla="*/ 916084 w 1121631"/>
                  <a:gd name="connsiteY846" fmla="*/ 639451 h 1433728"/>
                  <a:gd name="connsiteX847" fmla="*/ 921159 w 1121631"/>
                  <a:gd name="connsiteY847" fmla="*/ 636913 h 1433728"/>
                  <a:gd name="connsiteX848" fmla="*/ 933847 w 1121631"/>
                  <a:gd name="connsiteY848" fmla="*/ 636913 h 1433728"/>
                  <a:gd name="connsiteX849" fmla="*/ 943998 w 1121631"/>
                  <a:gd name="connsiteY849" fmla="*/ 634375 h 1433728"/>
                  <a:gd name="connsiteX850" fmla="*/ 951611 w 1121631"/>
                  <a:gd name="connsiteY850" fmla="*/ 634375 h 1433728"/>
                  <a:gd name="connsiteX851" fmla="*/ 954148 w 1121631"/>
                  <a:gd name="connsiteY851" fmla="*/ 631838 h 1433728"/>
                  <a:gd name="connsiteX852" fmla="*/ 959223 w 1121631"/>
                  <a:gd name="connsiteY852" fmla="*/ 631838 h 1433728"/>
                  <a:gd name="connsiteX853" fmla="*/ 959223 w 1121631"/>
                  <a:gd name="connsiteY853" fmla="*/ 603934 h 1433728"/>
                  <a:gd name="connsiteX854" fmla="*/ 961761 w 1121631"/>
                  <a:gd name="connsiteY854" fmla="*/ 596321 h 1433728"/>
                  <a:gd name="connsiteX855" fmla="*/ 966836 w 1121631"/>
                  <a:gd name="connsiteY855" fmla="*/ 593784 h 1433728"/>
                  <a:gd name="connsiteX856" fmla="*/ 971911 w 1121631"/>
                  <a:gd name="connsiteY856" fmla="*/ 591246 h 1433728"/>
                  <a:gd name="connsiteX857" fmla="*/ 1004890 w 1121631"/>
                  <a:gd name="connsiteY857" fmla="*/ 591246 h 1433728"/>
                  <a:gd name="connsiteX858" fmla="*/ 1007428 w 1121631"/>
                  <a:gd name="connsiteY858" fmla="*/ 586171 h 1433728"/>
                  <a:gd name="connsiteX859" fmla="*/ 1027729 w 1121631"/>
                  <a:gd name="connsiteY859" fmla="*/ 586171 h 1433728"/>
                  <a:gd name="connsiteX860" fmla="*/ 1032804 w 1121631"/>
                  <a:gd name="connsiteY860" fmla="*/ 588709 h 1433728"/>
                  <a:gd name="connsiteX861" fmla="*/ 1045492 w 1121631"/>
                  <a:gd name="connsiteY861" fmla="*/ 588709 h 1433728"/>
                  <a:gd name="connsiteX862" fmla="*/ 1050567 w 1121631"/>
                  <a:gd name="connsiteY862" fmla="*/ 591246 h 1433728"/>
                  <a:gd name="connsiteX863" fmla="*/ 1053105 w 1121631"/>
                  <a:gd name="connsiteY863" fmla="*/ 591246 h 1433728"/>
                  <a:gd name="connsiteX864" fmla="*/ 1055643 w 1121631"/>
                  <a:gd name="connsiteY864" fmla="*/ 593784 h 1433728"/>
                  <a:gd name="connsiteX865" fmla="*/ 1063255 w 1121631"/>
                  <a:gd name="connsiteY865" fmla="*/ 593784 h 1433728"/>
                  <a:gd name="connsiteX866" fmla="*/ 1063255 w 1121631"/>
                  <a:gd name="connsiteY866" fmla="*/ 596321 h 1433728"/>
                  <a:gd name="connsiteX867" fmla="*/ 1068331 w 1121631"/>
                  <a:gd name="connsiteY867" fmla="*/ 596321 h 1433728"/>
                  <a:gd name="connsiteX868" fmla="*/ 1073406 w 1121631"/>
                  <a:gd name="connsiteY868" fmla="*/ 598859 h 1433728"/>
                  <a:gd name="connsiteX869" fmla="*/ 1081019 w 1121631"/>
                  <a:gd name="connsiteY869" fmla="*/ 598859 h 1433728"/>
                  <a:gd name="connsiteX870" fmla="*/ 1081019 w 1121631"/>
                  <a:gd name="connsiteY870" fmla="*/ 596321 h 1433728"/>
                  <a:gd name="connsiteX871" fmla="*/ 1081019 w 1121631"/>
                  <a:gd name="connsiteY871" fmla="*/ 598859 h 1433728"/>
                  <a:gd name="connsiteX872" fmla="*/ 1083557 w 1121631"/>
                  <a:gd name="connsiteY872" fmla="*/ 598859 h 1433728"/>
                  <a:gd name="connsiteX873" fmla="*/ 1083557 w 1121631"/>
                  <a:gd name="connsiteY873" fmla="*/ 611547 h 1433728"/>
                  <a:gd name="connsiteX874" fmla="*/ 1086094 w 1121631"/>
                  <a:gd name="connsiteY874" fmla="*/ 616623 h 1433728"/>
                  <a:gd name="connsiteX875" fmla="*/ 1086094 w 1121631"/>
                  <a:gd name="connsiteY875" fmla="*/ 621698 h 1433728"/>
                  <a:gd name="connsiteX876" fmla="*/ 1083557 w 1121631"/>
                  <a:gd name="connsiteY876" fmla="*/ 624235 h 1433728"/>
                  <a:gd name="connsiteX877" fmla="*/ 1081019 w 1121631"/>
                  <a:gd name="connsiteY877" fmla="*/ 624235 h 1433728"/>
                  <a:gd name="connsiteX878" fmla="*/ 1081019 w 1121631"/>
                  <a:gd name="connsiteY878" fmla="*/ 626773 h 1433728"/>
                  <a:gd name="connsiteX879" fmla="*/ 1075944 w 1121631"/>
                  <a:gd name="connsiteY879" fmla="*/ 624235 h 1433728"/>
                  <a:gd name="connsiteX880" fmla="*/ 1073406 w 1121631"/>
                  <a:gd name="connsiteY880" fmla="*/ 626773 h 1433728"/>
                  <a:gd name="connsiteX881" fmla="*/ 1073406 w 1121631"/>
                  <a:gd name="connsiteY881" fmla="*/ 629311 h 1433728"/>
                  <a:gd name="connsiteX882" fmla="*/ 1075944 w 1121631"/>
                  <a:gd name="connsiteY882" fmla="*/ 631848 h 1433728"/>
                  <a:gd name="connsiteX883" fmla="*/ 1078481 w 1121631"/>
                  <a:gd name="connsiteY883" fmla="*/ 631848 h 1433728"/>
                  <a:gd name="connsiteX884" fmla="*/ 1078481 w 1121631"/>
                  <a:gd name="connsiteY884" fmla="*/ 636924 h 1433728"/>
                  <a:gd name="connsiteX885" fmla="*/ 1075944 w 1121631"/>
                  <a:gd name="connsiteY885" fmla="*/ 636924 h 1433728"/>
                  <a:gd name="connsiteX886" fmla="*/ 1075944 w 1121631"/>
                  <a:gd name="connsiteY886" fmla="*/ 641999 h 1433728"/>
                  <a:gd name="connsiteX887" fmla="*/ 1073406 w 1121631"/>
                  <a:gd name="connsiteY887" fmla="*/ 644536 h 1433728"/>
                  <a:gd name="connsiteX888" fmla="*/ 1073406 w 1121631"/>
                  <a:gd name="connsiteY888" fmla="*/ 657225 h 1433728"/>
                  <a:gd name="connsiteX889" fmla="*/ 1070869 w 1121631"/>
                  <a:gd name="connsiteY889" fmla="*/ 657225 h 1433728"/>
                  <a:gd name="connsiteX890" fmla="*/ 1068331 w 1121631"/>
                  <a:gd name="connsiteY890" fmla="*/ 659762 h 1433728"/>
                  <a:gd name="connsiteX891" fmla="*/ 1065793 w 1121631"/>
                  <a:gd name="connsiteY891" fmla="*/ 659762 h 1433728"/>
                  <a:gd name="connsiteX892" fmla="*/ 1063255 w 1121631"/>
                  <a:gd name="connsiteY892" fmla="*/ 657225 h 1433728"/>
                  <a:gd name="connsiteX893" fmla="*/ 1060718 w 1121631"/>
                  <a:gd name="connsiteY893" fmla="*/ 657225 h 1433728"/>
                  <a:gd name="connsiteX894" fmla="*/ 1060718 w 1121631"/>
                  <a:gd name="connsiteY894" fmla="*/ 659762 h 1433728"/>
                  <a:gd name="connsiteX895" fmla="*/ 1058180 w 1121631"/>
                  <a:gd name="connsiteY895" fmla="*/ 659762 h 1433728"/>
                  <a:gd name="connsiteX896" fmla="*/ 1055643 w 1121631"/>
                  <a:gd name="connsiteY896" fmla="*/ 662300 h 1433728"/>
                  <a:gd name="connsiteX897" fmla="*/ 1053105 w 1121631"/>
                  <a:gd name="connsiteY897" fmla="*/ 662300 h 1433728"/>
                  <a:gd name="connsiteX898" fmla="*/ 1053105 w 1121631"/>
                  <a:gd name="connsiteY898" fmla="*/ 664837 h 1433728"/>
                  <a:gd name="connsiteX899" fmla="*/ 1050567 w 1121631"/>
                  <a:gd name="connsiteY899" fmla="*/ 667375 h 1433728"/>
                  <a:gd name="connsiteX900" fmla="*/ 1048030 w 1121631"/>
                  <a:gd name="connsiteY900" fmla="*/ 667375 h 1433728"/>
                  <a:gd name="connsiteX901" fmla="*/ 1048030 w 1121631"/>
                  <a:gd name="connsiteY901" fmla="*/ 662300 h 1433728"/>
                  <a:gd name="connsiteX902" fmla="*/ 1045492 w 1121631"/>
                  <a:gd name="connsiteY902" fmla="*/ 659762 h 1433728"/>
                  <a:gd name="connsiteX903" fmla="*/ 1042955 w 1121631"/>
                  <a:gd name="connsiteY903" fmla="*/ 662300 h 1433728"/>
                  <a:gd name="connsiteX904" fmla="*/ 1040417 w 1121631"/>
                  <a:gd name="connsiteY904" fmla="*/ 662300 h 1433728"/>
                  <a:gd name="connsiteX905" fmla="*/ 1037879 w 1121631"/>
                  <a:gd name="connsiteY905" fmla="*/ 667375 h 1433728"/>
                  <a:gd name="connsiteX906" fmla="*/ 1037879 w 1121631"/>
                  <a:gd name="connsiteY906" fmla="*/ 669913 h 1433728"/>
                  <a:gd name="connsiteX907" fmla="*/ 1040417 w 1121631"/>
                  <a:gd name="connsiteY907" fmla="*/ 672450 h 1433728"/>
                  <a:gd name="connsiteX908" fmla="*/ 1045492 w 1121631"/>
                  <a:gd name="connsiteY908" fmla="*/ 674988 h 1433728"/>
                  <a:gd name="connsiteX909" fmla="*/ 1048030 w 1121631"/>
                  <a:gd name="connsiteY909" fmla="*/ 680063 h 1433728"/>
                  <a:gd name="connsiteX910" fmla="*/ 1048030 w 1121631"/>
                  <a:gd name="connsiteY910" fmla="*/ 682601 h 1433728"/>
                  <a:gd name="connsiteX911" fmla="*/ 1045492 w 1121631"/>
                  <a:gd name="connsiteY911" fmla="*/ 685138 h 1433728"/>
                  <a:gd name="connsiteX912" fmla="*/ 1042955 w 1121631"/>
                  <a:gd name="connsiteY912" fmla="*/ 687676 h 1433728"/>
                  <a:gd name="connsiteX913" fmla="*/ 1040417 w 1121631"/>
                  <a:gd name="connsiteY913" fmla="*/ 687676 h 1433728"/>
                  <a:gd name="connsiteX914" fmla="*/ 1040417 w 1121631"/>
                  <a:gd name="connsiteY914" fmla="*/ 682601 h 1433728"/>
                  <a:gd name="connsiteX915" fmla="*/ 1035342 w 1121631"/>
                  <a:gd name="connsiteY915" fmla="*/ 682601 h 1433728"/>
                  <a:gd name="connsiteX916" fmla="*/ 1035342 w 1121631"/>
                  <a:gd name="connsiteY916" fmla="*/ 685138 h 1433728"/>
                  <a:gd name="connsiteX917" fmla="*/ 1032804 w 1121631"/>
                  <a:gd name="connsiteY917" fmla="*/ 690214 h 1433728"/>
                  <a:gd name="connsiteX918" fmla="*/ 1030266 w 1121631"/>
                  <a:gd name="connsiteY918" fmla="*/ 692751 h 1433728"/>
                  <a:gd name="connsiteX919" fmla="*/ 1027729 w 1121631"/>
                  <a:gd name="connsiteY919" fmla="*/ 695289 h 1433728"/>
                  <a:gd name="connsiteX920" fmla="*/ 1025191 w 1121631"/>
                  <a:gd name="connsiteY920" fmla="*/ 700364 h 1433728"/>
                  <a:gd name="connsiteX921" fmla="*/ 1025191 w 1121631"/>
                  <a:gd name="connsiteY921" fmla="*/ 702902 h 1433728"/>
                  <a:gd name="connsiteX922" fmla="*/ 1027729 w 1121631"/>
                  <a:gd name="connsiteY922" fmla="*/ 702902 h 1433728"/>
                  <a:gd name="connsiteX923" fmla="*/ 1027729 w 1121631"/>
                  <a:gd name="connsiteY923" fmla="*/ 705439 h 1433728"/>
                  <a:gd name="connsiteX924" fmla="*/ 1030266 w 1121631"/>
                  <a:gd name="connsiteY924" fmla="*/ 707977 h 1433728"/>
                  <a:gd name="connsiteX925" fmla="*/ 1032804 w 1121631"/>
                  <a:gd name="connsiteY925" fmla="*/ 710515 h 1433728"/>
                  <a:gd name="connsiteX926" fmla="*/ 1035342 w 1121631"/>
                  <a:gd name="connsiteY926" fmla="*/ 713052 h 1433728"/>
                  <a:gd name="connsiteX927" fmla="*/ 1035342 w 1121631"/>
                  <a:gd name="connsiteY927" fmla="*/ 715590 h 1433728"/>
                  <a:gd name="connsiteX928" fmla="*/ 1032804 w 1121631"/>
                  <a:gd name="connsiteY928" fmla="*/ 718128 h 1433728"/>
                  <a:gd name="connsiteX929" fmla="*/ 1030266 w 1121631"/>
                  <a:gd name="connsiteY929" fmla="*/ 718128 h 1433728"/>
                  <a:gd name="connsiteX930" fmla="*/ 1030266 w 1121631"/>
                  <a:gd name="connsiteY930" fmla="*/ 730816 h 1433728"/>
                  <a:gd name="connsiteX931" fmla="*/ 1025191 w 1121631"/>
                  <a:gd name="connsiteY931" fmla="*/ 730816 h 1433728"/>
                  <a:gd name="connsiteX932" fmla="*/ 1025191 w 1121631"/>
                  <a:gd name="connsiteY932" fmla="*/ 728278 h 1433728"/>
                  <a:gd name="connsiteX933" fmla="*/ 1022653 w 1121631"/>
                  <a:gd name="connsiteY933" fmla="*/ 728278 h 1433728"/>
                  <a:gd name="connsiteX934" fmla="*/ 1020116 w 1121631"/>
                  <a:gd name="connsiteY934" fmla="*/ 730816 h 1433728"/>
                  <a:gd name="connsiteX935" fmla="*/ 1020116 w 1121631"/>
                  <a:gd name="connsiteY935" fmla="*/ 735891 h 1433728"/>
                  <a:gd name="connsiteX936" fmla="*/ 1017578 w 1121631"/>
                  <a:gd name="connsiteY936" fmla="*/ 738429 h 1433728"/>
                  <a:gd name="connsiteX937" fmla="*/ 1015041 w 1121631"/>
                  <a:gd name="connsiteY937" fmla="*/ 735891 h 1433728"/>
                  <a:gd name="connsiteX938" fmla="*/ 1015041 w 1121631"/>
                  <a:gd name="connsiteY938" fmla="*/ 738429 h 1433728"/>
                  <a:gd name="connsiteX939" fmla="*/ 1012503 w 1121631"/>
                  <a:gd name="connsiteY939" fmla="*/ 738429 h 1433728"/>
                  <a:gd name="connsiteX940" fmla="*/ 1012503 w 1121631"/>
                  <a:gd name="connsiteY940" fmla="*/ 743504 h 1433728"/>
                  <a:gd name="connsiteX941" fmla="*/ 1015041 w 1121631"/>
                  <a:gd name="connsiteY941" fmla="*/ 743504 h 1433728"/>
                  <a:gd name="connsiteX942" fmla="*/ 1012503 w 1121631"/>
                  <a:gd name="connsiteY942" fmla="*/ 746042 h 1433728"/>
                  <a:gd name="connsiteX943" fmla="*/ 1012503 w 1121631"/>
                  <a:gd name="connsiteY943" fmla="*/ 748579 h 1433728"/>
                  <a:gd name="connsiteX944" fmla="*/ 1009965 w 1121631"/>
                  <a:gd name="connsiteY944" fmla="*/ 748579 h 1433728"/>
                  <a:gd name="connsiteX945" fmla="*/ 1009965 w 1121631"/>
                  <a:gd name="connsiteY945" fmla="*/ 751117 h 1433728"/>
                  <a:gd name="connsiteX946" fmla="*/ 1012503 w 1121631"/>
                  <a:gd name="connsiteY946" fmla="*/ 753654 h 1433728"/>
                  <a:gd name="connsiteX947" fmla="*/ 1009965 w 1121631"/>
                  <a:gd name="connsiteY947" fmla="*/ 753654 h 1433728"/>
                  <a:gd name="connsiteX948" fmla="*/ 1009965 w 1121631"/>
                  <a:gd name="connsiteY948" fmla="*/ 756192 h 1433728"/>
                  <a:gd name="connsiteX949" fmla="*/ 1007428 w 1121631"/>
                  <a:gd name="connsiteY949" fmla="*/ 756192 h 1433728"/>
                  <a:gd name="connsiteX950" fmla="*/ 1007428 w 1121631"/>
                  <a:gd name="connsiteY950" fmla="*/ 758730 h 1433728"/>
                  <a:gd name="connsiteX951" fmla="*/ 1004890 w 1121631"/>
                  <a:gd name="connsiteY951" fmla="*/ 758730 h 1433728"/>
                  <a:gd name="connsiteX952" fmla="*/ 1004890 w 1121631"/>
                  <a:gd name="connsiteY952" fmla="*/ 766342 h 1433728"/>
                  <a:gd name="connsiteX953" fmla="*/ 1007428 w 1121631"/>
                  <a:gd name="connsiteY953" fmla="*/ 766342 h 1433728"/>
                  <a:gd name="connsiteX954" fmla="*/ 1007428 w 1121631"/>
                  <a:gd name="connsiteY954" fmla="*/ 768880 h 1433728"/>
                  <a:gd name="connsiteX955" fmla="*/ 1009965 w 1121631"/>
                  <a:gd name="connsiteY955" fmla="*/ 771418 h 1433728"/>
                  <a:gd name="connsiteX956" fmla="*/ 1012503 w 1121631"/>
                  <a:gd name="connsiteY956" fmla="*/ 771418 h 1433728"/>
                  <a:gd name="connsiteX957" fmla="*/ 1015041 w 1121631"/>
                  <a:gd name="connsiteY957" fmla="*/ 773955 h 1433728"/>
                  <a:gd name="connsiteX958" fmla="*/ 1015041 w 1121631"/>
                  <a:gd name="connsiteY958" fmla="*/ 784106 h 1433728"/>
                  <a:gd name="connsiteX959" fmla="*/ 1012503 w 1121631"/>
                  <a:gd name="connsiteY959" fmla="*/ 786644 h 1433728"/>
                  <a:gd name="connsiteX960" fmla="*/ 1009965 w 1121631"/>
                  <a:gd name="connsiteY960" fmla="*/ 789181 h 1433728"/>
                  <a:gd name="connsiteX961" fmla="*/ 1007428 w 1121631"/>
                  <a:gd name="connsiteY961" fmla="*/ 786644 h 1433728"/>
                  <a:gd name="connsiteX962" fmla="*/ 1004890 w 1121631"/>
                  <a:gd name="connsiteY962" fmla="*/ 786644 h 1433728"/>
                  <a:gd name="connsiteX963" fmla="*/ 1004890 w 1121631"/>
                  <a:gd name="connsiteY963" fmla="*/ 781568 h 1433728"/>
                  <a:gd name="connsiteX964" fmla="*/ 1002352 w 1121631"/>
                  <a:gd name="connsiteY964" fmla="*/ 779031 h 1433728"/>
                  <a:gd name="connsiteX965" fmla="*/ 1002352 w 1121631"/>
                  <a:gd name="connsiteY965" fmla="*/ 776493 h 1433728"/>
                  <a:gd name="connsiteX966" fmla="*/ 997277 w 1121631"/>
                  <a:gd name="connsiteY966" fmla="*/ 776493 h 1433728"/>
                  <a:gd name="connsiteX967" fmla="*/ 994740 w 1121631"/>
                  <a:gd name="connsiteY967" fmla="*/ 779031 h 1433728"/>
                  <a:gd name="connsiteX968" fmla="*/ 979514 w 1121631"/>
                  <a:gd name="connsiteY968" fmla="*/ 779031 h 1433728"/>
                  <a:gd name="connsiteX969" fmla="*/ 976976 w 1121631"/>
                  <a:gd name="connsiteY969" fmla="*/ 781568 h 1433728"/>
                  <a:gd name="connsiteX970" fmla="*/ 974438 w 1121631"/>
                  <a:gd name="connsiteY970" fmla="*/ 781568 h 1433728"/>
                  <a:gd name="connsiteX971" fmla="*/ 971901 w 1121631"/>
                  <a:gd name="connsiteY971" fmla="*/ 784106 h 1433728"/>
                  <a:gd name="connsiteX972" fmla="*/ 971901 w 1121631"/>
                  <a:gd name="connsiteY972" fmla="*/ 791719 h 1433728"/>
                  <a:gd name="connsiteX973" fmla="*/ 974438 w 1121631"/>
                  <a:gd name="connsiteY973" fmla="*/ 794256 h 1433728"/>
                  <a:gd name="connsiteX974" fmla="*/ 976976 w 1121631"/>
                  <a:gd name="connsiteY974" fmla="*/ 796794 h 1433728"/>
                  <a:gd name="connsiteX975" fmla="*/ 979514 w 1121631"/>
                  <a:gd name="connsiteY975" fmla="*/ 799332 h 1433728"/>
                  <a:gd name="connsiteX976" fmla="*/ 982052 w 1121631"/>
                  <a:gd name="connsiteY976" fmla="*/ 799332 h 1433728"/>
                  <a:gd name="connsiteX977" fmla="*/ 982052 w 1121631"/>
                  <a:gd name="connsiteY977" fmla="*/ 801869 h 1433728"/>
                  <a:gd name="connsiteX978" fmla="*/ 984589 w 1121631"/>
                  <a:gd name="connsiteY978" fmla="*/ 801869 h 1433728"/>
                  <a:gd name="connsiteX979" fmla="*/ 987127 w 1121631"/>
                  <a:gd name="connsiteY979" fmla="*/ 809482 h 1433728"/>
                  <a:gd name="connsiteX980" fmla="*/ 989664 w 1121631"/>
                  <a:gd name="connsiteY980" fmla="*/ 817095 h 1433728"/>
                  <a:gd name="connsiteX981" fmla="*/ 989664 w 1121631"/>
                  <a:gd name="connsiteY981" fmla="*/ 822170 h 1433728"/>
                  <a:gd name="connsiteX982" fmla="*/ 976976 w 1121631"/>
                  <a:gd name="connsiteY982" fmla="*/ 822170 h 1433728"/>
                  <a:gd name="connsiteX983" fmla="*/ 969364 w 1121631"/>
                  <a:gd name="connsiteY983" fmla="*/ 827246 h 1433728"/>
                  <a:gd name="connsiteX984" fmla="*/ 961750 w 1121631"/>
                  <a:gd name="connsiteY984" fmla="*/ 834859 h 1433728"/>
                  <a:gd name="connsiteX985" fmla="*/ 959213 w 1121631"/>
                  <a:gd name="connsiteY985" fmla="*/ 845009 h 1433728"/>
                  <a:gd name="connsiteX986" fmla="*/ 956675 w 1121631"/>
                  <a:gd name="connsiteY986" fmla="*/ 855159 h 1433728"/>
                  <a:gd name="connsiteX987" fmla="*/ 956675 w 1121631"/>
                  <a:gd name="connsiteY987" fmla="*/ 872912 h 1433728"/>
                  <a:gd name="connsiteX988" fmla="*/ 961750 w 1121631"/>
                  <a:gd name="connsiteY988" fmla="*/ 872912 h 1433728"/>
                  <a:gd name="connsiteX989" fmla="*/ 964288 w 1121631"/>
                  <a:gd name="connsiteY989" fmla="*/ 875450 h 1433728"/>
                  <a:gd name="connsiteX990" fmla="*/ 964288 w 1121631"/>
                  <a:gd name="connsiteY990" fmla="*/ 888138 h 1433728"/>
                  <a:gd name="connsiteX991" fmla="*/ 969364 w 1121631"/>
                  <a:gd name="connsiteY991" fmla="*/ 890676 h 1433728"/>
                  <a:gd name="connsiteX992" fmla="*/ 974438 w 1121631"/>
                  <a:gd name="connsiteY992" fmla="*/ 890676 h 1433728"/>
                  <a:gd name="connsiteX993" fmla="*/ 976976 w 1121631"/>
                  <a:gd name="connsiteY993" fmla="*/ 893213 h 1433728"/>
                  <a:gd name="connsiteX994" fmla="*/ 974438 w 1121631"/>
                  <a:gd name="connsiteY994" fmla="*/ 895751 h 1433728"/>
                  <a:gd name="connsiteX995" fmla="*/ 971901 w 1121631"/>
                  <a:gd name="connsiteY995" fmla="*/ 900826 h 1433728"/>
                  <a:gd name="connsiteX996" fmla="*/ 964288 w 1121631"/>
                  <a:gd name="connsiteY996" fmla="*/ 903364 h 1433728"/>
                  <a:gd name="connsiteX997" fmla="*/ 959213 w 1121631"/>
                  <a:gd name="connsiteY997" fmla="*/ 905902 h 1433728"/>
                  <a:gd name="connsiteX998" fmla="*/ 951600 w 1121631"/>
                  <a:gd name="connsiteY998" fmla="*/ 910977 h 1433728"/>
                  <a:gd name="connsiteX999" fmla="*/ 949062 w 1121631"/>
                  <a:gd name="connsiteY999" fmla="*/ 918590 h 1433728"/>
                  <a:gd name="connsiteX1000" fmla="*/ 946525 w 1121631"/>
                  <a:gd name="connsiteY1000" fmla="*/ 921127 h 1433728"/>
                  <a:gd name="connsiteX1001" fmla="*/ 946525 w 1121631"/>
                  <a:gd name="connsiteY1001" fmla="*/ 926202 h 1433728"/>
                  <a:gd name="connsiteX1002" fmla="*/ 949062 w 1121631"/>
                  <a:gd name="connsiteY1002" fmla="*/ 928740 h 1433728"/>
                  <a:gd name="connsiteX1003" fmla="*/ 951600 w 1121631"/>
                  <a:gd name="connsiteY1003" fmla="*/ 928740 h 1433728"/>
                  <a:gd name="connsiteX1004" fmla="*/ 951600 w 1121631"/>
                  <a:gd name="connsiteY1004" fmla="*/ 926202 h 1433728"/>
                  <a:gd name="connsiteX1005" fmla="*/ 954138 w 1121631"/>
                  <a:gd name="connsiteY1005" fmla="*/ 923665 h 1433728"/>
                  <a:gd name="connsiteX1006" fmla="*/ 956675 w 1121631"/>
                  <a:gd name="connsiteY1006" fmla="*/ 926202 h 1433728"/>
                  <a:gd name="connsiteX1007" fmla="*/ 956675 w 1121631"/>
                  <a:gd name="connsiteY1007" fmla="*/ 931278 h 1433728"/>
                  <a:gd name="connsiteX1008" fmla="*/ 954138 w 1121631"/>
                  <a:gd name="connsiteY1008" fmla="*/ 933815 h 1433728"/>
                  <a:gd name="connsiteX1009" fmla="*/ 951600 w 1121631"/>
                  <a:gd name="connsiteY1009" fmla="*/ 936353 h 1433728"/>
                  <a:gd name="connsiteX1010" fmla="*/ 949062 w 1121631"/>
                  <a:gd name="connsiteY1010" fmla="*/ 936353 h 1433728"/>
                  <a:gd name="connsiteX1011" fmla="*/ 946525 w 1121631"/>
                  <a:gd name="connsiteY1011" fmla="*/ 938891 h 1433728"/>
                  <a:gd name="connsiteX1012" fmla="*/ 946525 w 1121631"/>
                  <a:gd name="connsiteY1012" fmla="*/ 946504 h 1433728"/>
                  <a:gd name="connsiteX1013" fmla="*/ 949062 w 1121631"/>
                  <a:gd name="connsiteY1013" fmla="*/ 949041 h 1433728"/>
                  <a:gd name="connsiteX1014" fmla="*/ 949062 w 1121631"/>
                  <a:gd name="connsiteY1014" fmla="*/ 956654 h 1433728"/>
                  <a:gd name="connsiteX1015" fmla="*/ 946525 w 1121631"/>
                  <a:gd name="connsiteY1015" fmla="*/ 964267 h 1433728"/>
                  <a:gd name="connsiteX1016" fmla="*/ 943987 w 1121631"/>
                  <a:gd name="connsiteY1016" fmla="*/ 966805 h 1433728"/>
                  <a:gd name="connsiteX1017" fmla="*/ 943987 w 1121631"/>
                  <a:gd name="connsiteY1017" fmla="*/ 971880 h 1433728"/>
                  <a:gd name="connsiteX1018" fmla="*/ 946525 w 1121631"/>
                  <a:gd name="connsiteY1018" fmla="*/ 974418 h 1433728"/>
                  <a:gd name="connsiteX1019" fmla="*/ 951600 w 1121631"/>
                  <a:gd name="connsiteY1019" fmla="*/ 976955 h 1433728"/>
                  <a:gd name="connsiteX1020" fmla="*/ 954138 w 1121631"/>
                  <a:gd name="connsiteY1020" fmla="*/ 976955 h 1433728"/>
                  <a:gd name="connsiteX1021" fmla="*/ 954138 w 1121631"/>
                  <a:gd name="connsiteY1021" fmla="*/ 982030 h 1433728"/>
                  <a:gd name="connsiteX1022" fmla="*/ 956675 w 1121631"/>
                  <a:gd name="connsiteY1022" fmla="*/ 989643 h 1433728"/>
                  <a:gd name="connsiteX1023" fmla="*/ 956675 w 1121631"/>
                  <a:gd name="connsiteY1023" fmla="*/ 994719 h 1433728"/>
                  <a:gd name="connsiteX1024" fmla="*/ 961750 w 1121631"/>
                  <a:gd name="connsiteY1024" fmla="*/ 994719 h 1433728"/>
                  <a:gd name="connsiteX1025" fmla="*/ 961750 w 1121631"/>
                  <a:gd name="connsiteY1025" fmla="*/ 987106 h 1433728"/>
                  <a:gd name="connsiteX1026" fmla="*/ 964288 w 1121631"/>
                  <a:gd name="connsiteY1026" fmla="*/ 987106 h 1433728"/>
                  <a:gd name="connsiteX1027" fmla="*/ 964288 w 1121631"/>
                  <a:gd name="connsiteY1027" fmla="*/ 989643 h 1433728"/>
                  <a:gd name="connsiteX1028" fmla="*/ 971901 w 1121631"/>
                  <a:gd name="connsiteY1028" fmla="*/ 989643 h 1433728"/>
                  <a:gd name="connsiteX1029" fmla="*/ 976976 w 1121631"/>
                  <a:gd name="connsiteY1029" fmla="*/ 992181 h 1433728"/>
                  <a:gd name="connsiteX1030" fmla="*/ 979514 w 1121631"/>
                  <a:gd name="connsiteY1030" fmla="*/ 994719 h 1433728"/>
                  <a:gd name="connsiteX1031" fmla="*/ 979514 w 1121631"/>
                  <a:gd name="connsiteY1031" fmla="*/ 997256 h 1433728"/>
                  <a:gd name="connsiteX1032" fmla="*/ 976976 w 1121631"/>
                  <a:gd name="connsiteY1032" fmla="*/ 999794 h 1433728"/>
                  <a:gd name="connsiteX1033" fmla="*/ 976976 w 1121631"/>
                  <a:gd name="connsiteY1033" fmla="*/ 1002331 h 1433728"/>
                  <a:gd name="connsiteX1034" fmla="*/ 979514 w 1121631"/>
                  <a:gd name="connsiteY1034" fmla="*/ 1004869 h 1433728"/>
                  <a:gd name="connsiteX1035" fmla="*/ 984589 w 1121631"/>
                  <a:gd name="connsiteY1035" fmla="*/ 1004869 h 1433728"/>
                  <a:gd name="connsiteX1036" fmla="*/ 984589 w 1121631"/>
                  <a:gd name="connsiteY1036" fmla="*/ 1007407 h 1433728"/>
                  <a:gd name="connsiteX1037" fmla="*/ 982052 w 1121631"/>
                  <a:gd name="connsiteY1037" fmla="*/ 1009944 h 1433728"/>
                  <a:gd name="connsiteX1038" fmla="*/ 982052 w 1121631"/>
                  <a:gd name="connsiteY1038" fmla="*/ 1015019 h 1433728"/>
                  <a:gd name="connsiteX1039" fmla="*/ 987127 w 1121631"/>
                  <a:gd name="connsiteY1039" fmla="*/ 1015019 h 1433728"/>
                  <a:gd name="connsiteX1040" fmla="*/ 989664 w 1121631"/>
                  <a:gd name="connsiteY1040" fmla="*/ 1012482 h 1433728"/>
                  <a:gd name="connsiteX1041" fmla="*/ 992202 w 1121631"/>
                  <a:gd name="connsiteY1041" fmla="*/ 1009944 h 1433728"/>
                  <a:gd name="connsiteX1042" fmla="*/ 994740 w 1121631"/>
                  <a:gd name="connsiteY1042" fmla="*/ 1009944 h 1433728"/>
                  <a:gd name="connsiteX1043" fmla="*/ 999815 w 1121631"/>
                  <a:gd name="connsiteY1043" fmla="*/ 1012482 h 1433728"/>
                  <a:gd name="connsiteX1044" fmla="*/ 999815 w 1121631"/>
                  <a:gd name="connsiteY1044" fmla="*/ 1020095 h 1433728"/>
                  <a:gd name="connsiteX1045" fmla="*/ 997277 w 1121631"/>
                  <a:gd name="connsiteY1045" fmla="*/ 1022632 h 1433728"/>
                  <a:gd name="connsiteX1046" fmla="*/ 992202 w 1121631"/>
                  <a:gd name="connsiteY1046" fmla="*/ 1022632 h 1433728"/>
                  <a:gd name="connsiteX1047" fmla="*/ 987127 w 1121631"/>
                  <a:gd name="connsiteY1047" fmla="*/ 1025170 h 1433728"/>
                  <a:gd name="connsiteX1048" fmla="*/ 987127 w 1121631"/>
                  <a:gd name="connsiteY1048" fmla="*/ 1027708 h 1433728"/>
                  <a:gd name="connsiteX1049" fmla="*/ 989664 w 1121631"/>
                  <a:gd name="connsiteY1049" fmla="*/ 1027708 h 1433728"/>
                  <a:gd name="connsiteX1050" fmla="*/ 989664 w 1121631"/>
                  <a:gd name="connsiteY1050" fmla="*/ 1040396 h 1433728"/>
                  <a:gd name="connsiteX1051" fmla="*/ 992202 w 1121631"/>
                  <a:gd name="connsiteY1051" fmla="*/ 1040396 h 1433728"/>
                  <a:gd name="connsiteX1052" fmla="*/ 992202 w 1121631"/>
                  <a:gd name="connsiteY1052" fmla="*/ 1037858 h 1433728"/>
                  <a:gd name="connsiteX1053" fmla="*/ 994740 w 1121631"/>
                  <a:gd name="connsiteY1053" fmla="*/ 1035321 h 1433728"/>
                  <a:gd name="connsiteX1054" fmla="*/ 997277 w 1121631"/>
                  <a:gd name="connsiteY1054" fmla="*/ 1037858 h 1433728"/>
                  <a:gd name="connsiteX1055" fmla="*/ 997277 w 1121631"/>
                  <a:gd name="connsiteY1055" fmla="*/ 1042933 h 1433728"/>
                  <a:gd name="connsiteX1056" fmla="*/ 1002352 w 1121631"/>
                  <a:gd name="connsiteY1056" fmla="*/ 1042933 h 1433728"/>
                  <a:gd name="connsiteX1057" fmla="*/ 1002352 w 1121631"/>
                  <a:gd name="connsiteY1057" fmla="*/ 1040396 h 1433728"/>
                  <a:gd name="connsiteX1058" fmla="*/ 1004890 w 1121631"/>
                  <a:gd name="connsiteY1058" fmla="*/ 1040396 h 1433728"/>
                  <a:gd name="connsiteX1059" fmla="*/ 1004890 w 1121631"/>
                  <a:gd name="connsiteY1059" fmla="*/ 1045471 h 1433728"/>
                  <a:gd name="connsiteX1060" fmla="*/ 1002352 w 1121631"/>
                  <a:gd name="connsiteY1060" fmla="*/ 1045471 h 1433728"/>
                  <a:gd name="connsiteX1061" fmla="*/ 1002352 w 1121631"/>
                  <a:gd name="connsiteY1061" fmla="*/ 1048009 h 1433728"/>
                  <a:gd name="connsiteX1062" fmla="*/ 1004890 w 1121631"/>
                  <a:gd name="connsiteY1062" fmla="*/ 1050546 h 1433728"/>
                  <a:gd name="connsiteX1063" fmla="*/ 1004890 w 1121631"/>
                  <a:gd name="connsiteY1063" fmla="*/ 1053084 h 1433728"/>
                  <a:gd name="connsiteX1064" fmla="*/ 1002352 w 1121631"/>
                  <a:gd name="connsiteY1064" fmla="*/ 1053084 h 1433728"/>
                  <a:gd name="connsiteX1065" fmla="*/ 1004890 w 1121631"/>
                  <a:gd name="connsiteY1065" fmla="*/ 1055622 h 1433728"/>
                  <a:gd name="connsiteX1066" fmla="*/ 1004890 w 1121631"/>
                  <a:gd name="connsiteY1066" fmla="*/ 1063235 h 1433728"/>
                  <a:gd name="connsiteX1067" fmla="*/ 1007428 w 1121631"/>
                  <a:gd name="connsiteY1067" fmla="*/ 1063235 h 1433728"/>
                  <a:gd name="connsiteX1068" fmla="*/ 1009965 w 1121631"/>
                  <a:gd name="connsiteY1068" fmla="*/ 1065772 h 1433728"/>
                  <a:gd name="connsiteX1069" fmla="*/ 1007428 w 1121631"/>
                  <a:gd name="connsiteY1069" fmla="*/ 1068310 h 1433728"/>
                  <a:gd name="connsiteX1070" fmla="*/ 1004890 w 1121631"/>
                  <a:gd name="connsiteY1070" fmla="*/ 1070847 h 1433728"/>
                  <a:gd name="connsiteX1071" fmla="*/ 1007428 w 1121631"/>
                  <a:gd name="connsiteY1071" fmla="*/ 1073385 h 1433728"/>
                  <a:gd name="connsiteX1072" fmla="*/ 1012503 w 1121631"/>
                  <a:gd name="connsiteY1072" fmla="*/ 1073385 h 1433728"/>
                  <a:gd name="connsiteX1073" fmla="*/ 1012503 w 1121631"/>
                  <a:gd name="connsiteY1073" fmla="*/ 1070847 h 1433728"/>
                  <a:gd name="connsiteX1074" fmla="*/ 1017578 w 1121631"/>
                  <a:gd name="connsiteY1074" fmla="*/ 1070847 h 1433728"/>
                  <a:gd name="connsiteX1075" fmla="*/ 1020116 w 1121631"/>
                  <a:gd name="connsiteY1075" fmla="*/ 1075923 h 1433728"/>
                  <a:gd name="connsiteX1076" fmla="*/ 1020116 w 1121631"/>
                  <a:gd name="connsiteY1076" fmla="*/ 1083536 h 1433728"/>
                  <a:gd name="connsiteX1077" fmla="*/ 1017578 w 1121631"/>
                  <a:gd name="connsiteY1077" fmla="*/ 1083536 h 1433728"/>
                  <a:gd name="connsiteX1078" fmla="*/ 1015041 w 1121631"/>
                  <a:gd name="connsiteY1078" fmla="*/ 1080998 h 1433728"/>
                  <a:gd name="connsiteX1079" fmla="*/ 1012503 w 1121631"/>
                  <a:gd name="connsiteY1079" fmla="*/ 1083536 h 1433728"/>
                  <a:gd name="connsiteX1080" fmla="*/ 1012503 w 1121631"/>
                  <a:gd name="connsiteY1080" fmla="*/ 1086073 h 1433728"/>
                  <a:gd name="connsiteX1081" fmla="*/ 1009965 w 1121631"/>
                  <a:gd name="connsiteY1081" fmla="*/ 1088611 h 1433728"/>
                  <a:gd name="connsiteX1082" fmla="*/ 1009965 w 1121631"/>
                  <a:gd name="connsiteY1082" fmla="*/ 1091149 h 1433728"/>
                  <a:gd name="connsiteX1083" fmla="*/ 1007428 w 1121631"/>
                  <a:gd name="connsiteY1083" fmla="*/ 1093686 h 1433728"/>
                  <a:gd name="connsiteX1084" fmla="*/ 1002352 w 1121631"/>
                  <a:gd name="connsiteY1084" fmla="*/ 1093686 h 1433728"/>
                  <a:gd name="connsiteX1085" fmla="*/ 994740 w 1121631"/>
                  <a:gd name="connsiteY1085" fmla="*/ 1098761 h 1433728"/>
                  <a:gd name="connsiteX1086" fmla="*/ 987127 w 1121631"/>
                  <a:gd name="connsiteY1086" fmla="*/ 1103837 h 1433728"/>
                  <a:gd name="connsiteX1087" fmla="*/ 982052 w 1121631"/>
                  <a:gd name="connsiteY1087" fmla="*/ 1101299 h 1433728"/>
                  <a:gd name="connsiteX1088" fmla="*/ 974438 w 1121631"/>
                  <a:gd name="connsiteY1088" fmla="*/ 1098761 h 1433728"/>
                  <a:gd name="connsiteX1089" fmla="*/ 964288 w 1121631"/>
                  <a:gd name="connsiteY1089" fmla="*/ 1103837 h 1433728"/>
                  <a:gd name="connsiteX1090" fmla="*/ 959213 w 1121631"/>
                  <a:gd name="connsiteY1090" fmla="*/ 1106374 h 1433728"/>
                  <a:gd name="connsiteX1091" fmla="*/ 954138 w 1121631"/>
                  <a:gd name="connsiteY1091" fmla="*/ 1106374 h 1433728"/>
                  <a:gd name="connsiteX1092" fmla="*/ 946525 w 1121631"/>
                  <a:gd name="connsiteY1092" fmla="*/ 1111449 h 1433728"/>
                  <a:gd name="connsiteX1093" fmla="*/ 943987 w 1121631"/>
                  <a:gd name="connsiteY1093" fmla="*/ 1121600 h 1433728"/>
                  <a:gd name="connsiteX1094" fmla="*/ 943987 w 1121631"/>
                  <a:gd name="connsiteY1094" fmla="*/ 1129213 h 1433728"/>
                  <a:gd name="connsiteX1095" fmla="*/ 933836 w 1121631"/>
                  <a:gd name="connsiteY1095" fmla="*/ 1139363 h 1433728"/>
                  <a:gd name="connsiteX1096" fmla="*/ 926224 w 1121631"/>
                  <a:gd name="connsiteY1096" fmla="*/ 1146976 h 1433728"/>
                  <a:gd name="connsiteX1097" fmla="*/ 918611 w 1121631"/>
                  <a:gd name="connsiteY1097" fmla="*/ 1152052 h 1433728"/>
                  <a:gd name="connsiteX1098" fmla="*/ 910998 w 1121631"/>
                  <a:gd name="connsiteY1098" fmla="*/ 1159664 h 1433728"/>
                  <a:gd name="connsiteX1099" fmla="*/ 900847 w 1121631"/>
                  <a:gd name="connsiteY1099" fmla="*/ 1167277 h 1433728"/>
                  <a:gd name="connsiteX1100" fmla="*/ 890697 w 1121631"/>
                  <a:gd name="connsiteY1100" fmla="*/ 1174890 h 1433728"/>
                  <a:gd name="connsiteX1101" fmla="*/ 883084 w 1121631"/>
                  <a:gd name="connsiteY1101" fmla="*/ 1190116 h 1433728"/>
                  <a:gd name="connsiteX1102" fmla="*/ 875471 w 1121631"/>
                  <a:gd name="connsiteY1102" fmla="*/ 1202804 h 1433728"/>
                  <a:gd name="connsiteX1103" fmla="*/ 862783 w 1121631"/>
                  <a:gd name="connsiteY1103" fmla="*/ 1207879 h 1433728"/>
                  <a:gd name="connsiteX1104" fmla="*/ 847557 w 1121631"/>
                  <a:gd name="connsiteY1104" fmla="*/ 1205342 h 1433728"/>
                  <a:gd name="connsiteX1105" fmla="*/ 834869 w 1121631"/>
                  <a:gd name="connsiteY1105" fmla="*/ 1200266 h 1433728"/>
                  <a:gd name="connsiteX1106" fmla="*/ 827256 w 1121631"/>
                  <a:gd name="connsiteY1106" fmla="*/ 1190116 h 1433728"/>
                  <a:gd name="connsiteX1107" fmla="*/ 819643 w 1121631"/>
                  <a:gd name="connsiteY1107" fmla="*/ 1177428 h 1433728"/>
                  <a:gd name="connsiteX1108" fmla="*/ 814568 w 1121631"/>
                  <a:gd name="connsiteY1108" fmla="*/ 1164740 h 1433728"/>
                  <a:gd name="connsiteX1109" fmla="*/ 806955 w 1121631"/>
                  <a:gd name="connsiteY1109" fmla="*/ 1149514 h 1433728"/>
                  <a:gd name="connsiteX1110" fmla="*/ 804418 w 1121631"/>
                  <a:gd name="connsiteY1110" fmla="*/ 1146976 h 1433728"/>
                  <a:gd name="connsiteX1111" fmla="*/ 799342 w 1121631"/>
                  <a:gd name="connsiteY1111" fmla="*/ 1139363 h 1433728"/>
                  <a:gd name="connsiteX1112" fmla="*/ 789192 w 1121631"/>
                  <a:gd name="connsiteY1112" fmla="*/ 1139363 h 1433728"/>
                  <a:gd name="connsiteX1113" fmla="*/ 781579 w 1121631"/>
                  <a:gd name="connsiteY1113" fmla="*/ 1141901 h 1433728"/>
                  <a:gd name="connsiteX1114" fmla="*/ 768890 w 1121631"/>
                  <a:gd name="connsiteY1114" fmla="*/ 1144439 h 1433728"/>
                  <a:gd name="connsiteX1115" fmla="*/ 753665 w 1121631"/>
                  <a:gd name="connsiteY1115" fmla="*/ 1144439 h 1433728"/>
                  <a:gd name="connsiteX1116" fmla="*/ 738439 w 1121631"/>
                  <a:gd name="connsiteY1116" fmla="*/ 1139363 h 1433728"/>
                  <a:gd name="connsiteX1117" fmla="*/ 725751 w 1121631"/>
                  <a:gd name="connsiteY1117" fmla="*/ 1136826 h 1433728"/>
                  <a:gd name="connsiteX1118" fmla="*/ 715601 w 1121631"/>
                  <a:gd name="connsiteY1118" fmla="*/ 1134288 h 1433728"/>
                  <a:gd name="connsiteX1119" fmla="*/ 705450 w 1121631"/>
                  <a:gd name="connsiteY1119" fmla="*/ 1136826 h 1433728"/>
                  <a:gd name="connsiteX1120" fmla="*/ 700375 w 1121631"/>
                  <a:gd name="connsiteY1120" fmla="*/ 1141901 h 1433728"/>
                  <a:gd name="connsiteX1121" fmla="*/ 695299 w 1121631"/>
                  <a:gd name="connsiteY1121" fmla="*/ 1154589 h 1433728"/>
                  <a:gd name="connsiteX1122" fmla="*/ 695299 w 1121631"/>
                  <a:gd name="connsiteY1122" fmla="*/ 1164740 h 1433728"/>
                  <a:gd name="connsiteX1123" fmla="*/ 697837 w 1121631"/>
                  <a:gd name="connsiteY1123" fmla="*/ 1174890 h 1433728"/>
                  <a:gd name="connsiteX1124" fmla="*/ 702912 w 1121631"/>
                  <a:gd name="connsiteY1124" fmla="*/ 1187578 h 1433728"/>
                  <a:gd name="connsiteX1125" fmla="*/ 710525 w 1121631"/>
                  <a:gd name="connsiteY1125" fmla="*/ 1202804 h 1433728"/>
                  <a:gd name="connsiteX1126" fmla="*/ 710525 w 1121631"/>
                  <a:gd name="connsiteY1126" fmla="*/ 1220567 h 1433728"/>
                  <a:gd name="connsiteX1127" fmla="*/ 705450 w 1121631"/>
                  <a:gd name="connsiteY1127" fmla="*/ 1235793 h 1433728"/>
                  <a:gd name="connsiteX1128" fmla="*/ 695299 w 1121631"/>
                  <a:gd name="connsiteY1128" fmla="*/ 1251019 h 1433728"/>
                  <a:gd name="connsiteX1129" fmla="*/ 685149 w 1121631"/>
                  <a:gd name="connsiteY1129" fmla="*/ 1266245 h 1433728"/>
                  <a:gd name="connsiteX1130" fmla="*/ 680074 w 1121631"/>
                  <a:gd name="connsiteY1130" fmla="*/ 1284008 h 1433728"/>
                  <a:gd name="connsiteX1131" fmla="*/ 674999 w 1121631"/>
                  <a:gd name="connsiteY1131" fmla="*/ 1301772 h 1433728"/>
                  <a:gd name="connsiteX1132" fmla="*/ 669923 w 1121631"/>
                  <a:gd name="connsiteY1132" fmla="*/ 1319535 h 1433728"/>
                  <a:gd name="connsiteX1133" fmla="*/ 664848 w 1121631"/>
                  <a:gd name="connsiteY1133" fmla="*/ 1334761 h 1433728"/>
                  <a:gd name="connsiteX1134" fmla="*/ 657235 w 1121631"/>
                  <a:gd name="connsiteY1134" fmla="*/ 1344911 h 1433728"/>
                  <a:gd name="connsiteX1135" fmla="*/ 647085 w 1121631"/>
                  <a:gd name="connsiteY1135" fmla="*/ 1349987 h 1433728"/>
                  <a:gd name="connsiteX1136" fmla="*/ 634396 w 1121631"/>
                  <a:gd name="connsiteY1136" fmla="*/ 1349987 h 1433728"/>
                  <a:gd name="connsiteX1137" fmla="*/ 626784 w 1121631"/>
                  <a:gd name="connsiteY1137" fmla="*/ 1347449 h 1433728"/>
                  <a:gd name="connsiteX1138" fmla="*/ 616633 w 1121631"/>
                  <a:gd name="connsiteY1138" fmla="*/ 1344911 h 1433728"/>
                  <a:gd name="connsiteX1139" fmla="*/ 606482 w 1121631"/>
                  <a:gd name="connsiteY1139" fmla="*/ 1339836 h 1433728"/>
                  <a:gd name="connsiteX1140" fmla="*/ 596332 w 1121631"/>
                  <a:gd name="connsiteY1140" fmla="*/ 1337298 h 1433728"/>
                  <a:gd name="connsiteX1141" fmla="*/ 588719 w 1121631"/>
                  <a:gd name="connsiteY1141" fmla="*/ 1332223 h 1433728"/>
                  <a:gd name="connsiteX1142" fmla="*/ 581106 w 1121631"/>
                  <a:gd name="connsiteY1142" fmla="*/ 1329685 h 1433728"/>
                  <a:gd name="connsiteX1143" fmla="*/ 573493 w 1121631"/>
                  <a:gd name="connsiteY1143" fmla="*/ 1327148 h 1433728"/>
                  <a:gd name="connsiteX1144" fmla="*/ 560805 w 1121631"/>
                  <a:gd name="connsiteY1144" fmla="*/ 1324610 h 1433728"/>
                  <a:gd name="connsiteX1145" fmla="*/ 543042 w 1121631"/>
                  <a:gd name="connsiteY1145" fmla="*/ 1327148 h 1433728"/>
                  <a:gd name="connsiteX1146" fmla="*/ 527816 w 1121631"/>
                  <a:gd name="connsiteY1146" fmla="*/ 1332223 h 1433728"/>
                  <a:gd name="connsiteX1147" fmla="*/ 515128 w 1121631"/>
                  <a:gd name="connsiteY1147" fmla="*/ 1334761 h 1433728"/>
                  <a:gd name="connsiteX1148" fmla="*/ 497375 w 1121631"/>
                  <a:gd name="connsiteY1148" fmla="*/ 1337298 h 1433728"/>
                  <a:gd name="connsiteX1149" fmla="*/ 472009 w 1121631"/>
                  <a:gd name="connsiteY1149" fmla="*/ 1337298 h 1433728"/>
                  <a:gd name="connsiteX1150" fmla="*/ 464396 w 1121631"/>
                  <a:gd name="connsiteY1150" fmla="*/ 1334761 h 1433728"/>
                  <a:gd name="connsiteX1151" fmla="*/ 454246 w 1121631"/>
                  <a:gd name="connsiteY1151" fmla="*/ 1332223 h 1433728"/>
                  <a:gd name="connsiteX1152" fmla="*/ 436493 w 1121631"/>
                  <a:gd name="connsiteY1152" fmla="*/ 1332223 h 1433728"/>
                  <a:gd name="connsiteX1153" fmla="*/ 423805 w 1121631"/>
                  <a:gd name="connsiteY1153" fmla="*/ 1334761 h 1433728"/>
                  <a:gd name="connsiteX1154" fmla="*/ 418730 w 1121631"/>
                  <a:gd name="connsiteY1154" fmla="*/ 1339836 h 1433728"/>
                  <a:gd name="connsiteX1155" fmla="*/ 416192 w 1121631"/>
                  <a:gd name="connsiteY1155" fmla="*/ 1339836 h 1433728"/>
                  <a:gd name="connsiteX1156" fmla="*/ 411117 w 1121631"/>
                  <a:gd name="connsiteY1156" fmla="*/ 1342374 h 1433728"/>
                  <a:gd name="connsiteX1157" fmla="*/ 408579 w 1121631"/>
                  <a:gd name="connsiteY1157" fmla="*/ 1344911 h 1433728"/>
                  <a:gd name="connsiteX1158" fmla="*/ 403504 w 1121631"/>
                  <a:gd name="connsiteY1158" fmla="*/ 1347449 h 1433728"/>
                  <a:gd name="connsiteX1159" fmla="*/ 398429 w 1121631"/>
                  <a:gd name="connsiteY1159" fmla="*/ 1349987 h 1433728"/>
                  <a:gd name="connsiteX1160" fmla="*/ 393354 w 1121631"/>
                  <a:gd name="connsiteY1160" fmla="*/ 1352524 h 1433728"/>
                  <a:gd name="connsiteX1161" fmla="*/ 390816 w 1121631"/>
                  <a:gd name="connsiteY1161" fmla="*/ 1355062 h 1433728"/>
                  <a:gd name="connsiteX1162" fmla="*/ 383203 w 1121631"/>
                  <a:gd name="connsiteY1162" fmla="*/ 1357599 h 1433728"/>
                  <a:gd name="connsiteX1163" fmla="*/ 380665 w 1121631"/>
                  <a:gd name="connsiteY1163" fmla="*/ 1360137 h 1433728"/>
                  <a:gd name="connsiteX1164" fmla="*/ 380665 w 1121631"/>
                  <a:gd name="connsiteY1164" fmla="*/ 1372825 h 1433728"/>
                  <a:gd name="connsiteX1165" fmla="*/ 388278 w 1121631"/>
                  <a:gd name="connsiteY1165" fmla="*/ 1382976 h 1433728"/>
                  <a:gd name="connsiteX1166" fmla="*/ 393354 w 1121631"/>
                  <a:gd name="connsiteY1166" fmla="*/ 1385513 h 1433728"/>
                  <a:gd name="connsiteX1167" fmla="*/ 395891 w 1121631"/>
                  <a:gd name="connsiteY1167" fmla="*/ 1388051 h 1433728"/>
                  <a:gd name="connsiteX1168" fmla="*/ 395891 w 1121631"/>
                  <a:gd name="connsiteY1168" fmla="*/ 1393126 h 1433728"/>
                  <a:gd name="connsiteX1169" fmla="*/ 390816 w 1121631"/>
                  <a:gd name="connsiteY1169" fmla="*/ 1393126 h 1433728"/>
                  <a:gd name="connsiteX1170" fmla="*/ 390816 w 1121631"/>
                  <a:gd name="connsiteY1170" fmla="*/ 1395664 h 1433728"/>
                  <a:gd name="connsiteX1171" fmla="*/ 388278 w 1121631"/>
                  <a:gd name="connsiteY1171" fmla="*/ 1395664 h 1433728"/>
                  <a:gd name="connsiteX1172" fmla="*/ 385740 w 1121631"/>
                  <a:gd name="connsiteY1172" fmla="*/ 1398201 h 1433728"/>
                  <a:gd name="connsiteX1173" fmla="*/ 383203 w 1121631"/>
                  <a:gd name="connsiteY1173" fmla="*/ 1400739 h 1433728"/>
                  <a:gd name="connsiteX1174" fmla="*/ 375590 w 1121631"/>
                  <a:gd name="connsiteY1174" fmla="*/ 1400739 h 1433728"/>
                  <a:gd name="connsiteX1175" fmla="*/ 370515 w 1121631"/>
                  <a:gd name="connsiteY1175" fmla="*/ 1403277 h 1433728"/>
                  <a:gd name="connsiteX1176" fmla="*/ 365440 w 1121631"/>
                  <a:gd name="connsiteY1176" fmla="*/ 1408352 h 1433728"/>
                  <a:gd name="connsiteX1177" fmla="*/ 362902 w 1121631"/>
                  <a:gd name="connsiteY1177" fmla="*/ 1410890 h 1433728"/>
                  <a:gd name="connsiteX1178" fmla="*/ 352751 w 1121631"/>
                  <a:gd name="connsiteY1178" fmla="*/ 1413427 h 1433728"/>
                  <a:gd name="connsiteX1179" fmla="*/ 340063 w 1121631"/>
                  <a:gd name="connsiteY1179" fmla="*/ 1418502 h 1433728"/>
                  <a:gd name="connsiteX1180" fmla="*/ 332450 w 1121631"/>
                  <a:gd name="connsiteY1180" fmla="*/ 1421040 h 1433728"/>
                  <a:gd name="connsiteX1181" fmla="*/ 327375 w 1121631"/>
                  <a:gd name="connsiteY1181" fmla="*/ 1423578 h 1433728"/>
                  <a:gd name="connsiteX1182" fmla="*/ 322300 w 1121631"/>
                  <a:gd name="connsiteY1182" fmla="*/ 1423578 h 1433728"/>
                  <a:gd name="connsiteX1183" fmla="*/ 314687 w 1121631"/>
                  <a:gd name="connsiteY1183" fmla="*/ 1426115 h 1433728"/>
                  <a:gd name="connsiteX1184" fmla="*/ 312149 w 1121631"/>
                  <a:gd name="connsiteY1184" fmla="*/ 1426115 h 1433728"/>
                  <a:gd name="connsiteX1185" fmla="*/ 301999 w 1121631"/>
                  <a:gd name="connsiteY1185" fmla="*/ 1428653 h 1433728"/>
                  <a:gd name="connsiteX1186" fmla="*/ 296923 w 1121631"/>
                  <a:gd name="connsiteY1186" fmla="*/ 1431191 h 1433728"/>
                  <a:gd name="connsiteX1187" fmla="*/ 291848 w 1121631"/>
                  <a:gd name="connsiteY1187" fmla="*/ 1431191 h 1433728"/>
                  <a:gd name="connsiteX1188" fmla="*/ 289311 w 1121631"/>
                  <a:gd name="connsiteY1188" fmla="*/ 1433728 h 1433728"/>
                  <a:gd name="connsiteX1189" fmla="*/ 281698 w 1121631"/>
                  <a:gd name="connsiteY1189" fmla="*/ 1433728 h 1433728"/>
                  <a:gd name="connsiteX1190" fmla="*/ 279160 w 1121631"/>
                  <a:gd name="connsiteY1190" fmla="*/ 1431191 h 1433728"/>
                  <a:gd name="connsiteX1191" fmla="*/ 276623 w 1121631"/>
                  <a:gd name="connsiteY1191" fmla="*/ 1431191 h 1433728"/>
                  <a:gd name="connsiteX1192" fmla="*/ 271547 w 1121631"/>
                  <a:gd name="connsiteY1192" fmla="*/ 1428653 h 1433728"/>
                  <a:gd name="connsiteX1193" fmla="*/ 269009 w 1121631"/>
                  <a:gd name="connsiteY1193" fmla="*/ 1423578 h 1433728"/>
                  <a:gd name="connsiteX1194" fmla="*/ 261397 w 1121631"/>
                  <a:gd name="connsiteY1194" fmla="*/ 1418502 h 1433728"/>
                  <a:gd name="connsiteX1195" fmla="*/ 251246 w 1121631"/>
                  <a:gd name="connsiteY1195" fmla="*/ 1415965 h 1433728"/>
                  <a:gd name="connsiteX1196" fmla="*/ 246171 w 1121631"/>
                  <a:gd name="connsiteY1196" fmla="*/ 1413427 h 1433728"/>
                  <a:gd name="connsiteX1197" fmla="*/ 241096 w 1121631"/>
                  <a:gd name="connsiteY1197" fmla="*/ 1413427 h 1433728"/>
                  <a:gd name="connsiteX1198" fmla="*/ 233483 w 1121631"/>
                  <a:gd name="connsiteY1198" fmla="*/ 1405814 h 1433728"/>
                  <a:gd name="connsiteX1199" fmla="*/ 230945 w 1121631"/>
                  <a:gd name="connsiteY1199" fmla="*/ 1405814 h 1433728"/>
                  <a:gd name="connsiteX1200" fmla="*/ 230945 w 1121631"/>
                  <a:gd name="connsiteY1200" fmla="*/ 1403277 h 1433728"/>
                  <a:gd name="connsiteX1201" fmla="*/ 228408 w 1121631"/>
                  <a:gd name="connsiteY1201" fmla="*/ 1400739 h 1433728"/>
                  <a:gd name="connsiteX1202" fmla="*/ 223332 w 1121631"/>
                  <a:gd name="connsiteY1202" fmla="*/ 1395664 h 1433728"/>
                  <a:gd name="connsiteX1203" fmla="*/ 220795 w 1121631"/>
                  <a:gd name="connsiteY1203" fmla="*/ 1395664 h 1433728"/>
                  <a:gd name="connsiteX1204" fmla="*/ 213182 w 1121631"/>
                  <a:gd name="connsiteY1204" fmla="*/ 1393126 h 1433728"/>
                  <a:gd name="connsiteX1205" fmla="*/ 208106 w 1121631"/>
                  <a:gd name="connsiteY1205" fmla="*/ 1395664 h 1433728"/>
                  <a:gd name="connsiteX1206" fmla="*/ 205569 w 1121631"/>
                  <a:gd name="connsiteY1206" fmla="*/ 1395664 h 1433728"/>
                  <a:gd name="connsiteX1207" fmla="*/ 197956 w 1121631"/>
                  <a:gd name="connsiteY1207" fmla="*/ 1393126 h 1433728"/>
                  <a:gd name="connsiteX1208" fmla="*/ 195418 w 1121631"/>
                  <a:gd name="connsiteY1208" fmla="*/ 1393126 h 1433728"/>
                  <a:gd name="connsiteX1209" fmla="*/ 187806 w 1121631"/>
                  <a:gd name="connsiteY1209" fmla="*/ 1390589 h 1433728"/>
                  <a:gd name="connsiteX1210" fmla="*/ 180192 w 1121631"/>
                  <a:gd name="connsiteY1210" fmla="*/ 1388051 h 1433728"/>
                  <a:gd name="connsiteX1211" fmla="*/ 175117 w 1121631"/>
                  <a:gd name="connsiteY1211" fmla="*/ 1388051 h 1433728"/>
                  <a:gd name="connsiteX1212" fmla="*/ 172580 w 1121631"/>
                  <a:gd name="connsiteY1212" fmla="*/ 1385513 h 1433728"/>
                  <a:gd name="connsiteX1213" fmla="*/ 164967 w 1121631"/>
                  <a:gd name="connsiteY1213" fmla="*/ 1385513 h 1433728"/>
                  <a:gd name="connsiteX1214" fmla="*/ 164967 w 1121631"/>
                  <a:gd name="connsiteY1214" fmla="*/ 1388051 h 1433728"/>
                  <a:gd name="connsiteX1215" fmla="*/ 162429 w 1121631"/>
                  <a:gd name="connsiteY1215" fmla="*/ 1388051 h 1433728"/>
                  <a:gd name="connsiteX1216" fmla="*/ 162429 w 1121631"/>
                  <a:gd name="connsiteY1216" fmla="*/ 1390589 h 1433728"/>
                  <a:gd name="connsiteX1217" fmla="*/ 159892 w 1121631"/>
                  <a:gd name="connsiteY1217" fmla="*/ 1390589 h 1433728"/>
                  <a:gd name="connsiteX1218" fmla="*/ 154816 w 1121631"/>
                  <a:gd name="connsiteY1218" fmla="*/ 1393126 h 1433728"/>
                  <a:gd name="connsiteX1219" fmla="*/ 139591 w 1121631"/>
                  <a:gd name="connsiteY1219" fmla="*/ 1393126 h 1433728"/>
                  <a:gd name="connsiteX1220" fmla="*/ 137053 w 1121631"/>
                  <a:gd name="connsiteY1220" fmla="*/ 1390589 h 1433728"/>
                  <a:gd name="connsiteX1221" fmla="*/ 137053 w 1121631"/>
                  <a:gd name="connsiteY1221" fmla="*/ 1365223 h 1433728"/>
                  <a:gd name="connsiteX1222" fmla="*/ 124365 w 1121631"/>
                  <a:gd name="connsiteY1222" fmla="*/ 1365223 h 1433728"/>
                  <a:gd name="connsiteX1223" fmla="*/ 124365 w 1121631"/>
                  <a:gd name="connsiteY1223" fmla="*/ 1360148 h 1433728"/>
                  <a:gd name="connsiteX1224" fmla="*/ 121827 w 1121631"/>
                  <a:gd name="connsiteY1224" fmla="*/ 1357610 h 1433728"/>
                  <a:gd name="connsiteX1225" fmla="*/ 121827 w 1121631"/>
                  <a:gd name="connsiteY1225" fmla="*/ 1355072 h 1433728"/>
                  <a:gd name="connsiteX1226" fmla="*/ 119289 w 1121631"/>
                  <a:gd name="connsiteY1226" fmla="*/ 1352535 h 1433728"/>
                  <a:gd name="connsiteX1227" fmla="*/ 119289 w 1121631"/>
                  <a:gd name="connsiteY1227" fmla="*/ 1344922 h 1433728"/>
                  <a:gd name="connsiteX1228" fmla="*/ 116752 w 1121631"/>
                  <a:gd name="connsiteY1228" fmla="*/ 1344922 h 1433728"/>
                  <a:gd name="connsiteX1229" fmla="*/ 114214 w 1121631"/>
                  <a:gd name="connsiteY1229" fmla="*/ 1342384 h 1433728"/>
                  <a:gd name="connsiteX1230" fmla="*/ 116752 w 1121631"/>
                  <a:gd name="connsiteY1230" fmla="*/ 1339846 h 1433728"/>
                  <a:gd name="connsiteX1231" fmla="*/ 116752 w 1121631"/>
                  <a:gd name="connsiteY1231" fmla="*/ 1334771 h 1433728"/>
                  <a:gd name="connsiteX1232" fmla="*/ 114214 w 1121631"/>
                  <a:gd name="connsiteY1232" fmla="*/ 1332234 h 1433728"/>
                  <a:gd name="connsiteX1233" fmla="*/ 109139 w 1121631"/>
                  <a:gd name="connsiteY1233" fmla="*/ 1329696 h 1433728"/>
                  <a:gd name="connsiteX1234" fmla="*/ 109139 w 1121631"/>
                  <a:gd name="connsiteY1234" fmla="*/ 1327158 h 1433728"/>
                  <a:gd name="connsiteX1235" fmla="*/ 106601 w 1121631"/>
                  <a:gd name="connsiteY1235" fmla="*/ 1329696 h 1433728"/>
                  <a:gd name="connsiteX1236" fmla="*/ 106601 w 1121631"/>
                  <a:gd name="connsiteY1236" fmla="*/ 1332234 h 1433728"/>
                  <a:gd name="connsiteX1237" fmla="*/ 104064 w 1121631"/>
                  <a:gd name="connsiteY1237" fmla="*/ 1332234 h 1433728"/>
                  <a:gd name="connsiteX1238" fmla="*/ 104064 w 1121631"/>
                  <a:gd name="connsiteY1238" fmla="*/ 1327158 h 1433728"/>
                  <a:gd name="connsiteX1239" fmla="*/ 101526 w 1121631"/>
                  <a:gd name="connsiteY1239" fmla="*/ 1327158 h 1433728"/>
                  <a:gd name="connsiteX1240" fmla="*/ 101526 w 1121631"/>
                  <a:gd name="connsiteY1240" fmla="*/ 1322083 h 1433728"/>
                  <a:gd name="connsiteX1241" fmla="*/ 104064 w 1121631"/>
                  <a:gd name="connsiteY1241" fmla="*/ 1319546 h 1433728"/>
                  <a:gd name="connsiteX1242" fmla="*/ 106601 w 1121631"/>
                  <a:gd name="connsiteY1242" fmla="*/ 1317008 h 1433728"/>
                  <a:gd name="connsiteX1243" fmla="*/ 109139 w 1121631"/>
                  <a:gd name="connsiteY1243" fmla="*/ 1317008 h 1433728"/>
                  <a:gd name="connsiteX1244" fmla="*/ 109139 w 1121631"/>
                  <a:gd name="connsiteY1244" fmla="*/ 1309395 h 1433728"/>
                  <a:gd name="connsiteX1245" fmla="*/ 111677 w 1121631"/>
                  <a:gd name="connsiteY1245" fmla="*/ 1306857 h 1433728"/>
                  <a:gd name="connsiteX1246" fmla="*/ 109139 w 1121631"/>
                  <a:gd name="connsiteY1246" fmla="*/ 1304320 h 1433728"/>
                  <a:gd name="connsiteX1247" fmla="*/ 98989 w 1121631"/>
                  <a:gd name="connsiteY1247" fmla="*/ 1304320 h 1433728"/>
                  <a:gd name="connsiteX1248" fmla="*/ 96451 w 1121631"/>
                  <a:gd name="connsiteY1248" fmla="*/ 1301782 h 1433728"/>
                  <a:gd name="connsiteX1249" fmla="*/ 93913 w 1121631"/>
                  <a:gd name="connsiteY1249" fmla="*/ 1301782 h 1433728"/>
                  <a:gd name="connsiteX1250" fmla="*/ 91375 w 1121631"/>
                  <a:gd name="connsiteY1250" fmla="*/ 1299245 h 1433728"/>
                  <a:gd name="connsiteX1251" fmla="*/ 83763 w 1121631"/>
                  <a:gd name="connsiteY1251" fmla="*/ 1299245 h 1433728"/>
                  <a:gd name="connsiteX1252" fmla="*/ 83763 w 1121631"/>
                  <a:gd name="connsiteY1252" fmla="*/ 1296707 h 1433728"/>
                  <a:gd name="connsiteX1253" fmla="*/ 86300 w 1121631"/>
                  <a:gd name="connsiteY1253" fmla="*/ 1294169 h 1433728"/>
                  <a:gd name="connsiteX1254" fmla="*/ 88838 w 1121631"/>
                  <a:gd name="connsiteY1254" fmla="*/ 1294169 h 1433728"/>
                  <a:gd name="connsiteX1255" fmla="*/ 88838 w 1121631"/>
                  <a:gd name="connsiteY1255" fmla="*/ 1291632 h 1433728"/>
                  <a:gd name="connsiteX1256" fmla="*/ 81225 w 1121631"/>
                  <a:gd name="connsiteY1256" fmla="*/ 1291632 h 1433728"/>
                  <a:gd name="connsiteX1257" fmla="*/ 78687 w 1121631"/>
                  <a:gd name="connsiteY1257" fmla="*/ 1289094 h 1433728"/>
                  <a:gd name="connsiteX1258" fmla="*/ 78687 w 1121631"/>
                  <a:gd name="connsiteY1258" fmla="*/ 1286556 h 1433728"/>
                  <a:gd name="connsiteX1259" fmla="*/ 81225 w 1121631"/>
                  <a:gd name="connsiteY1259" fmla="*/ 1286556 h 1433728"/>
                  <a:gd name="connsiteX1260" fmla="*/ 81225 w 1121631"/>
                  <a:gd name="connsiteY1260" fmla="*/ 1278944 h 1433728"/>
                  <a:gd name="connsiteX1261" fmla="*/ 83763 w 1121631"/>
                  <a:gd name="connsiteY1261" fmla="*/ 1278944 h 1433728"/>
                  <a:gd name="connsiteX1262" fmla="*/ 86300 w 1121631"/>
                  <a:gd name="connsiteY1262" fmla="*/ 1281481 h 1433728"/>
                  <a:gd name="connsiteX1263" fmla="*/ 91375 w 1121631"/>
                  <a:gd name="connsiteY1263" fmla="*/ 1281481 h 1433728"/>
                  <a:gd name="connsiteX1264" fmla="*/ 93913 w 1121631"/>
                  <a:gd name="connsiteY1264" fmla="*/ 1278944 h 1433728"/>
                  <a:gd name="connsiteX1265" fmla="*/ 96451 w 1121631"/>
                  <a:gd name="connsiteY1265" fmla="*/ 1276406 h 1433728"/>
                  <a:gd name="connsiteX1266" fmla="*/ 98989 w 1121631"/>
                  <a:gd name="connsiteY1266" fmla="*/ 1271331 h 1433728"/>
                  <a:gd name="connsiteX1267" fmla="*/ 101526 w 1121631"/>
                  <a:gd name="connsiteY1267" fmla="*/ 1268793 h 1433728"/>
                  <a:gd name="connsiteX1268" fmla="*/ 101526 w 1121631"/>
                  <a:gd name="connsiteY1268" fmla="*/ 1266255 h 1433728"/>
                  <a:gd name="connsiteX1269" fmla="*/ 98989 w 1121631"/>
                  <a:gd name="connsiteY1269" fmla="*/ 1263718 h 1433728"/>
                  <a:gd name="connsiteX1270" fmla="*/ 98989 w 1121631"/>
                  <a:gd name="connsiteY1270" fmla="*/ 1261180 h 1433728"/>
                  <a:gd name="connsiteX1271" fmla="*/ 93913 w 1121631"/>
                  <a:gd name="connsiteY1271" fmla="*/ 1258642 h 1433728"/>
                  <a:gd name="connsiteX1272" fmla="*/ 88838 w 1121631"/>
                  <a:gd name="connsiteY1272" fmla="*/ 1256105 h 1433728"/>
                  <a:gd name="connsiteX1273" fmla="*/ 83763 w 1121631"/>
                  <a:gd name="connsiteY1273" fmla="*/ 1253567 h 1433728"/>
                  <a:gd name="connsiteX1274" fmla="*/ 78687 w 1121631"/>
                  <a:gd name="connsiteY1274" fmla="*/ 1251030 h 1433728"/>
                  <a:gd name="connsiteX1275" fmla="*/ 73612 w 1121631"/>
                  <a:gd name="connsiteY1275" fmla="*/ 1245954 h 1433728"/>
                  <a:gd name="connsiteX1276" fmla="*/ 68537 w 1121631"/>
                  <a:gd name="connsiteY1276" fmla="*/ 1243417 h 1433728"/>
                  <a:gd name="connsiteX1277" fmla="*/ 65999 w 1121631"/>
                  <a:gd name="connsiteY1277" fmla="*/ 1240879 h 1433728"/>
                  <a:gd name="connsiteX1278" fmla="*/ 63462 w 1121631"/>
                  <a:gd name="connsiteY1278" fmla="*/ 1235804 h 1433728"/>
                  <a:gd name="connsiteX1279" fmla="*/ 63462 w 1121631"/>
                  <a:gd name="connsiteY1279" fmla="*/ 1233266 h 1433728"/>
                  <a:gd name="connsiteX1280" fmla="*/ 60924 w 1121631"/>
                  <a:gd name="connsiteY1280" fmla="*/ 1230729 h 1433728"/>
                  <a:gd name="connsiteX1281" fmla="*/ 60924 w 1121631"/>
                  <a:gd name="connsiteY1281" fmla="*/ 1228191 h 1433728"/>
                  <a:gd name="connsiteX1282" fmla="*/ 58386 w 1121631"/>
                  <a:gd name="connsiteY1282" fmla="*/ 1225653 h 1433728"/>
                  <a:gd name="connsiteX1283" fmla="*/ 58386 w 1121631"/>
                  <a:gd name="connsiteY1283" fmla="*/ 1223116 h 1433728"/>
                  <a:gd name="connsiteX1284" fmla="*/ 55849 w 1121631"/>
                  <a:gd name="connsiteY1284" fmla="*/ 1220578 h 1433728"/>
                  <a:gd name="connsiteX1285" fmla="*/ 53311 w 1121631"/>
                  <a:gd name="connsiteY1285" fmla="*/ 1218040 h 1433728"/>
                  <a:gd name="connsiteX1286" fmla="*/ 50773 w 1121631"/>
                  <a:gd name="connsiteY1286" fmla="*/ 1215503 h 1433728"/>
                  <a:gd name="connsiteX1287" fmla="*/ 40623 w 1121631"/>
                  <a:gd name="connsiteY1287" fmla="*/ 1215503 h 1433728"/>
                  <a:gd name="connsiteX1288" fmla="*/ 38085 w 1121631"/>
                  <a:gd name="connsiteY1288" fmla="*/ 1218040 h 1433728"/>
                  <a:gd name="connsiteX1289" fmla="*/ 35548 w 1121631"/>
                  <a:gd name="connsiteY1289" fmla="*/ 1218040 h 1433728"/>
                  <a:gd name="connsiteX1290" fmla="*/ 35548 w 1121631"/>
                  <a:gd name="connsiteY1290" fmla="*/ 1215503 h 1433728"/>
                  <a:gd name="connsiteX1291" fmla="*/ 38085 w 1121631"/>
                  <a:gd name="connsiteY1291" fmla="*/ 1215503 h 1433728"/>
                  <a:gd name="connsiteX1292" fmla="*/ 38085 w 1121631"/>
                  <a:gd name="connsiteY1292" fmla="*/ 1210428 h 1433728"/>
                  <a:gd name="connsiteX1293" fmla="*/ 35548 w 1121631"/>
                  <a:gd name="connsiteY1293" fmla="*/ 1212965 h 1433728"/>
                  <a:gd name="connsiteX1294" fmla="*/ 35548 w 1121631"/>
                  <a:gd name="connsiteY1294" fmla="*/ 1210428 h 1433728"/>
                  <a:gd name="connsiteX1295" fmla="*/ 30472 w 1121631"/>
                  <a:gd name="connsiteY1295" fmla="*/ 1210428 h 1433728"/>
                  <a:gd name="connsiteX1296" fmla="*/ 30472 w 1121631"/>
                  <a:gd name="connsiteY1296" fmla="*/ 1207890 h 1433728"/>
                  <a:gd name="connsiteX1297" fmla="*/ 38085 w 1121631"/>
                  <a:gd name="connsiteY1297" fmla="*/ 1207890 h 1433728"/>
                  <a:gd name="connsiteX1298" fmla="*/ 38085 w 1121631"/>
                  <a:gd name="connsiteY1298" fmla="*/ 1205352 h 1433728"/>
                  <a:gd name="connsiteX1299" fmla="*/ 35548 w 1121631"/>
                  <a:gd name="connsiteY1299" fmla="*/ 1202815 h 1433728"/>
                  <a:gd name="connsiteX1300" fmla="*/ 33010 w 1121631"/>
                  <a:gd name="connsiteY1300" fmla="*/ 1200277 h 1433728"/>
                  <a:gd name="connsiteX1301" fmla="*/ 30472 w 1121631"/>
                  <a:gd name="connsiteY1301" fmla="*/ 1197739 h 1433728"/>
                  <a:gd name="connsiteX1302" fmla="*/ 30472 w 1121631"/>
                  <a:gd name="connsiteY1302" fmla="*/ 1195202 h 1433728"/>
                  <a:gd name="connsiteX1303" fmla="*/ 35548 w 1121631"/>
                  <a:gd name="connsiteY1303" fmla="*/ 1195202 h 1433728"/>
                  <a:gd name="connsiteX1304" fmla="*/ 35548 w 1121631"/>
                  <a:gd name="connsiteY1304" fmla="*/ 1192664 h 1433728"/>
                  <a:gd name="connsiteX1305" fmla="*/ 38085 w 1121631"/>
                  <a:gd name="connsiteY1305" fmla="*/ 1192664 h 1433728"/>
                  <a:gd name="connsiteX1306" fmla="*/ 35548 w 1121631"/>
                  <a:gd name="connsiteY1306" fmla="*/ 1190127 h 1433728"/>
                  <a:gd name="connsiteX1307" fmla="*/ 30472 w 1121631"/>
                  <a:gd name="connsiteY1307" fmla="*/ 1190127 h 1433728"/>
                  <a:gd name="connsiteX1308" fmla="*/ 30472 w 1121631"/>
                  <a:gd name="connsiteY1308" fmla="*/ 1192664 h 1433728"/>
                  <a:gd name="connsiteX1309" fmla="*/ 25397 w 1121631"/>
                  <a:gd name="connsiteY1309" fmla="*/ 1192664 h 1433728"/>
                  <a:gd name="connsiteX1310" fmla="*/ 25397 w 1121631"/>
                  <a:gd name="connsiteY1310" fmla="*/ 1190127 h 1433728"/>
                  <a:gd name="connsiteX1311" fmla="*/ 27935 w 1121631"/>
                  <a:gd name="connsiteY1311" fmla="*/ 1187589 h 1433728"/>
                  <a:gd name="connsiteX1312" fmla="*/ 27935 w 1121631"/>
                  <a:gd name="connsiteY1312" fmla="*/ 1174901 h 1433728"/>
                  <a:gd name="connsiteX1313" fmla="*/ 22860 w 1121631"/>
                  <a:gd name="connsiteY1313" fmla="*/ 1174901 h 1433728"/>
                  <a:gd name="connsiteX1314" fmla="*/ 17784 w 1121631"/>
                  <a:gd name="connsiteY1314" fmla="*/ 1169825 h 1433728"/>
                  <a:gd name="connsiteX1315" fmla="*/ 20322 w 1121631"/>
                  <a:gd name="connsiteY1315" fmla="*/ 1167288 h 1433728"/>
                  <a:gd name="connsiteX1316" fmla="*/ 22860 w 1121631"/>
                  <a:gd name="connsiteY1316" fmla="*/ 1167288 h 1433728"/>
                  <a:gd name="connsiteX1317" fmla="*/ 22860 w 1121631"/>
                  <a:gd name="connsiteY1317" fmla="*/ 1164750 h 1433728"/>
                  <a:gd name="connsiteX1318" fmla="*/ 20322 w 1121631"/>
                  <a:gd name="connsiteY1318" fmla="*/ 1162213 h 1433728"/>
                  <a:gd name="connsiteX1319" fmla="*/ 15247 w 1121631"/>
                  <a:gd name="connsiteY1319" fmla="*/ 1162213 h 1433728"/>
                  <a:gd name="connsiteX1320" fmla="*/ 15247 w 1121631"/>
                  <a:gd name="connsiteY1320" fmla="*/ 1157137 h 1433728"/>
                  <a:gd name="connsiteX1321" fmla="*/ 17784 w 1121631"/>
                  <a:gd name="connsiteY1321" fmla="*/ 1154600 h 1433728"/>
                  <a:gd name="connsiteX1322" fmla="*/ 17784 w 1121631"/>
                  <a:gd name="connsiteY1322" fmla="*/ 1152062 h 1433728"/>
                  <a:gd name="connsiteX1323" fmla="*/ 12709 w 1121631"/>
                  <a:gd name="connsiteY1323" fmla="*/ 1149524 h 1433728"/>
                  <a:gd name="connsiteX1324" fmla="*/ 15247 w 1121631"/>
                  <a:gd name="connsiteY1324" fmla="*/ 1144449 h 1433728"/>
                  <a:gd name="connsiteX1325" fmla="*/ 15247 w 1121631"/>
                  <a:gd name="connsiteY1325" fmla="*/ 1139374 h 1433728"/>
                  <a:gd name="connsiteX1326" fmla="*/ 12709 w 1121631"/>
                  <a:gd name="connsiteY1326" fmla="*/ 1139374 h 1433728"/>
                  <a:gd name="connsiteX1327" fmla="*/ 12709 w 1121631"/>
                  <a:gd name="connsiteY1327" fmla="*/ 1136836 h 1433728"/>
                  <a:gd name="connsiteX1328" fmla="*/ 10172 w 1121631"/>
                  <a:gd name="connsiteY1328" fmla="*/ 1131761 h 1433728"/>
                  <a:gd name="connsiteX1329" fmla="*/ 7634 w 1121631"/>
                  <a:gd name="connsiteY1329" fmla="*/ 1126686 h 1433728"/>
                  <a:gd name="connsiteX1330" fmla="*/ 7634 w 1121631"/>
                  <a:gd name="connsiteY1330" fmla="*/ 1124148 h 1433728"/>
                  <a:gd name="connsiteX1331" fmla="*/ 10172 w 1121631"/>
                  <a:gd name="connsiteY1331" fmla="*/ 1121611 h 1433728"/>
                  <a:gd name="connsiteX1332" fmla="*/ 12709 w 1121631"/>
                  <a:gd name="connsiteY1332" fmla="*/ 1121611 h 1433728"/>
                  <a:gd name="connsiteX1333" fmla="*/ 15247 w 1121631"/>
                  <a:gd name="connsiteY1333" fmla="*/ 1126686 h 1433728"/>
                  <a:gd name="connsiteX1334" fmla="*/ 15247 w 1121631"/>
                  <a:gd name="connsiteY1334" fmla="*/ 1129223 h 1433728"/>
                  <a:gd name="connsiteX1335" fmla="*/ 17784 w 1121631"/>
                  <a:gd name="connsiteY1335" fmla="*/ 1126686 h 1433728"/>
                  <a:gd name="connsiteX1336" fmla="*/ 20322 w 1121631"/>
                  <a:gd name="connsiteY1336" fmla="*/ 1124148 h 1433728"/>
                  <a:gd name="connsiteX1337" fmla="*/ 20322 w 1121631"/>
                  <a:gd name="connsiteY1337" fmla="*/ 1116535 h 1433728"/>
                  <a:gd name="connsiteX1338" fmla="*/ 17784 w 1121631"/>
                  <a:gd name="connsiteY1338" fmla="*/ 1116535 h 1433728"/>
                  <a:gd name="connsiteX1339" fmla="*/ 17784 w 1121631"/>
                  <a:gd name="connsiteY1339" fmla="*/ 1119073 h 1433728"/>
                  <a:gd name="connsiteX1340" fmla="*/ 15247 w 1121631"/>
                  <a:gd name="connsiteY1340" fmla="*/ 1119073 h 1433728"/>
                  <a:gd name="connsiteX1341" fmla="*/ 12709 w 1121631"/>
                  <a:gd name="connsiteY1341" fmla="*/ 1116535 h 1433728"/>
                  <a:gd name="connsiteX1342" fmla="*/ 12709 w 1121631"/>
                  <a:gd name="connsiteY1342" fmla="*/ 1113998 h 1433728"/>
                  <a:gd name="connsiteX1343" fmla="*/ 15247 w 1121631"/>
                  <a:gd name="connsiteY1343" fmla="*/ 1113998 h 1433728"/>
                  <a:gd name="connsiteX1344" fmla="*/ 20322 w 1121631"/>
                  <a:gd name="connsiteY1344" fmla="*/ 1111460 h 1433728"/>
                  <a:gd name="connsiteX1345" fmla="*/ 22860 w 1121631"/>
                  <a:gd name="connsiteY1345" fmla="*/ 1113998 h 1433728"/>
                  <a:gd name="connsiteX1346" fmla="*/ 25397 w 1121631"/>
                  <a:gd name="connsiteY1346" fmla="*/ 1116535 h 1433728"/>
                  <a:gd name="connsiteX1347" fmla="*/ 25397 w 1121631"/>
                  <a:gd name="connsiteY1347" fmla="*/ 1108922 h 1433728"/>
                  <a:gd name="connsiteX1348" fmla="*/ 20322 w 1121631"/>
                  <a:gd name="connsiteY1348" fmla="*/ 1106385 h 1433728"/>
                  <a:gd name="connsiteX1349" fmla="*/ 17784 w 1121631"/>
                  <a:gd name="connsiteY1349" fmla="*/ 1106385 h 1433728"/>
                  <a:gd name="connsiteX1350" fmla="*/ 15247 w 1121631"/>
                  <a:gd name="connsiteY1350" fmla="*/ 1103847 h 1433728"/>
                  <a:gd name="connsiteX1351" fmla="*/ 12709 w 1121631"/>
                  <a:gd name="connsiteY1351" fmla="*/ 1101310 h 1433728"/>
                  <a:gd name="connsiteX1352" fmla="*/ 10172 w 1121631"/>
                  <a:gd name="connsiteY1352" fmla="*/ 1098772 h 1433728"/>
                  <a:gd name="connsiteX1353" fmla="*/ 10172 w 1121631"/>
                  <a:gd name="connsiteY1353" fmla="*/ 1088621 h 1433728"/>
                  <a:gd name="connsiteX1354" fmla="*/ 7634 w 1121631"/>
                  <a:gd name="connsiteY1354" fmla="*/ 1086084 h 1433728"/>
                  <a:gd name="connsiteX1355" fmla="*/ 7634 w 1121631"/>
                  <a:gd name="connsiteY1355" fmla="*/ 1083546 h 1433728"/>
                  <a:gd name="connsiteX1356" fmla="*/ 10172 w 1121631"/>
                  <a:gd name="connsiteY1356" fmla="*/ 1081008 h 1433728"/>
                  <a:gd name="connsiteX1357" fmla="*/ 10172 w 1121631"/>
                  <a:gd name="connsiteY1357" fmla="*/ 1075933 h 1433728"/>
                  <a:gd name="connsiteX1358" fmla="*/ 12709 w 1121631"/>
                  <a:gd name="connsiteY1358" fmla="*/ 1073396 h 1433728"/>
                  <a:gd name="connsiteX1359" fmla="*/ 15247 w 1121631"/>
                  <a:gd name="connsiteY1359" fmla="*/ 1073396 h 1433728"/>
                  <a:gd name="connsiteX1360" fmla="*/ 17784 w 1121631"/>
                  <a:gd name="connsiteY1360" fmla="*/ 1075933 h 1433728"/>
                  <a:gd name="connsiteX1361" fmla="*/ 22860 w 1121631"/>
                  <a:gd name="connsiteY1361" fmla="*/ 1078471 h 1433728"/>
                  <a:gd name="connsiteX1362" fmla="*/ 22860 w 1121631"/>
                  <a:gd name="connsiteY1362" fmla="*/ 1065783 h 1433728"/>
                  <a:gd name="connsiteX1363" fmla="*/ 27935 w 1121631"/>
                  <a:gd name="connsiteY1363" fmla="*/ 1068320 h 1433728"/>
                  <a:gd name="connsiteX1364" fmla="*/ 30472 w 1121631"/>
                  <a:gd name="connsiteY1364" fmla="*/ 1065783 h 1433728"/>
                  <a:gd name="connsiteX1365" fmla="*/ 30472 w 1121631"/>
                  <a:gd name="connsiteY1365" fmla="*/ 1055632 h 1433728"/>
                  <a:gd name="connsiteX1366" fmla="*/ 33010 w 1121631"/>
                  <a:gd name="connsiteY1366" fmla="*/ 1055632 h 1433728"/>
                  <a:gd name="connsiteX1367" fmla="*/ 35548 w 1121631"/>
                  <a:gd name="connsiteY1367" fmla="*/ 1053095 h 1433728"/>
                  <a:gd name="connsiteX1368" fmla="*/ 30472 w 1121631"/>
                  <a:gd name="connsiteY1368" fmla="*/ 1053095 h 1433728"/>
                  <a:gd name="connsiteX1369" fmla="*/ 30472 w 1121631"/>
                  <a:gd name="connsiteY1369" fmla="*/ 1045482 h 1433728"/>
                  <a:gd name="connsiteX1370" fmla="*/ 33010 w 1121631"/>
                  <a:gd name="connsiteY1370" fmla="*/ 1045482 h 1433728"/>
                  <a:gd name="connsiteX1371" fmla="*/ 35548 w 1121631"/>
                  <a:gd name="connsiteY1371" fmla="*/ 1040406 h 1433728"/>
                  <a:gd name="connsiteX1372" fmla="*/ 38085 w 1121631"/>
                  <a:gd name="connsiteY1372" fmla="*/ 1040406 h 1433728"/>
                  <a:gd name="connsiteX1373" fmla="*/ 38085 w 1121631"/>
                  <a:gd name="connsiteY1373" fmla="*/ 1035331 h 1433728"/>
                  <a:gd name="connsiteX1374" fmla="*/ 40623 w 1121631"/>
                  <a:gd name="connsiteY1374" fmla="*/ 1035331 h 1433728"/>
                  <a:gd name="connsiteX1375" fmla="*/ 38085 w 1121631"/>
                  <a:gd name="connsiteY1375" fmla="*/ 1032794 h 1433728"/>
                  <a:gd name="connsiteX1376" fmla="*/ 30472 w 1121631"/>
                  <a:gd name="connsiteY1376" fmla="*/ 1032794 h 1433728"/>
                  <a:gd name="connsiteX1377" fmla="*/ 33010 w 1121631"/>
                  <a:gd name="connsiteY1377" fmla="*/ 1030256 h 1433728"/>
                  <a:gd name="connsiteX1378" fmla="*/ 35548 w 1121631"/>
                  <a:gd name="connsiteY1378" fmla="*/ 1027718 h 1433728"/>
                  <a:gd name="connsiteX1379" fmla="*/ 38085 w 1121631"/>
                  <a:gd name="connsiteY1379" fmla="*/ 1030256 h 1433728"/>
                  <a:gd name="connsiteX1380" fmla="*/ 43161 w 1121631"/>
                  <a:gd name="connsiteY1380" fmla="*/ 1027718 h 1433728"/>
                  <a:gd name="connsiteX1381" fmla="*/ 40623 w 1121631"/>
                  <a:gd name="connsiteY1381" fmla="*/ 1027718 h 1433728"/>
                  <a:gd name="connsiteX1382" fmla="*/ 38085 w 1121631"/>
                  <a:gd name="connsiteY1382" fmla="*/ 1025181 h 1433728"/>
                  <a:gd name="connsiteX1383" fmla="*/ 35548 w 1121631"/>
                  <a:gd name="connsiteY1383" fmla="*/ 1022643 h 1433728"/>
                  <a:gd name="connsiteX1384" fmla="*/ 33010 w 1121631"/>
                  <a:gd name="connsiteY1384" fmla="*/ 1022643 h 1433728"/>
                  <a:gd name="connsiteX1385" fmla="*/ 30472 w 1121631"/>
                  <a:gd name="connsiteY1385" fmla="*/ 1020105 h 1433728"/>
                  <a:gd name="connsiteX1386" fmla="*/ 20322 w 1121631"/>
                  <a:gd name="connsiteY1386" fmla="*/ 1012493 h 1433728"/>
                  <a:gd name="connsiteX1387" fmla="*/ 17784 w 1121631"/>
                  <a:gd name="connsiteY1387" fmla="*/ 1009955 h 1433728"/>
                  <a:gd name="connsiteX1388" fmla="*/ 17784 w 1121631"/>
                  <a:gd name="connsiteY1388" fmla="*/ 1002342 h 1433728"/>
                  <a:gd name="connsiteX1389" fmla="*/ 15247 w 1121631"/>
                  <a:gd name="connsiteY1389" fmla="*/ 999804 h 1433728"/>
                  <a:gd name="connsiteX1390" fmla="*/ 12709 w 1121631"/>
                  <a:gd name="connsiteY1390" fmla="*/ 994729 h 1433728"/>
                  <a:gd name="connsiteX1391" fmla="*/ 12709 w 1121631"/>
                  <a:gd name="connsiteY1391" fmla="*/ 992192 h 1433728"/>
                  <a:gd name="connsiteX1392" fmla="*/ 10172 w 1121631"/>
                  <a:gd name="connsiteY1392" fmla="*/ 987116 h 1433728"/>
                  <a:gd name="connsiteX1393" fmla="*/ 10172 w 1121631"/>
                  <a:gd name="connsiteY1393" fmla="*/ 984579 h 1433728"/>
                  <a:gd name="connsiteX1394" fmla="*/ 7634 w 1121631"/>
                  <a:gd name="connsiteY1394" fmla="*/ 971890 h 1433728"/>
                  <a:gd name="connsiteX1395" fmla="*/ 5096 w 1121631"/>
                  <a:gd name="connsiteY1395" fmla="*/ 969353 h 1433728"/>
                  <a:gd name="connsiteX1396" fmla="*/ 5096 w 1121631"/>
                  <a:gd name="connsiteY1396" fmla="*/ 964278 h 1433728"/>
                  <a:gd name="connsiteX1397" fmla="*/ 2558 w 1121631"/>
                  <a:gd name="connsiteY1397" fmla="*/ 959202 h 1433728"/>
                  <a:gd name="connsiteX1398" fmla="*/ 2558 w 1121631"/>
                  <a:gd name="connsiteY1398" fmla="*/ 951589 h 1433728"/>
                  <a:gd name="connsiteX1399" fmla="*/ 21 w 1121631"/>
                  <a:gd name="connsiteY1399" fmla="*/ 949052 h 1433728"/>
                  <a:gd name="connsiteX1400" fmla="*/ 21 w 1121631"/>
                  <a:gd name="connsiteY1400" fmla="*/ 946514 h 1433728"/>
                  <a:gd name="connsiteX1401" fmla="*/ 21 w 1121631"/>
                  <a:gd name="connsiteY1401" fmla="*/ 946514 h 14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</a:cxnLst>
                <a:rect l="l" t="t" r="r" b="b"/>
                <a:pathLst>
                  <a:path w="1121631" h="1433728">
                    <a:moveTo>
                      <a:pt x="0" y="946535"/>
                    </a:moveTo>
                    <a:lnTo>
                      <a:pt x="7613" y="946535"/>
                    </a:lnTo>
                    <a:lnTo>
                      <a:pt x="15225" y="941460"/>
                    </a:lnTo>
                    <a:lnTo>
                      <a:pt x="20301" y="938922"/>
                    </a:lnTo>
                    <a:lnTo>
                      <a:pt x="25376" y="936385"/>
                    </a:lnTo>
                    <a:lnTo>
                      <a:pt x="27914" y="933847"/>
                    </a:lnTo>
                    <a:lnTo>
                      <a:pt x="32989" y="931310"/>
                    </a:lnTo>
                    <a:lnTo>
                      <a:pt x="35527" y="928772"/>
                    </a:lnTo>
                    <a:lnTo>
                      <a:pt x="40602" y="928772"/>
                    </a:lnTo>
                    <a:lnTo>
                      <a:pt x="40602" y="926234"/>
                    </a:lnTo>
                    <a:lnTo>
                      <a:pt x="38064" y="926234"/>
                    </a:lnTo>
                    <a:lnTo>
                      <a:pt x="35527" y="921159"/>
                    </a:lnTo>
                    <a:lnTo>
                      <a:pt x="32989" y="918621"/>
                    </a:lnTo>
                    <a:lnTo>
                      <a:pt x="32989" y="911008"/>
                    </a:lnTo>
                    <a:lnTo>
                      <a:pt x="35527" y="908471"/>
                    </a:lnTo>
                    <a:lnTo>
                      <a:pt x="38064" y="905933"/>
                    </a:lnTo>
                    <a:lnTo>
                      <a:pt x="43139" y="903396"/>
                    </a:lnTo>
                    <a:lnTo>
                      <a:pt x="50753" y="898320"/>
                    </a:lnTo>
                    <a:lnTo>
                      <a:pt x="55828" y="893245"/>
                    </a:lnTo>
                    <a:lnTo>
                      <a:pt x="60903" y="888170"/>
                    </a:lnTo>
                    <a:lnTo>
                      <a:pt x="65978" y="885632"/>
                    </a:lnTo>
                    <a:lnTo>
                      <a:pt x="73591" y="880557"/>
                    </a:lnTo>
                    <a:lnTo>
                      <a:pt x="81204" y="875482"/>
                    </a:lnTo>
                    <a:lnTo>
                      <a:pt x="86279" y="872944"/>
                    </a:lnTo>
                    <a:lnTo>
                      <a:pt x="88817" y="870407"/>
                    </a:lnTo>
                    <a:lnTo>
                      <a:pt x="96430" y="865331"/>
                    </a:lnTo>
                    <a:lnTo>
                      <a:pt x="109118" y="860256"/>
                    </a:lnTo>
                    <a:lnTo>
                      <a:pt x="114193" y="857718"/>
                    </a:lnTo>
                    <a:lnTo>
                      <a:pt x="121806" y="855181"/>
                    </a:lnTo>
                    <a:lnTo>
                      <a:pt x="134494" y="850105"/>
                    </a:lnTo>
                    <a:lnTo>
                      <a:pt x="152258" y="845030"/>
                    </a:lnTo>
                    <a:lnTo>
                      <a:pt x="162408" y="842493"/>
                    </a:lnTo>
                    <a:lnTo>
                      <a:pt x="164946" y="842493"/>
                    </a:lnTo>
                    <a:lnTo>
                      <a:pt x="172559" y="839955"/>
                    </a:lnTo>
                    <a:lnTo>
                      <a:pt x="185247" y="834880"/>
                    </a:lnTo>
                    <a:lnTo>
                      <a:pt x="192860" y="832342"/>
                    </a:lnTo>
                    <a:lnTo>
                      <a:pt x="203010" y="829804"/>
                    </a:lnTo>
                    <a:lnTo>
                      <a:pt x="210623" y="827267"/>
                    </a:lnTo>
                    <a:lnTo>
                      <a:pt x="213161" y="824729"/>
                    </a:lnTo>
                    <a:lnTo>
                      <a:pt x="218236" y="824729"/>
                    </a:lnTo>
                    <a:lnTo>
                      <a:pt x="220773" y="822191"/>
                    </a:lnTo>
                    <a:lnTo>
                      <a:pt x="223311" y="822191"/>
                    </a:lnTo>
                    <a:lnTo>
                      <a:pt x="223311" y="817116"/>
                    </a:lnTo>
                    <a:lnTo>
                      <a:pt x="225849" y="814579"/>
                    </a:lnTo>
                    <a:lnTo>
                      <a:pt x="225849" y="801891"/>
                    </a:lnTo>
                    <a:lnTo>
                      <a:pt x="220773" y="796815"/>
                    </a:lnTo>
                    <a:lnTo>
                      <a:pt x="210623" y="789202"/>
                    </a:lnTo>
                    <a:lnTo>
                      <a:pt x="205548" y="781590"/>
                    </a:lnTo>
                    <a:lnTo>
                      <a:pt x="195397" y="771439"/>
                    </a:lnTo>
                    <a:lnTo>
                      <a:pt x="187784" y="763826"/>
                    </a:lnTo>
                    <a:lnTo>
                      <a:pt x="182709" y="756213"/>
                    </a:lnTo>
                    <a:lnTo>
                      <a:pt x="175096" y="748600"/>
                    </a:lnTo>
                    <a:lnTo>
                      <a:pt x="170021" y="743525"/>
                    </a:lnTo>
                    <a:lnTo>
                      <a:pt x="170021" y="733374"/>
                    </a:lnTo>
                    <a:lnTo>
                      <a:pt x="172559" y="730837"/>
                    </a:lnTo>
                    <a:lnTo>
                      <a:pt x="175096" y="728299"/>
                    </a:lnTo>
                    <a:lnTo>
                      <a:pt x="177634" y="725762"/>
                    </a:lnTo>
                    <a:lnTo>
                      <a:pt x="180171" y="720686"/>
                    </a:lnTo>
                    <a:lnTo>
                      <a:pt x="187784" y="713074"/>
                    </a:lnTo>
                    <a:lnTo>
                      <a:pt x="190322" y="707998"/>
                    </a:lnTo>
                    <a:lnTo>
                      <a:pt x="192860" y="705461"/>
                    </a:lnTo>
                    <a:lnTo>
                      <a:pt x="192860" y="700385"/>
                    </a:lnTo>
                    <a:lnTo>
                      <a:pt x="195397" y="695310"/>
                    </a:lnTo>
                    <a:lnTo>
                      <a:pt x="197935" y="692773"/>
                    </a:lnTo>
                    <a:lnTo>
                      <a:pt x="200473" y="690235"/>
                    </a:lnTo>
                    <a:lnTo>
                      <a:pt x="200473" y="682622"/>
                    </a:lnTo>
                    <a:lnTo>
                      <a:pt x="203010" y="677547"/>
                    </a:lnTo>
                    <a:lnTo>
                      <a:pt x="205548" y="675009"/>
                    </a:lnTo>
                    <a:lnTo>
                      <a:pt x="208085" y="672471"/>
                    </a:lnTo>
                    <a:lnTo>
                      <a:pt x="210623" y="669934"/>
                    </a:lnTo>
                    <a:lnTo>
                      <a:pt x="210623" y="657246"/>
                    </a:lnTo>
                    <a:lnTo>
                      <a:pt x="213161" y="652170"/>
                    </a:lnTo>
                    <a:lnTo>
                      <a:pt x="220773" y="649633"/>
                    </a:lnTo>
                    <a:lnTo>
                      <a:pt x="228387" y="647095"/>
                    </a:lnTo>
                    <a:lnTo>
                      <a:pt x="233461" y="647095"/>
                    </a:lnTo>
                    <a:lnTo>
                      <a:pt x="238537" y="649633"/>
                    </a:lnTo>
                    <a:lnTo>
                      <a:pt x="243612" y="649633"/>
                    </a:lnTo>
                    <a:lnTo>
                      <a:pt x="246150" y="644557"/>
                    </a:lnTo>
                    <a:lnTo>
                      <a:pt x="246150" y="636945"/>
                    </a:lnTo>
                    <a:lnTo>
                      <a:pt x="248687" y="634407"/>
                    </a:lnTo>
                    <a:lnTo>
                      <a:pt x="248687" y="626794"/>
                    </a:lnTo>
                    <a:lnTo>
                      <a:pt x="246150" y="621719"/>
                    </a:lnTo>
                    <a:lnTo>
                      <a:pt x="246150" y="619181"/>
                    </a:lnTo>
                    <a:lnTo>
                      <a:pt x="251225" y="614106"/>
                    </a:lnTo>
                    <a:lnTo>
                      <a:pt x="253763" y="611568"/>
                    </a:lnTo>
                    <a:lnTo>
                      <a:pt x="256300" y="609031"/>
                    </a:lnTo>
                    <a:lnTo>
                      <a:pt x="256300" y="603956"/>
                    </a:lnTo>
                    <a:lnTo>
                      <a:pt x="258838" y="601418"/>
                    </a:lnTo>
                    <a:lnTo>
                      <a:pt x="263913" y="598880"/>
                    </a:lnTo>
                    <a:lnTo>
                      <a:pt x="268988" y="596343"/>
                    </a:lnTo>
                    <a:lnTo>
                      <a:pt x="271526" y="593805"/>
                    </a:lnTo>
                    <a:lnTo>
                      <a:pt x="271526" y="588730"/>
                    </a:lnTo>
                    <a:lnTo>
                      <a:pt x="274064" y="586192"/>
                    </a:lnTo>
                    <a:lnTo>
                      <a:pt x="276601" y="583655"/>
                    </a:lnTo>
                    <a:lnTo>
                      <a:pt x="276601" y="586192"/>
                    </a:lnTo>
                    <a:lnTo>
                      <a:pt x="279139" y="588730"/>
                    </a:lnTo>
                    <a:lnTo>
                      <a:pt x="279139" y="591267"/>
                    </a:lnTo>
                    <a:lnTo>
                      <a:pt x="281677" y="588730"/>
                    </a:lnTo>
                    <a:lnTo>
                      <a:pt x="284214" y="586192"/>
                    </a:lnTo>
                    <a:lnTo>
                      <a:pt x="284214" y="583655"/>
                    </a:lnTo>
                    <a:lnTo>
                      <a:pt x="286752" y="586192"/>
                    </a:lnTo>
                    <a:lnTo>
                      <a:pt x="289290" y="583655"/>
                    </a:lnTo>
                    <a:lnTo>
                      <a:pt x="289290" y="568429"/>
                    </a:lnTo>
                    <a:lnTo>
                      <a:pt x="286752" y="565891"/>
                    </a:lnTo>
                    <a:lnTo>
                      <a:pt x="284214" y="565891"/>
                    </a:lnTo>
                    <a:lnTo>
                      <a:pt x="281677" y="560816"/>
                    </a:lnTo>
                    <a:lnTo>
                      <a:pt x="281677" y="553203"/>
                    </a:lnTo>
                    <a:lnTo>
                      <a:pt x="286752" y="548128"/>
                    </a:lnTo>
                    <a:lnTo>
                      <a:pt x="294365" y="548128"/>
                    </a:lnTo>
                    <a:lnTo>
                      <a:pt x="301978" y="553203"/>
                    </a:lnTo>
                    <a:lnTo>
                      <a:pt x="304515" y="555741"/>
                    </a:lnTo>
                    <a:lnTo>
                      <a:pt x="307053" y="558278"/>
                    </a:lnTo>
                    <a:lnTo>
                      <a:pt x="312128" y="558278"/>
                    </a:lnTo>
                    <a:lnTo>
                      <a:pt x="314666" y="553203"/>
                    </a:lnTo>
                    <a:lnTo>
                      <a:pt x="317204" y="550665"/>
                    </a:lnTo>
                    <a:lnTo>
                      <a:pt x="319741" y="548128"/>
                    </a:lnTo>
                    <a:lnTo>
                      <a:pt x="322278" y="545590"/>
                    </a:lnTo>
                    <a:lnTo>
                      <a:pt x="319741" y="543052"/>
                    </a:lnTo>
                    <a:lnTo>
                      <a:pt x="319741" y="532902"/>
                    </a:lnTo>
                    <a:lnTo>
                      <a:pt x="322278" y="530364"/>
                    </a:lnTo>
                    <a:lnTo>
                      <a:pt x="324816" y="527827"/>
                    </a:lnTo>
                    <a:lnTo>
                      <a:pt x="327354" y="530364"/>
                    </a:lnTo>
                    <a:lnTo>
                      <a:pt x="329892" y="535439"/>
                    </a:lnTo>
                    <a:lnTo>
                      <a:pt x="332429" y="535439"/>
                    </a:lnTo>
                    <a:lnTo>
                      <a:pt x="334967" y="532902"/>
                    </a:lnTo>
                    <a:lnTo>
                      <a:pt x="337504" y="530364"/>
                    </a:lnTo>
                    <a:lnTo>
                      <a:pt x="340042" y="525289"/>
                    </a:lnTo>
                    <a:lnTo>
                      <a:pt x="340042" y="522751"/>
                    </a:lnTo>
                    <a:lnTo>
                      <a:pt x="347655" y="522751"/>
                    </a:lnTo>
                    <a:lnTo>
                      <a:pt x="347655" y="530364"/>
                    </a:lnTo>
                    <a:lnTo>
                      <a:pt x="355268" y="530364"/>
                    </a:lnTo>
                    <a:lnTo>
                      <a:pt x="357806" y="527827"/>
                    </a:lnTo>
                    <a:lnTo>
                      <a:pt x="357806" y="525289"/>
                    </a:lnTo>
                    <a:lnTo>
                      <a:pt x="360343" y="525289"/>
                    </a:lnTo>
                    <a:lnTo>
                      <a:pt x="357806" y="522751"/>
                    </a:lnTo>
                    <a:lnTo>
                      <a:pt x="350192" y="522751"/>
                    </a:lnTo>
                    <a:lnTo>
                      <a:pt x="347655" y="520214"/>
                    </a:lnTo>
                    <a:lnTo>
                      <a:pt x="347655" y="512601"/>
                    </a:lnTo>
                    <a:lnTo>
                      <a:pt x="350192" y="510063"/>
                    </a:lnTo>
                    <a:lnTo>
                      <a:pt x="350192" y="507526"/>
                    </a:lnTo>
                    <a:lnTo>
                      <a:pt x="360343" y="507526"/>
                    </a:lnTo>
                    <a:lnTo>
                      <a:pt x="362881" y="510063"/>
                    </a:lnTo>
                    <a:lnTo>
                      <a:pt x="365418" y="512601"/>
                    </a:lnTo>
                    <a:lnTo>
                      <a:pt x="367956" y="515139"/>
                    </a:lnTo>
                    <a:lnTo>
                      <a:pt x="367956" y="517676"/>
                    </a:lnTo>
                    <a:lnTo>
                      <a:pt x="365418" y="520214"/>
                    </a:lnTo>
                    <a:lnTo>
                      <a:pt x="367956" y="522751"/>
                    </a:lnTo>
                    <a:lnTo>
                      <a:pt x="370494" y="522751"/>
                    </a:lnTo>
                    <a:lnTo>
                      <a:pt x="375569" y="520214"/>
                    </a:lnTo>
                    <a:lnTo>
                      <a:pt x="378106" y="520214"/>
                    </a:lnTo>
                    <a:lnTo>
                      <a:pt x="378106" y="522751"/>
                    </a:lnTo>
                    <a:lnTo>
                      <a:pt x="383182" y="522751"/>
                    </a:lnTo>
                    <a:lnTo>
                      <a:pt x="383182" y="520214"/>
                    </a:lnTo>
                    <a:lnTo>
                      <a:pt x="385719" y="520214"/>
                    </a:lnTo>
                    <a:lnTo>
                      <a:pt x="385719" y="517676"/>
                    </a:lnTo>
                    <a:lnTo>
                      <a:pt x="383182" y="517676"/>
                    </a:lnTo>
                    <a:lnTo>
                      <a:pt x="380644" y="515139"/>
                    </a:lnTo>
                    <a:lnTo>
                      <a:pt x="378106" y="515139"/>
                    </a:lnTo>
                    <a:lnTo>
                      <a:pt x="378106" y="510063"/>
                    </a:lnTo>
                    <a:lnTo>
                      <a:pt x="380644" y="510063"/>
                    </a:lnTo>
                    <a:lnTo>
                      <a:pt x="380644" y="512601"/>
                    </a:lnTo>
                    <a:lnTo>
                      <a:pt x="385719" y="512601"/>
                    </a:lnTo>
                    <a:lnTo>
                      <a:pt x="385719" y="507526"/>
                    </a:lnTo>
                    <a:lnTo>
                      <a:pt x="388257" y="507526"/>
                    </a:lnTo>
                    <a:lnTo>
                      <a:pt x="383182" y="507526"/>
                    </a:lnTo>
                    <a:lnTo>
                      <a:pt x="380644" y="504988"/>
                    </a:lnTo>
                    <a:lnTo>
                      <a:pt x="380644" y="499913"/>
                    </a:lnTo>
                    <a:lnTo>
                      <a:pt x="385719" y="499913"/>
                    </a:lnTo>
                    <a:lnTo>
                      <a:pt x="388257" y="502450"/>
                    </a:lnTo>
                    <a:lnTo>
                      <a:pt x="388257" y="504988"/>
                    </a:lnTo>
                    <a:lnTo>
                      <a:pt x="390795" y="507526"/>
                    </a:lnTo>
                    <a:lnTo>
                      <a:pt x="393332" y="510063"/>
                    </a:lnTo>
                    <a:lnTo>
                      <a:pt x="395870" y="510063"/>
                    </a:lnTo>
                    <a:lnTo>
                      <a:pt x="395870" y="507526"/>
                    </a:lnTo>
                    <a:lnTo>
                      <a:pt x="398407" y="504988"/>
                    </a:lnTo>
                    <a:lnTo>
                      <a:pt x="398407" y="499913"/>
                    </a:lnTo>
                    <a:lnTo>
                      <a:pt x="395870" y="499913"/>
                    </a:lnTo>
                    <a:lnTo>
                      <a:pt x="393332" y="502450"/>
                    </a:lnTo>
                    <a:lnTo>
                      <a:pt x="390795" y="499913"/>
                    </a:lnTo>
                    <a:lnTo>
                      <a:pt x="393332" y="497375"/>
                    </a:lnTo>
                    <a:lnTo>
                      <a:pt x="393332" y="494837"/>
                    </a:lnTo>
                    <a:lnTo>
                      <a:pt x="388257" y="494837"/>
                    </a:lnTo>
                    <a:lnTo>
                      <a:pt x="388257" y="497375"/>
                    </a:lnTo>
                    <a:lnTo>
                      <a:pt x="385719" y="497375"/>
                    </a:lnTo>
                    <a:lnTo>
                      <a:pt x="385719" y="494837"/>
                    </a:lnTo>
                    <a:lnTo>
                      <a:pt x="383182" y="492300"/>
                    </a:lnTo>
                    <a:lnTo>
                      <a:pt x="383182" y="489762"/>
                    </a:lnTo>
                    <a:lnTo>
                      <a:pt x="398407" y="489762"/>
                    </a:lnTo>
                    <a:lnTo>
                      <a:pt x="398407" y="492300"/>
                    </a:lnTo>
                    <a:lnTo>
                      <a:pt x="400945" y="492300"/>
                    </a:lnTo>
                    <a:lnTo>
                      <a:pt x="400945" y="494837"/>
                    </a:lnTo>
                    <a:lnTo>
                      <a:pt x="403483" y="494837"/>
                    </a:lnTo>
                    <a:lnTo>
                      <a:pt x="406021" y="492300"/>
                    </a:lnTo>
                    <a:lnTo>
                      <a:pt x="408558" y="492300"/>
                    </a:lnTo>
                    <a:lnTo>
                      <a:pt x="408558" y="494837"/>
                    </a:lnTo>
                    <a:lnTo>
                      <a:pt x="418709" y="494837"/>
                    </a:lnTo>
                    <a:lnTo>
                      <a:pt x="421246" y="492300"/>
                    </a:lnTo>
                    <a:lnTo>
                      <a:pt x="423784" y="489762"/>
                    </a:lnTo>
                    <a:lnTo>
                      <a:pt x="423784" y="484687"/>
                    </a:lnTo>
                    <a:lnTo>
                      <a:pt x="426321" y="487225"/>
                    </a:lnTo>
                    <a:lnTo>
                      <a:pt x="431397" y="487225"/>
                    </a:lnTo>
                    <a:lnTo>
                      <a:pt x="433934" y="484687"/>
                    </a:lnTo>
                    <a:lnTo>
                      <a:pt x="433934" y="482149"/>
                    </a:lnTo>
                    <a:lnTo>
                      <a:pt x="423784" y="482149"/>
                    </a:lnTo>
                    <a:lnTo>
                      <a:pt x="423784" y="479612"/>
                    </a:lnTo>
                    <a:lnTo>
                      <a:pt x="421246" y="477074"/>
                    </a:lnTo>
                    <a:lnTo>
                      <a:pt x="421246" y="469461"/>
                    </a:lnTo>
                    <a:lnTo>
                      <a:pt x="428859" y="469461"/>
                    </a:lnTo>
                    <a:lnTo>
                      <a:pt x="428859" y="464386"/>
                    </a:lnTo>
                    <a:lnTo>
                      <a:pt x="423784" y="464386"/>
                    </a:lnTo>
                    <a:lnTo>
                      <a:pt x="423784" y="461848"/>
                    </a:lnTo>
                    <a:lnTo>
                      <a:pt x="426321" y="459311"/>
                    </a:lnTo>
                    <a:lnTo>
                      <a:pt x="421246" y="459311"/>
                    </a:lnTo>
                    <a:lnTo>
                      <a:pt x="421246" y="454235"/>
                    </a:lnTo>
                    <a:lnTo>
                      <a:pt x="426321" y="454235"/>
                    </a:lnTo>
                    <a:lnTo>
                      <a:pt x="428859" y="451698"/>
                    </a:lnTo>
                    <a:lnTo>
                      <a:pt x="431397" y="451698"/>
                    </a:lnTo>
                    <a:lnTo>
                      <a:pt x="436472" y="446623"/>
                    </a:lnTo>
                    <a:lnTo>
                      <a:pt x="441547" y="446623"/>
                    </a:lnTo>
                    <a:lnTo>
                      <a:pt x="444085" y="449160"/>
                    </a:lnTo>
                    <a:lnTo>
                      <a:pt x="449160" y="449160"/>
                    </a:lnTo>
                    <a:lnTo>
                      <a:pt x="451698" y="451698"/>
                    </a:lnTo>
                    <a:lnTo>
                      <a:pt x="456773" y="449160"/>
                    </a:lnTo>
                    <a:lnTo>
                      <a:pt x="459311" y="449160"/>
                    </a:lnTo>
                    <a:lnTo>
                      <a:pt x="461848" y="446623"/>
                    </a:lnTo>
                    <a:lnTo>
                      <a:pt x="459311" y="444085"/>
                    </a:lnTo>
                    <a:lnTo>
                      <a:pt x="459311" y="439010"/>
                    </a:lnTo>
                    <a:lnTo>
                      <a:pt x="461848" y="439010"/>
                    </a:lnTo>
                    <a:lnTo>
                      <a:pt x="464386" y="436472"/>
                    </a:lnTo>
                    <a:lnTo>
                      <a:pt x="461848" y="433934"/>
                    </a:lnTo>
                    <a:lnTo>
                      <a:pt x="461848" y="423784"/>
                    </a:lnTo>
                    <a:lnTo>
                      <a:pt x="459311" y="421246"/>
                    </a:lnTo>
                    <a:lnTo>
                      <a:pt x="459311" y="413633"/>
                    </a:lnTo>
                    <a:lnTo>
                      <a:pt x="466923" y="413633"/>
                    </a:lnTo>
                    <a:lnTo>
                      <a:pt x="469461" y="416171"/>
                    </a:lnTo>
                    <a:lnTo>
                      <a:pt x="469461" y="418709"/>
                    </a:lnTo>
                    <a:lnTo>
                      <a:pt x="471999" y="418709"/>
                    </a:lnTo>
                    <a:lnTo>
                      <a:pt x="474536" y="416171"/>
                    </a:lnTo>
                    <a:lnTo>
                      <a:pt x="474536" y="418709"/>
                    </a:lnTo>
                    <a:lnTo>
                      <a:pt x="482149" y="418709"/>
                    </a:lnTo>
                    <a:lnTo>
                      <a:pt x="479612" y="413633"/>
                    </a:lnTo>
                    <a:lnTo>
                      <a:pt x="474536" y="413633"/>
                    </a:lnTo>
                    <a:lnTo>
                      <a:pt x="474536" y="408558"/>
                    </a:lnTo>
                    <a:lnTo>
                      <a:pt x="479612" y="408558"/>
                    </a:lnTo>
                    <a:lnTo>
                      <a:pt x="479612" y="411096"/>
                    </a:lnTo>
                    <a:lnTo>
                      <a:pt x="487224" y="411096"/>
                    </a:lnTo>
                    <a:lnTo>
                      <a:pt x="489762" y="408558"/>
                    </a:lnTo>
                    <a:lnTo>
                      <a:pt x="494837" y="408558"/>
                    </a:lnTo>
                    <a:lnTo>
                      <a:pt x="497375" y="406020"/>
                    </a:lnTo>
                    <a:lnTo>
                      <a:pt x="502450" y="406020"/>
                    </a:lnTo>
                    <a:lnTo>
                      <a:pt x="504988" y="403483"/>
                    </a:lnTo>
                    <a:lnTo>
                      <a:pt x="507526" y="406020"/>
                    </a:lnTo>
                    <a:lnTo>
                      <a:pt x="507526" y="408558"/>
                    </a:lnTo>
                    <a:lnTo>
                      <a:pt x="510063" y="406020"/>
                    </a:lnTo>
                    <a:lnTo>
                      <a:pt x="512601" y="406020"/>
                    </a:lnTo>
                    <a:lnTo>
                      <a:pt x="512601" y="403483"/>
                    </a:lnTo>
                    <a:lnTo>
                      <a:pt x="515138" y="406020"/>
                    </a:lnTo>
                    <a:lnTo>
                      <a:pt x="515138" y="408558"/>
                    </a:lnTo>
                    <a:lnTo>
                      <a:pt x="517676" y="408558"/>
                    </a:lnTo>
                    <a:lnTo>
                      <a:pt x="520214" y="411096"/>
                    </a:lnTo>
                    <a:lnTo>
                      <a:pt x="522751" y="411096"/>
                    </a:lnTo>
                    <a:lnTo>
                      <a:pt x="522751" y="406020"/>
                    </a:lnTo>
                    <a:lnTo>
                      <a:pt x="527826" y="406020"/>
                    </a:lnTo>
                    <a:lnTo>
                      <a:pt x="527826" y="403483"/>
                    </a:lnTo>
                    <a:lnTo>
                      <a:pt x="525289" y="403483"/>
                    </a:lnTo>
                    <a:lnTo>
                      <a:pt x="522751" y="400945"/>
                    </a:lnTo>
                    <a:lnTo>
                      <a:pt x="525289" y="398408"/>
                    </a:lnTo>
                    <a:lnTo>
                      <a:pt x="530364" y="398408"/>
                    </a:lnTo>
                    <a:lnTo>
                      <a:pt x="530364" y="395870"/>
                    </a:lnTo>
                    <a:lnTo>
                      <a:pt x="532902" y="393332"/>
                    </a:lnTo>
                    <a:lnTo>
                      <a:pt x="535440" y="395870"/>
                    </a:lnTo>
                    <a:lnTo>
                      <a:pt x="540515" y="395870"/>
                    </a:lnTo>
                    <a:lnTo>
                      <a:pt x="540515" y="390795"/>
                    </a:lnTo>
                    <a:lnTo>
                      <a:pt x="543052" y="390795"/>
                    </a:lnTo>
                    <a:lnTo>
                      <a:pt x="543052" y="393332"/>
                    </a:lnTo>
                    <a:lnTo>
                      <a:pt x="545590" y="393332"/>
                    </a:lnTo>
                    <a:lnTo>
                      <a:pt x="545590" y="390795"/>
                    </a:lnTo>
                    <a:lnTo>
                      <a:pt x="548128" y="390795"/>
                    </a:lnTo>
                    <a:lnTo>
                      <a:pt x="550665" y="393332"/>
                    </a:lnTo>
                    <a:lnTo>
                      <a:pt x="558278" y="393332"/>
                    </a:lnTo>
                    <a:lnTo>
                      <a:pt x="558278" y="395870"/>
                    </a:lnTo>
                    <a:lnTo>
                      <a:pt x="563353" y="395870"/>
                    </a:lnTo>
                    <a:lnTo>
                      <a:pt x="563353" y="390795"/>
                    </a:lnTo>
                    <a:lnTo>
                      <a:pt x="570966" y="390795"/>
                    </a:lnTo>
                    <a:lnTo>
                      <a:pt x="570966" y="385719"/>
                    </a:lnTo>
                    <a:lnTo>
                      <a:pt x="573504" y="385719"/>
                    </a:lnTo>
                    <a:lnTo>
                      <a:pt x="573504" y="383182"/>
                    </a:lnTo>
                    <a:lnTo>
                      <a:pt x="576041" y="380644"/>
                    </a:lnTo>
                    <a:lnTo>
                      <a:pt x="578579" y="380644"/>
                    </a:lnTo>
                    <a:lnTo>
                      <a:pt x="581117" y="378107"/>
                    </a:lnTo>
                    <a:lnTo>
                      <a:pt x="581117" y="367956"/>
                    </a:lnTo>
                    <a:lnTo>
                      <a:pt x="578579" y="367956"/>
                    </a:lnTo>
                    <a:lnTo>
                      <a:pt x="581117" y="373031"/>
                    </a:lnTo>
                    <a:lnTo>
                      <a:pt x="578579" y="370494"/>
                    </a:lnTo>
                    <a:lnTo>
                      <a:pt x="576041" y="365418"/>
                    </a:lnTo>
                    <a:lnTo>
                      <a:pt x="576041" y="362881"/>
                    </a:lnTo>
                    <a:lnTo>
                      <a:pt x="578579" y="360343"/>
                    </a:lnTo>
                    <a:lnTo>
                      <a:pt x="583654" y="355268"/>
                    </a:lnTo>
                    <a:lnTo>
                      <a:pt x="586192" y="350193"/>
                    </a:lnTo>
                    <a:lnTo>
                      <a:pt x="586192" y="347655"/>
                    </a:lnTo>
                    <a:lnTo>
                      <a:pt x="588730" y="345117"/>
                    </a:lnTo>
                    <a:lnTo>
                      <a:pt x="591267" y="342580"/>
                    </a:lnTo>
                    <a:lnTo>
                      <a:pt x="593805" y="337505"/>
                    </a:lnTo>
                    <a:lnTo>
                      <a:pt x="596343" y="332429"/>
                    </a:lnTo>
                    <a:lnTo>
                      <a:pt x="601418" y="327354"/>
                    </a:lnTo>
                    <a:lnTo>
                      <a:pt x="603955" y="324816"/>
                    </a:lnTo>
                    <a:lnTo>
                      <a:pt x="606493" y="322279"/>
                    </a:lnTo>
                    <a:lnTo>
                      <a:pt x="609031" y="319741"/>
                    </a:lnTo>
                    <a:lnTo>
                      <a:pt x="611568" y="317204"/>
                    </a:lnTo>
                    <a:lnTo>
                      <a:pt x="614106" y="314666"/>
                    </a:lnTo>
                    <a:lnTo>
                      <a:pt x="621719" y="309591"/>
                    </a:lnTo>
                    <a:lnTo>
                      <a:pt x="626794" y="304515"/>
                    </a:lnTo>
                    <a:lnTo>
                      <a:pt x="626794" y="301978"/>
                    </a:lnTo>
                    <a:lnTo>
                      <a:pt x="631869" y="296902"/>
                    </a:lnTo>
                    <a:lnTo>
                      <a:pt x="639482" y="291827"/>
                    </a:lnTo>
                    <a:lnTo>
                      <a:pt x="642020" y="289290"/>
                    </a:lnTo>
                    <a:lnTo>
                      <a:pt x="644557" y="286752"/>
                    </a:lnTo>
                    <a:lnTo>
                      <a:pt x="647095" y="281677"/>
                    </a:lnTo>
                    <a:lnTo>
                      <a:pt x="649633" y="279139"/>
                    </a:lnTo>
                    <a:lnTo>
                      <a:pt x="649633" y="276601"/>
                    </a:lnTo>
                    <a:lnTo>
                      <a:pt x="652170" y="274064"/>
                    </a:lnTo>
                    <a:lnTo>
                      <a:pt x="652170" y="271526"/>
                    </a:lnTo>
                    <a:lnTo>
                      <a:pt x="654708" y="271526"/>
                    </a:lnTo>
                    <a:lnTo>
                      <a:pt x="657246" y="268989"/>
                    </a:lnTo>
                    <a:lnTo>
                      <a:pt x="659783" y="263913"/>
                    </a:lnTo>
                    <a:lnTo>
                      <a:pt x="662321" y="258838"/>
                    </a:lnTo>
                    <a:lnTo>
                      <a:pt x="664858" y="253763"/>
                    </a:lnTo>
                    <a:lnTo>
                      <a:pt x="667396" y="253763"/>
                    </a:lnTo>
                    <a:lnTo>
                      <a:pt x="669934" y="248687"/>
                    </a:lnTo>
                    <a:lnTo>
                      <a:pt x="672471" y="246150"/>
                    </a:lnTo>
                    <a:lnTo>
                      <a:pt x="675009" y="243612"/>
                    </a:lnTo>
                    <a:lnTo>
                      <a:pt x="677547" y="241075"/>
                    </a:lnTo>
                    <a:lnTo>
                      <a:pt x="680084" y="238537"/>
                    </a:lnTo>
                    <a:lnTo>
                      <a:pt x="680084" y="235999"/>
                    </a:lnTo>
                    <a:lnTo>
                      <a:pt x="677547" y="235999"/>
                    </a:lnTo>
                    <a:lnTo>
                      <a:pt x="680084" y="233462"/>
                    </a:lnTo>
                    <a:lnTo>
                      <a:pt x="682622" y="233462"/>
                    </a:lnTo>
                    <a:lnTo>
                      <a:pt x="682622" y="228387"/>
                    </a:lnTo>
                    <a:lnTo>
                      <a:pt x="695310" y="228387"/>
                    </a:lnTo>
                    <a:lnTo>
                      <a:pt x="695310" y="230924"/>
                    </a:lnTo>
                    <a:lnTo>
                      <a:pt x="697848" y="233462"/>
                    </a:lnTo>
                    <a:lnTo>
                      <a:pt x="700385" y="235999"/>
                    </a:lnTo>
                    <a:lnTo>
                      <a:pt x="700385" y="238537"/>
                    </a:lnTo>
                    <a:lnTo>
                      <a:pt x="702923" y="241075"/>
                    </a:lnTo>
                    <a:lnTo>
                      <a:pt x="710536" y="241075"/>
                    </a:lnTo>
                    <a:lnTo>
                      <a:pt x="713074" y="243612"/>
                    </a:lnTo>
                    <a:lnTo>
                      <a:pt x="718149" y="241075"/>
                    </a:lnTo>
                    <a:lnTo>
                      <a:pt x="723224" y="241075"/>
                    </a:lnTo>
                    <a:lnTo>
                      <a:pt x="725762" y="243612"/>
                    </a:lnTo>
                    <a:lnTo>
                      <a:pt x="725762" y="241075"/>
                    </a:lnTo>
                    <a:lnTo>
                      <a:pt x="728299" y="241075"/>
                    </a:lnTo>
                    <a:lnTo>
                      <a:pt x="728299" y="238537"/>
                    </a:lnTo>
                    <a:lnTo>
                      <a:pt x="730837" y="238537"/>
                    </a:lnTo>
                    <a:lnTo>
                      <a:pt x="730837" y="235999"/>
                    </a:lnTo>
                    <a:lnTo>
                      <a:pt x="733374" y="235999"/>
                    </a:lnTo>
                    <a:lnTo>
                      <a:pt x="735912" y="233462"/>
                    </a:lnTo>
                    <a:lnTo>
                      <a:pt x="738450" y="233462"/>
                    </a:lnTo>
                    <a:lnTo>
                      <a:pt x="738450" y="235999"/>
                    </a:lnTo>
                    <a:lnTo>
                      <a:pt x="740987" y="235999"/>
                    </a:lnTo>
                    <a:lnTo>
                      <a:pt x="743525" y="238537"/>
                    </a:lnTo>
                    <a:lnTo>
                      <a:pt x="751138" y="238537"/>
                    </a:lnTo>
                    <a:lnTo>
                      <a:pt x="751138" y="235999"/>
                    </a:lnTo>
                    <a:lnTo>
                      <a:pt x="753675" y="235999"/>
                    </a:lnTo>
                    <a:lnTo>
                      <a:pt x="753675" y="233462"/>
                    </a:lnTo>
                    <a:lnTo>
                      <a:pt x="756213" y="230924"/>
                    </a:lnTo>
                    <a:lnTo>
                      <a:pt x="753675" y="230924"/>
                    </a:lnTo>
                    <a:lnTo>
                      <a:pt x="753675" y="228387"/>
                    </a:lnTo>
                    <a:lnTo>
                      <a:pt x="758751" y="228387"/>
                    </a:lnTo>
                    <a:lnTo>
                      <a:pt x="761288" y="225849"/>
                    </a:lnTo>
                    <a:lnTo>
                      <a:pt x="758751" y="225849"/>
                    </a:lnTo>
                    <a:lnTo>
                      <a:pt x="758751" y="223311"/>
                    </a:lnTo>
                    <a:lnTo>
                      <a:pt x="761288" y="220774"/>
                    </a:lnTo>
                    <a:lnTo>
                      <a:pt x="768901" y="220774"/>
                    </a:lnTo>
                    <a:lnTo>
                      <a:pt x="768901" y="218236"/>
                    </a:lnTo>
                    <a:lnTo>
                      <a:pt x="766364" y="215698"/>
                    </a:lnTo>
                    <a:lnTo>
                      <a:pt x="766364" y="213161"/>
                    </a:lnTo>
                    <a:lnTo>
                      <a:pt x="773977" y="213161"/>
                    </a:lnTo>
                    <a:lnTo>
                      <a:pt x="776514" y="210623"/>
                    </a:lnTo>
                    <a:lnTo>
                      <a:pt x="781589" y="210623"/>
                    </a:lnTo>
                    <a:lnTo>
                      <a:pt x="784127" y="208085"/>
                    </a:lnTo>
                    <a:lnTo>
                      <a:pt x="781589" y="208085"/>
                    </a:lnTo>
                    <a:lnTo>
                      <a:pt x="781589" y="205548"/>
                    </a:lnTo>
                    <a:lnTo>
                      <a:pt x="779052" y="205548"/>
                    </a:lnTo>
                    <a:lnTo>
                      <a:pt x="779052" y="197935"/>
                    </a:lnTo>
                    <a:lnTo>
                      <a:pt x="776514" y="195397"/>
                    </a:lnTo>
                    <a:lnTo>
                      <a:pt x="776514" y="180172"/>
                    </a:lnTo>
                    <a:lnTo>
                      <a:pt x="779052" y="177634"/>
                    </a:lnTo>
                    <a:lnTo>
                      <a:pt x="781589" y="175096"/>
                    </a:lnTo>
                    <a:lnTo>
                      <a:pt x="786665" y="175096"/>
                    </a:lnTo>
                    <a:lnTo>
                      <a:pt x="786665" y="172559"/>
                    </a:lnTo>
                    <a:lnTo>
                      <a:pt x="789202" y="167483"/>
                    </a:lnTo>
                    <a:lnTo>
                      <a:pt x="789202" y="164946"/>
                    </a:lnTo>
                    <a:lnTo>
                      <a:pt x="786665" y="159871"/>
                    </a:lnTo>
                    <a:lnTo>
                      <a:pt x="786665" y="152258"/>
                    </a:lnTo>
                    <a:lnTo>
                      <a:pt x="784127" y="149720"/>
                    </a:lnTo>
                    <a:lnTo>
                      <a:pt x="784127" y="139570"/>
                    </a:lnTo>
                    <a:lnTo>
                      <a:pt x="786665" y="137032"/>
                    </a:lnTo>
                    <a:lnTo>
                      <a:pt x="789202" y="137032"/>
                    </a:lnTo>
                    <a:lnTo>
                      <a:pt x="789202" y="139570"/>
                    </a:lnTo>
                    <a:lnTo>
                      <a:pt x="794277" y="139570"/>
                    </a:lnTo>
                    <a:lnTo>
                      <a:pt x="794277" y="144645"/>
                    </a:lnTo>
                    <a:lnTo>
                      <a:pt x="799353" y="144645"/>
                    </a:lnTo>
                    <a:lnTo>
                      <a:pt x="799353" y="142107"/>
                    </a:lnTo>
                    <a:lnTo>
                      <a:pt x="801891" y="142107"/>
                    </a:lnTo>
                    <a:lnTo>
                      <a:pt x="801891" y="144645"/>
                    </a:lnTo>
                    <a:lnTo>
                      <a:pt x="804428" y="144645"/>
                    </a:lnTo>
                    <a:lnTo>
                      <a:pt x="804428" y="139570"/>
                    </a:lnTo>
                    <a:lnTo>
                      <a:pt x="806966" y="137032"/>
                    </a:lnTo>
                    <a:lnTo>
                      <a:pt x="804428" y="134494"/>
                    </a:lnTo>
                    <a:lnTo>
                      <a:pt x="804428" y="129419"/>
                    </a:lnTo>
                    <a:lnTo>
                      <a:pt x="806966" y="126881"/>
                    </a:lnTo>
                    <a:lnTo>
                      <a:pt x="812041" y="129419"/>
                    </a:lnTo>
                    <a:lnTo>
                      <a:pt x="817116" y="129419"/>
                    </a:lnTo>
                    <a:lnTo>
                      <a:pt x="817116" y="124344"/>
                    </a:lnTo>
                    <a:lnTo>
                      <a:pt x="819654" y="119268"/>
                    </a:lnTo>
                    <a:lnTo>
                      <a:pt x="817116" y="116731"/>
                    </a:lnTo>
                    <a:lnTo>
                      <a:pt x="817116" y="114193"/>
                    </a:lnTo>
                    <a:lnTo>
                      <a:pt x="812041" y="114193"/>
                    </a:lnTo>
                    <a:lnTo>
                      <a:pt x="812041" y="111656"/>
                    </a:lnTo>
                    <a:lnTo>
                      <a:pt x="814579" y="109118"/>
                    </a:lnTo>
                    <a:lnTo>
                      <a:pt x="814579" y="106580"/>
                    </a:lnTo>
                    <a:lnTo>
                      <a:pt x="822191" y="106580"/>
                    </a:lnTo>
                    <a:lnTo>
                      <a:pt x="822191" y="109118"/>
                    </a:lnTo>
                    <a:lnTo>
                      <a:pt x="824729" y="109118"/>
                    </a:lnTo>
                    <a:lnTo>
                      <a:pt x="824729" y="106580"/>
                    </a:lnTo>
                    <a:lnTo>
                      <a:pt x="827267" y="101505"/>
                    </a:lnTo>
                    <a:lnTo>
                      <a:pt x="834880" y="101505"/>
                    </a:lnTo>
                    <a:lnTo>
                      <a:pt x="839955" y="98967"/>
                    </a:lnTo>
                    <a:lnTo>
                      <a:pt x="839955" y="96430"/>
                    </a:lnTo>
                    <a:lnTo>
                      <a:pt x="837417" y="93892"/>
                    </a:lnTo>
                    <a:lnTo>
                      <a:pt x="837417" y="83742"/>
                    </a:lnTo>
                    <a:lnTo>
                      <a:pt x="839955" y="83742"/>
                    </a:lnTo>
                    <a:lnTo>
                      <a:pt x="842493" y="86279"/>
                    </a:lnTo>
                    <a:lnTo>
                      <a:pt x="845030" y="83742"/>
                    </a:lnTo>
                    <a:lnTo>
                      <a:pt x="850105" y="83742"/>
                    </a:lnTo>
                    <a:lnTo>
                      <a:pt x="852643" y="86279"/>
                    </a:lnTo>
                    <a:lnTo>
                      <a:pt x="852643" y="83742"/>
                    </a:lnTo>
                    <a:lnTo>
                      <a:pt x="855181" y="83742"/>
                    </a:lnTo>
                    <a:lnTo>
                      <a:pt x="852643" y="81204"/>
                    </a:lnTo>
                    <a:lnTo>
                      <a:pt x="850105" y="81204"/>
                    </a:lnTo>
                    <a:lnTo>
                      <a:pt x="847568" y="76129"/>
                    </a:lnTo>
                    <a:lnTo>
                      <a:pt x="850105" y="73591"/>
                    </a:lnTo>
                    <a:lnTo>
                      <a:pt x="852643" y="73591"/>
                    </a:lnTo>
                    <a:lnTo>
                      <a:pt x="860256" y="71054"/>
                    </a:lnTo>
                    <a:lnTo>
                      <a:pt x="865331" y="71054"/>
                    </a:lnTo>
                    <a:lnTo>
                      <a:pt x="870406" y="73591"/>
                    </a:lnTo>
                    <a:lnTo>
                      <a:pt x="870406" y="68516"/>
                    </a:lnTo>
                    <a:lnTo>
                      <a:pt x="867869" y="68516"/>
                    </a:lnTo>
                    <a:lnTo>
                      <a:pt x="867869" y="65978"/>
                    </a:lnTo>
                    <a:lnTo>
                      <a:pt x="865331" y="65978"/>
                    </a:lnTo>
                    <a:lnTo>
                      <a:pt x="865331" y="60903"/>
                    </a:lnTo>
                    <a:lnTo>
                      <a:pt x="872944" y="60903"/>
                    </a:lnTo>
                    <a:lnTo>
                      <a:pt x="872944" y="63441"/>
                    </a:lnTo>
                    <a:lnTo>
                      <a:pt x="875482" y="65978"/>
                    </a:lnTo>
                    <a:lnTo>
                      <a:pt x="878019" y="68516"/>
                    </a:lnTo>
                    <a:lnTo>
                      <a:pt x="880557" y="68516"/>
                    </a:lnTo>
                    <a:lnTo>
                      <a:pt x="883094" y="65978"/>
                    </a:lnTo>
                    <a:lnTo>
                      <a:pt x="885632" y="65978"/>
                    </a:lnTo>
                    <a:lnTo>
                      <a:pt x="885632" y="68516"/>
                    </a:lnTo>
                    <a:lnTo>
                      <a:pt x="883094" y="71054"/>
                    </a:lnTo>
                    <a:lnTo>
                      <a:pt x="880557" y="73591"/>
                    </a:lnTo>
                    <a:lnTo>
                      <a:pt x="878019" y="73591"/>
                    </a:lnTo>
                    <a:lnTo>
                      <a:pt x="878019" y="76129"/>
                    </a:lnTo>
                    <a:lnTo>
                      <a:pt x="880557" y="78666"/>
                    </a:lnTo>
                    <a:lnTo>
                      <a:pt x="883094" y="81204"/>
                    </a:lnTo>
                    <a:lnTo>
                      <a:pt x="888170" y="81204"/>
                    </a:lnTo>
                    <a:lnTo>
                      <a:pt x="890708" y="78666"/>
                    </a:lnTo>
                    <a:lnTo>
                      <a:pt x="890708" y="73591"/>
                    </a:lnTo>
                    <a:lnTo>
                      <a:pt x="893245" y="76129"/>
                    </a:lnTo>
                    <a:lnTo>
                      <a:pt x="898320" y="78666"/>
                    </a:lnTo>
                    <a:lnTo>
                      <a:pt x="908471" y="78666"/>
                    </a:lnTo>
                    <a:lnTo>
                      <a:pt x="911008" y="81204"/>
                    </a:lnTo>
                    <a:lnTo>
                      <a:pt x="908471" y="81204"/>
                    </a:lnTo>
                    <a:lnTo>
                      <a:pt x="913546" y="81204"/>
                    </a:lnTo>
                    <a:lnTo>
                      <a:pt x="916084" y="78666"/>
                    </a:lnTo>
                    <a:lnTo>
                      <a:pt x="931310" y="78666"/>
                    </a:lnTo>
                    <a:lnTo>
                      <a:pt x="933847" y="76129"/>
                    </a:lnTo>
                    <a:lnTo>
                      <a:pt x="931310" y="73591"/>
                    </a:lnTo>
                    <a:lnTo>
                      <a:pt x="931310" y="71054"/>
                    </a:lnTo>
                    <a:lnTo>
                      <a:pt x="928772" y="71054"/>
                    </a:lnTo>
                    <a:lnTo>
                      <a:pt x="926234" y="68516"/>
                    </a:lnTo>
                    <a:lnTo>
                      <a:pt x="921159" y="65978"/>
                    </a:lnTo>
                    <a:lnTo>
                      <a:pt x="918621" y="65978"/>
                    </a:lnTo>
                    <a:lnTo>
                      <a:pt x="918621" y="58365"/>
                    </a:lnTo>
                    <a:lnTo>
                      <a:pt x="938922" y="58365"/>
                    </a:lnTo>
                    <a:lnTo>
                      <a:pt x="938922" y="63441"/>
                    </a:lnTo>
                    <a:lnTo>
                      <a:pt x="941460" y="60903"/>
                    </a:lnTo>
                    <a:lnTo>
                      <a:pt x="943998" y="58365"/>
                    </a:lnTo>
                    <a:lnTo>
                      <a:pt x="951611" y="58365"/>
                    </a:lnTo>
                    <a:lnTo>
                      <a:pt x="954148" y="55828"/>
                    </a:lnTo>
                    <a:lnTo>
                      <a:pt x="959223" y="55828"/>
                    </a:lnTo>
                    <a:lnTo>
                      <a:pt x="966836" y="53290"/>
                    </a:lnTo>
                    <a:lnTo>
                      <a:pt x="974449" y="53290"/>
                    </a:lnTo>
                    <a:lnTo>
                      <a:pt x="974449" y="50753"/>
                    </a:lnTo>
                    <a:lnTo>
                      <a:pt x="976987" y="48215"/>
                    </a:lnTo>
                    <a:lnTo>
                      <a:pt x="979525" y="45677"/>
                    </a:lnTo>
                    <a:lnTo>
                      <a:pt x="984599" y="45677"/>
                    </a:lnTo>
                    <a:lnTo>
                      <a:pt x="984599" y="40602"/>
                    </a:lnTo>
                    <a:lnTo>
                      <a:pt x="987137" y="35527"/>
                    </a:lnTo>
                    <a:lnTo>
                      <a:pt x="987137" y="32989"/>
                    </a:lnTo>
                    <a:lnTo>
                      <a:pt x="989675" y="32989"/>
                    </a:lnTo>
                    <a:lnTo>
                      <a:pt x="992213" y="35527"/>
                    </a:lnTo>
                    <a:lnTo>
                      <a:pt x="992213" y="38064"/>
                    </a:lnTo>
                    <a:lnTo>
                      <a:pt x="989675" y="40602"/>
                    </a:lnTo>
                    <a:lnTo>
                      <a:pt x="987137" y="40602"/>
                    </a:lnTo>
                    <a:lnTo>
                      <a:pt x="987137" y="43140"/>
                    </a:lnTo>
                    <a:lnTo>
                      <a:pt x="992213" y="43140"/>
                    </a:lnTo>
                    <a:lnTo>
                      <a:pt x="994750" y="40602"/>
                    </a:lnTo>
                    <a:lnTo>
                      <a:pt x="994750" y="38064"/>
                    </a:lnTo>
                    <a:lnTo>
                      <a:pt x="997288" y="35527"/>
                    </a:lnTo>
                    <a:lnTo>
                      <a:pt x="997288" y="32989"/>
                    </a:lnTo>
                    <a:lnTo>
                      <a:pt x="997288" y="35527"/>
                    </a:lnTo>
                    <a:lnTo>
                      <a:pt x="999825" y="35527"/>
                    </a:lnTo>
                    <a:lnTo>
                      <a:pt x="999825" y="38064"/>
                    </a:lnTo>
                    <a:lnTo>
                      <a:pt x="1002363" y="40602"/>
                    </a:lnTo>
                    <a:lnTo>
                      <a:pt x="1009976" y="40602"/>
                    </a:lnTo>
                    <a:lnTo>
                      <a:pt x="1009976" y="43140"/>
                    </a:lnTo>
                    <a:lnTo>
                      <a:pt x="1012513" y="43140"/>
                    </a:lnTo>
                    <a:lnTo>
                      <a:pt x="1017589" y="48215"/>
                    </a:lnTo>
                    <a:lnTo>
                      <a:pt x="1020127" y="45677"/>
                    </a:lnTo>
                    <a:lnTo>
                      <a:pt x="1022664" y="45677"/>
                    </a:lnTo>
                    <a:lnTo>
                      <a:pt x="1022664" y="43140"/>
                    </a:lnTo>
                    <a:lnTo>
                      <a:pt x="1025202" y="43140"/>
                    </a:lnTo>
                    <a:lnTo>
                      <a:pt x="1027739" y="45677"/>
                    </a:lnTo>
                    <a:lnTo>
                      <a:pt x="1030277" y="48215"/>
                    </a:lnTo>
                    <a:lnTo>
                      <a:pt x="1035352" y="48215"/>
                    </a:lnTo>
                    <a:lnTo>
                      <a:pt x="1035352" y="45677"/>
                    </a:lnTo>
                    <a:lnTo>
                      <a:pt x="1037890" y="43140"/>
                    </a:lnTo>
                    <a:lnTo>
                      <a:pt x="1040428" y="43140"/>
                    </a:lnTo>
                    <a:lnTo>
                      <a:pt x="1045503" y="45677"/>
                    </a:lnTo>
                    <a:lnTo>
                      <a:pt x="1048040" y="43140"/>
                    </a:lnTo>
                    <a:lnTo>
                      <a:pt x="1053116" y="43140"/>
                    </a:lnTo>
                    <a:lnTo>
                      <a:pt x="1055653" y="45677"/>
                    </a:lnTo>
                    <a:lnTo>
                      <a:pt x="1058191" y="43140"/>
                    </a:lnTo>
                    <a:lnTo>
                      <a:pt x="1060728" y="40602"/>
                    </a:lnTo>
                    <a:lnTo>
                      <a:pt x="1060728" y="38064"/>
                    </a:lnTo>
                    <a:lnTo>
                      <a:pt x="1058191" y="35527"/>
                    </a:lnTo>
                    <a:lnTo>
                      <a:pt x="1058191" y="32989"/>
                    </a:lnTo>
                    <a:lnTo>
                      <a:pt x="1060728" y="32989"/>
                    </a:lnTo>
                    <a:lnTo>
                      <a:pt x="1063266" y="35527"/>
                    </a:lnTo>
                    <a:lnTo>
                      <a:pt x="1065804" y="38064"/>
                    </a:lnTo>
                    <a:lnTo>
                      <a:pt x="1070879" y="38064"/>
                    </a:lnTo>
                    <a:lnTo>
                      <a:pt x="1070879" y="30451"/>
                    </a:lnTo>
                    <a:lnTo>
                      <a:pt x="1073417" y="30451"/>
                    </a:lnTo>
                    <a:lnTo>
                      <a:pt x="1075954" y="27914"/>
                    </a:lnTo>
                    <a:lnTo>
                      <a:pt x="1075954" y="25376"/>
                    </a:lnTo>
                    <a:lnTo>
                      <a:pt x="1078492" y="25376"/>
                    </a:lnTo>
                    <a:lnTo>
                      <a:pt x="1078492" y="27914"/>
                    </a:lnTo>
                    <a:lnTo>
                      <a:pt x="1081030" y="30451"/>
                    </a:lnTo>
                    <a:lnTo>
                      <a:pt x="1086105" y="30451"/>
                    </a:lnTo>
                    <a:lnTo>
                      <a:pt x="1088642" y="27914"/>
                    </a:lnTo>
                    <a:lnTo>
                      <a:pt x="1088642" y="25376"/>
                    </a:lnTo>
                    <a:lnTo>
                      <a:pt x="1091180" y="25376"/>
                    </a:lnTo>
                    <a:lnTo>
                      <a:pt x="1091180" y="30451"/>
                    </a:lnTo>
                    <a:lnTo>
                      <a:pt x="1093718" y="30451"/>
                    </a:lnTo>
                    <a:lnTo>
                      <a:pt x="1093718" y="27914"/>
                    </a:lnTo>
                    <a:lnTo>
                      <a:pt x="1096256" y="27914"/>
                    </a:lnTo>
                    <a:lnTo>
                      <a:pt x="1096256" y="25376"/>
                    </a:lnTo>
                    <a:lnTo>
                      <a:pt x="1098793" y="22839"/>
                    </a:lnTo>
                    <a:lnTo>
                      <a:pt x="1101330" y="17763"/>
                    </a:lnTo>
                    <a:lnTo>
                      <a:pt x="1098793" y="15226"/>
                    </a:lnTo>
                    <a:lnTo>
                      <a:pt x="1098793" y="12688"/>
                    </a:lnTo>
                    <a:lnTo>
                      <a:pt x="1096256" y="10150"/>
                    </a:lnTo>
                    <a:lnTo>
                      <a:pt x="1098793" y="7613"/>
                    </a:lnTo>
                    <a:lnTo>
                      <a:pt x="1098793" y="5075"/>
                    </a:lnTo>
                    <a:lnTo>
                      <a:pt x="1101330" y="2538"/>
                    </a:lnTo>
                    <a:lnTo>
                      <a:pt x="1106406" y="5075"/>
                    </a:lnTo>
                    <a:lnTo>
                      <a:pt x="1108944" y="5075"/>
                    </a:lnTo>
                    <a:lnTo>
                      <a:pt x="1108944" y="2538"/>
                    </a:lnTo>
                    <a:lnTo>
                      <a:pt x="1111481" y="0"/>
                    </a:lnTo>
                    <a:lnTo>
                      <a:pt x="1111481" y="2538"/>
                    </a:lnTo>
                    <a:lnTo>
                      <a:pt x="1114019" y="5075"/>
                    </a:lnTo>
                    <a:lnTo>
                      <a:pt x="1114019" y="7613"/>
                    </a:lnTo>
                    <a:lnTo>
                      <a:pt x="1116556" y="10150"/>
                    </a:lnTo>
                    <a:lnTo>
                      <a:pt x="1119094" y="12688"/>
                    </a:lnTo>
                    <a:lnTo>
                      <a:pt x="1119094" y="25376"/>
                    </a:lnTo>
                    <a:lnTo>
                      <a:pt x="1116556" y="30451"/>
                    </a:lnTo>
                    <a:lnTo>
                      <a:pt x="1119094" y="30451"/>
                    </a:lnTo>
                    <a:lnTo>
                      <a:pt x="1119094" y="35527"/>
                    </a:lnTo>
                    <a:lnTo>
                      <a:pt x="1121632" y="38064"/>
                    </a:lnTo>
                    <a:lnTo>
                      <a:pt x="1119094" y="43140"/>
                    </a:lnTo>
                    <a:lnTo>
                      <a:pt x="1119094" y="50753"/>
                    </a:lnTo>
                    <a:lnTo>
                      <a:pt x="1116556" y="55828"/>
                    </a:lnTo>
                    <a:lnTo>
                      <a:pt x="1114019" y="63441"/>
                    </a:lnTo>
                    <a:lnTo>
                      <a:pt x="1111481" y="65978"/>
                    </a:lnTo>
                    <a:lnTo>
                      <a:pt x="1111481" y="73591"/>
                    </a:lnTo>
                    <a:lnTo>
                      <a:pt x="1108944" y="78666"/>
                    </a:lnTo>
                    <a:lnTo>
                      <a:pt x="1103868" y="83742"/>
                    </a:lnTo>
                    <a:lnTo>
                      <a:pt x="1101330" y="88817"/>
                    </a:lnTo>
                    <a:lnTo>
                      <a:pt x="1096256" y="91355"/>
                    </a:lnTo>
                    <a:lnTo>
                      <a:pt x="1091180" y="91355"/>
                    </a:lnTo>
                    <a:lnTo>
                      <a:pt x="1091180" y="93892"/>
                    </a:lnTo>
                    <a:lnTo>
                      <a:pt x="1086105" y="96430"/>
                    </a:lnTo>
                    <a:lnTo>
                      <a:pt x="1086105" y="101505"/>
                    </a:lnTo>
                    <a:lnTo>
                      <a:pt x="1088642" y="104043"/>
                    </a:lnTo>
                    <a:lnTo>
                      <a:pt x="1088642" y="129408"/>
                    </a:lnTo>
                    <a:lnTo>
                      <a:pt x="1086105" y="137021"/>
                    </a:lnTo>
                    <a:lnTo>
                      <a:pt x="1086105" y="164925"/>
                    </a:lnTo>
                    <a:lnTo>
                      <a:pt x="1083567" y="185215"/>
                    </a:lnTo>
                    <a:lnTo>
                      <a:pt x="1081030" y="197903"/>
                    </a:lnTo>
                    <a:lnTo>
                      <a:pt x="1078492" y="205516"/>
                    </a:lnTo>
                    <a:lnTo>
                      <a:pt x="1073417" y="215667"/>
                    </a:lnTo>
                    <a:lnTo>
                      <a:pt x="1068342" y="225817"/>
                    </a:lnTo>
                    <a:lnTo>
                      <a:pt x="1065804" y="235968"/>
                    </a:lnTo>
                    <a:lnTo>
                      <a:pt x="1063266" y="243581"/>
                    </a:lnTo>
                    <a:lnTo>
                      <a:pt x="1060728" y="256269"/>
                    </a:lnTo>
                    <a:lnTo>
                      <a:pt x="1060728" y="258806"/>
                    </a:lnTo>
                    <a:lnTo>
                      <a:pt x="1058191" y="274032"/>
                    </a:lnTo>
                    <a:lnTo>
                      <a:pt x="1055653" y="284183"/>
                    </a:lnTo>
                    <a:lnTo>
                      <a:pt x="1053116" y="299408"/>
                    </a:lnTo>
                    <a:lnTo>
                      <a:pt x="1048040" y="312096"/>
                    </a:lnTo>
                    <a:lnTo>
                      <a:pt x="1045503" y="319709"/>
                    </a:lnTo>
                    <a:lnTo>
                      <a:pt x="1042965" y="324785"/>
                    </a:lnTo>
                    <a:lnTo>
                      <a:pt x="1042965" y="327322"/>
                    </a:lnTo>
                    <a:lnTo>
                      <a:pt x="1040428" y="332398"/>
                    </a:lnTo>
                    <a:lnTo>
                      <a:pt x="1042965" y="337473"/>
                    </a:lnTo>
                    <a:lnTo>
                      <a:pt x="1048040" y="345086"/>
                    </a:lnTo>
                    <a:lnTo>
                      <a:pt x="1050578" y="350161"/>
                    </a:lnTo>
                    <a:lnTo>
                      <a:pt x="1053116" y="355236"/>
                    </a:lnTo>
                    <a:lnTo>
                      <a:pt x="1053116" y="357774"/>
                    </a:lnTo>
                    <a:lnTo>
                      <a:pt x="1055653" y="360311"/>
                    </a:lnTo>
                    <a:lnTo>
                      <a:pt x="1058191" y="362849"/>
                    </a:lnTo>
                    <a:lnTo>
                      <a:pt x="1055653" y="365387"/>
                    </a:lnTo>
                    <a:lnTo>
                      <a:pt x="1053116" y="367924"/>
                    </a:lnTo>
                    <a:lnTo>
                      <a:pt x="1050578" y="370462"/>
                    </a:lnTo>
                    <a:lnTo>
                      <a:pt x="1053116" y="375537"/>
                    </a:lnTo>
                    <a:lnTo>
                      <a:pt x="1053116" y="378075"/>
                    </a:lnTo>
                    <a:lnTo>
                      <a:pt x="1055653" y="378075"/>
                    </a:lnTo>
                    <a:lnTo>
                      <a:pt x="1055653" y="385688"/>
                    </a:lnTo>
                    <a:lnTo>
                      <a:pt x="1050578" y="385688"/>
                    </a:lnTo>
                    <a:lnTo>
                      <a:pt x="1048040" y="380613"/>
                    </a:lnTo>
                    <a:lnTo>
                      <a:pt x="1045503" y="378075"/>
                    </a:lnTo>
                    <a:lnTo>
                      <a:pt x="1045503" y="380613"/>
                    </a:lnTo>
                    <a:lnTo>
                      <a:pt x="1042965" y="380613"/>
                    </a:lnTo>
                    <a:lnTo>
                      <a:pt x="1042965" y="383150"/>
                    </a:lnTo>
                    <a:lnTo>
                      <a:pt x="1045503" y="385688"/>
                    </a:lnTo>
                    <a:lnTo>
                      <a:pt x="1048040" y="388225"/>
                    </a:lnTo>
                    <a:lnTo>
                      <a:pt x="1048040" y="390763"/>
                    </a:lnTo>
                    <a:lnTo>
                      <a:pt x="1042965" y="390763"/>
                    </a:lnTo>
                    <a:lnTo>
                      <a:pt x="1042965" y="398376"/>
                    </a:lnTo>
                    <a:lnTo>
                      <a:pt x="1045503" y="400913"/>
                    </a:lnTo>
                    <a:lnTo>
                      <a:pt x="1045503" y="403451"/>
                    </a:lnTo>
                    <a:lnTo>
                      <a:pt x="1042965" y="405989"/>
                    </a:lnTo>
                    <a:lnTo>
                      <a:pt x="1037890" y="405989"/>
                    </a:lnTo>
                    <a:lnTo>
                      <a:pt x="1032815" y="400913"/>
                    </a:lnTo>
                    <a:lnTo>
                      <a:pt x="1030277" y="395838"/>
                    </a:lnTo>
                    <a:lnTo>
                      <a:pt x="1027739" y="395838"/>
                    </a:lnTo>
                    <a:lnTo>
                      <a:pt x="1025202" y="398376"/>
                    </a:lnTo>
                    <a:lnTo>
                      <a:pt x="1027739" y="405989"/>
                    </a:lnTo>
                    <a:lnTo>
                      <a:pt x="1030277" y="405989"/>
                    </a:lnTo>
                    <a:lnTo>
                      <a:pt x="1035352" y="408526"/>
                    </a:lnTo>
                    <a:lnTo>
                      <a:pt x="1037890" y="408526"/>
                    </a:lnTo>
                    <a:lnTo>
                      <a:pt x="1035352" y="411064"/>
                    </a:lnTo>
                    <a:lnTo>
                      <a:pt x="1032815" y="413602"/>
                    </a:lnTo>
                    <a:lnTo>
                      <a:pt x="1030277" y="413602"/>
                    </a:lnTo>
                    <a:lnTo>
                      <a:pt x="1020127" y="416139"/>
                    </a:lnTo>
                    <a:lnTo>
                      <a:pt x="1017589" y="413602"/>
                    </a:lnTo>
                    <a:lnTo>
                      <a:pt x="1012513" y="416139"/>
                    </a:lnTo>
                    <a:lnTo>
                      <a:pt x="1015051" y="418677"/>
                    </a:lnTo>
                    <a:lnTo>
                      <a:pt x="1017589" y="421215"/>
                    </a:lnTo>
                    <a:lnTo>
                      <a:pt x="1015051" y="423752"/>
                    </a:lnTo>
                    <a:lnTo>
                      <a:pt x="1015051" y="428827"/>
                    </a:lnTo>
                    <a:lnTo>
                      <a:pt x="1012513" y="431365"/>
                    </a:lnTo>
                    <a:lnTo>
                      <a:pt x="1012513" y="423752"/>
                    </a:lnTo>
                    <a:lnTo>
                      <a:pt x="1007438" y="421215"/>
                    </a:lnTo>
                    <a:lnTo>
                      <a:pt x="1004901" y="421215"/>
                    </a:lnTo>
                    <a:lnTo>
                      <a:pt x="1002363" y="423752"/>
                    </a:lnTo>
                    <a:lnTo>
                      <a:pt x="999825" y="426290"/>
                    </a:lnTo>
                    <a:lnTo>
                      <a:pt x="999825" y="423752"/>
                    </a:lnTo>
                    <a:lnTo>
                      <a:pt x="997288" y="423752"/>
                    </a:lnTo>
                    <a:lnTo>
                      <a:pt x="994750" y="426290"/>
                    </a:lnTo>
                    <a:lnTo>
                      <a:pt x="994750" y="428827"/>
                    </a:lnTo>
                    <a:lnTo>
                      <a:pt x="997288" y="431365"/>
                    </a:lnTo>
                    <a:lnTo>
                      <a:pt x="1007438" y="431365"/>
                    </a:lnTo>
                    <a:lnTo>
                      <a:pt x="1007438" y="436440"/>
                    </a:lnTo>
                    <a:lnTo>
                      <a:pt x="1004901" y="438978"/>
                    </a:lnTo>
                    <a:lnTo>
                      <a:pt x="999825" y="438978"/>
                    </a:lnTo>
                    <a:lnTo>
                      <a:pt x="992213" y="436440"/>
                    </a:lnTo>
                    <a:lnTo>
                      <a:pt x="989675" y="438978"/>
                    </a:lnTo>
                    <a:lnTo>
                      <a:pt x="989675" y="441516"/>
                    </a:lnTo>
                    <a:lnTo>
                      <a:pt x="984599" y="441516"/>
                    </a:lnTo>
                    <a:lnTo>
                      <a:pt x="982062" y="438978"/>
                    </a:lnTo>
                    <a:lnTo>
                      <a:pt x="979525" y="436440"/>
                    </a:lnTo>
                    <a:lnTo>
                      <a:pt x="974449" y="436440"/>
                    </a:lnTo>
                    <a:lnTo>
                      <a:pt x="971911" y="433903"/>
                    </a:lnTo>
                    <a:lnTo>
                      <a:pt x="971911" y="431365"/>
                    </a:lnTo>
                    <a:lnTo>
                      <a:pt x="974449" y="428827"/>
                    </a:lnTo>
                    <a:lnTo>
                      <a:pt x="976987" y="426290"/>
                    </a:lnTo>
                    <a:lnTo>
                      <a:pt x="976987" y="421215"/>
                    </a:lnTo>
                    <a:lnTo>
                      <a:pt x="974449" y="418677"/>
                    </a:lnTo>
                    <a:lnTo>
                      <a:pt x="971911" y="418677"/>
                    </a:lnTo>
                    <a:lnTo>
                      <a:pt x="971911" y="423752"/>
                    </a:lnTo>
                    <a:lnTo>
                      <a:pt x="969374" y="426290"/>
                    </a:lnTo>
                    <a:lnTo>
                      <a:pt x="966836" y="426290"/>
                    </a:lnTo>
                    <a:lnTo>
                      <a:pt x="966836" y="423752"/>
                    </a:lnTo>
                    <a:lnTo>
                      <a:pt x="964299" y="421215"/>
                    </a:lnTo>
                    <a:lnTo>
                      <a:pt x="961761" y="418677"/>
                    </a:lnTo>
                    <a:lnTo>
                      <a:pt x="956686" y="418677"/>
                    </a:lnTo>
                    <a:lnTo>
                      <a:pt x="956686" y="426290"/>
                    </a:lnTo>
                    <a:lnTo>
                      <a:pt x="954148" y="423752"/>
                    </a:lnTo>
                    <a:lnTo>
                      <a:pt x="951611" y="423752"/>
                    </a:lnTo>
                    <a:lnTo>
                      <a:pt x="951611" y="428827"/>
                    </a:lnTo>
                    <a:lnTo>
                      <a:pt x="949073" y="428827"/>
                    </a:lnTo>
                    <a:lnTo>
                      <a:pt x="946535" y="426290"/>
                    </a:lnTo>
                    <a:lnTo>
                      <a:pt x="943998" y="426290"/>
                    </a:lnTo>
                    <a:lnTo>
                      <a:pt x="943998" y="423752"/>
                    </a:lnTo>
                    <a:lnTo>
                      <a:pt x="941460" y="423752"/>
                    </a:lnTo>
                    <a:lnTo>
                      <a:pt x="941460" y="426290"/>
                    </a:lnTo>
                    <a:lnTo>
                      <a:pt x="938922" y="428827"/>
                    </a:lnTo>
                    <a:lnTo>
                      <a:pt x="931310" y="428827"/>
                    </a:lnTo>
                    <a:lnTo>
                      <a:pt x="931310" y="426290"/>
                    </a:lnTo>
                    <a:lnTo>
                      <a:pt x="933847" y="426290"/>
                    </a:lnTo>
                    <a:lnTo>
                      <a:pt x="936385" y="423752"/>
                    </a:lnTo>
                    <a:lnTo>
                      <a:pt x="933847" y="421215"/>
                    </a:lnTo>
                    <a:lnTo>
                      <a:pt x="928772" y="416139"/>
                    </a:lnTo>
                    <a:lnTo>
                      <a:pt x="921159" y="416139"/>
                    </a:lnTo>
                    <a:lnTo>
                      <a:pt x="923697" y="416139"/>
                    </a:lnTo>
                    <a:lnTo>
                      <a:pt x="923697" y="418677"/>
                    </a:lnTo>
                    <a:lnTo>
                      <a:pt x="928772" y="418677"/>
                    </a:lnTo>
                    <a:lnTo>
                      <a:pt x="926234" y="421215"/>
                    </a:lnTo>
                    <a:lnTo>
                      <a:pt x="918621" y="421215"/>
                    </a:lnTo>
                    <a:lnTo>
                      <a:pt x="913546" y="423752"/>
                    </a:lnTo>
                    <a:lnTo>
                      <a:pt x="905933" y="423752"/>
                    </a:lnTo>
                    <a:lnTo>
                      <a:pt x="905933" y="428827"/>
                    </a:lnTo>
                    <a:lnTo>
                      <a:pt x="911008" y="428827"/>
                    </a:lnTo>
                    <a:lnTo>
                      <a:pt x="913546" y="431365"/>
                    </a:lnTo>
                    <a:lnTo>
                      <a:pt x="911008" y="433903"/>
                    </a:lnTo>
                    <a:lnTo>
                      <a:pt x="908471" y="433903"/>
                    </a:lnTo>
                    <a:lnTo>
                      <a:pt x="905933" y="436440"/>
                    </a:lnTo>
                    <a:lnTo>
                      <a:pt x="908471" y="438978"/>
                    </a:lnTo>
                    <a:lnTo>
                      <a:pt x="911008" y="438978"/>
                    </a:lnTo>
                    <a:lnTo>
                      <a:pt x="911008" y="451666"/>
                    </a:lnTo>
                    <a:lnTo>
                      <a:pt x="905933" y="451666"/>
                    </a:lnTo>
                    <a:lnTo>
                      <a:pt x="905933" y="446591"/>
                    </a:lnTo>
                    <a:lnTo>
                      <a:pt x="903396" y="444053"/>
                    </a:lnTo>
                    <a:lnTo>
                      <a:pt x="895783" y="444053"/>
                    </a:lnTo>
                    <a:lnTo>
                      <a:pt x="893245" y="441516"/>
                    </a:lnTo>
                    <a:lnTo>
                      <a:pt x="895783" y="438978"/>
                    </a:lnTo>
                    <a:lnTo>
                      <a:pt x="895783" y="436440"/>
                    </a:lnTo>
                    <a:lnTo>
                      <a:pt x="893245" y="436440"/>
                    </a:lnTo>
                    <a:lnTo>
                      <a:pt x="890708" y="433903"/>
                    </a:lnTo>
                    <a:lnTo>
                      <a:pt x="888170" y="433903"/>
                    </a:lnTo>
                    <a:lnTo>
                      <a:pt x="888170" y="431365"/>
                    </a:lnTo>
                    <a:lnTo>
                      <a:pt x="885632" y="428827"/>
                    </a:lnTo>
                    <a:lnTo>
                      <a:pt x="885632" y="436440"/>
                    </a:lnTo>
                    <a:lnTo>
                      <a:pt x="888170" y="438978"/>
                    </a:lnTo>
                    <a:lnTo>
                      <a:pt x="883094" y="438978"/>
                    </a:lnTo>
                    <a:lnTo>
                      <a:pt x="880557" y="436440"/>
                    </a:lnTo>
                    <a:lnTo>
                      <a:pt x="878019" y="438978"/>
                    </a:lnTo>
                    <a:lnTo>
                      <a:pt x="878019" y="436440"/>
                    </a:lnTo>
                    <a:lnTo>
                      <a:pt x="872944" y="436440"/>
                    </a:lnTo>
                    <a:lnTo>
                      <a:pt x="872944" y="441516"/>
                    </a:lnTo>
                    <a:lnTo>
                      <a:pt x="870406" y="441516"/>
                    </a:lnTo>
                    <a:lnTo>
                      <a:pt x="870406" y="438978"/>
                    </a:lnTo>
                    <a:lnTo>
                      <a:pt x="867869" y="438978"/>
                    </a:lnTo>
                    <a:lnTo>
                      <a:pt x="865331" y="441516"/>
                    </a:lnTo>
                    <a:lnTo>
                      <a:pt x="865331" y="449128"/>
                    </a:lnTo>
                    <a:lnTo>
                      <a:pt x="862794" y="449128"/>
                    </a:lnTo>
                    <a:lnTo>
                      <a:pt x="862794" y="451666"/>
                    </a:lnTo>
                    <a:lnTo>
                      <a:pt x="865331" y="451666"/>
                    </a:lnTo>
                    <a:lnTo>
                      <a:pt x="865331" y="456741"/>
                    </a:lnTo>
                    <a:lnTo>
                      <a:pt x="860256" y="461817"/>
                    </a:lnTo>
                    <a:lnTo>
                      <a:pt x="862794" y="464354"/>
                    </a:lnTo>
                    <a:lnTo>
                      <a:pt x="865331" y="464354"/>
                    </a:lnTo>
                    <a:lnTo>
                      <a:pt x="865331" y="469429"/>
                    </a:lnTo>
                    <a:lnTo>
                      <a:pt x="862794" y="471967"/>
                    </a:lnTo>
                    <a:lnTo>
                      <a:pt x="857718" y="471967"/>
                    </a:lnTo>
                    <a:lnTo>
                      <a:pt x="855181" y="477042"/>
                    </a:lnTo>
                    <a:lnTo>
                      <a:pt x="857718" y="482118"/>
                    </a:lnTo>
                    <a:lnTo>
                      <a:pt x="855181" y="487193"/>
                    </a:lnTo>
                    <a:lnTo>
                      <a:pt x="852643" y="487193"/>
                    </a:lnTo>
                    <a:lnTo>
                      <a:pt x="852643" y="489730"/>
                    </a:lnTo>
                    <a:lnTo>
                      <a:pt x="850105" y="489730"/>
                    </a:lnTo>
                    <a:lnTo>
                      <a:pt x="850105" y="479580"/>
                    </a:lnTo>
                    <a:lnTo>
                      <a:pt x="845030" y="479580"/>
                    </a:lnTo>
                    <a:lnTo>
                      <a:pt x="845030" y="484655"/>
                    </a:lnTo>
                    <a:lnTo>
                      <a:pt x="839955" y="484655"/>
                    </a:lnTo>
                    <a:lnTo>
                      <a:pt x="837417" y="487193"/>
                    </a:lnTo>
                    <a:lnTo>
                      <a:pt x="837417" y="489730"/>
                    </a:lnTo>
                    <a:lnTo>
                      <a:pt x="834880" y="494806"/>
                    </a:lnTo>
                    <a:lnTo>
                      <a:pt x="827267" y="494806"/>
                    </a:lnTo>
                    <a:lnTo>
                      <a:pt x="827267" y="502419"/>
                    </a:lnTo>
                    <a:lnTo>
                      <a:pt x="832342" y="504956"/>
                    </a:lnTo>
                    <a:lnTo>
                      <a:pt x="832342" y="499881"/>
                    </a:lnTo>
                    <a:lnTo>
                      <a:pt x="834880" y="497343"/>
                    </a:lnTo>
                    <a:lnTo>
                      <a:pt x="845030" y="497343"/>
                    </a:lnTo>
                    <a:lnTo>
                      <a:pt x="845030" y="502419"/>
                    </a:lnTo>
                    <a:lnTo>
                      <a:pt x="842493" y="502419"/>
                    </a:lnTo>
                    <a:lnTo>
                      <a:pt x="839955" y="499881"/>
                    </a:lnTo>
                    <a:lnTo>
                      <a:pt x="837417" y="499881"/>
                    </a:lnTo>
                    <a:lnTo>
                      <a:pt x="837417" y="502419"/>
                    </a:lnTo>
                    <a:lnTo>
                      <a:pt x="839955" y="502419"/>
                    </a:lnTo>
                    <a:lnTo>
                      <a:pt x="839955" y="507494"/>
                    </a:lnTo>
                    <a:lnTo>
                      <a:pt x="834880" y="507494"/>
                    </a:lnTo>
                    <a:lnTo>
                      <a:pt x="834880" y="504956"/>
                    </a:lnTo>
                    <a:lnTo>
                      <a:pt x="832342" y="504956"/>
                    </a:lnTo>
                    <a:lnTo>
                      <a:pt x="832342" y="507494"/>
                    </a:lnTo>
                    <a:lnTo>
                      <a:pt x="829804" y="507494"/>
                    </a:lnTo>
                    <a:lnTo>
                      <a:pt x="829804" y="512569"/>
                    </a:lnTo>
                    <a:lnTo>
                      <a:pt x="832342" y="515107"/>
                    </a:lnTo>
                    <a:lnTo>
                      <a:pt x="832342" y="520182"/>
                    </a:lnTo>
                    <a:lnTo>
                      <a:pt x="829804" y="522720"/>
                    </a:lnTo>
                    <a:lnTo>
                      <a:pt x="829804" y="525257"/>
                    </a:lnTo>
                    <a:lnTo>
                      <a:pt x="827267" y="525257"/>
                    </a:lnTo>
                    <a:lnTo>
                      <a:pt x="832342" y="525257"/>
                    </a:lnTo>
                    <a:lnTo>
                      <a:pt x="832342" y="520182"/>
                    </a:lnTo>
                    <a:lnTo>
                      <a:pt x="834880" y="522720"/>
                    </a:lnTo>
                    <a:lnTo>
                      <a:pt x="837417" y="522720"/>
                    </a:lnTo>
                    <a:lnTo>
                      <a:pt x="837417" y="527795"/>
                    </a:lnTo>
                    <a:lnTo>
                      <a:pt x="829804" y="527795"/>
                    </a:lnTo>
                    <a:lnTo>
                      <a:pt x="829804" y="530333"/>
                    </a:lnTo>
                    <a:lnTo>
                      <a:pt x="832342" y="532870"/>
                    </a:lnTo>
                    <a:lnTo>
                      <a:pt x="837417" y="532870"/>
                    </a:lnTo>
                    <a:lnTo>
                      <a:pt x="837417" y="543021"/>
                    </a:lnTo>
                    <a:lnTo>
                      <a:pt x="842493" y="545558"/>
                    </a:lnTo>
                    <a:lnTo>
                      <a:pt x="842493" y="550634"/>
                    </a:lnTo>
                    <a:lnTo>
                      <a:pt x="839955" y="555709"/>
                    </a:lnTo>
                    <a:lnTo>
                      <a:pt x="839955" y="558246"/>
                    </a:lnTo>
                    <a:lnTo>
                      <a:pt x="842493" y="560784"/>
                    </a:lnTo>
                    <a:lnTo>
                      <a:pt x="845030" y="563322"/>
                    </a:lnTo>
                    <a:lnTo>
                      <a:pt x="842493" y="563322"/>
                    </a:lnTo>
                    <a:lnTo>
                      <a:pt x="839955" y="565859"/>
                    </a:lnTo>
                    <a:lnTo>
                      <a:pt x="834880" y="565859"/>
                    </a:lnTo>
                    <a:lnTo>
                      <a:pt x="829804" y="568397"/>
                    </a:lnTo>
                    <a:lnTo>
                      <a:pt x="827267" y="570935"/>
                    </a:lnTo>
                    <a:lnTo>
                      <a:pt x="824729" y="581085"/>
                    </a:lnTo>
                    <a:lnTo>
                      <a:pt x="824729" y="596311"/>
                    </a:lnTo>
                    <a:lnTo>
                      <a:pt x="822191" y="598849"/>
                    </a:lnTo>
                    <a:lnTo>
                      <a:pt x="822191" y="603924"/>
                    </a:lnTo>
                    <a:lnTo>
                      <a:pt x="824729" y="606461"/>
                    </a:lnTo>
                    <a:lnTo>
                      <a:pt x="827267" y="606461"/>
                    </a:lnTo>
                    <a:lnTo>
                      <a:pt x="827267" y="621687"/>
                    </a:lnTo>
                    <a:lnTo>
                      <a:pt x="829804" y="626762"/>
                    </a:lnTo>
                    <a:lnTo>
                      <a:pt x="832342" y="629300"/>
                    </a:lnTo>
                    <a:lnTo>
                      <a:pt x="834880" y="631838"/>
                    </a:lnTo>
                    <a:lnTo>
                      <a:pt x="837417" y="634375"/>
                    </a:lnTo>
                    <a:lnTo>
                      <a:pt x="839955" y="636913"/>
                    </a:lnTo>
                    <a:lnTo>
                      <a:pt x="842493" y="636913"/>
                    </a:lnTo>
                    <a:lnTo>
                      <a:pt x="847568" y="639451"/>
                    </a:lnTo>
                    <a:lnTo>
                      <a:pt x="850105" y="641988"/>
                    </a:lnTo>
                    <a:lnTo>
                      <a:pt x="852643" y="641988"/>
                    </a:lnTo>
                    <a:lnTo>
                      <a:pt x="857718" y="644526"/>
                    </a:lnTo>
                    <a:lnTo>
                      <a:pt x="875482" y="644526"/>
                    </a:lnTo>
                    <a:lnTo>
                      <a:pt x="880557" y="641988"/>
                    </a:lnTo>
                    <a:lnTo>
                      <a:pt x="895783" y="641988"/>
                    </a:lnTo>
                    <a:lnTo>
                      <a:pt x="900858" y="639451"/>
                    </a:lnTo>
                    <a:lnTo>
                      <a:pt x="916084" y="639451"/>
                    </a:lnTo>
                    <a:lnTo>
                      <a:pt x="921159" y="636913"/>
                    </a:lnTo>
                    <a:lnTo>
                      <a:pt x="933847" y="636913"/>
                    </a:lnTo>
                    <a:lnTo>
                      <a:pt x="943998" y="634375"/>
                    </a:lnTo>
                    <a:lnTo>
                      <a:pt x="951611" y="634375"/>
                    </a:lnTo>
                    <a:lnTo>
                      <a:pt x="954148" y="631838"/>
                    </a:lnTo>
                    <a:lnTo>
                      <a:pt x="959223" y="631838"/>
                    </a:lnTo>
                    <a:lnTo>
                      <a:pt x="959223" y="603934"/>
                    </a:lnTo>
                    <a:lnTo>
                      <a:pt x="961761" y="596321"/>
                    </a:lnTo>
                    <a:lnTo>
                      <a:pt x="966836" y="593784"/>
                    </a:lnTo>
                    <a:lnTo>
                      <a:pt x="971911" y="591246"/>
                    </a:lnTo>
                    <a:lnTo>
                      <a:pt x="1004890" y="591246"/>
                    </a:lnTo>
                    <a:lnTo>
                      <a:pt x="1007428" y="586171"/>
                    </a:lnTo>
                    <a:lnTo>
                      <a:pt x="1027729" y="586171"/>
                    </a:lnTo>
                    <a:lnTo>
                      <a:pt x="1032804" y="588709"/>
                    </a:lnTo>
                    <a:lnTo>
                      <a:pt x="1045492" y="588709"/>
                    </a:lnTo>
                    <a:lnTo>
                      <a:pt x="1050567" y="591246"/>
                    </a:lnTo>
                    <a:lnTo>
                      <a:pt x="1053105" y="591246"/>
                    </a:lnTo>
                    <a:lnTo>
                      <a:pt x="1055643" y="593784"/>
                    </a:lnTo>
                    <a:lnTo>
                      <a:pt x="1063255" y="593784"/>
                    </a:lnTo>
                    <a:lnTo>
                      <a:pt x="1063255" y="596321"/>
                    </a:lnTo>
                    <a:lnTo>
                      <a:pt x="1068331" y="596321"/>
                    </a:lnTo>
                    <a:lnTo>
                      <a:pt x="1073406" y="598859"/>
                    </a:lnTo>
                    <a:lnTo>
                      <a:pt x="1081019" y="598859"/>
                    </a:lnTo>
                    <a:lnTo>
                      <a:pt x="1081019" y="596321"/>
                    </a:lnTo>
                    <a:lnTo>
                      <a:pt x="1081019" y="598859"/>
                    </a:lnTo>
                    <a:lnTo>
                      <a:pt x="1083557" y="598859"/>
                    </a:lnTo>
                    <a:lnTo>
                      <a:pt x="1083557" y="611547"/>
                    </a:lnTo>
                    <a:lnTo>
                      <a:pt x="1086094" y="616623"/>
                    </a:lnTo>
                    <a:lnTo>
                      <a:pt x="1086094" y="621698"/>
                    </a:lnTo>
                    <a:lnTo>
                      <a:pt x="1083557" y="624235"/>
                    </a:lnTo>
                    <a:lnTo>
                      <a:pt x="1081019" y="624235"/>
                    </a:lnTo>
                    <a:lnTo>
                      <a:pt x="1081019" y="626773"/>
                    </a:lnTo>
                    <a:lnTo>
                      <a:pt x="1075944" y="624235"/>
                    </a:lnTo>
                    <a:lnTo>
                      <a:pt x="1073406" y="626773"/>
                    </a:lnTo>
                    <a:lnTo>
                      <a:pt x="1073406" y="629311"/>
                    </a:lnTo>
                    <a:lnTo>
                      <a:pt x="1075944" y="631848"/>
                    </a:lnTo>
                    <a:lnTo>
                      <a:pt x="1078481" y="631848"/>
                    </a:lnTo>
                    <a:lnTo>
                      <a:pt x="1078481" y="636924"/>
                    </a:lnTo>
                    <a:lnTo>
                      <a:pt x="1075944" y="636924"/>
                    </a:lnTo>
                    <a:lnTo>
                      <a:pt x="1075944" y="641999"/>
                    </a:lnTo>
                    <a:lnTo>
                      <a:pt x="1073406" y="644536"/>
                    </a:lnTo>
                    <a:lnTo>
                      <a:pt x="1073406" y="657225"/>
                    </a:lnTo>
                    <a:lnTo>
                      <a:pt x="1070869" y="657225"/>
                    </a:lnTo>
                    <a:lnTo>
                      <a:pt x="1068331" y="659762"/>
                    </a:lnTo>
                    <a:lnTo>
                      <a:pt x="1065793" y="659762"/>
                    </a:lnTo>
                    <a:lnTo>
                      <a:pt x="1063255" y="657225"/>
                    </a:lnTo>
                    <a:lnTo>
                      <a:pt x="1060718" y="657225"/>
                    </a:lnTo>
                    <a:lnTo>
                      <a:pt x="1060718" y="659762"/>
                    </a:lnTo>
                    <a:lnTo>
                      <a:pt x="1058180" y="659762"/>
                    </a:lnTo>
                    <a:lnTo>
                      <a:pt x="1055643" y="662300"/>
                    </a:lnTo>
                    <a:lnTo>
                      <a:pt x="1053105" y="662300"/>
                    </a:lnTo>
                    <a:lnTo>
                      <a:pt x="1053105" y="664837"/>
                    </a:lnTo>
                    <a:lnTo>
                      <a:pt x="1050567" y="667375"/>
                    </a:lnTo>
                    <a:lnTo>
                      <a:pt x="1048030" y="667375"/>
                    </a:lnTo>
                    <a:lnTo>
                      <a:pt x="1048030" y="662300"/>
                    </a:lnTo>
                    <a:lnTo>
                      <a:pt x="1045492" y="659762"/>
                    </a:lnTo>
                    <a:lnTo>
                      <a:pt x="1042955" y="662300"/>
                    </a:lnTo>
                    <a:lnTo>
                      <a:pt x="1040417" y="662300"/>
                    </a:lnTo>
                    <a:lnTo>
                      <a:pt x="1037879" y="667375"/>
                    </a:lnTo>
                    <a:lnTo>
                      <a:pt x="1037879" y="669913"/>
                    </a:lnTo>
                    <a:lnTo>
                      <a:pt x="1040417" y="672450"/>
                    </a:lnTo>
                    <a:lnTo>
                      <a:pt x="1045492" y="674988"/>
                    </a:lnTo>
                    <a:lnTo>
                      <a:pt x="1048030" y="680063"/>
                    </a:lnTo>
                    <a:lnTo>
                      <a:pt x="1048030" y="682601"/>
                    </a:lnTo>
                    <a:lnTo>
                      <a:pt x="1045492" y="685138"/>
                    </a:lnTo>
                    <a:lnTo>
                      <a:pt x="1042955" y="687676"/>
                    </a:lnTo>
                    <a:lnTo>
                      <a:pt x="1040417" y="687676"/>
                    </a:lnTo>
                    <a:lnTo>
                      <a:pt x="1040417" y="682601"/>
                    </a:lnTo>
                    <a:lnTo>
                      <a:pt x="1035342" y="682601"/>
                    </a:lnTo>
                    <a:lnTo>
                      <a:pt x="1035342" y="685138"/>
                    </a:lnTo>
                    <a:lnTo>
                      <a:pt x="1032804" y="690214"/>
                    </a:lnTo>
                    <a:lnTo>
                      <a:pt x="1030266" y="692751"/>
                    </a:lnTo>
                    <a:lnTo>
                      <a:pt x="1027729" y="695289"/>
                    </a:lnTo>
                    <a:lnTo>
                      <a:pt x="1025191" y="700364"/>
                    </a:lnTo>
                    <a:lnTo>
                      <a:pt x="1025191" y="702902"/>
                    </a:lnTo>
                    <a:lnTo>
                      <a:pt x="1027729" y="702902"/>
                    </a:lnTo>
                    <a:lnTo>
                      <a:pt x="1027729" y="705439"/>
                    </a:lnTo>
                    <a:lnTo>
                      <a:pt x="1030266" y="707977"/>
                    </a:lnTo>
                    <a:lnTo>
                      <a:pt x="1032804" y="710515"/>
                    </a:lnTo>
                    <a:lnTo>
                      <a:pt x="1035342" y="713052"/>
                    </a:lnTo>
                    <a:lnTo>
                      <a:pt x="1035342" y="715590"/>
                    </a:lnTo>
                    <a:lnTo>
                      <a:pt x="1032804" y="718128"/>
                    </a:lnTo>
                    <a:lnTo>
                      <a:pt x="1030266" y="718128"/>
                    </a:lnTo>
                    <a:lnTo>
                      <a:pt x="1030266" y="730816"/>
                    </a:lnTo>
                    <a:lnTo>
                      <a:pt x="1025191" y="730816"/>
                    </a:lnTo>
                    <a:lnTo>
                      <a:pt x="1025191" y="728278"/>
                    </a:lnTo>
                    <a:lnTo>
                      <a:pt x="1022653" y="728278"/>
                    </a:lnTo>
                    <a:lnTo>
                      <a:pt x="1020116" y="730816"/>
                    </a:lnTo>
                    <a:lnTo>
                      <a:pt x="1020116" y="735891"/>
                    </a:lnTo>
                    <a:lnTo>
                      <a:pt x="1017578" y="738429"/>
                    </a:lnTo>
                    <a:lnTo>
                      <a:pt x="1015041" y="735891"/>
                    </a:lnTo>
                    <a:lnTo>
                      <a:pt x="1015041" y="738429"/>
                    </a:lnTo>
                    <a:lnTo>
                      <a:pt x="1012503" y="738429"/>
                    </a:lnTo>
                    <a:lnTo>
                      <a:pt x="1012503" y="743504"/>
                    </a:lnTo>
                    <a:lnTo>
                      <a:pt x="1015041" y="743504"/>
                    </a:lnTo>
                    <a:lnTo>
                      <a:pt x="1012503" y="746042"/>
                    </a:lnTo>
                    <a:lnTo>
                      <a:pt x="1012503" y="748579"/>
                    </a:lnTo>
                    <a:lnTo>
                      <a:pt x="1009965" y="748579"/>
                    </a:lnTo>
                    <a:lnTo>
                      <a:pt x="1009965" y="751117"/>
                    </a:lnTo>
                    <a:lnTo>
                      <a:pt x="1012503" y="753654"/>
                    </a:lnTo>
                    <a:lnTo>
                      <a:pt x="1009965" y="753654"/>
                    </a:lnTo>
                    <a:lnTo>
                      <a:pt x="1009965" y="756192"/>
                    </a:lnTo>
                    <a:lnTo>
                      <a:pt x="1007428" y="756192"/>
                    </a:lnTo>
                    <a:lnTo>
                      <a:pt x="1007428" y="758730"/>
                    </a:lnTo>
                    <a:lnTo>
                      <a:pt x="1004890" y="758730"/>
                    </a:lnTo>
                    <a:lnTo>
                      <a:pt x="1004890" y="766342"/>
                    </a:lnTo>
                    <a:lnTo>
                      <a:pt x="1007428" y="766342"/>
                    </a:lnTo>
                    <a:lnTo>
                      <a:pt x="1007428" y="768880"/>
                    </a:lnTo>
                    <a:lnTo>
                      <a:pt x="1009965" y="771418"/>
                    </a:lnTo>
                    <a:lnTo>
                      <a:pt x="1012503" y="771418"/>
                    </a:lnTo>
                    <a:lnTo>
                      <a:pt x="1015041" y="773955"/>
                    </a:lnTo>
                    <a:lnTo>
                      <a:pt x="1015041" y="784106"/>
                    </a:lnTo>
                    <a:lnTo>
                      <a:pt x="1012503" y="786644"/>
                    </a:lnTo>
                    <a:lnTo>
                      <a:pt x="1009965" y="789181"/>
                    </a:lnTo>
                    <a:lnTo>
                      <a:pt x="1007428" y="786644"/>
                    </a:lnTo>
                    <a:lnTo>
                      <a:pt x="1004890" y="786644"/>
                    </a:lnTo>
                    <a:lnTo>
                      <a:pt x="1004890" y="781568"/>
                    </a:lnTo>
                    <a:lnTo>
                      <a:pt x="1002352" y="779031"/>
                    </a:lnTo>
                    <a:lnTo>
                      <a:pt x="1002352" y="776493"/>
                    </a:lnTo>
                    <a:lnTo>
                      <a:pt x="997277" y="776493"/>
                    </a:lnTo>
                    <a:lnTo>
                      <a:pt x="994740" y="779031"/>
                    </a:lnTo>
                    <a:lnTo>
                      <a:pt x="979514" y="779031"/>
                    </a:lnTo>
                    <a:lnTo>
                      <a:pt x="976976" y="781568"/>
                    </a:lnTo>
                    <a:lnTo>
                      <a:pt x="974438" y="781568"/>
                    </a:lnTo>
                    <a:lnTo>
                      <a:pt x="971901" y="784106"/>
                    </a:lnTo>
                    <a:lnTo>
                      <a:pt x="971901" y="791719"/>
                    </a:lnTo>
                    <a:lnTo>
                      <a:pt x="974438" y="794256"/>
                    </a:lnTo>
                    <a:lnTo>
                      <a:pt x="976976" y="796794"/>
                    </a:lnTo>
                    <a:lnTo>
                      <a:pt x="979514" y="799332"/>
                    </a:lnTo>
                    <a:lnTo>
                      <a:pt x="982052" y="799332"/>
                    </a:lnTo>
                    <a:lnTo>
                      <a:pt x="982052" y="801869"/>
                    </a:lnTo>
                    <a:lnTo>
                      <a:pt x="984589" y="801869"/>
                    </a:lnTo>
                    <a:lnTo>
                      <a:pt x="987127" y="809482"/>
                    </a:lnTo>
                    <a:lnTo>
                      <a:pt x="989664" y="817095"/>
                    </a:lnTo>
                    <a:lnTo>
                      <a:pt x="989664" y="822170"/>
                    </a:lnTo>
                    <a:lnTo>
                      <a:pt x="976976" y="822170"/>
                    </a:lnTo>
                    <a:lnTo>
                      <a:pt x="969364" y="827246"/>
                    </a:lnTo>
                    <a:lnTo>
                      <a:pt x="961750" y="834859"/>
                    </a:lnTo>
                    <a:lnTo>
                      <a:pt x="959213" y="845009"/>
                    </a:lnTo>
                    <a:lnTo>
                      <a:pt x="956675" y="855159"/>
                    </a:lnTo>
                    <a:lnTo>
                      <a:pt x="956675" y="872912"/>
                    </a:lnTo>
                    <a:lnTo>
                      <a:pt x="961750" y="872912"/>
                    </a:lnTo>
                    <a:lnTo>
                      <a:pt x="964288" y="875450"/>
                    </a:lnTo>
                    <a:lnTo>
                      <a:pt x="964288" y="888138"/>
                    </a:lnTo>
                    <a:lnTo>
                      <a:pt x="969364" y="890676"/>
                    </a:lnTo>
                    <a:lnTo>
                      <a:pt x="974438" y="890676"/>
                    </a:lnTo>
                    <a:lnTo>
                      <a:pt x="976976" y="893213"/>
                    </a:lnTo>
                    <a:lnTo>
                      <a:pt x="974438" y="895751"/>
                    </a:lnTo>
                    <a:lnTo>
                      <a:pt x="971901" y="900826"/>
                    </a:lnTo>
                    <a:lnTo>
                      <a:pt x="964288" y="903364"/>
                    </a:lnTo>
                    <a:lnTo>
                      <a:pt x="959213" y="905902"/>
                    </a:lnTo>
                    <a:lnTo>
                      <a:pt x="951600" y="910977"/>
                    </a:lnTo>
                    <a:lnTo>
                      <a:pt x="949062" y="918590"/>
                    </a:lnTo>
                    <a:lnTo>
                      <a:pt x="946525" y="921127"/>
                    </a:lnTo>
                    <a:lnTo>
                      <a:pt x="946525" y="926202"/>
                    </a:lnTo>
                    <a:lnTo>
                      <a:pt x="949062" y="928740"/>
                    </a:lnTo>
                    <a:lnTo>
                      <a:pt x="951600" y="928740"/>
                    </a:lnTo>
                    <a:lnTo>
                      <a:pt x="951600" y="926202"/>
                    </a:lnTo>
                    <a:lnTo>
                      <a:pt x="954138" y="923665"/>
                    </a:lnTo>
                    <a:lnTo>
                      <a:pt x="956675" y="926202"/>
                    </a:lnTo>
                    <a:lnTo>
                      <a:pt x="956675" y="931278"/>
                    </a:lnTo>
                    <a:lnTo>
                      <a:pt x="954138" y="933815"/>
                    </a:lnTo>
                    <a:lnTo>
                      <a:pt x="951600" y="936353"/>
                    </a:lnTo>
                    <a:lnTo>
                      <a:pt x="949062" y="936353"/>
                    </a:lnTo>
                    <a:lnTo>
                      <a:pt x="946525" y="938891"/>
                    </a:lnTo>
                    <a:lnTo>
                      <a:pt x="946525" y="946504"/>
                    </a:lnTo>
                    <a:lnTo>
                      <a:pt x="949062" y="949041"/>
                    </a:lnTo>
                    <a:lnTo>
                      <a:pt x="949062" y="956654"/>
                    </a:lnTo>
                    <a:lnTo>
                      <a:pt x="946525" y="964267"/>
                    </a:lnTo>
                    <a:lnTo>
                      <a:pt x="943987" y="966805"/>
                    </a:lnTo>
                    <a:lnTo>
                      <a:pt x="943987" y="971880"/>
                    </a:lnTo>
                    <a:lnTo>
                      <a:pt x="946525" y="974418"/>
                    </a:lnTo>
                    <a:lnTo>
                      <a:pt x="951600" y="976955"/>
                    </a:lnTo>
                    <a:lnTo>
                      <a:pt x="954138" y="976955"/>
                    </a:lnTo>
                    <a:lnTo>
                      <a:pt x="954138" y="982030"/>
                    </a:lnTo>
                    <a:lnTo>
                      <a:pt x="956675" y="989643"/>
                    </a:lnTo>
                    <a:lnTo>
                      <a:pt x="956675" y="994719"/>
                    </a:lnTo>
                    <a:lnTo>
                      <a:pt x="961750" y="994719"/>
                    </a:lnTo>
                    <a:lnTo>
                      <a:pt x="961750" y="987106"/>
                    </a:lnTo>
                    <a:lnTo>
                      <a:pt x="964288" y="987106"/>
                    </a:lnTo>
                    <a:lnTo>
                      <a:pt x="964288" y="989643"/>
                    </a:lnTo>
                    <a:lnTo>
                      <a:pt x="971901" y="989643"/>
                    </a:lnTo>
                    <a:lnTo>
                      <a:pt x="976976" y="992181"/>
                    </a:lnTo>
                    <a:lnTo>
                      <a:pt x="979514" y="994719"/>
                    </a:lnTo>
                    <a:lnTo>
                      <a:pt x="979514" y="997256"/>
                    </a:lnTo>
                    <a:lnTo>
                      <a:pt x="976976" y="999794"/>
                    </a:lnTo>
                    <a:lnTo>
                      <a:pt x="976976" y="1002331"/>
                    </a:lnTo>
                    <a:lnTo>
                      <a:pt x="979514" y="1004869"/>
                    </a:lnTo>
                    <a:lnTo>
                      <a:pt x="984589" y="1004869"/>
                    </a:lnTo>
                    <a:lnTo>
                      <a:pt x="984589" y="1007407"/>
                    </a:lnTo>
                    <a:lnTo>
                      <a:pt x="982052" y="1009944"/>
                    </a:lnTo>
                    <a:lnTo>
                      <a:pt x="982052" y="1015019"/>
                    </a:lnTo>
                    <a:lnTo>
                      <a:pt x="987127" y="1015019"/>
                    </a:lnTo>
                    <a:lnTo>
                      <a:pt x="989664" y="1012482"/>
                    </a:lnTo>
                    <a:lnTo>
                      <a:pt x="992202" y="1009944"/>
                    </a:lnTo>
                    <a:lnTo>
                      <a:pt x="994740" y="1009944"/>
                    </a:lnTo>
                    <a:lnTo>
                      <a:pt x="999815" y="1012482"/>
                    </a:lnTo>
                    <a:lnTo>
                      <a:pt x="999815" y="1020095"/>
                    </a:lnTo>
                    <a:lnTo>
                      <a:pt x="997277" y="1022632"/>
                    </a:lnTo>
                    <a:lnTo>
                      <a:pt x="992202" y="1022632"/>
                    </a:lnTo>
                    <a:lnTo>
                      <a:pt x="987127" y="1025170"/>
                    </a:lnTo>
                    <a:lnTo>
                      <a:pt x="987127" y="1027708"/>
                    </a:lnTo>
                    <a:lnTo>
                      <a:pt x="989664" y="1027708"/>
                    </a:lnTo>
                    <a:lnTo>
                      <a:pt x="989664" y="1040396"/>
                    </a:lnTo>
                    <a:lnTo>
                      <a:pt x="992202" y="1040396"/>
                    </a:lnTo>
                    <a:lnTo>
                      <a:pt x="992202" y="1037858"/>
                    </a:lnTo>
                    <a:lnTo>
                      <a:pt x="994740" y="1035321"/>
                    </a:lnTo>
                    <a:lnTo>
                      <a:pt x="997277" y="1037858"/>
                    </a:lnTo>
                    <a:lnTo>
                      <a:pt x="997277" y="1042933"/>
                    </a:lnTo>
                    <a:lnTo>
                      <a:pt x="1002352" y="1042933"/>
                    </a:lnTo>
                    <a:lnTo>
                      <a:pt x="1002352" y="1040396"/>
                    </a:lnTo>
                    <a:lnTo>
                      <a:pt x="1004890" y="1040396"/>
                    </a:lnTo>
                    <a:lnTo>
                      <a:pt x="1004890" y="1045471"/>
                    </a:lnTo>
                    <a:lnTo>
                      <a:pt x="1002352" y="1045471"/>
                    </a:lnTo>
                    <a:lnTo>
                      <a:pt x="1002352" y="1048009"/>
                    </a:lnTo>
                    <a:lnTo>
                      <a:pt x="1004890" y="1050546"/>
                    </a:lnTo>
                    <a:lnTo>
                      <a:pt x="1004890" y="1053084"/>
                    </a:lnTo>
                    <a:lnTo>
                      <a:pt x="1002352" y="1053084"/>
                    </a:lnTo>
                    <a:lnTo>
                      <a:pt x="1004890" y="1055622"/>
                    </a:lnTo>
                    <a:lnTo>
                      <a:pt x="1004890" y="1063235"/>
                    </a:lnTo>
                    <a:lnTo>
                      <a:pt x="1007428" y="1063235"/>
                    </a:lnTo>
                    <a:lnTo>
                      <a:pt x="1009965" y="1065772"/>
                    </a:lnTo>
                    <a:lnTo>
                      <a:pt x="1007428" y="1068310"/>
                    </a:lnTo>
                    <a:lnTo>
                      <a:pt x="1004890" y="1070847"/>
                    </a:lnTo>
                    <a:lnTo>
                      <a:pt x="1007428" y="1073385"/>
                    </a:lnTo>
                    <a:lnTo>
                      <a:pt x="1012503" y="1073385"/>
                    </a:lnTo>
                    <a:lnTo>
                      <a:pt x="1012503" y="1070847"/>
                    </a:lnTo>
                    <a:lnTo>
                      <a:pt x="1017578" y="1070847"/>
                    </a:lnTo>
                    <a:lnTo>
                      <a:pt x="1020116" y="1075923"/>
                    </a:lnTo>
                    <a:lnTo>
                      <a:pt x="1020116" y="1083536"/>
                    </a:lnTo>
                    <a:lnTo>
                      <a:pt x="1017578" y="1083536"/>
                    </a:lnTo>
                    <a:lnTo>
                      <a:pt x="1015041" y="1080998"/>
                    </a:lnTo>
                    <a:lnTo>
                      <a:pt x="1012503" y="1083536"/>
                    </a:lnTo>
                    <a:lnTo>
                      <a:pt x="1012503" y="1086073"/>
                    </a:lnTo>
                    <a:lnTo>
                      <a:pt x="1009965" y="1088611"/>
                    </a:lnTo>
                    <a:lnTo>
                      <a:pt x="1009965" y="1091149"/>
                    </a:lnTo>
                    <a:lnTo>
                      <a:pt x="1007428" y="1093686"/>
                    </a:lnTo>
                    <a:lnTo>
                      <a:pt x="1002352" y="1093686"/>
                    </a:lnTo>
                    <a:lnTo>
                      <a:pt x="994740" y="1098761"/>
                    </a:lnTo>
                    <a:lnTo>
                      <a:pt x="987127" y="1103837"/>
                    </a:lnTo>
                    <a:lnTo>
                      <a:pt x="982052" y="1101299"/>
                    </a:lnTo>
                    <a:lnTo>
                      <a:pt x="974438" y="1098761"/>
                    </a:lnTo>
                    <a:lnTo>
                      <a:pt x="964288" y="1103837"/>
                    </a:lnTo>
                    <a:lnTo>
                      <a:pt x="959213" y="1106374"/>
                    </a:lnTo>
                    <a:lnTo>
                      <a:pt x="954138" y="1106374"/>
                    </a:lnTo>
                    <a:lnTo>
                      <a:pt x="946525" y="1111449"/>
                    </a:lnTo>
                    <a:lnTo>
                      <a:pt x="943987" y="1121600"/>
                    </a:lnTo>
                    <a:lnTo>
                      <a:pt x="943987" y="1129213"/>
                    </a:lnTo>
                    <a:lnTo>
                      <a:pt x="933836" y="1139363"/>
                    </a:lnTo>
                    <a:lnTo>
                      <a:pt x="926224" y="1146976"/>
                    </a:lnTo>
                    <a:lnTo>
                      <a:pt x="918611" y="1152052"/>
                    </a:lnTo>
                    <a:lnTo>
                      <a:pt x="910998" y="1159664"/>
                    </a:lnTo>
                    <a:lnTo>
                      <a:pt x="900847" y="1167277"/>
                    </a:lnTo>
                    <a:lnTo>
                      <a:pt x="890697" y="1174890"/>
                    </a:lnTo>
                    <a:lnTo>
                      <a:pt x="883084" y="1190116"/>
                    </a:lnTo>
                    <a:lnTo>
                      <a:pt x="875471" y="1202804"/>
                    </a:lnTo>
                    <a:lnTo>
                      <a:pt x="862783" y="1207879"/>
                    </a:lnTo>
                    <a:lnTo>
                      <a:pt x="847557" y="1205342"/>
                    </a:lnTo>
                    <a:lnTo>
                      <a:pt x="834869" y="1200266"/>
                    </a:lnTo>
                    <a:lnTo>
                      <a:pt x="827256" y="1190116"/>
                    </a:lnTo>
                    <a:lnTo>
                      <a:pt x="819643" y="1177428"/>
                    </a:lnTo>
                    <a:lnTo>
                      <a:pt x="814568" y="1164740"/>
                    </a:lnTo>
                    <a:lnTo>
                      <a:pt x="806955" y="1149514"/>
                    </a:lnTo>
                    <a:lnTo>
                      <a:pt x="804418" y="1146976"/>
                    </a:lnTo>
                    <a:lnTo>
                      <a:pt x="799342" y="1139363"/>
                    </a:lnTo>
                    <a:lnTo>
                      <a:pt x="789192" y="1139363"/>
                    </a:lnTo>
                    <a:lnTo>
                      <a:pt x="781579" y="1141901"/>
                    </a:lnTo>
                    <a:lnTo>
                      <a:pt x="768890" y="1144439"/>
                    </a:lnTo>
                    <a:lnTo>
                      <a:pt x="753665" y="1144439"/>
                    </a:lnTo>
                    <a:lnTo>
                      <a:pt x="738439" y="1139363"/>
                    </a:lnTo>
                    <a:lnTo>
                      <a:pt x="725751" y="1136826"/>
                    </a:lnTo>
                    <a:lnTo>
                      <a:pt x="715601" y="1134288"/>
                    </a:lnTo>
                    <a:lnTo>
                      <a:pt x="705450" y="1136826"/>
                    </a:lnTo>
                    <a:lnTo>
                      <a:pt x="700375" y="1141901"/>
                    </a:lnTo>
                    <a:lnTo>
                      <a:pt x="695299" y="1154589"/>
                    </a:lnTo>
                    <a:lnTo>
                      <a:pt x="695299" y="1164740"/>
                    </a:lnTo>
                    <a:lnTo>
                      <a:pt x="697837" y="1174890"/>
                    </a:lnTo>
                    <a:lnTo>
                      <a:pt x="702912" y="1187578"/>
                    </a:lnTo>
                    <a:lnTo>
                      <a:pt x="710525" y="1202804"/>
                    </a:lnTo>
                    <a:lnTo>
                      <a:pt x="710525" y="1220567"/>
                    </a:lnTo>
                    <a:lnTo>
                      <a:pt x="705450" y="1235793"/>
                    </a:lnTo>
                    <a:lnTo>
                      <a:pt x="695299" y="1251019"/>
                    </a:lnTo>
                    <a:lnTo>
                      <a:pt x="685149" y="1266245"/>
                    </a:lnTo>
                    <a:lnTo>
                      <a:pt x="680074" y="1284008"/>
                    </a:lnTo>
                    <a:lnTo>
                      <a:pt x="674999" y="1301772"/>
                    </a:lnTo>
                    <a:lnTo>
                      <a:pt x="669923" y="1319535"/>
                    </a:lnTo>
                    <a:lnTo>
                      <a:pt x="664848" y="1334761"/>
                    </a:lnTo>
                    <a:lnTo>
                      <a:pt x="657235" y="1344911"/>
                    </a:lnTo>
                    <a:lnTo>
                      <a:pt x="647085" y="1349987"/>
                    </a:lnTo>
                    <a:lnTo>
                      <a:pt x="634396" y="1349987"/>
                    </a:lnTo>
                    <a:lnTo>
                      <a:pt x="626784" y="1347449"/>
                    </a:lnTo>
                    <a:lnTo>
                      <a:pt x="616633" y="1344911"/>
                    </a:lnTo>
                    <a:lnTo>
                      <a:pt x="606482" y="1339836"/>
                    </a:lnTo>
                    <a:lnTo>
                      <a:pt x="596332" y="1337298"/>
                    </a:lnTo>
                    <a:lnTo>
                      <a:pt x="588719" y="1332223"/>
                    </a:lnTo>
                    <a:lnTo>
                      <a:pt x="581106" y="1329685"/>
                    </a:lnTo>
                    <a:lnTo>
                      <a:pt x="573493" y="1327148"/>
                    </a:lnTo>
                    <a:lnTo>
                      <a:pt x="560805" y="1324610"/>
                    </a:lnTo>
                    <a:lnTo>
                      <a:pt x="543042" y="1327148"/>
                    </a:lnTo>
                    <a:lnTo>
                      <a:pt x="527816" y="1332223"/>
                    </a:lnTo>
                    <a:lnTo>
                      <a:pt x="515128" y="1334761"/>
                    </a:lnTo>
                    <a:lnTo>
                      <a:pt x="497375" y="1337298"/>
                    </a:lnTo>
                    <a:lnTo>
                      <a:pt x="472009" y="1337298"/>
                    </a:lnTo>
                    <a:lnTo>
                      <a:pt x="464396" y="1334761"/>
                    </a:lnTo>
                    <a:lnTo>
                      <a:pt x="454246" y="1332223"/>
                    </a:lnTo>
                    <a:lnTo>
                      <a:pt x="436493" y="1332223"/>
                    </a:lnTo>
                    <a:lnTo>
                      <a:pt x="423805" y="1334761"/>
                    </a:lnTo>
                    <a:lnTo>
                      <a:pt x="418730" y="1339836"/>
                    </a:lnTo>
                    <a:lnTo>
                      <a:pt x="416192" y="1339836"/>
                    </a:lnTo>
                    <a:lnTo>
                      <a:pt x="411117" y="1342374"/>
                    </a:lnTo>
                    <a:lnTo>
                      <a:pt x="408579" y="1344911"/>
                    </a:lnTo>
                    <a:lnTo>
                      <a:pt x="403504" y="1347449"/>
                    </a:lnTo>
                    <a:lnTo>
                      <a:pt x="398429" y="1349987"/>
                    </a:lnTo>
                    <a:lnTo>
                      <a:pt x="393354" y="1352524"/>
                    </a:lnTo>
                    <a:lnTo>
                      <a:pt x="390816" y="1355062"/>
                    </a:lnTo>
                    <a:lnTo>
                      <a:pt x="383203" y="1357599"/>
                    </a:lnTo>
                    <a:lnTo>
                      <a:pt x="380665" y="1360137"/>
                    </a:lnTo>
                    <a:lnTo>
                      <a:pt x="380665" y="1372825"/>
                    </a:lnTo>
                    <a:lnTo>
                      <a:pt x="388278" y="1382976"/>
                    </a:lnTo>
                    <a:lnTo>
                      <a:pt x="393354" y="1385513"/>
                    </a:lnTo>
                    <a:lnTo>
                      <a:pt x="395891" y="1388051"/>
                    </a:lnTo>
                    <a:lnTo>
                      <a:pt x="395891" y="1393126"/>
                    </a:lnTo>
                    <a:lnTo>
                      <a:pt x="390816" y="1393126"/>
                    </a:lnTo>
                    <a:lnTo>
                      <a:pt x="390816" y="1395664"/>
                    </a:lnTo>
                    <a:lnTo>
                      <a:pt x="388278" y="1395664"/>
                    </a:lnTo>
                    <a:lnTo>
                      <a:pt x="385740" y="1398201"/>
                    </a:lnTo>
                    <a:lnTo>
                      <a:pt x="383203" y="1400739"/>
                    </a:lnTo>
                    <a:lnTo>
                      <a:pt x="375590" y="1400739"/>
                    </a:lnTo>
                    <a:lnTo>
                      <a:pt x="370515" y="1403277"/>
                    </a:lnTo>
                    <a:lnTo>
                      <a:pt x="365440" y="1408352"/>
                    </a:lnTo>
                    <a:lnTo>
                      <a:pt x="362902" y="1410890"/>
                    </a:lnTo>
                    <a:lnTo>
                      <a:pt x="352751" y="1413427"/>
                    </a:lnTo>
                    <a:lnTo>
                      <a:pt x="340063" y="1418502"/>
                    </a:lnTo>
                    <a:lnTo>
                      <a:pt x="332450" y="1421040"/>
                    </a:lnTo>
                    <a:lnTo>
                      <a:pt x="327375" y="1423578"/>
                    </a:lnTo>
                    <a:lnTo>
                      <a:pt x="322300" y="1423578"/>
                    </a:lnTo>
                    <a:lnTo>
                      <a:pt x="314687" y="1426115"/>
                    </a:lnTo>
                    <a:lnTo>
                      <a:pt x="312149" y="1426115"/>
                    </a:lnTo>
                    <a:lnTo>
                      <a:pt x="301999" y="1428653"/>
                    </a:lnTo>
                    <a:lnTo>
                      <a:pt x="296923" y="1431191"/>
                    </a:lnTo>
                    <a:lnTo>
                      <a:pt x="291848" y="1431191"/>
                    </a:lnTo>
                    <a:lnTo>
                      <a:pt x="289311" y="1433728"/>
                    </a:lnTo>
                    <a:lnTo>
                      <a:pt x="281698" y="1433728"/>
                    </a:lnTo>
                    <a:lnTo>
                      <a:pt x="279160" y="1431191"/>
                    </a:lnTo>
                    <a:lnTo>
                      <a:pt x="276623" y="1431191"/>
                    </a:lnTo>
                    <a:lnTo>
                      <a:pt x="271547" y="1428653"/>
                    </a:lnTo>
                    <a:lnTo>
                      <a:pt x="269009" y="1423578"/>
                    </a:lnTo>
                    <a:lnTo>
                      <a:pt x="261397" y="1418502"/>
                    </a:lnTo>
                    <a:lnTo>
                      <a:pt x="251246" y="1415965"/>
                    </a:lnTo>
                    <a:lnTo>
                      <a:pt x="246171" y="1413427"/>
                    </a:lnTo>
                    <a:lnTo>
                      <a:pt x="241096" y="1413427"/>
                    </a:lnTo>
                    <a:lnTo>
                      <a:pt x="233483" y="1405814"/>
                    </a:lnTo>
                    <a:lnTo>
                      <a:pt x="230945" y="1405814"/>
                    </a:lnTo>
                    <a:lnTo>
                      <a:pt x="230945" y="1403277"/>
                    </a:lnTo>
                    <a:lnTo>
                      <a:pt x="228408" y="1400739"/>
                    </a:lnTo>
                    <a:lnTo>
                      <a:pt x="223332" y="1395664"/>
                    </a:lnTo>
                    <a:lnTo>
                      <a:pt x="220795" y="1395664"/>
                    </a:lnTo>
                    <a:lnTo>
                      <a:pt x="213182" y="1393126"/>
                    </a:lnTo>
                    <a:lnTo>
                      <a:pt x="208106" y="1395664"/>
                    </a:lnTo>
                    <a:lnTo>
                      <a:pt x="205569" y="1395664"/>
                    </a:lnTo>
                    <a:lnTo>
                      <a:pt x="197956" y="1393126"/>
                    </a:lnTo>
                    <a:lnTo>
                      <a:pt x="195418" y="1393126"/>
                    </a:lnTo>
                    <a:lnTo>
                      <a:pt x="187806" y="1390589"/>
                    </a:lnTo>
                    <a:lnTo>
                      <a:pt x="180192" y="1388051"/>
                    </a:lnTo>
                    <a:lnTo>
                      <a:pt x="175117" y="1388051"/>
                    </a:lnTo>
                    <a:lnTo>
                      <a:pt x="172580" y="1385513"/>
                    </a:lnTo>
                    <a:lnTo>
                      <a:pt x="164967" y="1385513"/>
                    </a:lnTo>
                    <a:lnTo>
                      <a:pt x="164967" y="1388051"/>
                    </a:lnTo>
                    <a:lnTo>
                      <a:pt x="162429" y="1388051"/>
                    </a:lnTo>
                    <a:lnTo>
                      <a:pt x="162429" y="1390589"/>
                    </a:lnTo>
                    <a:lnTo>
                      <a:pt x="159892" y="1390589"/>
                    </a:lnTo>
                    <a:lnTo>
                      <a:pt x="154816" y="1393126"/>
                    </a:lnTo>
                    <a:lnTo>
                      <a:pt x="139591" y="1393126"/>
                    </a:lnTo>
                    <a:lnTo>
                      <a:pt x="137053" y="1390589"/>
                    </a:lnTo>
                    <a:lnTo>
                      <a:pt x="137053" y="1365223"/>
                    </a:lnTo>
                    <a:lnTo>
                      <a:pt x="124365" y="1365223"/>
                    </a:lnTo>
                    <a:lnTo>
                      <a:pt x="124365" y="1360148"/>
                    </a:lnTo>
                    <a:lnTo>
                      <a:pt x="121827" y="1357610"/>
                    </a:lnTo>
                    <a:lnTo>
                      <a:pt x="121827" y="1355072"/>
                    </a:lnTo>
                    <a:lnTo>
                      <a:pt x="119289" y="1352535"/>
                    </a:lnTo>
                    <a:lnTo>
                      <a:pt x="119289" y="1344922"/>
                    </a:lnTo>
                    <a:lnTo>
                      <a:pt x="116752" y="1344922"/>
                    </a:lnTo>
                    <a:lnTo>
                      <a:pt x="114214" y="1342384"/>
                    </a:lnTo>
                    <a:lnTo>
                      <a:pt x="116752" y="1339846"/>
                    </a:lnTo>
                    <a:lnTo>
                      <a:pt x="116752" y="1334771"/>
                    </a:lnTo>
                    <a:lnTo>
                      <a:pt x="114214" y="1332234"/>
                    </a:lnTo>
                    <a:lnTo>
                      <a:pt x="109139" y="1329696"/>
                    </a:lnTo>
                    <a:lnTo>
                      <a:pt x="109139" y="1327158"/>
                    </a:lnTo>
                    <a:lnTo>
                      <a:pt x="106601" y="1329696"/>
                    </a:lnTo>
                    <a:lnTo>
                      <a:pt x="106601" y="1332234"/>
                    </a:lnTo>
                    <a:lnTo>
                      <a:pt x="104064" y="1332234"/>
                    </a:lnTo>
                    <a:lnTo>
                      <a:pt x="104064" y="1327158"/>
                    </a:lnTo>
                    <a:lnTo>
                      <a:pt x="101526" y="1327158"/>
                    </a:lnTo>
                    <a:lnTo>
                      <a:pt x="101526" y="1322083"/>
                    </a:lnTo>
                    <a:lnTo>
                      <a:pt x="104064" y="1319546"/>
                    </a:lnTo>
                    <a:lnTo>
                      <a:pt x="106601" y="1317008"/>
                    </a:lnTo>
                    <a:lnTo>
                      <a:pt x="109139" y="1317008"/>
                    </a:lnTo>
                    <a:lnTo>
                      <a:pt x="109139" y="1309395"/>
                    </a:lnTo>
                    <a:lnTo>
                      <a:pt x="111677" y="1306857"/>
                    </a:lnTo>
                    <a:lnTo>
                      <a:pt x="109139" y="1304320"/>
                    </a:lnTo>
                    <a:lnTo>
                      <a:pt x="98989" y="1304320"/>
                    </a:lnTo>
                    <a:lnTo>
                      <a:pt x="96451" y="1301782"/>
                    </a:lnTo>
                    <a:lnTo>
                      <a:pt x="93913" y="1301782"/>
                    </a:lnTo>
                    <a:lnTo>
                      <a:pt x="91375" y="1299245"/>
                    </a:lnTo>
                    <a:lnTo>
                      <a:pt x="83763" y="1299245"/>
                    </a:lnTo>
                    <a:lnTo>
                      <a:pt x="83763" y="1296707"/>
                    </a:lnTo>
                    <a:lnTo>
                      <a:pt x="86300" y="1294169"/>
                    </a:lnTo>
                    <a:lnTo>
                      <a:pt x="88838" y="1294169"/>
                    </a:lnTo>
                    <a:lnTo>
                      <a:pt x="88838" y="1291632"/>
                    </a:lnTo>
                    <a:lnTo>
                      <a:pt x="81225" y="1291632"/>
                    </a:lnTo>
                    <a:lnTo>
                      <a:pt x="78687" y="1289094"/>
                    </a:lnTo>
                    <a:lnTo>
                      <a:pt x="78687" y="1286556"/>
                    </a:lnTo>
                    <a:lnTo>
                      <a:pt x="81225" y="1286556"/>
                    </a:lnTo>
                    <a:lnTo>
                      <a:pt x="81225" y="1278944"/>
                    </a:lnTo>
                    <a:lnTo>
                      <a:pt x="83763" y="1278944"/>
                    </a:lnTo>
                    <a:lnTo>
                      <a:pt x="86300" y="1281481"/>
                    </a:lnTo>
                    <a:lnTo>
                      <a:pt x="91375" y="1281481"/>
                    </a:lnTo>
                    <a:lnTo>
                      <a:pt x="93913" y="1278944"/>
                    </a:lnTo>
                    <a:lnTo>
                      <a:pt x="96451" y="1276406"/>
                    </a:lnTo>
                    <a:lnTo>
                      <a:pt x="98989" y="1271331"/>
                    </a:lnTo>
                    <a:lnTo>
                      <a:pt x="101526" y="1268793"/>
                    </a:lnTo>
                    <a:lnTo>
                      <a:pt x="101526" y="1266255"/>
                    </a:lnTo>
                    <a:lnTo>
                      <a:pt x="98989" y="1263718"/>
                    </a:lnTo>
                    <a:lnTo>
                      <a:pt x="98989" y="1261180"/>
                    </a:lnTo>
                    <a:lnTo>
                      <a:pt x="93913" y="1258642"/>
                    </a:lnTo>
                    <a:lnTo>
                      <a:pt x="88838" y="1256105"/>
                    </a:lnTo>
                    <a:lnTo>
                      <a:pt x="83763" y="1253567"/>
                    </a:lnTo>
                    <a:lnTo>
                      <a:pt x="78687" y="1251030"/>
                    </a:lnTo>
                    <a:lnTo>
                      <a:pt x="73612" y="1245954"/>
                    </a:lnTo>
                    <a:lnTo>
                      <a:pt x="68537" y="1243417"/>
                    </a:lnTo>
                    <a:lnTo>
                      <a:pt x="65999" y="1240879"/>
                    </a:lnTo>
                    <a:lnTo>
                      <a:pt x="63462" y="1235804"/>
                    </a:lnTo>
                    <a:lnTo>
                      <a:pt x="63462" y="1233266"/>
                    </a:lnTo>
                    <a:lnTo>
                      <a:pt x="60924" y="1230729"/>
                    </a:lnTo>
                    <a:lnTo>
                      <a:pt x="60924" y="1228191"/>
                    </a:lnTo>
                    <a:lnTo>
                      <a:pt x="58386" y="1225653"/>
                    </a:lnTo>
                    <a:lnTo>
                      <a:pt x="58386" y="1223116"/>
                    </a:lnTo>
                    <a:lnTo>
                      <a:pt x="55849" y="1220578"/>
                    </a:lnTo>
                    <a:lnTo>
                      <a:pt x="53311" y="1218040"/>
                    </a:lnTo>
                    <a:lnTo>
                      <a:pt x="50773" y="1215503"/>
                    </a:lnTo>
                    <a:lnTo>
                      <a:pt x="40623" y="1215503"/>
                    </a:lnTo>
                    <a:lnTo>
                      <a:pt x="38085" y="1218040"/>
                    </a:lnTo>
                    <a:lnTo>
                      <a:pt x="35548" y="1218040"/>
                    </a:lnTo>
                    <a:lnTo>
                      <a:pt x="35548" y="1215503"/>
                    </a:lnTo>
                    <a:lnTo>
                      <a:pt x="38085" y="1215503"/>
                    </a:lnTo>
                    <a:lnTo>
                      <a:pt x="38085" y="1210428"/>
                    </a:lnTo>
                    <a:lnTo>
                      <a:pt x="35548" y="1212965"/>
                    </a:lnTo>
                    <a:lnTo>
                      <a:pt x="35548" y="1210428"/>
                    </a:lnTo>
                    <a:lnTo>
                      <a:pt x="30472" y="1210428"/>
                    </a:lnTo>
                    <a:lnTo>
                      <a:pt x="30472" y="1207890"/>
                    </a:lnTo>
                    <a:lnTo>
                      <a:pt x="38085" y="1207890"/>
                    </a:lnTo>
                    <a:lnTo>
                      <a:pt x="38085" y="1205352"/>
                    </a:lnTo>
                    <a:lnTo>
                      <a:pt x="35548" y="1202815"/>
                    </a:lnTo>
                    <a:lnTo>
                      <a:pt x="33010" y="1200277"/>
                    </a:lnTo>
                    <a:lnTo>
                      <a:pt x="30472" y="1197739"/>
                    </a:lnTo>
                    <a:lnTo>
                      <a:pt x="30472" y="1195202"/>
                    </a:lnTo>
                    <a:lnTo>
                      <a:pt x="35548" y="1195202"/>
                    </a:lnTo>
                    <a:lnTo>
                      <a:pt x="35548" y="1192664"/>
                    </a:lnTo>
                    <a:lnTo>
                      <a:pt x="38085" y="1192664"/>
                    </a:lnTo>
                    <a:lnTo>
                      <a:pt x="35548" y="1190127"/>
                    </a:lnTo>
                    <a:lnTo>
                      <a:pt x="30472" y="1190127"/>
                    </a:lnTo>
                    <a:lnTo>
                      <a:pt x="30472" y="1192664"/>
                    </a:lnTo>
                    <a:lnTo>
                      <a:pt x="25397" y="1192664"/>
                    </a:lnTo>
                    <a:lnTo>
                      <a:pt x="25397" y="1190127"/>
                    </a:lnTo>
                    <a:lnTo>
                      <a:pt x="27935" y="1187589"/>
                    </a:lnTo>
                    <a:lnTo>
                      <a:pt x="27935" y="1174901"/>
                    </a:lnTo>
                    <a:lnTo>
                      <a:pt x="22860" y="1174901"/>
                    </a:lnTo>
                    <a:lnTo>
                      <a:pt x="17784" y="1169825"/>
                    </a:lnTo>
                    <a:lnTo>
                      <a:pt x="20322" y="1167288"/>
                    </a:lnTo>
                    <a:lnTo>
                      <a:pt x="22860" y="1167288"/>
                    </a:lnTo>
                    <a:lnTo>
                      <a:pt x="22860" y="1164750"/>
                    </a:lnTo>
                    <a:lnTo>
                      <a:pt x="20322" y="1162213"/>
                    </a:lnTo>
                    <a:lnTo>
                      <a:pt x="15247" y="1162213"/>
                    </a:lnTo>
                    <a:lnTo>
                      <a:pt x="15247" y="1157137"/>
                    </a:lnTo>
                    <a:lnTo>
                      <a:pt x="17784" y="1154600"/>
                    </a:lnTo>
                    <a:lnTo>
                      <a:pt x="17784" y="1152062"/>
                    </a:lnTo>
                    <a:lnTo>
                      <a:pt x="12709" y="1149524"/>
                    </a:lnTo>
                    <a:lnTo>
                      <a:pt x="15247" y="1144449"/>
                    </a:lnTo>
                    <a:lnTo>
                      <a:pt x="15247" y="1139374"/>
                    </a:lnTo>
                    <a:lnTo>
                      <a:pt x="12709" y="1139374"/>
                    </a:lnTo>
                    <a:lnTo>
                      <a:pt x="12709" y="1136836"/>
                    </a:lnTo>
                    <a:lnTo>
                      <a:pt x="10172" y="1131761"/>
                    </a:lnTo>
                    <a:lnTo>
                      <a:pt x="7634" y="1126686"/>
                    </a:lnTo>
                    <a:lnTo>
                      <a:pt x="7634" y="1124148"/>
                    </a:lnTo>
                    <a:lnTo>
                      <a:pt x="10172" y="1121611"/>
                    </a:lnTo>
                    <a:lnTo>
                      <a:pt x="12709" y="1121611"/>
                    </a:lnTo>
                    <a:lnTo>
                      <a:pt x="15247" y="1126686"/>
                    </a:lnTo>
                    <a:lnTo>
                      <a:pt x="15247" y="1129223"/>
                    </a:lnTo>
                    <a:lnTo>
                      <a:pt x="17784" y="1126686"/>
                    </a:lnTo>
                    <a:lnTo>
                      <a:pt x="20322" y="1124148"/>
                    </a:lnTo>
                    <a:lnTo>
                      <a:pt x="20322" y="1116535"/>
                    </a:lnTo>
                    <a:lnTo>
                      <a:pt x="17784" y="1116535"/>
                    </a:lnTo>
                    <a:lnTo>
                      <a:pt x="17784" y="1119073"/>
                    </a:lnTo>
                    <a:lnTo>
                      <a:pt x="15247" y="1119073"/>
                    </a:lnTo>
                    <a:lnTo>
                      <a:pt x="12709" y="1116535"/>
                    </a:lnTo>
                    <a:lnTo>
                      <a:pt x="12709" y="1113998"/>
                    </a:lnTo>
                    <a:lnTo>
                      <a:pt x="15247" y="1113998"/>
                    </a:lnTo>
                    <a:lnTo>
                      <a:pt x="20322" y="1111460"/>
                    </a:lnTo>
                    <a:lnTo>
                      <a:pt x="22860" y="1113998"/>
                    </a:lnTo>
                    <a:lnTo>
                      <a:pt x="25397" y="1116535"/>
                    </a:lnTo>
                    <a:lnTo>
                      <a:pt x="25397" y="1108922"/>
                    </a:lnTo>
                    <a:lnTo>
                      <a:pt x="20322" y="1106385"/>
                    </a:lnTo>
                    <a:lnTo>
                      <a:pt x="17784" y="1106385"/>
                    </a:lnTo>
                    <a:lnTo>
                      <a:pt x="15247" y="1103847"/>
                    </a:lnTo>
                    <a:lnTo>
                      <a:pt x="12709" y="1101310"/>
                    </a:lnTo>
                    <a:lnTo>
                      <a:pt x="10172" y="1098772"/>
                    </a:lnTo>
                    <a:lnTo>
                      <a:pt x="10172" y="1088621"/>
                    </a:lnTo>
                    <a:lnTo>
                      <a:pt x="7634" y="1086084"/>
                    </a:lnTo>
                    <a:lnTo>
                      <a:pt x="7634" y="1083546"/>
                    </a:lnTo>
                    <a:lnTo>
                      <a:pt x="10172" y="1081008"/>
                    </a:lnTo>
                    <a:lnTo>
                      <a:pt x="10172" y="1075933"/>
                    </a:lnTo>
                    <a:lnTo>
                      <a:pt x="12709" y="1073396"/>
                    </a:lnTo>
                    <a:lnTo>
                      <a:pt x="15247" y="1073396"/>
                    </a:lnTo>
                    <a:lnTo>
                      <a:pt x="17784" y="1075933"/>
                    </a:lnTo>
                    <a:lnTo>
                      <a:pt x="22860" y="1078471"/>
                    </a:lnTo>
                    <a:lnTo>
                      <a:pt x="22860" y="1065783"/>
                    </a:lnTo>
                    <a:lnTo>
                      <a:pt x="27935" y="1068320"/>
                    </a:lnTo>
                    <a:lnTo>
                      <a:pt x="30472" y="1065783"/>
                    </a:lnTo>
                    <a:lnTo>
                      <a:pt x="30472" y="1055632"/>
                    </a:lnTo>
                    <a:lnTo>
                      <a:pt x="33010" y="1055632"/>
                    </a:lnTo>
                    <a:lnTo>
                      <a:pt x="35548" y="1053095"/>
                    </a:lnTo>
                    <a:lnTo>
                      <a:pt x="30472" y="1053095"/>
                    </a:lnTo>
                    <a:lnTo>
                      <a:pt x="30472" y="1045482"/>
                    </a:lnTo>
                    <a:lnTo>
                      <a:pt x="33010" y="1045482"/>
                    </a:lnTo>
                    <a:lnTo>
                      <a:pt x="35548" y="1040406"/>
                    </a:lnTo>
                    <a:lnTo>
                      <a:pt x="38085" y="1040406"/>
                    </a:lnTo>
                    <a:lnTo>
                      <a:pt x="38085" y="1035331"/>
                    </a:lnTo>
                    <a:lnTo>
                      <a:pt x="40623" y="1035331"/>
                    </a:lnTo>
                    <a:lnTo>
                      <a:pt x="38085" y="1032794"/>
                    </a:lnTo>
                    <a:lnTo>
                      <a:pt x="30472" y="1032794"/>
                    </a:lnTo>
                    <a:lnTo>
                      <a:pt x="33010" y="1030256"/>
                    </a:lnTo>
                    <a:lnTo>
                      <a:pt x="35548" y="1027718"/>
                    </a:lnTo>
                    <a:lnTo>
                      <a:pt x="38085" y="1030256"/>
                    </a:lnTo>
                    <a:lnTo>
                      <a:pt x="43161" y="1027718"/>
                    </a:lnTo>
                    <a:lnTo>
                      <a:pt x="40623" y="1027718"/>
                    </a:lnTo>
                    <a:lnTo>
                      <a:pt x="38085" y="1025181"/>
                    </a:lnTo>
                    <a:lnTo>
                      <a:pt x="35548" y="1022643"/>
                    </a:lnTo>
                    <a:lnTo>
                      <a:pt x="33010" y="1022643"/>
                    </a:lnTo>
                    <a:lnTo>
                      <a:pt x="30472" y="1020105"/>
                    </a:lnTo>
                    <a:lnTo>
                      <a:pt x="20322" y="1012493"/>
                    </a:lnTo>
                    <a:lnTo>
                      <a:pt x="17784" y="1009955"/>
                    </a:lnTo>
                    <a:lnTo>
                      <a:pt x="17784" y="1002342"/>
                    </a:lnTo>
                    <a:lnTo>
                      <a:pt x="15247" y="999804"/>
                    </a:lnTo>
                    <a:lnTo>
                      <a:pt x="12709" y="994729"/>
                    </a:lnTo>
                    <a:lnTo>
                      <a:pt x="12709" y="992192"/>
                    </a:lnTo>
                    <a:lnTo>
                      <a:pt x="10172" y="987116"/>
                    </a:lnTo>
                    <a:lnTo>
                      <a:pt x="10172" y="984579"/>
                    </a:lnTo>
                    <a:lnTo>
                      <a:pt x="7634" y="971890"/>
                    </a:lnTo>
                    <a:lnTo>
                      <a:pt x="5096" y="969353"/>
                    </a:lnTo>
                    <a:lnTo>
                      <a:pt x="5096" y="964278"/>
                    </a:lnTo>
                    <a:lnTo>
                      <a:pt x="2558" y="959202"/>
                    </a:lnTo>
                    <a:lnTo>
                      <a:pt x="2558" y="951589"/>
                    </a:lnTo>
                    <a:lnTo>
                      <a:pt x="21" y="949052"/>
                    </a:lnTo>
                    <a:lnTo>
                      <a:pt x="21" y="946514"/>
                    </a:lnTo>
                    <a:lnTo>
                      <a:pt x="21" y="946514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699BD29-EECB-5DB7-B601-C6DAE46E07F9}"/>
                  </a:ext>
                </a:extLst>
              </p:cNvPr>
              <p:cNvSpPr/>
              <p:nvPr/>
            </p:nvSpPr>
            <p:spPr>
              <a:xfrm>
                <a:off x="7133203" y="3243011"/>
                <a:ext cx="1060633" cy="796773"/>
              </a:xfrm>
              <a:custGeom>
                <a:avLst/>
                <a:gdLst>
                  <a:gd name="connsiteX0" fmla="*/ 43097 w 1060633"/>
                  <a:gd name="connsiteY0" fmla="*/ 248688 h 796773"/>
                  <a:gd name="connsiteX1" fmla="*/ 55785 w 1060633"/>
                  <a:gd name="connsiteY1" fmla="*/ 246150 h 796773"/>
                  <a:gd name="connsiteX2" fmla="*/ 73538 w 1060633"/>
                  <a:gd name="connsiteY2" fmla="*/ 246150 h 796773"/>
                  <a:gd name="connsiteX3" fmla="*/ 83689 w 1060633"/>
                  <a:gd name="connsiteY3" fmla="*/ 248688 h 796773"/>
                  <a:gd name="connsiteX4" fmla="*/ 91302 w 1060633"/>
                  <a:gd name="connsiteY4" fmla="*/ 251225 h 796773"/>
                  <a:gd name="connsiteX5" fmla="*/ 116667 w 1060633"/>
                  <a:gd name="connsiteY5" fmla="*/ 251225 h 796773"/>
                  <a:gd name="connsiteX6" fmla="*/ 134420 w 1060633"/>
                  <a:gd name="connsiteY6" fmla="*/ 248688 h 796773"/>
                  <a:gd name="connsiteX7" fmla="*/ 147108 w 1060633"/>
                  <a:gd name="connsiteY7" fmla="*/ 246150 h 796773"/>
                  <a:gd name="connsiteX8" fmla="*/ 162334 w 1060633"/>
                  <a:gd name="connsiteY8" fmla="*/ 241075 h 796773"/>
                  <a:gd name="connsiteX9" fmla="*/ 180098 w 1060633"/>
                  <a:gd name="connsiteY9" fmla="*/ 238537 h 796773"/>
                  <a:gd name="connsiteX10" fmla="*/ 192786 w 1060633"/>
                  <a:gd name="connsiteY10" fmla="*/ 241075 h 796773"/>
                  <a:gd name="connsiteX11" fmla="*/ 200398 w 1060633"/>
                  <a:gd name="connsiteY11" fmla="*/ 243612 h 796773"/>
                  <a:gd name="connsiteX12" fmla="*/ 208012 w 1060633"/>
                  <a:gd name="connsiteY12" fmla="*/ 246150 h 796773"/>
                  <a:gd name="connsiteX13" fmla="*/ 215624 w 1060633"/>
                  <a:gd name="connsiteY13" fmla="*/ 251225 h 796773"/>
                  <a:gd name="connsiteX14" fmla="*/ 225775 w 1060633"/>
                  <a:gd name="connsiteY14" fmla="*/ 253763 h 796773"/>
                  <a:gd name="connsiteX15" fmla="*/ 235925 w 1060633"/>
                  <a:gd name="connsiteY15" fmla="*/ 258838 h 796773"/>
                  <a:gd name="connsiteX16" fmla="*/ 246076 w 1060633"/>
                  <a:gd name="connsiteY16" fmla="*/ 261376 h 796773"/>
                  <a:gd name="connsiteX17" fmla="*/ 253689 w 1060633"/>
                  <a:gd name="connsiteY17" fmla="*/ 263913 h 796773"/>
                  <a:gd name="connsiteX18" fmla="*/ 266377 w 1060633"/>
                  <a:gd name="connsiteY18" fmla="*/ 263913 h 796773"/>
                  <a:gd name="connsiteX19" fmla="*/ 276527 w 1060633"/>
                  <a:gd name="connsiteY19" fmla="*/ 258838 h 796773"/>
                  <a:gd name="connsiteX20" fmla="*/ 284140 w 1060633"/>
                  <a:gd name="connsiteY20" fmla="*/ 248688 h 796773"/>
                  <a:gd name="connsiteX21" fmla="*/ 289215 w 1060633"/>
                  <a:gd name="connsiteY21" fmla="*/ 233462 h 796773"/>
                  <a:gd name="connsiteX22" fmla="*/ 294291 w 1060633"/>
                  <a:gd name="connsiteY22" fmla="*/ 215699 h 796773"/>
                  <a:gd name="connsiteX23" fmla="*/ 299366 w 1060633"/>
                  <a:gd name="connsiteY23" fmla="*/ 197935 h 796773"/>
                  <a:gd name="connsiteX24" fmla="*/ 304441 w 1060633"/>
                  <a:gd name="connsiteY24" fmla="*/ 180172 h 796773"/>
                  <a:gd name="connsiteX25" fmla="*/ 314592 w 1060633"/>
                  <a:gd name="connsiteY25" fmla="*/ 164946 h 796773"/>
                  <a:gd name="connsiteX26" fmla="*/ 324742 w 1060633"/>
                  <a:gd name="connsiteY26" fmla="*/ 149720 h 796773"/>
                  <a:gd name="connsiteX27" fmla="*/ 329817 w 1060633"/>
                  <a:gd name="connsiteY27" fmla="*/ 134494 h 796773"/>
                  <a:gd name="connsiteX28" fmla="*/ 329817 w 1060633"/>
                  <a:gd name="connsiteY28" fmla="*/ 116731 h 796773"/>
                  <a:gd name="connsiteX29" fmla="*/ 322205 w 1060633"/>
                  <a:gd name="connsiteY29" fmla="*/ 101505 h 796773"/>
                  <a:gd name="connsiteX30" fmla="*/ 317129 w 1060633"/>
                  <a:gd name="connsiteY30" fmla="*/ 88817 h 796773"/>
                  <a:gd name="connsiteX31" fmla="*/ 314592 w 1060633"/>
                  <a:gd name="connsiteY31" fmla="*/ 78667 h 796773"/>
                  <a:gd name="connsiteX32" fmla="*/ 314592 w 1060633"/>
                  <a:gd name="connsiteY32" fmla="*/ 68516 h 796773"/>
                  <a:gd name="connsiteX33" fmla="*/ 319667 w 1060633"/>
                  <a:gd name="connsiteY33" fmla="*/ 55828 h 796773"/>
                  <a:gd name="connsiteX34" fmla="*/ 324742 w 1060633"/>
                  <a:gd name="connsiteY34" fmla="*/ 50753 h 796773"/>
                  <a:gd name="connsiteX35" fmla="*/ 334893 w 1060633"/>
                  <a:gd name="connsiteY35" fmla="*/ 48215 h 796773"/>
                  <a:gd name="connsiteX36" fmla="*/ 345043 w 1060633"/>
                  <a:gd name="connsiteY36" fmla="*/ 50753 h 796773"/>
                  <a:gd name="connsiteX37" fmla="*/ 357731 w 1060633"/>
                  <a:gd name="connsiteY37" fmla="*/ 53290 h 796773"/>
                  <a:gd name="connsiteX38" fmla="*/ 372957 w 1060633"/>
                  <a:gd name="connsiteY38" fmla="*/ 58365 h 796773"/>
                  <a:gd name="connsiteX39" fmla="*/ 388183 w 1060633"/>
                  <a:gd name="connsiteY39" fmla="*/ 58365 h 796773"/>
                  <a:gd name="connsiteX40" fmla="*/ 400871 w 1060633"/>
                  <a:gd name="connsiteY40" fmla="*/ 55828 h 796773"/>
                  <a:gd name="connsiteX41" fmla="*/ 408484 w 1060633"/>
                  <a:gd name="connsiteY41" fmla="*/ 53290 h 796773"/>
                  <a:gd name="connsiteX42" fmla="*/ 418634 w 1060633"/>
                  <a:gd name="connsiteY42" fmla="*/ 53290 h 796773"/>
                  <a:gd name="connsiteX43" fmla="*/ 423710 w 1060633"/>
                  <a:gd name="connsiteY43" fmla="*/ 60903 h 796773"/>
                  <a:gd name="connsiteX44" fmla="*/ 426248 w 1060633"/>
                  <a:gd name="connsiteY44" fmla="*/ 63441 h 796773"/>
                  <a:gd name="connsiteX45" fmla="*/ 433860 w 1060633"/>
                  <a:gd name="connsiteY45" fmla="*/ 78667 h 796773"/>
                  <a:gd name="connsiteX46" fmla="*/ 438936 w 1060633"/>
                  <a:gd name="connsiteY46" fmla="*/ 91355 h 796773"/>
                  <a:gd name="connsiteX47" fmla="*/ 446548 w 1060633"/>
                  <a:gd name="connsiteY47" fmla="*/ 104043 h 796773"/>
                  <a:gd name="connsiteX48" fmla="*/ 454161 w 1060633"/>
                  <a:gd name="connsiteY48" fmla="*/ 114193 h 796773"/>
                  <a:gd name="connsiteX49" fmla="*/ 466849 w 1060633"/>
                  <a:gd name="connsiteY49" fmla="*/ 119269 h 796773"/>
                  <a:gd name="connsiteX50" fmla="*/ 482075 w 1060633"/>
                  <a:gd name="connsiteY50" fmla="*/ 121806 h 796773"/>
                  <a:gd name="connsiteX51" fmla="*/ 494763 w 1060633"/>
                  <a:gd name="connsiteY51" fmla="*/ 116731 h 796773"/>
                  <a:gd name="connsiteX52" fmla="*/ 502376 w 1060633"/>
                  <a:gd name="connsiteY52" fmla="*/ 104043 h 796773"/>
                  <a:gd name="connsiteX53" fmla="*/ 509989 w 1060633"/>
                  <a:gd name="connsiteY53" fmla="*/ 88817 h 796773"/>
                  <a:gd name="connsiteX54" fmla="*/ 520140 w 1060633"/>
                  <a:gd name="connsiteY54" fmla="*/ 81204 h 796773"/>
                  <a:gd name="connsiteX55" fmla="*/ 530290 w 1060633"/>
                  <a:gd name="connsiteY55" fmla="*/ 73591 h 796773"/>
                  <a:gd name="connsiteX56" fmla="*/ 537903 w 1060633"/>
                  <a:gd name="connsiteY56" fmla="*/ 65978 h 796773"/>
                  <a:gd name="connsiteX57" fmla="*/ 545516 w 1060633"/>
                  <a:gd name="connsiteY57" fmla="*/ 60903 h 796773"/>
                  <a:gd name="connsiteX58" fmla="*/ 553129 w 1060633"/>
                  <a:gd name="connsiteY58" fmla="*/ 53290 h 796773"/>
                  <a:gd name="connsiteX59" fmla="*/ 563279 w 1060633"/>
                  <a:gd name="connsiteY59" fmla="*/ 43140 h 796773"/>
                  <a:gd name="connsiteX60" fmla="*/ 563279 w 1060633"/>
                  <a:gd name="connsiteY60" fmla="*/ 35527 h 796773"/>
                  <a:gd name="connsiteX61" fmla="*/ 565817 w 1060633"/>
                  <a:gd name="connsiteY61" fmla="*/ 25376 h 796773"/>
                  <a:gd name="connsiteX62" fmla="*/ 573430 w 1060633"/>
                  <a:gd name="connsiteY62" fmla="*/ 20301 h 796773"/>
                  <a:gd name="connsiteX63" fmla="*/ 578505 w 1060633"/>
                  <a:gd name="connsiteY63" fmla="*/ 20301 h 796773"/>
                  <a:gd name="connsiteX64" fmla="*/ 583580 w 1060633"/>
                  <a:gd name="connsiteY64" fmla="*/ 17764 h 796773"/>
                  <a:gd name="connsiteX65" fmla="*/ 593731 w 1060633"/>
                  <a:gd name="connsiteY65" fmla="*/ 12688 h 796773"/>
                  <a:gd name="connsiteX66" fmla="*/ 601344 w 1060633"/>
                  <a:gd name="connsiteY66" fmla="*/ 15226 h 796773"/>
                  <a:gd name="connsiteX67" fmla="*/ 606419 w 1060633"/>
                  <a:gd name="connsiteY67" fmla="*/ 17764 h 796773"/>
                  <a:gd name="connsiteX68" fmla="*/ 614032 w 1060633"/>
                  <a:gd name="connsiteY68" fmla="*/ 12688 h 796773"/>
                  <a:gd name="connsiteX69" fmla="*/ 621645 w 1060633"/>
                  <a:gd name="connsiteY69" fmla="*/ 7613 h 796773"/>
                  <a:gd name="connsiteX70" fmla="*/ 626720 w 1060633"/>
                  <a:gd name="connsiteY70" fmla="*/ 7613 h 796773"/>
                  <a:gd name="connsiteX71" fmla="*/ 631795 w 1060633"/>
                  <a:gd name="connsiteY71" fmla="*/ 10151 h 796773"/>
                  <a:gd name="connsiteX72" fmla="*/ 636871 w 1060633"/>
                  <a:gd name="connsiteY72" fmla="*/ 7613 h 796773"/>
                  <a:gd name="connsiteX73" fmla="*/ 644484 w 1060633"/>
                  <a:gd name="connsiteY73" fmla="*/ 0 h 796773"/>
                  <a:gd name="connsiteX74" fmla="*/ 649559 w 1060633"/>
                  <a:gd name="connsiteY74" fmla="*/ 2538 h 796773"/>
                  <a:gd name="connsiteX75" fmla="*/ 647021 w 1060633"/>
                  <a:gd name="connsiteY75" fmla="*/ 10151 h 796773"/>
                  <a:gd name="connsiteX76" fmla="*/ 649559 w 1060633"/>
                  <a:gd name="connsiteY76" fmla="*/ 15226 h 796773"/>
                  <a:gd name="connsiteX77" fmla="*/ 652096 w 1060633"/>
                  <a:gd name="connsiteY77" fmla="*/ 15226 h 796773"/>
                  <a:gd name="connsiteX78" fmla="*/ 657172 w 1060633"/>
                  <a:gd name="connsiteY78" fmla="*/ 7613 h 796773"/>
                  <a:gd name="connsiteX79" fmla="*/ 659709 w 1060633"/>
                  <a:gd name="connsiteY79" fmla="*/ 5075 h 796773"/>
                  <a:gd name="connsiteX80" fmla="*/ 662247 w 1060633"/>
                  <a:gd name="connsiteY80" fmla="*/ 10151 h 796773"/>
                  <a:gd name="connsiteX81" fmla="*/ 664785 w 1060633"/>
                  <a:gd name="connsiteY81" fmla="*/ 10151 h 796773"/>
                  <a:gd name="connsiteX82" fmla="*/ 664785 w 1060633"/>
                  <a:gd name="connsiteY82" fmla="*/ 5075 h 796773"/>
                  <a:gd name="connsiteX83" fmla="*/ 667322 w 1060633"/>
                  <a:gd name="connsiteY83" fmla="*/ 2538 h 796773"/>
                  <a:gd name="connsiteX84" fmla="*/ 669860 w 1060633"/>
                  <a:gd name="connsiteY84" fmla="*/ 2538 h 796773"/>
                  <a:gd name="connsiteX85" fmla="*/ 672397 w 1060633"/>
                  <a:gd name="connsiteY85" fmla="*/ 5075 h 796773"/>
                  <a:gd name="connsiteX86" fmla="*/ 672397 w 1060633"/>
                  <a:gd name="connsiteY86" fmla="*/ 7613 h 796773"/>
                  <a:gd name="connsiteX87" fmla="*/ 669860 w 1060633"/>
                  <a:gd name="connsiteY87" fmla="*/ 12688 h 796773"/>
                  <a:gd name="connsiteX88" fmla="*/ 667322 w 1060633"/>
                  <a:gd name="connsiteY88" fmla="*/ 15226 h 796773"/>
                  <a:gd name="connsiteX89" fmla="*/ 669860 w 1060633"/>
                  <a:gd name="connsiteY89" fmla="*/ 17764 h 796773"/>
                  <a:gd name="connsiteX90" fmla="*/ 672397 w 1060633"/>
                  <a:gd name="connsiteY90" fmla="*/ 17764 h 796773"/>
                  <a:gd name="connsiteX91" fmla="*/ 672397 w 1060633"/>
                  <a:gd name="connsiteY91" fmla="*/ 20301 h 796773"/>
                  <a:gd name="connsiteX92" fmla="*/ 674935 w 1060633"/>
                  <a:gd name="connsiteY92" fmla="*/ 22839 h 796773"/>
                  <a:gd name="connsiteX93" fmla="*/ 680010 w 1060633"/>
                  <a:gd name="connsiteY93" fmla="*/ 25376 h 796773"/>
                  <a:gd name="connsiteX94" fmla="*/ 680010 w 1060633"/>
                  <a:gd name="connsiteY94" fmla="*/ 30452 h 796773"/>
                  <a:gd name="connsiteX95" fmla="*/ 682548 w 1060633"/>
                  <a:gd name="connsiteY95" fmla="*/ 32989 h 796773"/>
                  <a:gd name="connsiteX96" fmla="*/ 685085 w 1060633"/>
                  <a:gd name="connsiteY96" fmla="*/ 30452 h 796773"/>
                  <a:gd name="connsiteX97" fmla="*/ 690161 w 1060633"/>
                  <a:gd name="connsiteY97" fmla="*/ 30452 h 796773"/>
                  <a:gd name="connsiteX98" fmla="*/ 690161 w 1060633"/>
                  <a:gd name="connsiteY98" fmla="*/ 45677 h 796773"/>
                  <a:gd name="connsiteX99" fmla="*/ 695236 w 1060633"/>
                  <a:gd name="connsiteY99" fmla="*/ 48215 h 796773"/>
                  <a:gd name="connsiteX100" fmla="*/ 695236 w 1060633"/>
                  <a:gd name="connsiteY100" fmla="*/ 58365 h 796773"/>
                  <a:gd name="connsiteX101" fmla="*/ 700311 w 1060633"/>
                  <a:gd name="connsiteY101" fmla="*/ 60903 h 796773"/>
                  <a:gd name="connsiteX102" fmla="*/ 702849 w 1060633"/>
                  <a:gd name="connsiteY102" fmla="*/ 60903 h 796773"/>
                  <a:gd name="connsiteX103" fmla="*/ 707924 w 1060633"/>
                  <a:gd name="connsiteY103" fmla="*/ 58365 h 796773"/>
                  <a:gd name="connsiteX104" fmla="*/ 710462 w 1060633"/>
                  <a:gd name="connsiteY104" fmla="*/ 60903 h 796773"/>
                  <a:gd name="connsiteX105" fmla="*/ 710462 w 1060633"/>
                  <a:gd name="connsiteY105" fmla="*/ 65978 h 796773"/>
                  <a:gd name="connsiteX106" fmla="*/ 707924 w 1060633"/>
                  <a:gd name="connsiteY106" fmla="*/ 68516 h 796773"/>
                  <a:gd name="connsiteX107" fmla="*/ 702849 w 1060633"/>
                  <a:gd name="connsiteY107" fmla="*/ 71054 h 796773"/>
                  <a:gd name="connsiteX108" fmla="*/ 700311 w 1060633"/>
                  <a:gd name="connsiteY108" fmla="*/ 73591 h 796773"/>
                  <a:gd name="connsiteX109" fmla="*/ 700311 w 1060633"/>
                  <a:gd name="connsiteY109" fmla="*/ 78667 h 796773"/>
                  <a:gd name="connsiteX110" fmla="*/ 702849 w 1060633"/>
                  <a:gd name="connsiteY110" fmla="*/ 78667 h 796773"/>
                  <a:gd name="connsiteX111" fmla="*/ 705387 w 1060633"/>
                  <a:gd name="connsiteY111" fmla="*/ 81204 h 796773"/>
                  <a:gd name="connsiteX112" fmla="*/ 705387 w 1060633"/>
                  <a:gd name="connsiteY112" fmla="*/ 86279 h 796773"/>
                  <a:gd name="connsiteX113" fmla="*/ 707924 w 1060633"/>
                  <a:gd name="connsiteY113" fmla="*/ 88817 h 796773"/>
                  <a:gd name="connsiteX114" fmla="*/ 715537 w 1060633"/>
                  <a:gd name="connsiteY114" fmla="*/ 91355 h 796773"/>
                  <a:gd name="connsiteX115" fmla="*/ 740903 w 1060633"/>
                  <a:gd name="connsiteY115" fmla="*/ 91355 h 796773"/>
                  <a:gd name="connsiteX116" fmla="*/ 740903 w 1060633"/>
                  <a:gd name="connsiteY116" fmla="*/ 86279 h 796773"/>
                  <a:gd name="connsiteX117" fmla="*/ 743441 w 1060633"/>
                  <a:gd name="connsiteY117" fmla="*/ 83742 h 796773"/>
                  <a:gd name="connsiteX118" fmla="*/ 745978 w 1060633"/>
                  <a:gd name="connsiteY118" fmla="*/ 83742 h 796773"/>
                  <a:gd name="connsiteX119" fmla="*/ 748516 w 1060633"/>
                  <a:gd name="connsiteY119" fmla="*/ 86279 h 796773"/>
                  <a:gd name="connsiteX120" fmla="*/ 751053 w 1060633"/>
                  <a:gd name="connsiteY120" fmla="*/ 88817 h 796773"/>
                  <a:gd name="connsiteX121" fmla="*/ 748516 w 1060633"/>
                  <a:gd name="connsiteY121" fmla="*/ 93892 h 796773"/>
                  <a:gd name="connsiteX122" fmla="*/ 745978 w 1060633"/>
                  <a:gd name="connsiteY122" fmla="*/ 98968 h 796773"/>
                  <a:gd name="connsiteX123" fmla="*/ 743441 w 1060633"/>
                  <a:gd name="connsiteY123" fmla="*/ 104043 h 796773"/>
                  <a:gd name="connsiteX124" fmla="*/ 740903 w 1060633"/>
                  <a:gd name="connsiteY124" fmla="*/ 106581 h 796773"/>
                  <a:gd name="connsiteX125" fmla="*/ 740903 w 1060633"/>
                  <a:gd name="connsiteY125" fmla="*/ 109118 h 796773"/>
                  <a:gd name="connsiteX126" fmla="*/ 743441 w 1060633"/>
                  <a:gd name="connsiteY126" fmla="*/ 111656 h 796773"/>
                  <a:gd name="connsiteX127" fmla="*/ 751053 w 1060633"/>
                  <a:gd name="connsiteY127" fmla="*/ 114193 h 796773"/>
                  <a:gd name="connsiteX128" fmla="*/ 753591 w 1060633"/>
                  <a:gd name="connsiteY128" fmla="*/ 116731 h 796773"/>
                  <a:gd name="connsiteX129" fmla="*/ 753591 w 1060633"/>
                  <a:gd name="connsiteY129" fmla="*/ 119269 h 796773"/>
                  <a:gd name="connsiteX130" fmla="*/ 751053 w 1060633"/>
                  <a:gd name="connsiteY130" fmla="*/ 121806 h 796773"/>
                  <a:gd name="connsiteX131" fmla="*/ 748516 w 1060633"/>
                  <a:gd name="connsiteY131" fmla="*/ 126881 h 796773"/>
                  <a:gd name="connsiteX132" fmla="*/ 748516 w 1060633"/>
                  <a:gd name="connsiteY132" fmla="*/ 129419 h 796773"/>
                  <a:gd name="connsiteX133" fmla="*/ 753591 w 1060633"/>
                  <a:gd name="connsiteY133" fmla="*/ 129419 h 796773"/>
                  <a:gd name="connsiteX134" fmla="*/ 756129 w 1060633"/>
                  <a:gd name="connsiteY134" fmla="*/ 126881 h 796773"/>
                  <a:gd name="connsiteX135" fmla="*/ 761204 w 1060633"/>
                  <a:gd name="connsiteY135" fmla="*/ 126881 h 796773"/>
                  <a:gd name="connsiteX136" fmla="*/ 758666 w 1060633"/>
                  <a:gd name="connsiteY136" fmla="*/ 131957 h 796773"/>
                  <a:gd name="connsiteX137" fmla="*/ 756129 w 1060633"/>
                  <a:gd name="connsiteY137" fmla="*/ 134494 h 796773"/>
                  <a:gd name="connsiteX138" fmla="*/ 753591 w 1060633"/>
                  <a:gd name="connsiteY138" fmla="*/ 137032 h 796773"/>
                  <a:gd name="connsiteX139" fmla="*/ 761204 w 1060633"/>
                  <a:gd name="connsiteY139" fmla="*/ 137032 h 796773"/>
                  <a:gd name="connsiteX140" fmla="*/ 761204 w 1060633"/>
                  <a:gd name="connsiteY140" fmla="*/ 139570 h 796773"/>
                  <a:gd name="connsiteX141" fmla="*/ 758666 w 1060633"/>
                  <a:gd name="connsiteY141" fmla="*/ 142107 h 796773"/>
                  <a:gd name="connsiteX142" fmla="*/ 758666 w 1060633"/>
                  <a:gd name="connsiteY142" fmla="*/ 144645 h 796773"/>
                  <a:gd name="connsiteX143" fmla="*/ 761204 w 1060633"/>
                  <a:gd name="connsiteY143" fmla="*/ 149720 h 796773"/>
                  <a:gd name="connsiteX144" fmla="*/ 766279 w 1060633"/>
                  <a:gd name="connsiteY144" fmla="*/ 152258 h 796773"/>
                  <a:gd name="connsiteX145" fmla="*/ 781505 w 1060633"/>
                  <a:gd name="connsiteY145" fmla="*/ 144645 h 796773"/>
                  <a:gd name="connsiteX146" fmla="*/ 784043 w 1060633"/>
                  <a:gd name="connsiteY146" fmla="*/ 147182 h 796773"/>
                  <a:gd name="connsiteX147" fmla="*/ 786580 w 1060633"/>
                  <a:gd name="connsiteY147" fmla="*/ 152258 h 796773"/>
                  <a:gd name="connsiteX148" fmla="*/ 781505 w 1060633"/>
                  <a:gd name="connsiteY148" fmla="*/ 159871 h 796773"/>
                  <a:gd name="connsiteX149" fmla="*/ 778967 w 1060633"/>
                  <a:gd name="connsiteY149" fmla="*/ 162408 h 796773"/>
                  <a:gd name="connsiteX150" fmla="*/ 778967 w 1060633"/>
                  <a:gd name="connsiteY150" fmla="*/ 170021 h 796773"/>
                  <a:gd name="connsiteX151" fmla="*/ 781505 w 1060633"/>
                  <a:gd name="connsiteY151" fmla="*/ 172559 h 796773"/>
                  <a:gd name="connsiteX152" fmla="*/ 789118 w 1060633"/>
                  <a:gd name="connsiteY152" fmla="*/ 172559 h 796773"/>
                  <a:gd name="connsiteX153" fmla="*/ 794193 w 1060633"/>
                  <a:gd name="connsiteY153" fmla="*/ 170021 h 796773"/>
                  <a:gd name="connsiteX154" fmla="*/ 794193 w 1060633"/>
                  <a:gd name="connsiteY154" fmla="*/ 180172 h 796773"/>
                  <a:gd name="connsiteX155" fmla="*/ 799268 w 1060633"/>
                  <a:gd name="connsiteY155" fmla="*/ 185247 h 796773"/>
                  <a:gd name="connsiteX156" fmla="*/ 804343 w 1060633"/>
                  <a:gd name="connsiteY156" fmla="*/ 187785 h 796773"/>
                  <a:gd name="connsiteX157" fmla="*/ 809419 w 1060633"/>
                  <a:gd name="connsiteY157" fmla="*/ 190322 h 796773"/>
                  <a:gd name="connsiteX158" fmla="*/ 814494 w 1060633"/>
                  <a:gd name="connsiteY158" fmla="*/ 190322 h 796773"/>
                  <a:gd name="connsiteX159" fmla="*/ 814494 w 1060633"/>
                  <a:gd name="connsiteY159" fmla="*/ 192860 h 796773"/>
                  <a:gd name="connsiteX160" fmla="*/ 811956 w 1060633"/>
                  <a:gd name="connsiteY160" fmla="*/ 195398 h 796773"/>
                  <a:gd name="connsiteX161" fmla="*/ 809419 w 1060633"/>
                  <a:gd name="connsiteY161" fmla="*/ 197935 h 796773"/>
                  <a:gd name="connsiteX162" fmla="*/ 806881 w 1060633"/>
                  <a:gd name="connsiteY162" fmla="*/ 200473 h 796773"/>
                  <a:gd name="connsiteX163" fmla="*/ 806881 w 1060633"/>
                  <a:gd name="connsiteY163" fmla="*/ 205548 h 796773"/>
                  <a:gd name="connsiteX164" fmla="*/ 809419 w 1060633"/>
                  <a:gd name="connsiteY164" fmla="*/ 208086 h 796773"/>
                  <a:gd name="connsiteX165" fmla="*/ 817032 w 1060633"/>
                  <a:gd name="connsiteY165" fmla="*/ 208086 h 796773"/>
                  <a:gd name="connsiteX166" fmla="*/ 819569 w 1060633"/>
                  <a:gd name="connsiteY166" fmla="*/ 210623 h 796773"/>
                  <a:gd name="connsiteX167" fmla="*/ 822107 w 1060633"/>
                  <a:gd name="connsiteY167" fmla="*/ 210623 h 796773"/>
                  <a:gd name="connsiteX168" fmla="*/ 824644 w 1060633"/>
                  <a:gd name="connsiteY168" fmla="*/ 213161 h 796773"/>
                  <a:gd name="connsiteX169" fmla="*/ 819569 w 1060633"/>
                  <a:gd name="connsiteY169" fmla="*/ 215699 h 796773"/>
                  <a:gd name="connsiteX170" fmla="*/ 817032 w 1060633"/>
                  <a:gd name="connsiteY170" fmla="*/ 215699 h 796773"/>
                  <a:gd name="connsiteX171" fmla="*/ 814494 w 1060633"/>
                  <a:gd name="connsiteY171" fmla="*/ 220774 h 796773"/>
                  <a:gd name="connsiteX172" fmla="*/ 817032 w 1060633"/>
                  <a:gd name="connsiteY172" fmla="*/ 225849 h 796773"/>
                  <a:gd name="connsiteX173" fmla="*/ 822107 w 1060633"/>
                  <a:gd name="connsiteY173" fmla="*/ 230924 h 796773"/>
                  <a:gd name="connsiteX174" fmla="*/ 829720 w 1060633"/>
                  <a:gd name="connsiteY174" fmla="*/ 235999 h 796773"/>
                  <a:gd name="connsiteX175" fmla="*/ 834795 w 1060633"/>
                  <a:gd name="connsiteY175" fmla="*/ 238537 h 796773"/>
                  <a:gd name="connsiteX176" fmla="*/ 839870 w 1060633"/>
                  <a:gd name="connsiteY176" fmla="*/ 241075 h 796773"/>
                  <a:gd name="connsiteX177" fmla="*/ 842408 w 1060633"/>
                  <a:gd name="connsiteY177" fmla="*/ 241075 h 796773"/>
                  <a:gd name="connsiteX178" fmla="*/ 847483 w 1060633"/>
                  <a:gd name="connsiteY178" fmla="*/ 238537 h 796773"/>
                  <a:gd name="connsiteX179" fmla="*/ 847483 w 1060633"/>
                  <a:gd name="connsiteY179" fmla="*/ 233462 h 796773"/>
                  <a:gd name="connsiteX180" fmla="*/ 852558 w 1060633"/>
                  <a:gd name="connsiteY180" fmla="*/ 228387 h 796773"/>
                  <a:gd name="connsiteX181" fmla="*/ 855096 w 1060633"/>
                  <a:gd name="connsiteY181" fmla="*/ 225849 h 796773"/>
                  <a:gd name="connsiteX182" fmla="*/ 860172 w 1060633"/>
                  <a:gd name="connsiteY182" fmla="*/ 228387 h 796773"/>
                  <a:gd name="connsiteX183" fmla="*/ 862709 w 1060633"/>
                  <a:gd name="connsiteY183" fmla="*/ 230924 h 796773"/>
                  <a:gd name="connsiteX184" fmla="*/ 862709 w 1060633"/>
                  <a:gd name="connsiteY184" fmla="*/ 243612 h 796773"/>
                  <a:gd name="connsiteX185" fmla="*/ 867784 w 1060633"/>
                  <a:gd name="connsiteY185" fmla="*/ 248688 h 796773"/>
                  <a:gd name="connsiteX186" fmla="*/ 872860 w 1060633"/>
                  <a:gd name="connsiteY186" fmla="*/ 251225 h 796773"/>
                  <a:gd name="connsiteX187" fmla="*/ 883010 w 1060633"/>
                  <a:gd name="connsiteY187" fmla="*/ 258838 h 796773"/>
                  <a:gd name="connsiteX188" fmla="*/ 890623 w 1060633"/>
                  <a:gd name="connsiteY188" fmla="*/ 258838 h 796773"/>
                  <a:gd name="connsiteX189" fmla="*/ 890623 w 1060633"/>
                  <a:gd name="connsiteY189" fmla="*/ 261376 h 796773"/>
                  <a:gd name="connsiteX190" fmla="*/ 893160 w 1060633"/>
                  <a:gd name="connsiteY190" fmla="*/ 268989 h 796773"/>
                  <a:gd name="connsiteX191" fmla="*/ 893160 w 1060633"/>
                  <a:gd name="connsiteY191" fmla="*/ 274064 h 796773"/>
                  <a:gd name="connsiteX192" fmla="*/ 895698 w 1060633"/>
                  <a:gd name="connsiteY192" fmla="*/ 276602 h 796773"/>
                  <a:gd name="connsiteX193" fmla="*/ 903311 w 1060633"/>
                  <a:gd name="connsiteY193" fmla="*/ 276602 h 796773"/>
                  <a:gd name="connsiteX194" fmla="*/ 903311 w 1060633"/>
                  <a:gd name="connsiteY194" fmla="*/ 271526 h 796773"/>
                  <a:gd name="connsiteX195" fmla="*/ 905849 w 1060633"/>
                  <a:gd name="connsiteY195" fmla="*/ 271526 h 796773"/>
                  <a:gd name="connsiteX196" fmla="*/ 905849 w 1060633"/>
                  <a:gd name="connsiteY196" fmla="*/ 268989 h 796773"/>
                  <a:gd name="connsiteX197" fmla="*/ 908386 w 1060633"/>
                  <a:gd name="connsiteY197" fmla="*/ 271526 h 796773"/>
                  <a:gd name="connsiteX198" fmla="*/ 908386 w 1060633"/>
                  <a:gd name="connsiteY198" fmla="*/ 284214 h 796773"/>
                  <a:gd name="connsiteX199" fmla="*/ 910924 w 1060633"/>
                  <a:gd name="connsiteY199" fmla="*/ 286752 h 796773"/>
                  <a:gd name="connsiteX200" fmla="*/ 915999 w 1060633"/>
                  <a:gd name="connsiteY200" fmla="*/ 286752 h 796773"/>
                  <a:gd name="connsiteX201" fmla="*/ 915999 w 1060633"/>
                  <a:gd name="connsiteY201" fmla="*/ 281677 h 796773"/>
                  <a:gd name="connsiteX202" fmla="*/ 918537 w 1060633"/>
                  <a:gd name="connsiteY202" fmla="*/ 276602 h 796773"/>
                  <a:gd name="connsiteX203" fmla="*/ 931225 w 1060633"/>
                  <a:gd name="connsiteY203" fmla="*/ 276602 h 796773"/>
                  <a:gd name="connsiteX204" fmla="*/ 933763 w 1060633"/>
                  <a:gd name="connsiteY204" fmla="*/ 279139 h 796773"/>
                  <a:gd name="connsiteX205" fmla="*/ 936300 w 1060633"/>
                  <a:gd name="connsiteY205" fmla="*/ 281677 h 796773"/>
                  <a:gd name="connsiteX206" fmla="*/ 938838 w 1060633"/>
                  <a:gd name="connsiteY206" fmla="*/ 286752 h 796773"/>
                  <a:gd name="connsiteX207" fmla="*/ 938838 w 1060633"/>
                  <a:gd name="connsiteY207" fmla="*/ 289290 h 796773"/>
                  <a:gd name="connsiteX208" fmla="*/ 936300 w 1060633"/>
                  <a:gd name="connsiteY208" fmla="*/ 291827 h 796773"/>
                  <a:gd name="connsiteX209" fmla="*/ 936300 w 1060633"/>
                  <a:gd name="connsiteY209" fmla="*/ 296903 h 796773"/>
                  <a:gd name="connsiteX210" fmla="*/ 933763 w 1060633"/>
                  <a:gd name="connsiteY210" fmla="*/ 296903 h 796773"/>
                  <a:gd name="connsiteX211" fmla="*/ 933763 w 1060633"/>
                  <a:gd name="connsiteY211" fmla="*/ 299440 h 796773"/>
                  <a:gd name="connsiteX212" fmla="*/ 931225 w 1060633"/>
                  <a:gd name="connsiteY212" fmla="*/ 299440 h 796773"/>
                  <a:gd name="connsiteX213" fmla="*/ 931225 w 1060633"/>
                  <a:gd name="connsiteY213" fmla="*/ 301978 h 796773"/>
                  <a:gd name="connsiteX214" fmla="*/ 946451 w 1060633"/>
                  <a:gd name="connsiteY214" fmla="*/ 301978 h 796773"/>
                  <a:gd name="connsiteX215" fmla="*/ 946451 w 1060633"/>
                  <a:gd name="connsiteY215" fmla="*/ 307053 h 796773"/>
                  <a:gd name="connsiteX216" fmla="*/ 943913 w 1060633"/>
                  <a:gd name="connsiteY216" fmla="*/ 307053 h 796773"/>
                  <a:gd name="connsiteX217" fmla="*/ 943913 w 1060633"/>
                  <a:gd name="connsiteY217" fmla="*/ 314666 h 796773"/>
                  <a:gd name="connsiteX218" fmla="*/ 941375 w 1060633"/>
                  <a:gd name="connsiteY218" fmla="*/ 314666 h 796773"/>
                  <a:gd name="connsiteX219" fmla="*/ 941375 w 1060633"/>
                  <a:gd name="connsiteY219" fmla="*/ 322279 h 796773"/>
                  <a:gd name="connsiteX220" fmla="*/ 946451 w 1060633"/>
                  <a:gd name="connsiteY220" fmla="*/ 322279 h 796773"/>
                  <a:gd name="connsiteX221" fmla="*/ 946451 w 1060633"/>
                  <a:gd name="connsiteY221" fmla="*/ 324816 h 796773"/>
                  <a:gd name="connsiteX222" fmla="*/ 948988 w 1060633"/>
                  <a:gd name="connsiteY222" fmla="*/ 324816 h 796773"/>
                  <a:gd name="connsiteX223" fmla="*/ 948988 w 1060633"/>
                  <a:gd name="connsiteY223" fmla="*/ 322279 h 796773"/>
                  <a:gd name="connsiteX224" fmla="*/ 954063 w 1060633"/>
                  <a:gd name="connsiteY224" fmla="*/ 322279 h 796773"/>
                  <a:gd name="connsiteX225" fmla="*/ 954063 w 1060633"/>
                  <a:gd name="connsiteY225" fmla="*/ 319741 h 796773"/>
                  <a:gd name="connsiteX226" fmla="*/ 956601 w 1060633"/>
                  <a:gd name="connsiteY226" fmla="*/ 319741 h 796773"/>
                  <a:gd name="connsiteX227" fmla="*/ 956601 w 1060633"/>
                  <a:gd name="connsiteY227" fmla="*/ 314666 h 796773"/>
                  <a:gd name="connsiteX228" fmla="*/ 959139 w 1060633"/>
                  <a:gd name="connsiteY228" fmla="*/ 314666 h 796773"/>
                  <a:gd name="connsiteX229" fmla="*/ 959139 w 1060633"/>
                  <a:gd name="connsiteY229" fmla="*/ 309591 h 796773"/>
                  <a:gd name="connsiteX230" fmla="*/ 961677 w 1060633"/>
                  <a:gd name="connsiteY230" fmla="*/ 309591 h 796773"/>
                  <a:gd name="connsiteX231" fmla="*/ 961677 w 1060633"/>
                  <a:gd name="connsiteY231" fmla="*/ 307053 h 796773"/>
                  <a:gd name="connsiteX232" fmla="*/ 964214 w 1060633"/>
                  <a:gd name="connsiteY232" fmla="*/ 307053 h 796773"/>
                  <a:gd name="connsiteX233" fmla="*/ 964214 w 1060633"/>
                  <a:gd name="connsiteY233" fmla="*/ 309591 h 796773"/>
                  <a:gd name="connsiteX234" fmla="*/ 966752 w 1060633"/>
                  <a:gd name="connsiteY234" fmla="*/ 309591 h 796773"/>
                  <a:gd name="connsiteX235" fmla="*/ 966752 w 1060633"/>
                  <a:gd name="connsiteY235" fmla="*/ 314666 h 796773"/>
                  <a:gd name="connsiteX236" fmla="*/ 964214 w 1060633"/>
                  <a:gd name="connsiteY236" fmla="*/ 314666 h 796773"/>
                  <a:gd name="connsiteX237" fmla="*/ 964214 w 1060633"/>
                  <a:gd name="connsiteY237" fmla="*/ 317204 h 796773"/>
                  <a:gd name="connsiteX238" fmla="*/ 961677 w 1060633"/>
                  <a:gd name="connsiteY238" fmla="*/ 317204 h 796773"/>
                  <a:gd name="connsiteX239" fmla="*/ 964214 w 1060633"/>
                  <a:gd name="connsiteY239" fmla="*/ 317204 h 796773"/>
                  <a:gd name="connsiteX240" fmla="*/ 964214 w 1060633"/>
                  <a:gd name="connsiteY240" fmla="*/ 319741 h 796773"/>
                  <a:gd name="connsiteX241" fmla="*/ 971827 w 1060633"/>
                  <a:gd name="connsiteY241" fmla="*/ 319741 h 796773"/>
                  <a:gd name="connsiteX242" fmla="*/ 971827 w 1060633"/>
                  <a:gd name="connsiteY242" fmla="*/ 322279 h 796773"/>
                  <a:gd name="connsiteX243" fmla="*/ 976902 w 1060633"/>
                  <a:gd name="connsiteY243" fmla="*/ 322279 h 796773"/>
                  <a:gd name="connsiteX244" fmla="*/ 976902 w 1060633"/>
                  <a:gd name="connsiteY244" fmla="*/ 342569 h 796773"/>
                  <a:gd name="connsiteX245" fmla="*/ 981977 w 1060633"/>
                  <a:gd name="connsiteY245" fmla="*/ 342569 h 796773"/>
                  <a:gd name="connsiteX246" fmla="*/ 981977 w 1060633"/>
                  <a:gd name="connsiteY246" fmla="*/ 340032 h 796773"/>
                  <a:gd name="connsiteX247" fmla="*/ 984515 w 1060633"/>
                  <a:gd name="connsiteY247" fmla="*/ 340032 h 796773"/>
                  <a:gd name="connsiteX248" fmla="*/ 984515 w 1060633"/>
                  <a:gd name="connsiteY248" fmla="*/ 334956 h 796773"/>
                  <a:gd name="connsiteX249" fmla="*/ 987053 w 1060633"/>
                  <a:gd name="connsiteY249" fmla="*/ 332419 h 796773"/>
                  <a:gd name="connsiteX250" fmla="*/ 987053 w 1060633"/>
                  <a:gd name="connsiteY250" fmla="*/ 329881 h 796773"/>
                  <a:gd name="connsiteX251" fmla="*/ 997203 w 1060633"/>
                  <a:gd name="connsiteY251" fmla="*/ 329881 h 796773"/>
                  <a:gd name="connsiteX252" fmla="*/ 997203 w 1060633"/>
                  <a:gd name="connsiteY252" fmla="*/ 332419 h 796773"/>
                  <a:gd name="connsiteX253" fmla="*/ 1004816 w 1060633"/>
                  <a:gd name="connsiteY253" fmla="*/ 332419 h 796773"/>
                  <a:gd name="connsiteX254" fmla="*/ 1007354 w 1060633"/>
                  <a:gd name="connsiteY254" fmla="*/ 329881 h 796773"/>
                  <a:gd name="connsiteX255" fmla="*/ 1012429 w 1060633"/>
                  <a:gd name="connsiteY255" fmla="*/ 329881 h 796773"/>
                  <a:gd name="connsiteX256" fmla="*/ 1012429 w 1060633"/>
                  <a:gd name="connsiteY256" fmla="*/ 332419 h 796773"/>
                  <a:gd name="connsiteX257" fmla="*/ 1014967 w 1060633"/>
                  <a:gd name="connsiteY257" fmla="*/ 332419 h 796773"/>
                  <a:gd name="connsiteX258" fmla="*/ 1014967 w 1060633"/>
                  <a:gd name="connsiteY258" fmla="*/ 334956 h 796773"/>
                  <a:gd name="connsiteX259" fmla="*/ 1012429 w 1060633"/>
                  <a:gd name="connsiteY259" fmla="*/ 337494 h 796773"/>
                  <a:gd name="connsiteX260" fmla="*/ 1002279 w 1060633"/>
                  <a:gd name="connsiteY260" fmla="*/ 337494 h 796773"/>
                  <a:gd name="connsiteX261" fmla="*/ 1002279 w 1060633"/>
                  <a:gd name="connsiteY261" fmla="*/ 340032 h 796773"/>
                  <a:gd name="connsiteX262" fmla="*/ 999741 w 1060633"/>
                  <a:gd name="connsiteY262" fmla="*/ 340032 h 796773"/>
                  <a:gd name="connsiteX263" fmla="*/ 999741 w 1060633"/>
                  <a:gd name="connsiteY263" fmla="*/ 342569 h 796773"/>
                  <a:gd name="connsiteX264" fmla="*/ 1007354 w 1060633"/>
                  <a:gd name="connsiteY264" fmla="*/ 342569 h 796773"/>
                  <a:gd name="connsiteX265" fmla="*/ 1007354 w 1060633"/>
                  <a:gd name="connsiteY265" fmla="*/ 347645 h 796773"/>
                  <a:gd name="connsiteX266" fmla="*/ 1004816 w 1060633"/>
                  <a:gd name="connsiteY266" fmla="*/ 350182 h 796773"/>
                  <a:gd name="connsiteX267" fmla="*/ 1004816 w 1060633"/>
                  <a:gd name="connsiteY267" fmla="*/ 352720 h 796773"/>
                  <a:gd name="connsiteX268" fmla="*/ 1007354 w 1060633"/>
                  <a:gd name="connsiteY268" fmla="*/ 352720 h 796773"/>
                  <a:gd name="connsiteX269" fmla="*/ 1009891 w 1060633"/>
                  <a:gd name="connsiteY269" fmla="*/ 350182 h 796773"/>
                  <a:gd name="connsiteX270" fmla="*/ 1012429 w 1060633"/>
                  <a:gd name="connsiteY270" fmla="*/ 347645 h 796773"/>
                  <a:gd name="connsiteX271" fmla="*/ 1014967 w 1060633"/>
                  <a:gd name="connsiteY271" fmla="*/ 347645 h 796773"/>
                  <a:gd name="connsiteX272" fmla="*/ 1014967 w 1060633"/>
                  <a:gd name="connsiteY272" fmla="*/ 352720 h 796773"/>
                  <a:gd name="connsiteX273" fmla="*/ 1012429 w 1060633"/>
                  <a:gd name="connsiteY273" fmla="*/ 352720 h 796773"/>
                  <a:gd name="connsiteX274" fmla="*/ 1012429 w 1060633"/>
                  <a:gd name="connsiteY274" fmla="*/ 357795 h 796773"/>
                  <a:gd name="connsiteX275" fmla="*/ 1020042 w 1060633"/>
                  <a:gd name="connsiteY275" fmla="*/ 357795 h 796773"/>
                  <a:gd name="connsiteX276" fmla="*/ 1022580 w 1060633"/>
                  <a:gd name="connsiteY276" fmla="*/ 360333 h 796773"/>
                  <a:gd name="connsiteX277" fmla="*/ 1022580 w 1060633"/>
                  <a:gd name="connsiteY277" fmla="*/ 365408 h 796773"/>
                  <a:gd name="connsiteX278" fmla="*/ 1020042 w 1060633"/>
                  <a:gd name="connsiteY278" fmla="*/ 367946 h 796773"/>
                  <a:gd name="connsiteX279" fmla="*/ 1017504 w 1060633"/>
                  <a:gd name="connsiteY279" fmla="*/ 367946 h 796773"/>
                  <a:gd name="connsiteX280" fmla="*/ 1017504 w 1060633"/>
                  <a:gd name="connsiteY280" fmla="*/ 385709 h 796773"/>
                  <a:gd name="connsiteX281" fmla="*/ 1025117 w 1060633"/>
                  <a:gd name="connsiteY281" fmla="*/ 385709 h 796773"/>
                  <a:gd name="connsiteX282" fmla="*/ 1025117 w 1060633"/>
                  <a:gd name="connsiteY282" fmla="*/ 378096 h 796773"/>
                  <a:gd name="connsiteX283" fmla="*/ 1022580 w 1060633"/>
                  <a:gd name="connsiteY283" fmla="*/ 378096 h 796773"/>
                  <a:gd name="connsiteX284" fmla="*/ 1022580 w 1060633"/>
                  <a:gd name="connsiteY284" fmla="*/ 375559 h 796773"/>
                  <a:gd name="connsiteX285" fmla="*/ 1025117 w 1060633"/>
                  <a:gd name="connsiteY285" fmla="*/ 375559 h 796773"/>
                  <a:gd name="connsiteX286" fmla="*/ 1025117 w 1060633"/>
                  <a:gd name="connsiteY286" fmla="*/ 373021 h 796773"/>
                  <a:gd name="connsiteX287" fmla="*/ 1030192 w 1060633"/>
                  <a:gd name="connsiteY287" fmla="*/ 373021 h 796773"/>
                  <a:gd name="connsiteX288" fmla="*/ 1030192 w 1060633"/>
                  <a:gd name="connsiteY288" fmla="*/ 378096 h 796773"/>
                  <a:gd name="connsiteX289" fmla="*/ 1032730 w 1060633"/>
                  <a:gd name="connsiteY289" fmla="*/ 380634 h 796773"/>
                  <a:gd name="connsiteX290" fmla="*/ 1032730 w 1060633"/>
                  <a:gd name="connsiteY290" fmla="*/ 385709 h 796773"/>
                  <a:gd name="connsiteX291" fmla="*/ 1035268 w 1060633"/>
                  <a:gd name="connsiteY291" fmla="*/ 385709 h 796773"/>
                  <a:gd name="connsiteX292" fmla="*/ 1035268 w 1060633"/>
                  <a:gd name="connsiteY292" fmla="*/ 390784 h 796773"/>
                  <a:gd name="connsiteX293" fmla="*/ 1040343 w 1060633"/>
                  <a:gd name="connsiteY293" fmla="*/ 390784 h 796773"/>
                  <a:gd name="connsiteX294" fmla="*/ 1040343 w 1060633"/>
                  <a:gd name="connsiteY294" fmla="*/ 393322 h 796773"/>
                  <a:gd name="connsiteX295" fmla="*/ 1058096 w 1060633"/>
                  <a:gd name="connsiteY295" fmla="*/ 393322 h 796773"/>
                  <a:gd name="connsiteX296" fmla="*/ 1058096 w 1060633"/>
                  <a:gd name="connsiteY296" fmla="*/ 395859 h 796773"/>
                  <a:gd name="connsiteX297" fmla="*/ 1060633 w 1060633"/>
                  <a:gd name="connsiteY297" fmla="*/ 395859 h 796773"/>
                  <a:gd name="connsiteX298" fmla="*/ 1060633 w 1060633"/>
                  <a:gd name="connsiteY298" fmla="*/ 398397 h 796773"/>
                  <a:gd name="connsiteX299" fmla="*/ 1058096 w 1060633"/>
                  <a:gd name="connsiteY299" fmla="*/ 398397 h 796773"/>
                  <a:gd name="connsiteX300" fmla="*/ 1058096 w 1060633"/>
                  <a:gd name="connsiteY300" fmla="*/ 400935 h 796773"/>
                  <a:gd name="connsiteX301" fmla="*/ 1055558 w 1060633"/>
                  <a:gd name="connsiteY301" fmla="*/ 400935 h 796773"/>
                  <a:gd name="connsiteX302" fmla="*/ 1055558 w 1060633"/>
                  <a:gd name="connsiteY302" fmla="*/ 398397 h 796773"/>
                  <a:gd name="connsiteX303" fmla="*/ 1050483 w 1060633"/>
                  <a:gd name="connsiteY303" fmla="*/ 398397 h 796773"/>
                  <a:gd name="connsiteX304" fmla="*/ 1050483 w 1060633"/>
                  <a:gd name="connsiteY304" fmla="*/ 400935 h 796773"/>
                  <a:gd name="connsiteX305" fmla="*/ 1055558 w 1060633"/>
                  <a:gd name="connsiteY305" fmla="*/ 400935 h 796773"/>
                  <a:gd name="connsiteX306" fmla="*/ 1055558 w 1060633"/>
                  <a:gd name="connsiteY306" fmla="*/ 406010 h 796773"/>
                  <a:gd name="connsiteX307" fmla="*/ 1050483 w 1060633"/>
                  <a:gd name="connsiteY307" fmla="*/ 406010 h 796773"/>
                  <a:gd name="connsiteX308" fmla="*/ 1050483 w 1060633"/>
                  <a:gd name="connsiteY308" fmla="*/ 408548 h 796773"/>
                  <a:gd name="connsiteX309" fmla="*/ 1053021 w 1060633"/>
                  <a:gd name="connsiteY309" fmla="*/ 411085 h 796773"/>
                  <a:gd name="connsiteX310" fmla="*/ 1055558 w 1060633"/>
                  <a:gd name="connsiteY310" fmla="*/ 411085 h 796773"/>
                  <a:gd name="connsiteX311" fmla="*/ 1055558 w 1060633"/>
                  <a:gd name="connsiteY311" fmla="*/ 426311 h 796773"/>
                  <a:gd name="connsiteX312" fmla="*/ 1053021 w 1060633"/>
                  <a:gd name="connsiteY312" fmla="*/ 428849 h 796773"/>
                  <a:gd name="connsiteX313" fmla="*/ 1053021 w 1060633"/>
                  <a:gd name="connsiteY313" fmla="*/ 431386 h 796773"/>
                  <a:gd name="connsiteX314" fmla="*/ 1045408 w 1060633"/>
                  <a:gd name="connsiteY314" fmla="*/ 431386 h 796773"/>
                  <a:gd name="connsiteX315" fmla="*/ 1045408 w 1060633"/>
                  <a:gd name="connsiteY315" fmla="*/ 433924 h 796773"/>
                  <a:gd name="connsiteX316" fmla="*/ 1040333 w 1060633"/>
                  <a:gd name="connsiteY316" fmla="*/ 433924 h 796773"/>
                  <a:gd name="connsiteX317" fmla="*/ 1037795 w 1060633"/>
                  <a:gd name="connsiteY317" fmla="*/ 436462 h 796773"/>
                  <a:gd name="connsiteX318" fmla="*/ 1035257 w 1060633"/>
                  <a:gd name="connsiteY318" fmla="*/ 436462 h 796773"/>
                  <a:gd name="connsiteX319" fmla="*/ 1035257 w 1060633"/>
                  <a:gd name="connsiteY319" fmla="*/ 438999 h 796773"/>
                  <a:gd name="connsiteX320" fmla="*/ 1025107 w 1060633"/>
                  <a:gd name="connsiteY320" fmla="*/ 438999 h 796773"/>
                  <a:gd name="connsiteX321" fmla="*/ 1025107 w 1060633"/>
                  <a:gd name="connsiteY321" fmla="*/ 436462 h 796773"/>
                  <a:gd name="connsiteX322" fmla="*/ 1020031 w 1060633"/>
                  <a:gd name="connsiteY322" fmla="*/ 436462 h 796773"/>
                  <a:gd name="connsiteX323" fmla="*/ 1020031 w 1060633"/>
                  <a:gd name="connsiteY323" fmla="*/ 433924 h 796773"/>
                  <a:gd name="connsiteX324" fmla="*/ 1017494 w 1060633"/>
                  <a:gd name="connsiteY324" fmla="*/ 433924 h 796773"/>
                  <a:gd name="connsiteX325" fmla="*/ 1017494 w 1060633"/>
                  <a:gd name="connsiteY325" fmla="*/ 431386 h 796773"/>
                  <a:gd name="connsiteX326" fmla="*/ 1012419 w 1060633"/>
                  <a:gd name="connsiteY326" fmla="*/ 431386 h 796773"/>
                  <a:gd name="connsiteX327" fmla="*/ 1012419 w 1060633"/>
                  <a:gd name="connsiteY327" fmla="*/ 428849 h 796773"/>
                  <a:gd name="connsiteX328" fmla="*/ 1007343 w 1060633"/>
                  <a:gd name="connsiteY328" fmla="*/ 428849 h 796773"/>
                  <a:gd name="connsiteX329" fmla="*/ 1007343 w 1060633"/>
                  <a:gd name="connsiteY329" fmla="*/ 433924 h 796773"/>
                  <a:gd name="connsiteX330" fmla="*/ 1009881 w 1060633"/>
                  <a:gd name="connsiteY330" fmla="*/ 436462 h 796773"/>
                  <a:gd name="connsiteX331" fmla="*/ 1009881 w 1060633"/>
                  <a:gd name="connsiteY331" fmla="*/ 438999 h 796773"/>
                  <a:gd name="connsiteX332" fmla="*/ 1012419 w 1060633"/>
                  <a:gd name="connsiteY332" fmla="*/ 438999 h 796773"/>
                  <a:gd name="connsiteX333" fmla="*/ 1012419 w 1060633"/>
                  <a:gd name="connsiteY333" fmla="*/ 441537 h 796773"/>
                  <a:gd name="connsiteX334" fmla="*/ 1014956 w 1060633"/>
                  <a:gd name="connsiteY334" fmla="*/ 441537 h 796773"/>
                  <a:gd name="connsiteX335" fmla="*/ 1014956 w 1060633"/>
                  <a:gd name="connsiteY335" fmla="*/ 444074 h 796773"/>
                  <a:gd name="connsiteX336" fmla="*/ 1020031 w 1060633"/>
                  <a:gd name="connsiteY336" fmla="*/ 444074 h 796773"/>
                  <a:gd name="connsiteX337" fmla="*/ 1020031 w 1060633"/>
                  <a:gd name="connsiteY337" fmla="*/ 446612 h 796773"/>
                  <a:gd name="connsiteX338" fmla="*/ 1022569 w 1060633"/>
                  <a:gd name="connsiteY338" fmla="*/ 446612 h 796773"/>
                  <a:gd name="connsiteX339" fmla="*/ 1022569 w 1060633"/>
                  <a:gd name="connsiteY339" fmla="*/ 449150 h 796773"/>
                  <a:gd name="connsiteX340" fmla="*/ 1025107 w 1060633"/>
                  <a:gd name="connsiteY340" fmla="*/ 449150 h 796773"/>
                  <a:gd name="connsiteX341" fmla="*/ 1025107 w 1060633"/>
                  <a:gd name="connsiteY341" fmla="*/ 456763 h 796773"/>
                  <a:gd name="connsiteX342" fmla="*/ 999741 w 1060633"/>
                  <a:gd name="connsiteY342" fmla="*/ 456763 h 796773"/>
                  <a:gd name="connsiteX343" fmla="*/ 999741 w 1060633"/>
                  <a:gd name="connsiteY343" fmla="*/ 459300 h 796773"/>
                  <a:gd name="connsiteX344" fmla="*/ 989590 w 1060633"/>
                  <a:gd name="connsiteY344" fmla="*/ 459300 h 796773"/>
                  <a:gd name="connsiteX345" fmla="*/ 989590 w 1060633"/>
                  <a:gd name="connsiteY345" fmla="*/ 461838 h 796773"/>
                  <a:gd name="connsiteX346" fmla="*/ 981977 w 1060633"/>
                  <a:gd name="connsiteY346" fmla="*/ 461838 h 796773"/>
                  <a:gd name="connsiteX347" fmla="*/ 981977 w 1060633"/>
                  <a:gd name="connsiteY347" fmla="*/ 464376 h 796773"/>
                  <a:gd name="connsiteX348" fmla="*/ 971827 w 1060633"/>
                  <a:gd name="connsiteY348" fmla="*/ 464376 h 796773"/>
                  <a:gd name="connsiteX349" fmla="*/ 971827 w 1060633"/>
                  <a:gd name="connsiteY349" fmla="*/ 466913 h 796773"/>
                  <a:gd name="connsiteX350" fmla="*/ 961677 w 1060633"/>
                  <a:gd name="connsiteY350" fmla="*/ 466913 h 796773"/>
                  <a:gd name="connsiteX351" fmla="*/ 961677 w 1060633"/>
                  <a:gd name="connsiteY351" fmla="*/ 469451 h 796773"/>
                  <a:gd name="connsiteX352" fmla="*/ 954063 w 1060633"/>
                  <a:gd name="connsiteY352" fmla="*/ 469451 h 796773"/>
                  <a:gd name="connsiteX353" fmla="*/ 954063 w 1060633"/>
                  <a:gd name="connsiteY353" fmla="*/ 471988 h 796773"/>
                  <a:gd name="connsiteX354" fmla="*/ 948988 w 1060633"/>
                  <a:gd name="connsiteY354" fmla="*/ 471988 h 796773"/>
                  <a:gd name="connsiteX355" fmla="*/ 946451 w 1060633"/>
                  <a:gd name="connsiteY355" fmla="*/ 474526 h 796773"/>
                  <a:gd name="connsiteX356" fmla="*/ 943913 w 1060633"/>
                  <a:gd name="connsiteY356" fmla="*/ 474526 h 796773"/>
                  <a:gd name="connsiteX357" fmla="*/ 943913 w 1060633"/>
                  <a:gd name="connsiteY357" fmla="*/ 477064 h 796773"/>
                  <a:gd name="connsiteX358" fmla="*/ 941375 w 1060633"/>
                  <a:gd name="connsiteY358" fmla="*/ 477064 h 796773"/>
                  <a:gd name="connsiteX359" fmla="*/ 941375 w 1060633"/>
                  <a:gd name="connsiteY359" fmla="*/ 479601 h 796773"/>
                  <a:gd name="connsiteX360" fmla="*/ 938838 w 1060633"/>
                  <a:gd name="connsiteY360" fmla="*/ 479601 h 796773"/>
                  <a:gd name="connsiteX361" fmla="*/ 936300 w 1060633"/>
                  <a:gd name="connsiteY361" fmla="*/ 482139 h 796773"/>
                  <a:gd name="connsiteX362" fmla="*/ 933763 w 1060633"/>
                  <a:gd name="connsiteY362" fmla="*/ 484676 h 796773"/>
                  <a:gd name="connsiteX363" fmla="*/ 933763 w 1060633"/>
                  <a:gd name="connsiteY363" fmla="*/ 487214 h 796773"/>
                  <a:gd name="connsiteX364" fmla="*/ 931225 w 1060633"/>
                  <a:gd name="connsiteY364" fmla="*/ 487214 h 796773"/>
                  <a:gd name="connsiteX365" fmla="*/ 931225 w 1060633"/>
                  <a:gd name="connsiteY365" fmla="*/ 489752 h 796773"/>
                  <a:gd name="connsiteX366" fmla="*/ 928687 w 1060633"/>
                  <a:gd name="connsiteY366" fmla="*/ 489752 h 796773"/>
                  <a:gd name="connsiteX367" fmla="*/ 928687 w 1060633"/>
                  <a:gd name="connsiteY367" fmla="*/ 492289 h 796773"/>
                  <a:gd name="connsiteX368" fmla="*/ 926150 w 1060633"/>
                  <a:gd name="connsiteY368" fmla="*/ 494827 h 796773"/>
                  <a:gd name="connsiteX369" fmla="*/ 926150 w 1060633"/>
                  <a:gd name="connsiteY369" fmla="*/ 497365 h 796773"/>
                  <a:gd name="connsiteX370" fmla="*/ 923612 w 1060633"/>
                  <a:gd name="connsiteY370" fmla="*/ 497365 h 796773"/>
                  <a:gd name="connsiteX371" fmla="*/ 923612 w 1060633"/>
                  <a:gd name="connsiteY371" fmla="*/ 499902 h 796773"/>
                  <a:gd name="connsiteX372" fmla="*/ 921074 w 1060633"/>
                  <a:gd name="connsiteY372" fmla="*/ 499902 h 796773"/>
                  <a:gd name="connsiteX373" fmla="*/ 921074 w 1060633"/>
                  <a:gd name="connsiteY373" fmla="*/ 502440 h 796773"/>
                  <a:gd name="connsiteX374" fmla="*/ 918537 w 1060633"/>
                  <a:gd name="connsiteY374" fmla="*/ 502440 h 796773"/>
                  <a:gd name="connsiteX375" fmla="*/ 918537 w 1060633"/>
                  <a:gd name="connsiteY375" fmla="*/ 504977 h 796773"/>
                  <a:gd name="connsiteX376" fmla="*/ 913461 w 1060633"/>
                  <a:gd name="connsiteY376" fmla="*/ 507515 h 796773"/>
                  <a:gd name="connsiteX377" fmla="*/ 905849 w 1060633"/>
                  <a:gd name="connsiteY377" fmla="*/ 515128 h 796773"/>
                  <a:gd name="connsiteX378" fmla="*/ 903311 w 1060633"/>
                  <a:gd name="connsiteY378" fmla="*/ 522741 h 796773"/>
                  <a:gd name="connsiteX379" fmla="*/ 903311 w 1060633"/>
                  <a:gd name="connsiteY379" fmla="*/ 543042 h 796773"/>
                  <a:gd name="connsiteX380" fmla="*/ 905849 w 1060633"/>
                  <a:gd name="connsiteY380" fmla="*/ 545580 h 796773"/>
                  <a:gd name="connsiteX381" fmla="*/ 908386 w 1060633"/>
                  <a:gd name="connsiteY381" fmla="*/ 550655 h 796773"/>
                  <a:gd name="connsiteX382" fmla="*/ 908386 w 1060633"/>
                  <a:gd name="connsiteY382" fmla="*/ 553193 h 796773"/>
                  <a:gd name="connsiteX383" fmla="*/ 905849 w 1060633"/>
                  <a:gd name="connsiteY383" fmla="*/ 558268 h 796773"/>
                  <a:gd name="connsiteX384" fmla="*/ 893160 w 1060633"/>
                  <a:gd name="connsiteY384" fmla="*/ 565881 h 796773"/>
                  <a:gd name="connsiteX385" fmla="*/ 888085 w 1060633"/>
                  <a:gd name="connsiteY385" fmla="*/ 568418 h 796773"/>
                  <a:gd name="connsiteX386" fmla="*/ 880472 w 1060633"/>
                  <a:gd name="connsiteY386" fmla="*/ 573493 h 796773"/>
                  <a:gd name="connsiteX387" fmla="*/ 872860 w 1060633"/>
                  <a:gd name="connsiteY387" fmla="*/ 578569 h 796773"/>
                  <a:gd name="connsiteX388" fmla="*/ 870322 w 1060633"/>
                  <a:gd name="connsiteY388" fmla="*/ 578569 h 796773"/>
                  <a:gd name="connsiteX389" fmla="*/ 862709 w 1060633"/>
                  <a:gd name="connsiteY389" fmla="*/ 583644 h 796773"/>
                  <a:gd name="connsiteX390" fmla="*/ 857634 w 1060633"/>
                  <a:gd name="connsiteY390" fmla="*/ 583644 h 796773"/>
                  <a:gd name="connsiteX391" fmla="*/ 850021 w 1060633"/>
                  <a:gd name="connsiteY391" fmla="*/ 586182 h 796773"/>
                  <a:gd name="connsiteX392" fmla="*/ 837333 w 1060633"/>
                  <a:gd name="connsiteY392" fmla="*/ 586182 h 796773"/>
                  <a:gd name="connsiteX393" fmla="*/ 829720 w 1060633"/>
                  <a:gd name="connsiteY393" fmla="*/ 591257 h 796773"/>
                  <a:gd name="connsiteX394" fmla="*/ 824644 w 1060633"/>
                  <a:gd name="connsiteY394" fmla="*/ 596332 h 796773"/>
                  <a:gd name="connsiteX395" fmla="*/ 819569 w 1060633"/>
                  <a:gd name="connsiteY395" fmla="*/ 601407 h 796773"/>
                  <a:gd name="connsiteX396" fmla="*/ 814494 w 1060633"/>
                  <a:gd name="connsiteY396" fmla="*/ 606483 h 796773"/>
                  <a:gd name="connsiteX397" fmla="*/ 804343 w 1060633"/>
                  <a:gd name="connsiteY397" fmla="*/ 614096 h 796773"/>
                  <a:gd name="connsiteX398" fmla="*/ 796731 w 1060633"/>
                  <a:gd name="connsiteY398" fmla="*/ 616633 h 796773"/>
                  <a:gd name="connsiteX399" fmla="*/ 784043 w 1060633"/>
                  <a:gd name="connsiteY399" fmla="*/ 621708 h 796773"/>
                  <a:gd name="connsiteX400" fmla="*/ 778967 w 1060633"/>
                  <a:gd name="connsiteY400" fmla="*/ 626784 h 796773"/>
                  <a:gd name="connsiteX401" fmla="*/ 776429 w 1060633"/>
                  <a:gd name="connsiteY401" fmla="*/ 629321 h 796773"/>
                  <a:gd name="connsiteX402" fmla="*/ 773892 w 1060633"/>
                  <a:gd name="connsiteY402" fmla="*/ 634397 h 796773"/>
                  <a:gd name="connsiteX403" fmla="*/ 768817 w 1060633"/>
                  <a:gd name="connsiteY403" fmla="*/ 642010 h 796773"/>
                  <a:gd name="connsiteX404" fmla="*/ 766279 w 1060633"/>
                  <a:gd name="connsiteY404" fmla="*/ 647085 h 796773"/>
                  <a:gd name="connsiteX405" fmla="*/ 766279 w 1060633"/>
                  <a:gd name="connsiteY405" fmla="*/ 657235 h 796773"/>
                  <a:gd name="connsiteX406" fmla="*/ 761204 w 1060633"/>
                  <a:gd name="connsiteY406" fmla="*/ 664848 h 796773"/>
                  <a:gd name="connsiteX407" fmla="*/ 758666 w 1060633"/>
                  <a:gd name="connsiteY407" fmla="*/ 672461 h 796773"/>
                  <a:gd name="connsiteX408" fmla="*/ 761204 w 1060633"/>
                  <a:gd name="connsiteY408" fmla="*/ 677536 h 796773"/>
                  <a:gd name="connsiteX409" fmla="*/ 763741 w 1060633"/>
                  <a:gd name="connsiteY409" fmla="*/ 685149 h 796773"/>
                  <a:gd name="connsiteX410" fmla="*/ 766279 w 1060633"/>
                  <a:gd name="connsiteY410" fmla="*/ 690224 h 796773"/>
                  <a:gd name="connsiteX411" fmla="*/ 766279 w 1060633"/>
                  <a:gd name="connsiteY411" fmla="*/ 710515 h 796773"/>
                  <a:gd name="connsiteX412" fmla="*/ 768817 w 1060633"/>
                  <a:gd name="connsiteY412" fmla="*/ 718128 h 796773"/>
                  <a:gd name="connsiteX413" fmla="*/ 725688 w 1060633"/>
                  <a:gd name="connsiteY413" fmla="*/ 794235 h 796773"/>
                  <a:gd name="connsiteX414" fmla="*/ 436472 w 1060633"/>
                  <a:gd name="connsiteY414" fmla="*/ 794235 h 796773"/>
                  <a:gd name="connsiteX415" fmla="*/ 428859 w 1060633"/>
                  <a:gd name="connsiteY415" fmla="*/ 796773 h 796773"/>
                  <a:gd name="connsiteX416" fmla="*/ 418709 w 1060633"/>
                  <a:gd name="connsiteY416" fmla="*/ 794235 h 796773"/>
                  <a:gd name="connsiteX417" fmla="*/ 411096 w 1060633"/>
                  <a:gd name="connsiteY417" fmla="*/ 794235 h 796773"/>
                  <a:gd name="connsiteX418" fmla="*/ 406021 w 1060633"/>
                  <a:gd name="connsiteY418" fmla="*/ 791698 h 796773"/>
                  <a:gd name="connsiteX419" fmla="*/ 400945 w 1060633"/>
                  <a:gd name="connsiteY419" fmla="*/ 789160 h 796773"/>
                  <a:gd name="connsiteX420" fmla="*/ 395870 w 1060633"/>
                  <a:gd name="connsiteY420" fmla="*/ 784085 h 796773"/>
                  <a:gd name="connsiteX421" fmla="*/ 380644 w 1060633"/>
                  <a:gd name="connsiteY421" fmla="*/ 771397 h 796773"/>
                  <a:gd name="connsiteX422" fmla="*/ 373031 w 1060633"/>
                  <a:gd name="connsiteY422" fmla="*/ 766322 h 796773"/>
                  <a:gd name="connsiteX423" fmla="*/ 362881 w 1060633"/>
                  <a:gd name="connsiteY423" fmla="*/ 758709 h 796773"/>
                  <a:gd name="connsiteX424" fmla="*/ 355268 w 1060633"/>
                  <a:gd name="connsiteY424" fmla="*/ 753633 h 796773"/>
                  <a:gd name="connsiteX425" fmla="*/ 347655 w 1060633"/>
                  <a:gd name="connsiteY425" fmla="*/ 748558 h 796773"/>
                  <a:gd name="connsiteX426" fmla="*/ 337504 w 1060633"/>
                  <a:gd name="connsiteY426" fmla="*/ 740945 h 796773"/>
                  <a:gd name="connsiteX427" fmla="*/ 329892 w 1060633"/>
                  <a:gd name="connsiteY427" fmla="*/ 738408 h 796773"/>
                  <a:gd name="connsiteX428" fmla="*/ 319741 w 1060633"/>
                  <a:gd name="connsiteY428" fmla="*/ 730795 h 796773"/>
                  <a:gd name="connsiteX429" fmla="*/ 314666 w 1060633"/>
                  <a:gd name="connsiteY429" fmla="*/ 725719 h 796773"/>
                  <a:gd name="connsiteX430" fmla="*/ 309590 w 1060633"/>
                  <a:gd name="connsiteY430" fmla="*/ 723182 h 796773"/>
                  <a:gd name="connsiteX431" fmla="*/ 289290 w 1060633"/>
                  <a:gd name="connsiteY431" fmla="*/ 723182 h 796773"/>
                  <a:gd name="connsiteX432" fmla="*/ 276601 w 1060633"/>
                  <a:gd name="connsiteY432" fmla="*/ 725719 h 796773"/>
                  <a:gd name="connsiteX433" fmla="*/ 266451 w 1060633"/>
                  <a:gd name="connsiteY433" fmla="*/ 730795 h 796773"/>
                  <a:gd name="connsiteX434" fmla="*/ 253763 w 1060633"/>
                  <a:gd name="connsiteY434" fmla="*/ 735870 h 796773"/>
                  <a:gd name="connsiteX435" fmla="*/ 248687 w 1060633"/>
                  <a:gd name="connsiteY435" fmla="*/ 740945 h 796773"/>
                  <a:gd name="connsiteX436" fmla="*/ 238537 w 1060633"/>
                  <a:gd name="connsiteY436" fmla="*/ 748558 h 796773"/>
                  <a:gd name="connsiteX437" fmla="*/ 233462 w 1060633"/>
                  <a:gd name="connsiteY437" fmla="*/ 756171 h 796773"/>
                  <a:gd name="connsiteX438" fmla="*/ 228387 w 1060633"/>
                  <a:gd name="connsiteY438" fmla="*/ 758709 h 796773"/>
                  <a:gd name="connsiteX439" fmla="*/ 218236 w 1060633"/>
                  <a:gd name="connsiteY439" fmla="*/ 756171 h 796773"/>
                  <a:gd name="connsiteX440" fmla="*/ 215698 w 1060633"/>
                  <a:gd name="connsiteY440" fmla="*/ 753633 h 796773"/>
                  <a:gd name="connsiteX441" fmla="*/ 208085 w 1060633"/>
                  <a:gd name="connsiteY441" fmla="*/ 751096 h 796773"/>
                  <a:gd name="connsiteX442" fmla="*/ 203010 w 1060633"/>
                  <a:gd name="connsiteY442" fmla="*/ 743483 h 796773"/>
                  <a:gd name="connsiteX443" fmla="*/ 203010 w 1060633"/>
                  <a:gd name="connsiteY443" fmla="*/ 735870 h 796773"/>
                  <a:gd name="connsiteX444" fmla="*/ 200473 w 1060633"/>
                  <a:gd name="connsiteY444" fmla="*/ 723182 h 796773"/>
                  <a:gd name="connsiteX445" fmla="*/ 197935 w 1060633"/>
                  <a:gd name="connsiteY445" fmla="*/ 715569 h 796773"/>
                  <a:gd name="connsiteX446" fmla="*/ 192860 w 1060633"/>
                  <a:gd name="connsiteY446" fmla="*/ 705418 h 796773"/>
                  <a:gd name="connsiteX447" fmla="*/ 190322 w 1060633"/>
                  <a:gd name="connsiteY447" fmla="*/ 702881 h 796773"/>
                  <a:gd name="connsiteX448" fmla="*/ 187784 w 1060633"/>
                  <a:gd name="connsiteY448" fmla="*/ 697805 h 796773"/>
                  <a:gd name="connsiteX449" fmla="*/ 182709 w 1060633"/>
                  <a:gd name="connsiteY449" fmla="*/ 690193 h 796773"/>
                  <a:gd name="connsiteX450" fmla="*/ 177634 w 1060633"/>
                  <a:gd name="connsiteY450" fmla="*/ 687655 h 796773"/>
                  <a:gd name="connsiteX451" fmla="*/ 172559 w 1060633"/>
                  <a:gd name="connsiteY451" fmla="*/ 687655 h 796773"/>
                  <a:gd name="connsiteX452" fmla="*/ 167483 w 1060633"/>
                  <a:gd name="connsiteY452" fmla="*/ 685117 h 796773"/>
                  <a:gd name="connsiteX453" fmla="*/ 159870 w 1060633"/>
                  <a:gd name="connsiteY453" fmla="*/ 680042 h 796773"/>
                  <a:gd name="connsiteX454" fmla="*/ 154795 w 1060633"/>
                  <a:gd name="connsiteY454" fmla="*/ 672429 h 796773"/>
                  <a:gd name="connsiteX455" fmla="*/ 152258 w 1060633"/>
                  <a:gd name="connsiteY455" fmla="*/ 667354 h 796773"/>
                  <a:gd name="connsiteX456" fmla="*/ 144645 w 1060633"/>
                  <a:gd name="connsiteY456" fmla="*/ 657204 h 796773"/>
                  <a:gd name="connsiteX457" fmla="*/ 139570 w 1060633"/>
                  <a:gd name="connsiteY457" fmla="*/ 649591 h 796773"/>
                  <a:gd name="connsiteX458" fmla="*/ 139570 w 1060633"/>
                  <a:gd name="connsiteY458" fmla="*/ 629300 h 796773"/>
                  <a:gd name="connsiteX459" fmla="*/ 137032 w 1060633"/>
                  <a:gd name="connsiteY459" fmla="*/ 624225 h 796773"/>
                  <a:gd name="connsiteX460" fmla="*/ 134494 w 1060633"/>
                  <a:gd name="connsiteY460" fmla="*/ 621687 h 796773"/>
                  <a:gd name="connsiteX461" fmla="*/ 124344 w 1060633"/>
                  <a:gd name="connsiteY461" fmla="*/ 611537 h 796773"/>
                  <a:gd name="connsiteX462" fmla="*/ 119268 w 1060633"/>
                  <a:gd name="connsiteY462" fmla="*/ 603924 h 796773"/>
                  <a:gd name="connsiteX463" fmla="*/ 119268 w 1060633"/>
                  <a:gd name="connsiteY463" fmla="*/ 573483 h 796773"/>
                  <a:gd name="connsiteX464" fmla="*/ 121806 w 1060633"/>
                  <a:gd name="connsiteY464" fmla="*/ 565870 h 796773"/>
                  <a:gd name="connsiteX465" fmla="*/ 119268 w 1060633"/>
                  <a:gd name="connsiteY465" fmla="*/ 560795 h 796773"/>
                  <a:gd name="connsiteX466" fmla="*/ 119268 w 1060633"/>
                  <a:gd name="connsiteY466" fmla="*/ 555719 h 796773"/>
                  <a:gd name="connsiteX467" fmla="*/ 114193 w 1060633"/>
                  <a:gd name="connsiteY467" fmla="*/ 550644 h 796773"/>
                  <a:gd name="connsiteX468" fmla="*/ 111656 w 1060633"/>
                  <a:gd name="connsiteY468" fmla="*/ 543031 h 796773"/>
                  <a:gd name="connsiteX469" fmla="*/ 106580 w 1060633"/>
                  <a:gd name="connsiteY469" fmla="*/ 535419 h 796773"/>
                  <a:gd name="connsiteX470" fmla="*/ 104042 w 1060633"/>
                  <a:gd name="connsiteY470" fmla="*/ 530343 h 796773"/>
                  <a:gd name="connsiteX471" fmla="*/ 104042 w 1060633"/>
                  <a:gd name="connsiteY471" fmla="*/ 502440 h 796773"/>
                  <a:gd name="connsiteX472" fmla="*/ 101505 w 1060633"/>
                  <a:gd name="connsiteY472" fmla="*/ 492289 h 796773"/>
                  <a:gd name="connsiteX473" fmla="*/ 96430 w 1060633"/>
                  <a:gd name="connsiteY473" fmla="*/ 484676 h 796773"/>
                  <a:gd name="connsiteX474" fmla="*/ 91354 w 1060633"/>
                  <a:gd name="connsiteY474" fmla="*/ 474526 h 796773"/>
                  <a:gd name="connsiteX475" fmla="*/ 91354 w 1060633"/>
                  <a:gd name="connsiteY475" fmla="*/ 466913 h 796773"/>
                  <a:gd name="connsiteX476" fmla="*/ 93892 w 1060633"/>
                  <a:gd name="connsiteY476" fmla="*/ 464376 h 796773"/>
                  <a:gd name="connsiteX477" fmla="*/ 96430 w 1060633"/>
                  <a:gd name="connsiteY477" fmla="*/ 464376 h 796773"/>
                  <a:gd name="connsiteX478" fmla="*/ 98967 w 1060633"/>
                  <a:gd name="connsiteY478" fmla="*/ 461838 h 796773"/>
                  <a:gd name="connsiteX479" fmla="*/ 98967 w 1060633"/>
                  <a:gd name="connsiteY479" fmla="*/ 459300 h 796773"/>
                  <a:gd name="connsiteX480" fmla="*/ 101505 w 1060633"/>
                  <a:gd name="connsiteY480" fmla="*/ 454225 h 796773"/>
                  <a:gd name="connsiteX481" fmla="*/ 101505 w 1060633"/>
                  <a:gd name="connsiteY481" fmla="*/ 446612 h 796773"/>
                  <a:gd name="connsiteX482" fmla="*/ 96430 w 1060633"/>
                  <a:gd name="connsiteY482" fmla="*/ 436462 h 796773"/>
                  <a:gd name="connsiteX483" fmla="*/ 83742 w 1060633"/>
                  <a:gd name="connsiteY483" fmla="*/ 423773 h 796773"/>
                  <a:gd name="connsiteX484" fmla="*/ 81204 w 1060633"/>
                  <a:gd name="connsiteY484" fmla="*/ 413623 h 796773"/>
                  <a:gd name="connsiteX485" fmla="*/ 81204 w 1060633"/>
                  <a:gd name="connsiteY485" fmla="*/ 400935 h 796773"/>
                  <a:gd name="connsiteX486" fmla="*/ 78666 w 1060633"/>
                  <a:gd name="connsiteY486" fmla="*/ 390784 h 796773"/>
                  <a:gd name="connsiteX487" fmla="*/ 76129 w 1060633"/>
                  <a:gd name="connsiteY487" fmla="*/ 385709 h 796773"/>
                  <a:gd name="connsiteX488" fmla="*/ 68516 w 1060633"/>
                  <a:gd name="connsiteY488" fmla="*/ 380634 h 796773"/>
                  <a:gd name="connsiteX489" fmla="*/ 60903 w 1060633"/>
                  <a:gd name="connsiteY489" fmla="*/ 380634 h 796773"/>
                  <a:gd name="connsiteX490" fmla="*/ 53290 w 1060633"/>
                  <a:gd name="connsiteY490" fmla="*/ 383171 h 796773"/>
                  <a:gd name="connsiteX491" fmla="*/ 48215 w 1060633"/>
                  <a:gd name="connsiteY491" fmla="*/ 383171 h 796773"/>
                  <a:gd name="connsiteX492" fmla="*/ 45677 w 1060633"/>
                  <a:gd name="connsiteY492" fmla="*/ 385709 h 796773"/>
                  <a:gd name="connsiteX493" fmla="*/ 40602 w 1060633"/>
                  <a:gd name="connsiteY493" fmla="*/ 385709 h 796773"/>
                  <a:gd name="connsiteX494" fmla="*/ 38064 w 1060633"/>
                  <a:gd name="connsiteY494" fmla="*/ 380634 h 796773"/>
                  <a:gd name="connsiteX495" fmla="*/ 38064 w 1060633"/>
                  <a:gd name="connsiteY495" fmla="*/ 373021 h 796773"/>
                  <a:gd name="connsiteX496" fmla="*/ 40602 w 1060633"/>
                  <a:gd name="connsiteY496" fmla="*/ 367946 h 796773"/>
                  <a:gd name="connsiteX497" fmla="*/ 40602 w 1060633"/>
                  <a:gd name="connsiteY497" fmla="*/ 365408 h 796773"/>
                  <a:gd name="connsiteX498" fmla="*/ 43139 w 1060633"/>
                  <a:gd name="connsiteY498" fmla="*/ 362870 h 796773"/>
                  <a:gd name="connsiteX499" fmla="*/ 43139 w 1060633"/>
                  <a:gd name="connsiteY499" fmla="*/ 357795 h 796773"/>
                  <a:gd name="connsiteX500" fmla="*/ 48215 w 1060633"/>
                  <a:gd name="connsiteY500" fmla="*/ 347645 h 796773"/>
                  <a:gd name="connsiteX501" fmla="*/ 45677 w 1060633"/>
                  <a:gd name="connsiteY501" fmla="*/ 345107 h 796773"/>
                  <a:gd name="connsiteX502" fmla="*/ 45677 w 1060633"/>
                  <a:gd name="connsiteY502" fmla="*/ 340032 h 796773"/>
                  <a:gd name="connsiteX503" fmla="*/ 32989 w 1060633"/>
                  <a:gd name="connsiteY503" fmla="*/ 324806 h 796773"/>
                  <a:gd name="connsiteX504" fmla="*/ 30451 w 1060633"/>
                  <a:gd name="connsiteY504" fmla="*/ 322268 h 796773"/>
                  <a:gd name="connsiteX505" fmla="*/ 27914 w 1060633"/>
                  <a:gd name="connsiteY505" fmla="*/ 319731 h 796773"/>
                  <a:gd name="connsiteX506" fmla="*/ 22839 w 1060633"/>
                  <a:gd name="connsiteY506" fmla="*/ 314655 h 796773"/>
                  <a:gd name="connsiteX507" fmla="*/ 20301 w 1060633"/>
                  <a:gd name="connsiteY507" fmla="*/ 312118 h 796773"/>
                  <a:gd name="connsiteX508" fmla="*/ 17763 w 1060633"/>
                  <a:gd name="connsiteY508" fmla="*/ 309580 h 796773"/>
                  <a:gd name="connsiteX509" fmla="*/ 17763 w 1060633"/>
                  <a:gd name="connsiteY509" fmla="*/ 307042 h 796773"/>
                  <a:gd name="connsiteX510" fmla="*/ 15225 w 1060633"/>
                  <a:gd name="connsiteY510" fmla="*/ 304505 h 796773"/>
                  <a:gd name="connsiteX511" fmla="*/ 15225 w 1060633"/>
                  <a:gd name="connsiteY511" fmla="*/ 301967 h 796773"/>
                  <a:gd name="connsiteX512" fmla="*/ 12688 w 1060633"/>
                  <a:gd name="connsiteY512" fmla="*/ 299430 h 796773"/>
                  <a:gd name="connsiteX513" fmla="*/ 7613 w 1060633"/>
                  <a:gd name="connsiteY513" fmla="*/ 296892 h 796773"/>
                  <a:gd name="connsiteX514" fmla="*/ 0 w 1060633"/>
                  <a:gd name="connsiteY514" fmla="*/ 286742 h 796773"/>
                  <a:gd name="connsiteX515" fmla="*/ 0 w 1060633"/>
                  <a:gd name="connsiteY515" fmla="*/ 274053 h 796773"/>
                  <a:gd name="connsiteX516" fmla="*/ 2537 w 1060633"/>
                  <a:gd name="connsiteY516" fmla="*/ 271516 h 796773"/>
                  <a:gd name="connsiteX517" fmla="*/ 10150 w 1060633"/>
                  <a:gd name="connsiteY517" fmla="*/ 268978 h 796773"/>
                  <a:gd name="connsiteX518" fmla="*/ 12688 w 1060633"/>
                  <a:gd name="connsiteY518" fmla="*/ 266441 h 796773"/>
                  <a:gd name="connsiteX519" fmla="*/ 17763 w 1060633"/>
                  <a:gd name="connsiteY519" fmla="*/ 263903 h 796773"/>
                  <a:gd name="connsiteX520" fmla="*/ 22839 w 1060633"/>
                  <a:gd name="connsiteY520" fmla="*/ 261365 h 796773"/>
                  <a:gd name="connsiteX521" fmla="*/ 27914 w 1060633"/>
                  <a:gd name="connsiteY521" fmla="*/ 258828 h 796773"/>
                  <a:gd name="connsiteX522" fmla="*/ 30451 w 1060633"/>
                  <a:gd name="connsiteY522" fmla="*/ 256290 h 796773"/>
                  <a:gd name="connsiteX523" fmla="*/ 35527 w 1060633"/>
                  <a:gd name="connsiteY523" fmla="*/ 253752 h 796773"/>
                  <a:gd name="connsiteX524" fmla="*/ 38064 w 1060633"/>
                  <a:gd name="connsiteY524" fmla="*/ 253752 h 796773"/>
                  <a:gd name="connsiteX525" fmla="*/ 43139 w 1060633"/>
                  <a:gd name="connsiteY525" fmla="*/ 248677 h 796773"/>
                  <a:gd name="connsiteX526" fmla="*/ 43139 w 1060633"/>
                  <a:gd name="connsiteY526" fmla="*/ 248677 h 79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</a:cxnLst>
                <a:rect l="l" t="t" r="r" b="b"/>
                <a:pathLst>
                  <a:path w="1060633" h="796773">
                    <a:moveTo>
                      <a:pt x="43097" y="248688"/>
                    </a:moveTo>
                    <a:lnTo>
                      <a:pt x="55785" y="246150"/>
                    </a:lnTo>
                    <a:lnTo>
                      <a:pt x="73538" y="246150"/>
                    </a:lnTo>
                    <a:lnTo>
                      <a:pt x="83689" y="248688"/>
                    </a:lnTo>
                    <a:lnTo>
                      <a:pt x="91302" y="251225"/>
                    </a:lnTo>
                    <a:lnTo>
                      <a:pt x="116667" y="251225"/>
                    </a:lnTo>
                    <a:lnTo>
                      <a:pt x="134420" y="248688"/>
                    </a:lnTo>
                    <a:lnTo>
                      <a:pt x="147108" y="246150"/>
                    </a:lnTo>
                    <a:lnTo>
                      <a:pt x="162334" y="241075"/>
                    </a:lnTo>
                    <a:lnTo>
                      <a:pt x="180098" y="238537"/>
                    </a:lnTo>
                    <a:lnTo>
                      <a:pt x="192786" y="241075"/>
                    </a:lnTo>
                    <a:lnTo>
                      <a:pt x="200398" y="243612"/>
                    </a:lnTo>
                    <a:lnTo>
                      <a:pt x="208012" y="246150"/>
                    </a:lnTo>
                    <a:lnTo>
                      <a:pt x="215624" y="251225"/>
                    </a:lnTo>
                    <a:lnTo>
                      <a:pt x="225775" y="253763"/>
                    </a:lnTo>
                    <a:lnTo>
                      <a:pt x="235925" y="258838"/>
                    </a:lnTo>
                    <a:lnTo>
                      <a:pt x="246076" y="261376"/>
                    </a:lnTo>
                    <a:lnTo>
                      <a:pt x="253689" y="263913"/>
                    </a:lnTo>
                    <a:lnTo>
                      <a:pt x="266377" y="263913"/>
                    </a:lnTo>
                    <a:lnTo>
                      <a:pt x="276527" y="258838"/>
                    </a:lnTo>
                    <a:lnTo>
                      <a:pt x="284140" y="248688"/>
                    </a:lnTo>
                    <a:lnTo>
                      <a:pt x="289215" y="233462"/>
                    </a:lnTo>
                    <a:lnTo>
                      <a:pt x="294291" y="215699"/>
                    </a:lnTo>
                    <a:lnTo>
                      <a:pt x="299366" y="197935"/>
                    </a:lnTo>
                    <a:lnTo>
                      <a:pt x="304441" y="180172"/>
                    </a:lnTo>
                    <a:lnTo>
                      <a:pt x="314592" y="164946"/>
                    </a:lnTo>
                    <a:lnTo>
                      <a:pt x="324742" y="149720"/>
                    </a:lnTo>
                    <a:lnTo>
                      <a:pt x="329817" y="134494"/>
                    </a:lnTo>
                    <a:lnTo>
                      <a:pt x="329817" y="116731"/>
                    </a:lnTo>
                    <a:lnTo>
                      <a:pt x="322205" y="101505"/>
                    </a:lnTo>
                    <a:lnTo>
                      <a:pt x="317129" y="88817"/>
                    </a:lnTo>
                    <a:lnTo>
                      <a:pt x="314592" y="78667"/>
                    </a:lnTo>
                    <a:lnTo>
                      <a:pt x="314592" y="68516"/>
                    </a:lnTo>
                    <a:lnTo>
                      <a:pt x="319667" y="55828"/>
                    </a:lnTo>
                    <a:lnTo>
                      <a:pt x="324742" y="50753"/>
                    </a:lnTo>
                    <a:lnTo>
                      <a:pt x="334893" y="48215"/>
                    </a:lnTo>
                    <a:lnTo>
                      <a:pt x="345043" y="50753"/>
                    </a:lnTo>
                    <a:lnTo>
                      <a:pt x="357731" y="53290"/>
                    </a:lnTo>
                    <a:lnTo>
                      <a:pt x="372957" y="58365"/>
                    </a:lnTo>
                    <a:lnTo>
                      <a:pt x="388183" y="58365"/>
                    </a:lnTo>
                    <a:lnTo>
                      <a:pt x="400871" y="55828"/>
                    </a:lnTo>
                    <a:lnTo>
                      <a:pt x="408484" y="53290"/>
                    </a:lnTo>
                    <a:lnTo>
                      <a:pt x="418634" y="53290"/>
                    </a:lnTo>
                    <a:lnTo>
                      <a:pt x="423710" y="60903"/>
                    </a:lnTo>
                    <a:lnTo>
                      <a:pt x="426248" y="63441"/>
                    </a:lnTo>
                    <a:lnTo>
                      <a:pt x="433860" y="78667"/>
                    </a:lnTo>
                    <a:lnTo>
                      <a:pt x="438936" y="91355"/>
                    </a:lnTo>
                    <a:lnTo>
                      <a:pt x="446548" y="104043"/>
                    </a:lnTo>
                    <a:lnTo>
                      <a:pt x="454161" y="114193"/>
                    </a:lnTo>
                    <a:lnTo>
                      <a:pt x="466849" y="119269"/>
                    </a:lnTo>
                    <a:lnTo>
                      <a:pt x="482075" y="121806"/>
                    </a:lnTo>
                    <a:lnTo>
                      <a:pt x="494763" y="116731"/>
                    </a:lnTo>
                    <a:lnTo>
                      <a:pt x="502376" y="104043"/>
                    </a:lnTo>
                    <a:lnTo>
                      <a:pt x="509989" y="88817"/>
                    </a:lnTo>
                    <a:lnTo>
                      <a:pt x="520140" y="81204"/>
                    </a:lnTo>
                    <a:lnTo>
                      <a:pt x="530290" y="73591"/>
                    </a:lnTo>
                    <a:lnTo>
                      <a:pt x="537903" y="65978"/>
                    </a:lnTo>
                    <a:lnTo>
                      <a:pt x="545516" y="60903"/>
                    </a:lnTo>
                    <a:lnTo>
                      <a:pt x="553129" y="53290"/>
                    </a:lnTo>
                    <a:lnTo>
                      <a:pt x="563279" y="43140"/>
                    </a:lnTo>
                    <a:lnTo>
                      <a:pt x="563279" y="35527"/>
                    </a:lnTo>
                    <a:lnTo>
                      <a:pt x="565817" y="25376"/>
                    </a:lnTo>
                    <a:lnTo>
                      <a:pt x="573430" y="20301"/>
                    </a:lnTo>
                    <a:lnTo>
                      <a:pt x="578505" y="20301"/>
                    </a:lnTo>
                    <a:lnTo>
                      <a:pt x="583580" y="17764"/>
                    </a:lnTo>
                    <a:lnTo>
                      <a:pt x="593731" y="12688"/>
                    </a:lnTo>
                    <a:lnTo>
                      <a:pt x="601344" y="15226"/>
                    </a:lnTo>
                    <a:lnTo>
                      <a:pt x="606419" y="17764"/>
                    </a:lnTo>
                    <a:lnTo>
                      <a:pt x="614032" y="12688"/>
                    </a:lnTo>
                    <a:lnTo>
                      <a:pt x="621645" y="7613"/>
                    </a:lnTo>
                    <a:lnTo>
                      <a:pt x="626720" y="7613"/>
                    </a:lnTo>
                    <a:lnTo>
                      <a:pt x="631795" y="10151"/>
                    </a:lnTo>
                    <a:lnTo>
                      <a:pt x="636871" y="7613"/>
                    </a:lnTo>
                    <a:lnTo>
                      <a:pt x="644484" y="0"/>
                    </a:lnTo>
                    <a:lnTo>
                      <a:pt x="649559" y="2538"/>
                    </a:lnTo>
                    <a:lnTo>
                      <a:pt x="647021" y="10151"/>
                    </a:lnTo>
                    <a:lnTo>
                      <a:pt x="649559" y="15226"/>
                    </a:lnTo>
                    <a:lnTo>
                      <a:pt x="652096" y="15226"/>
                    </a:lnTo>
                    <a:lnTo>
                      <a:pt x="657172" y="7613"/>
                    </a:lnTo>
                    <a:lnTo>
                      <a:pt x="659709" y="5075"/>
                    </a:lnTo>
                    <a:lnTo>
                      <a:pt x="662247" y="10151"/>
                    </a:lnTo>
                    <a:lnTo>
                      <a:pt x="664785" y="10151"/>
                    </a:lnTo>
                    <a:lnTo>
                      <a:pt x="664785" y="5075"/>
                    </a:lnTo>
                    <a:lnTo>
                      <a:pt x="667322" y="2538"/>
                    </a:lnTo>
                    <a:lnTo>
                      <a:pt x="669860" y="2538"/>
                    </a:lnTo>
                    <a:lnTo>
                      <a:pt x="672397" y="5075"/>
                    </a:lnTo>
                    <a:lnTo>
                      <a:pt x="672397" y="7613"/>
                    </a:lnTo>
                    <a:lnTo>
                      <a:pt x="669860" y="12688"/>
                    </a:lnTo>
                    <a:lnTo>
                      <a:pt x="667322" y="15226"/>
                    </a:lnTo>
                    <a:lnTo>
                      <a:pt x="669860" y="17764"/>
                    </a:lnTo>
                    <a:lnTo>
                      <a:pt x="672397" y="17764"/>
                    </a:lnTo>
                    <a:lnTo>
                      <a:pt x="672397" y="20301"/>
                    </a:lnTo>
                    <a:lnTo>
                      <a:pt x="674935" y="22839"/>
                    </a:lnTo>
                    <a:lnTo>
                      <a:pt x="680010" y="25376"/>
                    </a:lnTo>
                    <a:lnTo>
                      <a:pt x="680010" y="30452"/>
                    </a:lnTo>
                    <a:lnTo>
                      <a:pt x="682548" y="32989"/>
                    </a:lnTo>
                    <a:lnTo>
                      <a:pt x="685085" y="30452"/>
                    </a:lnTo>
                    <a:lnTo>
                      <a:pt x="690161" y="30452"/>
                    </a:lnTo>
                    <a:lnTo>
                      <a:pt x="690161" y="45677"/>
                    </a:lnTo>
                    <a:lnTo>
                      <a:pt x="695236" y="48215"/>
                    </a:lnTo>
                    <a:lnTo>
                      <a:pt x="695236" y="58365"/>
                    </a:lnTo>
                    <a:lnTo>
                      <a:pt x="700311" y="60903"/>
                    </a:lnTo>
                    <a:lnTo>
                      <a:pt x="702849" y="60903"/>
                    </a:lnTo>
                    <a:lnTo>
                      <a:pt x="707924" y="58365"/>
                    </a:lnTo>
                    <a:lnTo>
                      <a:pt x="710462" y="60903"/>
                    </a:lnTo>
                    <a:lnTo>
                      <a:pt x="710462" y="65978"/>
                    </a:lnTo>
                    <a:lnTo>
                      <a:pt x="707924" y="68516"/>
                    </a:lnTo>
                    <a:lnTo>
                      <a:pt x="702849" y="71054"/>
                    </a:lnTo>
                    <a:lnTo>
                      <a:pt x="700311" y="73591"/>
                    </a:lnTo>
                    <a:lnTo>
                      <a:pt x="700311" y="78667"/>
                    </a:lnTo>
                    <a:lnTo>
                      <a:pt x="702849" y="78667"/>
                    </a:lnTo>
                    <a:lnTo>
                      <a:pt x="705387" y="81204"/>
                    </a:lnTo>
                    <a:lnTo>
                      <a:pt x="705387" y="86279"/>
                    </a:lnTo>
                    <a:lnTo>
                      <a:pt x="707924" y="88817"/>
                    </a:lnTo>
                    <a:lnTo>
                      <a:pt x="715537" y="91355"/>
                    </a:lnTo>
                    <a:lnTo>
                      <a:pt x="740903" y="91355"/>
                    </a:lnTo>
                    <a:lnTo>
                      <a:pt x="740903" y="86279"/>
                    </a:lnTo>
                    <a:lnTo>
                      <a:pt x="743441" y="83742"/>
                    </a:lnTo>
                    <a:lnTo>
                      <a:pt x="745978" y="83742"/>
                    </a:lnTo>
                    <a:lnTo>
                      <a:pt x="748516" y="86279"/>
                    </a:lnTo>
                    <a:lnTo>
                      <a:pt x="751053" y="88817"/>
                    </a:lnTo>
                    <a:lnTo>
                      <a:pt x="748516" y="93892"/>
                    </a:lnTo>
                    <a:lnTo>
                      <a:pt x="745978" y="98968"/>
                    </a:lnTo>
                    <a:lnTo>
                      <a:pt x="743441" y="104043"/>
                    </a:lnTo>
                    <a:lnTo>
                      <a:pt x="740903" y="106581"/>
                    </a:lnTo>
                    <a:lnTo>
                      <a:pt x="740903" y="109118"/>
                    </a:lnTo>
                    <a:lnTo>
                      <a:pt x="743441" y="111656"/>
                    </a:lnTo>
                    <a:lnTo>
                      <a:pt x="751053" y="114193"/>
                    </a:lnTo>
                    <a:lnTo>
                      <a:pt x="753591" y="116731"/>
                    </a:lnTo>
                    <a:lnTo>
                      <a:pt x="753591" y="119269"/>
                    </a:lnTo>
                    <a:lnTo>
                      <a:pt x="751053" y="121806"/>
                    </a:lnTo>
                    <a:lnTo>
                      <a:pt x="748516" y="126881"/>
                    </a:lnTo>
                    <a:lnTo>
                      <a:pt x="748516" y="129419"/>
                    </a:lnTo>
                    <a:lnTo>
                      <a:pt x="753591" y="129419"/>
                    </a:lnTo>
                    <a:lnTo>
                      <a:pt x="756129" y="126881"/>
                    </a:lnTo>
                    <a:lnTo>
                      <a:pt x="761204" y="126881"/>
                    </a:lnTo>
                    <a:lnTo>
                      <a:pt x="758666" y="131957"/>
                    </a:lnTo>
                    <a:lnTo>
                      <a:pt x="756129" y="134494"/>
                    </a:lnTo>
                    <a:lnTo>
                      <a:pt x="753591" y="137032"/>
                    </a:lnTo>
                    <a:lnTo>
                      <a:pt x="761204" y="137032"/>
                    </a:lnTo>
                    <a:lnTo>
                      <a:pt x="761204" y="139570"/>
                    </a:lnTo>
                    <a:lnTo>
                      <a:pt x="758666" y="142107"/>
                    </a:lnTo>
                    <a:lnTo>
                      <a:pt x="758666" y="144645"/>
                    </a:lnTo>
                    <a:lnTo>
                      <a:pt x="761204" y="149720"/>
                    </a:lnTo>
                    <a:lnTo>
                      <a:pt x="766279" y="152258"/>
                    </a:lnTo>
                    <a:lnTo>
                      <a:pt x="781505" y="144645"/>
                    </a:lnTo>
                    <a:lnTo>
                      <a:pt x="784043" y="147182"/>
                    </a:lnTo>
                    <a:lnTo>
                      <a:pt x="786580" y="152258"/>
                    </a:lnTo>
                    <a:lnTo>
                      <a:pt x="781505" y="159871"/>
                    </a:lnTo>
                    <a:lnTo>
                      <a:pt x="778967" y="162408"/>
                    </a:lnTo>
                    <a:lnTo>
                      <a:pt x="778967" y="170021"/>
                    </a:lnTo>
                    <a:lnTo>
                      <a:pt x="781505" y="172559"/>
                    </a:lnTo>
                    <a:lnTo>
                      <a:pt x="789118" y="172559"/>
                    </a:lnTo>
                    <a:lnTo>
                      <a:pt x="794193" y="170021"/>
                    </a:lnTo>
                    <a:lnTo>
                      <a:pt x="794193" y="180172"/>
                    </a:lnTo>
                    <a:lnTo>
                      <a:pt x="799268" y="185247"/>
                    </a:lnTo>
                    <a:lnTo>
                      <a:pt x="804343" y="187785"/>
                    </a:lnTo>
                    <a:lnTo>
                      <a:pt x="809419" y="190322"/>
                    </a:lnTo>
                    <a:lnTo>
                      <a:pt x="814494" y="190322"/>
                    </a:lnTo>
                    <a:lnTo>
                      <a:pt x="814494" y="192860"/>
                    </a:lnTo>
                    <a:lnTo>
                      <a:pt x="811956" y="195398"/>
                    </a:lnTo>
                    <a:lnTo>
                      <a:pt x="809419" y="197935"/>
                    </a:lnTo>
                    <a:lnTo>
                      <a:pt x="806881" y="200473"/>
                    </a:lnTo>
                    <a:lnTo>
                      <a:pt x="806881" y="205548"/>
                    </a:lnTo>
                    <a:lnTo>
                      <a:pt x="809419" y="208086"/>
                    </a:lnTo>
                    <a:lnTo>
                      <a:pt x="817032" y="208086"/>
                    </a:lnTo>
                    <a:lnTo>
                      <a:pt x="819569" y="210623"/>
                    </a:lnTo>
                    <a:lnTo>
                      <a:pt x="822107" y="210623"/>
                    </a:lnTo>
                    <a:lnTo>
                      <a:pt x="824644" y="213161"/>
                    </a:lnTo>
                    <a:lnTo>
                      <a:pt x="819569" y="215699"/>
                    </a:lnTo>
                    <a:lnTo>
                      <a:pt x="817032" y="215699"/>
                    </a:lnTo>
                    <a:lnTo>
                      <a:pt x="814494" y="220774"/>
                    </a:lnTo>
                    <a:lnTo>
                      <a:pt x="817032" y="225849"/>
                    </a:lnTo>
                    <a:lnTo>
                      <a:pt x="822107" y="230924"/>
                    </a:lnTo>
                    <a:lnTo>
                      <a:pt x="829720" y="235999"/>
                    </a:lnTo>
                    <a:lnTo>
                      <a:pt x="834795" y="238537"/>
                    </a:lnTo>
                    <a:lnTo>
                      <a:pt x="839870" y="241075"/>
                    </a:lnTo>
                    <a:lnTo>
                      <a:pt x="842408" y="241075"/>
                    </a:lnTo>
                    <a:lnTo>
                      <a:pt x="847483" y="238537"/>
                    </a:lnTo>
                    <a:lnTo>
                      <a:pt x="847483" y="233462"/>
                    </a:lnTo>
                    <a:lnTo>
                      <a:pt x="852558" y="228387"/>
                    </a:lnTo>
                    <a:lnTo>
                      <a:pt x="855096" y="225849"/>
                    </a:lnTo>
                    <a:lnTo>
                      <a:pt x="860172" y="228387"/>
                    </a:lnTo>
                    <a:lnTo>
                      <a:pt x="862709" y="230924"/>
                    </a:lnTo>
                    <a:lnTo>
                      <a:pt x="862709" y="243612"/>
                    </a:lnTo>
                    <a:lnTo>
                      <a:pt x="867784" y="248688"/>
                    </a:lnTo>
                    <a:lnTo>
                      <a:pt x="872860" y="251225"/>
                    </a:lnTo>
                    <a:lnTo>
                      <a:pt x="883010" y="258838"/>
                    </a:lnTo>
                    <a:lnTo>
                      <a:pt x="890623" y="258838"/>
                    </a:lnTo>
                    <a:lnTo>
                      <a:pt x="890623" y="261376"/>
                    </a:lnTo>
                    <a:lnTo>
                      <a:pt x="893160" y="268989"/>
                    </a:lnTo>
                    <a:lnTo>
                      <a:pt x="893160" y="274064"/>
                    </a:lnTo>
                    <a:lnTo>
                      <a:pt x="895698" y="276602"/>
                    </a:lnTo>
                    <a:lnTo>
                      <a:pt x="903311" y="276602"/>
                    </a:lnTo>
                    <a:lnTo>
                      <a:pt x="903311" y="271526"/>
                    </a:lnTo>
                    <a:lnTo>
                      <a:pt x="905849" y="271526"/>
                    </a:lnTo>
                    <a:lnTo>
                      <a:pt x="905849" y="268989"/>
                    </a:lnTo>
                    <a:lnTo>
                      <a:pt x="908386" y="271526"/>
                    </a:lnTo>
                    <a:lnTo>
                      <a:pt x="908386" y="284214"/>
                    </a:lnTo>
                    <a:lnTo>
                      <a:pt x="910924" y="286752"/>
                    </a:lnTo>
                    <a:lnTo>
                      <a:pt x="915999" y="286752"/>
                    </a:lnTo>
                    <a:lnTo>
                      <a:pt x="915999" y="281677"/>
                    </a:lnTo>
                    <a:lnTo>
                      <a:pt x="918537" y="276602"/>
                    </a:lnTo>
                    <a:lnTo>
                      <a:pt x="931225" y="276602"/>
                    </a:lnTo>
                    <a:lnTo>
                      <a:pt x="933763" y="279139"/>
                    </a:lnTo>
                    <a:lnTo>
                      <a:pt x="936300" y="281677"/>
                    </a:lnTo>
                    <a:lnTo>
                      <a:pt x="938838" y="286752"/>
                    </a:lnTo>
                    <a:lnTo>
                      <a:pt x="938838" y="289290"/>
                    </a:lnTo>
                    <a:lnTo>
                      <a:pt x="936300" y="291827"/>
                    </a:lnTo>
                    <a:lnTo>
                      <a:pt x="936300" y="296903"/>
                    </a:lnTo>
                    <a:lnTo>
                      <a:pt x="933763" y="296903"/>
                    </a:lnTo>
                    <a:lnTo>
                      <a:pt x="933763" y="299440"/>
                    </a:lnTo>
                    <a:lnTo>
                      <a:pt x="931225" y="299440"/>
                    </a:lnTo>
                    <a:lnTo>
                      <a:pt x="931225" y="301978"/>
                    </a:lnTo>
                    <a:lnTo>
                      <a:pt x="946451" y="301978"/>
                    </a:lnTo>
                    <a:lnTo>
                      <a:pt x="946451" y="307053"/>
                    </a:lnTo>
                    <a:lnTo>
                      <a:pt x="943913" y="307053"/>
                    </a:lnTo>
                    <a:lnTo>
                      <a:pt x="943913" y="314666"/>
                    </a:lnTo>
                    <a:lnTo>
                      <a:pt x="941375" y="314666"/>
                    </a:lnTo>
                    <a:lnTo>
                      <a:pt x="941375" y="322279"/>
                    </a:lnTo>
                    <a:lnTo>
                      <a:pt x="946451" y="322279"/>
                    </a:lnTo>
                    <a:lnTo>
                      <a:pt x="946451" y="324816"/>
                    </a:lnTo>
                    <a:lnTo>
                      <a:pt x="948988" y="324816"/>
                    </a:lnTo>
                    <a:lnTo>
                      <a:pt x="948988" y="322279"/>
                    </a:lnTo>
                    <a:lnTo>
                      <a:pt x="954063" y="322279"/>
                    </a:lnTo>
                    <a:lnTo>
                      <a:pt x="954063" y="319741"/>
                    </a:lnTo>
                    <a:lnTo>
                      <a:pt x="956601" y="319741"/>
                    </a:lnTo>
                    <a:lnTo>
                      <a:pt x="956601" y="314666"/>
                    </a:lnTo>
                    <a:lnTo>
                      <a:pt x="959139" y="314666"/>
                    </a:lnTo>
                    <a:lnTo>
                      <a:pt x="959139" y="309591"/>
                    </a:lnTo>
                    <a:lnTo>
                      <a:pt x="961677" y="309591"/>
                    </a:lnTo>
                    <a:lnTo>
                      <a:pt x="961677" y="307053"/>
                    </a:lnTo>
                    <a:lnTo>
                      <a:pt x="964214" y="307053"/>
                    </a:lnTo>
                    <a:lnTo>
                      <a:pt x="964214" y="309591"/>
                    </a:lnTo>
                    <a:lnTo>
                      <a:pt x="966752" y="309591"/>
                    </a:lnTo>
                    <a:lnTo>
                      <a:pt x="966752" y="314666"/>
                    </a:lnTo>
                    <a:lnTo>
                      <a:pt x="964214" y="314666"/>
                    </a:lnTo>
                    <a:lnTo>
                      <a:pt x="964214" y="317204"/>
                    </a:lnTo>
                    <a:lnTo>
                      <a:pt x="961677" y="317204"/>
                    </a:lnTo>
                    <a:lnTo>
                      <a:pt x="964214" y="317204"/>
                    </a:lnTo>
                    <a:lnTo>
                      <a:pt x="964214" y="319741"/>
                    </a:lnTo>
                    <a:lnTo>
                      <a:pt x="971827" y="319741"/>
                    </a:lnTo>
                    <a:lnTo>
                      <a:pt x="971827" y="322279"/>
                    </a:lnTo>
                    <a:lnTo>
                      <a:pt x="976902" y="322279"/>
                    </a:lnTo>
                    <a:lnTo>
                      <a:pt x="976902" y="342569"/>
                    </a:lnTo>
                    <a:lnTo>
                      <a:pt x="981977" y="342569"/>
                    </a:lnTo>
                    <a:lnTo>
                      <a:pt x="981977" y="340032"/>
                    </a:lnTo>
                    <a:lnTo>
                      <a:pt x="984515" y="340032"/>
                    </a:lnTo>
                    <a:lnTo>
                      <a:pt x="984515" y="334956"/>
                    </a:lnTo>
                    <a:lnTo>
                      <a:pt x="987053" y="332419"/>
                    </a:lnTo>
                    <a:lnTo>
                      <a:pt x="987053" y="329881"/>
                    </a:lnTo>
                    <a:lnTo>
                      <a:pt x="997203" y="329881"/>
                    </a:lnTo>
                    <a:lnTo>
                      <a:pt x="997203" y="332419"/>
                    </a:lnTo>
                    <a:lnTo>
                      <a:pt x="1004816" y="332419"/>
                    </a:lnTo>
                    <a:lnTo>
                      <a:pt x="1007354" y="329881"/>
                    </a:lnTo>
                    <a:lnTo>
                      <a:pt x="1012429" y="329881"/>
                    </a:lnTo>
                    <a:lnTo>
                      <a:pt x="1012429" y="332419"/>
                    </a:lnTo>
                    <a:lnTo>
                      <a:pt x="1014967" y="332419"/>
                    </a:lnTo>
                    <a:lnTo>
                      <a:pt x="1014967" y="334956"/>
                    </a:lnTo>
                    <a:lnTo>
                      <a:pt x="1012429" y="337494"/>
                    </a:lnTo>
                    <a:lnTo>
                      <a:pt x="1002279" y="337494"/>
                    </a:lnTo>
                    <a:lnTo>
                      <a:pt x="1002279" y="340032"/>
                    </a:lnTo>
                    <a:lnTo>
                      <a:pt x="999741" y="340032"/>
                    </a:lnTo>
                    <a:lnTo>
                      <a:pt x="999741" y="342569"/>
                    </a:lnTo>
                    <a:lnTo>
                      <a:pt x="1007354" y="342569"/>
                    </a:lnTo>
                    <a:lnTo>
                      <a:pt x="1007354" y="347645"/>
                    </a:lnTo>
                    <a:lnTo>
                      <a:pt x="1004816" y="350182"/>
                    </a:lnTo>
                    <a:lnTo>
                      <a:pt x="1004816" y="352720"/>
                    </a:lnTo>
                    <a:lnTo>
                      <a:pt x="1007354" y="352720"/>
                    </a:lnTo>
                    <a:lnTo>
                      <a:pt x="1009891" y="350182"/>
                    </a:lnTo>
                    <a:lnTo>
                      <a:pt x="1012429" y="347645"/>
                    </a:lnTo>
                    <a:lnTo>
                      <a:pt x="1014967" y="347645"/>
                    </a:lnTo>
                    <a:lnTo>
                      <a:pt x="1014967" y="352720"/>
                    </a:lnTo>
                    <a:lnTo>
                      <a:pt x="1012429" y="352720"/>
                    </a:lnTo>
                    <a:lnTo>
                      <a:pt x="1012429" y="357795"/>
                    </a:lnTo>
                    <a:lnTo>
                      <a:pt x="1020042" y="357795"/>
                    </a:lnTo>
                    <a:lnTo>
                      <a:pt x="1022580" y="360333"/>
                    </a:lnTo>
                    <a:lnTo>
                      <a:pt x="1022580" y="365408"/>
                    </a:lnTo>
                    <a:lnTo>
                      <a:pt x="1020042" y="367946"/>
                    </a:lnTo>
                    <a:lnTo>
                      <a:pt x="1017504" y="367946"/>
                    </a:lnTo>
                    <a:lnTo>
                      <a:pt x="1017504" y="385709"/>
                    </a:lnTo>
                    <a:lnTo>
                      <a:pt x="1025117" y="385709"/>
                    </a:lnTo>
                    <a:lnTo>
                      <a:pt x="1025117" y="378096"/>
                    </a:lnTo>
                    <a:lnTo>
                      <a:pt x="1022580" y="378096"/>
                    </a:lnTo>
                    <a:lnTo>
                      <a:pt x="1022580" y="375559"/>
                    </a:lnTo>
                    <a:lnTo>
                      <a:pt x="1025117" y="375559"/>
                    </a:lnTo>
                    <a:lnTo>
                      <a:pt x="1025117" y="373021"/>
                    </a:lnTo>
                    <a:lnTo>
                      <a:pt x="1030192" y="373021"/>
                    </a:lnTo>
                    <a:lnTo>
                      <a:pt x="1030192" y="378096"/>
                    </a:lnTo>
                    <a:lnTo>
                      <a:pt x="1032730" y="380634"/>
                    </a:lnTo>
                    <a:lnTo>
                      <a:pt x="1032730" y="385709"/>
                    </a:lnTo>
                    <a:lnTo>
                      <a:pt x="1035268" y="385709"/>
                    </a:lnTo>
                    <a:lnTo>
                      <a:pt x="1035268" y="390784"/>
                    </a:lnTo>
                    <a:lnTo>
                      <a:pt x="1040343" y="390784"/>
                    </a:lnTo>
                    <a:lnTo>
                      <a:pt x="1040343" y="393322"/>
                    </a:lnTo>
                    <a:lnTo>
                      <a:pt x="1058096" y="393322"/>
                    </a:lnTo>
                    <a:lnTo>
                      <a:pt x="1058096" y="395859"/>
                    </a:lnTo>
                    <a:lnTo>
                      <a:pt x="1060633" y="395859"/>
                    </a:lnTo>
                    <a:lnTo>
                      <a:pt x="1060633" y="398397"/>
                    </a:lnTo>
                    <a:lnTo>
                      <a:pt x="1058096" y="398397"/>
                    </a:lnTo>
                    <a:lnTo>
                      <a:pt x="1058096" y="400935"/>
                    </a:lnTo>
                    <a:lnTo>
                      <a:pt x="1055558" y="400935"/>
                    </a:lnTo>
                    <a:lnTo>
                      <a:pt x="1055558" y="398397"/>
                    </a:lnTo>
                    <a:lnTo>
                      <a:pt x="1050483" y="398397"/>
                    </a:lnTo>
                    <a:lnTo>
                      <a:pt x="1050483" y="400935"/>
                    </a:lnTo>
                    <a:lnTo>
                      <a:pt x="1055558" y="400935"/>
                    </a:lnTo>
                    <a:lnTo>
                      <a:pt x="1055558" y="406010"/>
                    </a:lnTo>
                    <a:lnTo>
                      <a:pt x="1050483" y="406010"/>
                    </a:lnTo>
                    <a:lnTo>
                      <a:pt x="1050483" y="408548"/>
                    </a:lnTo>
                    <a:lnTo>
                      <a:pt x="1053021" y="411085"/>
                    </a:lnTo>
                    <a:lnTo>
                      <a:pt x="1055558" y="411085"/>
                    </a:lnTo>
                    <a:lnTo>
                      <a:pt x="1055558" y="426311"/>
                    </a:lnTo>
                    <a:lnTo>
                      <a:pt x="1053021" y="428849"/>
                    </a:lnTo>
                    <a:lnTo>
                      <a:pt x="1053021" y="431386"/>
                    </a:lnTo>
                    <a:lnTo>
                      <a:pt x="1045408" y="431386"/>
                    </a:lnTo>
                    <a:lnTo>
                      <a:pt x="1045408" y="433924"/>
                    </a:lnTo>
                    <a:lnTo>
                      <a:pt x="1040333" y="433924"/>
                    </a:lnTo>
                    <a:lnTo>
                      <a:pt x="1037795" y="436462"/>
                    </a:lnTo>
                    <a:lnTo>
                      <a:pt x="1035257" y="436462"/>
                    </a:lnTo>
                    <a:lnTo>
                      <a:pt x="1035257" y="438999"/>
                    </a:lnTo>
                    <a:lnTo>
                      <a:pt x="1025107" y="438999"/>
                    </a:lnTo>
                    <a:lnTo>
                      <a:pt x="1025107" y="436462"/>
                    </a:lnTo>
                    <a:lnTo>
                      <a:pt x="1020031" y="436462"/>
                    </a:lnTo>
                    <a:lnTo>
                      <a:pt x="1020031" y="433924"/>
                    </a:lnTo>
                    <a:lnTo>
                      <a:pt x="1017494" y="433924"/>
                    </a:lnTo>
                    <a:lnTo>
                      <a:pt x="1017494" y="431386"/>
                    </a:lnTo>
                    <a:lnTo>
                      <a:pt x="1012419" y="431386"/>
                    </a:lnTo>
                    <a:lnTo>
                      <a:pt x="1012419" y="428849"/>
                    </a:lnTo>
                    <a:lnTo>
                      <a:pt x="1007343" y="428849"/>
                    </a:lnTo>
                    <a:lnTo>
                      <a:pt x="1007343" y="433924"/>
                    </a:lnTo>
                    <a:lnTo>
                      <a:pt x="1009881" y="436462"/>
                    </a:lnTo>
                    <a:lnTo>
                      <a:pt x="1009881" y="438999"/>
                    </a:lnTo>
                    <a:lnTo>
                      <a:pt x="1012419" y="438999"/>
                    </a:lnTo>
                    <a:lnTo>
                      <a:pt x="1012419" y="441537"/>
                    </a:lnTo>
                    <a:lnTo>
                      <a:pt x="1014956" y="441537"/>
                    </a:lnTo>
                    <a:lnTo>
                      <a:pt x="1014956" y="444074"/>
                    </a:lnTo>
                    <a:lnTo>
                      <a:pt x="1020031" y="444074"/>
                    </a:lnTo>
                    <a:lnTo>
                      <a:pt x="1020031" y="446612"/>
                    </a:lnTo>
                    <a:lnTo>
                      <a:pt x="1022569" y="446612"/>
                    </a:lnTo>
                    <a:lnTo>
                      <a:pt x="1022569" y="449150"/>
                    </a:lnTo>
                    <a:lnTo>
                      <a:pt x="1025107" y="449150"/>
                    </a:lnTo>
                    <a:lnTo>
                      <a:pt x="1025107" y="456763"/>
                    </a:lnTo>
                    <a:lnTo>
                      <a:pt x="999741" y="456763"/>
                    </a:lnTo>
                    <a:lnTo>
                      <a:pt x="999741" y="459300"/>
                    </a:lnTo>
                    <a:lnTo>
                      <a:pt x="989590" y="459300"/>
                    </a:lnTo>
                    <a:lnTo>
                      <a:pt x="989590" y="461838"/>
                    </a:lnTo>
                    <a:lnTo>
                      <a:pt x="981977" y="461838"/>
                    </a:lnTo>
                    <a:lnTo>
                      <a:pt x="981977" y="464376"/>
                    </a:lnTo>
                    <a:lnTo>
                      <a:pt x="971827" y="464376"/>
                    </a:lnTo>
                    <a:lnTo>
                      <a:pt x="971827" y="466913"/>
                    </a:lnTo>
                    <a:lnTo>
                      <a:pt x="961677" y="466913"/>
                    </a:lnTo>
                    <a:lnTo>
                      <a:pt x="961677" y="469451"/>
                    </a:lnTo>
                    <a:lnTo>
                      <a:pt x="954063" y="469451"/>
                    </a:lnTo>
                    <a:lnTo>
                      <a:pt x="954063" y="471988"/>
                    </a:lnTo>
                    <a:lnTo>
                      <a:pt x="948988" y="471988"/>
                    </a:lnTo>
                    <a:lnTo>
                      <a:pt x="946451" y="474526"/>
                    </a:lnTo>
                    <a:lnTo>
                      <a:pt x="943913" y="474526"/>
                    </a:lnTo>
                    <a:lnTo>
                      <a:pt x="943913" y="477064"/>
                    </a:lnTo>
                    <a:lnTo>
                      <a:pt x="941375" y="477064"/>
                    </a:lnTo>
                    <a:lnTo>
                      <a:pt x="941375" y="479601"/>
                    </a:lnTo>
                    <a:lnTo>
                      <a:pt x="938838" y="479601"/>
                    </a:lnTo>
                    <a:lnTo>
                      <a:pt x="936300" y="482139"/>
                    </a:lnTo>
                    <a:lnTo>
                      <a:pt x="933763" y="484676"/>
                    </a:lnTo>
                    <a:lnTo>
                      <a:pt x="933763" y="487214"/>
                    </a:lnTo>
                    <a:lnTo>
                      <a:pt x="931225" y="487214"/>
                    </a:lnTo>
                    <a:lnTo>
                      <a:pt x="931225" y="489752"/>
                    </a:lnTo>
                    <a:lnTo>
                      <a:pt x="928687" y="489752"/>
                    </a:lnTo>
                    <a:lnTo>
                      <a:pt x="928687" y="492289"/>
                    </a:lnTo>
                    <a:lnTo>
                      <a:pt x="926150" y="494827"/>
                    </a:lnTo>
                    <a:lnTo>
                      <a:pt x="926150" y="497365"/>
                    </a:lnTo>
                    <a:lnTo>
                      <a:pt x="923612" y="497365"/>
                    </a:lnTo>
                    <a:lnTo>
                      <a:pt x="923612" y="499902"/>
                    </a:lnTo>
                    <a:lnTo>
                      <a:pt x="921074" y="499902"/>
                    </a:lnTo>
                    <a:lnTo>
                      <a:pt x="921074" y="502440"/>
                    </a:lnTo>
                    <a:lnTo>
                      <a:pt x="918537" y="502440"/>
                    </a:lnTo>
                    <a:lnTo>
                      <a:pt x="918537" y="504977"/>
                    </a:lnTo>
                    <a:lnTo>
                      <a:pt x="913461" y="507515"/>
                    </a:lnTo>
                    <a:lnTo>
                      <a:pt x="905849" y="515128"/>
                    </a:lnTo>
                    <a:lnTo>
                      <a:pt x="903311" y="522741"/>
                    </a:lnTo>
                    <a:lnTo>
                      <a:pt x="903311" y="543042"/>
                    </a:lnTo>
                    <a:lnTo>
                      <a:pt x="905849" y="545580"/>
                    </a:lnTo>
                    <a:lnTo>
                      <a:pt x="908386" y="550655"/>
                    </a:lnTo>
                    <a:lnTo>
                      <a:pt x="908386" y="553193"/>
                    </a:lnTo>
                    <a:lnTo>
                      <a:pt x="905849" y="558268"/>
                    </a:lnTo>
                    <a:lnTo>
                      <a:pt x="893160" y="565881"/>
                    </a:lnTo>
                    <a:lnTo>
                      <a:pt x="888085" y="568418"/>
                    </a:lnTo>
                    <a:lnTo>
                      <a:pt x="880472" y="573493"/>
                    </a:lnTo>
                    <a:lnTo>
                      <a:pt x="872860" y="578569"/>
                    </a:lnTo>
                    <a:lnTo>
                      <a:pt x="870322" y="578569"/>
                    </a:lnTo>
                    <a:lnTo>
                      <a:pt x="862709" y="583644"/>
                    </a:lnTo>
                    <a:lnTo>
                      <a:pt x="857634" y="583644"/>
                    </a:lnTo>
                    <a:lnTo>
                      <a:pt x="850021" y="586182"/>
                    </a:lnTo>
                    <a:lnTo>
                      <a:pt x="837333" y="586182"/>
                    </a:lnTo>
                    <a:lnTo>
                      <a:pt x="829720" y="591257"/>
                    </a:lnTo>
                    <a:lnTo>
                      <a:pt x="824644" y="596332"/>
                    </a:lnTo>
                    <a:lnTo>
                      <a:pt x="819569" y="601407"/>
                    </a:lnTo>
                    <a:lnTo>
                      <a:pt x="814494" y="606483"/>
                    </a:lnTo>
                    <a:lnTo>
                      <a:pt x="804343" y="614096"/>
                    </a:lnTo>
                    <a:lnTo>
                      <a:pt x="796731" y="616633"/>
                    </a:lnTo>
                    <a:lnTo>
                      <a:pt x="784043" y="621708"/>
                    </a:lnTo>
                    <a:lnTo>
                      <a:pt x="778967" y="626784"/>
                    </a:lnTo>
                    <a:lnTo>
                      <a:pt x="776429" y="629321"/>
                    </a:lnTo>
                    <a:lnTo>
                      <a:pt x="773892" y="634397"/>
                    </a:lnTo>
                    <a:lnTo>
                      <a:pt x="768817" y="642010"/>
                    </a:lnTo>
                    <a:lnTo>
                      <a:pt x="766279" y="647085"/>
                    </a:lnTo>
                    <a:lnTo>
                      <a:pt x="766279" y="657235"/>
                    </a:lnTo>
                    <a:lnTo>
                      <a:pt x="761204" y="664848"/>
                    </a:lnTo>
                    <a:lnTo>
                      <a:pt x="758666" y="672461"/>
                    </a:lnTo>
                    <a:lnTo>
                      <a:pt x="761204" y="677536"/>
                    </a:lnTo>
                    <a:lnTo>
                      <a:pt x="763741" y="685149"/>
                    </a:lnTo>
                    <a:lnTo>
                      <a:pt x="766279" y="690224"/>
                    </a:lnTo>
                    <a:lnTo>
                      <a:pt x="766279" y="710515"/>
                    </a:lnTo>
                    <a:lnTo>
                      <a:pt x="768817" y="718128"/>
                    </a:lnTo>
                    <a:lnTo>
                      <a:pt x="725688" y="794235"/>
                    </a:lnTo>
                    <a:lnTo>
                      <a:pt x="436472" y="794235"/>
                    </a:lnTo>
                    <a:lnTo>
                      <a:pt x="428859" y="796773"/>
                    </a:lnTo>
                    <a:lnTo>
                      <a:pt x="418709" y="794235"/>
                    </a:lnTo>
                    <a:lnTo>
                      <a:pt x="411096" y="794235"/>
                    </a:lnTo>
                    <a:lnTo>
                      <a:pt x="406021" y="791698"/>
                    </a:lnTo>
                    <a:lnTo>
                      <a:pt x="400945" y="789160"/>
                    </a:lnTo>
                    <a:lnTo>
                      <a:pt x="395870" y="784085"/>
                    </a:lnTo>
                    <a:lnTo>
                      <a:pt x="380644" y="771397"/>
                    </a:lnTo>
                    <a:lnTo>
                      <a:pt x="373031" y="766322"/>
                    </a:lnTo>
                    <a:lnTo>
                      <a:pt x="362881" y="758709"/>
                    </a:lnTo>
                    <a:lnTo>
                      <a:pt x="355268" y="753633"/>
                    </a:lnTo>
                    <a:lnTo>
                      <a:pt x="347655" y="748558"/>
                    </a:lnTo>
                    <a:lnTo>
                      <a:pt x="337504" y="740945"/>
                    </a:lnTo>
                    <a:lnTo>
                      <a:pt x="329892" y="738408"/>
                    </a:lnTo>
                    <a:lnTo>
                      <a:pt x="319741" y="730795"/>
                    </a:lnTo>
                    <a:lnTo>
                      <a:pt x="314666" y="725719"/>
                    </a:lnTo>
                    <a:lnTo>
                      <a:pt x="309590" y="723182"/>
                    </a:lnTo>
                    <a:lnTo>
                      <a:pt x="289290" y="723182"/>
                    </a:lnTo>
                    <a:lnTo>
                      <a:pt x="276601" y="725719"/>
                    </a:lnTo>
                    <a:lnTo>
                      <a:pt x="266451" y="730795"/>
                    </a:lnTo>
                    <a:lnTo>
                      <a:pt x="253763" y="735870"/>
                    </a:lnTo>
                    <a:lnTo>
                      <a:pt x="248687" y="740945"/>
                    </a:lnTo>
                    <a:lnTo>
                      <a:pt x="238537" y="748558"/>
                    </a:lnTo>
                    <a:lnTo>
                      <a:pt x="233462" y="756171"/>
                    </a:lnTo>
                    <a:lnTo>
                      <a:pt x="228387" y="758709"/>
                    </a:lnTo>
                    <a:lnTo>
                      <a:pt x="218236" y="756171"/>
                    </a:lnTo>
                    <a:lnTo>
                      <a:pt x="215698" y="753633"/>
                    </a:lnTo>
                    <a:lnTo>
                      <a:pt x="208085" y="751096"/>
                    </a:lnTo>
                    <a:lnTo>
                      <a:pt x="203010" y="743483"/>
                    </a:lnTo>
                    <a:lnTo>
                      <a:pt x="203010" y="735870"/>
                    </a:lnTo>
                    <a:lnTo>
                      <a:pt x="200473" y="723182"/>
                    </a:lnTo>
                    <a:lnTo>
                      <a:pt x="197935" y="715569"/>
                    </a:lnTo>
                    <a:lnTo>
                      <a:pt x="192860" y="705418"/>
                    </a:lnTo>
                    <a:lnTo>
                      <a:pt x="190322" y="702881"/>
                    </a:lnTo>
                    <a:lnTo>
                      <a:pt x="187784" y="697805"/>
                    </a:lnTo>
                    <a:lnTo>
                      <a:pt x="182709" y="690193"/>
                    </a:lnTo>
                    <a:lnTo>
                      <a:pt x="177634" y="687655"/>
                    </a:lnTo>
                    <a:lnTo>
                      <a:pt x="172559" y="687655"/>
                    </a:lnTo>
                    <a:lnTo>
                      <a:pt x="167483" y="685117"/>
                    </a:lnTo>
                    <a:lnTo>
                      <a:pt x="159870" y="680042"/>
                    </a:lnTo>
                    <a:lnTo>
                      <a:pt x="154795" y="672429"/>
                    </a:lnTo>
                    <a:lnTo>
                      <a:pt x="152258" y="667354"/>
                    </a:lnTo>
                    <a:lnTo>
                      <a:pt x="144645" y="657204"/>
                    </a:lnTo>
                    <a:lnTo>
                      <a:pt x="139570" y="649591"/>
                    </a:lnTo>
                    <a:lnTo>
                      <a:pt x="139570" y="629300"/>
                    </a:lnTo>
                    <a:lnTo>
                      <a:pt x="137032" y="624225"/>
                    </a:lnTo>
                    <a:lnTo>
                      <a:pt x="134494" y="621687"/>
                    </a:lnTo>
                    <a:lnTo>
                      <a:pt x="124344" y="611537"/>
                    </a:lnTo>
                    <a:lnTo>
                      <a:pt x="119268" y="603924"/>
                    </a:lnTo>
                    <a:lnTo>
                      <a:pt x="119268" y="573483"/>
                    </a:lnTo>
                    <a:lnTo>
                      <a:pt x="121806" y="565870"/>
                    </a:lnTo>
                    <a:lnTo>
                      <a:pt x="119268" y="560795"/>
                    </a:lnTo>
                    <a:lnTo>
                      <a:pt x="119268" y="555719"/>
                    </a:lnTo>
                    <a:lnTo>
                      <a:pt x="114193" y="550644"/>
                    </a:lnTo>
                    <a:lnTo>
                      <a:pt x="111656" y="543031"/>
                    </a:lnTo>
                    <a:lnTo>
                      <a:pt x="106580" y="535419"/>
                    </a:lnTo>
                    <a:lnTo>
                      <a:pt x="104042" y="530343"/>
                    </a:lnTo>
                    <a:lnTo>
                      <a:pt x="104042" y="502440"/>
                    </a:lnTo>
                    <a:lnTo>
                      <a:pt x="101505" y="492289"/>
                    </a:lnTo>
                    <a:lnTo>
                      <a:pt x="96430" y="484676"/>
                    </a:lnTo>
                    <a:lnTo>
                      <a:pt x="91354" y="474526"/>
                    </a:lnTo>
                    <a:lnTo>
                      <a:pt x="91354" y="466913"/>
                    </a:lnTo>
                    <a:lnTo>
                      <a:pt x="93892" y="464376"/>
                    </a:lnTo>
                    <a:lnTo>
                      <a:pt x="96430" y="464376"/>
                    </a:lnTo>
                    <a:lnTo>
                      <a:pt x="98967" y="461838"/>
                    </a:lnTo>
                    <a:lnTo>
                      <a:pt x="98967" y="459300"/>
                    </a:lnTo>
                    <a:lnTo>
                      <a:pt x="101505" y="454225"/>
                    </a:lnTo>
                    <a:lnTo>
                      <a:pt x="101505" y="446612"/>
                    </a:lnTo>
                    <a:lnTo>
                      <a:pt x="96430" y="436462"/>
                    </a:lnTo>
                    <a:lnTo>
                      <a:pt x="83742" y="423773"/>
                    </a:lnTo>
                    <a:lnTo>
                      <a:pt x="81204" y="413623"/>
                    </a:lnTo>
                    <a:lnTo>
                      <a:pt x="81204" y="400935"/>
                    </a:lnTo>
                    <a:lnTo>
                      <a:pt x="78666" y="390784"/>
                    </a:lnTo>
                    <a:lnTo>
                      <a:pt x="76129" y="385709"/>
                    </a:lnTo>
                    <a:lnTo>
                      <a:pt x="68516" y="380634"/>
                    </a:lnTo>
                    <a:lnTo>
                      <a:pt x="60903" y="380634"/>
                    </a:lnTo>
                    <a:lnTo>
                      <a:pt x="53290" y="383171"/>
                    </a:lnTo>
                    <a:lnTo>
                      <a:pt x="48215" y="383171"/>
                    </a:lnTo>
                    <a:lnTo>
                      <a:pt x="45677" y="385709"/>
                    </a:lnTo>
                    <a:lnTo>
                      <a:pt x="40602" y="385709"/>
                    </a:lnTo>
                    <a:lnTo>
                      <a:pt x="38064" y="380634"/>
                    </a:lnTo>
                    <a:lnTo>
                      <a:pt x="38064" y="373021"/>
                    </a:lnTo>
                    <a:lnTo>
                      <a:pt x="40602" y="367946"/>
                    </a:lnTo>
                    <a:lnTo>
                      <a:pt x="40602" y="365408"/>
                    </a:lnTo>
                    <a:lnTo>
                      <a:pt x="43139" y="362870"/>
                    </a:lnTo>
                    <a:lnTo>
                      <a:pt x="43139" y="357795"/>
                    </a:lnTo>
                    <a:lnTo>
                      <a:pt x="48215" y="347645"/>
                    </a:lnTo>
                    <a:lnTo>
                      <a:pt x="45677" y="345107"/>
                    </a:lnTo>
                    <a:lnTo>
                      <a:pt x="45677" y="340032"/>
                    </a:lnTo>
                    <a:lnTo>
                      <a:pt x="32989" y="324806"/>
                    </a:lnTo>
                    <a:lnTo>
                      <a:pt x="30451" y="322268"/>
                    </a:lnTo>
                    <a:lnTo>
                      <a:pt x="27914" y="319731"/>
                    </a:lnTo>
                    <a:lnTo>
                      <a:pt x="22839" y="314655"/>
                    </a:lnTo>
                    <a:lnTo>
                      <a:pt x="20301" y="312118"/>
                    </a:lnTo>
                    <a:lnTo>
                      <a:pt x="17763" y="309580"/>
                    </a:lnTo>
                    <a:lnTo>
                      <a:pt x="17763" y="307042"/>
                    </a:lnTo>
                    <a:lnTo>
                      <a:pt x="15225" y="304505"/>
                    </a:lnTo>
                    <a:lnTo>
                      <a:pt x="15225" y="301967"/>
                    </a:lnTo>
                    <a:lnTo>
                      <a:pt x="12688" y="299430"/>
                    </a:lnTo>
                    <a:lnTo>
                      <a:pt x="7613" y="296892"/>
                    </a:lnTo>
                    <a:lnTo>
                      <a:pt x="0" y="286742"/>
                    </a:lnTo>
                    <a:lnTo>
                      <a:pt x="0" y="274053"/>
                    </a:lnTo>
                    <a:lnTo>
                      <a:pt x="2537" y="271516"/>
                    </a:lnTo>
                    <a:lnTo>
                      <a:pt x="10150" y="268978"/>
                    </a:lnTo>
                    <a:lnTo>
                      <a:pt x="12688" y="266441"/>
                    </a:lnTo>
                    <a:lnTo>
                      <a:pt x="17763" y="263903"/>
                    </a:lnTo>
                    <a:lnTo>
                      <a:pt x="22839" y="261365"/>
                    </a:lnTo>
                    <a:lnTo>
                      <a:pt x="27914" y="258828"/>
                    </a:lnTo>
                    <a:lnTo>
                      <a:pt x="30451" y="256290"/>
                    </a:lnTo>
                    <a:lnTo>
                      <a:pt x="35527" y="253752"/>
                    </a:lnTo>
                    <a:lnTo>
                      <a:pt x="38064" y="253752"/>
                    </a:lnTo>
                    <a:lnTo>
                      <a:pt x="43139" y="248677"/>
                    </a:lnTo>
                    <a:lnTo>
                      <a:pt x="43139" y="248677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0107568-3043-F582-90B8-1A73A2DD542B}"/>
                  </a:ext>
                </a:extLst>
              </p:cNvPr>
              <p:cNvSpPr/>
              <p:nvPr/>
            </p:nvSpPr>
            <p:spPr>
              <a:xfrm>
                <a:off x="7574570" y="2263602"/>
                <a:ext cx="860224" cy="1278816"/>
              </a:xfrm>
              <a:custGeom>
                <a:avLst/>
                <a:gdLst>
                  <a:gd name="connsiteX0" fmla="*/ 177624 w 860224"/>
                  <a:gd name="connsiteY0" fmla="*/ 905902 h 1278816"/>
                  <a:gd name="connsiteX1" fmla="*/ 172548 w 860224"/>
                  <a:gd name="connsiteY1" fmla="*/ 903364 h 1278816"/>
                  <a:gd name="connsiteX2" fmla="*/ 170011 w 860224"/>
                  <a:gd name="connsiteY2" fmla="*/ 903364 h 1278816"/>
                  <a:gd name="connsiteX3" fmla="*/ 167473 w 860224"/>
                  <a:gd name="connsiteY3" fmla="*/ 905902 h 1278816"/>
                  <a:gd name="connsiteX4" fmla="*/ 164936 w 860224"/>
                  <a:gd name="connsiteY4" fmla="*/ 908439 h 1278816"/>
                  <a:gd name="connsiteX5" fmla="*/ 159860 w 860224"/>
                  <a:gd name="connsiteY5" fmla="*/ 908439 h 1278816"/>
                  <a:gd name="connsiteX6" fmla="*/ 159860 w 860224"/>
                  <a:gd name="connsiteY6" fmla="*/ 903364 h 1278816"/>
                  <a:gd name="connsiteX7" fmla="*/ 162398 w 860224"/>
                  <a:gd name="connsiteY7" fmla="*/ 900826 h 1278816"/>
                  <a:gd name="connsiteX8" fmla="*/ 162398 w 860224"/>
                  <a:gd name="connsiteY8" fmla="*/ 898289 h 1278816"/>
                  <a:gd name="connsiteX9" fmla="*/ 157322 w 860224"/>
                  <a:gd name="connsiteY9" fmla="*/ 898289 h 1278816"/>
                  <a:gd name="connsiteX10" fmla="*/ 154785 w 860224"/>
                  <a:gd name="connsiteY10" fmla="*/ 895751 h 1278816"/>
                  <a:gd name="connsiteX11" fmla="*/ 154785 w 860224"/>
                  <a:gd name="connsiteY11" fmla="*/ 893213 h 1278816"/>
                  <a:gd name="connsiteX12" fmla="*/ 157322 w 860224"/>
                  <a:gd name="connsiteY12" fmla="*/ 890676 h 1278816"/>
                  <a:gd name="connsiteX13" fmla="*/ 157322 w 860224"/>
                  <a:gd name="connsiteY13" fmla="*/ 888138 h 1278816"/>
                  <a:gd name="connsiteX14" fmla="*/ 154785 w 860224"/>
                  <a:gd name="connsiteY14" fmla="*/ 885601 h 1278816"/>
                  <a:gd name="connsiteX15" fmla="*/ 149710 w 860224"/>
                  <a:gd name="connsiteY15" fmla="*/ 883063 h 1278816"/>
                  <a:gd name="connsiteX16" fmla="*/ 142097 w 860224"/>
                  <a:gd name="connsiteY16" fmla="*/ 883063 h 1278816"/>
                  <a:gd name="connsiteX17" fmla="*/ 142097 w 860224"/>
                  <a:gd name="connsiteY17" fmla="*/ 880525 h 1278816"/>
                  <a:gd name="connsiteX18" fmla="*/ 139559 w 860224"/>
                  <a:gd name="connsiteY18" fmla="*/ 880525 h 1278816"/>
                  <a:gd name="connsiteX19" fmla="*/ 139559 w 860224"/>
                  <a:gd name="connsiteY19" fmla="*/ 888138 h 1278816"/>
                  <a:gd name="connsiteX20" fmla="*/ 134484 w 860224"/>
                  <a:gd name="connsiteY20" fmla="*/ 888138 h 1278816"/>
                  <a:gd name="connsiteX21" fmla="*/ 134484 w 860224"/>
                  <a:gd name="connsiteY21" fmla="*/ 883063 h 1278816"/>
                  <a:gd name="connsiteX22" fmla="*/ 131946 w 860224"/>
                  <a:gd name="connsiteY22" fmla="*/ 875450 h 1278816"/>
                  <a:gd name="connsiteX23" fmla="*/ 131946 w 860224"/>
                  <a:gd name="connsiteY23" fmla="*/ 870375 h 1278816"/>
                  <a:gd name="connsiteX24" fmla="*/ 129408 w 860224"/>
                  <a:gd name="connsiteY24" fmla="*/ 870375 h 1278816"/>
                  <a:gd name="connsiteX25" fmla="*/ 124333 w 860224"/>
                  <a:gd name="connsiteY25" fmla="*/ 867837 h 1278816"/>
                  <a:gd name="connsiteX26" fmla="*/ 121796 w 860224"/>
                  <a:gd name="connsiteY26" fmla="*/ 865300 h 1278816"/>
                  <a:gd name="connsiteX27" fmla="*/ 121796 w 860224"/>
                  <a:gd name="connsiteY27" fmla="*/ 860224 h 1278816"/>
                  <a:gd name="connsiteX28" fmla="*/ 124333 w 860224"/>
                  <a:gd name="connsiteY28" fmla="*/ 857687 h 1278816"/>
                  <a:gd name="connsiteX29" fmla="*/ 126871 w 860224"/>
                  <a:gd name="connsiteY29" fmla="*/ 850074 h 1278816"/>
                  <a:gd name="connsiteX30" fmla="*/ 126871 w 860224"/>
                  <a:gd name="connsiteY30" fmla="*/ 842461 h 1278816"/>
                  <a:gd name="connsiteX31" fmla="*/ 124333 w 860224"/>
                  <a:gd name="connsiteY31" fmla="*/ 839923 h 1278816"/>
                  <a:gd name="connsiteX32" fmla="*/ 124333 w 860224"/>
                  <a:gd name="connsiteY32" fmla="*/ 832310 h 1278816"/>
                  <a:gd name="connsiteX33" fmla="*/ 126871 w 860224"/>
                  <a:gd name="connsiteY33" fmla="*/ 829773 h 1278816"/>
                  <a:gd name="connsiteX34" fmla="*/ 129408 w 860224"/>
                  <a:gd name="connsiteY34" fmla="*/ 829773 h 1278816"/>
                  <a:gd name="connsiteX35" fmla="*/ 131946 w 860224"/>
                  <a:gd name="connsiteY35" fmla="*/ 827235 h 1278816"/>
                  <a:gd name="connsiteX36" fmla="*/ 134484 w 860224"/>
                  <a:gd name="connsiteY36" fmla="*/ 824697 h 1278816"/>
                  <a:gd name="connsiteX37" fmla="*/ 134484 w 860224"/>
                  <a:gd name="connsiteY37" fmla="*/ 819622 h 1278816"/>
                  <a:gd name="connsiteX38" fmla="*/ 131946 w 860224"/>
                  <a:gd name="connsiteY38" fmla="*/ 817085 h 1278816"/>
                  <a:gd name="connsiteX39" fmla="*/ 129408 w 860224"/>
                  <a:gd name="connsiteY39" fmla="*/ 819622 h 1278816"/>
                  <a:gd name="connsiteX40" fmla="*/ 129408 w 860224"/>
                  <a:gd name="connsiteY40" fmla="*/ 822160 h 1278816"/>
                  <a:gd name="connsiteX41" fmla="*/ 126871 w 860224"/>
                  <a:gd name="connsiteY41" fmla="*/ 822160 h 1278816"/>
                  <a:gd name="connsiteX42" fmla="*/ 124333 w 860224"/>
                  <a:gd name="connsiteY42" fmla="*/ 819622 h 1278816"/>
                  <a:gd name="connsiteX43" fmla="*/ 124333 w 860224"/>
                  <a:gd name="connsiteY43" fmla="*/ 814547 h 1278816"/>
                  <a:gd name="connsiteX44" fmla="*/ 126871 w 860224"/>
                  <a:gd name="connsiteY44" fmla="*/ 812009 h 1278816"/>
                  <a:gd name="connsiteX45" fmla="*/ 129408 w 860224"/>
                  <a:gd name="connsiteY45" fmla="*/ 804396 h 1278816"/>
                  <a:gd name="connsiteX46" fmla="*/ 137022 w 860224"/>
                  <a:gd name="connsiteY46" fmla="*/ 799321 h 1278816"/>
                  <a:gd name="connsiteX47" fmla="*/ 142097 w 860224"/>
                  <a:gd name="connsiteY47" fmla="*/ 796784 h 1278816"/>
                  <a:gd name="connsiteX48" fmla="*/ 149710 w 860224"/>
                  <a:gd name="connsiteY48" fmla="*/ 794246 h 1278816"/>
                  <a:gd name="connsiteX49" fmla="*/ 152247 w 860224"/>
                  <a:gd name="connsiteY49" fmla="*/ 789171 h 1278816"/>
                  <a:gd name="connsiteX50" fmla="*/ 154785 w 860224"/>
                  <a:gd name="connsiteY50" fmla="*/ 786633 h 1278816"/>
                  <a:gd name="connsiteX51" fmla="*/ 152247 w 860224"/>
                  <a:gd name="connsiteY51" fmla="*/ 784095 h 1278816"/>
                  <a:gd name="connsiteX52" fmla="*/ 147172 w 860224"/>
                  <a:gd name="connsiteY52" fmla="*/ 784095 h 1278816"/>
                  <a:gd name="connsiteX53" fmla="*/ 142097 w 860224"/>
                  <a:gd name="connsiteY53" fmla="*/ 781558 h 1278816"/>
                  <a:gd name="connsiteX54" fmla="*/ 142097 w 860224"/>
                  <a:gd name="connsiteY54" fmla="*/ 768870 h 1278816"/>
                  <a:gd name="connsiteX55" fmla="*/ 139559 w 860224"/>
                  <a:gd name="connsiteY55" fmla="*/ 766332 h 1278816"/>
                  <a:gd name="connsiteX56" fmla="*/ 134484 w 860224"/>
                  <a:gd name="connsiteY56" fmla="*/ 766332 h 1278816"/>
                  <a:gd name="connsiteX57" fmla="*/ 134484 w 860224"/>
                  <a:gd name="connsiteY57" fmla="*/ 748579 h 1278816"/>
                  <a:gd name="connsiteX58" fmla="*/ 137022 w 860224"/>
                  <a:gd name="connsiteY58" fmla="*/ 738429 h 1278816"/>
                  <a:gd name="connsiteX59" fmla="*/ 139559 w 860224"/>
                  <a:gd name="connsiteY59" fmla="*/ 728278 h 1278816"/>
                  <a:gd name="connsiteX60" fmla="*/ 147172 w 860224"/>
                  <a:gd name="connsiteY60" fmla="*/ 720665 h 1278816"/>
                  <a:gd name="connsiteX61" fmla="*/ 154785 w 860224"/>
                  <a:gd name="connsiteY61" fmla="*/ 715590 h 1278816"/>
                  <a:gd name="connsiteX62" fmla="*/ 167473 w 860224"/>
                  <a:gd name="connsiteY62" fmla="*/ 715590 h 1278816"/>
                  <a:gd name="connsiteX63" fmla="*/ 167473 w 860224"/>
                  <a:gd name="connsiteY63" fmla="*/ 710515 h 1278816"/>
                  <a:gd name="connsiteX64" fmla="*/ 164936 w 860224"/>
                  <a:gd name="connsiteY64" fmla="*/ 702902 h 1278816"/>
                  <a:gd name="connsiteX65" fmla="*/ 162398 w 860224"/>
                  <a:gd name="connsiteY65" fmla="*/ 695289 h 1278816"/>
                  <a:gd name="connsiteX66" fmla="*/ 159860 w 860224"/>
                  <a:gd name="connsiteY66" fmla="*/ 695289 h 1278816"/>
                  <a:gd name="connsiteX67" fmla="*/ 159860 w 860224"/>
                  <a:gd name="connsiteY67" fmla="*/ 692751 h 1278816"/>
                  <a:gd name="connsiteX68" fmla="*/ 157322 w 860224"/>
                  <a:gd name="connsiteY68" fmla="*/ 692751 h 1278816"/>
                  <a:gd name="connsiteX69" fmla="*/ 154785 w 860224"/>
                  <a:gd name="connsiteY69" fmla="*/ 690214 h 1278816"/>
                  <a:gd name="connsiteX70" fmla="*/ 152247 w 860224"/>
                  <a:gd name="connsiteY70" fmla="*/ 687676 h 1278816"/>
                  <a:gd name="connsiteX71" fmla="*/ 149710 w 860224"/>
                  <a:gd name="connsiteY71" fmla="*/ 685138 h 1278816"/>
                  <a:gd name="connsiteX72" fmla="*/ 149710 w 860224"/>
                  <a:gd name="connsiteY72" fmla="*/ 677526 h 1278816"/>
                  <a:gd name="connsiteX73" fmla="*/ 152247 w 860224"/>
                  <a:gd name="connsiteY73" fmla="*/ 674988 h 1278816"/>
                  <a:gd name="connsiteX74" fmla="*/ 154785 w 860224"/>
                  <a:gd name="connsiteY74" fmla="*/ 674988 h 1278816"/>
                  <a:gd name="connsiteX75" fmla="*/ 157322 w 860224"/>
                  <a:gd name="connsiteY75" fmla="*/ 672450 h 1278816"/>
                  <a:gd name="connsiteX76" fmla="*/ 172548 w 860224"/>
                  <a:gd name="connsiteY76" fmla="*/ 672450 h 1278816"/>
                  <a:gd name="connsiteX77" fmla="*/ 175086 w 860224"/>
                  <a:gd name="connsiteY77" fmla="*/ 669913 h 1278816"/>
                  <a:gd name="connsiteX78" fmla="*/ 180161 w 860224"/>
                  <a:gd name="connsiteY78" fmla="*/ 669913 h 1278816"/>
                  <a:gd name="connsiteX79" fmla="*/ 180161 w 860224"/>
                  <a:gd name="connsiteY79" fmla="*/ 672450 h 1278816"/>
                  <a:gd name="connsiteX80" fmla="*/ 182699 w 860224"/>
                  <a:gd name="connsiteY80" fmla="*/ 674988 h 1278816"/>
                  <a:gd name="connsiteX81" fmla="*/ 182699 w 860224"/>
                  <a:gd name="connsiteY81" fmla="*/ 680063 h 1278816"/>
                  <a:gd name="connsiteX82" fmla="*/ 185236 w 860224"/>
                  <a:gd name="connsiteY82" fmla="*/ 680063 h 1278816"/>
                  <a:gd name="connsiteX83" fmla="*/ 187774 w 860224"/>
                  <a:gd name="connsiteY83" fmla="*/ 682601 h 1278816"/>
                  <a:gd name="connsiteX84" fmla="*/ 190312 w 860224"/>
                  <a:gd name="connsiteY84" fmla="*/ 680063 h 1278816"/>
                  <a:gd name="connsiteX85" fmla="*/ 192849 w 860224"/>
                  <a:gd name="connsiteY85" fmla="*/ 677526 h 1278816"/>
                  <a:gd name="connsiteX86" fmla="*/ 192849 w 860224"/>
                  <a:gd name="connsiteY86" fmla="*/ 667375 h 1278816"/>
                  <a:gd name="connsiteX87" fmla="*/ 190312 w 860224"/>
                  <a:gd name="connsiteY87" fmla="*/ 664837 h 1278816"/>
                  <a:gd name="connsiteX88" fmla="*/ 187774 w 860224"/>
                  <a:gd name="connsiteY88" fmla="*/ 664837 h 1278816"/>
                  <a:gd name="connsiteX89" fmla="*/ 185236 w 860224"/>
                  <a:gd name="connsiteY89" fmla="*/ 662300 h 1278816"/>
                  <a:gd name="connsiteX90" fmla="*/ 185236 w 860224"/>
                  <a:gd name="connsiteY90" fmla="*/ 659762 h 1278816"/>
                  <a:gd name="connsiteX91" fmla="*/ 182699 w 860224"/>
                  <a:gd name="connsiteY91" fmla="*/ 659762 h 1278816"/>
                  <a:gd name="connsiteX92" fmla="*/ 182699 w 860224"/>
                  <a:gd name="connsiteY92" fmla="*/ 652149 h 1278816"/>
                  <a:gd name="connsiteX93" fmla="*/ 185236 w 860224"/>
                  <a:gd name="connsiteY93" fmla="*/ 652149 h 1278816"/>
                  <a:gd name="connsiteX94" fmla="*/ 185236 w 860224"/>
                  <a:gd name="connsiteY94" fmla="*/ 649612 h 1278816"/>
                  <a:gd name="connsiteX95" fmla="*/ 187774 w 860224"/>
                  <a:gd name="connsiteY95" fmla="*/ 649612 h 1278816"/>
                  <a:gd name="connsiteX96" fmla="*/ 187774 w 860224"/>
                  <a:gd name="connsiteY96" fmla="*/ 647074 h 1278816"/>
                  <a:gd name="connsiteX97" fmla="*/ 190312 w 860224"/>
                  <a:gd name="connsiteY97" fmla="*/ 647074 h 1278816"/>
                  <a:gd name="connsiteX98" fmla="*/ 187774 w 860224"/>
                  <a:gd name="connsiteY98" fmla="*/ 644536 h 1278816"/>
                  <a:gd name="connsiteX99" fmla="*/ 187774 w 860224"/>
                  <a:gd name="connsiteY99" fmla="*/ 641999 h 1278816"/>
                  <a:gd name="connsiteX100" fmla="*/ 190312 w 860224"/>
                  <a:gd name="connsiteY100" fmla="*/ 641999 h 1278816"/>
                  <a:gd name="connsiteX101" fmla="*/ 190312 w 860224"/>
                  <a:gd name="connsiteY101" fmla="*/ 639461 h 1278816"/>
                  <a:gd name="connsiteX102" fmla="*/ 192849 w 860224"/>
                  <a:gd name="connsiteY102" fmla="*/ 636924 h 1278816"/>
                  <a:gd name="connsiteX103" fmla="*/ 190312 w 860224"/>
                  <a:gd name="connsiteY103" fmla="*/ 636924 h 1278816"/>
                  <a:gd name="connsiteX104" fmla="*/ 190312 w 860224"/>
                  <a:gd name="connsiteY104" fmla="*/ 631848 h 1278816"/>
                  <a:gd name="connsiteX105" fmla="*/ 192849 w 860224"/>
                  <a:gd name="connsiteY105" fmla="*/ 631848 h 1278816"/>
                  <a:gd name="connsiteX106" fmla="*/ 192849 w 860224"/>
                  <a:gd name="connsiteY106" fmla="*/ 629311 h 1278816"/>
                  <a:gd name="connsiteX107" fmla="*/ 195387 w 860224"/>
                  <a:gd name="connsiteY107" fmla="*/ 631848 h 1278816"/>
                  <a:gd name="connsiteX108" fmla="*/ 197925 w 860224"/>
                  <a:gd name="connsiteY108" fmla="*/ 629311 h 1278816"/>
                  <a:gd name="connsiteX109" fmla="*/ 197925 w 860224"/>
                  <a:gd name="connsiteY109" fmla="*/ 624235 h 1278816"/>
                  <a:gd name="connsiteX110" fmla="*/ 200462 w 860224"/>
                  <a:gd name="connsiteY110" fmla="*/ 621698 h 1278816"/>
                  <a:gd name="connsiteX111" fmla="*/ 203000 w 860224"/>
                  <a:gd name="connsiteY111" fmla="*/ 621698 h 1278816"/>
                  <a:gd name="connsiteX112" fmla="*/ 203000 w 860224"/>
                  <a:gd name="connsiteY112" fmla="*/ 624235 h 1278816"/>
                  <a:gd name="connsiteX113" fmla="*/ 208075 w 860224"/>
                  <a:gd name="connsiteY113" fmla="*/ 624235 h 1278816"/>
                  <a:gd name="connsiteX114" fmla="*/ 208075 w 860224"/>
                  <a:gd name="connsiteY114" fmla="*/ 611547 h 1278816"/>
                  <a:gd name="connsiteX115" fmla="*/ 210613 w 860224"/>
                  <a:gd name="connsiteY115" fmla="*/ 611547 h 1278816"/>
                  <a:gd name="connsiteX116" fmla="*/ 213150 w 860224"/>
                  <a:gd name="connsiteY116" fmla="*/ 609010 h 1278816"/>
                  <a:gd name="connsiteX117" fmla="*/ 213150 w 860224"/>
                  <a:gd name="connsiteY117" fmla="*/ 606472 h 1278816"/>
                  <a:gd name="connsiteX118" fmla="*/ 210613 w 860224"/>
                  <a:gd name="connsiteY118" fmla="*/ 603934 h 1278816"/>
                  <a:gd name="connsiteX119" fmla="*/ 208075 w 860224"/>
                  <a:gd name="connsiteY119" fmla="*/ 601397 h 1278816"/>
                  <a:gd name="connsiteX120" fmla="*/ 205537 w 860224"/>
                  <a:gd name="connsiteY120" fmla="*/ 598859 h 1278816"/>
                  <a:gd name="connsiteX121" fmla="*/ 205537 w 860224"/>
                  <a:gd name="connsiteY121" fmla="*/ 596321 h 1278816"/>
                  <a:gd name="connsiteX122" fmla="*/ 203000 w 860224"/>
                  <a:gd name="connsiteY122" fmla="*/ 596321 h 1278816"/>
                  <a:gd name="connsiteX123" fmla="*/ 203000 w 860224"/>
                  <a:gd name="connsiteY123" fmla="*/ 593784 h 1278816"/>
                  <a:gd name="connsiteX124" fmla="*/ 205537 w 860224"/>
                  <a:gd name="connsiteY124" fmla="*/ 588709 h 1278816"/>
                  <a:gd name="connsiteX125" fmla="*/ 208075 w 860224"/>
                  <a:gd name="connsiteY125" fmla="*/ 586171 h 1278816"/>
                  <a:gd name="connsiteX126" fmla="*/ 210613 w 860224"/>
                  <a:gd name="connsiteY126" fmla="*/ 583633 h 1278816"/>
                  <a:gd name="connsiteX127" fmla="*/ 213150 w 860224"/>
                  <a:gd name="connsiteY127" fmla="*/ 578558 h 1278816"/>
                  <a:gd name="connsiteX128" fmla="*/ 213150 w 860224"/>
                  <a:gd name="connsiteY128" fmla="*/ 576020 h 1278816"/>
                  <a:gd name="connsiteX129" fmla="*/ 218225 w 860224"/>
                  <a:gd name="connsiteY129" fmla="*/ 576020 h 1278816"/>
                  <a:gd name="connsiteX130" fmla="*/ 218225 w 860224"/>
                  <a:gd name="connsiteY130" fmla="*/ 581096 h 1278816"/>
                  <a:gd name="connsiteX131" fmla="*/ 220763 w 860224"/>
                  <a:gd name="connsiteY131" fmla="*/ 581096 h 1278816"/>
                  <a:gd name="connsiteX132" fmla="*/ 223301 w 860224"/>
                  <a:gd name="connsiteY132" fmla="*/ 578558 h 1278816"/>
                  <a:gd name="connsiteX133" fmla="*/ 225839 w 860224"/>
                  <a:gd name="connsiteY133" fmla="*/ 576020 h 1278816"/>
                  <a:gd name="connsiteX134" fmla="*/ 225839 w 860224"/>
                  <a:gd name="connsiteY134" fmla="*/ 573483 h 1278816"/>
                  <a:gd name="connsiteX135" fmla="*/ 223301 w 860224"/>
                  <a:gd name="connsiteY135" fmla="*/ 568408 h 1278816"/>
                  <a:gd name="connsiteX136" fmla="*/ 218225 w 860224"/>
                  <a:gd name="connsiteY136" fmla="*/ 565870 h 1278816"/>
                  <a:gd name="connsiteX137" fmla="*/ 215688 w 860224"/>
                  <a:gd name="connsiteY137" fmla="*/ 563332 h 1278816"/>
                  <a:gd name="connsiteX138" fmla="*/ 215688 w 860224"/>
                  <a:gd name="connsiteY138" fmla="*/ 560795 h 1278816"/>
                  <a:gd name="connsiteX139" fmla="*/ 218225 w 860224"/>
                  <a:gd name="connsiteY139" fmla="*/ 555719 h 1278816"/>
                  <a:gd name="connsiteX140" fmla="*/ 220763 w 860224"/>
                  <a:gd name="connsiteY140" fmla="*/ 555719 h 1278816"/>
                  <a:gd name="connsiteX141" fmla="*/ 223301 w 860224"/>
                  <a:gd name="connsiteY141" fmla="*/ 553182 h 1278816"/>
                  <a:gd name="connsiteX142" fmla="*/ 225839 w 860224"/>
                  <a:gd name="connsiteY142" fmla="*/ 555719 h 1278816"/>
                  <a:gd name="connsiteX143" fmla="*/ 225839 w 860224"/>
                  <a:gd name="connsiteY143" fmla="*/ 560795 h 1278816"/>
                  <a:gd name="connsiteX144" fmla="*/ 228376 w 860224"/>
                  <a:gd name="connsiteY144" fmla="*/ 560795 h 1278816"/>
                  <a:gd name="connsiteX145" fmla="*/ 230914 w 860224"/>
                  <a:gd name="connsiteY145" fmla="*/ 558257 h 1278816"/>
                  <a:gd name="connsiteX146" fmla="*/ 230914 w 860224"/>
                  <a:gd name="connsiteY146" fmla="*/ 555719 h 1278816"/>
                  <a:gd name="connsiteX147" fmla="*/ 233451 w 860224"/>
                  <a:gd name="connsiteY147" fmla="*/ 555719 h 1278816"/>
                  <a:gd name="connsiteX148" fmla="*/ 235989 w 860224"/>
                  <a:gd name="connsiteY148" fmla="*/ 553182 h 1278816"/>
                  <a:gd name="connsiteX149" fmla="*/ 238527 w 860224"/>
                  <a:gd name="connsiteY149" fmla="*/ 553182 h 1278816"/>
                  <a:gd name="connsiteX150" fmla="*/ 238527 w 860224"/>
                  <a:gd name="connsiteY150" fmla="*/ 550644 h 1278816"/>
                  <a:gd name="connsiteX151" fmla="*/ 241064 w 860224"/>
                  <a:gd name="connsiteY151" fmla="*/ 550644 h 1278816"/>
                  <a:gd name="connsiteX152" fmla="*/ 243602 w 860224"/>
                  <a:gd name="connsiteY152" fmla="*/ 553182 h 1278816"/>
                  <a:gd name="connsiteX153" fmla="*/ 246139 w 860224"/>
                  <a:gd name="connsiteY153" fmla="*/ 553182 h 1278816"/>
                  <a:gd name="connsiteX154" fmla="*/ 248677 w 860224"/>
                  <a:gd name="connsiteY154" fmla="*/ 550644 h 1278816"/>
                  <a:gd name="connsiteX155" fmla="*/ 251215 w 860224"/>
                  <a:gd name="connsiteY155" fmla="*/ 550644 h 1278816"/>
                  <a:gd name="connsiteX156" fmla="*/ 251215 w 860224"/>
                  <a:gd name="connsiteY156" fmla="*/ 537956 h 1278816"/>
                  <a:gd name="connsiteX157" fmla="*/ 253753 w 860224"/>
                  <a:gd name="connsiteY157" fmla="*/ 535419 h 1278816"/>
                  <a:gd name="connsiteX158" fmla="*/ 253753 w 860224"/>
                  <a:gd name="connsiteY158" fmla="*/ 530343 h 1278816"/>
                  <a:gd name="connsiteX159" fmla="*/ 256290 w 860224"/>
                  <a:gd name="connsiteY159" fmla="*/ 530343 h 1278816"/>
                  <a:gd name="connsiteX160" fmla="*/ 256290 w 860224"/>
                  <a:gd name="connsiteY160" fmla="*/ 525268 h 1278816"/>
                  <a:gd name="connsiteX161" fmla="*/ 253753 w 860224"/>
                  <a:gd name="connsiteY161" fmla="*/ 525268 h 1278816"/>
                  <a:gd name="connsiteX162" fmla="*/ 251215 w 860224"/>
                  <a:gd name="connsiteY162" fmla="*/ 522730 h 1278816"/>
                  <a:gd name="connsiteX163" fmla="*/ 251215 w 860224"/>
                  <a:gd name="connsiteY163" fmla="*/ 520193 h 1278816"/>
                  <a:gd name="connsiteX164" fmla="*/ 253753 w 860224"/>
                  <a:gd name="connsiteY164" fmla="*/ 517655 h 1278816"/>
                  <a:gd name="connsiteX165" fmla="*/ 258828 w 860224"/>
                  <a:gd name="connsiteY165" fmla="*/ 520193 h 1278816"/>
                  <a:gd name="connsiteX166" fmla="*/ 258828 w 860224"/>
                  <a:gd name="connsiteY166" fmla="*/ 517655 h 1278816"/>
                  <a:gd name="connsiteX167" fmla="*/ 261365 w 860224"/>
                  <a:gd name="connsiteY167" fmla="*/ 517655 h 1278816"/>
                  <a:gd name="connsiteX168" fmla="*/ 263903 w 860224"/>
                  <a:gd name="connsiteY168" fmla="*/ 515117 h 1278816"/>
                  <a:gd name="connsiteX169" fmla="*/ 263903 w 860224"/>
                  <a:gd name="connsiteY169" fmla="*/ 510042 h 1278816"/>
                  <a:gd name="connsiteX170" fmla="*/ 261365 w 860224"/>
                  <a:gd name="connsiteY170" fmla="*/ 504967 h 1278816"/>
                  <a:gd name="connsiteX171" fmla="*/ 261365 w 860224"/>
                  <a:gd name="connsiteY171" fmla="*/ 492279 h 1278816"/>
                  <a:gd name="connsiteX172" fmla="*/ 258828 w 860224"/>
                  <a:gd name="connsiteY172" fmla="*/ 492279 h 1278816"/>
                  <a:gd name="connsiteX173" fmla="*/ 258828 w 860224"/>
                  <a:gd name="connsiteY173" fmla="*/ 489741 h 1278816"/>
                  <a:gd name="connsiteX174" fmla="*/ 258828 w 860224"/>
                  <a:gd name="connsiteY174" fmla="*/ 492279 h 1278816"/>
                  <a:gd name="connsiteX175" fmla="*/ 251215 w 860224"/>
                  <a:gd name="connsiteY175" fmla="*/ 492279 h 1278816"/>
                  <a:gd name="connsiteX176" fmla="*/ 246139 w 860224"/>
                  <a:gd name="connsiteY176" fmla="*/ 489741 h 1278816"/>
                  <a:gd name="connsiteX177" fmla="*/ 241064 w 860224"/>
                  <a:gd name="connsiteY177" fmla="*/ 489741 h 1278816"/>
                  <a:gd name="connsiteX178" fmla="*/ 241064 w 860224"/>
                  <a:gd name="connsiteY178" fmla="*/ 487203 h 1278816"/>
                  <a:gd name="connsiteX179" fmla="*/ 233451 w 860224"/>
                  <a:gd name="connsiteY179" fmla="*/ 487203 h 1278816"/>
                  <a:gd name="connsiteX180" fmla="*/ 230914 w 860224"/>
                  <a:gd name="connsiteY180" fmla="*/ 484666 h 1278816"/>
                  <a:gd name="connsiteX181" fmla="*/ 228376 w 860224"/>
                  <a:gd name="connsiteY181" fmla="*/ 484666 h 1278816"/>
                  <a:gd name="connsiteX182" fmla="*/ 223301 w 860224"/>
                  <a:gd name="connsiteY182" fmla="*/ 482128 h 1278816"/>
                  <a:gd name="connsiteX183" fmla="*/ 210613 w 860224"/>
                  <a:gd name="connsiteY183" fmla="*/ 482128 h 1278816"/>
                  <a:gd name="connsiteX184" fmla="*/ 205537 w 860224"/>
                  <a:gd name="connsiteY184" fmla="*/ 479590 h 1278816"/>
                  <a:gd name="connsiteX185" fmla="*/ 185236 w 860224"/>
                  <a:gd name="connsiteY185" fmla="*/ 479590 h 1278816"/>
                  <a:gd name="connsiteX186" fmla="*/ 182699 w 860224"/>
                  <a:gd name="connsiteY186" fmla="*/ 484666 h 1278816"/>
                  <a:gd name="connsiteX187" fmla="*/ 149720 w 860224"/>
                  <a:gd name="connsiteY187" fmla="*/ 484666 h 1278816"/>
                  <a:gd name="connsiteX188" fmla="*/ 144645 w 860224"/>
                  <a:gd name="connsiteY188" fmla="*/ 487203 h 1278816"/>
                  <a:gd name="connsiteX189" fmla="*/ 139570 w 860224"/>
                  <a:gd name="connsiteY189" fmla="*/ 489741 h 1278816"/>
                  <a:gd name="connsiteX190" fmla="*/ 137032 w 860224"/>
                  <a:gd name="connsiteY190" fmla="*/ 497354 h 1278816"/>
                  <a:gd name="connsiteX191" fmla="*/ 137032 w 860224"/>
                  <a:gd name="connsiteY191" fmla="*/ 525257 h 1278816"/>
                  <a:gd name="connsiteX192" fmla="*/ 131957 w 860224"/>
                  <a:gd name="connsiteY192" fmla="*/ 525257 h 1278816"/>
                  <a:gd name="connsiteX193" fmla="*/ 129419 w 860224"/>
                  <a:gd name="connsiteY193" fmla="*/ 527795 h 1278816"/>
                  <a:gd name="connsiteX194" fmla="*/ 121806 w 860224"/>
                  <a:gd name="connsiteY194" fmla="*/ 527795 h 1278816"/>
                  <a:gd name="connsiteX195" fmla="*/ 111656 w 860224"/>
                  <a:gd name="connsiteY195" fmla="*/ 530333 h 1278816"/>
                  <a:gd name="connsiteX196" fmla="*/ 98968 w 860224"/>
                  <a:gd name="connsiteY196" fmla="*/ 530333 h 1278816"/>
                  <a:gd name="connsiteX197" fmla="*/ 93892 w 860224"/>
                  <a:gd name="connsiteY197" fmla="*/ 532870 h 1278816"/>
                  <a:gd name="connsiteX198" fmla="*/ 78666 w 860224"/>
                  <a:gd name="connsiteY198" fmla="*/ 532870 h 1278816"/>
                  <a:gd name="connsiteX199" fmla="*/ 73592 w 860224"/>
                  <a:gd name="connsiteY199" fmla="*/ 535408 h 1278816"/>
                  <a:gd name="connsiteX200" fmla="*/ 58366 w 860224"/>
                  <a:gd name="connsiteY200" fmla="*/ 535408 h 1278816"/>
                  <a:gd name="connsiteX201" fmla="*/ 53290 w 860224"/>
                  <a:gd name="connsiteY201" fmla="*/ 537945 h 1278816"/>
                  <a:gd name="connsiteX202" fmla="*/ 35527 w 860224"/>
                  <a:gd name="connsiteY202" fmla="*/ 537945 h 1278816"/>
                  <a:gd name="connsiteX203" fmla="*/ 30452 w 860224"/>
                  <a:gd name="connsiteY203" fmla="*/ 535408 h 1278816"/>
                  <a:gd name="connsiteX204" fmla="*/ 27914 w 860224"/>
                  <a:gd name="connsiteY204" fmla="*/ 535408 h 1278816"/>
                  <a:gd name="connsiteX205" fmla="*/ 25376 w 860224"/>
                  <a:gd name="connsiteY205" fmla="*/ 532870 h 1278816"/>
                  <a:gd name="connsiteX206" fmla="*/ 20301 w 860224"/>
                  <a:gd name="connsiteY206" fmla="*/ 530333 h 1278816"/>
                  <a:gd name="connsiteX207" fmla="*/ 17764 w 860224"/>
                  <a:gd name="connsiteY207" fmla="*/ 530333 h 1278816"/>
                  <a:gd name="connsiteX208" fmla="*/ 15226 w 860224"/>
                  <a:gd name="connsiteY208" fmla="*/ 527795 h 1278816"/>
                  <a:gd name="connsiteX209" fmla="*/ 12688 w 860224"/>
                  <a:gd name="connsiteY209" fmla="*/ 525257 h 1278816"/>
                  <a:gd name="connsiteX210" fmla="*/ 10151 w 860224"/>
                  <a:gd name="connsiteY210" fmla="*/ 522720 h 1278816"/>
                  <a:gd name="connsiteX211" fmla="*/ 7613 w 860224"/>
                  <a:gd name="connsiteY211" fmla="*/ 520182 h 1278816"/>
                  <a:gd name="connsiteX212" fmla="*/ 5075 w 860224"/>
                  <a:gd name="connsiteY212" fmla="*/ 515107 h 1278816"/>
                  <a:gd name="connsiteX213" fmla="*/ 5075 w 860224"/>
                  <a:gd name="connsiteY213" fmla="*/ 499881 h 1278816"/>
                  <a:gd name="connsiteX214" fmla="*/ 2538 w 860224"/>
                  <a:gd name="connsiteY214" fmla="*/ 499881 h 1278816"/>
                  <a:gd name="connsiteX215" fmla="*/ 0 w 860224"/>
                  <a:gd name="connsiteY215" fmla="*/ 497343 h 1278816"/>
                  <a:gd name="connsiteX216" fmla="*/ 0 w 860224"/>
                  <a:gd name="connsiteY216" fmla="*/ 492268 h 1278816"/>
                  <a:gd name="connsiteX217" fmla="*/ 2538 w 860224"/>
                  <a:gd name="connsiteY217" fmla="*/ 489731 h 1278816"/>
                  <a:gd name="connsiteX218" fmla="*/ 2538 w 860224"/>
                  <a:gd name="connsiteY218" fmla="*/ 474505 h 1278816"/>
                  <a:gd name="connsiteX219" fmla="*/ 5075 w 860224"/>
                  <a:gd name="connsiteY219" fmla="*/ 464354 h 1278816"/>
                  <a:gd name="connsiteX220" fmla="*/ 7613 w 860224"/>
                  <a:gd name="connsiteY220" fmla="*/ 461817 h 1278816"/>
                  <a:gd name="connsiteX221" fmla="*/ 12688 w 860224"/>
                  <a:gd name="connsiteY221" fmla="*/ 459279 h 1278816"/>
                  <a:gd name="connsiteX222" fmla="*/ 17764 w 860224"/>
                  <a:gd name="connsiteY222" fmla="*/ 459279 h 1278816"/>
                  <a:gd name="connsiteX223" fmla="*/ 20301 w 860224"/>
                  <a:gd name="connsiteY223" fmla="*/ 456741 h 1278816"/>
                  <a:gd name="connsiteX224" fmla="*/ 22839 w 860224"/>
                  <a:gd name="connsiteY224" fmla="*/ 456741 h 1278816"/>
                  <a:gd name="connsiteX225" fmla="*/ 20301 w 860224"/>
                  <a:gd name="connsiteY225" fmla="*/ 454204 h 1278816"/>
                  <a:gd name="connsiteX226" fmla="*/ 17764 w 860224"/>
                  <a:gd name="connsiteY226" fmla="*/ 451666 h 1278816"/>
                  <a:gd name="connsiteX227" fmla="*/ 17764 w 860224"/>
                  <a:gd name="connsiteY227" fmla="*/ 449128 h 1278816"/>
                  <a:gd name="connsiteX228" fmla="*/ 20301 w 860224"/>
                  <a:gd name="connsiteY228" fmla="*/ 444053 h 1278816"/>
                  <a:gd name="connsiteX229" fmla="*/ 20301 w 860224"/>
                  <a:gd name="connsiteY229" fmla="*/ 438978 h 1278816"/>
                  <a:gd name="connsiteX230" fmla="*/ 15226 w 860224"/>
                  <a:gd name="connsiteY230" fmla="*/ 436440 h 1278816"/>
                  <a:gd name="connsiteX231" fmla="*/ 15226 w 860224"/>
                  <a:gd name="connsiteY231" fmla="*/ 426290 h 1278816"/>
                  <a:gd name="connsiteX232" fmla="*/ 10151 w 860224"/>
                  <a:gd name="connsiteY232" fmla="*/ 426290 h 1278816"/>
                  <a:gd name="connsiteX233" fmla="*/ 7613 w 860224"/>
                  <a:gd name="connsiteY233" fmla="*/ 423752 h 1278816"/>
                  <a:gd name="connsiteX234" fmla="*/ 7613 w 860224"/>
                  <a:gd name="connsiteY234" fmla="*/ 421215 h 1278816"/>
                  <a:gd name="connsiteX235" fmla="*/ 15226 w 860224"/>
                  <a:gd name="connsiteY235" fmla="*/ 421215 h 1278816"/>
                  <a:gd name="connsiteX236" fmla="*/ 15226 w 860224"/>
                  <a:gd name="connsiteY236" fmla="*/ 416139 h 1278816"/>
                  <a:gd name="connsiteX237" fmla="*/ 12688 w 860224"/>
                  <a:gd name="connsiteY237" fmla="*/ 416139 h 1278816"/>
                  <a:gd name="connsiteX238" fmla="*/ 10151 w 860224"/>
                  <a:gd name="connsiteY238" fmla="*/ 413602 h 1278816"/>
                  <a:gd name="connsiteX239" fmla="*/ 10151 w 860224"/>
                  <a:gd name="connsiteY239" fmla="*/ 418677 h 1278816"/>
                  <a:gd name="connsiteX240" fmla="*/ 5075 w 860224"/>
                  <a:gd name="connsiteY240" fmla="*/ 418677 h 1278816"/>
                  <a:gd name="connsiteX241" fmla="*/ 7613 w 860224"/>
                  <a:gd name="connsiteY241" fmla="*/ 418677 h 1278816"/>
                  <a:gd name="connsiteX242" fmla="*/ 7613 w 860224"/>
                  <a:gd name="connsiteY242" fmla="*/ 416139 h 1278816"/>
                  <a:gd name="connsiteX243" fmla="*/ 10151 w 860224"/>
                  <a:gd name="connsiteY243" fmla="*/ 413602 h 1278816"/>
                  <a:gd name="connsiteX244" fmla="*/ 10151 w 860224"/>
                  <a:gd name="connsiteY244" fmla="*/ 408526 h 1278816"/>
                  <a:gd name="connsiteX245" fmla="*/ 7613 w 860224"/>
                  <a:gd name="connsiteY245" fmla="*/ 405989 h 1278816"/>
                  <a:gd name="connsiteX246" fmla="*/ 7613 w 860224"/>
                  <a:gd name="connsiteY246" fmla="*/ 400914 h 1278816"/>
                  <a:gd name="connsiteX247" fmla="*/ 10151 w 860224"/>
                  <a:gd name="connsiteY247" fmla="*/ 400914 h 1278816"/>
                  <a:gd name="connsiteX248" fmla="*/ 10151 w 860224"/>
                  <a:gd name="connsiteY248" fmla="*/ 398376 h 1278816"/>
                  <a:gd name="connsiteX249" fmla="*/ 12688 w 860224"/>
                  <a:gd name="connsiteY249" fmla="*/ 398376 h 1278816"/>
                  <a:gd name="connsiteX250" fmla="*/ 12688 w 860224"/>
                  <a:gd name="connsiteY250" fmla="*/ 400914 h 1278816"/>
                  <a:gd name="connsiteX251" fmla="*/ 17764 w 860224"/>
                  <a:gd name="connsiteY251" fmla="*/ 400914 h 1278816"/>
                  <a:gd name="connsiteX252" fmla="*/ 17764 w 860224"/>
                  <a:gd name="connsiteY252" fmla="*/ 395838 h 1278816"/>
                  <a:gd name="connsiteX253" fmla="*/ 15226 w 860224"/>
                  <a:gd name="connsiteY253" fmla="*/ 395838 h 1278816"/>
                  <a:gd name="connsiteX254" fmla="*/ 15226 w 860224"/>
                  <a:gd name="connsiteY254" fmla="*/ 393301 h 1278816"/>
                  <a:gd name="connsiteX255" fmla="*/ 17764 w 860224"/>
                  <a:gd name="connsiteY255" fmla="*/ 393301 h 1278816"/>
                  <a:gd name="connsiteX256" fmla="*/ 20301 w 860224"/>
                  <a:gd name="connsiteY256" fmla="*/ 395838 h 1278816"/>
                  <a:gd name="connsiteX257" fmla="*/ 22839 w 860224"/>
                  <a:gd name="connsiteY257" fmla="*/ 395838 h 1278816"/>
                  <a:gd name="connsiteX258" fmla="*/ 22839 w 860224"/>
                  <a:gd name="connsiteY258" fmla="*/ 390763 h 1278816"/>
                  <a:gd name="connsiteX259" fmla="*/ 12688 w 860224"/>
                  <a:gd name="connsiteY259" fmla="*/ 390763 h 1278816"/>
                  <a:gd name="connsiteX260" fmla="*/ 10151 w 860224"/>
                  <a:gd name="connsiteY260" fmla="*/ 393301 h 1278816"/>
                  <a:gd name="connsiteX261" fmla="*/ 10151 w 860224"/>
                  <a:gd name="connsiteY261" fmla="*/ 398376 h 1278816"/>
                  <a:gd name="connsiteX262" fmla="*/ 5075 w 860224"/>
                  <a:gd name="connsiteY262" fmla="*/ 395838 h 1278816"/>
                  <a:gd name="connsiteX263" fmla="*/ 5075 w 860224"/>
                  <a:gd name="connsiteY263" fmla="*/ 388225 h 1278816"/>
                  <a:gd name="connsiteX264" fmla="*/ 12688 w 860224"/>
                  <a:gd name="connsiteY264" fmla="*/ 388225 h 1278816"/>
                  <a:gd name="connsiteX265" fmla="*/ 15226 w 860224"/>
                  <a:gd name="connsiteY265" fmla="*/ 383150 h 1278816"/>
                  <a:gd name="connsiteX266" fmla="*/ 15226 w 860224"/>
                  <a:gd name="connsiteY266" fmla="*/ 380613 h 1278816"/>
                  <a:gd name="connsiteX267" fmla="*/ 17764 w 860224"/>
                  <a:gd name="connsiteY267" fmla="*/ 378075 h 1278816"/>
                  <a:gd name="connsiteX268" fmla="*/ 22839 w 860224"/>
                  <a:gd name="connsiteY268" fmla="*/ 378075 h 1278816"/>
                  <a:gd name="connsiteX269" fmla="*/ 22839 w 860224"/>
                  <a:gd name="connsiteY269" fmla="*/ 373000 h 1278816"/>
                  <a:gd name="connsiteX270" fmla="*/ 27914 w 860224"/>
                  <a:gd name="connsiteY270" fmla="*/ 373000 h 1278816"/>
                  <a:gd name="connsiteX271" fmla="*/ 27914 w 860224"/>
                  <a:gd name="connsiteY271" fmla="*/ 383150 h 1278816"/>
                  <a:gd name="connsiteX272" fmla="*/ 30452 w 860224"/>
                  <a:gd name="connsiteY272" fmla="*/ 383150 h 1278816"/>
                  <a:gd name="connsiteX273" fmla="*/ 30452 w 860224"/>
                  <a:gd name="connsiteY273" fmla="*/ 380613 h 1278816"/>
                  <a:gd name="connsiteX274" fmla="*/ 32989 w 860224"/>
                  <a:gd name="connsiteY274" fmla="*/ 380613 h 1278816"/>
                  <a:gd name="connsiteX275" fmla="*/ 35527 w 860224"/>
                  <a:gd name="connsiteY275" fmla="*/ 375537 h 1278816"/>
                  <a:gd name="connsiteX276" fmla="*/ 32989 w 860224"/>
                  <a:gd name="connsiteY276" fmla="*/ 370462 h 1278816"/>
                  <a:gd name="connsiteX277" fmla="*/ 35527 w 860224"/>
                  <a:gd name="connsiteY277" fmla="*/ 365387 h 1278816"/>
                  <a:gd name="connsiteX278" fmla="*/ 40602 w 860224"/>
                  <a:gd name="connsiteY278" fmla="*/ 365387 h 1278816"/>
                  <a:gd name="connsiteX279" fmla="*/ 43140 w 860224"/>
                  <a:gd name="connsiteY279" fmla="*/ 362849 h 1278816"/>
                  <a:gd name="connsiteX280" fmla="*/ 43140 w 860224"/>
                  <a:gd name="connsiteY280" fmla="*/ 357774 h 1278816"/>
                  <a:gd name="connsiteX281" fmla="*/ 40602 w 860224"/>
                  <a:gd name="connsiteY281" fmla="*/ 357774 h 1278816"/>
                  <a:gd name="connsiteX282" fmla="*/ 38064 w 860224"/>
                  <a:gd name="connsiteY282" fmla="*/ 355236 h 1278816"/>
                  <a:gd name="connsiteX283" fmla="*/ 43140 w 860224"/>
                  <a:gd name="connsiteY283" fmla="*/ 350161 h 1278816"/>
                  <a:gd name="connsiteX284" fmla="*/ 43140 w 860224"/>
                  <a:gd name="connsiteY284" fmla="*/ 345086 h 1278816"/>
                  <a:gd name="connsiteX285" fmla="*/ 40602 w 860224"/>
                  <a:gd name="connsiteY285" fmla="*/ 345086 h 1278816"/>
                  <a:gd name="connsiteX286" fmla="*/ 40602 w 860224"/>
                  <a:gd name="connsiteY286" fmla="*/ 342548 h 1278816"/>
                  <a:gd name="connsiteX287" fmla="*/ 43140 w 860224"/>
                  <a:gd name="connsiteY287" fmla="*/ 342548 h 1278816"/>
                  <a:gd name="connsiteX288" fmla="*/ 43140 w 860224"/>
                  <a:gd name="connsiteY288" fmla="*/ 334935 h 1278816"/>
                  <a:gd name="connsiteX289" fmla="*/ 45678 w 860224"/>
                  <a:gd name="connsiteY289" fmla="*/ 332398 h 1278816"/>
                  <a:gd name="connsiteX290" fmla="*/ 48215 w 860224"/>
                  <a:gd name="connsiteY290" fmla="*/ 332398 h 1278816"/>
                  <a:gd name="connsiteX291" fmla="*/ 48215 w 860224"/>
                  <a:gd name="connsiteY291" fmla="*/ 334935 h 1278816"/>
                  <a:gd name="connsiteX292" fmla="*/ 50753 w 860224"/>
                  <a:gd name="connsiteY292" fmla="*/ 334935 h 1278816"/>
                  <a:gd name="connsiteX293" fmla="*/ 50753 w 860224"/>
                  <a:gd name="connsiteY293" fmla="*/ 329860 h 1278816"/>
                  <a:gd name="connsiteX294" fmla="*/ 55828 w 860224"/>
                  <a:gd name="connsiteY294" fmla="*/ 329860 h 1278816"/>
                  <a:gd name="connsiteX295" fmla="*/ 55828 w 860224"/>
                  <a:gd name="connsiteY295" fmla="*/ 332398 h 1278816"/>
                  <a:gd name="connsiteX296" fmla="*/ 58366 w 860224"/>
                  <a:gd name="connsiteY296" fmla="*/ 329860 h 1278816"/>
                  <a:gd name="connsiteX297" fmla="*/ 60903 w 860224"/>
                  <a:gd name="connsiteY297" fmla="*/ 332398 h 1278816"/>
                  <a:gd name="connsiteX298" fmla="*/ 65978 w 860224"/>
                  <a:gd name="connsiteY298" fmla="*/ 332398 h 1278816"/>
                  <a:gd name="connsiteX299" fmla="*/ 63441 w 860224"/>
                  <a:gd name="connsiteY299" fmla="*/ 329860 h 1278816"/>
                  <a:gd name="connsiteX300" fmla="*/ 63441 w 860224"/>
                  <a:gd name="connsiteY300" fmla="*/ 322247 h 1278816"/>
                  <a:gd name="connsiteX301" fmla="*/ 65978 w 860224"/>
                  <a:gd name="connsiteY301" fmla="*/ 324785 h 1278816"/>
                  <a:gd name="connsiteX302" fmla="*/ 65978 w 860224"/>
                  <a:gd name="connsiteY302" fmla="*/ 327322 h 1278816"/>
                  <a:gd name="connsiteX303" fmla="*/ 68516 w 860224"/>
                  <a:gd name="connsiteY303" fmla="*/ 327322 h 1278816"/>
                  <a:gd name="connsiteX304" fmla="*/ 71054 w 860224"/>
                  <a:gd name="connsiteY304" fmla="*/ 329860 h 1278816"/>
                  <a:gd name="connsiteX305" fmla="*/ 73592 w 860224"/>
                  <a:gd name="connsiteY305" fmla="*/ 329860 h 1278816"/>
                  <a:gd name="connsiteX306" fmla="*/ 73592 w 860224"/>
                  <a:gd name="connsiteY306" fmla="*/ 332398 h 1278816"/>
                  <a:gd name="connsiteX307" fmla="*/ 71054 w 860224"/>
                  <a:gd name="connsiteY307" fmla="*/ 334935 h 1278816"/>
                  <a:gd name="connsiteX308" fmla="*/ 73592 w 860224"/>
                  <a:gd name="connsiteY308" fmla="*/ 337473 h 1278816"/>
                  <a:gd name="connsiteX309" fmla="*/ 81204 w 860224"/>
                  <a:gd name="connsiteY309" fmla="*/ 337473 h 1278816"/>
                  <a:gd name="connsiteX310" fmla="*/ 83742 w 860224"/>
                  <a:gd name="connsiteY310" fmla="*/ 340010 h 1278816"/>
                  <a:gd name="connsiteX311" fmla="*/ 83742 w 860224"/>
                  <a:gd name="connsiteY311" fmla="*/ 345086 h 1278816"/>
                  <a:gd name="connsiteX312" fmla="*/ 88817 w 860224"/>
                  <a:gd name="connsiteY312" fmla="*/ 345086 h 1278816"/>
                  <a:gd name="connsiteX313" fmla="*/ 88817 w 860224"/>
                  <a:gd name="connsiteY313" fmla="*/ 332398 h 1278816"/>
                  <a:gd name="connsiteX314" fmla="*/ 86280 w 860224"/>
                  <a:gd name="connsiteY314" fmla="*/ 332398 h 1278816"/>
                  <a:gd name="connsiteX315" fmla="*/ 83742 w 860224"/>
                  <a:gd name="connsiteY315" fmla="*/ 329860 h 1278816"/>
                  <a:gd name="connsiteX316" fmla="*/ 86280 w 860224"/>
                  <a:gd name="connsiteY316" fmla="*/ 327322 h 1278816"/>
                  <a:gd name="connsiteX317" fmla="*/ 88817 w 860224"/>
                  <a:gd name="connsiteY317" fmla="*/ 327322 h 1278816"/>
                  <a:gd name="connsiteX318" fmla="*/ 91355 w 860224"/>
                  <a:gd name="connsiteY318" fmla="*/ 324785 h 1278816"/>
                  <a:gd name="connsiteX319" fmla="*/ 88817 w 860224"/>
                  <a:gd name="connsiteY319" fmla="*/ 322247 h 1278816"/>
                  <a:gd name="connsiteX320" fmla="*/ 83742 w 860224"/>
                  <a:gd name="connsiteY320" fmla="*/ 322247 h 1278816"/>
                  <a:gd name="connsiteX321" fmla="*/ 83742 w 860224"/>
                  <a:gd name="connsiteY321" fmla="*/ 317172 h 1278816"/>
                  <a:gd name="connsiteX322" fmla="*/ 91355 w 860224"/>
                  <a:gd name="connsiteY322" fmla="*/ 317172 h 1278816"/>
                  <a:gd name="connsiteX323" fmla="*/ 96430 w 860224"/>
                  <a:gd name="connsiteY323" fmla="*/ 314634 h 1278816"/>
                  <a:gd name="connsiteX324" fmla="*/ 104043 w 860224"/>
                  <a:gd name="connsiteY324" fmla="*/ 314634 h 1278816"/>
                  <a:gd name="connsiteX325" fmla="*/ 106581 w 860224"/>
                  <a:gd name="connsiteY325" fmla="*/ 312097 h 1278816"/>
                  <a:gd name="connsiteX326" fmla="*/ 101505 w 860224"/>
                  <a:gd name="connsiteY326" fmla="*/ 312097 h 1278816"/>
                  <a:gd name="connsiteX327" fmla="*/ 101505 w 860224"/>
                  <a:gd name="connsiteY327" fmla="*/ 309559 h 1278816"/>
                  <a:gd name="connsiteX328" fmla="*/ 98968 w 860224"/>
                  <a:gd name="connsiteY328" fmla="*/ 309559 h 1278816"/>
                  <a:gd name="connsiteX329" fmla="*/ 106581 w 860224"/>
                  <a:gd name="connsiteY329" fmla="*/ 309559 h 1278816"/>
                  <a:gd name="connsiteX330" fmla="*/ 111656 w 860224"/>
                  <a:gd name="connsiteY330" fmla="*/ 314634 h 1278816"/>
                  <a:gd name="connsiteX331" fmla="*/ 114193 w 860224"/>
                  <a:gd name="connsiteY331" fmla="*/ 317172 h 1278816"/>
                  <a:gd name="connsiteX332" fmla="*/ 111656 w 860224"/>
                  <a:gd name="connsiteY332" fmla="*/ 319709 h 1278816"/>
                  <a:gd name="connsiteX333" fmla="*/ 109118 w 860224"/>
                  <a:gd name="connsiteY333" fmla="*/ 319709 h 1278816"/>
                  <a:gd name="connsiteX334" fmla="*/ 109118 w 860224"/>
                  <a:gd name="connsiteY334" fmla="*/ 322247 h 1278816"/>
                  <a:gd name="connsiteX335" fmla="*/ 116731 w 860224"/>
                  <a:gd name="connsiteY335" fmla="*/ 322247 h 1278816"/>
                  <a:gd name="connsiteX336" fmla="*/ 119269 w 860224"/>
                  <a:gd name="connsiteY336" fmla="*/ 319709 h 1278816"/>
                  <a:gd name="connsiteX337" fmla="*/ 119269 w 860224"/>
                  <a:gd name="connsiteY337" fmla="*/ 317172 h 1278816"/>
                  <a:gd name="connsiteX338" fmla="*/ 121806 w 860224"/>
                  <a:gd name="connsiteY338" fmla="*/ 317172 h 1278816"/>
                  <a:gd name="connsiteX339" fmla="*/ 121806 w 860224"/>
                  <a:gd name="connsiteY339" fmla="*/ 319709 h 1278816"/>
                  <a:gd name="connsiteX340" fmla="*/ 124344 w 860224"/>
                  <a:gd name="connsiteY340" fmla="*/ 319709 h 1278816"/>
                  <a:gd name="connsiteX341" fmla="*/ 126882 w 860224"/>
                  <a:gd name="connsiteY341" fmla="*/ 322247 h 1278816"/>
                  <a:gd name="connsiteX342" fmla="*/ 129419 w 860224"/>
                  <a:gd name="connsiteY342" fmla="*/ 322247 h 1278816"/>
                  <a:gd name="connsiteX343" fmla="*/ 129419 w 860224"/>
                  <a:gd name="connsiteY343" fmla="*/ 317172 h 1278816"/>
                  <a:gd name="connsiteX344" fmla="*/ 131957 w 860224"/>
                  <a:gd name="connsiteY344" fmla="*/ 317172 h 1278816"/>
                  <a:gd name="connsiteX345" fmla="*/ 134495 w 860224"/>
                  <a:gd name="connsiteY345" fmla="*/ 319709 h 1278816"/>
                  <a:gd name="connsiteX346" fmla="*/ 134495 w 860224"/>
                  <a:gd name="connsiteY346" fmla="*/ 312097 h 1278816"/>
                  <a:gd name="connsiteX347" fmla="*/ 139570 w 860224"/>
                  <a:gd name="connsiteY347" fmla="*/ 312097 h 1278816"/>
                  <a:gd name="connsiteX348" fmla="*/ 142107 w 860224"/>
                  <a:gd name="connsiteY348" fmla="*/ 314634 h 1278816"/>
                  <a:gd name="connsiteX349" fmla="*/ 144645 w 860224"/>
                  <a:gd name="connsiteY349" fmla="*/ 317172 h 1278816"/>
                  <a:gd name="connsiteX350" fmla="*/ 144645 w 860224"/>
                  <a:gd name="connsiteY350" fmla="*/ 319709 h 1278816"/>
                  <a:gd name="connsiteX351" fmla="*/ 147183 w 860224"/>
                  <a:gd name="connsiteY351" fmla="*/ 319709 h 1278816"/>
                  <a:gd name="connsiteX352" fmla="*/ 149720 w 860224"/>
                  <a:gd name="connsiteY352" fmla="*/ 317172 h 1278816"/>
                  <a:gd name="connsiteX353" fmla="*/ 149720 w 860224"/>
                  <a:gd name="connsiteY353" fmla="*/ 312097 h 1278816"/>
                  <a:gd name="connsiteX354" fmla="*/ 152258 w 860224"/>
                  <a:gd name="connsiteY354" fmla="*/ 312097 h 1278816"/>
                  <a:gd name="connsiteX355" fmla="*/ 154795 w 860224"/>
                  <a:gd name="connsiteY355" fmla="*/ 314634 h 1278816"/>
                  <a:gd name="connsiteX356" fmla="*/ 154795 w 860224"/>
                  <a:gd name="connsiteY356" fmla="*/ 319709 h 1278816"/>
                  <a:gd name="connsiteX357" fmla="*/ 152258 w 860224"/>
                  <a:gd name="connsiteY357" fmla="*/ 322247 h 1278816"/>
                  <a:gd name="connsiteX358" fmla="*/ 149720 w 860224"/>
                  <a:gd name="connsiteY358" fmla="*/ 324785 h 1278816"/>
                  <a:gd name="connsiteX359" fmla="*/ 149720 w 860224"/>
                  <a:gd name="connsiteY359" fmla="*/ 327322 h 1278816"/>
                  <a:gd name="connsiteX360" fmla="*/ 152258 w 860224"/>
                  <a:gd name="connsiteY360" fmla="*/ 329860 h 1278816"/>
                  <a:gd name="connsiteX361" fmla="*/ 157333 w 860224"/>
                  <a:gd name="connsiteY361" fmla="*/ 329860 h 1278816"/>
                  <a:gd name="connsiteX362" fmla="*/ 159871 w 860224"/>
                  <a:gd name="connsiteY362" fmla="*/ 332398 h 1278816"/>
                  <a:gd name="connsiteX363" fmla="*/ 162409 w 860224"/>
                  <a:gd name="connsiteY363" fmla="*/ 334935 h 1278816"/>
                  <a:gd name="connsiteX364" fmla="*/ 167483 w 860224"/>
                  <a:gd name="connsiteY364" fmla="*/ 334935 h 1278816"/>
                  <a:gd name="connsiteX365" fmla="*/ 167483 w 860224"/>
                  <a:gd name="connsiteY365" fmla="*/ 332398 h 1278816"/>
                  <a:gd name="connsiteX366" fmla="*/ 170021 w 860224"/>
                  <a:gd name="connsiteY366" fmla="*/ 329860 h 1278816"/>
                  <a:gd name="connsiteX367" fmla="*/ 177634 w 860224"/>
                  <a:gd name="connsiteY367" fmla="*/ 332398 h 1278816"/>
                  <a:gd name="connsiteX368" fmla="*/ 182709 w 860224"/>
                  <a:gd name="connsiteY368" fmla="*/ 332398 h 1278816"/>
                  <a:gd name="connsiteX369" fmla="*/ 185247 w 860224"/>
                  <a:gd name="connsiteY369" fmla="*/ 329860 h 1278816"/>
                  <a:gd name="connsiteX370" fmla="*/ 185247 w 860224"/>
                  <a:gd name="connsiteY370" fmla="*/ 324785 h 1278816"/>
                  <a:gd name="connsiteX371" fmla="*/ 175097 w 860224"/>
                  <a:gd name="connsiteY371" fmla="*/ 324785 h 1278816"/>
                  <a:gd name="connsiteX372" fmla="*/ 172559 w 860224"/>
                  <a:gd name="connsiteY372" fmla="*/ 322247 h 1278816"/>
                  <a:gd name="connsiteX373" fmla="*/ 172559 w 860224"/>
                  <a:gd name="connsiteY373" fmla="*/ 319709 h 1278816"/>
                  <a:gd name="connsiteX374" fmla="*/ 175097 w 860224"/>
                  <a:gd name="connsiteY374" fmla="*/ 317172 h 1278816"/>
                  <a:gd name="connsiteX375" fmla="*/ 177634 w 860224"/>
                  <a:gd name="connsiteY375" fmla="*/ 317172 h 1278816"/>
                  <a:gd name="connsiteX376" fmla="*/ 177634 w 860224"/>
                  <a:gd name="connsiteY376" fmla="*/ 319709 h 1278816"/>
                  <a:gd name="connsiteX377" fmla="*/ 180172 w 860224"/>
                  <a:gd name="connsiteY377" fmla="*/ 317172 h 1278816"/>
                  <a:gd name="connsiteX378" fmla="*/ 182709 w 860224"/>
                  <a:gd name="connsiteY378" fmla="*/ 314634 h 1278816"/>
                  <a:gd name="connsiteX379" fmla="*/ 185247 w 860224"/>
                  <a:gd name="connsiteY379" fmla="*/ 314634 h 1278816"/>
                  <a:gd name="connsiteX380" fmla="*/ 190322 w 860224"/>
                  <a:gd name="connsiteY380" fmla="*/ 317172 h 1278816"/>
                  <a:gd name="connsiteX381" fmla="*/ 190322 w 860224"/>
                  <a:gd name="connsiteY381" fmla="*/ 324785 h 1278816"/>
                  <a:gd name="connsiteX382" fmla="*/ 192860 w 860224"/>
                  <a:gd name="connsiteY382" fmla="*/ 322247 h 1278816"/>
                  <a:gd name="connsiteX383" fmla="*/ 192860 w 860224"/>
                  <a:gd name="connsiteY383" fmla="*/ 317172 h 1278816"/>
                  <a:gd name="connsiteX384" fmla="*/ 195397 w 860224"/>
                  <a:gd name="connsiteY384" fmla="*/ 314634 h 1278816"/>
                  <a:gd name="connsiteX385" fmla="*/ 192860 w 860224"/>
                  <a:gd name="connsiteY385" fmla="*/ 312097 h 1278816"/>
                  <a:gd name="connsiteX386" fmla="*/ 190322 w 860224"/>
                  <a:gd name="connsiteY386" fmla="*/ 309559 h 1278816"/>
                  <a:gd name="connsiteX387" fmla="*/ 195397 w 860224"/>
                  <a:gd name="connsiteY387" fmla="*/ 307021 h 1278816"/>
                  <a:gd name="connsiteX388" fmla="*/ 197935 w 860224"/>
                  <a:gd name="connsiteY388" fmla="*/ 309559 h 1278816"/>
                  <a:gd name="connsiteX389" fmla="*/ 208086 w 860224"/>
                  <a:gd name="connsiteY389" fmla="*/ 307021 h 1278816"/>
                  <a:gd name="connsiteX390" fmla="*/ 210623 w 860224"/>
                  <a:gd name="connsiteY390" fmla="*/ 307021 h 1278816"/>
                  <a:gd name="connsiteX391" fmla="*/ 213161 w 860224"/>
                  <a:gd name="connsiteY391" fmla="*/ 304484 h 1278816"/>
                  <a:gd name="connsiteX392" fmla="*/ 215699 w 860224"/>
                  <a:gd name="connsiteY392" fmla="*/ 301946 h 1278816"/>
                  <a:gd name="connsiteX393" fmla="*/ 213161 w 860224"/>
                  <a:gd name="connsiteY393" fmla="*/ 301946 h 1278816"/>
                  <a:gd name="connsiteX394" fmla="*/ 208086 w 860224"/>
                  <a:gd name="connsiteY394" fmla="*/ 299408 h 1278816"/>
                  <a:gd name="connsiteX395" fmla="*/ 205548 w 860224"/>
                  <a:gd name="connsiteY395" fmla="*/ 299408 h 1278816"/>
                  <a:gd name="connsiteX396" fmla="*/ 203010 w 860224"/>
                  <a:gd name="connsiteY396" fmla="*/ 291796 h 1278816"/>
                  <a:gd name="connsiteX397" fmla="*/ 205548 w 860224"/>
                  <a:gd name="connsiteY397" fmla="*/ 289258 h 1278816"/>
                  <a:gd name="connsiteX398" fmla="*/ 208086 w 860224"/>
                  <a:gd name="connsiteY398" fmla="*/ 289258 h 1278816"/>
                  <a:gd name="connsiteX399" fmla="*/ 210623 w 860224"/>
                  <a:gd name="connsiteY399" fmla="*/ 294333 h 1278816"/>
                  <a:gd name="connsiteX400" fmla="*/ 215699 w 860224"/>
                  <a:gd name="connsiteY400" fmla="*/ 299408 h 1278816"/>
                  <a:gd name="connsiteX401" fmla="*/ 220774 w 860224"/>
                  <a:gd name="connsiteY401" fmla="*/ 299408 h 1278816"/>
                  <a:gd name="connsiteX402" fmla="*/ 223311 w 860224"/>
                  <a:gd name="connsiteY402" fmla="*/ 296871 h 1278816"/>
                  <a:gd name="connsiteX403" fmla="*/ 223311 w 860224"/>
                  <a:gd name="connsiteY403" fmla="*/ 294333 h 1278816"/>
                  <a:gd name="connsiteX404" fmla="*/ 220774 w 860224"/>
                  <a:gd name="connsiteY404" fmla="*/ 291796 h 1278816"/>
                  <a:gd name="connsiteX405" fmla="*/ 220774 w 860224"/>
                  <a:gd name="connsiteY405" fmla="*/ 284183 h 1278816"/>
                  <a:gd name="connsiteX406" fmla="*/ 225849 w 860224"/>
                  <a:gd name="connsiteY406" fmla="*/ 284183 h 1278816"/>
                  <a:gd name="connsiteX407" fmla="*/ 225849 w 860224"/>
                  <a:gd name="connsiteY407" fmla="*/ 281645 h 1278816"/>
                  <a:gd name="connsiteX408" fmla="*/ 223311 w 860224"/>
                  <a:gd name="connsiteY408" fmla="*/ 279107 h 1278816"/>
                  <a:gd name="connsiteX409" fmla="*/ 220774 w 860224"/>
                  <a:gd name="connsiteY409" fmla="*/ 276570 h 1278816"/>
                  <a:gd name="connsiteX410" fmla="*/ 220774 w 860224"/>
                  <a:gd name="connsiteY410" fmla="*/ 274032 h 1278816"/>
                  <a:gd name="connsiteX411" fmla="*/ 223311 w 860224"/>
                  <a:gd name="connsiteY411" fmla="*/ 274032 h 1278816"/>
                  <a:gd name="connsiteX412" fmla="*/ 223311 w 860224"/>
                  <a:gd name="connsiteY412" fmla="*/ 271495 h 1278816"/>
                  <a:gd name="connsiteX413" fmla="*/ 225849 w 860224"/>
                  <a:gd name="connsiteY413" fmla="*/ 274032 h 1278816"/>
                  <a:gd name="connsiteX414" fmla="*/ 228387 w 860224"/>
                  <a:gd name="connsiteY414" fmla="*/ 279107 h 1278816"/>
                  <a:gd name="connsiteX415" fmla="*/ 233462 w 860224"/>
                  <a:gd name="connsiteY415" fmla="*/ 279107 h 1278816"/>
                  <a:gd name="connsiteX416" fmla="*/ 233462 w 860224"/>
                  <a:gd name="connsiteY416" fmla="*/ 271495 h 1278816"/>
                  <a:gd name="connsiteX417" fmla="*/ 230924 w 860224"/>
                  <a:gd name="connsiteY417" fmla="*/ 271495 h 1278816"/>
                  <a:gd name="connsiteX418" fmla="*/ 230924 w 860224"/>
                  <a:gd name="connsiteY418" fmla="*/ 268957 h 1278816"/>
                  <a:gd name="connsiteX419" fmla="*/ 228387 w 860224"/>
                  <a:gd name="connsiteY419" fmla="*/ 263882 h 1278816"/>
                  <a:gd name="connsiteX420" fmla="*/ 230924 w 860224"/>
                  <a:gd name="connsiteY420" fmla="*/ 261344 h 1278816"/>
                  <a:gd name="connsiteX421" fmla="*/ 233462 w 860224"/>
                  <a:gd name="connsiteY421" fmla="*/ 258806 h 1278816"/>
                  <a:gd name="connsiteX422" fmla="*/ 236000 w 860224"/>
                  <a:gd name="connsiteY422" fmla="*/ 256269 h 1278816"/>
                  <a:gd name="connsiteX423" fmla="*/ 233462 w 860224"/>
                  <a:gd name="connsiteY423" fmla="*/ 253731 h 1278816"/>
                  <a:gd name="connsiteX424" fmla="*/ 230924 w 860224"/>
                  <a:gd name="connsiteY424" fmla="*/ 251193 h 1278816"/>
                  <a:gd name="connsiteX425" fmla="*/ 230924 w 860224"/>
                  <a:gd name="connsiteY425" fmla="*/ 248656 h 1278816"/>
                  <a:gd name="connsiteX426" fmla="*/ 228387 w 860224"/>
                  <a:gd name="connsiteY426" fmla="*/ 243581 h 1278816"/>
                  <a:gd name="connsiteX427" fmla="*/ 225849 w 860224"/>
                  <a:gd name="connsiteY427" fmla="*/ 238505 h 1278816"/>
                  <a:gd name="connsiteX428" fmla="*/ 220774 w 860224"/>
                  <a:gd name="connsiteY428" fmla="*/ 230892 h 1278816"/>
                  <a:gd name="connsiteX429" fmla="*/ 218236 w 860224"/>
                  <a:gd name="connsiteY429" fmla="*/ 225817 h 1278816"/>
                  <a:gd name="connsiteX430" fmla="*/ 220774 w 860224"/>
                  <a:gd name="connsiteY430" fmla="*/ 220742 h 1278816"/>
                  <a:gd name="connsiteX431" fmla="*/ 220774 w 860224"/>
                  <a:gd name="connsiteY431" fmla="*/ 218204 h 1278816"/>
                  <a:gd name="connsiteX432" fmla="*/ 223311 w 860224"/>
                  <a:gd name="connsiteY432" fmla="*/ 213129 h 1278816"/>
                  <a:gd name="connsiteX433" fmla="*/ 225849 w 860224"/>
                  <a:gd name="connsiteY433" fmla="*/ 205516 h 1278816"/>
                  <a:gd name="connsiteX434" fmla="*/ 230924 w 860224"/>
                  <a:gd name="connsiteY434" fmla="*/ 192828 h 1278816"/>
                  <a:gd name="connsiteX435" fmla="*/ 233462 w 860224"/>
                  <a:gd name="connsiteY435" fmla="*/ 177602 h 1278816"/>
                  <a:gd name="connsiteX436" fmla="*/ 236000 w 860224"/>
                  <a:gd name="connsiteY436" fmla="*/ 167452 h 1278816"/>
                  <a:gd name="connsiteX437" fmla="*/ 238537 w 860224"/>
                  <a:gd name="connsiteY437" fmla="*/ 152226 h 1278816"/>
                  <a:gd name="connsiteX438" fmla="*/ 238537 w 860224"/>
                  <a:gd name="connsiteY438" fmla="*/ 149688 h 1278816"/>
                  <a:gd name="connsiteX439" fmla="*/ 241075 w 860224"/>
                  <a:gd name="connsiteY439" fmla="*/ 137000 h 1278816"/>
                  <a:gd name="connsiteX440" fmla="*/ 243612 w 860224"/>
                  <a:gd name="connsiteY440" fmla="*/ 129387 h 1278816"/>
                  <a:gd name="connsiteX441" fmla="*/ 246150 w 860224"/>
                  <a:gd name="connsiteY441" fmla="*/ 119237 h 1278816"/>
                  <a:gd name="connsiteX442" fmla="*/ 251225 w 860224"/>
                  <a:gd name="connsiteY442" fmla="*/ 109086 h 1278816"/>
                  <a:gd name="connsiteX443" fmla="*/ 256300 w 860224"/>
                  <a:gd name="connsiteY443" fmla="*/ 98936 h 1278816"/>
                  <a:gd name="connsiteX444" fmla="*/ 258838 w 860224"/>
                  <a:gd name="connsiteY444" fmla="*/ 91323 h 1278816"/>
                  <a:gd name="connsiteX445" fmla="*/ 261376 w 860224"/>
                  <a:gd name="connsiteY445" fmla="*/ 78635 h 1278816"/>
                  <a:gd name="connsiteX446" fmla="*/ 263914 w 860224"/>
                  <a:gd name="connsiteY446" fmla="*/ 58344 h 1278816"/>
                  <a:gd name="connsiteX447" fmla="*/ 263914 w 860224"/>
                  <a:gd name="connsiteY447" fmla="*/ 30441 h 1278816"/>
                  <a:gd name="connsiteX448" fmla="*/ 266451 w 860224"/>
                  <a:gd name="connsiteY448" fmla="*/ 22828 h 1278816"/>
                  <a:gd name="connsiteX449" fmla="*/ 266451 w 860224"/>
                  <a:gd name="connsiteY449" fmla="*/ 0 h 1278816"/>
                  <a:gd name="connsiteX450" fmla="*/ 268989 w 860224"/>
                  <a:gd name="connsiteY450" fmla="*/ 2538 h 1278816"/>
                  <a:gd name="connsiteX451" fmla="*/ 276602 w 860224"/>
                  <a:gd name="connsiteY451" fmla="*/ 7613 h 1278816"/>
                  <a:gd name="connsiteX452" fmla="*/ 286752 w 860224"/>
                  <a:gd name="connsiteY452" fmla="*/ 15226 h 1278816"/>
                  <a:gd name="connsiteX453" fmla="*/ 296903 w 860224"/>
                  <a:gd name="connsiteY453" fmla="*/ 20301 h 1278816"/>
                  <a:gd name="connsiteX454" fmla="*/ 304516 w 860224"/>
                  <a:gd name="connsiteY454" fmla="*/ 25376 h 1278816"/>
                  <a:gd name="connsiteX455" fmla="*/ 314666 w 860224"/>
                  <a:gd name="connsiteY455" fmla="*/ 30452 h 1278816"/>
                  <a:gd name="connsiteX456" fmla="*/ 322279 w 860224"/>
                  <a:gd name="connsiteY456" fmla="*/ 35527 h 1278816"/>
                  <a:gd name="connsiteX457" fmla="*/ 337505 w 860224"/>
                  <a:gd name="connsiteY457" fmla="*/ 45677 h 1278816"/>
                  <a:gd name="connsiteX458" fmla="*/ 342580 w 860224"/>
                  <a:gd name="connsiteY458" fmla="*/ 48215 h 1278816"/>
                  <a:gd name="connsiteX459" fmla="*/ 350193 w 860224"/>
                  <a:gd name="connsiteY459" fmla="*/ 53290 h 1278816"/>
                  <a:gd name="connsiteX460" fmla="*/ 365419 w 860224"/>
                  <a:gd name="connsiteY460" fmla="*/ 60903 h 1278816"/>
                  <a:gd name="connsiteX461" fmla="*/ 375569 w 860224"/>
                  <a:gd name="connsiteY461" fmla="*/ 63441 h 1278816"/>
                  <a:gd name="connsiteX462" fmla="*/ 383182 w 860224"/>
                  <a:gd name="connsiteY462" fmla="*/ 65978 h 1278816"/>
                  <a:gd name="connsiteX463" fmla="*/ 393333 w 860224"/>
                  <a:gd name="connsiteY463" fmla="*/ 68516 h 1278816"/>
                  <a:gd name="connsiteX464" fmla="*/ 400945 w 860224"/>
                  <a:gd name="connsiteY464" fmla="*/ 71054 h 1278816"/>
                  <a:gd name="connsiteX465" fmla="*/ 408558 w 860224"/>
                  <a:gd name="connsiteY465" fmla="*/ 73591 h 1278816"/>
                  <a:gd name="connsiteX466" fmla="*/ 413634 w 860224"/>
                  <a:gd name="connsiteY466" fmla="*/ 76129 h 1278816"/>
                  <a:gd name="connsiteX467" fmla="*/ 416171 w 860224"/>
                  <a:gd name="connsiteY467" fmla="*/ 76129 h 1278816"/>
                  <a:gd name="connsiteX468" fmla="*/ 421246 w 860224"/>
                  <a:gd name="connsiteY468" fmla="*/ 78666 h 1278816"/>
                  <a:gd name="connsiteX469" fmla="*/ 449150 w 860224"/>
                  <a:gd name="connsiteY469" fmla="*/ 81204 h 1278816"/>
                  <a:gd name="connsiteX470" fmla="*/ 497354 w 860224"/>
                  <a:gd name="connsiteY470" fmla="*/ 83742 h 1278816"/>
                  <a:gd name="connsiteX471" fmla="*/ 530333 w 860224"/>
                  <a:gd name="connsiteY471" fmla="*/ 235957 h 1278816"/>
                  <a:gd name="connsiteX472" fmla="*/ 530333 w 860224"/>
                  <a:gd name="connsiteY472" fmla="*/ 243570 h 1278816"/>
                  <a:gd name="connsiteX473" fmla="*/ 532870 w 860224"/>
                  <a:gd name="connsiteY473" fmla="*/ 246108 h 1278816"/>
                  <a:gd name="connsiteX474" fmla="*/ 532870 w 860224"/>
                  <a:gd name="connsiteY474" fmla="*/ 248645 h 1278816"/>
                  <a:gd name="connsiteX475" fmla="*/ 540483 w 860224"/>
                  <a:gd name="connsiteY475" fmla="*/ 248645 h 1278816"/>
                  <a:gd name="connsiteX476" fmla="*/ 543021 w 860224"/>
                  <a:gd name="connsiteY476" fmla="*/ 246108 h 1278816"/>
                  <a:gd name="connsiteX477" fmla="*/ 545559 w 860224"/>
                  <a:gd name="connsiteY477" fmla="*/ 243570 h 1278816"/>
                  <a:gd name="connsiteX478" fmla="*/ 543021 w 860224"/>
                  <a:gd name="connsiteY478" fmla="*/ 241032 h 1278816"/>
                  <a:gd name="connsiteX479" fmla="*/ 543021 w 860224"/>
                  <a:gd name="connsiteY479" fmla="*/ 238495 h 1278816"/>
                  <a:gd name="connsiteX480" fmla="*/ 540483 w 860224"/>
                  <a:gd name="connsiteY480" fmla="*/ 235957 h 1278816"/>
                  <a:gd name="connsiteX481" fmla="*/ 543021 w 860224"/>
                  <a:gd name="connsiteY481" fmla="*/ 233419 h 1278816"/>
                  <a:gd name="connsiteX482" fmla="*/ 543021 w 860224"/>
                  <a:gd name="connsiteY482" fmla="*/ 230882 h 1278816"/>
                  <a:gd name="connsiteX483" fmla="*/ 548096 w 860224"/>
                  <a:gd name="connsiteY483" fmla="*/ 230882 h 1278816"/>
                  <a:gd name="connsiteX484" fmla="*/ 550634 w 860224"/>
                  <a:gd name="connsiteY484" fmla="*/ 233419 h 1278816"/>
                  <a:gd name="connsiteX485" fmla="*/ 550634 w 860224"/>
                  <a:gd name="connsiteY485" fmla="*/ 235957 h 1278816"/>
                  <a:gd name="connsiteX486" fmla="*/ 553171 w 860224"/>
                  <a:gd name="connsiteY486" fmla="*/ 238495 h 1278816"/>
                  <a:gd name="connsiteX487" fmla="*/ 553171 w 860224"/>
                  <a:gd name="connsiteY487" fmla="*/ 241032 h 1278816"/>
                  <a:gd name="connsiteX488" fmla="*/ 560784 w 860224"/>
                  <a:gd name="connsiteY488" fmla="*/ 241032 h 1278816"/>
                  <a:gd name="connsiteX489" fmla="*/ 565859 w 860224"/>
                  <a:gd name="connsiteY489" fmla="*/ 243570 h 1278816"/>
                  <a:gd name="connsiteX490" fmla="*/ 570935 w 860224"/>
                  <a:gd name="connsiteY490" fmla="*/ 243570 h 1278816"/>
                  <a:gd name="connsiteX491" fmla="*/ 570935 w 860224"/>
                  <a:gd name="connsiteY491" fmla="*/ 246108 h 1278816"/>
                  <a:gd name="connsiteX492" fmla="*/ 573473 w 860224"/>
                  <a:gd name="connsiteY492" fmla="*/ 243570 h 1278816"/>
                  <a:gd name="connsiteX493" fmla="*/ 573473 w 860224"/>
                  <a:gd name="connsiteY493" fmla="*/ 238495 h 1278816"/>
                  <a:gd name="connsiteX494" fmla="*/ 570935 w 860224"/>
                  <a:gd name="connsiteY494" fmla="*/ 238495 h 1278816"/>
                  <a:gd name="connsiteX495" fmla="*/ 568397 w 860224"/>
                  <a:gd name="connsiteY495" fmla="*/ 235957 h 1278816"/>
                  <a:gd name="connsiteX496" fmla="*/ 568397 w 860224"/>
                  <a:gd name="connsiteY496" fmla="*/ 233419 h 1278816"/>
                  <a:gd name="connsiteX497" fmla="*/ 565859 w 860224"/>
                  <a:gd name="connsiteY497" fmla="*/ 230882 h 1278816"/>
                  <a:gd name="connsiteX498" fmla="*/ 568397 w 860224"/>
                  <a:gd name="connsiteY498" fmla="*/ 228344 h 1278816"/>
                  <a:gd name="connsiteX499" fmla="*/ 570935 w 860224"/>
                  <a:gd name="connsiteY499" fmla="*/ 225807 h 1278816"/>
                  <a:gd name="connsiteX500" fmla="*/ 570935 w 860224"/>
                  <a:gd name="connsiteY500" fmla="*/ 223269 h 1278816"/>
                  <a:gd name="connsiteX501" fmla="*/ 576010 w 860224"/>
                  <a:gd name="connsiteY501" fmla="*/ 223269 h 1278816"/>
                  <a:gd name="connsiteX502" fmla="*/ 578548 w 860224"/>
                  <a:gd name="connsiteY502" fmla="*/ 225807 h 1278816"/>
                  <a:gd name="connsiteX503" fmla="*/ 581085 w 860224"/>
                  <a:gd name="connsiteY503" fmla="*/ 225807 h 1278816"/>
                  <a:gd name="connsiteX504" fmla="*/ 581085 w 860224"/>
                  <a:gd name="connsiteY504" fmla="*/ 235957 h 1278816"/>
                  <a:gd name="connsiteX505" fmla="*/ 583623 w 860224"/>
                  <a:gd name="connsiteY505" fmla="*/ 238495 h 1278816"/>
                  <a:gd name="connsiteX506" fmla="*/ 591236 w 860224"/>
                  <a:gd name="connsiteY506" fmla="*/ 238495 h 1278816"/>
                  <a:gd name="connsiteX507" fmla="*/ 593773 w 860224"/>
                  <a:gd name="connsiteY507" fmla="*/ 235957 h 1278816"/>
                  <a:gd name="connsiteX508" fmla="*/ 598849 w 860224"/>
                  <a:gd name="connsiteY508" fmla="*/ 235957 h 1278816"/>
                  <a:gd name="connsiteX509" fmla="*/ 596311 w 860224"/>
                  <a:gd name="connsiteY509" fmla="*/ 238495 h 1278816"/>
                  <a:gd name="connsiteX510" fmla="*/ 593773 w 860224"/>
                  <a:gd name="connsiteY510" fmla="*/ 241032 h 1278816"/>
                  <a:gd name="connsiteX511" fmla="*/ 593773 w 860224"/>
                  <a:gd name="connsiteY511" fmla="*/ 246108 h 1278816"/>
                  <a:gd name="connsiteX512" fmla="*/ 598849 w 860224"/>
                  <a:gd name="connsiteY512" fmla="*/ 248645 h 1278816"/>
                  <a:gd name="connsiteX513" fmla="*/ 601386 w 860224"/>
                  <a:gd name="connsiteY513" fmla="*/ 251183 h 1278816"/>
                  <a:gd name="connsiteX514" fmla="*/ 603924 w 860224"/>
                  <a:gd name="connsiteY514" fmla="*/ 253721 h 1278816"/>
                  <a:gd name="connsiteX515" fmla="*/ 606462 w 860224"/>
                  <a:gd name="connsiteY515" fmla="*/ 256258 h 1278816"/>
                  <a:gd name="connsiteX516" fmla="*/ 608999 w 860224"/>
                  <a:gd name="connsiteY516" fmla="*/ 258796 h 1278816"/>
                  <a:gd name="connsiteX517" fmla="*/ 611537 w 860224"/>
                  <a:gd name="connsiteY517" fmla="*/ 261333 h 1278816"/>
                  <a:gd name="connsiteX518" fmla="*/ 621687 w 860224"/>
                  <a:gd name="connsiteY518" fmla="*/ 261333 h 1278816"/>
                  <a:gd name="connsiteX519" fmla="*/ 621687 w 860224"/>
                  <a:gd name="connsiteY519" fmla="*/ 258796 h 1278816"/>
                  <a:gd name="connsiteX520" fmla="*/ 624225 w 860224"/>
                  <a:gd name="connsiteY520" fmla="*/ 258796 h 1278816"/>
                  <a:gd name="connsiteX521" fmla="*/ 624225 w 860224"/>
                  <a:gd name="connsiteY521" fmla="*/ 251183 h 1278816"/>
                  <a:gd name="connsiteX522" fmla="*/ 621687 w 860224"/>
                  <a:gd name="connsiteY522" fmla="*/ 248645 h 1278816"/>
                  <a:gd name="connsiteX523" fmla="*/ 621687 w 860224"/>
                  <a:gd name="connsiteY523" fmla="*/ 238495 h 1278816"/>
                  <a:gd name="connsiteX524" fmla="*/ 634376 w 860224"/>
                  <a:gd name="connsiteY524" fmla="*/ 238495 h 1278816"/>
                  <a:gd name="connsiteX525" fmla="*/ 634376 w 860224"/>
                  <a:gd name="connsiteY525" fmla="*/ 248645 h 1278816"/>
                  <a:gd name="connsiteX526" fmla="*/ 631838 w 860224"/>
                  <a:gd name="connsiteY526" fmla="*/ 251183 h 1278816"/>
                  <a:gd name="connsiteX527" fmla="*/ 631838 w 860224"/>
                  <a:gd name="connsiteY527" fmla="*/ 253721 h 1278816"/>
                  <a:gd name="connsiteX528" fmla="*/ 634376 w 860224"/>
                  <a:gd name="connsiteY528" fmla="*/ 256258 h 1278816"/>
                  <a:gd name="connsiteX529" fmla="*/ 636913 w 860224"/>
                  <a:gd name="connsiteY529" fmla="*/ 256258 h 1278816"/>
                  <a:gd name="connsiteX530" fmla="*/ 639451 w 860224"/>
                  <a:gd name="connsiteY530" fmla="*/ 253721 h 1278816"/>
                  <a:gd name="connsiteX531" fmla="*/ 641988 w 860224"/>
                  <a:gd name="connsiteY531" fmla="*/ 251183 h 1278816"/>
                  <a:gd name="connsiteX532" fmla="*/ 644526 w 860224"/>
                  <a:gd name="connsiteY532" fmla="*/ 246108 h 1278816"/>
                  <a:gd name="connsiteX533" fmla="*/ 647064 w 860224"/>
                  <a:gd name="connsiteY533" fmla="*/ 246108 h 1278816"/>
                  <a:gd name="connsiteX534" fmla="*/ 652139 w 860224"/>
                  <a:gd name="connsiteY534" fmla="*/ 243570 h 1278816"/>
                  <a:gd name="connsiteX535" fmla="*/ 652139 w 860224"/>
                  <a:gd name="connsiteY535" fmla="*/ 241032 h 1278816"/>
                  <a:gd name="connsiteX536" fmla="*/ 659752 w 860224"/>
                  <a:gd name="connsiteY536" fmla="*/ 241032 h 1278816"/>
                  <a:gd name="connsiteX537" fmla="*/ 659752 w 860224"/>
                  <a:gd name="connsiteY537" fmla="*/ 243570 h 1278816"/>
                  <a:gd name="connsiteX538" fmla="*/ 662290 w 860224"/>
                  <a:gd name="connsiteY538" fmla="*/ 246108 h 1278816"/>
                  <a:gd name="connsiteX539" fmla="*/ 664827 w 860224"/>
                  <a:gd name="connsiteY539" fmla="*/ 246108 h 1278816"/>
                  <a:gd name="connsiteX540" fmla="*/ 667365 w 860224"/>
                  <a:gd name="connsiteY540" fmla="*/ 243570 h 1278816"/>
                  <a:gd name="connsiteX541" fmla="*/ 669902 w 860224"/>
                  <a:gd name="connsiteY541" fmla="*/ 241032 h 1278816"/>
                  <a:gd name="connsiteX542" fmla="*/ 674978 w 860224"/>
                  <a:gd name="connsiteY542" fmla="*/ 241032 h 1278816"/>
                  <a:gd name="connsiteX543" fmla="*/ 677515 w 860224"/>
                  <a:gd name="connsiteY543" fmla="*/ 238495 h 1278816"/>
                  <a:gd name="connsiteX544" fmla="*/ 682590 w 860224"/>
                  <a:gd name="connsiteY544" fmla="*/ 238495 h 1278816"/>
                  <a:gd name="connsiteX545" fmla="*/ 682590 w 860224"/>
                  <a:gd name="connsiteY545" fmla="*/ 243570 h 1278816"/>
                  <a:gd name="connsiteX546" fmla="*/ 680053 w 860224"/>
                  <a:gd name="connsiteY546" fmla="*/ 246108 h 1278816"/>
                  <a:gd name="connsiteX547" fmla="*/ 685128 w 860224"/>
                  <a:gd name="connsiteY547" fmla="*/ 246108 h 1278816"/>
                  <a:gd name="connsiteX548" fmla="*/ 687666 w 860224"/>
                  <a:gd name="connsiteY548" fmla="*/ 243570 h 1278816"/>
                  <a:gd name="connsiteX549" fmla="*/ 687666 w 860224"/>
                  <a:gd name="connsiteY549" fmla="*/ 238495 h 1278816"/>
                  <a:gd name="connsiteX550" fmla="*/ 685128 w 860224"/>
                  <a:gd name="connsiteY550" fmla="*/ 235957 h 1278816"/>
                  <a:gd name="connsiteX551" fmla="*/ 682590 w 860224"/>
                  <a:gd name="connsiteY551" fmla="*/ 233419 h 1278816"/>
                  <a:gd name="connsiteX552" fmla="*/ 682590 w 860224"/>
                  <a:gd name="connsiteY552" fmla="*/ 225807 h 1278816"/>
                  <a:gd name="connsiteX553" fmla="*/ 685128 w 860224"/>
                  <a:gd name="connsiteY553" fmla="*/ 223269 h 1278816"/>
                  <a:gd name="connsiteX554" fmla="*/ 687666 w 860224"/>
                  <a:gd name="connsiteY554" fmla="*/ 223269 h 1278816"/>
                  <a:gd name="connsiteX555" fmla="*/ 692741 w 860224"/>
                  <a:gd name="connsiteY555" fmla="*/ 225807 h 1278816"/>
                  <a:gd name="connsiteX556" fmla="*/ 695279 w 860224"/>
                  <a:gd name="connsiteY556" fmla="*/ 228344 h 1278816"/>
                  <a:gd name="connsiteX557" fmla="*/ 697816 w 860224"/>
                  <a:gd name="connsiteY557" fmla="*/ 233419 h 1278816"/>
                  <a:gd name="connsiteX558" fmla="*/ 702892 w 860224"/>
                  <a:gd name="connsiteY558" fmla="*/ 233419 h 1278816"/>
                  <a:gd name="connsiteX559" fmla="*/ 707967 w 860224"/>
                  <a:gd name="connsiteY559" fmla="*/ 230882 h 1278816"/>
                  <a:gd name="connsiteX560" fmla="*/ 713042 w 860224"/>
                  <a:gd name="connsiteY560" fmla="*/ 228344 h 1278816"/>
                  <a:gd name="connsiteX561" fmla="*/ 713042 w 860224"/>
                  <a:gd name="connsiteY561" fmla="*/ 218194 h 1278816"/>
                  <a:gd name="connsiteX562" fmla="*/ 710504 w 860224"/>
                  <a:gd name="connsiteY562" fmla="*/ 215656 h 1278816"/>
                  <a:gd name="connsiteX563" fmla="*/ 707967 w 860224"/>
                  <a:gd name="connsiteY563" fmla="*/ 215656 h 1278816"/>
                  <a:gd name="connsiteX564" fmla="*/ 707967 w 860224"/>
                  <a:gd name="connsiteY564" fmla="*/ 213119 h 1278816"/>
                  <a:gd name="connsiteX565" fmla="*/ 710504 w 860224"/>
                  <a:gd name="connsiteY565" fmla="*/ 210581 h 1278816"/>
                  <a:gd name="connsiteX566" fmla="*/ 710504 w 860224"/>
                  <a:gd name="connsiteY566" fmla="*/ 208043 h 1278816"/>
                  <a:gd name="connsiteX567" fmla="*/ 715580 w 860224"/>
                  <a:gd name="connsiteY567" fmla="*/ 208043 h 1278816"/>
                  <a:gd name="connsiteX568" fmla="*/ 715580 w 860224"/>
                  <a:gd name="connsiteY568" fmla="*/ 205506 h 1278816"/>
                  <a:gd name="connsiteX569" fmla="*/ 718117 w 860224"/>
                  <a:gd name="connsiteY569" fmla="*/ 205506 h 1278816"/>
                  <a:gd name="connsiteX570" fmla="*/ 718117 w 860224"/>
                  <a:gd name="connsiteY570" fmla="*/ 202968 h 1278816"/>
                  <a:gd name="connsiteX571" fmla="*/ 715580 w 860224"/>
                  <a:gd name="connsiteY571" fmla="*/ 200430 h 1278816"/>
                  <a:gd name="connsiteX572" fmla="*/ 715580 w 860224"/>
                  <a:gd name="connsiteY572" fmla="*/ 197893 h 1278816"/>
                  <a:gd name="connsiteX573" fmla="*/ 718117 w 860224"/>
                  <a:gd name="connsiteY573" fmla="*/ 195355 h 1278816"/>
                  <a:gd name="connsiteX574" fmla="*/ 720655 w 860224"/>
                  <a:gd name="connsiteY574" fmla="*/ 192817 h 1278816"/>
                  <a:gd name="connsiteX575" fmla="*/ 720655 w 860224"/>
                  <a:gd name="connsiteY575" fmla="*/ 180129 h 1278816"/>
                  <a:gd name="connsiteX576" fmla="*/ 723193 w 860224"/>
                  <a:gd name="connsiteY576" fmla="*/ 177592 h 1278816"/>
                  <a:gd name="connsiteX577" fmla="*/ 725730 w 860224"/>
                  <a:gd name="connsiteY577" fmla="*/ 175054 h 1278816"/>
                  <a:gd name="connsiteX578" fmla="*/ 725730 w 860224"/>
                  <a:gd name="connsiteY578" fmla="*/ 164904 h 1278816"/>
                  <a:gd name="connsiteX579" fmla="*/ 728268 w 860224"/>
                  <a:gd name="connsiteY579" fmla="*/ 164904 h 1278816"/>
                  <a:gd name="connsiteX580" fmla="*/ 728268 w 860224"/>
                  <a:gd name="connsiteY580" fmla="*/ 162366 h 1278816"/>
                  <a:gd name="connsiteX581" fmla="*/ 730805 w 860224"/>
                  <a:gd name="connsiteY581" fmla="*/ 164904 h 1278816"/>
                  <a:gd name="connsiteX582" fmla="*/ 733343 w 860224"/>
                  <a:gd name="connsiteY582" fmla="*/ 164904 h 1278816"/>
                  <a:gd name="connsiteX583" fmla="*/ 738418 w 860224"/>
                  <a:gd name="connsiteY583" fmla="*/ 167441 h 1278816"/>
                  <a:gd name="connsiteX584" fmla="*/ 740956 w 860224"/>
                  <a:gd name="connsiteY584" fmla="*/ 164904 h 1278816"/>
                  <a:gd name="connsiteX585" fmla="*/ 743493 w 860224"/>
                  <a:gd name="connsiteY585" fmla="*/ 162366 h 1278816"/>
                  <a:gd name="connsiteX586" fmla="*/ 748569 w 860224"/>
                  <a:gd name="connsiteY586" fmla="*/ 159828 h 1278816"/>
                  <a:gd name="connsiteX587" fmla="*/ 748569 w 860224"/>
                  <a:gd name="connsiteY587" fmla="*/ 162366 h 1278816"/>
                  <a:gd name="connsiteX588" fmla="*/ 761257 w 860224"/>
                  <a:gd name="connsiteY588" fmla="*/ 449044 h 1278816"/>
                  <a:gd name="connsiteX589" fmla="*/ 761257 w 860224"/>
                  <a:gd name="connsiteY589" fmla="*/ 459194 h 1278816"/>
                  <a:gd name="connsiteX590" fmla="*/ 756182 w 860224"/>
                  <a:gd name="connsiteY590" fmla="*/ 461732 h 1278816"/>
                  <a:gd name="connsiteX591" fmla="*/ 753644 w 860224"/>
                  <a:gd name="connsiteY591" fmla="*/ 466807 h 1278816"/>
                  <a:gd name="connsiteX592" fmla="*/ 748569 w 860224"/>
                  <a:gd name="connsiteY592" fmla="*/ 469345 h 1278816"/>
                  <a:gd name="connsiteX593" fmla="*/ 743493 w 860224"/>
                  <a:gd name="connsiteY593" fmla="*/ 474420 h 1278816"/>
                  <a:gd name="connsiteX594" fmla="*/ 738418 w 860224"/>
                  <a:gd name="connsiteY594" fmla="*/ 479496 h 1278816"/>
                  <a:gd name="connsiteX595" fmla="*/ 733343 w 860224"/>
                  <a:gd name="connsiteY595" fmla="*/ 487108 h 1278816"/>
                  <a:gd name="connsiteX596" fmla="*/ 728268 w 860224"/>
                  <a:gd name="connsiteY596" fmla="*/ 494721 h 1278816"/>
                  <a:gd name="connsiteX597" fmla="*/ 725730 w 860224"/>
                  <a:gd name="connsiteY597" fmla="*/ 502334 h 1278816"/>
                  <a:gd name="connsiteX598" fmla="*/ 725730 w 860224"/>
                  <a:gd name="connsiteY598" fmla="*/ 525162 h 1278816"/>
                  <a:gd name="connsiteX599" fmla="*/ 728268 w 860224"/>
                  <a:gd name="connsiteY599" fmla="*/ 535313 h 1278816"/>
                  <a:gd name="connsiteX600" fmla="*/ 728268 w 860224"/>
                  <a:gd name="connsiteY600" fmla="*/ 563216 h 1278816"/>
                  <a:gd name="connsiteX601" fmla="*/ 725730 w 860224"/>
                  <a:gd name="connsiteY601" fmla="*/ 573367 h 1278816"/>
                  <a:gd name="connsiteX602" fmla="*/ 720655 w 860224"/>
                  <a:gd name="connsiteY602" fmla="*/ 586055 h 1278816"/>
                  <a:gd name="connsiteX603" fmla="*/ 715580 w 860224"/>
                  <a:gd name="connsiteY603" fmla="*/ 593668 h 1278816"/>
                  <a:gd name="connsiteX604" fmla="*/ 707967 w 860224"/>
                  <a:gd name="connsiteY604" fmla="*/ 603818 h 1278816"/>
                  <a:gd name="connsiteX605" fmla="*/ 702892 w 860224"/>
                  <a:gd name="connsiteY605" fmla="*/ 608893 h 1278816"/>
                  <a:gd name="connsiteX606" fmla="*/ 697816 w 860224"/>
                  <a:gd name="connsiteY606" fmla="*/ 611431 h 1278816"/>
                  <a:gd name="connsiteX607" fmla="*/ 692741 w 860224"/>
                  <a:gd name="connsiteY607" fmla="*/ 616506 h 1278816"/>
                  <a:gd name="connsiteX608" fmla="*/ 692741 w 860224"/>
                  <a:gd name="connsiteY608" fmla="*/ 631732 h 1278816"/>
                  <a:gd name="connsiteX609" fmla="*/ 695279 w 860224"/>
                  <a:gd name="connsiteY609" fmla="*/ 634270 h 1278816"/>
                  <a:gd name="connsiteX610" fmla="*/ 700354 w 860224"/>
                  <a:gd name="connsiteY610" fmla="*/ 636807 h 1278816"/>
                  <a:gd name="connsiteX611" fmla="*/ 705429 w 860224"/>
                  <a:gd name="connsiteY611" fmla="*/ 639345 h 1278816"/>
                  <a:gd name="connsiteX612" fmla="*/ 710504 w 860224"/>
                  <a:gd name="connsiteY612" fmla="*/ 639345 h 1278816"/>
                  <a:gd name="connsiteX613" fmla="*/ 718117 w 860224"/>
                  <a:gd name="connsiteY613" fmla="*/ 641882 h 1278816"/>
                  <a:gd name="connsiteX614" fmla="*/ 725730 w 860224"/>
                  <a:gd name="connsiteY614" fmla="*/ 644420 h 1278816"/>
                  <a:gd name="connsiteX615" fmla="*/ 735881 w 860224"/>
                  <a:gd name="connsiteY615" fmla="*/ 646958 h 1278816"/>
                  <a:gd name="connsiteX616" fmla="*/ 743493 w 860224"/>
                  <a:gd name="connsiteY616" fmla="*/ 649495 h 1278816"/>
                  <a:gd name="connsiteX617" fmla="*/ 748569 w 860224"/>
                  <a:gd name="connsiteY617" fmla="*/ 652033 h 1278816"/>
                  <a:gd name="connsiteX618" fmla="*/ 751107 w 860224"/>
                  <a:gd name="connsiteY618" fmla="*/ 657108 h 1278816"/>
                  <a:gd name="connsiteX619" fmla="*/ 753644 w 860224"/>
                  <a:gd name="connsiteY619" fmla="*/ 659646 h 1278816"/>
                  <a:gd name="connsiteX620" fmla="*/ 756182 w 860224"/>
                  <a:gd name="connsiteY620" fmla="*/ 662183 h 1278816"/>
                  <a:gd name="connsiteX621" fmla="*/ 758719 w 860224"/>
                  <a:gd name="connsiteY621" fmla="*/ 664721 h 1278816"/>
                  <a:gd name="connsiteX622" fmla="*/ 758719 w 860224"/>
                  <a:gd name="connsiteY622" fmla="*/ 667259 h 1278816"/>
                  <a:gd name="connsiteX623" fmla="*/ 761257 w 860224"/>
                  <a:gd name="connsiteY623" fmla="*/ 669796 h 1278816"/>
                  <a:gd name="connsiteX624" fmla="*/ 763795 w 860224"/>
                  <a:gd name="connsiteY624" fmla="*/ 672334 h 1278816"/>
                  <a:gd name="connsiteX625" fmla="*/ 763795 w 860224"/>
                  <a:gd name="connsiteY625" fmla="*/ 692625 h 1278816"/>
                  <a:gd name="connsiteX626" fmla="*/ 766332 w 860224"/>
                  <a:gd name="connsiteY626" fmla="*/ 697700 h 1278816"/>
                  <a:gd name="connsiteX627" fmla="*/ 768870 w 860224"/>
                  <a:gd name="connsiteY627" fmla="*/ 702775 h 1278816"/>
                  <a:gd name="connsiteX628" fmla="*/ 773945 w 860224"/>
                  <a:gd name="connsiteY628" fmla="*/ 705313 h 1278816"/>
                  <a:gd name="connsiteX629" fmla="*/ 779020 w 860224"/>
                  <a:gd name="connsiteY629" fmla="*/ 705313 h 1278816"/>
                  <a:gd name="connsiteX630" fmla="*/ 781558 w 860224"/>
                  <a:gd name="connsiteY630" fmla="*/ 702775 h 1278816"/>
                  <a:gd name="connsiteX631" fmla="*/ 781558 w 860224"/>
                  <a:gd name="connsiteY631" fmla="*/ 700237 h 1278816"/>
                  <a:gd name="connsiteX632" fmla="*/ 784096 w 860224"/>
                  <a:gd name="connsiteY632" fmla="*/ 697700 h 1278816"/>
                  <a:gd name="connsiteX633" fmla="*/ 789171 w 860224"/>
                  <a:gd name="connsiteY633" fmla="*/ 697700 h 1278816"/>
                  <a:gd name="connsiteX634" fmla="*/ 799321 w 860224"/>
                  <a:gd name="connsiteY634" fmla="*/ 690087 h 1278816"/>
                  <a:gd name="connsiteX635" fmla="*/ 806934 w 860224"/>
                  <a:gd name="connsiteY635" fmla="*/ 687549 h 1278816"/>
                  <a:gd name="connsiteX636" fmla="*/ 814547 w 860224"/>
                  <a:gd name="connsiteY636" fmla="*/ 695162 h 1278816"/>
                  <a:gd name="connsiteX637" fmla="*/ 824698 w 860224"/>
                  <a:gd name="connsiteY637" fmla="*/ 700237 h 1278816"/>
                  <a:gd name="connsiteX638" fmla="*/ 832310 w 860224"/>
                  <a:gd name="connsiteY638" fmla="*/ 702775 h 1278816"/>
                  <a:gd name="connsiteX639" fmla="*/ 839924 w 860224"/>
                  <a:gd name="connsiteY639" fmla="*/ 705313 h 1278816"/>
                  <a:gd name="connsiteX640" fmla="*/ 839924 w 860224"/>
                  <a:gd name="connsiteY640" fmla="*/ 712925 h 1278816"/>
                  <a:gd name="connsiteX641" fmla="*/ 842461 w 860224"/>
                  <a:gd name="connsiteY641" fmla="*/ 723076 h 1278816"/>
                  <a:gd name="connsiteX642" fmla="*/ 842461 w 860224"/>
                  <a:gd name="connsiteY642" fmla="*/ 730689 h 1278816"/>
                  <a:gd name="connsiteX643" fmla="*/ 844999 w 860224"/>
                  <a:gd name="connsiteY643" fmla="*/ 735764 h 1278816"/>
                  <a:gd name="connsiteX644" fmla="*/ 847536 w 860224"/>
                  <a:gd name="connsiteY644" fmla="*/ 740839 h 1278816"/>
                  <a:gd name="connsiteX645" fmla="*/ 844999 w 860224"/>
                  <a:gd name="connsiteY645" fmla="*/ 745915 h 1278816"/>
                  <a:gd name="connsiteX646" fmla="*/ 842461 w 860224"/>
                  <a:gd name="connsiteY646" fmla="*/ 750990 h 1278816"/>
                  <a:gd name="connsiteX647" fmla="*/ 842461 w 860224"/>
                  <a:gd name="connsiteY647" fmla="*/ 756065 h 1278816"/>
                  <a:gd name="connsiteX648" fmla="*/ 844999 w 860224"/>
                  <a:gd name="connsiteY648" fmla="*/ 761141 h 1278816"/>
                  <a:gd name="connsiteX649" fmla="*/ 847536 w 860224"/>
                  <a:gd name="connsiteY649" fmla="*/ 761141 h 1278816"/>
                  <a:gd name="connsiteX650" fmla="*/ 850074 w 860224"/>
                  <a:gd name="connsiteY650" fmla="*/ 763678 h 1278816"/>
                  <a:gd name="connsiteX651" fmla="*/ 852612 w 860224"/>
                  <a:gd name="connsiteY651" fmla="*/ 763678 h 1278816"/>
                  <a:gd name="connsiteX652" fmla="*/ 852612 w 860224"/>
                  <a:gd name="connsiteY652" fmla="*/ 768753 h 1278816"/>
                  <a:gd name="connsiteX653" fmla="*/ 855149 w 860224"/>
                  <a:gd name="connsiteY653" fmla="*/ 771291 h 1278816"/>
                  <a:gd name="connsiteX654" fmla="*/ 860224 w 860224"/>
                  <a:gd name="connsiteY654" fmla="*/ 773829 h 1278816"/>
                  <a:gd name="connsiteX655" fmla="*/ 860224 w 860224"/>
                  <a:gd name="connsiteY655" fmla="*/ 776366 h 1278816"/>
                  <a:gd name="connsiteX656" fmla="*/ 857687 w 860224"/>
                  <a:gd name="connsiteY656" fmla="*/ 776366 h 1278816"/>
                  <a:gd name="connsiteX657" fmla="*/ 852612 w 860224"/>
                  <a:gd name="connsiteY657" fmla="*/ 773829 h 1278816"/>
                  <a:gd name="connsiteX658" fmla="*/ 850074 w 860224"/>
                  <a:gd name="connsiteY658" fmla="*/ 776366 h 1278816"/>
                  <a:gd name="connsiteX659" fmla="*/ 844999 w 860224"/>
                  <a:gd name="connsiteY659" fmla="*/ 776366 h 1278816"/>
                  <a:gd name="connsiteX660" fmla="*/ 839924 w 860224"/>
                  <a:gd name="connsiteY660" fmla="*/ 778904 h 1278816"/>
                  <a:gd name="connsiteX661" fmla="*/ 837386 w 860224"/>
                  <a:gd name="connsiteY661" fmla="*/ 781442 h 1278816"/>
                  <a:gd name="connsiteX662" fmla="*/ 834848 w 860224"/>
                  <a:gd name="connsiteY662" fmla="*/ 783979 h 1278816"/>
                  <a:gd name="connsiteX663" fmla="*/ 832310 w 860224"/>
                  <a:gd name="connsiteY663" fmla="*/ 789054 h 1278816"/>
                  <a:gd name="connsiteX664" fmla="*/ 832310 w 860224"/>
                  <a:gd name="connsiteY664" fmla="*/ 794130 h 1278816"/>
                  <a:gd name="connsiteX665" fmla="*/ 829773 w 860224"/>
                  <a:gd name="connsiteY665" fmla="*/ 796667 h 1278816"/>
                  <a:gd name="connsiteX666" fmla="*/ 827235 w 860224"/>
                  <a:gd name="connsiteY666" fmla="*/ 799205 h 1278816"/>
                  <a:gd name="connsiteX667" fmla="*/ 824698 w 860224"/>
                  <a:gd name="connsiteY667" fmla="*/ 799205 h 1278816"/>
                  <a:gd name="connsiteX668" fmla="*/ 819622 w 860224"/>
                  <a:gd name="connsiteY668" fmla="*/ 796667 h 1278816"/>
                  <a:gd name="connsiteX669" fmla="*/ 806934 w 860224"/>
                  <a:gd name="connsiteY669" fmla="*/ 796667 h 1278816"/>
                  <a:gd name="connsiteX670" fmla="*/ 806934 w 860224"/>
                  <a:gd name="connsiteY670" fmla="*/ 799205 h 1278816"/>
                  <a:gd name="connsiteX671" fmla="*/ 801859 w 860224"/>
                  <a:gd name="connsiteY671" fmla="*/ 804280 h 1278816"/>
                  <a:gd name="connsiteX672" fmla="*/ 801859 w 860224"/>
                  <a:gd name="connsiteY672" fmla="*/ 814431 h 1278816"/>
                  <a:gd name="connsiteX673" fmla="*/ 799321 w 860224"/>
                  <a:gd name="connsiteY673" fmla="*/ 816968 h 1278816"/>
                  <a:gd name="connsiteX674" fmla="*/ 804397 w 860224"/>
                  <a:gd name="connsiteY674" fmla="*/ 816968 h 1278816"/>
                  <a:gd name="connsiteX675" fmla="*/ 806934 w 860224"/>
                  <a:gd name="connsiteY675" fmla="*/ 819506 h 1278816"/>
                  <a:gd name="connsiteX676" fmla="*/ 804397 w 860224"/>
                  <a:gd name="connsiteY676" fmla="*/ 822043 h 1278816"/>
                  <a:gd name="connsiteX677" fmla="*/ 806934 w 860224"/>
                  <a:gd name="connsiteY677" fmla="*/ 822043 h 1278816"/>
                  <a:gd name="connsiteX678" fmla="*/ 806934 w 860224"/>
                  <a:gd name="connsiteY678" fmla="*/ 824581 h 1278816"/>
                  <a:gd name="connsiteX679" fmla="*/ 809472 w 860224"/>
                  <a:gd name="connsiteY679" fmla="*/ 824581 h 1278816"/>
                  <a:gd name="connsiteX680" fmla="*/ 812010 w 860224"/>
                  <a:gd name="connsiteY680" fmla="*/ 822043 h 1278816"/>
                  <a:gd name="connsiteX681" fmla="*/ 814547 w 860224"/>
                  <a:gd name="connsiteY681" fmla="*/ 819506 h 1278816"/>
                  <a:gd name="connsiteX682" fmla="*/ 817085 w 860224"/>
                  <a:gd name="connsiteY682" fmla="*/ 819506 h 1278816"/>
                  <a:gd name="connsiteX683" fmla="*/ 817085 w 860224"/>
                  <a:gd name="connsiteY683" fmla="*/ 816968 h 1278816"/>
                  <a:gd name="connsiteX684" fmla="*/ 819622 w 860224"/>
                  <a:gd name="connsiteY684" fmla="*/ 816968 h 1278816"/>
                  <a:gd name="connsiteX685" fmla="*/ 822160 w 860224"/>
                  <a:gd name="connsiteY685" fmla="*/ 819506 h 1278816"/>
                  <a:gd name="connsiteX686" fmla="*/ 824698 w 860224"/>
                  <a:gd name="connsiteY686" fmla="*/ 819506 h 1278816"/>
                  <a:gd name="connsiteX687" fmla="*/ 824698 w 860224"/>
                  <a:gd name="connsiteY687" fmla="*/ 816968 h 1278816"/>
                  <a:gd name="connsiteX688" fmla="*/ 827235 w 860224"/>
                  <a:gd name="connsiteY688" fmla="*/ 814431 h 1278816"/>
                  <a:gd name="connsiteX689" fmla="*/ 832310 w 860224"/>
                  <a:gd name="connsiteY689" fmla="*/ 814431 h 1278816"/>
                  <a:gd name="connsiteX690" fmla="*/ 832310 w 860224"/>
                  <a:gd name="connsiteY690" fmla="*/ 832194 h 1278816"/>
                  <a:gd name="connsiteX691" fmla="*/ 829773 w 860224"/>
                  <a:gd name="connsiteY691" fmla="*/ 837269 h 1278816"/>
                  <a:gd name="connsiteX692" fmla="*/ 827235 w 860224"/>
                  <a:gd name="connsiteY692" fmla="*/ 837269 h 1278816"/>
                  <a:gd name="connsiteX693" fmla="*/ 824698 w 860224"/>
                  <a:gd name="connsiteY693" fmla="*/ 834732 h 1278816"/>
                  <a:gd name="connsiteX694" fmla="*/ 822160 w 860224"/>
                  <a:gd name="connsiteY694" fmla="*/ 832194 h 1278816"/>
                  <a:gd name="connsiteX695" fmla="*/ 822160 w 860224"/>
                  <a:gd name="connsiteY695" fmla="*/ 834732 h 1278816"/>
                  <a:gd name="connsiteX696" fmla="*/ 819622 w 860224"/>
                  <a:gd name="connsiteY696" fmla="*/ 837269 h 1278816"/>
                  <a:gd name="connsiteX697" fmla="*/ 819622 w 860224"/>
                  <a:gd name="connsiteY697" fmla="*/ 842345 h 1278816"/>
                  <a:gd name="connsiteX698" fmla="*/ 817085 w 860224"/>
                  <a:gd name="connsiteY698" fmla="*/ 844882 h 1278816"/>
                  <a:gd name="connsiteX699" fmla="*/ 814547 w 860224"/>
                  <a:gd name="connsiteY699" fmla="*/ 847420 h 1278816"/>
                  <a:gd name="connsiteX700" fmla="*/ 809472 w 860224"/>
                  <a:gd name="connsiteY700" fmla="*/ 847420 h 1278816"/>
                  <a:gd name="connsiteX701" fmla="*/ 804397 w 860224"/>
                  <a:gd name="connsiteY701" fmla="*/ 844882 h 1278816"/>
                  <a:gd name="connsiteX702" fmla="*/ 801859 w 860224"/>
                  <a:gd name="connsiteY702" fmla="*/ 844882 h 1278816"/>
                  <a:gd name="connsiteX703" fmla="*/ 801859 w 860224"/>
                  <a:gd name="connsiteY703" fmla="*/ 849957 h 1278816"/>
                  <a:gd name="connsiteX704" fmla="*/ 804397 w 860224"/>
                  <a:gd name="connsiteY704" fmla="*/ 852495 h 1278816"/>
                  <a:gd name="connsiteX705" fmla="*/ 806934 w 860224"/>
                  <a:gd name="connsiteY705" fmla="*/ 852495 h 1278816"/>
                  <a:gd name="connsiteX706" fmla="*/ 809472 w 860224"/>
                  <a:gd name="connsiteY706" fmla="*/ 857570 h 1278816"/>
                  <a:gd name="connsiteX707" fmla="*/ 809472 w 860224"/>
                  <a:gd name="connsiteY707" fmla="*/ 870259 h 1278816"/>
                  <a:gd name="connsiteX708" fmla="*/ 806934 w 860224"/>
                  <a:gd name="connsiteY708" fmla="*/ 870259 h 1278816"/>
                  <a:gd name="connsiteX709" fmla="*/ 804397 w 860224"/>
                  <a:gd name="connsiteY709" fmla="*/ 867721 h 1278816"/>
                  <a:gd name="connsiteX710" fmla="*/ 801859 w 860224"/>
                  <a:gd name="connsiteY710" fmla="*/ 865183 h 1278816"/>
                  <a:gd name="connsiteX711" fmla="*/ 799321 w 860224"/>
                  <a:gd name="connsiteY711" fmla="*/ 867721 h 1278816"/>
                  <a:gd name="connsiteX712" fmla="*/ 799321 w 860224"/>
                  <a:gd name="connsiteY712" fmla="*/ 875334 h 1278816"/>
                  <a:gd name="connsiteX713" fmla="*/ 796784 w 860224"/>
                  <a:gd name="connsiteY713" fmla="*/ 875334 h 1278816"/>
                  <a:gd name="connsiteX714" fmla="*/ 794246 w 860224"/>
                  <a:gd name="connsiteY714" fmla="*/ 877871 h 1278816"/>
                  <a:gd name="connsiteX715" fmla="*/ 791709 w 860224"/>
                  <a:gd name="connsiteY715" fmla="*/ 877871 h 1278816"/>
                  <a:gd name="connsiteX716" fmla="*/ 786633 w 860224"/>
                  <a:gd name="connsiteY716" fmla="*/ 880409 h 1278816"/>
                  <a:gd name="connsiteX717" fmla="*/ 781558 w 860224"/>
                  <a:gd name="connsiteY717" fmla="*/ 880409 h 1278816"/>
                  <a:gd name="connsiteX718" fmla="*/ 781558 w 860224"/>
                  <a:gd name="connsiteY718" fmla="*/ 882947 h 1278816"/>
                  <a:gd name="connsiteX719" fmla="*/ 784096 w 860224"/>
                  <a:gd name="connsiteY719" fmla="*/ 885484 h 1278816"/>
                  <a:gd name="connsiteX720" fmla="*/ 789171 w 860224"/>
                  <a:gd name="connsiteY720" fmla="*/ 888022 h 1278816"/>
                  <a:gd name="connsiteX721" fmla="*/ 791709 w 860224"/>
                  <a:gd name="connsiteY721" fmla="*/ 888022 h 1278816"/>
                  <a:gd name="connsiteX722" fmla="*/ 791709 w 860224"/>
                  <a:gd name="connsiteY722" fmla="*/ 890559 h 1278816"/>
                  <a:gd name="connsiteX723" fmla="*/ 794246 w 860224"/>
                  <a:gd name="connsiteY723" fmla="*/ 890559 h 1278816"/>
                  <a:gd name="connsiteX724" fmla="*/ 791709 w 860224"/>
                  <a:gd name="connsiteY724" fmla="*/ 893097 h 1278816"/>
                  <a:gd name="connsiteX725" fmla="*/ 791709 w 860224"/>
                  <a:gd name="connsiteY725" fmla="*/ 895635 h 1278816"/>
                  <a:gd name="connsiteX726" fmla="*/ 789171 w 860224"/>
                  <a:gd name="connsiteY726" fmla="*/ 895635 h 1278816"/>
                  <a:gd name="connsiteX727" fmla="*/ 789171 w 860224"/>
                  <a:gd name="connsiteY727" fmla="*/ 898172 h 1278816"/>
                  <a:gd name="connsiteX728" fmla="*/ 794246 w 860224"/>
                  <a:gd name="connsiteY728" fmla="*/ 898172 h 1278816"/>
                  <a:gd name="connsiteX729" fmla="*/ 796784 w 860224"/>
                  <a:gd name="connsiteY729" fmla="*/ 895635 h 1278816"/>
                  <a:gd name="connsiteX730" fmla="*/ 806934 w 860224"/>
                  <a:gd name="connsiteY730" fmla="*/ 895635 h 1278816"/>
                  <a:gd name="connsiteX731" fmla="*/ 806934 w 860224"/>
                  <a:gd name="connsiteY731" fmla="*/ 890559 h 1278816"/>
                  <a:gd name="connsiteX732" fmla="*/ 814547 w 860224"/>
                  <a:gd name="connsiteY732" fmla="*/ 890559 h 1278816"/>
                  <a:gd name="connsiteX733" fmla="*/ 814547 w 860224"/>
                  <a:gd name="connsiteY733" fmla="*/ 885484 h 1278816"/>
                  <a:gd name="connsiteX734" fmla="*/ 817085 w 860224"/>
                  <a:gd name="connsiteY734" fmla="*/ 888022 h 1278816"/>
                  <a:gd name="connsiteX735" fmla="*/ 819622 w 860224"/>
                  <a:gd name="connsiteY735" fmla="*/ 888022 h 1278816"/>
                  <a:gd name="connsiteX736" fmla="*/ 819622 w 860224"/>
                  <a:gd name="connsiteY736" fmla="*/ 885484 h 1278816"/>
                  <a:gd name="connsiteX737" fmla="*/ 822160 w 860224"/>
                  <a:gd name="connsiteY737" fmla="*/ 885484 h 1278816"/>
                  <a:gd name="connsiteX738" fmla="*/ 822160 w 860224"/>
                  <a:gd name="connsiteY738" fmla="*/ 890559 h 1278816"/>
                  <a:gd name="connsiteX739" fmla="*/ 824698 w 860224"/>
                  <a:gd name="connsiteY739" fmla="*/ 890559 h 1278816"/>
                  <a:gd name="connsiteX740" fmla="*/ 827235 w 860224"/>
                  <a:gd name="connsiteY740" fmla="*/ 888022 h 1278816"/>
                  <a:gd name="connsiteX741" fmla="*/ 829773 w 860224"/>
                  <a:gd name="connsiteY741" fmla="*/ 882947 h 1278816"/>
                  <a:gd name="connsiteX742" fmla="*/ 834848 w 860224"/>
                  <a:gd name="connsiteY742" fmla="*/ 882947 h 1278816"/>
                  <a:gd name="connsiteX743" fmla="*/ 839924 w 860224"/>
                  <a:gd name="connsiteY743" fmla="*/ 885484 h 1278816"/>
                  <a:gd name="connsiteX744" fmla="*/ 842461 w 860224"/>
                  <a:gd name="connsiteY744" fmla="*/ 890559 h 1278816"/>
                  <a:gd name="connsiteX745" fmla="*/ 844999 w 860224"/>
                  <a:gd name="connsiteY745" fmla="*/ 898172 h 1278816"/>
                  <a:gd name="connsiteX746" fmla="*/ 847536 w 860224"/>
                  <a:gd name="connsiteY746" fmla="*/ 903248 h 1278816"/>
                  <a:gd name="connsiteX747" fmla="*/ 847536 w 860224"/>
                  <a:gd name="connsiteY747" fmla="*/ 910860 h 1278816"/>
                  <a:gd name="connsiteX748" fmla="*/ 844999 w 860224"/>
                  <a:gd name="connsiteY748" fmla="*/ 915936 h 1278816"/>
                  <a:gd name="connsiteX749" fmla="*/ 842461 w 860224"/>
                  <a:gd name="connsiteY749" fmla="*/ 921011 h 1278816"/>
                  <a:gd name="connsiteX750" fmla="*/ 839924 w 860224"/>
                  <a:gd name="connsiteY750" fmla="*/ 926086 h 1278816"/>
                  <a:gd name="connsiteX751" fmla="*/ 842461 w 860224"/>
                  <a:gd name="connsiteY751" fmla="*/ 933699 h 1278816"/>
                  <a:gd name="connsiteX752" fmla="*/ 847536 w 860224"/>
                  <a:gd name="connsiteY752" fmla="*/ 936237 h 1278816"/>
                  <a:gd name="connsiteX753" fmla="*/ 850074 w 860224"/>
                  <a:gd name="connsiteY753" fmla="*/ 941312 h 1278816"/>
                  <a:gd name="connsiteX754" fmla="*/ 850074 w 860224"/>
                  <a:gd name="connsiteY754" fmla="*/ 946387 h 1278816"/>
                  <a:gd name="connsiteX755" fmla="*/ 847536 w 860224"/>
                  <a:gd name="connsiteY755" fmla="*/ 948925 h 1278816"/>
                  <a:gd name="connsiteX756" fmla="*/ 844999 w 860224"/>
                  <a:gd name="connsiteY756" fmla="*/ 951463 h 1278816"/>
                  <a:gd name="connsiteX757" fmla="*/ 842461 w 860224"/>
                  <a:gd name="connsiteY757" fmla="*/ 954000 h 1278816"/>
                  <a:gd name="connsiteX758" fmla="*/ 847536 w 860224"/>
                  <a:gd name="connsiteY758" fmla="*/ 966688 h 1278816"/>
                  <a:gd name="connsiteX759" fmla="*/ 844999 w 860224"/>
                  <a:gd name="connsiteY759" fmla="*/ 971764 h 1278816"/>
                  <a:gd name="connsiteX760" fmla="*/ 842461 w 860224"/>
                  <a:gd name="connsiteY760" fmla="*/ 976839 h 1278816"/>
                  <a:gd name="connsiteX761" fmla="*/ 837386 w 860224"/>
                  <a:gd name="connsiteY761" fmla="*/ 979376 h 1278816"/>
                  <a:gd name="connsiteX762" fmla="*/ 829773 w 860224"/>
                  <a:gd name="connsiteY762" fmla="*/ 979376 h 1278816"/>
                  <a:gd name="connsiteX763" fmla="*/ 819622 w 860224"/>
                  <a:gd name="connsiteY763" fmla="*/ 976839 h 1278816"/>
                  <a:gd name="connsiteX764" fmla="*/ 799321 w 860224"/>
                  <a:gd name="connsiteY764" fmla="*/ 976839 h 1278816"/>
                  <a:gd name="connsiteX765" fmla="*/ 796784 w 860224"/>
                  <a:gd name="connsiteY765" fmla="*/ 971764 h 1278816"/>
                  <a:gd name="connsiteX766" fmla="*/ 794246 w 860224"/>
                  <a:gd name="connsiteY766" fmla="*/ 966688 h 1278816"/>
                  <a:gd name="connsiteX767" fmla="*/ 791709 w 860224"/>
                  <a:gd name="connsiteY767" fmla="*/ 964151 h 1278816"/>
                  <a:gd name="connsiteX768" fmla="*/ 789171 w 860224"/>
                  <a:gd name="connsiteY768" fmla="*/ 964151 h 1278816"/>
                  <a:gd name="connsiteX769" fmla="*/ 784096 w 860224"/>
                  <a:gd name="connsiteY769" fmla="*/ 966688 h 1278816"/>
                  <a:gd name="connsiteX770" fmla="*/ 771407 w 860224"/>
                  <a:gd name="connsiteY770" fmla="*/ 966688 h 1278816"/>
                  <a:gd name="connsiteX771" fmla="*/ 768870 w 860224"/>
                  <a:gd name="connsiteY771" fmla="*/ 971764 h 1278816"/>
                  <a:gd name="connsiteX772" fmla="*/ 766332 w 860224"/>
                  <a:gd name="connsiteY772" fmla="*/ 979376 h 1278816"/>
                  <a:gd name="connsiteX773" fmla="*/ 761257 w 860224"/>
                  <a:gd name="connsiteY773" fmla="*/ 984452 h 1278816"/>
                  <a:gd name="connsiteX774" fmla="*/ 753644 w 860224"/>
                  <a:gd name="connsiteY774" fmla="*/ 986989 h 1278816"/>
                  <a:gd name="connsiteX775" fmla="*/ 748569 w 860224"/>
                  <a:gd name="connsiteY775" fmla="*/ 992065 h 1278816"/>
                  <a:gd name="connsiteX776" fmla="*/ 743493 w 860224"/>
                  <a:gd name="connsiteY776" fmla="*/ 999677 h 1278816"/>
                  <a:gd name="connsiteX777" fmla="*/ 740956 w 860224"/>
                  <a:gd name="connsiteY777" fmla="*/ 1007290 h 1278816"/>
                  <a:gd name="connsiteX778" fmla="*/ 738418 w 860224"/>
                  <a:gd name="connsiteY778" fmla="*/ 1014903 h 1278816"/>
                  <a:gd name="connsiteX779" fmla="*/ 735881 w 860224"/>
                  <a:gd name="connsiteY779" fmla="*/ 1022516 h 1278816"/>
                  <a:gd name="connsiteX780" fmla="*/ 730805 w 860224"/>
                  <a:gd name="connsiteY780" fmla="*/ 1032667 h 1278816"/>
                  <a:gd name="connsiteX781" fmla="*/ 725730 w 860224"/>
                  <a:gd name="connsiteY781" fmla="*/ 1040280 h 1278816"/>
                  <a:gd name="connsiteX782" fmla="*/ 718117 w 860224"/>
                  <a:gd name="connsiteY782" fmla="*/ 1045355 h 1278816"/>
                  <a:gd name="connsiteX783" fmla="*/ 707967 w 860224"/>
                  <a:gd name="connsiteY783" fmla="*/ 1050430 h 1278816"/>
                  <a:gd name="connsiteX784" fmla="*/ 697816 w 860224"/>
                  <a:gd name="connsiteY784" fmla="*/ 1050430 h 1278816"/>
                  <a:gd name="connsiteX785" fmla="*/ 690203 w 860224"/>
                  <a:gd name="connsiteY785" fmla="*/ 1047893 h 1278816"/>
                  <a:gd name="connsiteX786" fmla="*/ 682590 w 860224"/>
                  <a:gd name="connsiteY786" fmla="*/ 1047893 h 1278816"/>
                  <a:gd name="connsiteX787" fmla="*/ 674978 w 860224"/>
                  <a:gd name="connsiteY787" fmla="*/ 1052968 h 1278816"/>
                  <a:gd name="connsiteX788" fmla="*/ 669902 w 860224"/>
                  <a:gd name="connsiteY788" fmla="*/ 1058043 h 1278816"/>
                  <a:gd name="connsiteX789" fmla="*/ 669902 w 860224"/>
                  <a:gd name="connsiteY789" fmla="*/ 1073269 h 1278816"/>
                  <a:gd name="connsiteX790" fmla="*/ 667365 w 860224"/>
                  <a:gd name="connsiteY790" fmla="*/ 1075806 h 1278816"/>
                  <a:gd name="connsiteX791" fmla="*/ 664827 w 860224"/>
                  <a:gd name="connsiteY791" fmla="*/ 1075806 h 1278816"/>
                  <a:gd name="connsiteX792" fmla="*/ 659752 w 860224"/>
                  <a:gd name="connsiteY792" fmla="*/ 1080882 h 1278816"/>
                  <a:gd name="connsiteX793" fmla="*/ 654676 w 860224"/>
                  <a:gd name="connsiteY793" fmla="*/ 1085957 h 1278816"/>
                  <a:gd name="connsiteX794" fmla="*/ 649601 w 860224"/>
                  <a:gd name="connsiteY794" fmla="*/ 1083419 h 1278816"/>
                  <a:gd name="connsiteX795" fmla="*/ 647064 w 860224"/>
                  <a:gd name="connsiteY795" fmla="*/ 1085957 h 1278816"/>
                  <a:gd name="connsiteX796" fmla="*/ 647064 w 860224"/>
                  <a:gd name="connsiteY796" fmla="*/ 1098645 h 1278816"/>
                  <a:gd name="connsiteX797" fmla="*/ 644526 w 860224"/>
                  <a:gd name="connsiteY797" fmla="*/ 1101183 h 1278816"/>
                  <a:gd name="connsiteX798" fmla="*/ 644526 w 860224"/>
                  <a:gd name="connsiteY798" fmla="*/ 1111333 h 1278816"/>
                  <a:gd name="connsiteX799" fmla="*/ 639451 w 860224"/>
                  <a:gd name="connsiteY799" fmla="*/ 1111333 h 1278816"/>
                  <a:gd name="connsiteX800" fmla="*/ 636913 w 860224"/>
                  <a:gd name="connsiteY800" fmla="*/ 1113871 h 1278816"/>
                  <a:gd name="connsiteX801" fmla="*/ 636913 w 860224"/>
                  <a:gd name="connsiteY801" fmla="*/ 1118946 h 1278816"/>
                  <a:gd name="connsiteX802" fmla="*/ 634376 w 860224"/>
                  <a:gd name="connsiteY802" fmla="*/ 1124021 h 1278816"/>
                  <a:gd name="connsiteX803" fmla="*/ 631838 w 860224"/>
                  <a:gd name="connsiteY803" fmla="*/ 1124021 h 1278816"/>
                  <a:gd name="connsiteX804" fmla="*/ 626763 w 860224"/>
                  <a:gd name="connsiteY804" fmla="*/ 1126559 h 1278816"/>
                  <a:gd name="connsiteX805" fmla="*/ 624225 w 860224"/>
                  <a:gd name="connsiteY805" fmla="*/ 1131634 h 1278816"/>
                  <a:gd name="connsiteX806" fmla="*/ 621687 w 860224"/>
                  <a:gd name="connsiteY806" fmla="*/ 1139247 h 1278816"/>
                  <a:gd name="connsiteX807" fmla="*/ 619150 w 860224"/>
                  <a:gd name="connsiteY807" fmla="*/ 1141785 h 1278816"/>
                  <a:gd name="connsiteX808" fmla="*/ 614075 w 860224"/>
                  <a:gd name="connsiteY808" fmla="*/ 1146860 h 1278816"/>
                  <a:gd name="connsiteX809" fmla="*/ 606462 w 860224"/>
                  <a:gd name="connsiteY809" fmla="*/ 1151935 h 1278816"/>
                  <a:gd name="connsiteX810" fmla="*/ 603924 w 860224"/>
                  <a:gd name="connsiteY810" fmla="*/ 1159548 h 1278816"/>
                  <a:gd name="connsiteX811" fmla="*/ 598849 w 860224"/>
                  <a:gd name="connsiteY811" fmla="*/ 1167161 h 1278816"/>
                  <a:gd name="connsiteX812" fmla="*/ 593773 w 860224"/>
                  <a:gd name="connsiteY812" fmla="*/ 1174774 h 1278816"/>
                  <a:gd name="connsiteX813" fmla="*/ 586161 w 860224"/>
                  <a:gd name="connsiteY813" fmla="*/ 1177311 h 1278816"/>
                  <a:gd name="connsiteX814" fmla="*/ 581085 w 860224"/>
                  <a:gd name="connsiteY814" fmla="*/ 1179849 h 1278816"/>
                  <a:gd name="connsiteX815" fmla="*/ 578548 w 860224"/>
                  <a:gd name="connsiteY815" fmla="*/ 1184924 h 1278816"/>
                  <a:gd name="connsiteX816" fmla="*/ 576010 w 860224"/>
                  <a:gd name="connsiteY816" fmla="*/ 1187462 h 1278816"/>
                  <a:gd name="connsiteX817" fmla="*/ 570935 w 860224"/>
                  <a:gd name="connsiteY817" fmla="*/ 1190000 h 1278816"/>
                  <a:gd name="connsiteX818" fmla="*/ 570935 w 860224"/>
                  <a:gd name="connsiteY818" fmla="*/ 1192537 h 1278816"/>
                  <a:gd name="connsiteX819" fmla="*/ 573473 w 860224"/>
                  <a:gd name="connsiteY819" fmla="*/ 1197612 h 1278816"/>
                  <a:gd name="connsiteX820" fmla="*/ 576010 w 860224"/>
                  <a:gd name="connsiteY820" fmla="*/ 1200150 h 1278816"/>
                  <a:gd name="connsiteX821" fmla="*/ 573473 w 860224"/>
                  <a:gd name="connsiteY821" fmla="*/ 1205225 h 1278816"/>
                  <a:gd name="connsiteX822" fmla="*/ 568397 w 860224"/>
                  <a:gd name="connsiteY822" fmla="*/ 1210301 h 1278816"/>
                  <a:gd name="connsiteX823" fmla="*/ 565859 w 860224"/>
                  <a:gd name="connsiteY823" fmla="*/ 1215376 h 1278816"/>
                  <a:gd name="connsiteX824" fmla="*/ 565859 w 860224"/>
                  <a:gd name="connsiteY824" fmla="*/ 1217914 h 1278816"/>
                  <a:gd name="connsiteX825" fmla="*/ 563322 w 860224"/>
                  <a:gd name="connsiteY825" fmla="*/ 1220451 h 1278816"/>
                  <a:gd name="connsiteX826" fmla="*/ 560784 w 860224"/>
                  <a:gd name="connsiteY826" fmla="*/ 1222989 h 1278816"/>
                  <a:gd name="connsiteX827" fmla="*/ 558247 w 860224"/>
                  <a:gd name="connsiteY827" fmla="*/ 1222989 h 1278816"/>
                  <a:gd name="connsiteX828" fmla="*/ 558247 w 860224"/>
                  <a:gd name="connsiteY828" fmla="*/ 1225526 h 1278816"/>
                  <a:gd name="connsiteX829" fmla="*/ 555709 w 860224"/>
                  <a:gd name="connsiteY829" fmla="*/ 1228064 h 1278816"/>
                  <a:gd name="connsiteX830" fmla="*/ 555709 w 860224"/>
                  <a:gd name="connsiteY830" fmla="*/ 1233139 h 1278816"/>
                  <a:gd name="connsiteX831" fmla="*/ 553171 w 860224"/>
                  <a:gd name="connsiteY831" fmla="*/ 1233139 h 1278816"/>
                  <a:gd name="connsiteX832" fmla="*/ 553171 w 860224"/>
                  <a:gd name="connsiteY832" fmla="*/ 1238215 h 1278816"/>
                  <a:gd name="connsiteX833" fmla="*/ 550634 w 860224"/>
                  <a:gd name="connsiteY833" fmla="*/ 1238215 h 1278816"/>
                  <a:gd name="connsiteX834" fmla="*/ 550634 w 860224"/>
                  <a:gd name="connsiteY834" fmla="*/ 1240752 h 1278816"/>
                  <a:gd name="connsiteX835" fmla="*/ 548096 w 860224"/>
                  <a:gd name="connsiteY835" fmla="*/ 1240752 h 1278816"/>
                  <a:gd name="connsiteX836" fmla="*/ 545559 w 860224"/>
                  <a:gd name="connsiteY836" fmla="*/ 1243290 h 1278816"/>
                  <a:gd name="connsiteX837" fmla="*/ 537946 w 860224"/>
                  <a:gd name="connsiteY837" fmla="*/ 1243290 h 1278816"/>
                  <a:gd name="connsiteX838" fmla="*/ 537946 w 860224"/>
                  <a:gd name="connsiteY838" fmla="*/ 1245828 h 1278816"/>
                  <a:gd name="connsiteX839" fmla="*/ 535408 w 860224"/>
                  <a:gd name="connsiteY839" fmla="*/ 1245828 h 1278816"/>
                  <a:gd name="connsiteX840" fmla="*/ 535408 w 860224"/>
                  <a:gd name="connsiteY840" fmla="*/ 1248365 h 1278816"/>
                  <a:gd name="connsiteX841" fmla="*/ 532870 w 860224"/>
                  <a:gd name="connsiteY841" fmla="*/ 1248365 h 1278816"/>
                  <a:gd name="connsiteX842" fmla="*/ 532870 w 860224"/>
                  <a:gd name="connsiteY842" fmla="*/ 1250903 h 1278816"/>
                  <a:gd name="connsiteX843" fmla="*/ 530333 w 860224"/>
                  <a:gd name="connsiteY843" fmla="*/ 1250903 h 1278816"/>
                  <a:gd name="connsiteX844" fmla="*/ 530333 w 860224"/>
                  <a:gd name="connsiteY844" fmla="*/ 1253440 h 1278816"/>
                  <a:gd name="connsiteX845" fmla="*/ 527795 w 860224"/>
                  <a:gd name="connsiteY845" fmla="*/ 1253440 h 1278816"/>
                  <a:gd name="connsiteX846" fmla="*/ 527795 w 860224"/>
                  <a:gd name="connsiteY846" fmla="*/ 1255978 h 1278816"/>
                  <a:gd name="connsiteX847" fmla="*/ 525257 w 860224"/>
                  <a:gd name="connsiteY847" fmla="*/ 1255978 h 1278816"/>
                  <a:gd name="connsiteX848" fmla="*/ 525257 w 860224"/>
                  <a:gd name="connsiteY848" fmla="*/ 1258516 h 1278816"/>
                  <a:gd name="connsiteX849" fmla="*/ 522720 w 860224"/>
                  <a:gd name="connsiteY849" fmla="*/ 1258516 h 1278816"/>
                  <a:gd name="connsiteX850" fmla="*/ 520182 w 860224"/>
                  <a:gd name="connsiteY850" fmla="*/ 1261053 h 1278816"/>
                  <a:gd name="connsiteX851" fmla="*/ 517645 w 860224"/>
                  <a:gd name="connsiteY851" fmla="*/ 1261053 h 1278816"/>
                  <a:gd name="connsiteX852" fmla="*/ 517645 w 860224"/>
                  <a:gd name="connsiteY852" fmla="*/ 1263591 h 1278816"/>
                  <a:gd name="connsiteX853" fmla="*/ 507494 w 860224"/>
                  <a:gd name="connsiteY853" fmla="*/ 1263591 h 1278816"/>
                  <a:gd name="connsiteX854" fmla="*/ 507494 w 860224"/>
                  <a:gd name="connsiteY854" fmla="*/ 1266128 h 1278816"/>
                  <a:gd name="connsiteX855" fmla="*/ 502419 w 860224"/>
                  <a:gd name="connsiteY855" fmla="*/ 1266128 h 1278816"/>
                  <a:gd name="connsiteX856" fmla="*/ 502419 w 860224"/>
                  <a:gd name="connsiteY856" fmla="*/ 1271204 h 1278816"/>
                  <a:gd name="connsiteX857" fmla="*/ 499881 w 860224"/>
                  <a:gd name="connsiteY857" fmla="*/ 1271204 h 1278816"/>
                  <a:gd name="connsiteX858" fmla="*/ 499881 w 860224"/>
                  <a:gd name="connsiteY858" fmla="*/ 1273741 h 1278816"/>
                  <a:gd name="connsiteX859" fmla="*/ 497344 w 860224"/>
                  <a:gd name="connsiteY859" fmla="*/ 1273741 h 1278816"/>
                  <a:gd name="connsiteX860" fmla="*/ 497344 w 860224"/>
                  <a:gd name="connsiteY860" fmla="*/ 1278817 h 1278816"/>
                  <a:gd name="connsiteX861" fmla="*/ 494806 w 860224"/>
                  <a:gd name="connsiteY861" fmla="*/ 1278817 h 1278816"/>
                  <a:gd name="connsiteX862" fmla="*/ 494806 w 860224"/>
                  <a:gd name="connsiteY862" fmla="*/ 1271204 h 1278816"/>
                  <a:gd name="connsiteX863" fmla="*/ 497344 w 860224"/>
                  <a:gd name="connsiteY863" fmla="*/ 1268666 h 1278816"/>
                  <a:gd name="connsiteX864" fmla="*/ 497344 w 860224"/>
                  <a:gd name="connsiteY864" fmla="*/ 1266128 h 1278816"/>
                  <a:gd name="connsiteX865" fmla="*/ 494806 w 860224"/>
                  <a:gd name="connsiteY865" fmla="*/ 1261053 h 1278816"/>
                  <a:gd name="connsiteX866" fmla="*/ 492268 w 860224"/>
                  <a:gd name="connsiteY866" fmla="*/ 1258516 h 1278816"/>
                  <a:gd name="connsiteX867" fmla="*/ 489731 w 860224"/>
                  <a:gd name="connsiteY867" fmla="*/ 1255978 h 1278816"/>
                  <a:gd name="connsiteX868" fmla="*/ 477042 w 860224"/>
                  <a:gd name="connsiteY868" fmla="*/ 1255978 h 1278816"/>
                  <a:gd name="connsiteX869" fmla="*/ 474505 w 860224"/>
                  <a:gd name="connsiteY869" fmla="*/ 1261053 h 1278816"/>
                  <a:gd name="connsiteX870" fmla="*/ 474505 w 860224"/>
                  <a:gd name="connsiteY870" fmla="*/ 1266128 h 1278816"/>
                  <a:gd name="connsiteX871" fmla="*/ 469430 w 860224"/>
                  <a:gd name="connsiteY871" fmla="*/ 1266128 h 1278816"/>
                  <a:gd name="connsiteX872" fmla="*/ 466892 w 860224"/>
                  <a:gd name="connsiteY872" fmla="*/ 1263591 h 1278816"/>
                  <a:gd name="connsiteX873" fmla="*/ 466892 w 860224"/>
                  <a:gd name="connsiteY873" fmla="*/ 1250903 h 1278816"/>
                  <a:gd name="connsiteX874" fmla="*/ 464354 w 860224"/>
                  <a:gd name="connsiteY874" fmla="*/ 1248365 h 1278816"/>
                  <a:gd name="connsiteX875" fmla="*/ 464354 w 860224"/>
                  <a:gd name="connsiteY875" fmla="*/ 1250903 h 1278816"/>
                  <a:gd name="connsiteX876" fmla="*/ 461817 w 860224"/>
                  <a:gd name="connsiteY876" fmla="*/ 1250903 h 1278816"/>
                  <a:gd name="connsiteX877" fmla="*/ 461817 w 860224"/>
                  <a:gd name="connsiteY877" fmla="*/ 1255978 h 1278816"/>
                  <a:gd name="connsiteX878" fmla="*/ 454204 w 860224"/>
                  <a:gd name="connsiteY878" fmla="*/ 1255978 h 1278816"/>
                  <a:gd name="connsiteX879" fmla="*/ 451666 w 860224"/>
                  <a:gd name="connsiteY879" fmla="*/ 1253440 h 1278816"/>
                  <a:gd name="connsiteX880" fmla="*/ 451666 w 860224"/>
                  <a:gd name="connsiteY880" fmla="*/ 1248365 h 1278816"/>
                  <a:gd name="connsiteX881" fmla="*/ 449128 w 860224"/>
                  <a:gd name="connsiteY881" fmla="*/ 1240752 h 1278816"/>
                  <a:gd name="connsiteX882" fmla="*/ 449128 w 860224"/>
                  <a:gd name="connsiteY882" fmla="*/ 1238215 h 1278816"/>
                  <a:gd name="connsiteX883" fmla="*/ 441516 w 860224"/>
                  <a:gd name="connsiteY883" fmla="*/ 1238215 h 1278816"/>
                  <a:gd name="connsiteX884" fmla="*/ 431365 w 860224"/>
                  <a:gd name="connsiteY884" fmla="*/ 1230602 h 1278816"/>
                  <a:gd name="connsiteX885" fmla="*/ 426290 w 860224"/>
                  <a:gd name="connsiteY885" fmla="*/ 1228064 h 1278816"/>
                  <a:gd name="connsiteX886" fmla="*/ 421215 w 860224"/>
                  <a:gd name="connsiteY886" fmla="*/ 1222989 h 1278816"/>
                  <a:gd name="connsiteX887" fmla="*/ 421215 w 860224"/>
                  <a:gd name="connsiteY887" fmla="*/ 1210301 h 1278816"/>
                  <a:gd name="connsiteX888" fmla="*/ 418677 w 860224"/>
                  <a:gd name="connsiteY888" fmla="*/ 1207763 h 1278816"/>
                  <a:gd name="connsiteX889" fmla="*/ 413602 w 860224"/>
                  <a:gd name="connsiteY889" fmla="*/ 1205225 h 1278816"/>
                  <a:gd name="connsiteX890" fmla="*/ 411064 w 860224"/>
                  <a:gd name="connsiteY890" fmla="*/ 1207763 h 1278816"/>
                  <a:gd name="connsiteX891" fmla="*/ 405989 w 860224"/>
                  <a:gd name="connsiteY891" fmla="*/ 1212838 h 1278816"/>
                  <a:gd name="connsiteX892" fmla="*/ 405989 w 860224"/>
                  <a:gd name="connsiteY892" fmla="*/ 1217914 h 1278816"/>
                  <a:gd name="connsiteX893" fmla="*/ 400914 w 860224"/>
                  <a:gd name="connsiteY893" fmla="*/ 1220451 h 1278816"/>
                  <a:gd name="connsiteX894" fmla="*/ 398376 w 860224"/>
                  <a:gd name="connsiteY894" fmla="*/ 1220451 h 1278816"/>
                  <a:gd name="connsiteX895" fmla="*/ 393301 w 860224"/>
                  <a:gd name="connsiteY895" fmla="*/ 1217914 h 1278816"/>
                  <a:gd name="connsiteX896" fmla="*/ 388225 w 860224"/>
                  <a:gd name="connsiteY896" fmla="*/ 1215376 h 1278816"/>
                  <a:gd name="connsiteX897" fmla="*/ 380613 w 860224"/>
                  <a:gd name="connsiteY897" fmla="*/ 1210301 h 1278816"/>
                  <a:gd name="connsiteX898" fmla="*/ 375537 w 860224"/>
                  <a:gd name="connsiteY898" fmla="*/ 1205225 h 1278816"/>
                  <a:gd name="connsiteX899" fmla="*/ 373000 w 860224"/>
                  <a:gd name="connsiteY899" fmla="*/ 1200150 h 1278816"/>
                  <a:gd name="connsiteX900" fmla="*/ 375537 w 860224"/>
                  <a:gd name="connsiteY900" fmla="*/ 1195075 h 1278816"/>
                  <a:gd name="connsiteX901" fmla="*/ 378075 w 860224"/>
                  <a:gd name="connsiteY901" fmla="*/ 1195075 h 1278816"/>
                  <a:gd name="connsiteX902" fmla="*/ 383151 w 860224"/>
                  <a:gd name="connsiteY902" fmla="*/ 1192537 h 1278816"/>
                  <a:gd name="connsiteX903" fmla="*/ 380613 w 860224"/>
                  <a:gd name="connsiteY903" fmla="*/ 1190000 h 1278816"/>
                  <a:gd name="connsiteX904" fmla="*/ 378075 w 860224"/>
                  <a:gd name="connsiteY904" fmla="*/ 1190000 h 1278816"/>
                  <a:gd name="connsiteX905" fmla="*/ 375537 w 860224"/>
                  <a:gd name="connsiteY905" fmla="*/ 1187462 h 1278816"/>
                  <a:gd name="connsiteX906" fmla="*/ 367925 w 860224"/>
                  <a:gd name="connsiteY906" fmla="*/ 1187462 h 1278816"/>
                  <a:gd name="connsiteX907" fmla="*/ 365387 w 860224"/>
                  <a:gd name="connsiteY907" fmla="*/ 1184924 h 1278816"/>
                  <a:gd name="connsiteX908" fmla="*/ 365387 w 860224"/>
                  <a:gd name="connsiteY908" fmla="*/ 1179849 h 1278816"/>
                  <a:gd name="connsiteX909" fmla="*/ 367925 w 860224"/>
                  <a:gd name="connsiteY909" fmla="*/ 1177311 h 1278816"/>
                  <a:gd name="connsiteX910" fmla="*/ 370462 w 860224"/>
                  <a:gd name="connsiteY910" fmla="*/ 1174774 h 1278816"/>
                  <a:gd name="connsiteX911" fmla="*/ 373000 w 860224"/>
                  <a:gd name="connsiteY911" fmla="*/ 1172236 h 1278816"/>
                  <a:gd name="connsiteX912" fmla="*/ 373000 w 860224"/>
                  <a:gd name="connsiteY912" fmla="*/ 1169699 h 1278816"/>
                  <a:gd name="connsiteX913" fmla="*/ 367925 w 860224"/>
                  <a:gd name="connsiteY913" fmla="*/ 1169699 h 1278816"/>
                  <a:gd name="connsiteX914" fmla="*/ 362849 w 860224"/>
                  <a:gd name="connsiteY914" fmla="*/ 1167161 h 1278816"/>
                  <a:gd name="connsiteX915" fmla="*/ 357774 w 860224"/>
                  <a:gd name="connsiteY915" fmla="*/ 1164623 h 1278816"/>
                  <a:gd name="connsiteX916" fmla="*/ 352699 w 860224"/>
                  <a:gd name="connsiteY916" fmla="*/ 1159548 h 1278816"/>
                  <a:gd name="connsiteX917" fmla="*/ 352699 w 860224"/>
                  <a:gd name="connsiteY917" fmla="*/ 1149398 h 1278816"/>
                  <a:gd name="connsiteX918" fmla="*/ 347623 w 860224"/>
                  <a:gd name="connsiteY918" fmla="*/ 1151935 h 1278816"/>
                  <a:gd name="connsiteX919" fmla="*/ 340011 w 860224"/>
                  <a:gd name="connsiteY919" fmla="*/ 1151935 h 1278816"/>
                  <a:gd name="connsiteX920" fmla="*/ 337473 w 860224"/>
                  <a:gd name="connsiteY920" fmla="*/ 1149398 h 1278816"/>
                  <a:gd name="connsiteX921" fmla="*/ 337473 w 860224"/>
                  <a:gd name="connsiteY921" fmla="*/ 1141785 h 1278816"/>
                  <a:gd name="connsiteX922" fmla="*/ 340011 w 860224"/>
                  <a:gd name="connsiteY922" fmla="*/ 1139247 h 1278816"/>
                  <a:gd name="connsiteX923" fmla="*/ 345086 w 860224"/>
                  <a:gd name="connsiteY923" fmla="*/ 1131634 h 1278816"/>
                  <a:gd name="connsiteX924" fmla="*/ 342548 w 860224"/>
                  <a:gd name="connsiteY924" fmla="*/ 1126559 h 1278816"/>
                  <a:gd name="connsiteX925" fmla="*/ 340011 w 860224"/>
                  <a:gd name="connsiteY925" fmla="*/ 1124021 h 1278816"/>
                  <a:gd name="connsiteX926" fmla="*/ 324785 w 860224"/>
                  <a:gd name="connsiteY926" fmla="*/ 1131634 h 1278816"/>
                  <a:gd name="connsiteX927" fmla="*/ 319710 w 860224"/>
                  <a:gd name="connsiteY927" fmla="*/ 1129097 h 1278816"/>
                  <a:gd name="connsiteX928" fmla="*/ 317172 w 860224"/>
                  <a:gd name="connsiteY928" fmla="*/ 1124021 h 1278816"/>
                  <a:gd name="connsiteX929" fmla="*/ 317172 w 860224"/>
                  <a:gd name="connsiteY929" fmla="*/ 1121484 h 1278816"/>
                  <a:gd name="connsiteX930" fmla="*/ 319710 w 860224"/>
                  <a:gd name="connsiteY930" fmla="*/ 1118946 h 1278816"/>
                  <a:gd name="connsiteX931" fmla="*/ 319710 w 860224"/>
                  <a:gd name="connsiteY931" fmla="*/ 1116408 h 1278816"/>
                  <a:gd name="connsiteX932" fmla="*/ 312097 w 860224"/>
                  <a:gd name="connsiteY932" fmla="*/ 1116408 h 1278816"/>
                  <a:gd name="connsiteX933" fmla="*/ 314634 w 860224"/>
                  <a:gd name="connsiteY933" fmla="*/ 1113871 h 1278816"/>
                  <a:gd name="connsiteX934" fmla="*/ 317172 w 860224"/>
                  <a:gd name="connsiteY934" fmla="*/ 1111333 h 1278816"/>
                  <a:gd name="connsiteX935" fmla="*/ 319710 w 860224"/>
                  <a:gd name="connsiteY935" fmla="*/ 1106258 h 1278816"/>
                  <a:gd name="connsiteX936" fmla="*/ 314634 w 860224"/>
                  <a:gd name="connsiteY936" fmla="*/ 1106258 h 1278816"/>
                  <a:gd name="connsiteX937" fmla="*/ 312097 w 860224"/>
                  <a:gd name="connsiteY937" fmla="*/ 1108796 h 1278816"/>
                  <a:gd name="connsiteX938" fmla="*/ 307022 w 860224"/>
                  <a:gd name="connsiteY938" fmla="*/ 1108796 h 1278816"/>
                  <a:gd name="connsiteX939" fmla="*/ 307022 w 860224"/>
                  <a:gd name="connsiteY939" fmla="*/ 1106258 h 1278816"/>
                  <a:gd name="connsiteX940" fmla="*/ 309559 w 860224"/>
                  <a:gd name="connsiteY940" fmla="*/ 1101183 h 1278816"/>
                  <a:gd name="connsiteX941" fmla="*/ 312097 w 860224"/>
                  <a:gd name="connsiteY941" fmla="*/ 1098645 h 1278816"/>
                  <a:gd name="connsiteX942" fmla="*/ 312097 w 860224"/>
                  <a:gd name="connsiteY942" fmla="*/ 1096107 h 1278816"/>
                  <a:gd name="connsiteX943" fmla="*/ 309559 w 860224"/>
                  <a:gd name="connsiteY943" fmla="*/ 1093570 h 1278816"/>
                  <a:gd name="connsiteX944" fmla="*/ 301946 w 860224"/>
                  <a:gd name="connsiteY944" fmla="*/ 1091032 h 1278816"/>
                  <a:gd name="connsiteX945" fmla="*/ 299409 w 860224"/>
                  <a:gd name="connsiteY945" fmla="*/ 1088494 h 1278816"/>
                  <a:gd name="connsiteX946" fmla="*/ 299409 w 860224"/>
                  <a:gd name="connsiteY946" fmla="*/ 1085957 h 1278816"/>
                  <a:gd name="connsiteX947" fmla="*/ 301946 w 860224"/>
                  <a:gd name="connsiteY947" fmla="*/ 1083419 h 1278816"/>
                  <a:gd name="connsiteX948" fmla="*/ 304484 w 860224"/>
                  <a:gd name="connsiteY948" fmla="*/ 1078344 h 1278816"/>
                  <a:gd name="connsiteX949" fmla="*/ 307022 w 860224"/>
                  <a:gd name="connsiteY949" fmla="*/ 1073269 h 1278816"/>
                  <a:gd name="connsiteX950" fmla="*/ 309559 w 860224"/>
                  <a:gd name="connsiteY950" fmla="*/ 1068194 h 1278816"/>
                  <a:gd name="connsiteX951" fmla="*/ 307022 w 860224"/>
                  <a:gd name="connsiteY951" fmla="*/ 1065656 h 1278816"/>
                  <a:gd name="connsiteX952" fmla="*/ 304484 w 860224"/>
                  <a:gd name="connsiteY952" fmla="*/ 1063118 h 1278816"/>
                  <a:gd name="connsiteX953" fmla="*/ 301946 w 860224"/>
                  <a:gd name="connsiteY953" fmla="*/ 1063118 h 1278816"/>
                  <a:gd name="connsiteX954" fmla="*/ 299409 w 860224"/>
                  <a:gd name="connsiteY954" fmla="*/ 1065656 h 1278816"/>
                  <a:gd name="connsiteX955" fmla="*/ 299409 w 860224"/>
                  <a:gd name="connsiteY955" fmla="*/ 1070731 h 1278816"/>
                  <a:gd name="connsiteX956" fmla="*/ 274043 w 860224"/>
                  <a:gd name="connsiteY956" fmla="*/ 1070731 h 1278816"/>
                  <a:gd name="connsiteX957" fmla="*/ 266430 w 860224"/>
                  <a:gd name="connsiteY957" fmla="*/ 1068194 h 1278816"/>
                  <a:gd name="connsiteX958" fmla="*/ 263892 w 860224"/>
                  <a:gd name="connsiteY958" fmla="*/ 1065656 h 1278816"/>
                  <a:gd name="connsiteX959" fmla="*/ 263892 w 860224"/>
                  <a:gd name="connsiteY959" fmla="*/ 1060581 h 1278816"/>
                  <a:gd name="connsiteX960" fmla="*/ 261355 w 860224"/>
                  <a:gd name="connsiteY960" fmla="*/ 1058043 h 1278816"/>
                  <a:gd name="connsiteX961" fmla="*/ 258817 w 860224"/>
                  <a:gd name="connsiteY961" fmla="*/ 1058043 h 1278816"/>
                  <a:gd name="connsiteX962" fmla="*/ 258817 w 860224"/>
                  <a:gd name="connsiteY962" fmla="*/ 1052968 h 1278816"/>
                  <a:gd name="connsiteX963" fmla="*/ 261355 w 860224"/>
                  <a:gd name="connsiteY963" fmla="*/ 1050430 h 1278816"/>
                  <a:gd name="connsiteX964" fmla="*/ 266430 w 860224"/>
                  <a:gd name="connsiteY964" fmla="*/ 1047893 h 1278816"/>
                  <a:gd name="connsiteX965" fmla="*/ 268968 w 860224"/>
                  <a:gd name="connsiteY965" fmla="*/ 1045355 h 1278816"/>
                  <a:gd name="connsiteX966" fmla="*/ 268968 w 860224"/>
                  <a:gd name="connsiteY966" fmla="*/ 1040280 h 1278816"/>
                  <a:gd name="connsiteX967" fmla="*/ 266430 w 860224"/>
                  <a:gd name="connsiteY967" fmla="*/ 1037742 h 1278816"/>
                  <a:gd name="connsiteX968" fmla="*/ 261355 w 860224"/>
                  <a:gd name="connsiteY968" fmla="*/ 1040280 h 1278816"/>
                  <a:gd name="connsiteX969" fmla="*/ 258817 w 860224"/>
                  <a:gd name="connsiteY969" fmla="*/ 1040280 h 1278816"/>
                  <a:gd name="connsiteX970" fmla="*/ 253742 w 860224"/>
                  <a:gd name="connsiteY970" fmla="*/ 1037742 h 1278816"/>
                  <a:gd name="connsiteX971" fmla="*/ 253742 w 860224"/>
                  <a:gd name="connsiteY971" fmla="*/ 1027591 h 1278816"/>
                  <a:gd name="connsiteX972" fmla="*/ 248667 w 860224"/>
                  <a:gd name="connsiteY972" fmla="*/ 1025054 h 1278816"/>
                  <a:gd name="connsiteX973" fmla="*/ 248667 w 860224"/>
                  <a:gd name="connsiteY973" fmla="*/ 1009828 h 1278816"/>
                  <a:gd name="connsiteX974" fmla="*/ 243591 w 860224"/>
                  <a:gd name="connsiteY974" fmla="*/ 1009828 h 1278816"/>
                  <a:gd name="connsiteX975" fmla="*/ 241054 w 860224"/>
                  <a:gd name="connsiteY975" fmla="*/ 1012366 h 1278816"/>
                  <a:gd name="connsiteX976" fmla="*/ 238516 w 860224"/>
                  <a:gd name="connsiteY976" fmla="*/ 1009828 h 1278816"/>
                  <a:gd name="connsiteX977" fmla="*/ 238516 w 860224"/>
                  <a:gd name="connsiteY977" fmla="*/ 1004753 h 1278816"/>
                  <a:gd name="connsiteX978" fmla="*/ 233441 w 860224"/>
                  <a:gd name="connsiteY978" fmla="*/ 1002215 h 1278816"/>
                  <a:gd name="connsiteX979" fmla="*/ 230903 w 860224"/>
                  <a:gd name="connsiteY979" fmla="*/ 999677 h 1278816"/>
                  <a:gd name="connsiteX980" fmla="*/ 230903 w 860224"/>
                  <a:gd name="connsiteY980" fmla="*/ 997140 h 1278816"/>
                  <a:gd name="connsiteX981" fmla="*/ 228366 w 860224"/>
                  <a:gd name="connsiteY981" fmla="*/ 997140 h 1278816"/>
                  <a:gd name="connsiteX982" fmla="*/ 225828 w 860224"/>
                  <a:gd name="connsiteY982" fmla="*/ 994602 h 1278816"/>
                  <a:gd name="connsiteX983" fmla="*/ 228366 w 860224"/>
                  <a:gd name="connsiteY983" fmla="*/ 992065 h 1278816"/>
                  <a:gd name="connsiteX984" fmla="*/ 230903 w 860224"/>
                  <a:gd name="connsiteY984" fmla="*/ 986989 h 1278816"/>
                  <a:gd name="connsiteX985" fmla="*/ 230903 w 860224"/>
                  <a:gd name="connsiteY985" fmla="*/ 984452 h 1278816"/>
                  <a:gd name="connsiteX986" fmla="*/ 228366 w 860224"/>
                  <a:gd name="connsiteY986" fmla="*/ 981914 h 1278816"/>
                  <a:gd name="connsiteX987" fmla="*/ 225828 w 860224"/>
                  <a:gd name="connsiteY987" fmla="*/ 981914 h 1278816"/>
                  <a:gd name="connsiteX988" fmla="*/ 223290 w 860224"/>
                  <a:gd name="connsiteY988" fmla="*/ 984452 h 1278816"/>
                  <a:gd name="connsiteX989" fmla="*/ 223290 w 860224"/>
                  <a:gd name="connsiteY989" fmla="*/ 989527 h 1278816"/>
                  <a:gd name="connsiteX990" fmla="*/ 220753 w 860224"/>
                  <a:gd name="connsiteY990" fmla="*/ 989527 h 1278816"/>
                  <a:gd name="connsiteX991" fmla="*/ 218215 w 860224"/>
                  <a:gd name="connsiteY991" fmla="*/ 984452 h 1278816"/>
                  <a:gd name="connsiteX992" fmla="*/ 215678 w 860224"/>
                  <a:gd name="connsiteY992" fmla="*/ 986989 h 1278816"/>
                  <a:gd name="connsiteX993" fmla="*/ 210602 w 860224"/>
                  <a:gd name="connsiteY993" fmla="*/ 994602 h 1278816"/>
                  <a:gd name="connsiteX994" fmla="*/ 208064 w 860224"/>
                  <a:gd name="connsiteY994" fmla="*/ 994602 h 1278816"/>
                  <a:gd name="connsiteX995" fmla="*/ 205527 w 860224"/>
                  <a:gd name="connsiteY995" fmla="*/ 989527 h 1278816"/>
                  <a:gd name="connsiteX996" fmla="*/ 208064 w 860224"/>
                  <a:gd name="connsiteY996" fmla="*/ 981914 h 1278816"/>
                  <a:gd name="connsiteX997" fmla="*/ 202989 w 860224"/>
                  <a:gd name="connsiteY997" fmla="*/ 979376 h 1278816"/>
                  <a:gd name="connsiteX998" fmla="*/ 195376 w 860224"/>
                  <a:gd name="connsiteY998" fmla="*/ 986989 h 1278816"/>
                  <a:gd name="connsiteX999" fmla="*/ 190301 w 860224"/>
                  <a:gd name="connsiteY999" fmla="*/ 989527 h 1278816"/>
                  <a:gd name="connsiteX1000" fmla="*/ 185226 w 860224"/>
                  <a:gd name="connsiteY1000" fmla="*/ 986989 h 1278816"/>
                  <a:gd name="connsiteX1001" fmla="*/ 187764 w 860224"/>
                  <a:gd name="connsiteY1001" fmla="*/ 984452 h 1278816"/>
                  <a:gd name="connsiteX1002" fmla="*/ 187764 w 860224"/>
                  <a:gd name="connsiteY1002" fmla="*/ 981914 h 1278816"/>
                  <a:gd name="connsiteX1003" fmla="*/ 190301 w 860224"/>
                  <a:gd name="connsiteY1003" fmla="*/ 979376 h 1278816"/>
                  <a:gd name="connsiteX1004" fmla="*/ 190301 w 860224"/>
                  <a:gd name="connsiteY1004" fmla="*/ 976839 h 1278816"/>
                  <a:gd name="connsiteX1005" fmla="*/ 192839 w 860224"/>
                  <a:gd name="connsiteY1005" fmla="*/ 974301 h 1278816"/>
                  <a:gd name="connsiteX1006" fmla="*/ 195376 w 860224"/>
                  <a:gd name="connsiteY1006" fmla="*/ 976839 h 1278816"/>
                  <a:gd name="connsiteX1007" fmla="*/ 197914 w 860224"/>
                  <a:gd name="connsiteY1007" fmla="*/ 976839 h 1278816"/>
                  <a:gd name="connsiteX1008" fmla="*/ 197914 w 860224"/>
                  <a:gd name="connsiteY1008" fmla="*/ 969226 h 1278816"/>
                  <a:gd name="connsiteX1009" fmla="*/ 195376 w 860224"/>
                  <a:gd name="connsiteY1009" fmla="*/ 964151 h 1278816"/>
                  <a:gd name="connsiteX1010" fmla="*/ 190301 w 860224"/>
                  <a:gd name="connsiteY1010" fmla="*/ 964151 h 1278816"/>
                  <a:gd name="connsiteX1011" fmla="*/ 190301 w 860224"/>
                  <a:gd name="connsiteY1011" fmla="*/ 966688 h 1278816"/>
                  <a:gd name="connsiteX1012" fmla="*/ 185226 w 860224"/>
                  <a:gd name="connsiteY1012" fmla="*/ 966688 h 1278816"/>
                  <a:gd name="connsiteX1013" fmla="*/ 182688 w 860224"/>
                  <a:gd name="connsiteY1013" fmla="*/ 964151 h 1278816"/>
                  <a:gd name="connsiteX1014" fmla="*/ 185226 w 860224"/>
                  <a:gd name="connsiteY1014" fmla="*/ 961613 h 1278816"/>
                  <a:gd name="connsiteX1015" fmla="*/ 187764 w 860224"/>
                  <a:gd name="connsiteY1015" fmla="*/ 959076 h 1278816"/>
                  <a:gd name="connsiteX1016" fmla="*/ 185226 w 860224"/>
                  <a:gd name="connsiteY1016" fmla="*/ 956538 h 1278816"/>
                  <a:gd name="connsiteX1017" fmla="*/ 182688 w 860224"/>
                  <a:gd name="connsiteY1017" fmla="*/ 956538 h 1278816"/>
                  <a:gd name="connsiteX1018" fmla="*/ 182688 w 860224"/>
                  <a:gd name="connsiteY1018" fmla="*/ 948925 h 1278816"/>
                  <a:gd name="connsiteX1019" fmla="*/ 180150 w 860224"/>
                  <a:gd name="connsiteY1019" fmla="*/ 946387 h 1278816"/>
                  <a:gd name="connsiteX1020" fmla="*/ 182688 w 860224"/>
                  <a:gd name="connsiteY1020" fmla="*/ 946387 h 1278816"/>
                  <a:gd name="connsiteX1021" fmla="*/ 182688 w 860224"/>
                  <a:gd name="connsiteY1021" fmla="*/ 943850 h 1278816"/>
                  <a:gd name="connsiteX1022" fmla="*/ 180150 w 860224"/>
                  <a:gd name="connsiteY1022" fmla="*/ 941312 h 1278816"/>
                  <a:gd name="connsiteX1023" fmla="*/ 180150 w 860224"/>
                  <a:gd name="connsiteY1023" fmla="*/ 938774 h 1278816"/>
                  <a:gd name="connsiteX1024" fmla="*/ 182688 w 860224"/>
                  <a:gd name="connsiteY1024" fmla="*/ 938774 h 1278816"/>
                  <a:gd name="connsiteX1025" fmla="*/ 182688 w 860224"/>
                  <a:gd name="connsiteY1025" fmla="*/ 933699 h 1278816"/>
                  <a:gd name="connsiteX1026" fmla="*/ 180150 w 860224"/>
                  <a:gd name="connsiteY1026" fmla="*/ 933699 h 1278816"/>
                  <a:gd name="connsiteX1027" fmla="*/ 180150 w 860224"/>
                  <a:gd name="connsiteY1027" fmla="*/ 936237 h 1278816"/>
                  <a:gd name="connsiteX1028" fmla="*/ 175075 w 860224"/>
                  <a:gd name="connsiteY1028" fmla="*/ 936237 h 1278816"/>
                  <a:gd name="connsiteX1029" fmla="*/ 175075 w 860224"/>
                  <a:gd name="connsiteY1029" fmla="*/ 931162 h 1278816"/>
                  <a:gd name="connsiteX1030" fmla="*/ 172538 w 860224"/>
                  <a:gd name="connsiteY1030" fmla="*/ 928624 h 1278816"/>
                  <a:gd name="connsiteX1031" fmla="*/ 170000 w 860224"/>
                  <a:gd name="connsiteY1031" fmla="*/ 931162 h 1278816"/>
                  <a:gd name="connsiteX1032" fmla="*/ 170000 w 860224"/>
                  <a:gd name="connsiteY1032" fmla="*/ 933699 h 1278816"/>
                  <a:gd name="connsiteX1033" fmla="*/ 167462 w 860224"/>
                  <a:gd name="connsiteY1033" fmla="*/ 933699 h 1278816"/>
                  <a:gd name="connsiteX1034" fmla="*/ 167462 w 860224"/>
                  <a:gd name="connsiteY1034" fmla="*/ 921011 h 1278816"/>
                  <a:gd name="connsiteX1035" fmla="*/ 164925 w 860224"/>
                  <a:gd name="connsiteY1035" fmla="*/ 921011 h 1278816"/>
                  <a:gd name="connsiteX1036" fmla="*/ 164925 w 860224"/>
                  <a:gd name="connsiteY1036" fmla="*/ 918473 h 1278816"/>
                  <a:gd name="connsiteX1037" fmla="*/ 170000 w 860224"/>
                  <a:gd name="connsiteY1037" fmla="*/ 915936 h 1278816"/>
                  <a:gd name="connsiteX1038" fmla="*/ 175075 w 860224"/>
                  <a:gd name="connsiteY1038" fmla="*/ 915936 h 1278816"/>
                  <a:gd name="connsiteX1039" fmla="*/ 177613 w 860224"/>
                  <a:gd name="connsiteY1039" fmla="*/ 913398 h 1278816"/>
                  <a:gd name="connsiteX1040" fmla="*/ 177613 w 860224"/>
                  <a:gd name="connsiteY1040" fmla="*/ 905785 h 1278816"/>
                  <a:gd name="connsiteX1041" fmla="*/ 177613 w 860224"/>
                  <a:gd name="connsiteY1041" fmla="*/ 905785 h 127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</a:cxnLst>
                <a:rect l="l" t="t" r="r" b="b"/>
                <a:pathLst>
                  <a:path w="860224" h="1278816">
                    <a:moveTo>
                      <a:pt x="177624" y="905902"/>
                    </a:moveTo>
                    <a:lnTo>
                      <a:pt x="172548" y="903364"/>
                    </a:lnTo>
                    <a:lnTo>
                      <a:pt x="170011" y="903364"/>
                    </a:lnTo>
                    <a:lnTo>
                      <a:pt x="167473" y="905902"/>
                    </a:lnTo>
                    <a:lnTo>
                      <a:pt x="164936" y="908439"/>
                    </a:lnTo>
                    <a:lnTo>
                      <a:pt x="159860" y="908439"/>
                    </a:lnTo>
                    <a:lnTo>
                      <a:pt x="159860" y="903364"/>
                    </a:lnTo>
                    <a:lnTo>
                      <a:pt x="162398" y="900826"/>
                    </a:lnTo>
                    <a:lnTo>
                      <a:pt x="162398" y="898289"/>
                    </a:lnTo>
                    <a:lnTo>
                      <a:pt x="157322" y="898289"/>
                    </a:lnTo>
                    <a:lnTo>
                      <a:pt x="154785" y="895751"/>
                    </a:lnTo>
                    <a:lnTo>
                      <a:pt x="154785" y="893213"/>
                    </a:lnTo>
                    <a:lnTo>
                      <a:pt x="157322" y="890676"/>
                    </a:lnTo>
                    <a:lnTo>
                      <a:pt x="157322" y="888138"/>
                    </a:lnTo>
                    <a:lnTo>
                      <a:pt x="154785" y="885601"/>
                    </a:lnTo>
                    <a:lnTo>
                      <a:pt x="149710" y="883063"/>
                    </a:lnTo>
                    <a:lnTo>
                      <a:pt x="142097" y="883063"/>
                    </a:lnTo>
                    <a:lnTo>
                      <a:pt x="142097" y="880525"/>
                    </a:lnTo>
                    <a:lnTo>
                      <a:pt x="139559" y="880525"/>
                    </a:lnTo>
                    <a:lnTo>
                      <a:pt x="139559" y="888138"/>
                    </a:lnTo>
                    <a:lnTo>
                      <a:pt x="134484" y="888138"/>
                    </a:lnTo>
                    <a:lnTo>
                      <a:pt x="134484" y="883063"/>
                    </a:lnTo>
                    <a:lnTo>
                      <a:pt x="131946" y="875450"/>
                    </a:lnTo>
                    <a:lnTo>
                      <a:pt x="131946" y="870375"/>
                    </a:lnTo>
                    <a:lnTo>
                      <a:pt x="129408" y="870375"/>
                    </a:lnTo>
                    <a:lnTo>
                      <a:pt x="124333" y="867837"/>
                    </a:lnTo>
                    <a:lnTo>
                      <a:pt x="121796" y="865300"/>
                    </a:lnTo>
                    <a:lnTo>
                      <a:pt x="121796" y="860224"/>
                    </a:lnTo>
                    <a:lnTo>
                      <a:pt x="124333" y="857687"/>
                    </a:lnTo>
                    <a:lnTo>
                      <a:pt x="126871" y="850074"/>
                    </a:lnTo>
                    <a:lnTo>
                      <a:pt x="126871" y="842461"/>
                    </a:lnTo>
                    <a:lnTo>
                      <a:pt x="124333" y="839923"/>
                    </a:lnTo>
                    <a:lnTo>
                      <a:pt x="124333" y="832310"/>
                    </a:lnTo>
                    <a:lnTo>
                      <a:pt x="126871" y="829773"/>
                    </a:lnTo>
                    <a:lnTo>
                      <a:pt x="129408" y="829773"/>
                    </a:lnTo>
                    <a:lnTo>
                      <a:pt x="131946" y="827235"/>
                    </a:lnTo>
                    <a:lnTo>
                      <a:pt x="134484" y="824697"/>
                    </a:lnTo>
                    <a:lnTo>
                      <a:pt x="134484" y="819622"/>
                    </a:lnTo>
                    <a:lnTo>
                      <a:pt x="131946" y="817085"/>
                    </a:lnTo>
                    <a:lnTo>
                      <a:pt x="129408" y="819622"/>
                    </a:lnTo>
                    <a:lnTo>
                      <a:pt x="129408" y="822160"/>
                    </a:lnTo>
                    <a:lnTo>
                      <a:pt x="126871" y="822160"/>
                    </a:lnTo>
                    <a:lnTo>
                      <a:pt x="124333" y="819622"/>
                    </a:lnTo>
                    <a:lnTo>
                      <a:pt x="124333" y="814547"/>
                    </a:lnTo>
                    <a:lnTo>
                      <a:pt x="126871" y="812009"/>
                    </a:lnTo>
                    <a:lnTo>
                      <a:pt x="129408" y="804396"/>
                    </a:lnTo>
                    <a:lnTo>
                      <a:pt x="137022" y="799321"/>
                    </a:lnTo>
                    <a:lnTo>
                      <a:pt x="142097" y="796784"/>
                    </a:lnTo>
                    <a:lnTo>
                      <a:pt x="149710" y="794246"/>
                    </a:lnTo>
                    <a:lnTo>
                      <a:pt x="152247" y="789171"/>
                    </a:lnTo>
                    <a:lnTo>
                      <a:pt x="154785" y="786633"/>
                    </a:lnTo>
                    <a:lnTo>
                      <a:pt x="152247" y="784095"/>
                    </a:lnTo>
                    <a:lnTo>
                      <a:pt x="147172" y="784095"/>
                    </a:lnTo>
                    <a:lnTo>
                      <a:pt x="142097" y="781558"/>
                    </a:lnTo>
                    <a:lnTo>
                      <a:pt x="142097" y="768870"/>
                    </a:lnTo>
                    <a:lnTo>
                      <a:pt x="139559" y="766332"/>
                    </a:lnTo>
                    <a:lnTo>
                      <a:pt x="134484" y="766332"/>
                    </a:lnTo>
                    <a:lnTo>
                      <a:pt x="134484" y="748579"/>
                    </a:lnTo>
                    <a:lnTo>
                      <a:pt x="137022" y="738429"/>
                    </a:lnTo>
                    <a:lnTo>
                      <a:pt x="139559" y="728278"/>
                    </a:lnTo>
                    <a:lnTo>
                      <a:pt x="147172" y="720665"/>
                    </a:lnTo>
                    <a:lnTo>
                      <a:pt x="154785" y="715590"/>
                    </a:lnTo>
                    <a:lnTo>
                      <a:pt x="167473" y="715590"/>
                    </a:lnTo>
                    <a:lnTo>
                      <a:pt x="167473" y="710515"/>
                    </a:lnTo>
                    <a:lnTo>
                      <a:pt x="164936" y="702902"/>
                    </a:lnTo>
                    <a:lnTo>
                      <a:pt x="162398" y="695289"/>
                    </a:lnTo>
                    <a:lnTo>
                      <a:pt x="159860" y="695289"/>
                    </a:lnTo>
                    <a:lnTo>
                      <a:pt x="159860" y="692751"/>
                    </a:lnTo>
                    <a:lnTo>
                      <a:pt x="157322" y="692751"/>
                    </a:lnTo>
                    <a:lnTo>
                      <a:pt x="154785" y="690214"/>
                    </a:lnTo>
                    <a:lnTo>
                      <a:pt x="152247" y="687676"/>
                    </a:lnTo>
                    <a:lnTo>
                      <a:pt x="149710" y="685138"/>
                    </a:lnTo>
                    <a:lnTo>
                      <a:pt x="149710" y="677526"/>
                    </a:lnTo>
                    <a:lnTo>
                      <a:pt x="152247" y="674988"/>
                    </a:lnTo>
                    <a:lnTo>
                      <a:pt x="154785" y="674988"/>
                    </a:lnTo>
                    <a:lnTo>
                      <a:pt x="157322" y="672450"/>
                    </a:lnTo>
                    <a:lnTo>
                      <a:pt x="172548" y="672450"/>
                    </a:lnTo>
                    <a:lnTo>
                      <a:pt x="175086" y="669913"/>
                    </a:lnTo>
                    <a:lnTo>
                      <a:pt x="180161" y="669913"/>
                    </a:lnTo>
                    <a:lnTo>
                      <a:pt x="180161" y="672450"/>
                    </a:lnTo>
                    <a:lnTo>
                      <a:pt x="182699" y="674988"/>
                    </a:lnTo>
                    <a:lnTo>
                      <a:pt x="182699" y="680063"/>
                    </a:lnTo>
                    <a:lnTo>
                      <a:pt x="185236" y="680063"/>
                    </a:lnTo>
                    <a:lnTo>
                      <a:pt x="187774" y="682601"/>
                    </a:lnTo>
                    <a:lnTo>
                      <a:pt x="190312" y="680063"/>
                    </a:lnTo>
                    <a:lnTo>
                      <a:pt x="192849" y="677526"/>
                    </a:lnTo>
                    <a:lnTo>
                      <a:pt x="192849" y="667375"/>
                    </a:lnTo>
                    <a:lnTo>
                      <a:pt x="190312" y="664837"/>
                    </a:lnTo>
                    <a:lnTo>
                      <a:pt x="187774" y="664837"/>
                    </a:lnTo>
                    <a:lnTo>
                      <a:pt x="185236" y="662300"/>
                    </a:lnTo>
                    <a:lnTo>
                      <a:pt x="185236" y="659762"/>
                    </a:lnTo>
                    <a:lnTo>
                      <a:pt x="182699" y="659762"/>
                    </a:lnTo>
                    <a:lnTo>
                      <a:pt x="182699" y="652149"/>
                    </a:lnTo>
                    <a:lnTo>
                      <a:pt x="185236" y="652149"/>
                    </a:lnTo>
                    <a:lnTo>
                      <a:pt x="185236" y="649612"/>
                    </a:lnTo>
                    <a:lnTo>
                      <a:pt x="187774" y="649612"/>
                    </a:lnTo>
                    <a:lnTo>
                      <a:pt x="187774" y="647074"/>
                    </a:lnTo>
                    <a:lnTo>
                      <a:pt x="190312" y="647074"/>
                    </a:lnTo>
                    <a:lnTo>
                      <a:pt x="187774" y="644536"/>
                    </a:lnTo>
                    <a:lnTo>
                      <a:pt x="187774" y="641999"/>
                    </a:lnTo>
                    <a:lnTo>
                      <a:pt x="190312" y="641999"/>
                    </a:lnTo>
                    <a:lnTo>
                      <a:pt x="190312" y="639461"/>
                    </a:lnTo>
                    <a:lnTo>
                      <a:pt x="192849" y="636924"/>
                    </a:lnTo>
                    <a:lnTo>
                      <a:pt x="190312" y="636924"/>
                    </a:lnTo>
                    <a:lnTo>
                      <a:pt x="190312" y="631848"/>
                    </a:lnTo>
                    <a:lnTo>
                      <a:pt x="192849" y="631848"/>
                    </a:lnTo>
                    <a:lnTo>
                      <a:pt x="192849" y="629311"/>
                    </a:lnTo>
                    <a:lnTo>
                      <a:pt x="195387" y="631848"/>
                    </a:lnTo>
                    <a:lnTo>
                      <a:pt x="197925" y="629311"/>
                    </a:lnTo>
                    <a:lnTo>
                      <a:pt x="197925" y="624235"/>
                    </a:lnTo>
                    <a:lnTo>
                      <a:pt x="200462" y="621698"/>
                    </a:lnTo>
                    <a:lnTo>
                      <a:pt x="203000" y="621698"/>
                    </a:lnTo>
                    <a:lnTo>
                      <a:pt x="203000" y="624235"/>
                    </a:lnTo>
                    <a:lnTo>
                      <a:pt x="208075" y="624235"/>
                    </a:lnTo>
                    <a:lnTo>
                      <a:pt x="208075" y="611547"/>
                    </a:lnTo>
                    <a:lnTo>
                      <a:pt x="210613" y="611547"/>
                    </a:lnTo>
                    <a:lnTo>
                      <a:pt x="213150" y="609010"/>
                    </a:lnTo>
                    <a:lnTo>
                      <a:pt x="213150" y="606472"/>
                    </a:lnTo>
                    <a:lnTo>
                      <a:pt x="210613" y="603934"/>
                    </a:lnTo>
                    <a:lnTo>
                      <a:pt x="208075" y="601397"/>
                    </a:lnTo>
                    <a:lnTo>
                      <a:pt x="205537" y="598859"/>
                    </a:lnTo>
                    <a:lnTo>
                      <a:pt x="205537" y="596321"/>
                    </a:lnTo>
                    <a:lnTo>
                      <a:pt x="203000" y="596321"/>
                    </a:lnTo>
                    <a:lnTo>
                      <a:pt x="203000" y="593784"/>
                    </a:lnTo>
                    <a:lnTo>
                      <a:pt x="205537" y="588709"/>
                    </a:lnTo>
                    <a:lnTo>
                      <a:pt x="208075" y="586171"/>
                    </a:lnTo>
                    <a:lnTo>
                      <a:pt x="210613" y="583633"/>
                    </a:lnTo>
                    <a:lnTo>
                      <a:pt x="213150" y="578558"/>
                    </a:lnTo>
                    <a:lnTo>
                      <a:pt x="213150" y="576020"/>
                    </a:lnTo>
                    <a:lnTo>
                      <a:pt x="218225" y="576020"/>
                    </a:lnTo>
                    <a:lnTo>
                      <a:pt x="218225" y="581096"/>
                    </a:lnTo>
                    <a:lnTo>
                      <a:pt x="220763" y="581096"/>
                    </a:lnTo>
                    <a:lnTo>
                      <a:pt x="223301" y="578558"/>
                    </a:lnTo>
                    <a:lnTo>
                      <a:pt x="225839" y="576020"/>
                    </a:lnTo>
                    <a:lnTo>
                      <a:pt x="225839" y="573483"/>
                    </a:lnTo>
                    <a:lnTo>
                      <a:pt x="223301" y="568408"/>
                    </a:lnTo>
                    <a:lnTo>
                      <a:pt x="218225" y="565870"/>
                    </a:lnTo>
                    <a:lnTo>
                      <a:pt x="215688" y="563332"/>
                    </a:lnTo>
                    <a:lnTo>
                      <a:pt x="215688" y="560795"/>
                    </a:lnTo>
                    <a:lnTo>
                      <a:pt x="218225" y="555719"/>
                    </a:lnTo>
                    <a:lnTo>
                      <a:pt x="220763" y="555719"/>
                    </a:lnTo>
                    <a:lnTo>
                      <a:pt x="223301" y="553182"/>
                    </a:lnTo>
                    <a:lnTo>
                      <a:pt x="225839" y="555719"/>
                    </a:lnTo>
                    <a:lnTo>
                      <a:pt x="225839" y="560795"/>
                    </a:lnTo>
                    <a:lnTo>
                      <a:pt x="228376" y="560795"/>
                    </a:lnTo>
                    <a:lnTo>
                      <a:pt x="230914" y="558257"/>
                    </a:lnTo>
                    <a:lnTo>
                      <a:pt x="230914" y="555719"/>
                    </a:lnTo>
                    <a:lnTo>
                      <a:pt x="233451" y="555719"/>
                    </a:lnTo>
                    <a:lnTo>
                      <a:pt x="235989" y="553182"/>
                    </a:lnTo>
                    <a:lnTo>
                      <a:pt x="238527" y="553182"/>
                    </a:lnTo>
                    <a:lnTo>
                      <a:pt x="238527" y="550644"/>
                    </a:lnTo>
                    <a:lnTo>
                      <a:pt x="241064" y="550644"/>
                    </a:lnTo>
                    <a:lnTo>
                      <a:pt x="243602" y="553182"/>
                    </a:lnTo>
                    <a:lnTo>
                      <a:pt x="246139" y="553182"/>
                    </a:lnTo>
                    <a:lnTo>
                      <a:pt x="248677" y="550644"/>
                    </a:lnTo>
                    <a:lnTo>
                      <a:pt x="251215" y="550644"/>
                    </a:lnTo>
                    <a:lnTo>
                      <a:pt x="251215" y="537956"/>
                    </a:lnTo>
                    <a:lnTo>
                      <a:pt x="253753" y="535419"/>
                    </a:lnTo>
                    <a:lnTo>
                      <a:pt x="253753" y="530343"/>
                    </a:lnTo>
                    <a:lnTo>
                      <a:pt x="256290" y="530343"/>
                    </a:lnTo>
                    <a:lnTo>
                      <a:pt x="256290" y="525268"/>
                    </a:lnTo>
                    <a:lnTo>
                      <a:pt x="253753" y="525268"/>
                    </a:lnTo>
                    <a:lnTo>
                      <a:pt x="251215" y="522730"/>
                    </a:lnTo>
                    <a:lnTo>
                      <a:pt x="251215" y="520193"/>
                    </a:lnTo>
                    <a:lnTo>
                      <a:pt x="253753" y="517655"/>
                    </a:lnTo>
                    <a:lnTo>
                      <a:pt x="258828" y="520193"/>
                    </a:lnTo>
                    <a:lnTo>
                      <a:pt x="258828" y="517655"/>
                    </a:lnTo>
                    <a:lnTo>
                      <a:pt x="261365" y="517655"/>
                    </a:lnTo>
                    <a:lnTo>
                      <a:pt x="263903" y="515117"/>
                    </a:lnTo>
                    <a:lnTo>
                      <a:pt x="263903" y="510042"/>
                    </a:lnTo>
                    <a:lnTo>
                      <a:pt x="261365" y="504967"/>
                    </a:lnTo>
                    <a:lnTo>
                      <a:pt x="261365" y="492279"/>
                    </a:lnTo>
                    <a:lnTo>
                      <a:pt x="258828" y="492279"/>
                    </a:lnTo>
                    <a:lnTo>
                      <a:pt x="258828" y="489741"/>
                    </a:lnTo>
                    <a:lnTo>
                      <a:pt x="258828" y="492279"/>
                    </a:lnTo>
                    <a:lnTo>
                      <a:pt x="251215" y="492279"/>
                    </a:lnTo>
                    <a:lnTo>
                      <a:pt x="246139" y="489741"/>
                    </a:lnTo>
                    <a:lnTo>
                      <a:pt x="241064" y="489741"/>
                    </a:lnTo>
                    <a:lnTo>
                      <a:pt x="241064" y="487203"/>
                    </a:lnTo>
                    <a:lnTo>
                      <a:pt x="233451" y="487203"/>
                    </a:lnTo>
                    <a:lnTo>
                      <a:pt x="230914" y="484666"/>
                    </a:lnTo>
                    <a:lnTo>
                      <a:pt x="228376" y="484666"/>
                    </a:lnTo>
                    <a:lnTo>
                      <a:pt x="223301" y="482128"/>
                    </a:lnTo>
                    <a:lnTo>
                      <a:pt x="210613" y="482128"/>
                    </a:lnTo>
                    <a:lnTo>
                      <a:pt x="205537" y="479590"/>
                    </a:lnTo>
                    <a:lnTo>
                      <a:pt x="185236" y="479590"/>
                    </a:lnTo>
                    <a:lnTo>
                      <a:pt x="182699" y="484666"/>
                    </a:lnTo>
                    <a:lnTo>
                      <a:pt x="149720" y="484666"/>
                    </a:lnTo>
                    <a:lnTo>
                      <a:pt x="144645" y="487203"/>
                    </a:lnTo>
                    <a:lnTo>
                      <a:pt x="139570" y="489741"/>
                    </a:lnTo>
                    <a:lnTo>
                      <a:pt x="137032" y="497354"/>
                    </a:lnTo>
                    <a:lnTo>
                      <a:pt x="137032" y="525257"/>
                    </a:lnTo>
                    <a:lnTo>
                      <a:pt x="131957" y="525257"/>
                    </a:lnTo>
                    <a:lnTo>
                      <a:pt x="129419" y="527795"/>
                    </a:lnTo>
                    <a:lnTo>
                      <a:pt x="121806" y="527795"/>
                    </a:lnTo>
                    <a:lnTo>
                      <a:pt x="111656" y="530333"/>
                    </a:lnTo>
                    <a:lnTo>
                      <a:pt x="98968" y="530333"/>
                    </a:lnTo>
                    <a:lnTo>
                      <a:pt x="93892" y="532870"/>
                    </a:lnTo>
                    <a:lnTo>
                      <a:pt x="78666" y="532870"/>
                    </a:lnTo>
                    <a:lnTo>
                      <a:pt x="73592" y="535408"/>
                    </a:lnTo>
                    <a:lnTo>
                      <a:pt x="58366" y="535408"/>
                    </a:lnTo>
                    <a:lnTo>
                      <a:pt x="53290" y="537945"/>
                    </a:lnTo>
                    <a:lnTo>
                      <a:pt x="35527" y="537945"/>
                    </a:lnTo>
                    <a:lnTo>
                      <a:pt x="30452" y="535408"/>
                    </a:lnTo>
                    <a:lnTo>
                      <a:pt x="27914" y="535408"/>
                    </a:lnTo>
                    <a:lnTo>
                      <a:pt x="25376" y="532870"/>
                    </a:lnTo>
                    <a:lnTo>
                      <a:pt x="20301" y="530333"/>
                    </a:lnTo>
                    <a:lnTo>
                      <a:pt x="17764" y="530333"/>
                    </a:lnTo>
                    <a:lnTo>
                      <a:pt x="15226" y="527795"/>
                    </a:lnTo>
                    <a:lnTo>
                      <a:pt x="12688" y="525257"/>
                    </a:lnTo>
                    <a:lnTo>
                      <a:pt x="10151" y="522720"/>
                    </a:lnTo>
                    <a:lnTo>
                      <a:pt x="7613" y="520182"/>
                    </a:lnTo>
                    <a:lnTo>
                      <a:pt x="5075" y="515107"/>
                    </a:lnTo>
                    <a:lnTo>
                      <a:pt x="5075" y="499881"/>
                    </a:lnTo>
                    <a:lnTo>
                      <a:pt x="2538" y="499881"/>
                    </a:lnTo>
                    <a:lnTo>
                      <a:pt x="0" y="497343"/>
                    </a:lnTo>
                    <a:lnTo>
                      <a:pt x="0" y="492268"/>
                    </a:lnTo>
                    <a:lnTo>
                      <a:pt x="2538" y="489731"/>
                    </a:lnTo>
                    <a:lnTo>
                      <a:pt x="2538" y="474505"/>
                    </a:lnTo>
                    <a:lnTo>
                      <a:pt x="5075" y="464354"/>
                    </a:lnTo>
                    <a:lnTo>
                      <a:pt x="7613" y="461817"/>
                    </a:lnTo>
                    <a:lnTo>
                      <a:pt x="12688" y="459279"/>
                    </a:lnTo>
                    <a:lnTo>
                      <a:pt x="17764" y="459279"/>
                    </a:lnTo>
                    <a:lnTo>
                      <a:pt x="20301" y="456741"/>
                    </a:lnTo>
                    <a:lnTo>
                      <a:pt x="22839" y="456741"/>
                    </a:lnTo>
                    <a:lnTo>
                      <a:pt x="20301" y="454204"/>
                    </a:lnTo>
                    <a:lnTo>
                      <a:pt x="17764" y="451666"/>
                    </a:lnTo>
                    <a:lnTo>
                      <a:pt x="17764" y="449128"/>
                    </a:lnTo>
                    <a:lnTo>
                      <a:pt x="20301" y="444053"/>
                    </a:lnTo>
                    <a:lnTo>
                      <a:pt x="20301" y="438978"/>
                    </a:lnTo>
                    <a:lnTo>
                      <a:pt x="15226" y="436440"/>
                    </a:lnTo>
                    <a:lnTo>
                      <a:pt x="15226" y="426290"/>
                    </a:lnTo>
                    <a:lnTo>
                      <a:pt x="10151" y="426290"/>
                    </a:lnTo>
                    <a:lnTo>
                      <a:pt x="7613" y="423752"/>
                    </a:lnTo>
                    <a:lnTo>
                      <a:pt x="7613" y="421215"/>
                    </a:lnTo>
                    <a:lnTo>
                      <a:pt x="15226" y="421215"/>
                    </a:lnTo>
                    <a:lnTo>
                      <a:pt x="15226" y="416139"/>
                    </a:lnTo>
                    <a:lnTo>
                      <a:pt x="12688" y="416139"/>
                    </a:lnTo>
                    <a:lnTo>
                      <a:pt x="10151" y="413602"/>
                    </a:lnTo>
                    <a:lnTo>
                      <a:pt x="10151" y="418677"/>
                    </a:lnTo>
                    <a:lnTo>
                      <a:pt x="5075" y="418677"/>
                    </a:lnTo>
                    <a:lnTo>
                      <a:pt x="7613" y="418677"/>
                    </a:lnTo>
                    <a:lnTo>
                      <a:pt x="7613" y="416139"/>
                    </a:lnTo>
                    <a:lnTo>
                      <a:pt x="10151" y="413602"/>
                    </a:lnTo>
                    <a:lnTo>
                      <a:pt x="10151" y="408526"/>
                    </a:lnTo>
                    <a:lnTo>
                      <a:pt x="7613" y="405989"/>
                    </a:lnTo>
                    <a:lnTo>
                      <a:pt x="7613" y="400914"/>
                    </a:lnTo>
                    <a:lnTo>
                      <a:pt x="10151" y="400914"/>
                    </a:lnTo>
                    <a:lnTo>
                      <a:pt x="10151" y="398376"/>
                    </a:lnTo>
                    <a:lnTo>
                      <a:pt x="12688" y="398376"/>
                    </a:lnTo>
                    <a:lnTo>
                      <a:pt x="12688" y="400914"/>
                    </a:lnTo>
                    <a:lnTo>
                      <a:pt x="17764" y="400914"/>
                    </a:lnTo>
                    <a:lnTo>
                      <a:pt x="17764" y="395838"/>
                    </a:lnTo>
                    <a:lnTo>
                      <a:pt x="15226" y="395838"/>
                    </a:lnTo>
                    <a:lnTo>
                      <a:pt x="15226" y="393301"/>
                    </a:lnTo>
                    <a:lnTo>
                      <a:pt x="17764" y="393301"/>
                    </a:lnTo>
                    <a:lnTo>
                      <a:pt x="20301" y="395838"/>
                    </a:lnTo>
                    <a:lnTo>
                      <a:pt x="22839" y="395838"/>
                    </a:lnTo>
                    <a:lnTo>
                      <a:pt x="22839" y="390763"/>
                    </a:lnTo>
                    <a:lnTo>
                      <a:pt x="12688" y="390763"/>
                    </a:lnTo>
                    <a:lnTo>
                      <a:pt x="10151" y="393301"/>
                    </a:lnTo>
                    <a:lnTo>
                      <a:pt x="10151" y="398376"/>
                    </a:lnTo>
                    <a:lnTo>
                      <a:pt x="5075" y="395838"/>
                    </a:lnTo>
                    <a:lnTo>
                      <a:pt x="5075" y="388225"/>
                    </a:lnTo>
                    <a:lnTo>
                      <a:pt x="12688" y="388225"/>
                    </a:lnTo>
                    <a:lnTo>
                      <a:pt x="15226" y="383150"/>
                    </a:lnTo>
                    <a:lnTo>
                      <a:pt x="15226" y="380613"/>
                    </a:lnTo>
                    <a:lnTo>
                      <a:pt x="17764" y="378075"/>
                    </a:lnTo>
                    <a:lnTo>
                      <a:pt x="22839" y="378075"/>
                    </a:lnTo>
                    <a:lnTo>
                      <a:pt x="22839" y="373000"/>
                    </a:lnTo>
                    <a:lnTo>
                      <a:pt x="27914" y="373000"/>
                    </a:lnTo>
                    <a:lnTo>
                      <a:pt x="27914" y="383150"/>
                    </a:lnTo>
                    <a:lnTo>
                      <a:pt x="30452" y="383150"/>
                    </a:lnTo>
                    <a:lnTo>
                      <a:pt x="30452" y="380613"/>
                    </a:lnTo>
                    <a:lnTo>
                      <a:pt x="32989" y="380613"/>
                    </a:lnTo>
                    <a:lnTo>
                      <a:pt x="35527" y="375537"/>
                    </a:lnTo>
                    <a:lnTo>
                      <a:pt x="32989" y="370462"/>
                    </a:lnTo>
                    <a:lnTo>
                      <a:pt x="35527" y="365387"/>
                    </a:lnTo>
                    <a:lnTo>
                      <a:pt x="40602" y="365387"/>
                    </a:lnTo>
                    <a:lnTo>
                      <a:pt x="43140" y="362849"/>
                    </a:lnTo>
                    <a:lnTo>
                      <a:pt x="43140" y="357774"/>
                    </a:lnTo>
                    <a:lnTo>
                      <a:pt x="40602" y="357774"/>
                    </a:lnTo>
                    <a:lnTo>
                      <a:pt x="38064" y="355236"/>
                    </a:lnTo>
                    <a:lnTo>
                      <a:pt x="43140" y="350161"/>
                    </a:lnTo>
                    <a:lnTo>
                      <a:pt x="43140" y="345086"/>
                    </a:lnTo>
                    <a:lnTo>
                      <a:pt x="40602" y="345086"/>
                    </a:lnTo>
                    <a:lnTo>
                      <a:pt x="40602" y="342548"/>
                    </a:lnTo>
                    <a:lnTo>
                      <a:pt x="43140" y="342548"/>
                    </a:lnTo>
                    <a:lnTo>
                      <a:pt x="43140" y="334935"/>
                    </a:lnTo>
                    <a:lnTo>
                      <a:pt x="45678" y="332398"/>
                    </a:lnTo>
                    <a:lnTo>
                      <a:pt x="48215" y="332398"/>
                    </a:lnTo>
                    <a:lnTo>
                      <a:pt x="48215" y="334935"/>
                    </a:lnTo>
                    <a:lnTo>
                      <a:pt x="50753" y="334935"/>
                    </a:lnTo>
                    <a:lnTo>
                      <a:pt x="50753" y="329860"/>
                    </a:lnTo>
                    <a:lnTo>
                      <a:pt x="55828" y="329860"/>
                    </a:lnTo>
                    <a:lnTo>
                      <a:pt x="55828" y="332398"/>
                    </a:lnTo>
                    <a:lnTo>
                      <a:pt x="58366" y="329860"/>
                    </a:lnTo>
                    <a:lnTo>
                      <a:pt x="60903" y="332398"/>
                    </a:lnTo>
                    <a:lnTo>
                      <a:pt x="65978" y="332398"/>
                    </a:lnTo>
                    <a:lnTo>
                      <a:pt x="63441" y="329860"/>
                    </a:lnTo>
                    <a:lnTo>
                      <a:pt x="63441" y="322247"/>
                    </a:lnTo>
                    <a:lnTo>
                      <a:pt x="65978" y="324785"/>
                    </a:lnTo>
                    <a:lnTo>
                      <a:pt x="65978" y="327322"/>
                    </a:lnTo>
                    <a:lnTo>
                      <a:pt x="68516" y="327322"/>
                    </a:lnTo>
                    <a:lnTo>
                      <a:pt x="71054" y="329860"/>
                    </a:lnTo>
                    <a:lnTo>
                      <a:pt x="73592" y="329860"/>
                    </a:lnTo>
                    <a:lnTo>
                      <a:pt x="73592" y="332398"/>
                    </a:lnTo>
                    <a:lnTo>
                      <a:pt x="71054" y="334935"/>
                    </a:lnTo>
                    <a:lnTo>
                      <a:pt x="73592" y="337473"/>
                    </a:lnTo>
                    <a:lnTo>
                      <a:pt x="81204" y="337473"/>
                    </a:lnTo>
                    <a:lnTo>
                      <a:pt x="83742" y="340010"/>
                    </a:lnTo>
                    <a:lnTo>
                      <a:pt x="83742" y="345086"/>
                    </a:lnTo>
                    <a:lnTo>
                      <a:pt x="88817" y="345086"/>
                    </a:lnTo>
                    <a:lnTo>
                      <a:pt x="88817" y="332398"/>
                    </a:lnTo>
                    <a:lnTo>
                      <a:pt x="86280" y="332398"/>
                    </a:lnTo>
                    <a:lnTo>
                      <a:pt x="83742" y="329860"/>
                    </a:lnTo>
                    <a:lnTo>
                      <a:pt x="86280" y="327322"/>
                    </a:lnTo>
                    <a:lnTo>
                      <a:pt x="88817" y="327322"/>
                    </a:lnTo>
                    <a:lnTo>
                      <a:pt x="91355" y="324785"/>
                    </a:lnTo>
                    <a:lnTo>
                      <a:pt x="88817" y="322247"/>
                    </a:lnTo>
                    <a:lnTo>
                      <a:pt x="83742" y="322247"/>
                    </a:lnTo>
                    <a:lnTo>
                      <a:pt x="83742" y="317172"/>
                    </a:lnTo>
                    <a:lnTo>
                      <a:pt x="91355" y="317172"/>
                    </a:lnTo>
                    <a:lnTo>
                      <a:pt x="96430" y="314634"/>
                    </a:lnTo>
                    <a:lnTo>
                      <a:pt x="104043" y="314634"/>
                    </a:lnTo>
                    <a:lnTo>
                      <a:pt x="106581" y="312097"/>
                    </a:lnTo>
                    <a:lnTo>
                      <a:pt x="101505" y="312097"/>
                    </a:lnTo>
                    <a:lnTo>
                      <a:pt x="101505" y="309559"/>
                    </a:lnTo>
                    <a:lnTo>
                      <a:pt x="98968" y="309559"/>
                    </a:lnTo>
                    <a:lnTo>
                      <a:pt x="106581" y="309559"/>
                    </a:lnTo>
                    <a:lnTo>
                      <a:pt x="111656" y="314634"/>
                    </a:lnTo>
                    <a:lnTo>
                      <a:pt x="114193" y="317172"/>
                    </a:lnTo>
                    <a:lnTo>
                      <a:pt x="111656" y="319709"/>
                    </a:lnTo>
                    <a:lnTo>
                      <a:pt x="109118" y="319709"/>
                    </a:lnTo>
                    <a:lnTo>
                      <a:pt x="109118" y="322247"/>
                    </a:lnTo>
                    <a:lnTo>
                      <a:pt x="116731" y="322247"/>
                    </a:lnTo>
                    <a:lnTo>
                      <a:pt x="119269" y="319709"/>
                    </a:lnTo>
                    <a:lnTo>
                      <a:pt x="119269" y="317172"/>
                    </a:lnTo>
                    <a:lnTo>
                      <a:pt x="121806" y="317172"/>
                    </a:lnTo>
                    <a:lnTo>
                      <a:pt x="121806" y="319709"/>
                    </a:lnTo>
                    <a:lnTo>
                      <a:pt x="124344" y="319709"/>
                    </a:lnTo>
                    <a:lnTo>
                      <a:pt x="126882" y="322247"/>
                    </a:lnTo>
                    <a:lnTo>
                      <a:pt x="129419" y="322247"/>
                    </a:lnTo>
                    <a:lnTo>
                      <a:pt x="129419" y="317172"/>
                    </a:lnTo>
                    <a:lnTo>
                      <a:pt x="131957" y="317172"/>
                    </a:lnTo>
                    <a:lnTo>
                      <a:pt x="134495" y="319709"/>
                    </a:lnTo>
                    <a:lnTo>
                      <a:pt x="134495" y="312097"/>
                    </a:lnTo>
                    <a:lnTo>
                      <a:pt x="139570" y="312097"/>
                    </a:lnTo>
                    <a:lnTo>
                      <a:pt x="142107" y="314634"/>
                    </a:lnTo>
                    <a:lnTo>
                      <a:pt x="144645" y="317172"/>
                    </a:lnTo>
                    <a:lnTo>
                      <a:pt x="144645" y="319709"/>
                    </a:lnTo>
                    <a:lnTo>
                      <a:pt x="147183" y="319709"/>
                    </a:lnTo>
                    <a:lnTo>
                      <a:pt x="149720" y="317172"/>
                    </a:lnTo>
                    <a:lnTo>
                      <a:pt x="149720" y="312097"/>
                    </a:lnTo>
                    <a:lnTo>
                      <a:pt x="152258" y="312097"/>
                    </a:lnTo>
                    <a:lnTo>
                      <a:pt x="154795" y="314634"/>
                    </a:lnTo>
                    <a:lnTo>
                      <a:pt x="154795" y="319709"/>
                    </a:lnTo>
                    <a:lnTo>
                      <a:pt x="152258" y="322247"/>
                    </a:lnTo>
                    <a:lnTo>
                      <a:pt x="149720" y="324785"/>
                    </a:lnTo>
                    <a:lnTo>
                      <a:pt x="149720" y="327322"/>
                    </a:lnTo>
                    <a:lnTo>
                      <a:pt x="152258" y="329860"/>
                    </a:lnTo>
                    <a:lnTo>
                      <a:pt x="157333" y="329860"/>
                    </a:lnTo>
                    <a:lnTo>
                      <a:pt x="159871" y="332398"/>
                    </a:lnTo>
                    <a:lnTo>
                      <a:pt x="162409" y="334935"/>
                    </a:lnTo>
                    <a:lnTo>
                      <a:pt x="167483" y="334935"/>
                    </a:lnTo>
                    <a:lnTo>
                      <a:pt x="167483" y="332398"/>
                    </a:lnTo>
                    <a:lnTo>
                      <a:pt x="170021" y="329860"/>
                    </a:lnTo>
                    <a:lnTo>
                      <a:pt x="177634" y="332398"/>
                    </a:lnTo>
                    <a:lnTo>
                      <a:pt x="182709" y="332398"/>
                    </a:lnTo>
                    <a:lnTo>
                      <a:pt x="185247" y="329860"/>
                    </a:lnTo>
                    <a:lnTo>
                      <a:pt x="185247" y="324785"/>
                    </a:lnTo>
                    <a:lnTo>
                      <a:pt x="175097" y="324785"/>
                    </a:lnTo>
                    <a:lnTo>
                      <a:pt x="172559" y="322247"/>
                    </a:lnTo>
                    <a:lnTo>
                      <a:pt x="172559" y="319709"/>
                    </a:lnTo>
                    <a:lnTo>
                      <a:pt x="175097" y="317172"/>
                    </a:lnTo>
                    <a:lnTo>
                      <a:pt x="177634" y="317172"/>
                    </a:lnTo>
                    <a:lnTo>
                      <a:pt x="177634" y="319709"/>
                    </a:lnTo>
                    <a:lnTo>
                      <a:pt x="180172" y="317172"/>
                    </a:lnTo>
                    <a:lnTo>
                      <a:pt x="182709" y="314634"/>
                    </a:lnTo>
                    <a:lnTo>
                      <a:pt x="185247" y="314634"/>
                    </a:lnTo>
                    <a:lnTo>
                      <a:pt x="190322" y="317172"/>
                    </a:lnTo>
                    <a:lnTo>
                      <a:pt x="190322" y="324785"/>
                    </a:lnTo>
                    <a:lnTo>
                      <a:pt x="192860" y="322247"/>
                    </a:lnTo>
                    <a:lnTo>
                      <a:pt x="192860" y="317172"/>
                    </a:lnTo>
                    <a:lnTo>
                      <a:pt x="195397" y="314634"/>
                    </a:lnTo>
                    <a:lnTo>
                      <a:pt x="192860" y="312097"/>
                    </a:lnTo>
                    <a:lnTo>
                      <a:pt x="190322" y="309559"/>
                    </a:lnTo>
                    <a:lnTo>
                      <a:pt x="195397" y="307021"/>
                    </a:lnTo>
                    <a:lnTo>
                      <a:pt x="197935" y="309559"/>
                    </a:lnTo>
                    <a:lnTo>
                      <a:pt x="208086" y="307021"/>
                    </a:lnTo>
                    <a:lnTo>
                      <a:pt x="210623" y="307021"/>
                    </a:lnTo>
                    <a:lnTo>
                      <a:pt x="213161" y="304484"/>
                    </a:lnTo>
                    <a:lnTo>
                      <a:pt x="215699" y="301946"/>
                    </a:lnTo>
                    <a:lnTo>
                      <a:pt x="213161" y="301946"/>
                    </a:lnTo>
                    <a:lnTo>
                      <a:pt x="208086" y="299408"/>
                    </a:lnTo>
                    <a:lnTo>
                      <a:pt x="205548" y="299408"/>
                    </a:lnTo>
                    <a:lnTo>
                      <a:pt x="203010" y="291796"/>
                    </a:lnTo>
                    <a:lnTo>
                      <a:pt x="205548" y="289258"/>
                    </a:lnTo>
                    <a:lnTo>
                      <a:pt x="208086" y="289258"/>
                    </a:lnTo>
                    <a:lnTo>
                      <a:pt x="210623" y="294333"/>
                    </a:lnTo>
                    <a:lnTo>
                      <a:pt x="215699" y="299408"/>
                    </a:lnTo>
                    <a:lnTo>
                      <a:pt x="220774" y="299408"/>
                    </a:lnTo>
                    <a:lnTo>
                      <a:pt x="223311" y="296871"/>
                    </a:lnTo>
                    <a:lnTo>
                      <a:pt x="223311" y="294333"/>
                    </a:lnTo>
                    <a:lnTo>
                      <a:pt x="220774" y="291796"/>
                    </a:lnTo>
                    <a:lnTo>
                      <a:pt x="220774" y="284183"/>
                    </a:lnTo>
                    <a:lnTo>
                      <a:pt x="225849" y="284183"/>
                    </a:lnTo>
                    <a:lnTo>
                      <a:pt x="225849" y="281645"/>
                    </a:lnTo>
                    <a:lnTo>
                      <a:pt x="223311" y="279107"/>
                    </a:lnTo>
                    <a:lnTo>
                      <a:pt x="220774" y="276570"/>
                    </a:lnTo>
                    <a:lnTo>
                      <a:pt x="220774" y="274032"/>
                    </a:lnTo>
                    <a:lnTo>
                      <a:pt x="223311" y="274032"/>
                    </a:lnTo>
                    <a:lnTo>
                      <a:pt x="223311" y="271495"/>
                    </a:lnTo>
                    <a:lnTo>
                      <a:pt x="225849" y="274032"/>
                    </a:lnTo>
                    <a:lnTo>
                      <a:pt x="228387" y="279107"/>
                    </a:lnTo>
                    <a:lnTo>
                      <a:pt x="233462" y="279107"/>
                    </a:lnTo>
                    <a:lnTo>
                      <a:pt x="233462" y="271495"/>
                    </a:lnTo>
                    <a:lnTo>
                      <a:pt x="230924" y="271495"/>
                    </a:lnTo>
                    <a:lnTo>
                      <a:pt x="230924" y="268957"/>
                    </a:lnTo>
                    <a:lnTo>
                      <a:pt x="228387" y="263882"/>
                    </a:lnTo>
                    <a:lnTo>
                      <a:pt x="230924" y="261344"/>
                    </a:lnTo>
                    <a:lnTo>
                      <a:pt x="233462" y="258806"/>
                    </a:lnTo>
                    <a:lnTo>
                      <a:pt x="236000" y="256269"/>
                    </a:lnTo>
                    <a:lnTo>
                      <a:pt x="233462" y="253731"/>
                    </a:lnTo>
                    <a:lnTo>
                      <a:pt x="230924" y="251193"/>
                    </a:lnTo>
                    <a:lnTo>
                      <a:pt x="230924" y="248656"/>
                    </a:lnTo>
                    <a:lnTo>
                      <a:pt x="228387" y="243581"/>
                    </a:lnTo>
                    <a:lnTo>
                      <a:pt x="225849" y="238505"/>
                    </a:lnTo>
                    <a:lnTo>
                      <a:pt x="220774" y="230892"/>
                    </a:lnTo>
                    <a:lnTo>
                      <a:pt x="218236" y="225817"/>
                    </a:lnTo>
                    <a:lnTo>
                      <a:pt x="220774" y="220742"/>
                    </a:lnTo>
                    <a:lnTo>
                      <a:pt x="220774" y="218204"/>
                    </a:lnTo>
                    <a:lnTo>
                      <a:pt x="223311" y="213129"/>
                    </a:lnTo>
                    <a:lnTo>
                      <a:pt x="225849" y="205516"/>
                    </a:lnTo>
                    <a:lnTo>
                      <a:pt x="230924" y="192828"/>
                    </a:lnTo>
                    <a:lnTo>
                      <a:pt x="233462" y="177602"/>
                    </a:lnTo>
                    <a:lnTo>
                      <a:pt x="236000" y="167452"/>
                    </a:lnTo>
                    <a:lnTo>
                      <a:pt x="238537" y="152226"/>
                    </a:lnTo>
                    <a:lnTo>
                      <a:pt x="238537" y="149688"/>
                    </a:lnTo>
                    <a:lnTo>
                      <a:pt x="241075" y="137000"/>
                    </a:lnTo>
                    <a:lnTo>
                      <a:pt x="243612" y="129387"/>
                    </a:lnTo>
                    <a:lnTo>
                      <a:pt x="246150" y="119237"/>
                    </a:lnTo>
                    <a:lnTo>
                      <a:pt x="251225" y="109086"/>
                    </a:lnTo>
                    <a:lnTo>
                      <a:pt x="256300" y="98936"/>
                    </a:lnTo>
                    <a:lnTo>
                      <a:pt x="258838" y="91323"/>
                    </a:lnTo>
                    <a:lnTo>
                      <a:pt x="261376" y="78635"/>
                    </a:lnTo>
                    <a:lnTo>
                      <a:pt x="263914" y="58344"/>
                    </a:lnTo>
                    <a:lnTo>
                      <a:pt x="263914" y="30441"/>
                    </a:lnTo>
                    <a:lnTo>
                      <a:pt x="266451" y="22828"/>
                    </a:lnTo>
                    <a:lnTo>
                      <a:pt x="266451" y="0"/>
                    </a:lnTo>
                    <a:lnTo>
                      <a:pt x="268989" y="2538"/>
                    </a:lnTo>
                    <a:lnTo>
                      <a:pt x="276602" y="7613"/>
                    </a:lnTo>
                    <a:lnTo>
                      <a:pt x="286752" y="15226"/>
                    </a:lnTo>
                    <a:lnTo>
                      <a:pt x="296903" y="20301"/>
                    </a:lnTo>
                    <a:lnTo>
                      <a:pt x="304516" y="25376"/>
                    </a:lnTo>
                    <a:lnTo>
                      <a:pt x="314666" y="30452"/>
                    </a:lnTo>
                    <a:lnTo>
                      <a:pt x="322279" y="35527"/>
                    </a:lnTo>
                    <a:lnTo>
                      <a:pt x="337505" y="45677"/>
                    </a:lnTo>
                    <a:lnTo>
                      <a:pt x="342580" y="48215"/>
                    </a:lnTo>
                    <a:lnTo>
                      <a:pt x="350193" y="53290"/>
                    </a:lnTo>
                    <a:lnTo>
                      <a:pt x="365419" y="60903"/>
                    </a:lnTo>
                    <a:lnTo>
                      <a:pt x="375569" y="63441"/>
                    </a:lnTo>
                    <a:lnTo>
                      <a:pt x="383182" y="65978"/>
                    </a:lnTo>
                    <a:lnTo>
                      <a:pt x="393333" y="68516"/>
                    </a:lnTo>
                    <a:lnTo>
                      <a:pt x="400945" y="71054"/>
                    </a:lnTo>
                    <a:lnTo>
                      <a:pt x="408558" y="73591"/>
                    </a:lnTo>
                    <a:lnTo>
                      <a:pt x="413634" y="76129"/>
                    </a:lnTo>
                    <a:lnTo>
                      <a:pt x="416171" y="76129"/>
                    </a:lnTo>
                    <a:lnTo>
                      <a:pt x="421246" y="78666"/>
                    </a:lnTo>
                    <a:lnTo>
                      <a:pt x="449150" y="81204"/>
                    </a:lnTo>
                    <a:lnTo>
                      <a:pt x="497354" y="83742"/>
                    </a:lnTo>
                    <a:lnTo>
                      <a:pt x="530333" y="235957"/>
                    </a:lnTo>
                    <a:lnTo>
                      <a:pt x="530333" y="243570"/>
                    </a:lnTo>
                    <a:lnTo>
                      <a:pt x="532870" y="246108"/>
                    </a:lnTo>
                    <a:lnTo>
                      <a:pt x="532870" y="248645"/>
                    </a:lnTo>
                    <a:lnTo>
                      <a:pt x="540483" y="248645"/>
                    </a:lnTo>
                    <a:lnTo>
                      <a:pt x="543021" y="246108"/>
                    </a:lnTo>
                    <a:lnTo>
                      <a:pt x="545559" y="243570"/>
                    </a:lnTo>
                    <a:lnTo>
                      <a:pt x="543021" y="241032"/>
                    </a:lnTo>
                    <a:lnTo>
                      <a:pt x="543021" y="238495"/>
                    </a:lnTo>
                    <a:lnTo>
                      <a:pt x="540483" y="235957"/>
                    </a:lnTo>
                    <a:lnTo>
                      <a:pt x="543021" y="233419"/>
                    </a:lnTo>
                    <a:lnTo>
                      <a:pt x="543021" y="230882"/>
                    </a:lnTo>
                    <a:lnTo>
                      <a:pt x="548096" y="230882"/>
                    </a:lnTo>
                    <a:lnTo>
                      <a:pt x="550634" y="233419"/>
                    </a:lnTo>
                    <a:lnTo>
                      <a:pt x="550634" y="235957"/>
                    </a:lnTo>
                    <a:lnTo>
                      <a:pt x="553171" y="238495"/>
                    </a:lnTo>
                    <a:lnTo>
                      <a:pt x="553171" y="241032"/>
                    </a:lnTo>
                    <a:lnTo>
                      <a:pt x="560784" y="241032"/>
                    </a:lnTo>
                    <a:lnTo>
                      <a:pt x="565859" y="243570"/>
                    </a:lnTo>
                    <a:lnTo>
                      <a:pt x="570935" y="243570"/>
                    </a:lnTo>
                    <a:lnTo>
                      <a:pt x="570935" y="246108"/>
                    </a:lnTo>
                    <a:lnTo>
                      <a:pt x="573473" y="243570"/>
                    </a:lnTo>
                    <a:lnTo>
                      <a:pt x="573473" y="238495"/>
                    </a:lnTo>
                    <a:lnTo>
                      <a:pt x="570935" y="238495"/>
                    </a:lnTo>
                    <a:lnTo>
                      <a:pt x="568397" y="235957"/>
                    </a:lnTo>
                    <a:lnTo>
                      <a:pt x="568397" y="233419"/>
                    </a:lnTo>
                    <a:lnTo>
                      <a:pt x="565859" y="230882"/>
                    </a:lnTo>
                    <a:lnTo>
                      <a:pt x="568397" y="228344"/>
                    </a:lnTo>
                    <a:lnTo>
                      <a:pt x="570935" y="225807"/>
                    </a:lnTo>
                    <a:lnTo>
                      <a:pt x="570935" y="223269"/>
                    </a:lnTo>
                    <a:lnTo>
                      <a:pt x="576010" y="223269"/>
                    </a:lnTo>
                    <a:lnTo>
                      <a:pt x="578548" y="225807"/>
                    </a:lnTo>
                    <a:lnTo>
                      <a:pt x="581085" y="225807"/>
                    </a:lnTo>
                    <a:lnTo>
                      <a:pt x="581085" y="235957"/>
                    </a:lnTo>
                    <a:lnTo>
                      <a:pt x="583623" y="238495"/>
                    </a:lnTo>
                    <a:lnTo>
                      <a:pt x="591236" y="238495"/>
                    </a:lnTo>
                    <a:lnTo>
                      <a:pt x="593773" y="235957"/>
                    </a:lnTo>
                    <a:lnTo>
                      <a:pt x="598849" y="235957"/>
                    </a:lnTo>
                    <a:lnTo>
                      <a:pt x="596311" y="238495"/>
                    </a:lnTo>
                    <a:lnTo>
                      <a:pt x="593773" y="241032"/>
                    </a:lnTo>
                    <a:lnTo>
                      <a:pt x="593773" y="246108"/>
                    </a:lnTo>
                    <a:lnTo>
                      <a:pt x="598849" y="248645"/>
                    </a:lnTo>
                    <a:lnTo>
                      <a:pt x="601386" y="251183"/>
                    </a:lnTo>
                    <a:lnTo>
                      <a:pt x="603924" y="253721"/>
                    </a:lnTo>
                    <a:lnTo>
                      <a:pt x="606462" y="256258"/>
                    </a:lnTo>
                    <a:lnTo>
                      <a:pt x="608999" y="258796"/>
                    </a:lnTo>
                    <a:lnTo>
                      <a:pt x="611537" y="261333"/>
                    </a:lnTo>
                    <a:lnTo>
                      <a:pt x="621687" y="261333"/>
                    </a:lnTo>
                    <a:lnTo>
                      <a:pt x="621687" y="258796"/>
                    </a:lnTo>
                    <a:lnTo>
                      <a:pt x="624225" y="258796"/>
                    </a:lnTo>
                    <a:lnTo>
                      <a:pt x="624225" y="251183"/>
                    </a:lnTo>
                    <a:lnTo>
                      <a:pt x="621687" y="248645"/>
                    </a:lnTo>
                    <a:lnTo>
                      <a:pt x="621687" y="238495"/>
                    </a:lnTo>
                    <a:lnTo>
                      <a:pt x="634376" y="238495"/>
                    </a:lnTo>
                    <a:lnTo>
                      <a:pt x="634376" y="248645"/>
                    </a:lnTo>
                    <a:lnTo>
                      <a:pt x="631838" y="251183"/>
                    </a:lnTo>
                    <a:lnTo>
                      <a:pt x="631838" y="253721"/>
                    </a:lnTo>
                    <a:lnTo>
                      <a:pt x="634376" y="256258"/>
                    </a:lnTo>
                    <a:lnTo>
                      <a:pt x="636913" y="256258"/>
                    </a:lnTo>
                    <a:lnTo>
                      <a:pt x="639451" y="253721"/>
                    </a:lnTo>
                    <a:lnTo>
                      <a:pt x="641988" y="251183"/>
                    </a:lnTo>
                    <a:lnTo>
                      <a:pt x="644526" y="246108"/>
                    </a:lnTo>
                    <a:lnTo>
                      <a:pt x="647064" y="246108"/>
                    </a:lnTo>
                    <a:lnTo>
                      <a:pt x="652139" y="243570"/>
                    </a:lnTo>
                    <a:lnTo>
                      <a:pt x="652139" y="241032"/>
                    </a:lnTo>
                    <a:lnTo>
                      <a:pt x="659752" y="241032"/>
                    </a:lnTo>
                    <a:lnTo>
                      <a:pt x="659752" y="243570"/>
                    </a:lnTo>
                    <a:lnTo>
                      <a:pt x="662290" y="246108"/>
                    </a:lnTo>
                    <a:lnTo>
                      <a:pt x="664827" y="246108"/>
                    </a:lnTo>
                    <a:lnTo>
                      <a:pt x="667365" y="243570"/>
                    </a:lnTo>
                    <a:lnTo>
                      <a:pt x="669902" y="241032"/>
                    </a:lnTo>
                    <a:lnTo>
                      <a:pt x="674978" y="241032"/>
                    </a:lnTo>
                    <a:lnTo>
                      <a:pt x="677515" y="238495"/>
                    </a:lnTo>
                    <a:lnTo>
                      <a:pt x="682590" y="238495"/>
                    </a:lnTo>
                    <a:lnTo>
                      <a:pt x="682590" y="243570"/>
                    </a:lnTo>
                    <a:lnTo>
                      <a:pt x="680053" y="246108"/>
                    </a:lnTo>
                    <a:lnTo>
                      <a:pt x="685128" y="246108"/>
                    </a:lnTo>
                    <a:lnTo>
                      <a:pt x="687666" y="243570"/>
                    </a:lnTo>
                    <a:lnTo>
                      <a:pt x="687666" y="238495"/>
                    </a:lnTo>
                    <a:lnTo>
                      <a:pt x="685128" y="235957"/>
                    </a:lnTo>
                    <a:lnTo>
                      <a:pt x="682590" y="233419"/>
                    </a:lnTo>
                    <a:lnTo>
                      <a:pt x="682590" y="225807"/>
                    </a:lnTo>
                    <a:lnTo>
                      <a:pt x="685128" y="223269"/>
                    </a:lnTo>
                    <a:lnTo>
                      <a:pt x="687666" y="223269"/>
                    </a:lnTo>
                    <a:lnTo>
                      <a:pt x="692741" y="225807"/>
                    </a:lnTo>
                    <a:lnTo>
                      <a:pt x="695279" y="228344"/>
                    </a:lnTo>
                    <a:lnTo>
                      <a:pt x="697816" y="233419"/>
                    </a:lnTo>
                    <a:lnTo>
                      <a:pt x="702892" y="233419"/>
                    </a:lnTo>
                    <a:lnTo>
                      <a:pt x="707967" y="230882"/>
                    </a:lnTo>
                    <a:lnTo>
                      <a:pt x="713042" y="228344"/>
                    </a:lnTo>
                    <a:lnTo>
                      <a:pt x="713042" y="218194"/>
                    </a:lnTo>
                    <a:lnTo>
                      <a:pt x="710504" y="215656"/>
                    </a:lnTo>
                    <a:lnTo>
                      <a:pt x="707967" y="215656"/>
                    </a:lnTo>
                    <a:lnTo>
                      <a:pt x="707967" y="213119"/>
                    </a:lnTo>
                    <a:lnTo>
                      <a:pt x="710504" y="210581"/>
                    </a:lnTo>
                    <a:lnTo>
                      <a:pt x="710504" y="208043"/>
                    </a:lnTo>
                    <a:lnTo>
                      <a:pt x="715580" y="208043"/>
                    </a:lnTo>
                    <a:lnTo>
                      <a:pt x="715580" y="205506"/>
                    </a:lnTo>
                    <a:lnTo>
                      <a:pt x="718117" y="205506"/>
                    </a:lnTo>
                    <a:lnTo>
                      <a:pt x="718117" y="202968"/>
                    </a:lnTo>
                    <a:lnTo>
                      <a:pt x="715580" y="200430"/>
                    </a:lnTo>
                    <a:lnTo>
                      <a:pt x="715580" y="197893"/>
                    </a:lnTo>
                    <a:lnTo>
                      <a:pt x="718117" y="195355"/>
                    </a:lnTo>
                    <a:lnTo>
                      <a:pt x="720655" y="192817"/>
                    </a:lnTo>
                    <a:lnTo>
                      <a:pt x="720655" y="180129"/>
                    </a:lnTo>
                    <a:lnTo>
                      <a:pt x="723193" y="177592"/>
                    </a:lnTo>
                    <a:lnTo>
                      <a:pt x="725730" y="175054"/>
                    </a:lnTo>
                    <a:lnTo>
                      <a:pt x="725730" y="164904"/>
                    </a:lnTo>
                    <a:lnTo>
                      <a:pt x="728268" y="164904"/>
                    </a:lnTo>
                    <a:lnTo>
                      <a:pt x="728268" y="162366"/>
                    </a:lnTo>
                    <a:lnTo>
                      <a:pt x="730805" y="164904"/>
                    </a:lnTo>
                    <a:lnTo>
                      <a:pt x="733343" y="164904"/>
                    </a:lnTo>
                    <a:lnTo>
                      <a:pt x="738418" y="167441"/>
                    </a:lnTo>
                    <a:lnTo>
                      <a:pt x="740956" y="164904"/>
                    </a:lnTo>
                    <a:lnTo>
                      <a:pt x="743493" y="162366"/>
                    </a:lnTo>
                    <a:lnTo>
                      <a:pt x="748569" y="159828"/>
                    </a:lnTo>
                    <a:lnTo>
                      <a:pt x="748569" y="162366"/>
                    </a:lnTo>
                    <a:lnTo>
                      <a:pt x="761257" y="449044"/>
                    </a:lnTo>
                    <a:lnTo>
                      <a:pt x="761257" y="459194"/>
                    </a:lnTo>
                    <a:lnTo>
                      <a:pt x="756182" y="461732"/>
                    </a:lnTo>
                    <a:lnTo>
                      <a:pt x="753644" y="466807"/>
                    </a:lnTo>
                    <a:lnTo>
                      <a:pt x="748569" y="469345"/>
                    </a:lnTo>
                    <a:lnTo>
                      <a:pt x="743493" y="474420"/>
                    </a:lnTo>
                    <a:lnTo>
                      <a:pt x="738418" y="479496"/>
                    </a:lnTo>
                    <a:lnTo>
                      <a:pt x="733343" y="487108"/>
                    </a:lnTo>
                    <a:lnTo>
                      <a:pt x="728268" y="494721"/>
                    </a:lnTo>
                    <a:lnTo>
                      <a:pt x="725730" y="502334"/>
                    </a:lnTo>
                    <a:lnTo>
                      <a:pt x="725730" y="525162"/>
                    </a:lnTo>
                    <a:lnTo>
                      <a:pt x="728268" y="535313"/>
                    </a:lnTo>
                    <a:lnTo>
                      <a:pt x="728268" y="563216"/>
                    </a:lnTo>
                    <a:lnTo>
                      <a:pt x="725730" y="573367"/>
                    </a:lnTo>
                    <a:lnTo>
                      <a:pt x="720655" y="586055"/>
                    </a:lnTo>
                    <a:lnTo>
                      <a:pt x="715580" y="593668"/>
                    </a:lnTo>
                    <a:lnTo>
                      <a:pt x="707967" y="603818"/>
                    </a:lnTo>
                    <a:lnTo>
                      <a:pt x="702892" y="608893"/>
                    </a:lnTo>
                    <a:lnTo>
                      <a:pt x="697816" y="611431"/>
                    </a:lnTo>
                    <a:lnTo>
                      <a:pt x="692741" y="616506"/>
                    </a:lnTo>
                    <a:lnTo>
                      <a:pt x="692741" y="631732"/>
                    </a:lnTo>
                    <a:lnTo>
                      <a:pt x="695279" y="634270"/>
                    </a:lnTo>
                    <a:lnTo>
                      <a:pt x="700354" y="636807"/>
                    </a:lnTo>
                    <a:lnTo>
                      <a:pt x="705429" y="639345"/>
                    </a:lnTo>
                    <a:lnTo>
                      <a:pt x="710504" y="639345"/>
                    </a:lnTo>
                    <a:lnTo>
                      <a:pt x="718117" y="641882"/>
                    </a:lnTo>
                    <a:lnTo>
                      <a:pt x="725730" y="644420"/>
                    </a:lnTo>
                    <a:lnTo>
                      <a:pt x="735881" y="646958"/>
                    </a:lnTo>
                    <a:lnTo>
                      <a:pt x="743493" y="649495"/>
                    </a:lnTo>
                    <a:lnTo>
                      <a:pt x="748569" y="652033"/>
                    </a:lnTo>
                    <a:lnTo>
                      <a:pt x="751107" y="657108"/>
                    </a:lnTo>
                    <a:lnTo>
                      <a:pt x="753644" y="659646"/>
                    </a:lnTo>
                    <a:lnTo>
                      <a:pt x="756182" y="662183"/>
                    </a:lnTo>
                    <a:lnTo>
                      <a:pt x="758719" y="664721"/>
                    </a:lnTo>
                    <a:lnTo>
                      <a:pt x="758719" y="667259"/>
                    </a:lnTo>
                    <a:lnTo>
                      <a:pt x="761257" y="669796"/>
                    </a:lnTo>
                    <a:lnTo>
                      <a:pt x="763795" y="672334"/>
                    </a:lnTo>
                    <a:lnTo>
                      <a:pt x="763795" y="692625"/>
                    </a:lnTo>
                    <a:lnTo>
                      <a:pt x="766332" y="697700"/>
                    </a:lnTo>
                    <a:lnTo>
                      <a:pt x="768870" y="702775"/>
                    </a:lnTo>
                    <a:lnTo>
                      <a:pt x="773945" y="705313"/>
                    </a:lnTo>
                    <a:lnTo>
                      <a:pt x="779020" y="705313"/>
                    </a:lnTo>
                    <a:lnTo>
                      <a:pt x="781558" y="702775"/>
                    </a:lnTo>
                    <a:lnTo>
                      <a:pt x="781558" y="700237"/>
                    </a:lnTo>
                    <a:lnTo>
                      <a:pt x="784096" y="697700"/>
                    </a:lnTo>
                    <a:lnTo>
                      <a:pt x="789171" y="697700"/>
                    </a:lnTo>
                    <a:lnTo>
                      <a:pt x="799321" y="690087"/>
                    </a:lnTo>
                    <a:lnTo>
                      <a:pt x="806934" y="687549"/>
                    </a:lnTo>
                    <a:lnTo>
                      <a:pt x="814547" y="695162"/>
                    </a:lnTo>
                    <a:lnTo>
                      <a:pt x="824698" y="700237"/>
                    </a:lnTo>
                    <a:lnTo>
                      <a:pt x="832310" y="702775"/>
                    </a:lnTo>
                    <a:lnTo>
                      <a:pt x="839924" y="705313"/>
                    </a:lnTo>
                    <a:lnTo>
                      <a:pt x="839924" y="712925"/>
                    </a:lnTo>
                    <a:lnTo>
                      <a:pt x="842461" y="723076"/>
                    </a:lnTo>
                    <a:lnTo>
                      <a:pt x="842461" y="730689"/>
                    </a:lnTo>
                    <a:lnTo>
                      <a:pt x="844999" y="735764"/>
                    </a:lnTo>
                    <a:lnTo>
                      <a:pt x="847536" y="740839"/>
                    </a:lnTo>
                    <a:lnTo>
                      <a:pt x="844999" y="745915"/>
                    </a:lnTo>
                    <a:lnTo>
                      <a:pt x="842461" y="750990"/>
                    </a:lnTo>
                    <a:lnTo>
                      <a:pt x="842461" y="756065"/>
                    </a:lnTo>
                    <a:lnTo>
                      <a:pt x="844999" y="761141"/>
                    </a:lnTo>
                    <a:lnTo>
                      <a:pt x="847536" y="761141"/>
                    </a:lnTo>
                    <a:lnTo>
                      <a:pt x="850074" y="763678"/>
                    </a:lnTo>
                    <a:lnTo>
                      <a:pt x="852612" y="763678"/>
                    </a:lnTo>
                    <a:lnTo>
                      <a:pt x="852612" y="768753"/>
                    </a:lnTo>
                    <a:lnTo>
                      <a:pt x="855149" y="771291"/>
                    </a:lnTo>
                    <a:lnTo>
                      <a:pt x="860224" y="773829"/>
                    </a:lnTo>
                    <a:lnTo>
                      <a:pt x="860224" y="776366"/>
                    </a:lnTo>
                    <a:lnTo>
                      <a:pt x="857687" y="776366"/>
                    </a:lnTo>
                    <a:lnTo>
                      <a:pt x="852612" y="773829"/>
                    </a:lnTo>
                    <a:lnTo>
                      <a:pt x="850074" y="776366"/>
                    </a:lnTo>
                    <a:lnTo>
                      <a:pt x="844999" y="776366"/>
                    </a:lnTo>
                    <a:lnTo>
                      <a:pt x="839924" y="778904"/>
                    </a:lnTo>
                    <a:lnTo>
                      <a:pt x="837386" y="781442"/>
                    </a:lnTo>
                    <a:lnTo>
                      <a:pt x="834848" y="783979"/>
                    </a:lnTo>
                    <a:lnTo>
                      <a:pt x="832310" y="789054"/>
                    </a:lnTo>
                    <a:lnTo>
                      <a:pt x="832310" y="794130"/>
                    </a:lnTo>
                    <a:lnTo>
                      <a:pt x="829773" y="796667"/>
                    </a:lnTo>
                    <a:lnTo>
                      <a:pt x="827235" y="799205"/>
                    </a:lnTo>
                    <a:lnTo>
                      <a:pt x="824698" y="799205"/>
                    </a:lnTo>
                    <a:lnTo>
                      <a:pt x="819622" y="796667"/>
                    </a:lnTo>
                    <a:lnTo>
                      <a:pt x="806934" y="796667"/>
                    </a:lnTo>
                    <a:lnTo>
                      <a:pt x="806934" y="799205"/>
                    </a:lnTo>
                    <a:lnTo>
                      <a:pt x="801859" y="804280"/>
                    </a:lnTo>
                    <a:lnTo>
                      <a:pt x="801859" y="814431"/>
                    </a:lnTo>
                    <a:lnTo>
                      <a:pt x="799321" y="816968"/>
                    </a:lnTo>
                    <a:lnTo>
                      <a:pt x="804397" y="816968"/>
                    </a:lnTo>
                    <a:lnTo>
                      <a:pt x="806934" y="819506"/>
                    </a:lnTo>
                    <a:lnTo>
                      <a:pt x="804397" y="822043"/>
                    </a:lnTo>
                    <a:lnTo>
                      <a:pt x="806934" y="822043"/>
                    </a:lnTo>
                    <a:lnTo>
                      <a:pt x="806934" y="824581"/>
                    </a:lnTo>
                    <a:lnTo>
                      <a:pt x="809472" y="824581"/>
                    </a:lnTo>
                    <a:lnTo>
                      <a:pt x="812010" y="822043"/>
                    </a:lnTo>
                    <a:lnTo>
                      <a:pt x="814547" y="819506"/>
                    </a:lnTo>
                    <a:lnTo>
                      <a:pt x="817085" y="819506"/>
                    </a:lnTo>
                    <a:lnTo>
                      <a:pt x="817085" y="816968"/>
                    </a:lnTo>
                    <a:lnTo>
                      <a:pt x="819622" y="816968"/>
                    </a:lnTo>
                    <a:lnTo>
                      <a:pt x="822160" y="819506"/>
                    </a:lnTo>
                    <a:lnTo>
                      <a:pt x="824698" y="819506"/>
                    </a:lnTo>
                    <a:lnTo>
                      <a:pt x="824698" y="816968"/>
                    </a:lnTo>
                    <a:lnTo>
                      <a:pt x="827235" y="814431"/>
                    </a:lnTo>
                    <a:lnTo>
                      <a:pt x="832310" y="814431"/>
                    </a:lnTo>
                    <a:lnTo>
                      <a:pt x="832310" y="832194"/>
                    </a:lnTo>
                    <a:lnTo>
                      <a:pt x="829773" y="837269"/>
                    </a:lnTo>
                    <a:lnTo>
                      <a:pt x="827235" y="837269"/>
                    </a:lnTo>
                    <a:lnTo>
                      <a:pt x="824698" y="834732"/>
                    </a:lnTo>
                    <a:lnTo>
                      <a:pt x="822160" y="832194"/>
                    </a:lnTo>
                    <a:lnTo>
                      <a:pt x="822160" y="834732"/>
                    </a:lnTo>
                    <a:lnTo>
                      <a:pt x="819622" y="837269"/>
                    </a:lnTo>
                    <a:lnTo>
                      <a:pt x="819622" y="842345"/>
                    </a:lnTo>
                    <a:lnTo>
                      <a:pt x="817085" y="844882"/>
                    </a:lnTo>
                    <a:lnTo>
                      <a:pt x="814547" y="847420"/>
                    </a:lnTo>
                    <a:lnTo>
                      <a:pt x="809472" y="847420"/>
                    </a:lnTo>
                    <a:lnTo>
                      <a:pt x="804397" y="844882"/>
                    </a:lnTo>
                    <a:lnTo>
                      <a:pt x="801859" y="844882"/>
                    </a:lnTo>
                    <a:lnTo>
                      <a:pt x="801859" y="849957"/>
                    </a:lnTo>
                    <a:lnTo>
                      <a:pt x="804397" y="852495"/>
                    </a:lnTo>
                    <a:lnTo>
                      <a:pt x="806934" y="852495"/>
                    </a:lnTo>
                    <a:lnTo>
                      <a:pt x="809472" y="857570"/>
                    </a:lnTo>
                    <a:lnTo>
                      <a:pt x="809472" y="870259"/>
                    </a:lnTo>
                    <a:lnTo>
                      <a:pt x="806934" y="870259"/>
                    </a:lnTo>
                    <a:lnTo>
                      <a:pt x="804397" y="867721"/>
                    </a:lnTo>
                    <a:lnTo>
                      <a:pt x="801859" y="865183"/>
                    </a:lnTo>
                    <a:lnTo>
                      <a:pt x="799321" y="867721"/>
                    </a:lnTo>
                    <a:lnTo>
                      <a:pt x="799321" y="875334"/>
                    </a:lnTo>
                    <a:lnTo>
                      <a:pt x="796784" y="875334"/>
                    </a:lnTo>
                    <a:lnTo>
                      <a:pt x="794246" y="877871"/>
                    </a:lnTo>
                    <a:lnTo>
                      <a:pt x="791709" y="877871"/>
                    </a:lnTo>
                    <a:lnTo>
                      <a:pt x="786633" y="880409"/>
                    </a:lnTo>
                    <a:lnTo>
                      <a:pt x="781558" y="880409"/>
                    </a:lnTo>
                    <a:lnTo>
                      <a:pt x="781558" y="882947"/>
                    </a:lnTo>
                    <a:lnTo>
                      <a:pt x="784096" y="885484"/>
                    </a:lnTo>
                    <a:lnTo>
                      <a:pt x="789171" y="888022"/>
                    </a:lnTo>
                    <a:lnTo>
                      <a:pt x="791709" y="888022"/>
                    </a:lnTo>
                    <a:lnTo>
                      <a:pt x="791709" y="890559"/>
                    </a:lnTo>
                    <a:lnTo>
                      <a:pt x="794246" y="890559"/>
                    </a:lnTo>
                    <a:lnTo>
                      <a:pt x="791709" y="893097"/>
                    </a:lnTo>
                    <a:lnTo>
                      <a:pt x="791709" y="895635"/>
                    </a:lnTo>
                    <a:lnTo>
                      <a:pt x="789171" y="895635"/>
                    </a:lnTo>
                    <a:lnTo>
                      <a:pt x="789171" y="898172"/>
                    </a:lnTo>
                    <a:lnTo>
                      <a:pt x="794246" y="898172"/>
                    </a:lnTo>
                    <a:lnTo>
                      <a:pt x="796784" y="895635"/>
                    </a:lnTo>
                    <a:lnTo>
                      <a:pt x="806934" y="895635"/>
                    </a:lnTo>
                    <a:lnTo>
                      <a:pt x="806934" y="890559"/>
                    </a:lnTo>
                    <a:lnTo>
                      <a:pt x="814547" y="890559"/>
                    </a:lnTo>
                    <a:lnTo>
                      <a:pt x="814547" y="885484"/>
                    </a:lnTo>
                    <a:lnTo>
                      <a:pt x="817085" y="888022"/>
                    </a:lnTo>
                    <a:lnTo>
                      <a:pt x="819622" y="888022"/>
                    </a:lnTo>
                    <a:lnTo>
                      <a:pt x="819622" y="885484"/>
                    </a:lnTo>
                    <a:lnTo>
                      <a:pt x="822160" y="885484"/>
                    </a:lnTo>
                    <a:lnTo>
                      <a:pt x="822160" y="890559"/>
                    </a:lnTo>
                    <a:lnTo>
                      <a:pt x="824698" y="890559"/>
                    </a:lnTo>
                    <a:lnTo>
                      <a:pt x="827235" y="888022"/>
                    </a:lnTo>
                    <a:lnTo>
                      <a:pt x="829773" y="882947"/>
                    </a:lnTo>
                    <a:lnTo>
                      <a:pt x="834848" y="882947"/>
                    </a:lnTo>
                    <a:lnTo>
                      <a:pt x="839924" y="885484"/>
                    </a:lnTo>
                    <a:lnTo>
                      <a:pt x="842461" y="890559"/>
                    </a:lnTo>
                    <a:lnTo>
                      <a:pt x="844999" y="898172"/>
                    </a:lnTo>
                    <a:lnTo>
                      <a:pt x="847536" y="903248"/>
                    </a:lnTo>
                    <a:lnTo>
                      <a:pt x="847536" y="910860"/>
                    </a:lnTo>
                    <a:lnTo>
                      <a:pt x="844999" y="915936"/>
                    </a:lnTo>
                    <a:lnTo>
                      <a:pt x="842461" y="921011"/>
                    </a:lnTo>
                    <a:lnTo>
                      <a:pt x="839924" y="926086"/>
                    </a:lnTo>
                    <a:lnTo>
                      <a:pt x="842461" y="933699"/>
                    </a:lnTo>
                    <a:lnTo>
                      <a:pt x="847536" y="936237"/>
                    </a:lnTo>
                    <a:lnTo>
                      <a:pt x="850074" y="941312"/>
                    </a:lnTo>
                    <a:lnTo>
                      <a:pt x="850074" y="946387"/>
                    </a:lnTo>
                    <a:lnTo>
                      <a:pt x="847536" y="948925"/>
                    </a:lnTo>
                    <a:lnTo>
                      <a:pt x="844999" y="951463"/>
                    </a:lnTo>
                    <a:lnTo>
                      <a:pt x="842461" y="954000"/>
                    </a:lnTo>
                    <a:lnTo>
                      <a:pt x="847536" y="966688"/>
                    </a:lnTo>
                    <a:lnTo>
                      <a:pt x="844999" y="971764"/>
                    </a:lnTo>
                    <a:lnTo>
                      <a:pt x="842461" y="976839"/>
                    </a:lnTo>
                    <a:lnTo>
                      <a:pt x="837386" y="979376"/>
                    </a:lnTo>
                    <a:lnTo>
                      <a:pt x="829773" y="979376"/>
                    </a:lnTo>
                    <a:lnTo>
                      <a:pt x="819622" y="976839"/>
                    </a:lnTo>
                    <a:lnTo>
                      <a:pt x="799321" y="976839"/>
                    </a:lnTo>
                    <a:lnTo>
                      <a:pt x="796784" y="971764"/>
                    </a:lnTo>
                    <a:lnTo>
                      <a:pt x="794246" y="966688"/>
                    </a:lnTo>
                    <a:lnTo>
                      <a:pt x="791709" y="964151"/>
                    </a:lnTo>
                    <a:lnTo>
                      <a:pt x="789171" y="964151"/>
                    </a:lnTo>
                    <a:lnTo>
                      <a:pt x="784096" y="966688"/>
                    </a:lnTo>
                    <a:lnTo>
                      <a:pt x="771407" y="966688"/>
                    </a:lnTo>
                    <a:lnTo>
                      <a:pt x="768870" y="971764"/>
                    </a:lnTo>
                    <a:lnTo>
                      <a:pt x="766332" y="979376"/>
                    </a:lnTo>
                    <a:lnTo>
                      <a:pt x="761257" y="984452"/>
                    </a:lnTo>
                    <a:lnTo>
                      <a:pt x="753644" y="986989"/>
                    </a:lnTo>
                    <a:lnTo>
                      <a:pt x="748569" y="992065"/>
                    </a:lnTo>
                    <a:lnTo>
                      <a:pt x="743493" y="999677"/>
                    </a:lnTo>
                    <a:lnTo>
                      <a:pt x="740956" y="1007290"/>
                    </a:lnTo>
                    <a:lnTo>
                      <a:pt x="738418" y="1014903"/>
                    </a:lnTo>
                    <a:lnTo>
                      <a:pt x="735881" y="1022516"/>
                    </a:lnTo>
                    <a:lnTo>
                      <a:pt x="730805" y="1032667"/>
                    </a:lnTo>
                    <a:lnTo>
                      <a:pt x="725730" y="1040280"/>
                    </a:lnTo>
                    <a:lnTo>
                      <a:pt x="718117" y="1045355"/>
                    </a:lnTo>
                    <a:lnTo>
                      <a:pt x="707967" y="1050430"/>
                    </a:lnTo>
                    <a:lnTo>
                      <a:pt x="697816" y="1050430"/>
                    </a:lnTo>
                    <a:lnTo>
                      <a:pt x="690203" y="1047893"/>
                    </a:lnTo>
                    <a:lnTo>
                      <a:pt x="682590" y="1047893"/>
                    </a:lnTo>
                    <a:lnTo>
                      <a:pt x="674978" y="1052968"/>
                    </a:lnTo>
                    <a:lnTo>
                      <a:pt x="669902" y="1058043"/>
                    </a:lnTo>
                    <a:lnTo>
                      <a:pt x="669902" y="1073269"/>
                    </a:lnTo>
                    <a:lnTo>
                      <a:pt x="667365" y="1075806"/>
                    </a:lnTo>
                    <a:lnTo>
                      <a:pt x="664827" y="1075806"/>
                    </a:lnTo>
                    <a:lnTo>
                      <a:pt x="659752" y="1080882"/>
                    </a:lnTo>
                    <a:lnTo>
                      <a:pt x="654676" y="1085957"/>
                    </a:lnTo>
                    <a:lnTo>
                      <a:pt x="649601" y="1083419"/>
                    </a:lnTo>
                    <a:lnTo>
                      <a:pt x="647064" y="1085957"/>
                    </a:lnTo>
                    <a:lnTo>
                      <a:pt x="647064" y="1098645"/>
                    </a:lnTo>
                    <a:lnTo>
                      <a:pt x="644526" y="1101183"/>
                    </a:lnTo>
                    <a:lnTo>
                      <a:pt x="644526" y="1111333"/>
                    </a:lnTo>
                    <a:lnTo>
                      <a:pt x="639451" y="1111333"/>
                    </a:lnTo>
                    <a:lnTo>
                      <a:pt x="636913" y="1113871"/>
                    </a:lnTo>
                    <a:lnTo>
                      <a:pt x="636913" y="1118946"/>
                    </a:lnTo>
                    <a:lnTo>
                      <a:pt x="634376" y="1124021"/>
                    </a:lnTo>
                    <a:lnTo>
                      <a:pt x="631838" y="1124021"/>
                    </a:lnTo>
                    <a:lnTo>
                      <a:pt x="626763" y="1126559"/>
                    </a:lnTo>
                    <a:lnTo>
                      <a:pt x="624225" y="1131634"/>
                    </a:lnTo>
                    <a:lnTo>
                      <a:pt x="621687" y="1139247"/>
                    </a:lnTo>
                    <a:lnTo>
                      <a:pt x="619150" y="1141785"/>
                    </a:lnTo>
                    <a:lnTo>
                      <a:pt x="614075" y="1146860"/>
                    </a:lnTo>
                    <a:lnTo>
                      <a:pt x="606462" y="1151935"/>
                    </a:lnTo>
                    <a:lnTo>
                      <a:pt x="603924" y="1159548"/>
                    </a:lnTo>
                    <a:lnTo>
                      <a:pt x="598849" y="1167161"/>
                    </a:lnTo>
                    <a:lnTo>
                      <a:pt x="593773" y="1174774"/>
                    </a:lnTo>
                    <a:lnTo>
                      <a:pt x="586161" y="1177311"/>
                    </a:lnTo>
                    <a:lnTo>
                      <a:pt x="581085" y="1179849"/>
                    </a:lnTo>
                    <a:lnTo>
                      <a:pt x="578548" y="1184924"/>
                    </a:lnTo>
                    <a:lnTo>
                      <a:pt x="576010" y="1187462"/>
                    </a:lnTo>
                    <a:lnTo>
                      <a:pt x="570935" y="1190000"/>
                    </a:lnTo>
                    <a:lnTo>
                      <a:pt x="570935" y="1192537"/>
                    </a:lnTo>
                    <a:lnTo>
                      <a:pt x="573473" y="1197612"/>
                    </a:lnTo>
                    <a:lnTo>
                      <a:pt x="576010" y="1200150"/>
                    </a:lnTo>
                    <a:lnTo>
                      <a:pt x="573473" y="1205225"/>
                    </a:lnTo>
                    <a:lnTo>
                      <a:pt x="568397" y="1210301"/>
                    </a:lnTo>
                    <a:lnTo>
                      <a:pt x="565859" y="1215376"/>
                    </a:lnTo>
                    <a:lnTo>
                      <a:pt x="565859" y="1217914"/>
                    </a:lnTo>
                    <a:lnTo>
                      <a:pt x="563322" y="1220451"/>
                    </a:lnTo>
                    <a:lnTo>
                      <a:pt x="560784" y="1222989"/>
                    </a:lnTo>
                    <a:lnTo>
                      <a:pt x="558247" y="1222989"/>
                    </a:lnTo>
                    <a:lnTo>
                      <a:pt x="558247" y="1225526"/>
                    </a:lnTo>
                    <a:lnTo>
                      <a:pt x="555709" y="1228064"/>
                    </a:lnTo>
                    <a:lnTo>
                      <a:pt x="555709" y="1233139"/>
                    </a:lnTo>
                    <a:lnTo>
                      <a:pt x="553171" y="1233139"/>
                    </a:lnTo>
                    <a:lnTo>
                      <a:pt x="553171" y="1238215"/>
                    </a:lnTo>
                    <a:lnTo>
                      <a:pt x="550634" y="1238215"/>
                    </a:lnTo>
                    <a:lnTo>
                      <a:pt x="550634" y="1240752"/>
                    </a:lnTo>
                    <a:lnTo>
                      <a:pt x="548096" y="1240752"/>
                    </a:lnTo>
                    <a:lnTo>
                      <a:pt x="545559" y="1243290"/>
                    </a:lnTo>
                    <a:lnTo>
                      <a:pt x="537946" y="1243290"/>
                    </a:lnTo>
                    <a:lnTo>
                      <a:pt x="537946" y="1245828"/>
                    </a:lnTo>
                    <a:lnTo>
                      <a:pt x="535408" y="1245828"/>
                    </a:lnTo>
                    <a:lnTo>
                      <a:pt x="535408" y="1248365"/>
                    </a:lnTo>
                    <a:lnTo>
                      <a:pt x="532870" y="1248365"/>
                    </a:lnTo>
                    <a:lnTo>
                      <a:pt x="532870" y="1250903"/>
                    </a:lnTo>
                    <a:lnTo>
                      <a:pt x="530333" y="1250903"/>
                    </a:lnTo>
                    <a:lnTo>
                      <a:pt x="530333" y="1253440"/>
                    </a:lnTo>
                    <a:lnTo>
                      <a:pt x="527795" y="1253440"/>
                    </a:lnTo>
                    <a:lnTo>
                      <a:pt x="527795" y="1255978"/>
                    </a:lnTo>
                    <a:lnTo>
                      <a:pt x="525257" y="1255978"/>
                    </a:lnTo>
                    <a:lnTo>
                      <a:pt x="525257" y="1258516"/>
                    </a:lnTo>
                    <a:lnTo>
                      <a:pt x="522720" y="1258516"/>
                    </a:lnTo>
                    <a:lnTo>
                      <a:pt x="520182" y="1261053"/>
                    </a:lnTo>
                    <a:lnTo>
                      <a:pt x="517645" y="1261053"/>
                    </a:lnTo>
                    <a:lnTo>
                      <a:pt x="517645" y="1263591"/>
                    </a:lnTo>
                    <a:lnTo>
                      <a:pt x="507494" y="1263591"/>
                    </a:lnTo>
                    <a:lnTo>
                      <a:pt x="507494" y="1266128"/>
                    </a:lnTo>
                    <a:lnTo>
                      <a:pt x="502419" y="1266128"/>
                    </a:lnTo>
                    <a:lnTo>
                      <a:pt x="502419" y="1271204"/>
                    </a:lnTo>
                    <a:lnTo>
                      <a:pt x="499881" y="1271204"/>
                    </a:lnTo>
                    <a:lnTo>
                      <a:pt x="499881" y="1273741"/>
                    </a:lnTo>
                    <a:lnTo>
                      <a:pt x="497344" y="1273741"/>
                    </a:lnTo>
                    <a:lnTo>
                      <a:pt x="497344" y="1278817"/>
                    </a:lnTo>
                    <a:lnTo>
                      <a:pt x="494806" y="1278817"/>
                    </a:lnTo>
                    <a:lnTo>
                      <a:pt x="494806" y="1271204"/>
                    </a:lnTo>
                    <a:lnTo>
                      <a:pt x="497344" y="1268666"/>
                    </a:lnTo>
                    <a:lnTo>
                      <a:pt x="497344" y="1266128"/>
                    </a:lnTo>
                    <a:lnTo>
                      <a:pt x="494806" y="1261053"/>
                    </a:lnTo>
                    <a:lnTo>
                      <a:pt x="492268" y="1258516"/>
                    </a:lnTo>
                    <a:lnTo>
                      <a:pt x="489731" y="1255978"/>
                    </a:lnTo>
                    <a:lnTo>
                      <a:pt x="477042" y="1255978"/>
                    </a:lnTo>
                    <a:lnTo>
                      <a:pt x="474505" y="1261053"/>
                    </a:lnTo>
                    <a:lnTo>
                      <a:pt x="474505" y="1266128"/>
                    </a:lnTo>
                    <a:lnTo>
                      <a:pt x="469430" y="1266128"/>
                    </a:lnTo>
                    <a:lnTo>
                      <a:pt x="466892" y="1263591"/>
                    </a:lnTo>
                    <a:lnTo>
                      <a:pt x="466892" y="1250903"/>
                    </a:lnTo>
                    <a:lnTo>
                      <a:pt x="464354" y="1248365"/>
                    </a:lnTo>
                    <a:lnTo>
                      <a:pt x="464354" y="1250903"/>
                    </a:lnTo>
                    <a:lnTo>
                      <a:pt x="461817" y="1250903"/>
                    </a:lnTo>
                    <a:lnTo>
                      <a:pt x="461817" y="1255978"/>
                    </a:lnTo>
                    <a:lnTo>
                      <a:pt x="454204" y="1255978"/>
                    </a:lnTo>
                    <a:lnTo>
                      <a:pt x="451666" y="1253440"/>
                    </a:lnTo>
                    <a:lnTo>
                      <a:pt x="451666" y="1248365"/>
                    </a:lnTo>
                    <a:lnTo>
                      <a:pt x="449128" y="1240752"/>
                    </a:lnTo>
                    <a:lnTo>
                      <a:pt x="449128" y="1238215"/>
                    </a:lnTo>
                    <a:lnTo>
                      <a:pt x="441516" y="1238215"/>
                    </a:lnTo>
                    <a:lnTo>
                      <a:pt x="431365" y="1230602"/>
                    </a:lnTo>
                    <a:lnTo>
                      <a:pt x="426290" y="1228064"/>
                    </a:lnTo>
                    <a:lnTo>
                      <a:pt x="421215" y="1222989"/>
                    </a:lnTo>
                    <a:lnTo>
                      <a:pt x="421215" y="1210301"/>
                    </a:lnTo>
                    <a:lnTo>
                      <a:pt x="418677" y="1207763"/>
                    </a:lnTo>
                    <a:lnTo>
                      <a:pt x="413602" y="1205225"/>
                    </a:lnTo>
                    <a:lnTo>
                      <a:pt x="411064" y="1207763"/>
                    </a:lnTo>
                    <a:lnTo>
                      <a:pt x="405989" y="1212838"/>
                    </a:lnTo>
                    <a:lnTo>
                      <a:pt x="405989" y="1217914"/>
                    </a:lnTo>
                    <a:lnTo>
                      <a:pt x="400914" y="1220451"/>
                    </a:lnTo>
                    <a:lnTo>
                      <a:pt x="398376" y="1220451"/>
                    </a:lnTo>
                    <a:lnTo>
                      <a:pt x="393301" y="1217914"/>
                    </a:lnTo>
                    <a:lnTo>
                      <a:pt x="388225" y="1215376"/>
                    </a:lnTo>
                    <a:lnTo>
                      <a:pt x="380613" y="1210301"/>
                    </a:lnTo>
                    <a:lnTo>
                      <a:pt x="375537" y="1205225"/>
                    </a:lnTo>
                    <a:lnTo>
                      <a:pt x="373000" y="1200150"/>
                    </a:lnTo>
                    <a:lnTo>
                      <a:pt x="375537" y="1195075"/>
                    </a:lnTo>
                    <a:lnTo>
                      <a:pt x="378075" y="1195075"/>
                    </a:lnTo>
                    <a:lnTo>
                      <a:pt x="383151" y="1192537"/>
                    </a:lnTo>
                    <a:lnTo>
                      <a:pt x="380613" y="1190000"/>
                    </a:lnTo>
                    <a:lnTo>
                      <a:pt x="378075" y="1190000"/>
                    </a:lnTo>
                    <a:lnTo>
                      <a:pt x="375537" y="1187462"/>
                    </a:lnTo>
                    <a:lnTo>
                      <a:pt x="367925" y="1187462"/>
                    </a:lnTo>
                    <a:lnTo>
                      <a:pt x="365387" y="1184924"/>
                    </a:lnTo>
                    <a:lnTo>
                      <a:pt x="365387" y="1179849"/>
                    </a:lnTo>
                    <a:lnTo>
                      <a:pt x="367925" y="1177311"/>
                    </a:lnTo>
                    <a:lnTo>
                      <a:pt x="370462" y="1174774"/>
                    </a:lnTo>
                    <a:lnTo>
                      <a:pt x="373000" y="1172236"/>
                    </a:lnTo>
                    <a:lnTo>
                      <a:pt x="373000" y="1169699"/>
                    </a:lnTo>
                    <a:lnTo>
                      <a:pt x="367925" y="1169699"/>
                    </a:lnTo>
                    <a:lnTo>
                      <a:pt x="362849" y="1167161"/>
                    </a:lnTo>
                    <a:lnTo>
                      <a:pt x="357774" y="1164623"/>
                    </a:lnTo>
                    <a:lnTo>
                      <a:pt x="352699" y="1159548"/>
                    </a:lnTo>
                    <a:lnTo>
                      <a:pt x="352699" y="1149398"/>
                    </a:lnTo>
                    <a:lnTo>
                      <a:pt x="347623" y="1151935"/>
                    </a:lnTo>
                    <a:lnTo>
                      <a:pt x="340011" y="1151935"/>
                    </a:lnTo>
                    <a:lnTo>
                      <a:pt x="337473" y="1149398"/>
                    </a:lnTo>
                    <a:lnTo>
                      <a:pt x="337473" y="1141785"/>
                    </a:lnTo>
                    <a:lnTo>
                      <a:pt x="340011" y="1139247"/>
                    </a:lnTo>
                    <a:lnTo>
                      <a:pt x="345086" y="1131634"/>
                    </a:lnTo>
                    <a:lnTo>
                      <a:pt x="342548" y="1126559"/>
                    </a:lnTo>
                    <a:lnTo>
                      <a:pt x="340011" y="1124021"/>
                    </a:lnTo>
                    <a:lnTo>
                      <a:pt x="324785" y="1131634"/>
                    </a:lnTo>
                    <a:lnTo>
                      <a:pt x="319710" y="1129097"/>
                    </a:lnTo>
                    <a:lnTo>
                      <a:pt x="317172" y="1124021"/>
                    </a:lnTo>
                    <a:lnTo>
                      <a:pt x="317172" y="1121484"/>
                    </a:lnTo>
                    <a:lnTo>
                      <a:pt x="319710" y="1118946"/>
                    </a:lnTo>
                    <a:lnTo>
                      <a:pt x="319710" y="1116408"/>
                    </a:lnTo>
                    <a:lnTo>
                      <a:pt x="312097" y="1116408"/>
                    </a:lnTo>
                    <a:lnTo>
                      <a:pt x="314634" y="1113871"/>
                    </a:lnTo>
                    <a:lnTo>
                      <a:pt x="317172" y="1111333"/>
                    </a:lnTo>
                    <a:lnTo>
                      <a:pt x="319710" y="1106258"/>
                    </a:lnTo>
                    <a:lnTo>
                      <a:pt x="314634" y="1106258"/>
                    </a:lnTo>
                    <a:lnTo>
                      <a:pt x="312097" y="1108796"/>
                    </a:lnTo>
                    <a:lnTo>
                      <a:pt x="307022" y="1108796"/>
                    </a:lnTo>
                    <a:lnTo>
                      <a:pt x="307022" y="1106258"/>
                    </a:lnTo>
                    <a:lnTo>
                      <a:pt x="309559" y="1101183"/>
                    </a:lnTo>
                    <a:lnTo>
                      <a:pt x="312097" y="1098645"/>
                    </a:lnTo>
                    <a:lnTo>
                      <a:pt x="312097" y="1096107"/>
                    </a:lnTo>
                    <a:lnTo>
                      <a:pt x="309559" y="1093570"/>
                    </a:lnTo>
                    <a:lnTo>
                      <a:pt x="301946" y="1091032"/>
                    </a:lnTo>
                    <a:lnTo>
                      <a:pt x="299409" y="1088494"/>
                    </a:lnTo>
                    <a:lnTo>
                      <a:pt x="299409" y="1085957"/>
                    </a:lnTo>
                    <a:lnTo>
                      <a:pt x="301946" y="1083419"/>
                    </a:lnTo>
                    <a:lnTo>
                      <a:pt x="304484" y="1078344"/>
                    </a:lnTo>
                    <a:lnTo>
                      <a:pt x="307022" y="1073269"/>
                    </a:lnTo>
                    <a:lnTo>
                      <a:pt x="309559" y="1068194"/>
                    </a:lnTo>
                    <a:lnTo>
                      <a:pt x="307022" y="1065656"/>
                    </a:lnTo>
                    <a:lnTo>
                      <a:pt x="304484" y="1063118"/>
                    </a:lnTo>
                    <a:lnTo>
                      <a:pt x="301946" y="1063118"/>
                    </a:lnTo>
                    <a:lnTo>
                      <a:pt x="299409" y="1065656"/>
                    </a:lnTo>
                    <a:lnTo>
                      <a:pt x="299409" y="1070731"/>
                    </a:lnTo>
                    <a:lnTo>
                      <a:pt x="274043" y="1070731"/>
                    </a:lnTo>
                    <a:lnTo>
                      <a:pt x="266430" y="1068194"/>
                    </a:lnTo>
                    <a:lnTo>
                      <a:pt x="263892" y="1065656"/>
                    </a:lnTo>
                    <a:lnTo>
                      <a:pt x="263892" y="1060581"/>
                    </a:lnTo>
                    <a:lnTo>
                      <a:pt x="261355" y="1058043"/>
                    </a:lnTo>
                    <a:lnTo>
                      <a:pt x="258817" y="1058043"/>
                    </a:lnTo>
                    <a:lnTo>
                      <a:pt x="258817" y="1052968"/>
                    </a:lnTo>
                    <a:lnTo>
                      <a:pt x="261355" y="1050430"/>
                    </a:lnTo>
                    <a:lnTo>
                      <a:pt x="266430" y="1047893"/>
                    </a:lnTo>
                    <a:lnTo>
                      <a:pt x="268968" y="1045355"/>
                    </a:lnTo>
                    <a:lnTo>
                      <a:pt x="268968" y="1040280"/>
                    </a:lnTo>
                    <a:lnTo>
                      <a:pt x="266430" y="1037742"/>
                    </a:lnTo>
                    <a:lnTo>
                      <a:pt x="261355" y="1040280"/>
                    </a:lnTo>
                    <a:lnTo>
                      <a:pt x="258817" y="1040280"/>
                    </a:lnTo>
                    <a:lnTo>
                      <a:pt x="253742" y="1037742"/>
                    </a:lnTo>
                    <a:lnTo>
                      <a:pt x="253742" y="1027591"/>
                    </a:lnTo>
                    <a:lnTo>
                      <a:pt x="248667" y="1025054"/>
                    </a:lnTo>
                    <a:lnTo>
                      <a:pt x="248667" y="1009828"/>
                    </a:lnTo>
                    <a:lnTo>
                      <a:pt x="243591" y="1009828"/>
                    </a:lnTo>
                    <a:lnTo>
                      <a:pt x="241054" y="1012366"/>
                    </a:lnTo>
                    <a:lnTo>
                      <a:pt x="238516" y="1009828"/>
                    </a:lnTo>
                    <a:lnTo>
                      <a:pt x="238516" y="1004753"/>
                    </a:lnTo>
                    <a:lnTo>
                      <a:pt x="233441" y="1002215"/>
                    </a:lnTo>
                    <a:lnTo>
                      <a:pt x="230903" y="999677"/>
                    </a:lnTo>
                    <a:lnTo>
                      <a:pt x="230903" y="997140"/>
                    </a:lnTo>
                    <a:lnTo>
                      <a:pt x="228366" y="997140"/>
                    </a:lnTo>
                    <a:lnTo>
                      <a:pt x="225828" y="994602"/>
                    </a:lnTo>
                    <a:lnTo>
                      <a:pt x="228366" y="992065"/>
                    </a:lnTo>
                    <a:lnTo>
                      <a:pt x="230903" y="986989"/>
                    </a:lnTo>
                    <a:lnTo>
                      <a:pt x="230903" y="984452"/>
                    </a:lnTo>
                    <a:lnTo>
                      <a:pt x="228366" y="981914"/>
                    </a:lnTo>
                    <a:lnTo>
                      <a:pt x="225828" y="981914"/>
                    </a:lnTo>
                    <a:lnTo>
                      <a:pt x="223290" y="984452"/>
                    </a:lnTo>
                    <a:lnTo>
                      <a:pt x="223290" y="989527"/>
                    </a:lnTo>
                    <a:lnTo>
                      <a:pt x="220753" y="989527"/>
                    </a:lnTo>
                    <a:lnTo>
                      <a:pt x="218215" y="984452"/>
                    </a:lnTo>
                    <a:lnTo>
                      <a:pt x="215678" y="986989"/>
                    </a:lnTo>
                    <a:lnTo>
                      <a:pt x="210602" y="994602"/>
                    </a:lnTo>
                    <a:lnTo>
                      <a:pt x="208064" y="994602"/>
                    </a:lnTo>
                    <a:lnTo>
                      <a:pt x="205527" y="989527"/>
                    </a:lnTo>
                    <a:lnTo>
                      <a:pt x="208064" y="981914"/>
                    </a:lnTo>
                    <a:lnTo>
                      <a:pt x="202989" y="979376"/>
                    </a:lnTo>
                    <a:lnTo>
                      <a:pt x="195376" y="986989"/>
                    </a:lnTo>
                    <a:lnTo>
                      <a:pt x="190301" y="989527"/>
                    </a:lnTo>
                    <a:lnTo>
                      <a:pt x="185226" y="986989"/>
                    </a:lnTo>
                    <a:lnTo>
                      <a:pt x="187764" y="984452"/>
                    </a:lnTo>
                    <a:lnTo>
                      <a:pt x="187764" y="981914"/>
                    </a:lnTo>
                    <a:lnTo>
                      <a:pt x="190301" y="979376"/>
                    </a:lnTo>
                    <a:lnTo>
                      <a:pt x="190301" y="976839"/>
                    </a:lnTo>
                    <a:lnTo>
                      <a:pt x="192839" y="974301"/>
                    </a:lnTo>
                    <a:lnTo>
                      <a:pt x="195376" y="976839"/>
                    </a:lnTo>
                    <a:lnTo>
                      <a:pt x="197914" y="976839"/>
                    </a:lnTo>
                    <a:lnTo>
                      <a:pt x="197914" y="969226"/>
                    </a:lnTo>
                    <a:lnTo>
                      <a:pt x="195376" y="964151"/>
                    </a:lnTo>
                    <a:lnTo>
                      <a:pt x="190301" y="964151"/>
                    </a:lnTo>
                    <a:lnTo>
                      <a:pt x="190301" y="966688"/>
                    </a:lnTo>
                    <a:lnTo>
                      <a:pt x="185226" y="966688"/>
                    </a:lnTo>
                    <a:lnTo>
                      <a:pt x="182688" y="964151"/>
                    </a:lnTo>
                    <a:lnTo>
                      <a:pt x="185226" y="961613"/>
                    </a:lnTo>
                    <a:lnTo>
                      <a:pt x="187764" y="959076"/>
                    </a:lnTo>
                    <a:lnTo>
                      <a:pt x="185226" y="956538"/>
                    </a:lnTo>
                    <a:lnTo>
                      <a:pt x="182688" y="956538"/>
                    </a:lnTo>
                    <a:lnTo>
                      <a:pt x="182688" y="948925"/>
                    </a:lnTo>
                    <a:lnTo>
                      <a:pt x="180150" y="946387"/>
                    </a:lnTo>
                    <a:lnTo>
                      <a:pt x="182688" y="946387"/>
                    </a:lnTo>
                    <a:lnTo>
                      <a:pt x="182688" y="943850"/>
                    </a:lnTo>
                    <a:lnTo>
                      <a:pt x="180150" y="941312"/>
                    </a:lnTo>
                    <a:lnTo>
                      <a:pt x="180150" y="938774"/>
                    </a:lnTo>
                    <a:lnTo>
                      <a:pt x="182688" y="938774"/>
                    </a:lnTo>
                    <a:lnTo>
                      <a:pt x="182688" y="933699"/>
                    </a:lnTo>
                    <a:lnTo>
                      <a:pt x="180150" y="933699"/>
                    </a:lnTo>
                    <a:lnTo>
                      <a:pt x="180150" y="936237"/>
                    </a:lnTo>
                    <a:lnTo>
                      <a:pt x="175075" y="936237"/>
                    </a:lnTo>
                    <a:lnTo>
                      <a:pt x="175075" y="931162"/>
                    </a:lnTo>
                    <a:lnTo>
                      <a:pt x="172538" y="928624"/>
                    </a:lnTo>
                    <a:lnTo>
                      <a:pt x="170000" y="931162"/>
                    </a:lnTo>
                    <a:lnTo>
                      <a:pt x="170000" y="933699"/>
                    </a:lnTo>
                    <a:lnTo>
                      <a:pt x="167462" y="933699"/>
                    </a:lnTo>
                    <a:lnTo>
                      <a:pt x="167462" y="921011"/>
                    </a:lnTo>
                    <a:lnTo>
                      <a:pt x="164925" y="921011"/>
                    </a:lnTo>
                    <a:lnTo>
                      <a:pt x="164925" y="918473"/>
                    </a:lnTo>
                    <a:lnTo>
                      <a:pt x="170000" y="915936"/>
                    </a:lnTo>
                    <a:lnTo>
                      <a:pt x="175075" y="915936"/>
                    </a:lnTo>
                    <a:lnTo>
                      <a:pt x="177613" y="913398"/>
                    </a:lnTo>
                    <a:lnTo>
                      <a:pt x="177613" y="905785"/>
                    </a:lnTo>
                    <a:lnTo>
                      <a:pt x="177613" y="905785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A24F745-73FE-5784-1453-6F3F9421C095}"/>
                  </a:ext>
                </a:extLst>
              </p:cNvPr>
              <p:cNvSpPr/>
              <p:nvPr/>
            </p:nvSpPr>
            <p:spPr>
              <a:xfrm>
                <a:off x="4484489" y="3598099"/>
                <a:ext cx="969342" cy="1334676"/>
              </a:xfrm>
              <a:custGeom>
                <a:avLst/>
                <a:gdLst>
                  <a:gd name="connsiteX0" fmla="*/ 220774 w 969342"/>
                  <a:gd name="connsiteY0" fmla="*/ 695215 h 1334676"/>
                  <a:gd name="connsiteX1" fmla="*/ 230924 w 969342"/>
                  <a:gd name="connsiteY1" fmla="*/ 690140 h 1334676"/>
                  <a:gd name="connsiteX2" fmla="*/ 233462 w 969342"/>
                  <a:gd name="connsiteY2" fmla="*/ 690140 h 1334676"/>
                  <a:gd name="connsiteX3" fmla="*/ 233462 w 969342"/>
                  <a:gd name="connsiteY3" fmla="*/ 685064 h 1334676"/>
                  <a:gd name="connsiteX4" fmla="*/ 235999 w 969342"/>
                  <a:gd name="connsiteY4" fmla="*/ 685064 h 1334676"/>
                  <a:gd name="connsiteX5" fmla="*/ 235999 w 969342"/>
                  <a:gd name="connsiteY5" fmla="*/ 682527 h 1334676"/>
                  <a:gd name="connsiteX6" fmla="*/ 238537 w 969342"/>
                  <a:gd name="connsiteY6" fmla="*/ 685064 h 1334676"/>
                  <a:gd name="connsiteX7" fmla="*/ 241075 w 969342"/>
                  <a:gd name="connsiteY7" fmla="*/ 682527 h 1334676"/>
                  <a:gd name="connsiteX8" fmla="*/ 246150 w 969342"/>
                  <a:gd name="connsiteY8" fmla="*/ 682527 h 1334676"/>
                  <a:gd name="connsiteX9" fmla="*/ 246150 w 969342"/>
                  <a:gd name="connsiteY9" fmla="*/ 687602 h 1334676"/>
                  <a:gd name="connsiteX10" fmla="*/ 243612 w 969342"/>
                  <a:gd name="connsiteY10" fmla="*/ 687602 h 1334676"/>
                  <a:gd name="connsiteX11" fmla="*/ 246150 w 969342"/>
                  <a:gd name="connsiteY11" fmla="*/ 690140 h 1334676"/>
                  <a:gd name="connsiteX12" fmla="*/ 248688 w 969342"/>
                  <a:gd name="connsiteY12" fmla="*/ 690140 h 1334676"/>
                  <a:gd name="connsiteX13" fmla="*/ 251225 w 969342"/>
                  <a:gd name="connsiteY13" fmla="*/ 692677 h 1334676"/>
                  <a:gd name="connsiteX14" fmla="*/ 253763 w 969342"/>
                  <a:gd name="connsiteY14" fmla="*/ 695215 h 1334676"/>
                  <a:gd name="connsiteX15" fmla="*/ 266451 w 969342"/>
                  <a:gd name="connsiteY15" fmla="*/ 695215 h 1334676"/>
                  <a:gd name="connsiteX16" fmla="*/ 268989 w 969342"/>
                  <a:gd name="connsiteY16" fmla="*/ 692677 h 1334676"/>
                  <a:gd name="connsiteX17" fmla="*/ 268989 w 969342"/>
                  <a:gd name="connsiteY17" fmla="*/ 690140 h 1334676"/>
                  <a:gd name="connsiteX18" fmla="*/ 271526 w 969342"/>
                  <a:gd name="connsiteY18" fmla="*/ 690140 h 1334676"/>
                  <a:gd name="connsiteX19" fmla="*/ 274064 w 969342"/>
                  <a:gd name="connsiteY19" fmla="*/ 687602 h 1334676"/>
                  <a:gd name="connsiteX20" fmla="*/ 274064 w 969342"/>
                  <a:gd name="connsiteY20" fmla="*/ 690140 h 1334676"/>
                  <a:gd name="connsiteX21" fmla="*/ 276602 w 969342"/>
                  <a:gd name="connsiteY21" fmla="*/ 687602 h 1334676"/>
                  <a:gd name="connsiteX22" fmla="*/ 274064 w 969342"/>
                  <a:gd name="connsiteY22" fmla="*/ 685064 h 1334676"/>
                  <a:gd name="connsiteX23" fmla="*/ 271526 w 969342"/>
                  <a:gd name="connsiteY23" fmla="*/ 685064 h 1334676"/>
                  <a:gd name="connsiteX24" fmla="*/ 271526 w 969342"/>
                  <a:gd name="connsiteY24" fmla="*/ 682527 h 1334676"/>
                  <a:gd name="connsiteX25" fmla="*/ 274064 w 969342"/>
                  <a:gd name="connsiteY25" fmla="*/ 682527 h 1334676"/>
                  <a:gd name="connsiteX26" fmla="*/ 268989 w 969342"/>
                  <a:gd name="connsiteY26" fmla="*/ 682527 h 1334676"/>
                  <a:gd name="connsiteX27" fmla="*/ 268989 w 969342"/>
                  <a:gd name="connsiteY27" fmla="*/ 679989 h 1334676"/>
                  <a:gd name="connsiteX28" fmla="*/ 274064 w 969342"/>
                  <a:gd name="connsiteY28" fmla="*/ 679989 h 1334676"/>
                  <a:gd name="connsiteX29" fmla="*/ 274064 w 969342"/>
                  <a:gd name="connsiteY29" fmla="*/ 682527 h 1334676"/>
                  <a:gd name="connsiteX30" fmla="*/ 276602 w 969342"/>
                  <a:gd name="connsiteY30" fmla="*/ 682527 h 1334676"/>
                  <a:gd name="connsiteX31" fmla="*/ 276602 w 969342"/>
                  <a:gd name="connsiteY31" fmla="*/ 677451 h 1334676"/>
                  <a:gd name="connsiteX32" fmla="*/ 279139 w 969342"/>
                  <a:gd name="connsiteY32" fmla="*/ 674914 h 1334676"/>
                  <a:gd name="connsiteX33" fmla="*/ 279139 w 969342"/>
                  <a:gd name="connsiteY33" fmla="*/ 672376 h 1334676"/>
                  <a:gd name="connsiteX34" fmla="*/ 274064 w 969342"/>
                  <a:gd name="connsiteY34" fmla="*/ 672376 h 1334676"/>
                  <a:gd name="connsiteX35" fmla="*/ 274064 w 969342"/>
                  <a:gd name="connsiteY35" fmla="*/ 669839 h 1334676"/>
                  <a:gd name="connsiteX36" fmla="*/ 276602 w 969342"/>
                  <a:gd name="connsiteY36" fmla="*/ 667301 h 1334676"/>
                  <a:gd name="connsiteX37" fmla="*/ 291827 w 969342"/>
                  <a:gd name="connsiteY37" fmla="*/ 667301 h 1334676"/>
                  <a:gd name="connsiteX38" fmla="*/ 294365 w 969342"/>
                  <a:gd name="connsiteY38" fmla="*/ 669839 h 1334676"/>
                  <a:gd name="connsiteX39" fmla="*/ 299440 w 969342"/>
                  <a:gd name="connsiteY39" fmla="*/ 667301 h 1334676"/>
                  <a:gd name="connsiteX40" fmla="*/ 299440 w 969342"/>
                  <a:gd name="connsiteY40" fmla="*/ 654613 h 1334676"/>
                  <a:gd name="connsiteX41" fmla="*/ 304515 w 969342"/>
                  <a:gd name="connsiteY41" fmla="*/ 654613 h 1334676"/>
                  <a:gd name="connsiteX42" fmla="*/ 309591 w 969342"/>
                  <a:gd name="connsiteY42" fmla="*/ 649538 h 1334676"/>
                  <a:gd name="connsiteX43" fmla="*/ 314666 w 969342"/>
                  <a:gd name="connsiteY43" fmla="*/ 649538 h 1334676"/>
                  <a:gd name="connsiteX44" fmla="*/ 314666 w 969342"/>
                  <a:gd name="connsiteY44" fmla="*/ 652075 h 1334676"/>
                  <a:gd name="connsiteX45" fmla="*/ 317203 w 969342"/>
                  <a:gd name="connsiteY45" fmla="*/ 652075 h 1334676"/>
                  <a:gd name="connsiteX46" fmla="*/ 317203 w 969342"/>
                  <a:gd name="connsiteY46" fmla="*/ 649538 h 1334676"/>
                  <a:gd name="connsiteX47" fmla="*/ 322279 w 969342"/>
                  <a:gd name="connsiteY47" fmla="*/ 649538 h 1334676"/>
                  <a:gd name="connsiteX48" fmla="*/ 322279 w 969342"/>
                  <a:gd name="connsiteY48" fmla="*/ 652075 h 1334676"/>
                  <a:gd name="connsiteX49" fmla="*/ 324816 w 969342"/>
                  <a:gd name="connsiteY49" fmla="*/ 652075 h 1334676"/>
                  <a:gd name="connsiteX50" fmla="*/ 327354 w 969342"/>
                  <a:gd name="connsiteY50" fmla="*/ 654613 h 1334676"/>
                  <a:gd name="connsiteX51" fmla="*/ 332429 w 969342"/>
                  <a:gd name="connsiteY51" fmla="*/ 654613 h 1334676"/>
                  <a:gd name="connsiteX52" fmla="*/ 334967 w 969342"/>
                  <a:gd name="connsiteY52" fmla="*/ 657151 h 1334676"/>
                  <a:gd name="connsiteX53" fmla="*/ 337505 w 969342"/>
                  <a:gd name="connsiteY53" fmla="*/ 657151 h 1334676"/>
                  <a:gd name="connsiteX54" fmla="*/ 340042 w 969342"/>
                  <a:gd name="connsiteY54" fmla="*/ 654613 h 1334676"/>
                  <a:gd name="connsiteX55" fmla="*/ 347655 w 969342"/>
                  <a:gd name="connsiteY55" fmla="*/ 654613 h 1334676"/>
                  <a:gd name="connsiteX56" fmla="*/ 350193 w 969342"/>
                  <a:gd name="connsiteY56" fmla="*/ 657151 h 1334676"/>
                  <a:gd name="connsiteX57" fmla="*/ 355268 w 969342"/>
                  <a:gd name="connsiteY57" fmla="*/ 657151 h 1334676"/>
                  <a:gd name="connsiteX58" fmla="*/ 357806 w 969342"/>
                  <a:gd name="connsiteY58" fmla="*/ 659688 h 1334676"/>
                  <a:gd name="connsiteX59" fmla="*/ 360343 w 969342"/>
                  <a:gd name="connsiteY59" fmla="*/ 659688 h 1334676"/>
                  <a:gd name="connsiteX60" fmla="*/ 360343 w 969342"/>
                  <a:gd name="connsiteY60" fmla="*/ 657151 h 1334676"/>
                  <a:gd name="connsiteX61" fmla="*/ 362881 w 969342"/>
                  <a:gd name="connsiteY61" fmla="*/ 657151 h 1334676"/>
                  <a:gd name="connsiteX62" fmla="*/ 362881 w 969342"/>
                  <a:gd name="connsiteY62" fmla="*/ 644462 h 1334676"/>
                  <a:gd name="connsiteX63" fmla="*/ 360343 w 969342"/>
                  <a:gd name="connsiteY63" fmla="*/ 639387 h 1334676"/>
                  <a:gd name="connsiteX64" fmla="*/ 360343 w 969342"/>
                  <a:gd name="connsiteY64" fmla="*/ 631774 h 1334676"/>
                  <a:gd name="connsiteX65" fmla="*/ 357806 w 969342"/>
                  <a:gd name="connsiteY65" fmla="*/ 629237 h 1334676"/>
                  <a:gd name="connsiteX66" fmla="*/ 357806 w 969342"/>
                  <a:gd name="connsiteY66" fmla="*/ 619086 h 1334676"/>
                  <a:gd name="connsiteX67" fmla="*/ 355268 w 969342"/>
                  <a:gd name="connsiteY67" fmla="*/ 616548 h 1334676"/>
                  <a:gd name="connsiteX68" fmla="*/ 355268 w 969342"/>
                  <a:gd name="connsiteY68" fmla="*/ 601323 h 1334676"/>
                  <a:gd name="connsiteX69" fmla="*/ 352730 w 969342"/>
                  <a:gd name="connsiteY69" fmla="*/ 596247 h 1334676"/>
                  <a:gd name="connsiteX70" fmla="*/ 352730 w 969342"/>
                  <a:gd name="connsiteY70" fmla="*/ 593710 h 1334676"/>
                  <a:gd name="connsiteX71" fmla="*/ 347655 w 969342"/>
                  <a:gd name="connsiteY71" fmla="*/ 586097 h 1334676"/>
                  <a:gd name="connsiteX72" fmla="*/ 345117 w 969342"/>
                  <a:gd name="connsiteY72" fmla="*/ 583559 h 1334676"/>
                  <a:gd name="connsiteX73" fmla="*/ 342580 w 969342"/>
                  <a:gd name="connsiteY73" fmla="*/ 578484 h 1334676"/>
                  <a:gd name="connsiteX74" fmla="*/ 342580 w 969342"/>
                  <a:gd name="connsiteY74" fmla="*/ 555656 h 1334676"/>
                  <a:gd name="connsiteX75" fmla="*/ 345117 w 969342"/>
                  <a:gd name="connsiteY75" fmla="*/ 548043 h 1334676"/>
                  <a:gd name="connsiteX76" fmla="*/ 345117 w 969342"/>
                  <a:gd name="connsiteY76" fmla="*/ 545505 h 1334676"/>
                  <a:gd name="connsiteX77" fmla="*/ 350193 w 969342"/>
                  <a:gd name="connsiteY77" fmla="*/ 540504 h 1334676"/>
                  <a:gd name="connsiteX78" fmla="*/ 352730 w 969342"/>
                  <a:gd name="connsiteY78" fmla="*/ 537967 h 1334676"/>
                  <a:gd name="connsiteX79" fmla="*/ 352730 w 969342"/>
                  <a:gd name="connsiteY79" fmla="*/ 535429 h 1334676"/>
                  <a:gd name="connsiteX80" fmla="*/ 355268 w 969342"/>
                  <a:gd name="connsiteY80" fmla="*/ 532891 h 1334676"/>
                  <a:gd name="connsiteX81" fmla="*/ 355268 w 969342"/>
                  <a:gd name="connsiteY81" fmla="*/ 522741 h 1334676"/>
                  <a:gd name="connsiteX82" fmla="*/ 352730 w 969342"/>
                  <a:gd name="connsiteY82" fmla="*/ 520203 h 1334676"/>
                  <a:gd name="connsiteX83" fmla="*/ 350193 w 969342"/>
                  <a:gd name="connsiteY83" fmla="*/ 517665 h 1334676"/>
                  <a:gd name="connsiteX84" fmla="*/ 345117 w 969342"/>
                  <a:gd name="connsiteY84" fmla="*/ 515128 h 1334676"/>
                  <a:gd name="connsiteX85" fmla="*/ 342580 w 969342"/>
                  <a:gd name="connsiteY85" fmla="*/ 510053 h 1334676"/>
                  <a:gd name="connsiteX86" fmla="*/ 342580 w 969342"/>
                  <a:gd name="connsiteY86" fmla="*/ 507515 h 1334676"/>
                  <a:gd name="connsiteX87" fmla="*/ 340042 w 969342"/>
                  <a:gd name="connsiteY87" fmla="*/ 502440 h 1334676"/>
                  <a:gd name="connsiteX88" fmla="*/ 340042 w 969342"/>
                  <a:gd name="connsiteY88" fmla="*/ 497365 h 1334676"/>
                  <a:gd name="connsiteX89" fmla="*/ 334967 w 969342"/>
                  <a:gd name="connsiteY89" fmla="*/ 489752 h 1334676"/>
                  <a:gd name="connsiteX90" fmla="*/ 332429 w 969342"/>
                  <a:gd name="connsiteY90" fmla="*/ 487214 h 1334676"/>
                  <a:gd name="connsiteX91" fmla="*/ 332429 w 969342"/>
                  <a:gd name="connsiteY91" fmla="*/ 484676 h 1334676"/>
                  <a:gd name="connsiteX92" fmla="*/ 329892 w 969342"/>
                  <a:gd name="connsiteY92" fmla="*/ 479601 h 1334676"/>
                  <a:gd name="connsiteX93" fmla="*/ 327354 w 969342"/>
                  <a:gd name="connsiteY93" fmla="*/ 477064 h 1334676"/>
                  <a:gd name="connsiteX94" fmla="*/ 319741 w 969342"/>
                  <a:gd name="connsiteY94" fmla="*/ 469451 h 1334676"/>
                  <a:gd name="connsiteX95" fmla="*/ 314666 w 969342"/>
                  <a:gd name="connsiteY95" fmla="*/ 464375 h 1334676"/>
                  <a:gd name="connsiteX96" fmla="*/ 312128 w 969342"/>
                  <a:gd name="connsiteY96" fmla="*/ 461838 h 1334676"/>
                  <a:gd name="connsiteX97" fmla="*/ 309591 w 969342"/>
                  <a:gd name="connsiteY97" fmla="*/ 456762 h 1334676"/>
                  <a:gd name="connsiteX98" fmla="*/ 307053 w 969342"/>
                  <a:gd name="connsiteY98" fmla="*/ 451687 h 1334676"/>
                  <a:gd name="connsiteX99" fmla="*/ 301978 w 969342"/>
                  <a:gd name="connsiteY99" fmla="*/ 449150 h 1334676"/>
                  <a:gd name="connsiteX100" fmla="*/ 299440 w 969342"/>
                  <a:gd name="connsiteY100" fmla="*/ 444074 h 1334676"/>
                  <a:gd name="connsiteX101" fmla="*/ 296902 w 969342"/>
                  <a:gd name="connsiteY101" fmla="*/ 441537 h 1334676"/>
                  <a:gd name="connsiteX102" fmla="*/ 294365 w 969342"/>
                  <a:gd name="connsiteY102" fmla="*/ 436461 h 1334676"/>
                  <a:gd name="connsiteX103" fmla="*/ 294365 w 969342"/>
                  <a:gd name="connsiteY103" fmla="*/ 433924 h 1334676"/>
                  <a:gd name="connsiteX104" fmla="*/ 291827 w 969342"/>
                  <a:gd name="connsiteY104" fmla="*/ 433924 h 1334676"/>
                  <a:gd name="connsiteX105" fmla="*/ 291827 w 969342"/>
                  <a:gd name="connsiteY105" fmla="*/ 431386 h 1334676"/>
                  <a:gd name="connsiteX106" fmla="*/ 289290 w 969342"/>
                  <a:gd name="connsiteY106" fmla="*/ 428848 h 1334676"/>
                  <a:gd name="connsiteX107" fmla="*/ 286752 w 969342"/>
                  <a:gd name="connsiteY107" fmla="*/ 423773 h 1334676"/>
                  <a:gd name="connsiteX108" fmla="*/ 284214 w 969342"/>
                  <a:gd name="connsiteY108" fmla="*/ 421236 h 1334676"/>
                  <a:gd name="connsiteX109" fmla="*/ 281677 w 969342"/>
                  <a:gd name="connsiteY109" fmla="*/ 416160 h 1334676"/>
                  <a:gd name="connsiteX110" fmla="*/ 279139 w 969342"/>
                  <a:gd name="connsiteY110" fmla="*/ 411085 h 1334676"/>
                  <a:gd name="connsiteX111" fmla="*/ 276602 w 969342"/>
                  <a:gd name="connsiteY111" fmla="*/ 408548 h 1334676"/>
                  <a:gd name="connsiteX112" fmla="*/ 276602 w 969342"/>
                  <a:gd name="connsiteY112" fmla="*/ 403472 h 1334676"/>
                  <a:gd name="connsiteX113" fmla="*/ 274064 w 969342"/>
                  <a:gd name="connsiteY113" fmla="*/ 398397 h 1334676"/>
                  <a:gd name="connsiteX114" fmla="*/ 271526 w 969342"/>
                  <a:gd name="connsiteY114" fmla="*/ 393322 h 1334676"/>
                  <a:gd name="connsiteX115" fmla="*/ 271526 w 969342"/>
                  <a:gd name="connsiteY115" fmla="*/ 388247 h 1334676"/>
                  <a:gd name="connsiteX116" fmla="*/ 268989 w 969342"/>
                  <a:gd name="connsiteY116" fmla="*/ 383171 h 1334676"/>
                  <a:gd name="connsiteX117" fmla="*/ 268989 w 969342"/>
                  <a:gd name="connsiteY117" fmla="*/ 367945 h 1334676"/>
                  <a:gd name="connsiteX118" fmla="*/ 271526 w 969342"/>
                  <a:gd name="connsiteY118" fmla="*/ 360333 h 1334676"/>
                  <a:gd name="connsiteX119" fmla="*/ 271526 w 969342"/>
                  <a:gd name="connsiteY119" fmla="*/ 327354 h 1334676"/>
                  <a:gd name="connsiteX120" fmla="*/ 274064 w 969342"/>
                  <a:gd name="connsiteY120" fmla="*/ 319741 h 1334676"/>
                  <a:gd name="connsiteX121" fmla="*/ 274064 w 969342"/>
                  <a:gd name="connsiteY121" fmla="*/ 307053 h 1334676"/>
                  <a:gd name="connsiteX122" fmla="*/ 276602 w 969342"/>
                  <a:gd name="connsiteY122" fmla="*/ 299440 h 1334676"/>
                  <a:gd name="connsiteX123" fmla="*/ 276602 w 969342"/>
                  <a:gd name="connsiteY123" fmla="*/ 296902 h 1334676"/>
                  <a:gd name="connsiteX124" fmla="*/ 279139 w 969342"/>
                  <a:gd name="connsiteY124" fmla="*/ 284214 h 1334676"/>
                  <a:gd name="connsiteX125" fmla="*/ 279139 w 969342"/>
                  <a:gd name="connsiteY125" fmla="*/ 274064 h 1334676"/>
                  <a:gd name="connsiteX126" fmla="*/ 281677 w 969342"/>
                  <a:gd name="connsiteY126" fmla="*/ 271526 h 1334676"/>
                  <a:gd name="connsiteX127" fmla="*/ 281677 w 969342"/>
                  <a:gd name="connsiteY127" fmla="*/ 258838 h 1334676"/>
                  <a:gd name="connsiteX128" fmla="*/ 284214 w 969342"/>
                  <a:gd name="connsiteY128" fmla="*/ 256300 h 1334676"/>
                  <a:gd name="connsiteX129" fmla="*/ 284214 w 969342"/>
                  <a:gd name="connsiteY129" fmla="*/ 246150 h 1334676"/>
                  <a:gd name="connsiteX130" fmla="*/ 286752 w 969342"/>
                  <a:gd name="connsiteY130" fmla="*/ 243612 h 1334676"/>
                  <a:gd name="connsiteX131" fmla="*/ 286752 w 969342"/>
                  <a:gd name="connsiteY131" fmla="*/ 238537 h 1334676"/>
                  <a:gd name="connsiteX132" fmla="*/ 289290 w 969342"/>
                  <a:gd name="connsiteY132" fmla="*/ 238537 h 1334676"/>
                  <a:gd name="connsiteX133" fmla="*/ 291827 w 969342"/>
                  <a:gd name="connsiteY133" fmla="*/ 235999 h 1334676"/>
                  <a:gd name="connsiteX134" fmla="*/ 294365 w 969342"/>
                  <a:gd name="connsiteY134" fmla="*/ 233462 h 1334676"/>
                  <a:gd name="connsiteX135" fmla="*/ 296902 w 969342"/>
                  <a:gd name="connsiteY135" fmla="*/ 233462 h 1334676"/>
                  <a:gd name="connsiteX136" fmla="*/ 296902 w 969342"/>
                  <a:gd name="connsiteY136" fmla="*/ 230924 h 1334676"/>
                  <a:gd name="connsiteX137" fmla="*/ 299440 w 969342"/>
                  <a:gd name="connsiteY137" fmla="*/ 228387 h 1334676"/>
                  <a:gd name="connsiteX138" fmla="*/ 301978 w 969342"/>
                  <a:gd name="connsiteY138" fmla="*/ 228387 h 1334676"/>
                  <a:gd name="connsiteX139" fmla="*/ 301978 w 969342"/>
                  <a:gd name="connsiteY139" fmla="*/ 225849 h 1334676"/>
                  <a:gd name="connsiteX140" fmla="*/ 304515 w 969342"/>
                  <a:gd name="connsiteY140" fmla="*/ 220774 h 1334676"/>
                  <a:gd name="connsiteX141" fmla="*/ 304515 w 969342"/>
                  <a:gd name="connsiteY141" fmla="*/ 205548 h 1334676"/>
                  <a:gd name="connsiteX142" fmla="*/ 307053 w 969342"/>
                  <a:gd name="connsiteY142" fmla="*/ 200473 h 1334676"/>
                  <a:gd name="connsiteX143" fmla="*/ 307053 w 969342"/>
                  <a:gd name="connsiteY143" fmla="*/ 187784 h 1334676"/>
                  <a:gd name="connsiteX144" fmla="*/ 309591 w 969342"/>
                  <a:gd name="connsiteY144" fmla="*/ 187784 h 1334676"/>
                  <a:gd name="connsiteX145" fmla="*/ 309591 w 969342"/>
                  <a:gd name="connsiteY145" fmla="*/ 182709 h 1334676"/>
                  <a:gd name="connsiteX146" fmla="*/ 312128 w 969342"/>
                  <a:gd name="connsiteY146" fmla="*/ 177634 h 1334676"/>
                  <a:gd name="connsiteX147" fmla="*/ 312128 w 969342"/>
                  <a:gd name="connsiteY147" fmla="*/ 175096 h 1334676"/>
                  <a:gd name="connsiteX148" fmla="*/ 317203 w 969342"/>
                  <a:gd name="connsiteY148" fmla="*/ 172559 h 1334676"/>
                  <a:gd name="connsiteX149" fmla="*/ 319741 w 969342"/>
                  <a:gd name="connsiteY149" fmla="*/ 170021 h 1334676"/>
                  <a:gd name="connsiteX150" fmla="*/ 322279 w 969342"/>
                  <a:gd name="connsiteY150" fmla="*/ 167483 h 1334676"/>
                  <a:gd name="connsiteX151" fmla="*/ 327354 w 969342"/>
                  <a:gd name="connsiteY151" fmla="*/ 162408 h 1334676"/>
                  <a:gd name="connsiteX152" fmla="*/ 329892 w 969342"/>
                  <a:gd name="connsiteY152" fmla="*/ 162408 h 1334676"/>
                  <a:gd name="connsiteX153" fmla="*/ 332429 w 969342"/>
                  <a:gd name="connsiteY153" fmla="*/ 157333 h 1334676"/>
                  <a:gd name="connsiteX154" fmla="*/ 337505 w 969342"/>
                  <a:gd name="connsiteY154" fmla="*/ 154795 h 1334676"/>
                  <a:gd name="connsiteX155" fmla="*/ 340042 w 969342"/>
                  <a:gd name="connsiteY155" fmla="*/ 147182 h 1334676"/>
                  <a:gd name="connsiteX156" fmla="*/ 342580 w 969342"/>
                  <a:gd name="connsiteY156" fmla="*/ 142107 h 1334676"/>
                  <a:gd name="connsiteX157" fmla="*/ 347655 w 969342"/>
                  <a:gd name="connsiteY157" fmla="*/ 139570 h 1334676"/>
                  <a:gd name="connsiteX158" fmla="*/ 350193 w 969342"/>
                  <a:gd name="connsiteY158" fmla="*/ 134494 h 1334676"/>
                  <a:gd name="connsiteX159" fmla="*/ 352730 w 969342"/>
                  <a:gd name="connsiteY159" fmla="*/ 126881 h 1334676"/>
                  <a:gd name="connsiteX160" fmla="*/ 352730 w 969342"/>
                  <a:gd name="connsiteY160" fmla="*/ 121806 h 1334676"/>
                  <a:gd name="connsiteX161" fmla="*/ 355268 w 969342"/>
                  <a:gd name="connsiteY161" fmla="*/ 119269 h 1334676"/>
                  <a:gd name="connsiteX162" fmla="*/ 355268 w 969342"/>
                  <a:gd name="connsiteY162" fmla="*/ 109118 h 1334676"/>
                  <a:gd name="connsiteX163" fmla="*/ 357806 w 969342"/>
                  <a:gd name="connsiteY163" fmla="*/ 104043 h 1334676"/>
                  <a:gd name="connsiteX164" fmla="*/ 357806 w 969342"/>
                  <a:gd name="connsiteY164" fmla="*/ 98967 h 1334676"/>
                  <a:gd name="connsiteX165" fmla="*/ 393322 w 969342"/>
                  <a:gd name="connsiteY165" fmla="*/ 98967 h 1334676"/>
                  <a:gd name="connsiteX166" fmla="*/ 395859 w 969342"/>
                  <a:gd name="connsiteY166" fmla="*/ 93892 h 1334676"/>
                  <a:gd name="connsiteX167" fmla="*/ 398397 w 969342"/>
                  <a:gd name="connsiteY167" fmla="*/ 86279 h 1334676"/>
                  <a:gd name="connsiteX168" fmla="*/ 400935 w 969342"/>
                  <a:gd name="connsiteY168" fmla="*/ 83742 h 1334676"/>
                  <a:gd name="connsiteX169" fmla="*/ 411085 w 969342"/>
                  <a:gd name="connsiteY169" fmla="*/ 78666 h 1334676"/>
                  <a:gd name="connsiteX170" fmla="*/ 423773 w 969342"/>
                  <a:gd name="connsiteY170" fmla="*/ 71053 h 1334676"/>
                  <a:gd name="connsiteX171" fmla="*/ 428849 w 969342"/>
                  <a:gd name="connsiteY171" fmla="*/ 68516 h 1334676"/>
                  <a:gd name="connsiteX172" fmla="*/ 433924 w 969342"/>
                  <a:gd name="connsiteY172" fmla="*/ 60903 h 1334676"/>
                  <a:gd name="connsiteX173" fmla="*/ 436462 w 969342"/>
                  <a:gd name="connsiteY173" fmla="*/ 55828 h 1334676"/>
                  <a:gd name="connsiteX174" fmla="*/ 441537 w 969342"/>
                  <a:gd name="connsiteY174" fmla="*/ 50753 h 1334676"/>
                  <a:gd name="connsiteX175" fmla="*/ 446612 w 969342"/>
                  <a:gd name="connsiteY175" fmla="*/ 43140 h 1334676"/>
                  <a:gd name="connsiteX176" fmla="*/ 446612 w 969342"/>
                  <a:gd name="connsiteY176" fmla="*/ 38064 h 1334676"/>
                  <a:gd name="connsiteX177" fmla="*/ 444074 w 969342"/>
                  <a:gd name="connsiteY177" fmla="*/ 30452 h 1334676"/>
                  <a:gd name="connsiteX178" fmla="*/ 444074 w 969342"/>
                  <a:gd name="connsiteY178" fmla="*/ 27914 h 1334676"/>
                  <a:gd name="connsiteX179" fmla="*/ 441537 w 969342"/>
                  <a:gd name="connsiteY179" fmla="*/ 25376 h 1334676"/>
                  <a:gd name="connsiteX180" fmla="*/ 441537 w 969342"/>
                  <a:gd name="connsiteY180" fmla="*/ 22839 h 1334676"/>
                  <a:gd name="connsiteX181" fmla="*/ 444074 w 969342"/>
                  <a:gd name="connsiteY181" fmla="*/ 20301 h 1334676"/>
                  <a:gd name="connsiteX182" fmla="*/ 446612 w 969342"/>
                  <a:gd name="connsiteY182" fmla="*/ 17763 h 1334676"/>
                  <a:gd name="connsiteX183" fmla="*/ 446612 w 969342"/>
                  <a:gd name="connsiteY183" fmla="*/ 15226 h 1334676"/>
                  <a:gd name="connsiteX184" fmla="*/ 449150 w 969342"/>
                  <a:gd name="connsiteY184" fmla="*/ 12688 h 1334676"/>
                  <a:gd name="connsiteX185" fmla="*/ 451687 w 969342"/>
                  <a:gd name="connsiteY185" fmla="*/ 7613 h 1334676"/>
                  <a:gd name="connsiteX186" fmla="*/ 454225 w 969342"/>
                  <a:gd name="connsiteY186" fmla="*/ 7613 h 1334676"/>
                  <a:gd name="connsiteX187" fmla="*/ 461838 w 969342"/>
                  <a:gd name="connsiteY187" fmla="*/ 2538 h 1334676"/>
                  <a:gd name="connsiteX188" fmla="*/ 464375 w 969342"/>
                  <a:gd name="connsiteY188" fmla="*/ 2538 h 1334676"/>
                  <a:gd name="connsiteX189" fmla="*/ 469451 w 969342"/>
                  <a:gd name="connsiteY189" fmla="*/ 0 h 1334676"/>
                  <a:gd name="connsiteX190" fmla="*/ 502429 w 969342"/>
                  <a:gd name="connsiteY190" fmla="*/ 0 h 1334676"/>
                  <a:gd name="connsiteX191" fmla="*/ 507505 w 969342"/>
                  <a:gd name="connsiteY191" fmla="*/ 2538 h 1334676"/>
                  <a:gd name="connsiteX192" fmla="*/ 512580 w 969342"/>
                  <a:gd name="connsiteY192" fmla="*/ 5075 h 1334676"/>
                  <a:gd name="connsiteX193" fmla="*/ 537945 w 969342"/>
                  <a:gd name="connsiteY193" fmla="*/ 5075 h 1334676"/>
                  <a:gd name="connsiteX194" fmla="*/ 543021 w 969342"/>
                  <a:gd name="connsiteY194" fmla="*/ 7613 h 1334676"/>
                  <a:gd name="connsiteX195" fmla="*/ 555709 w 969342"/>
                  <a:gd name="connsiteY195" fmla="*/ 7613 h 1334676"/>
                  <a:gd name="connsiteX196" fmla="*/ 560784 w 969342"/>
                  <a:gd name="connsiteY196" fmla="*/ 10150 h 1334676"/>
                  <a:gd name="connsiteX197" fmla="*/ 568397 w 969342"/>
                  <a:gd name="connsiteY197" fmla="*/ 12688 h 1334676"/>
                  <a:gd name="connsiteX198" fmla="*/ 573472 w 969342"/>
                  <a:gd name="connsiteY198" fmla="*/ 12688 h 1334676"/>
                  <a:gd name="connsiteX199" fmla="*/ 583623 w 969342"/>
                  <a:gd name="connsiteY199" fmla="*/ 15226 h 1334676"/>
                  <a:gd name="connsiteX200" fmla="*/ 591236 w 969342"/>
                  <a:gd name="connsiteY200" fmla="*/ 17763 h 1334676"/>
                  <a:gd name="connsiteX201" fmla="*/ 593773 w 969342"/>
                  <a:gd name="connsiteY201" fmla="*/ 20301 h 1334676"/>
                  <a:gd name="connsiteX202" fmla="*/ 601386 w 969342"/>
                  <a:gd name="connsiteY202" fmla="*/ 25376 h 1334676"/>
                  <a:gd name="connsiteX203" fmla="*/ 603924 w 969342"/>
                  <a:gd name="connsiteY203" fmla="*/ 27914 h 1334676"/>
                  <a:gd name="connsiteX204" fmla="*/ 611537 w 969342"/>
                  <a:gd name="connsiteY204" fmla="*/ 30452 h 1334676"/>
                  <a:gd name="connsiteX205" fmla="*/ 619150 w 969342"/>
                  <a:gd name="connsiteY205" fmla="*/ 32989 h 1334676"/>
                  <a:gd name="connsiteX206" fmla="*/ 621687 w 969342"/>
                  <a:gd name="connsiteY206" fmla="*/ 38064 h 1334676"/>
                  <a:gd name="connsiteX207" fmla="*/ 626762 w 969342"/>
                  <a:gd name="connsiteY207" fmla="*/ 43140 h 1334676"/>
                  <a:gd name="connsiteX208" fmla="*/ 631838 w 969342"/>
                  <a:gd name="connsiteY208" fmla="*/ 50753 h 1334676"/>
                  <a:gd name="connsiteX209" fmla="*/ 636913 w 969342"/>
                  <a:gd name="connsiteY209" fmla="*/ 55828 h 1334676"/>
                  <a:gd name="connsiteX210" fmla="*/ 636913 w 969342"/>
                  <a:gd name="connsiteY210" fmla="*/ 58365 h 1334676"/>
                  <a:gd name="connsiteX211" fmla="*/ 641988 w 969342"/>
                  <a:gd name="connsiteY211" fmla="*/ 63441 h 1334676"/>
                  <a:gd name="connsiteX212" fmla="*/ 644526 w 969342"/>
                  <a:gd name="connsiteY212" fmla="*/ 65978 h 1334676"/>
                  <a:gd name="connsiteX213" fmla="*/ 649601 w 969342"/>
                  <a:gd name="connsiteY213" fmla="*/ 71053 h 1334676"/>
                  <a:gd name="connsiteX214" fmla="*/ 652139 w 969342"/>
                  <a:gd name="connsiteY214" fmla="*/ 73591 h 1334676"/>
                  <a:gd name="connsiteX215" fmla="*/ 657214 w 969342"/>
                  <a:gd name="connsiteY215" fmla="*/ 78666 h 1334676"/>
                  <a:gd name="connsiteX216" fmla="*/ 659752 w 969342"/>
                  <a:gd name="connsiteY216" fmla="*/ 81204 h 1334676"/>
                  <a:gd name="connsiteX217" fmla="*/ 662289 w 969342"/>
                  <a:gd name="connsiteY217" fmla="*/ 86279 h 1334676"/>
                  <a:gd name="connsiteX218" fmla="*/ 667365 w 969342"/>
                  <a:gd name="connsiteY218" fmla="*/ 91355 h 1334676"/>
                  <a:gd name="connsiteX219" fmla="*/ 674978 w 969342"/>
                  <a:gd name="connsiteY219" fmla="*/ 98967 h 1334676"/>
                  <a:gd name="connsiteX220" fmla="*/ 680053 w 969342"/>
                  <a:gd name="connsiteY220" fmla="*/ 106580 h 1334676"/>
                  <a:gd name="connsiteX221" fmla="*/ 682590 w 969342"/>
                  <a:gd name="connsiteY221" fmla="*/ 109118 h 1334676"/>
                  <a:gd name="connsiteX222" fmla="*/ 685128 w 969342"/>
                  <a:gd name="connsiteY222" fmla="*/ 111656 h 1334676"/>
                  <a:gd name="connsiteX223" fmla="*/ 687666 w 969342"/>
                  <a:gd name="connsiteY223" fmla="*/ 114193 h 1334676"/>
                  <a:gd name="connsiteX224" fmla="*/ 687666 w 969342"/>
                  <a:gd name="connsiteY224" fmla="*/ 147172 h 1334676"/>
                  <a:gd name="connsiteX225" fmla="*/ 690203 w 969342"/>
                  <a:gd name="connsiteY225" fmla="*/ 149709 h 1334676"/>
                  <a:gd name="connsiteX226" fmla="*/ 692741 w 969342"/>
                  <a:gd name="connsiteY226" fmla="*/ 154785 h 1334676"/>
                  <a:gd name="connsiteX227" fmla="*/ 692741 w 969342"/>
                  <a:gd name="connsiteY227" fmla="*/ 157322 h 1334676"/>
                  <a:gd name="connsiteX228" fmla="*/ 695278 w 969342"/>
                  <a:gd name="connsiteY228" fmla="*/ 159860 h 1334676"/>
                  <a:gd name="connsiteX229" fmla="*/ 695278 w 969342"/>
                  <a:gd name="connsiteY229" fmla="*/ 162398 h 1334676"/>
                  <a:gd name="connsiteX230" fmla="*/ 692741 w 969342"/>
                  <a:gd name="connsiteY230" fmla="*/ 167473 h 1334676"/>
                  <a:gd name="connsiteX231" fmla="*/ 692741 w 969342"/>
                  <a:gd name="connsiteY231" fmla="*/ 185236 h 1334676"/>
                  <a:gd name="connsiteX232" fmla="*/ 695278 w 969342"/>
                  <a:gd name="connsiteY232" fmla="*/ 190312 h 1334676"/>
                  <a:gd name="connsiteX233" fmla="*/ 695278 w 969342"/>
                  <a:gd name="connsiteY233" fmla="*/ 192849 h 1334676"/>
                  <a:gd name="connsiteX234" fmla="*/ 697816 w 969342"/>
                  <a:gd name="connsiteY234" fmla="*/ 195387 h 1334676"/>
                  <a:gd name="connsiteX235" fmla="*/ 702891 w 969342"/>
                  <a:gd name="connsiteY235" fmla="*/ 203000 h 1334676"/>
                  <a:gd name="connsiteX236" fmla="*/ 702891 w 969342"/>
                  <a:gd name="connsiteY236" fmla="*/ 223290 h 1334676"/>
                  <a:gd name="connsiteX237" fmla="*/ 700354 w 969342"/>
                  <a:gd name="connsiteY237" fmla="*/ 228365 h 1334676"/>
                  <a:gd name="connsiteX238" fmla="*/ 700354 w 969342"/>
                  <a:gd name="connsiteY238" fmla="*/ 230903 h 1334676"/>
                  <a:gd name="connsiteX239" fmla="*/ 697816 w 969342"/>
                  <a:gd name="connsiteY239" fmla="*/ 233441 h 1334676"/>
                  <a:gd name="connsiteX240" fmla="*/ 697816 w 969342"/>
                  <a:gd name="connsiteY240" fmla="*/ 238516 h 1334676"/>
                  <a:gd name="connsiteX241" fmla="*/ 695278 w 969342"/>
                  <a:gd name="connsiteY241" fmla="*/ 241053 h 1334676"/>
                  <a:gd name="connsiteX242" fmla="*/ 695278 w 969342"/>
                  <a:gd name="connsiteY242" fmla="*/ 243591 h 1334676"/>
                  <a:gd name="connsiteX243" fmla="*/ 692741 w 969342"/>
                  <a:gd name="connsiteY243" fmla="*/ 246129 h 1334676"/>
                  <a:gd name="connsiteX244" fmla="*/ 695278 w 969342"/>
                  <a:gd name="connsiteY244" fmla="*/ 248666 h 1334676"/>
                  <a:gd name="connsiteX245" fmla="*/ 695278 w 969342"/>
                  <a:gd name="connsiteY245" fmla="*/ 251204 h 1334676"/>
                  <a:gd name="connsiteX246" fmla="*/ 697816 w 969342"/>
                  <a:gd name="connsiteY246" fmla="*/ 253742 h 1334676"/>
                  <a:gd name="connsiteX247" fmla="*/ 697816 w 969342"/>
                  <a:gd name="connsiteY247" fmla="*/ 281645 h 1334676"/>
                  <a:gd name="connsiteX248" fmla="*/ 700354 w 969342"/>
                  <a:gd name="connsiteY248" fmla="*/ 286720 h 1334676"/>
                  <a:gd name="connsiteX249" fmla="*/ 700354 w 969342"/>
                  <a:gd name="connsiteY249" fmla="*/ 291795 h 1334676"/>
                  <a:gd name="connsiteX250" fmla="*/ 702891 w 969342"/>
                  <a:gd name="connsiteY250" fmla="*/ 299408 h 1334676"/>
                  <a:gd name="connsiteX251" fmla="*/ 705429 w 969342"/>
                  <a:gd name="connsiteY251" fmla="*/ 304484 h 1334676"/>
                  <a:gd name="connsiteX252" fmla="*/ 707967 w 969342"/>
                  <a:gd name="connsiteY252" fmla="*/ 309559 h 1334676"/>
                  <a:gd name="connsiteX253" fmla="*/ 710504 w 969342"/>
                  <a:gd name="connsiteY253" fmla="*/ 312097 h 1334676"/>
                  <a:gd name="connsiteX254" fmla="*/ 718117 w 969342"/>
                  <a:gd name="connsiteY254" fmla="*/ 317172 h 1334676"/>
                  <a:gd name="connsiteX255" fmla="*/ 720655 w 969342"/>
                  <a:gd name="connsiteY255" fmla="*/ 319709 h 1334676"/>
                  <a:gd name="connsiteX256" fmla="*/ 720655 w 969342"/>
                  <a:gd name="connsiteY256" fmla="*/ 337473 h 1334676"/>
                  <a:gd name="connsiteX257" fmla="*/ 723192 w 969342"/>
                  <a:gd name="connsiteY257" fmla="*/ 342548 h 1334676"/>
                  <a:gd name="connsiteX258" fmla="*/ 728268 w 969342"/>
                  <a:gd name="connsiteY258" fmla="*/ 347623 h 1334676"/>
                  <a:gd name="connsiteX259" fmla="*/ 730805 w 969342"/>
                  <a:gd name="connsiteY259" fmla="*/ 352699 h 1334676"/>
                  <a:gd name="connsiteX260" fmla="*/ 735881 w 969342"/>
                  <a:gd name="connsiteY260" fmla="*/ 362849 h 1334676"/>
                  <a:gd name="connsiteX261" fmla="*/ 738418 w 969342"/>
                  <a:gd name="connsiteY261" fmla="*/ 367924 h 1334676"/>
                  <a:gd name="connsiteX262" fmla="*/ 740956 w 969342"/>
                  <a:gd name="connsiteY262" fmla="*/ 378075 h 1334676"/>
                  <a:gd name="connsiteX263" fmla="*/ 740956 w 969342"/>
                  <a:gd name="connsiteY263" fmla="*/ 383150 h 1334676"/>
                  <a:gd name="connsiteX264" fmla="*/ 743493 w 969342"/>
                  <a:gd name="connsiteY264" fmla="*/ 385688 h 1334676"/>
                  <a:gd name="connsiteX265" fmla="*/ 743493 w 969342"/>
                  <a:gd name="connsiteY265" fmla="*/ 395838 h 1334676"/>
                  <a:gd name="connsiteX266" fmla="*/ 746031 w 969342"/>
                  <a:gd name="connsiteY266" fmla="*/ 400913 h 1334676"/>
                  <a:gd name="connsiteX267" fmla="*/ 746031 w 969342"/>
                  <a:gd name="connsiteY267" fmla="*/ 418677 h 1334676"/>
                  <a:gd name="connsiteX268" fmla="*/ 743493 w 969342"/>
                  <a:gd name="connsiteY268" fmla="*/ 426290 h 1334676"/>
                  <a:gd name="connsiteX269" fmla="*/ 740956 w 969342"/>
                  <a:gd name="connsiteY269" fmla="*/ 438978 h 1334676"/>
                  <a:gd name="connsiteX270" fmla="*/ 738418 w 969342"/>
                  <a:gd name="connsiteY270" fmla="*/ 441516 h 1334676"/>
                  <a:gd name="connsiteX271" fmla="*/ 738418 w 969342"/>
                  <a:gd name="connsiteY271" fmla="*/ 446591 h 1334676"/>
                  <a:gd name="connsiteX272" fmla="*/ 735881 w 969342"/>
                  <a:gd name="connsiteY272" fmla="*/ 451666 h 1334676"/>
                  <a:gd name="connsiteX273" fmla="*/ 738418 w 969342"/>
                  <a:gd name="connsiteY273" fmla="*/ 456741 h 1334676"/>
                  <a:gd name="connsiteX274" fmla="*/ 743493 w 969342"/>
                  <a:gd name="connsiteY274" fmla="*/ 464354 h 1334676"/>
                  <a:gd name="connsiteX275" fmla="*/ 748569 w 969342"/>
                  <a:gd name="connsiteY275" fmla="*/ 469429 h 1334676"/>
                  <a:gd name="connsiteX276" fmla="*/ 753644 w 969342"/>
                  <a:gd name="connsiteY276" fmla="*/ 474505 h 1334676"/>
                  <a:gd name="connsiteX277" fmla="*/ 758719 w 969342"/>
                  <a:gd name="connsiteY277" fmla="*/ 477042 h 1334676"/>
                  <a:gd name="connsiteX278" fmla="*/ 761257 w 969342"/>
                  <a:gd name="connsiteY278" fmla="*/ 477042 h 1334676"/>
                  <a:gd name="connsiteX279" fmla="*/ 763795 w 969342"/>
                  <a:gd name="connsiteY279" fmla="*/ 479580 h 1334676"/>
                  <a:gd name="connsiteX280" fmla="*/ 771407 w 969342"/>
                  <a:gd name="connsiteY280" fmla="*/ 479580 h 1334676"/>
                  <a:gd name="connsiteX281" fmla="*/ 773945 w 969342"/>
                  <a:gd name="connsiteY281" fmla="*/ 477042 h 1334676"/>
                  <a:gd name="connsiteX282" fmla="*/ 773945 w 969342"/>
                  <a:gd name="connsiteY282" fmla="*/ 466892 h 1334676"/>
                  <a:gd name="connsiteX283" fmla="*/ 779020 w 969342"/>
                  <a:gd name="connsiteY283" fmla="*/ 464354 h 1334676"/>
                  <a:gd name="connsiteX284" fmla="*/ 781558 w 969342"/>
                  <a:gd name="connsiteY284" fmla="*/ 466892 h 1334676"/>
                  <a:gd name="connsiteX285" fmla="*/ 784095 w 969342"/>
                  <a:gd name="connsiteY285" fmla="*/ 466892 h 1334676"/>
                  <a:gd name="connsiteX286" fmla="*/ 786633 w 969342"/>
                  <a:gd name="connsiteY286" fmla="*/ 464354 h 1334676"/>
                  <a:gd name="connsiteX287" fmla="*/ 789171 w 969342"/>
                  <a:gd name="connsiteY287" fmla="*/ 466892 h 1334676"/>
                  <a:gd name="connsiteX288" fmla="*/ 791708 w 969342"/>
                  <a:gd name="connsiteY288" fmla="*/ 466892 h 1334676"/>
                  <a:gd name="connsiteX289" fmla="*/ 791708 w 969342"/>
                  <a:gd name="connsiteY289" fmla="*/ 469429 h 1334676"/>
                  <a:gd name="connsiteX290" fmla="*/ 794246 w 969342"/>
                  <a:gd name="connsiteY290" fmla="*/ 471967 h 1334676"/>
                  <a:gd name="connsiteX291" fmla="*/ 799321 w 969342"/>
                  <a:gd name="connsiteY291" fmla="*/ 471967 h 1334676"/>
                  <a:gd name="connsiteX292" fmla="*/ 799321 w 969342"/>
                  <a:gd name="connsiteY292" fmla="*/ 474505 h 1334676"/>
                  <a:gd name="connsiteX293" fmla="*/ 801859 w 969342"/>
                  <a:gd name="connsiteY293" fmla="*/ 477042 h 1334676"/>
                  <a:gd name="connsiteX294" fmla="*/ 804396 w 969342"/>
                  <a:gd name="connsiteY294" fmla="*/ 474505 h 1334676"/>
                  <a:gd name="connsiteX295" fmla="*/ 804396 w 969342"/>
                  <a:gd name="connsiteY295" fmla="*/ 471967 h 1334676"/>
                  <a:gd name="connsiteX296" fmla="*/ 806934 w 969342"/>
                  <a:gd name="connsiteY296" fmla="*/ 474505 h 1334676"/>
                  <a:gd name="connsiteX297" fmla="*/ 806934 w 969342"/>
                  <a:gd name="connsiteY297" fmla="*/ 477042 h 1334676"/>
                  <a:gd name="connsiteX298" fmla="*/ 804396 w 969342"/>
                  <a:gd name="connsiteY298" fmla="*/ 477042 h 1334676"/>
                  <a:gd name="connsiteX299" fmla="*/ 812009 w 969342"/>
                  <a:gd name="connsiteY299" fmla="*/ 477042 h 1334676"/>
                  <a:gd name="connsiteX300" fmla="*/ 814547 w 969342"/>
                  <a:gd name="connsiteY300" fmla="*/ 479580 h 1334676"/>
                  <a:gd name="connsiteX301" fmla="*/ 817085 w 969342"/>
                  <a:gd name="connsiteY301" fmla="*/ 482118 h 1334676"/>
                  <a:gd name="connsiteX302" fmla="*/ 819622 w 969342"/>
                  <a:gd name="connsiteY302" fmla="*/ 484655 h 1334676"/>
                  <a:gd name="connsiteX303" fmla="*/ 829773 w 969342"/>
                  <a:gd name="connsiteY303" fmla="*/ 484655 h 1334676"/>
                  <a:gd name="connsiteX304" fmla="*/ 829773 w 969342"/>
                  <a:gd name="connsiteY304" fmla="*/ 487193 h 1334676"/>
                  <a:gd name="connsiteX305" fmla="*/ 842461 w 969342"/>
                  <a:gd name="connsiteY305" fmla="*/ 487193 h 1334676"/>
                  <a:gd name="connsiteX306" fmla="*/ 842461 w 969342"/>
                  <a:gd name="connsiteY306" fmla="*/ 489730 h 1334676"/>
                  <a:gd name="connsiteX307" fmla="*/ 844999 w 969342"/>
                  <a:gd name="connsiteY307" fmla="*/ 489730 h 1334676"/>
                  <a:gd name="connsiteX308" fmla="*/ 847536 w 969342"/>
                  <a:gd name="connsiteY308" fmla="*/ 487193 h 1334676"/>
                  <a:gd name="connsiteX309" fmla="*/ 847536 w 969342"/>
                  <a:gd name="connsiteY309" fmla="*/ 489730 h 1334676"/>
                  <a:gd name="connsiteX310" fmla="*/ 852611 w 969342"/>
                  <a:gd name="connsiteY310" fmla="*/ 489730 h 1334676"/>
                  <a:gd name="connsiteX311" fmla="*/ 850074 w 969342"/>
                  <a:gd name="connsiteY311" fmla="*/ 489730 h 1334676"/>
                  <a:gd name="connsiteX312" fmla="*/ 850074 w 969342"/>
                  <a:gd name="connsiteY312" fmla="*/ 487193 h 1334676"/>
                  <a:gd name="connsiteX313" fmla="*/ 855149 w 969342"/>
                  <a:gd name="connsiteY313" fmla="*/ 487193 h 1334676"/>
                  <a:gd name="connsiteX314" fmla="*/ 857687 w 969342"/>
                  <a:gd name="connsiteY314" fmla="*/ 484655 h 1334676"/>
                  <a:gd name="connsiteX315" fmla="*/ 860224 w 969342"/>
                  <a:gd name="connsiteY315" fmla="*/ 484655 h 1334676"/>
                  <a:gd name="connsiteX316" fmla="*/ 862762 w 969342"/>
                  <a:gd name="connsiteY316" fmla="*/ 482118 h 1334676"/>
                  <a:gd name="connsiteX317" fmla="*/ 865300 w 969342"/>
                  <a:gd name="connsiteY317" fmla="*/ 479580 h 1334676"/>
                  <a:gd name="connsiteX318" fmla="*/ 867837 w 969342"/>
                  <a:gd name="connsiteY318" fmla="*/ 477042 h 1334676"/>
                  <a:gd name="connsiteX319" fmla="*/ 870375 w 969342"/>
                  <a:gd name="connsiteY319" fmla="*/ 479580 h 1334676"/>
                  <a:gd name="connsiteX320" fmla="*/ 872912 w 969342"/>
                  <a:gd name="connsiteY320" fmla="*/ 479580 h 1334676"/>
                  <a:gd name="connsiteX321" fmla="*/ 877988 w 969342"/>
                  <a:gd name="connsiteY321" fmla="*/ 482118 h 1334676"/>
                  <a:gd name="connsiteX322" fmla="*/ 877988 w 969342"/>
                  <a:gd name="connsiteY322" fmla="*/ 484655 h 1334676"/>
                  <a:gd name="connsiteX323" fmla="*/ 875450 w 969342"/>
                  <a:gd name="connsiteY323" fmla="*/ 484655 h 1334676"/>
                  <a:gd name="connsiteX324" fmla="*/ 875450 w 969342"/>
                  <a:gd name="connsiteY324" fmla="*/ 487193 h 1334676"/>
                  <a:gd name="connsiteX325" fmla="*/ 877988 w 969342"/>
                  <a:gd name="connsiteY325" fmla="*/ 489730 h 1334676"/>
                  <a:gd name="connsiteX326" fmla="*/ 877988 w 969342"/>
                  <a:gd name="connsiteY326" fmla="*/ 492268 h 1334676"/>
                  <a:gd name="connsiteX327" fmla="*/ 875450 w 969342"/>
                  <a:gd name="connsiteY327" fmla="*/ 494806 h 1334676"/>
                  <a:gd name="connsiteX328" fmla="*/ 872912 w 969342"/>
                  <a:gd name="connsiteY328" fmla="*/ 497343 h 1334676"/>
                  <a:gd name="connsiteX329" fmla="*/ 870375 w 969342"/>
                  <a:gd name="connsiteY329" fmla="*/ 497343 h 1334676"/>
                  <a:gd name="connsiteX330" fmla="*/ 870375 w 969342"/>
                  <a:gd name="connsiteY330" fmla="*/ 510032 h 1334676"/>
                  <a:gd name="connsiteX331" fmla="*/ 865300 w 969342"/>
                  <a:gd name="connsiteY331" fmla="*/ 515107 h 1334676"/>
                  <a:gd name="connsiteX332" fmla="*/ 862762 w 969342"/>
                  <a:gd name="connsiteY332" fmla="*/ 515107 h 1334676"/>
                  <a:gd name="connsiteX333" fmla="*/ 860224 w 969342"/>
                  <a:gd name="connsiteY333" fmla="*/ 517644 h 1334676"/>
                  <a:gd name="connsiteX334" fmla="*/ 860224 w 969342"/>
                  <a:gd name="connsiteY334" fmla="*/ 522720 h 1334676"/>
                  <a:gd name="connsiteX335" fmla="*/ 857687 w 969342"/>
                  <a:gd name="connsiteY335" fmla="*/ 525257 h 1334676"/>
                  <a:gd name="connsiteX336" fmla="*/ 855149 w 969342"/>
                  <a:gd name="connsiteY336" fmla="*/ 527795 h 1334676"/>
                  <a:gd name="connsiteX337" fmla="*/ 855149 w 969342"/>
                  <a:gd name="connsiteY337" fmla="*/ 530333 h 1334676"/>
                  <a:gd name="connsiteX338" fmla="*/ 852611 w 969342"/>
                  <a:gd name="connsiteY338" fmla="*/ 532870 h 1334676"/>
                  <a:gd name="connsiteX339" fmla="*/ 852611 w 969342"/>
                  <a:gd name="connsiteY339" fmla="*/ 535408 h 1334676"/>
                  <a:gd name="connsiteX340" fmla="*/ 855149 w 969342"/>
                  <a:gd name="connsiteY340" fmla="*/ 540483 h 1334676"/>
                  <a:gd name="connsiteX341" fmla="*/ 855149 w 969342"/>
                  <a:gd name="connsiteY341" fmla="*/ 542947 h 1334676"/>
                  <a:gd name="connsiteX342" fmla="*/ 857687 w 969342"/>
                  <a:gd name="connsiteY342" fmla="*/ 550559 h 1334676"/>
                  <a:gd name="connsiteX343" fmla="*/ 857687 w 969342"/>
                  <a:gd name="connsiteY343" fmla="*/ 558172 h 1334676"/>
                  <a:gd name="connsiteX344" fmla="*/ 855149 w 969342"/>
                  <a:gd name="connsiteY344" fmla="*/ 563248 h 1334676"/>
                  <a:gd name="connsiteX345" fmla="*/ 852611 w 969342"/>
                  <a:gd name="connsiteY345" fmla="*/ 568323 h 1334676"/>
                  <a:gd name="connsiteX346" fmla="*/ 847536 w 969342"/>
                  <a:gd name="connsiteY346" fmla="*/ 573398 h 1334676"/>
                  <a:gd name="connsiteX347" fmla="*/ 847536 w 969342"/>
                  <a:gd name="connsiteY347" fmla="*/ 578473 h 1334676"/>
                  <a:gd name="connsiteX348" fmla="*/ 850074 w 969342"/>
                  <a:gd name="connsiteY348" fmla="*/ 583549 h 1334676"/>
                  <a:gd name="connsiteX349" fmla="*/ 855149 w 969342"/>
                  <a:gd name="connsiteY349" fmla="*/ 588624 h 1334676"/>
                  <a:gd name="connsiteX350" fmla="*/ 857687 w 969342"/>
                  <a:gd name="connsiteY350" fmla="*/ 591162 h 1334676"/>
                  <a:gd name="connsiteX351" fmla="*/ 860224 w 969342"/>
                  <a:gd name="connsiteY351" fmla="*/ 596237 h 1334676"/>
                  <a:gd name="connsiteX352" fmla="*/ 862762 w 969342"/>
                  <a:gd name="connsiteY352" fmla="*/ 598775 h 1334676"/>
                  <a:gd name="connsiteX353" fmla="*/ 860224 w 969342"/>
                  <a:gd name="connsiteY353" fmla="*/ 601312 h 1334676"/>
                  <a:gd name="connsiteX354" fmla="*/ 857687 w 969342"/>
                  <a:gd name="connsiteY354" fmla="*/ 608925 h 1334676"/>
                  <a:gd name="connsiteX355" fmla="*/ 857687 w 969342"/>
                  <a:gd name="connsiteY355" fmla="*/ 619076 h 1334676"/>
                  <a:gd name="connsiteX356" fmla="*/ 860224 w 969342"/>
                  <a:gd name="connsiteY356" fmla="*/ 621613 h 1334676"/>
                  <a:gd name="connsiteX357" fmla="*/ 865300 w 969342"/>
                  <a:gd name="connsiteY357" fmla="*/ 624151 h 1334676"/>
                  <a:gd name="connsiteX358" fmla="*/ 865300 w 969342"/>
                  <a:gd name="connsiteY358" fmla="*/ 629226 h 1334676"/>
                  <a:gd name="connsiteX359" fmla="*/ 867837 w 969342"/>
                  <a:gd name="connsiteY359" fmla="*/ 634301 h 1334676"/>
                  <a:gd name="connsiteX360" fmla="*/ 870375 w 969342"/>
                  <a:gd name="connsiteY360" fmla="*/ 634301 h 1334676"/>
                  <a:gd name="connsiteX361" fmla="*/ 870375 w 969342"/>
                  <a:gd name="connsiteY361" fmla="*/ 639376 h 1334676"/>
                  <a:gd name="connsiteX362" fmla="*/ 872912 w 969342"/>
                  <a:gd name="connsiteY362" fmla="*/ 639376 h 1334676"/>
                  <a:gd name="connsiteX363" fmla="*/ 875450 w 969342"/>
                  <a:gd name="connsiteY363" fmla="*/ 641914 h 1334676"/>
                  <a:gd name="connsiteX364" fmla="*/ 877988 w 969342"/>
                  <a:gd name="connsiteY364" fmla="*/ 644452 h 1334676"/>
                  <a:gd name="connsiteX365" fmla="*/ 877988 w 969342"/>
                  <a:gd name="connsiteY365" fmla="*/ 646989 h 1334676"/>
                  <a:gd name="connsiteX366" fmla="*/ 883063 w 969342"/>
                  <a:gd name="connsiteY366" fmla="*/ 649527 h 1334676"/>
                  <a:gd name="connsiteX367" fmla="*/ 880525 w 969342"/>
                  <a:gd name="connsiteY367" fmla="*/ 654602 h 1334676"/>
                  <a:gd name="connsiteX368" fmla="*/ 880525 w 969342"/>
                  <a:gd name="connsiteY368" fmla="*/ 662215 h 1334676"/>
                  <a:gd name="connsiteX369" fmla="*/ 883063 w 969342"/>
                  <a:gd name="connsiteY369" fmla="*/ 664753 h 1334676"/>
                  <a:gd name="connsiteX370" fmla="*/ 883063 w 969342"/>
                  <a:gd name="connsiteY370" fmla="*/ 667290 h 1334676"/>
                  <a:gd name="connsiteX371" fmla="*/ 888138 w 969342"/>
                  <a:gd name="connsiteY371" fmla="*/ 669828 h 1334676"/>
                  <a:gd name="connsiteX372" fmla="*/ 893213 w 969342"/>
                  <a:gd name="connsiteY372" fmla="*/ 672366 h 1334676"/>
                  <a:gd name="connsiteX373" fmla="*/ 895751 w 969342"/>
                  <a:gd name="connsiteY373" fmla="*/ 672366 h 1334676"/>
                  <a:gd name="connsiteX374" fmla="*/ 895751 w 969342"/>
                  <a:gd name="connsiteY374" fmla="*/ 677441 h 1334676"/>
                  <a:gd name="connsiteX375" fmla="*/ 900826 w 969342"/>
                  <a:gd name="connsiteY375" fmla="*/ 679979 h 1334676"/>
                  <a:gd name="connsiteX376" fmla="*/ 903364 w 969342"/>
                  <a:gd name="connsiteY376" fmla="*/ 679979 h 1334676"/>
                  <a:gd name="connsiteX377" fmla="*/ 905902 w 969342"/>
                  <a:gd name="connsiteY377" fmla="*/ 682516 h 1334676"/>
                  <a:gd name="connsiteX378" fmla="*/ 910977 w 969342"/>
                  <a:gd name="connsiteY378" fmla="*/ 682516 h 1334676"/>
                  <a:gd name="connsiteX379" fmla="*/ 916052 w 969342"/>
                  <a:gd name="connsiteY379" fmla="*/ 685054 h 1334676"/>
                  <a:gd name="connsiteX380" fmla="*/ 918590 w 969342"/>
                  <a:gd name="connsiteY380" fmla="*/ 687592 h 1334676"/>
                  <a:gd name="connsiteX381" fmla="*/ 923665 w 969342"/>
                  <a:gd name="connsiteY381" fmla="*/ 690129 h 1334676"/>
                  <a:gd name="connsiteX382" fmla="*/ 926203 w 969342"/>
                  <a:gd name="connsiteY382" fmla="*/ 692667 h 1334676"/>
                  <a:gd name="connsiteX383" fmla="*/ 928740 w 969342"/>
                  <a:gd name="connsiteY383" fmla="*/ 695204 h 1334676"/>
                  <a:gd name="connsiteX384" fmla="*/ 928740 w 969342"/>
                  <a:gd name="connsiteY384" fmla="*/ 697742 h 1334676"/>
                  <a:gd name="connsiteX385" fmla="*/ 931278 w 969342"/>
                  <a:gd name="connsiteY385" fmla="*/ 697742 h 1334676"/>
                  <a:gd name="connsiteX386" fmla="*/ 933816 w 969342"/>
                  <a:gd name="connsiteY386" fmla="*/ 702817 h 1334676"/>
                  <a:gd name="connsiteX387" fmla="*/ 941428 w 969342"/>
                  <a:gd name="connsiteY387" fmla="*/ 705355 h 1334676"/>
                  <a:gd name="connsiteX388" fmla="*/ 941428 w 969342"/>
                  <a:gd name="connsiteY388" fmla="*/ 712968 h 1334676"/>
                  <a:gd name="connsiteX389" fmla="*/ 943966 w 969342"/>
                  <a:gd name="connsiteY389" fmla="*/ 715505 h 1334676"/>
                  <a:gd name="connsiteX390" fmla="*/ 943966 w 969342"/>
                  <a:gd name="connsiteY390" fmla="*/ 718043 h 1334676"/>
                  <a:gd name="connsiteX391" fmla="*/ 941428 w 969342"/>
                  <a:gd name="connsiteY391" fmla="*/ 720581 h 1334676"/>
                  <a:gd name="connsiteX392" fmla="*/ 941428 w 969342"/>
                  <a:gd name="connsiteY392" fmla="*/ 728194 h 1334676"/>
                  <a:gd name="connsiteX393" fmla="*/ 943966 w 969342"/>
                  <a:gd name="connsiteY393" fmla="*/ 730731 h 1334676"/>
                  <a:gd name="connsiteX394" fmla="*/ 946504 w 969342"/>
                  <a:gd name="connsiteY394" fmla="*/ 735806 h 1334676"/>
                  <a:gd name="connsiteX395" fmla="*/ 943966 w 969342"/>
                  <a:gd name="connsiteY395" fmla="*/ 738344 h 1334676"/>
                  <a:gd name="connsiteX396" fmla="*/ 943966 w 969342"/>
                  <a:gd name="connsiteY396" fmla="*/ 743419 h 1334676"/>
                  <a:gd name="connsiteX397" fmla="*/ 941428 w 969342"/>
                  <a:gd name="connsiteY397" fmla="*/ 745957 h 1334676"/>
                  <a:gd name="connsiteX398" fmla="*/ 941428 w 969342"/>
                  <a:gd name="connsiteY398" fmla="*/ 763710 h 1334676"/>
                  <a:gd name="connsiteX399" fmla="*/ 943966 w 969342"/>
                  <a:gd name="connsiteY399" fmla="*/ 766247 h 1334676"/>
                  <a:gd name="connsiteX400" fmla="*/ 941428 w 969342"/>
                  <a:gd name="connsiteY400" fmla="*/ 768785 h 1334676"/>
                  <a:gd name="connsiteX401" fmla="*/ 941428 w 969342"/>
                  <a:gd name="connsiteY401" fmla="*/ 778936 h 1334676"/>
                  <a:gd name="connsiteX402" fmla="*/ 943966 w 969342"/>
                  <a:gd name="connsiteY402" fmla="*/ 784011 h 1334676"/>
                  <a:gd name="connsiteX403" fmla="*/ 946504 w 969342"/>
                  <a:gd name="connsiteY403" fmla="*/ 789086 h 1334676"/>
                  <a:gd name="connsiteX404" fmla="*/ 946504 w 969342"/>
                  <a:gd name="connsiteY404" fmla="*/ 791624 h 1334676"/>
                  <a:gd name="connsiteX405" fmla="*/ 951579 w 969342"/>
                  <a:gd name="connsiteY405" fmla="*/ 796699 h 1334676"/>
                  <a:gd name="connsiteX406" fmla="*/ 951579 w 969342"/>
                  <a:gd name="connsiteY406" fmla="*/ 801774 h 1334676"/>
                  <a:gd name="connsiteX407" fmla="*/ 949041 w 969342"/>
                  <a:gd name="connsiteY407" fmla="*/ 804312 h 1334676"/>
                  <a:gd name="connsiteX408" fmla="*/ 949041 w 969342"/>
                  <a:gd name="connsiteY408" fmla="*/ 806849 h 1334676"/>
                  <a:gd name="connsiteX409" fmla="*/ 951579 w 969342"/>
                  <a:gd name="connsiteY409" fmla="*/ 811925 h 1334676"/>
                  <a:gd name="connsiteX410" fmla="*/ 954117 w 969342"/>
                  <a:gd name="connsiteY410" fmla="*/ 817000 h 1334676"/>
                  <a:gd name="connsiteX411" fmla="*/ 954117 w 969342"/>
                  <a:gd name="connsiteY411" fmla="*/ 822075 h 1334676"/>
                  <a:gd name="connsiteX412" fmla="*/ 956654 w 969342"/>
                  <a:gd name="connsiteY412" fmla="*/ 824613 h 1334676"/>
                  <a:gd name="connsiteX413" fmla="*/ 956654 w 969342"/>
                  <a:gd name="connsiteY413" fmla="*/ 827150 h 1334676"/>
                  <a:gd name="connsiteX414" fmla="*/ 959192 w 969342"/>
                  <a:gd name="connsiteY414" fmla="*/ 829688 h 1334676"/>
                  <a:gd name="connsiteX415" fmla="*/ 961730 w 969342"/>
                  <a:gd name="connsiteY415" fmla="*/ 834763 h 1334676"/>
                  <a:gd name="connsiteX416" fmla="*/ 964267 w 969342"/>
                  <a:gd name="connsiteY416" fmla="*/ 837301 h 1334676"/>
                  <a:gd name="connsiteX417" fmla="*/ 964267 w 969342"/>
                  <a:gd name="connsiteY417" fmla="*/ 842376 h 1334676"/>
                  <a:gd name="connsiteX418" fmla="*/ 969342 w 969342"/>
                  <a:gd name="connsiteY418" fmla="*/ 847451 h 1334676"/>
                  <a:gd name="connsiteX419" fmla="*/ 969342 w 969342"/>
                  <a:gd name="connsiteY419" fmla="*/ 852527 h 1334676"/>
                  <a:gd name="connsiteX420" fmla="*/ 966805 w 969342"/>
                  <a:gd name="connsiteY420" fmla="*/ 852527 h 1334676"/>
                  <a:gd name="connsiteX421" fmla="*/ 966805 w 969342"/>
                  <a:gd name="connsiteY421" fmla="*/ 855065 h 1334676"/>
                  <a:gd name="connsiteX422" fmla="*/ 964267 w 969342"/>
                  <a:gd name="connsiteY422" fmla="*/ 857602 h 1334676"/>
                  <a:gd name="connsiteX423" fmla="*/ 961730 w 969342"/>
                  <a:gd name="connsiteY423" fmla="*/ 857602 h 1334676"/>
                  <a:gd name="connsiteX424" fmla="*/ 959192 w 969342"/>
                  <a:gd name="connsiteY424" fmla="*/ 860140 h 1334676"/>
                  <a:gd name="connsiteX425" fmla="*/ 954117 w 969342"/>
                  <a:gd name="connsiteY425" fmla="*/ 865215 h 1334676"/>
                  <a:gd name="connsiteX426" fmla="*/ 951579 w 969342"/>
                  <a:gd name="connsiteY426" fmla="*/ 870290 h 1334676"/>
                  <a:gd name="connsiteX427" fmla="*/ 946504 w 969342"/>
                  <a:gd name="connsiteY427" fmla="*/ 875365 h 1334676"/>
                  <a:gd name="connsiteX428" fmla="*/ 941428 w 969342"/>
                  <a:gd name="connsiteY428" fmla="*/ 882978 h 1334676"/>
                  <a:gd name="connsiteX429" fmla="*/ 938891 w 969342"/>
                  <a:gd name="connsiteY429" fmla="*/ 893129 h 1334676"/>
                  <a:gd name="connsiteX430" fmla="*/ 936353 w 969342"/>
                  <a:gd name="connsiteY430" fmla="*/ 900742 h 1334676"/>
                  <a:gd name="connsiteX431" fmla="*/ 936353 w 969342"/>
                  <a:gd name="connsiteY431" fmla="*/ 908354 h 1334676"/>
                  <a:gd name="connsiteX432" fmla="*/ 933816 w 969342"/>
                  <a:gd name="connsiteY432" fmla="*/ 910892 h 1334676"/>
                  <a:gd name="connsiteX433" fmla="*/ 928740 w 969342"/>
                  <a:gd name="connsiteY433" fmla="*/ 910892 h 1334676"/>
                  <a:gd name="connsiteX434" fmla="*/ 926203 w 969342"/>
                  <a:gd name="connsiteY434" fmla="*/ 913430 h 1334676"/>
                  <a:gd name="connsiteX435" fmla="*/ 923665 w 969342"/>
                  <a:gd name="connsiteY435" fmla="*/ 918505 h 1334676"/>
                  <a:gd name="connsiteX436" fmla="*/ 918590 w 969342"/>
                  <a:gd name="connsiteY436" fmla="*/ 923580 h 1334676"/>
                  <a:gd name="connsiteX437" fmla="*/ 913514 w 969342"/>
                  <a:gd name="connsiteY437" fmla="*/ 928656 h 1334676"/>
                  <a:gd name="connsiteX438" fmla="*/ 908439 w 969342"/>
                  <a:gd name="connsiteY438" fmla="*/ 931193 h 1334676"/>
                  <a:gd name="connsiteX439" fmla="*/ 900826 w 969342"/>
                  <a:gd name="connsiteY439" fmla="*/ 938806 h 1334676"/>
                  <a:gd name="connsiteX440" fmla="*/ 898289 w 969342"/>
                  <a:gd name="connsiteY440" fmla="*/ 941344 h 1334676"/>
                  <a:gd name="connsiteX441" fmla="*/ 895751 w 969342"/>
                  <a:gd name="connsiteY441" fmla="*/ 946419 h 1334676"/>
                  <a:gd name="connsiteX442" fmla="*/ 890676 w 969342"/>
                  <a:gd name="connsiteY442" fmla="*/ 951494 h 1334676"/>
                  <a:gd name="connsiteX443" fmla="*/ 885601 w 969342"/>
                  <a:gd name="connsiteY443" fmla="*/ 956570 h 1334676"/>
                  <a:gd name="connsiteX444" fmla="*/ 880525 w 969342"/>
                  <a:gd name="connsiteY444" fmla="*/ 961645 h 1334676"/>
                  <a:gd name="connsiteX445" fmla="*/ 875450 w 969342"/>
                  <a:gd name="connsiteY445" fmla="*/ 966720 h 1334676"/>
                  <a:gd name="connsiteX446" fmla="*/ 867837 w 969342"/>
                  <a:gd name="connsiteY446" fmla="*/ 974333 h 1334676"/>
                  <a:gd name="connsiteX447" fmla="*/ 862762 w 969342"/>
                  <a:gd name="connsiteY447" fmla="*/ 979408 h 1334676"/>
                  <a:gd name="connsiteX448" fmla="*/ 855149 w 969342"/>
                  <a:gd name="connsiteY448" fmla="*/ 987021 h 1334676"/>
                  <a:gd name="connsiteX449" fmla="*/ 850074 w 969342"/>
                  <a:gd name="connsiteY449" fmla="*/ 992096 h 1334676"/>
                  <a:gd name="connsiteX450" fmla="*/ 842461 w 969342"/>
                  <a:gd name="connsiteY450" fmla="*/ 997171 h 1334676"/>
                  <a:gd name="connsiteX451" fmla="*/ 837386 w 969342"/>
                  <a:gd name="connsiteY451" fmla="*/ 1002247 h 1334676"/>
                  <a:gd name="connsiteX452" fmla="*/ 834848 w 969342"/>
                  <a:gd name="connsiteY452" fmla="*/ 1007322 h 1334676"/>
                  <a:gd name="connsiteX453" fmla="*/ 829773 w 969342"/>
                  <a:gd name="connsiteY453" fmla="*/ 1017473 h 1334676"/>
                  <a:gd name="connsiteX454" fmla="*/ 824697 w 969342"/>
                  <a:gd name="connsiteY454" fmla="*/ 1025085 h 1334676"/>
                  <a:gd name="connsiteX455" fmla="*/ 819622 w 969342"/>
                  <a:gd name="connsiteY455" fmla="*/ 1032699 h 1334676"/>
                  <a:gd name="connsiteX456" fmla="*/ 817085 w 969342"/>
                  <a:gd name="connsiteY456" fmla="*/ 1037773 h 1334676"/>
                  <a:gd name="connsiteX457" fmla="*/ 799332 w 969342"/>
                  <a:gd name="connsiteY457" fmla="*/ 1037773 h 1334676"/>
                  <a:gd name="connsiteX458" fmla="*/ 794257 w 969342"/>
                  <a:gd name="connsiteY458" fmla="*/ 1040311 h 1334676"/>
                  <a:gd name="connsiteX459" fmla="*/ 789181 w 969342"/>
                  <a:gd name="connsiteY459" fmla="*/ 1040311 h 1334676"/>
                  <a:gd name="connsiteX460" fmla="*/ 781568 w 969342"/>
                  <a:gd name="connsiteY460" fmla="*/ 1045387 h 1334676"/>
                  <a:gd name="connsiteX461" fmla="*/ 773956 w 969342"/>
                  <a:gd name="connsiteY461" fmla="*/ 1050462 h 1334676"/>
                  <a:gd name="connsiteX462" fmla="*/ 748590 w 969342"/>
                  <a:gd name="connsiteY462" fmla="*/ 1050462 h 1334676"/>
                  <a:gd name="connsiteX463" fmla="*/ 746052 w 969342"/>
                  <a:gd name="connsiteY463" fmla="*/ 1052999 h 1334676"/>
                  <a:gd name="connsiteX464" fmla="*/ 740977 w 969342"/>
                  <a:gd name="connsiteY464" fmla="*/ 1055537 h 1334676"/>
                  <a:gd name="connsiteX465" fmla="*/ 738439 w 969342"/>
                  <a:gd name="connsiteY465" fmla="*/ 1055537 h 1334676"/>
                  <a:gd name="connsiteX466" fmla="*/ 733364 w 969342"/>
                  <a:gd name="connsiteY466" fmla="*/ 1058075 h 1334676"/>
                  <a:gd name="connsiteX467" fmla="*/ 728289 w 969342"/>
                  <a:gd name="connsiteY467" fmla="*/ 1060612 h 1334676"/>
                  <a:gd name="connsiteX468" fmla="*/ 723214 w 969342"/>
                  <a:gd name="connsiteY468" fmla="*/ 1063150 h 1334676"/>
                  <a:gd name="connsiteX469" fmla="*/ 720676 w 969342"/>
                  <a:gd name="connsiteY469" fmla="*/ 1063150 h 1334676"/>
                  <a:gd name="connsiteX470" fmla="*/ 718138 w 969342"/>
                  <a:gd name="connsiteY470" fmla="*/ 1065687 h 1334676"/>
                  <a:gd name="connsiteX471" fmla="*/ 718138 w 969342"/>
                  <a:gd name="connsiteY471" fmla="*/ 1068225 h 1334676"/>
                  <a:gd name="connsiteX472" fmla="*/ 715601 w 969342"/>
                  <a:gd name="connsiteY472" fmla="*/ 1073300 h 1334676"/>
                  <a:gd name="connsiteX473" fmla="*/ 715601 w 969342"/>
                  <a:gd name="connsiteY473" fmla="*/ 1078376 h 1334676"/>
                  <a:gd name="connsiteX474" fmla="*/ 718138 w 969342"/>
                  <a:gd name="connsiteY474" fmla="*/ 1080913 h 1334676"/>
                  <a:gd name="connsiteX475" fmla="*/ 718138 w 969342"/>
                  <a:gd name="connsiteY475" fmla="*/ 1083451 h 1334676"/>
                  <a:gd name="connsiteX476" fmla="*/ 723214 w 969342"/>
                  <a:gd name="connsiteY476" fmla="*/ 1088526 h 1334676"/>
                  <a:gd name="connsiteX477" fmla="*/ 728289 w 969342"/>
                  <a:gd name="connsiteY477" fmla="*/ 1093602 h 1334676"/>
                  <a:gd name="connsiteX478" fmla="*/ 730826 w 969342"/>
                  <a:gd name="connsiteY478" fmla="*/ 1098677 h 1334676"/>
                  <a:gd name="connsiteX479" fmla="*/ 733364 w 969342"/>
                  <a:gd name="connsiteY479" fmla="*/ 1098677 h 1334676"/>
                  <a:gd name="connsiteX480" fmla="*/ 735902 w 969342"/>
                  <a:gd name="connsiteY480" fmla="*/ 1103752 h 1334676"/>
                  <a:gd name="connsiteX481" fmla="*/ 740977 w 969342"/>
                  <a:gd name="connsiteY481" fmla="*/ 1106290 h 1334676"/>
                  <a:gd name="connsiteX482" fmla="*/ 746052 w 969342"/>
                  <a:gd name="connsiteY482" fmla="*/ 1111365 h 1334676"/>
                  <a:gd name="connsiteX483" fmla="*/ 748590 w 969342"/>
                  <a:gd name="connsiteY483" fmla="*/ 1113902 h 1334676"/>
                  <a:gd name="connsiteX484" fmla="*/ 756203 w 969342"/>
                  <a:gd name="connsiteY484" fmla="*/ 1124053 h 1334676"/>
                  <a:gd name="connsiteX485" fmla="*/ 758740 w 969342"/>
                  <a:gd name="connsiteY485" fmla="*/ 1124053 h 1334676"/>
                  <a:gd name="connsiteX486" fmla="*/ 761278 w 969342"/>
                  <a:gd name="connsiteY486" fmla="*/ 1129128 h 1334676"/>
                  <a:gd name="connsiteX487" fmla="*/ 763815 w 969342"/>
                  <a:gd name="connsiteY487" fmla="*/ 1131666 h 1334676"/>
                  <a:gd name="connsiteX488" fmla="*/ 781568 w 969342"/>
                  <a:gd name="connsiteY488" fmla="*/ 1131666 h 1334676"/>
                  <a:gd name="connsiteX489" fmla="*/ 786644 w 969342"/>
                  <a:gd name="connsiteY489" fmla="*/ 1134204 h 1334676"/>
                  <a:gd name="connsiteX490" fmla="*/ 791719 w 969342"/>
                  <a:gd name="connsiteY490" fmla="*/ 1136741 h 1334676"/>
                  <a:gd name="connsiteX491" fmla="*/ 799332 w 969342"/>
                  <a:gd name="connsiteY491" fmla="*/ 1136741 h 1334676"/>
                  <a:gd name="connsiteX492" fmla="*/ 801869 w 969342"/>
                  <a:gd name="connsiteY492" fmla="*/ 1139279 h 1334676"/>
                  <a:gd name="connsiteX493" fmla="*/ 804407 w 969342"/>
                  <a:gd name="connsiteY493" fmla="*/ 1141816 h 1334676"/>
                  <a:gd name="connsiteX494" fmla="*/ 806945 w 969342"/>
                  <a:gd name="connsiteY494" fmla="*/ 1144354 h 1334676"/>
                  <a:gd name="connsiteX495" fmla="*/ 806945 w 969342"/>
                  <a:gd name="connsiteY495" fmla="*/ 1146892 h 1334676"/>
                  <a:gd name="connsiteX496" fmla="*/ 804407 w 969342"/>
                  <a:gd name="connsiteY496" fmla="*/ 1154504 h 1334676"/>
                  <a:gd name="connsiteX497" fmla="*/ 801869 w 969342"/>
                  <a:gd name="connsiteY497" fmla="*/ 1159580 h 1334676"/>
                  <a:gd name="connsiteX498" fmla="*/ 794257 w 969342"/>
                  <a:gd name="connsiteY498" fmla="*/ 1164655 h 1334676"/>
                  <a:gd name="connsiteX499" fmla="*/ 789181 w 969342"/>
                  <a:gd name="connsiteY499" fmla="*/ 1167193 h 1334676"/>
                  <a:gd name="connsiteX500" fmla="*/ 781568 w 969342"/>
                  <a:gd name="connsiteY500" fmla="*/ 1172268 h 1334676"/>
                  <a:gd name="connsiteX501" fmla="*/ 779031 w 969342"/>
                  <a:gd name="connsiteY501" fmla="*/ 1174806 h 1334676"/>
                  <a:gd name="connsiteX502" fmla="*/ 771418 w 969342"/>
                  <a:gd name="connsiteY502" fmla="*/ 1177343 h 1334676"/>
                  <a:gd name="connsiteX503" fmla="*/ 763805 w 969342"/>
                  <a:gd name="connsiteY503" fmla="*/ 1177343 h 1334676"/>
                  <a:gd name="connsiteX504" fmla="*/ 758730 w 969342"/>
                  <a:gd name="connsiteY504" fmla="*/ 1179881 h 1334676"/>
                  <a:gd name="connsiteX505" fmla="*/ 756192 w 969342"/>
                  <a:gd name="connsiteY505" fmla="*/ 1182418 h 1334676"/>
                  <a:gd name="connsiteX506" fmla="*/ 753654 w 969342"/>
                  <a:gd name="connsiteY506" fmla="*/ 1184956 h 1334676"/>
                  <a:gd name="connsiteX507" fmla="*/ 748579 w 969342"/>
                  <a:gd name="connsiteY507" fmla="*/ 1192569 h 1334676"/>
                  <a:gd name="connsiteX508" fmla="*/ 746042 w 969342"/>
                  <a:gd name="connsiteY508" fmla="*/ 1195107 h 1334676"/>
                  <a:gd name="connsiteX509" fmla="*/ 740966 w 969342"/>
                  <a:gd name="connsiteY509" fmla="*/ 1200182 h 1334676"/>
                  <a:gd name="connsiteX510" fmla="*/ 740966 w 969342"/>
                  <a:gd name="connsiteY510" fmla="*/ 1205257 h 1334676"/>
                  <a:gd name="connsiteX511" fmla="*/ 738429 w 969342"/>
                  <a:gd name="connsiteY511" fmla="*/ 1207795 h 1334676"/>
                  <a:gd name="connsiteX512" fmla="*/ 738429 w 969342"/>
                  <a:gd name="connsiteY512" fmla="*/ 1212870 h 1334676"/>
                  <a:gd name="connsiteX513" fmla="*/ 735891 w 969342"/>
                  <a:gd name="connsiteY513" fmla="*/ 1215407 h 1334676"/>
                  <a:gd name="connsiteX514" fmla="*/ 720665 w 969342"/>
                  <a:gd name="connsiteY514" fmla="*/ 1215407 h 1334676"/>
                  <a:gd name="connsiteX515" fmla="*/ 720665 w 969342"/>
                  <a:gd name="connsiteY515" fmla="*/ 1212870 h 1334676"/>
                  <a:gd name="connsiteX516" fmla="*/ 715590 w 969342"/>
                  <a:gd name="connsiteY516" fmla="*/ 1207795 h 1334676"/>
                  <a:gd name="connsiteX517" fmla="*/ 710515 w 969342"/>
                  <a:gd name="connsiteY517" fmla="*/ 1200182 h 1334676"/>
                  <a:gd name="connsiteX518" fmla="*/ 705440 w 969342"/>
                  <a:gd name="connsiteY518" fmla="*/ 1197644 h 1334676"/>
                  <a:gd name="connsiteX519" fmla="*/ 705440 w 969342"/>
                  <a:gd name="connsiteY519" fmla="*/ 1195107 h 1334676"/>
                  <a:gd name="connsiteX520" fmla="*/ 700364 w 969342"/>
                  <a:gd name="connsiteY520" fmla="*/ 1197644 h 1334676"/>
                  <a:gd name="connsiteX521" fmla="*/ 695289 w 969342"/>
                  <a:gd name="connsiteY521" fmla="*/ 1197644 h 1334676"/>
                  <a:gd name="connsiteX522" fmla="*/ 690214 w 969342"/>
                  <a:gd name="connsiteY522" fmla="*/ 1200182 h 1334676"/>
                  <a:gd name="connsiteX523" fmla="*/ 687676 w 969342"/>
                  <a:gd name="connsiteY523" fmla="*/ 1202719 h 1334676"/>
                  <a:gd name="connsiteX524" fmla="*/ 685139 w 969342"/>
                  <a:gd name="connsiteY524" fmla="*/ 1205257 h 1334676"/>
                  <a:gd name="connsiteX525" fmla="*/ 680063 w 969342"/>
                  <a:gd name="connsiteY525" fmla="*/ 1207795 h 1334676"/>
                  <a:gd name="connsiteX526" fmla="*/ 674988 w 969342"/>
                  <a:gd name="connsiteY526" fmla="*/ 1210332 h 1334676"/>
                  <a:gd name="connsiteX527" fmla="*/ 672450 w 969342"/>
                  <a:gd name="connsiteY527" fmla="*/ 1215407 h 1334676"/>
                  <a:gd name="connsiteX528" fmla="*/ 672450 w 969342"/>
                  <a:gd name="connsiteY528" fmla="*/ 1217945 h 1334676"/>
                  <a:gd name="connsiteX529" fmla="*/ 674988 w 969342"/>
                  <a:gd name="connsiteY529" fmla="*/ 1220483 h 1334676"/>
                  <a:gd name="connsiteX530" fmla="*/ 680063 w 969342"/>
                  <a:gd name="connsiteY530" fmla="*/ 1225558 h 1334676"/>
                  <a:gd name="connsiteX531" fmla="*/ 682601 w 969342"/>
                  <a:gd name="connsiteY531" fmla="*/ 1225558 h 1334676"/>
                  <a:gd name="connsiteX532" fmla="*/ 685139 w 969342"/>
                  <a:gd name="connsiteY532" fmla="*/ 1228096 h 1334676"/>
                  <a:gd name="connsiteX533" fmla="*/ 687676 w 969342"/>
                  <a:gd name="connsiteY533" fmla="*/ 1230633 h 1334676"/>
                  <a:gd name="connsiteX534" fmla="*/ 690214 w 969342"/>
                  <a:gd name="connsiteY534" fmla="*/ 1230633 h 1334676"/>
                  <a:gd name="connsiteX535" fmla="*/ 690214 w 969342"/>
                  <a:gd name="connsiteY535" fmla="*/ 1233171 h 1334676"/>
                  <a:gd name="connsiteX536" fmla="*/ 692751 w 969342"/>
                  <a:gd name="connsiteY536" fmla="*/ 1233171 h 1334676"/>
                  <a:gd name="connsiteX537" fmla="*/ 690214 w 969342"/>
                  <a:gd name="connsiteY537" fmla="*/ 1235709 h 1334676"/>
                  <a:gd name="connsiteX538" fmla="*/ 687676 w 969342"/>
                  <a:gd name="connsiteY538" fmla="*/ 1238246 h 1334676"/>
                  <a:gd name="connsiteX539" fmla="*/ 680063 w 969342"/>
                  <a:gd name="connsiteY539" fmla="*/ 1240784 h 1334676"/>
                  <a:gd name="connsiteX540" fmla="*/ 674988 w 969342"/>
                  <a:gd name="connsiteY540" fmla="*/ 1243321 h 1334676"/>
                  <a:gd name="connsiteX541" fmla="*/ 667375 w 969342"/>
                  <a:gd name="connsiteY541" fmla="*/ 1248397 h 1334676"/>
                  <a:gd name="connsiteX542" fmla="*/ 662300 w 969342"/>
                  <a:gd name="connsiteY542" fmla="*/ 1250934 h 1334676"/>
                  <a:gd name="connsiteX543" fmla="*/ 657225 w 969342"/>
                  <a:gd name="connsiteY543" fmla="*/ 1256010 h 1334676"/>
                  <a:gd name="connsiteX544" fmla="*/ 649612 w 969342"/>
                  <a:gd name="connsiteY544" fmla="*/ 1258547 h 1334676"/>
                  <a:gd name="connsiteX545" fmla="*/ 641999 w 969342"/>
                  <a:gd name="connsiteY545" fmla="*/ 1261085 h 1334676"/>
                  <a:gd name="connsiteX546" fmla="*/ 636924 w 969342"/>
                  <a:gd name="connsiteY546" fmla="*/ 1261085 h 1334676"/>
                  <a:gd name="connsiteX547" fmla="*/ 631848 w 969342"/>
                  <a:gd name="connsiteY547" fmla="*/ 1263623 h 1334676"/>
                  <a:gd name="connsiteX548" fmla="*/ 629311 w 969342"/>
                  <a:gd name="connsiteY548" fmla="*/ 1263623 h 1334676"/>
                  <a:gd name="connsiteX549" fmla="*/ 626773 w 969342"/>
                  <a:gd name="connsiteY549" fmla="*/ 1261085 h 1334676"/>
                  <a:gd name="connsiteX550" fmla="*/ 624235 w 969342"/>
                  <a:gd name="connsiteY550" fmla="*/ 1261085 h 1334676"/>
                  <a:gd name="connsiteX551" fmla="*/ 621698 w 969342"/>
                  <a:gd name="connsiteY551" fmla="*/ 1263623 h 1334676"/>
                  <a:gd name="connsiteX552" fmla="*/ 619160 w 969342"/>
                  <a:gd name="connsiteY552" fmla="*/ 1266160 h 1334676"/>
                  <a:gd name="connsiteX553" fmla="*/ 611547 w 969342"/>
                  <a:gd name="connsiteY553" fmla="*/ 1266160 h 1334676"/>
                  <a:gd name="connsiteX554" fmla="*/ 611547 w 969342"/>
                  <a:gd name="connsiteY554" fmla="*/ 1268698 h 1334676"/>
                  <a:gd name="connsiteX555" fmla="*/ 609010 w 969342"/>
                  <a:gd name="connsiteY555" fmla="*/ 1271235 h 1334676"/>
                  <a:gd name="connsiteX556" fmla="*/ 606472 w 969342"/>
                  <a:gd name="connsiteY556" fmla="*/ 1276311 h 1334676"/>
                  <a:gd name="connsiteX557" fmla="*/ 601397 w 969342"/>
                  <a:gd name="connsiteY557" fmla="*/ 1283924 h 1334676"/>
                  <a:gd name="connsiteX558" fmla="*/ 598859 w 969342"/>
                  <a:gd name="connsiteY558" fmla="*/ 1286461 h 1334676"/>
                  <a:gd name="connsiteX559" fmla="*/ 596322 w 969342"/>
                  <a:gd name="connsiteY559" fmla="*/ 1288999 h 1334676"/>
                  <a:gd name="connsiteX560" fmla="*/ 596322 w 969342"/>
                  <a:gd name="connsiteY560" fmla="*/ 1294074 h 1334676"/>
                  <a:gd name="connsiteX561" fmla="*/ 593784 w 969342"/>
                  <a:gd name="connsiteY561" fmla="*/ 1299149 h 1334676"/>
                  <a:gd name="connsiteX562" fmla="*/ 593784 w 969342"/>
                  <a:gd name="connsiteY562" fmla="*/ 1311838 h 1334676"/>
                  <a:gd name="connsiteX563" fmla="*/ 591246 w 969342"/>
                  <a:gd name="connsiteY563" fmla="*/ 1311838 h 1334676"/>
                  <a:gd name="connsiteX564" fmla="*/ 591246 w 969342"/>
                  <a:gd name="connsiteY564" fmla="*/ 1309300 h 1334676"/>
                  <a:gd name="connsiteX565" fmla="*/ 588709 w 969342"/>
                  <a:gd name="connsiteY565" fmla="*/ 1306762 h 1334676"/>
                  <a:gd name="connsiteX566" fmla="*/ 583633 w 969342"/>
                  <a:gd name="connsiteY566" fmla="*/ 1301687 h 1334676"/>
                  <a:gd name="connsiteX567" fmla="*/ 576021 w 969342"/>
                  <a:gd name="connsiteY567" fmla="*/ 1299149 h 1334676"/>
                  <a:gd name="connsiteX568" fmla="*/ 570945 w 969342"/>
                  <a:gd name="connsiteY568" fmla="*/ 1296612 h 1334676"/>
                  <a:gd name="connsiteX569" fmla="*/ 565870 w 969342"/>
                  <a:gd name="connsiteY569" fmla="*/ 1294074 h 1334676"/>
                  <a:gd name="connsiteX570" fmla="*/ 558257 w 969342"/>
                  <a:gd name="connsiteY570" fmla="*/ 1294074 h 1334676"/>
                  <a:gd name="connsiteX571" fmla="*/ 550644 w 969342"/>
                  <a:gd name="connsiteY571" fmla="*/ 1296612 h 1334676"/>
                  <a:gd name="connsiteX572" fmla="*/ 545569 w 969342"/>
                  <a:gd name="connsiteY572" fmla="*/ 1301687 h 1334676"/>
                  <a:gd name="connsiteX573" fmla="*/ 543031 w 969342"/>
                  <a:gd name="connsiteY573" fmla="*/ 1306762 h 1334676"/>
                  <a:gd name="connsiteX574" fmla="*/ 540494 w 969342"/>
                  <a:gd name="connsiteY574" fmla="*/ 1311838 h 1334676"/>
                  <a:gd name="connsiteX575" fmla="*/ 537956 w 969342"/>
                  <a:gd name="connsiteY575" fmla="*/ 1316913 h 1334676"/>
                  <a:gd name="connsiteX576" fmla="*/ 537956 w 969342"/>
                  <a:gd name="connsiteY576" fmla="*/ 1319450 h 1334676"/>
                  <a:gd name="connsiteX577" fmla="*/ 535418 w 969342"/>
                  <a:gd name="connsiteY577" fmla="*/ 1321988 h 1334676"/>
                  <a:gd name="connsiteX578" fmla="*/ 484676 w 969342"/>
                  <a:gd name="connsiteY578" fmla="*/ 1321988 h 1334676"/>
                  <a:gd name="connsiteX579" fmla="*/ 477063 w 969342"/>
                  <a:gd name="connsiteY579" fmla="*/ 1324526 h 1334676"/>
                  <a:gd name="connsiteX580" fmla="*/ 471988 w 969342"/>
                  <a:gd name="connsiteY580" fmla="*/ 1324526 h 1334676"/>
                  <a:gd name="connsiteX581" fmla="*/ 471988 w 969342"/>
                  <a:gd name="connsiteY581" fmla="*/ 1321988 h 1334676"/>
                  <a:gd name="connsiteX582" fmla="*/ 466913 w 969342"/>
                  <a:gd name="connsiteY582" fmla="*/ 1314375 h 1334676"/>
                  <a:gd name="connsiteX583" fmla="*/ 459300 w 969342"/>
                  <a:gd name="connsiteY583" fmla="*/ 1306762 h 1334676"/>
                  <a:gd name="connsiteX584" fmla="*/ 456763 w 969342"/>
                  <a:gd name="connsiteY584" fmla="*/ 1299149 h 1334676"/>
                  <a:gd name="connsiteX585" fmla="*/ 451687 w 969342"/>
                  <a:gd name="connsiteY585" fmla="*/ 1294074 h 1334676"/>
                  <a:gd name="connsiteX586" fmla="*/ 449150 w 969342"/>
                  <a:gd name="connsiteY586" fmla="*/ 1291536 h 1334676"/>
                  <a:gd name="connsiteX587" fmla="*/ 441537 w 969342"/>
                  <a:gd name="connsiteY587" fmla="*/ 1291536 h 1334676"/>
                  <a:gd name="connsiteX588" fmla="*/ 433924 w 969342"/>
                  <a:gd name="connsiteY588" fmla="*/ 1288999 h 1334676"/>
                  <a:gd name="connsiteX589" fmla="*/ 426311 w 969342"/>
                  <a:gd name="connsiteY589" fmla="*/ 1288999 h 1334676"/>
                  <a:gd name="connsiteX590" fmla="*/ 416160 w 969342"/>
                  <a:gd name="connsiteY590" fmla="*/ 1283924 h 1334676"/>
                  <a:gd name="connsiteX591" fmla="*/ 411085 w 969342"/>
                  <a:gd name="connsiteY591" fmla="*/ 1281386 h 1334676"/>
                  <a:gd name="connsiteX592" fmla="*/ 406010 w 969342"/>
                  <a:gd name="connsiteY592" fmla="*/ 1281386 h 1334676"/>
                  <a:gd name="connsiteX593" fmla="*/ 393322 w 969342"/>
                  <a:gd name="connsiteY593" fmla="*/ 1273773 h 1334676"/>
                  <a:gd name="connsiteX594" fmla="*/ 388246 w 969342"/>
                  <a:gd name="connsiteY594" fmla="*/ 1271235 h 1334676"/>
                  <a:gd name="connsiteX595" fmla="*/ 388246 w 969342"/>
                  <a:gd name="connsiteY595" fmla="*/ 1268698 h 1334676"/>
                  <a:gd name="connsiteX596" fmla="*/ 383171 w 969342"/>
                  <a:gd name="connsiteY596" fmla="*/ 1261085 h 1334676"/>
                  <a:gd name="connsiteX597" fmla="*/ 383171 w 969342"/>
                  <a:gd name="connsiteY597" fmla="*/ 1256010 h 1334676"/>
                  <a:gd name="connsiteX598" fmla="*/ 378096 w 969342"/>
                  <a:gd name="connsiteY598" fmla="*/ 1250934 h 1334676"/>
                  <a:gd name="connsiteX599" fmla="*/ 367945 w 969342"/>
                  <a:gd name="connsiteY599" fmla="*/ 1245859 h 1334676"/>
                  <a:gd name="connsiteX600" fmla="*/ 362870 w 969342"/>
                  <a:gd name="connsiteY600" fmla="*/ 1243321 h 1334676"/>
                  <a:gd name="connsiteX601" fmla="*/ 360333 w 969342"/>
                  <a:gd name="connsiteY601" fmla="*/ 1240784 h 1334676"/>
                  <a:gd name="connsiteX602" fmla="*/ 355257 w 969342"/>
                  <a:gd name="connsiteY602" fmla="*/ 1235709 h 1334676"/>
                  <a:gd name="connsiteX603" fmla="*/ 345107 w 969342"/>
                  <a:gd name="connsiteY603" fmla="*/ 1235709 h 1334676"/>
                  <a:gd name="connsiteX604" fmla="*/ 342569 w 969342"/>
                  <a:gd name="connsiteY604" fmla="*/ 1238246 h 1334676"/>
                  <a:gd name="connsiteX605" fmla="*/ 337494 w 969342"/>
                  <a:gd name="connsiteY605" fmla="*/ 1238246 h 1334676"/>
                  <a:gd name="connsiteX606" fmla="*/ 337494 w 969342"/>
                  <a:gd name="connsiteY606" fmla="*/ 1235709 h 1334676"/>
                  <a:gd name="connsiteX607" fmla="*/ 334956 w 969342"/>
                  <a:gd name="connsiteY607" fmla="*/ 1233171 h 1334676"/>
                  <a:gd name="connsiteX608" fmla="*/ 334956 w 969342"/>
                  <a:gd name="connsiteY608" fmla="*/ 1230633 h 1334676"/>
                  <a:gd name="connsiteX609" fmla="*/ 332419 w 969342"/>
                  <a:gd name="connsiteY609" fmla="*/ 1225558 h 1334676"/>
                  <a:gd name="connsiteX610" fmla="*/ 332419 w 969342"/>
                  <a:gd name="connsiteY610" fmla="*/ 1223021 h 1334676"/>
                  <a:gd name="connsiteX611" fmla="*/ 329881 w 969342"/>
                  <a:gd name="connsiteY611" fmla="*/ 1220483 h 1334676"/>
                  <a:gd name="connsiteX612" fmla="*/ 324806 w 969342"/>
                  <a:gd name="connsiteY612" fmla="*/ 1215407 h 1334676"/>
                  <a:gd name="connsiteX613" fmla="*/ 319731 w 969342"/>
                  <a:gd name="connsiteY613" fmla="*/ 1212870 h 1334676"/>
                  <a:gd name="connsiteX614" fmla="*/ 319731 w 969342"/>
                  <a:gd name="connsiteY614" fmla="*/ 1210332 h 1334676"/>
                  <a:gd name="connsiteX615" fmla="*/ 317193 w 969342"/>
                  <a:gd name="connsiteY615" fmla="*/ 1207795 h 1334676"/>
                  <a:gd name="connsiteX616" fmla="*/ 314655 w 969342"/>
                  <a:gd name="connsiteY616" fmla="*/ 1205257 h 1334676"/>
                  <a:gd name="connsiteX617" fmla="*/ 309580 w 969342"/>
                  <a:gd name="connsiteY617" fmla="*/ 1200182 h 1334676"/>
                  <a:gd name="connsiteX618" fmla="*/ 301967 w 969342"/>
                  <a:gd name="connsiteY618" fmla="*/ 1197644 h 1334676"/>
                  <a:gd name="connsiteX619" fmla="*/ 296892 w 969342"/>
                  <a:gd name="connsiteY619" fmla="*/ 1192569 h 1334676"/>
                  <a:gd name="connsiteX620" fmla="*/ 291817 w 969342"/>
                  <a:gd name="connsiteY620" fmla="*/ 1190031 h 1334676"/>
                  <a:gd name="connsiteX621" fmla="*/ 284204 w 969342"/>
                  <a:gd name="connsiteY621" fmla="*/ 1190031 h 1334676"/>
                  <a:gd name="connsiteX622" fmla="*/ 274053 w 969342"/>
                  <a:gd name="connsiteY622" fmla="*/ 1187494 h 1334676"/>
                  <a:gd name="connsiteX623" fmla="*/ 271516 w 969342"/>
                  <a:gd name="connsiteY623" fmla="*/ 1184956 h 1334676"/>
                  <a:gd name="connsiteX624" fmla="*/ 266440 w 969342"/>
                  <a:gd name="connsiteY624" fmla="*/ 1179881 h 1334676"/>
                  <a:gd name="connsiteX625" fmla="*/ 263903 w 969342"/>
                  <a:gd name="connsiteY625" fmla="*/ 1179881 h 1334676"/>
                  <a:gd name="connsiteX626" fmla="*/ 261365 w 969342"/>
                  <a:gd name="connsiteY626" fmla="*/ 1177343 h 1334676"/>
                  <a:gd name="connsiteX627" fmla="*/ 258828 w 969342"/>
                  <a:gd name="connsiteY627" fmla="*/ 1174806 h 1334676"/>
                  <a:gd name="connsiteX628" fmla="*/ 256290 w 969342"/>
                  <a:gd name="connsiteY628" fmla="*/ 1172268 h 1334676"/>
                  <a:gd name="connsiteX629" fmla="*/ 253752 w 969342"/>
                  <a:gd name="connsiteY629" fmla="*/ 1169730 h 1334676"/>
                  <a:gd name="connsiteX630" fmla="*/ 238527 w 969342"/>
                  <a:gd name="connsiteY630" fmla="*/ 1169730 h 1334676"/>
                  <a:gd name="connsiteX631" fmla="*/ 235989 w 969342"/>
                  <a:gd name="connsiteY631" fmla="*/ 1172268 h 1334676"/>
                  <a:gd name="connsiteX632" fmla="*/ 228376 w 969342"/>
                  <a:gd name="connsiteY632" fmla="*/ 1172268 h 1334676"/>
                  <a:gd name="connsiteX633" fmla="*/ 218225 w 969342"/>
                  <a:gd name="connsiteY633" fmla="*/ 1174806 h 1334676"/>
                  <a:gd name="connsiteX634" fmla="*/ 208075 w 969342"/>
                  <a:gd name="connsiteY634" fmla="*/ 1174806 h 1334676"/>
                  <a:gd name="connsiteX635" fmla="*/ 200462 w 969342"/>
                  <a:gd name="connsiteY635" fmla="*/ 1179881 h 1334676"/>
                  <a:gd name="connsiteX636" fmla="*/ 187774 w 969342"/>
                  <a:gd name="connsiteY636" fmla="*/ 1184956 h 1334676"/>
                  <a:gd name="connsiteX637" fmla="*/ 177623 w 969342"/>
                  <a:gd name="connsiteY637" fmla="*/ 1187494 h 1334676"/>
                  <a:gd name="connsiteX638" fmla="*/ 167473 w 969342"/>
                  <a:gd name="connsiteY638" fmla="*/ 1195107 h 1334676"/>
                  <a:gd name="connsiteX639" fmla="*/ 154785 w 969342"/>
                  <a:gd name="connsiteY639" fmla="*/ 1202719 h 1334676"/>
                  <a:gd name="connsiteX640" fmla="*/ 144634 w 969342"/>
                  <a:gd name="connsiteY640" fmla="*/ 1205257 h 1334676"/>
                  <a:gd name="connsiteX641" fmla="*/ 134484 w 969342"/>
                  <a:gd name="connsiteY641" fmla="*/ 1205257 h 1334676"/>
                  <a:gd name="connsiteX642" fmla="*/ 126871 w 969342"/>
                  <a:gd name="connsiteY642" fmla="*/ 1207795 h 1334676"/>
                  <a:gd name="connsiteX643" fmla="*/ 119258 w 969342"/>
                  <a:gd name="connsiteY643" fmla="*/ 1217945 h 1334676"/>
                  <a:gd name="connsiteX644" fmla="*/ 111645 w 969342"/>
                  <a:gd name="connsiteY644" fmla="*/ 1225558 h 1334676"/>
                  <a:gd name="connsiteX645" fmla="*/ 106570 w 969342"/>
                  <a:gd name="connsiteY645" fmla="*/ 1233171 h 1334676"/>
                  <a:gd name="connsiteX646" fmla="*/ 96419 w 969342"/>
                  <a:gd name="connsiteY646" fmla="*/ 1245859 h 1334676"/>
                  <a:gd name="connsiteX647" fmla="*/ 91344 w 969342"/>
                  <a:gd name="connsiteY647" fmla="*/ 1258547 h 1334676"/>
                  <a:gd name="connsiteX648" fmla="*/ 93882 w 969342"/>
                  <a:gd name="connsiteY648" fmla="*/ 1273773 h 1334676"/>
                  <a:gd name="connsiteX649" fmla="*/ 101494 w 969342"/>
                  <a:gd name="connsiteY649" fmla="*/ 1288999 h 1334676"/>
                  <a:gd name="connsiteX650" fmla="*/ 111645 w 969342"/>
                  <a:gd name="connsiteY650" fmla="*/ 1304224 h 1334676"/>
                  <a:gd name="connsiteX651" fmla="*/ 119258 w 969342"/>
                  <a:gd name="connsiteY651" fmla="*/ 1314375 h 1334676"/>
                  <a:gd name="connsiteX652" fmla="*/ 121796 w 969342"/>
                  <a:gd name="connsiteY652" fmla="*/ 1321988 h 1334676"/>
                  <a:gd name="connsiteX653" fmla="*/ 116720 w 969342"/>
                  <a:gd name="connsiteY653" fmla="*/ 1327063 h 1334676"/>
                  <a:gd name="connsiteX654" fmla="*/ 114183 w 969342"/>
                  <a:gd name="connsiteY654" fmla="*/ 1334676 h 1334676"/>
                  <a:gd name="connsiteX655" fmla="*/ 53290 w 969342"/>
                  <a:gd name="connsiteY655" fmla="*/ 1334676 h 1334676"/>
                  <a:gd name="connsiteX656" fmla="*/ 50753 w 969342"/>
                  <a:gd name="connsiteY656" fmla="*/ 1329601 h 1334676"/>
                  <a:gd name="connsiteX657" fmla="*/ 43140 w 969342"/>
                  <a:gd name="connsiteY657" fmla="*/ 1324526 h 1334676"/>
                  <a:gd name="connsiteX658" fmla="*/ 32989 w 969342"/>
                  <a:gd name="connsiteY658" fmla="*/ 1316913 h 1334676"/>
                  <a:gd name="connsiteX659" fmla="*/ 22839 w 969342"/>
                  <a:gd name="connsiteY659" fmla="*/ 1309300 h 1334676"/>
                  <a:gd name="connsiteX660" fmla="*/ 15226 w 969342"/>
                  <a:gd name="connsiteY660" fmla="*/ 1304224 h 1334676"/>
                  <a:gd name="connsiteX661" fmla="*/ 12688 w 969342"/>
                  <a:gd name="connsiteY661" fmla="*/ 1301687 h 1334676"/>
                  <a:gd name="connsiteX662" fmla="*/ 20301 w 969342"/>
                  <a:gd name="connsiteY662" fmla="*/ 1299149 h 1334676"/>
                  <a:gd name="connsiteX663" fmla="*/ 27914 w 969342"/>
                  <a:gd name="connsiteY663" fmla="*/ 1294074 h 1334676"/>
                  <a:gd name="connsiteX664" fmla="*/ 32989 w 969342"/>
                  <a:gd name="connsiteY664" fmla="*/ 1283924 h 1334676"/>
                  <a:gd name="connsiteX665" fmla="*/ 40602 w 969342"/>
                  <a:gd name="connsiteY665" fmla="*/ 1271235 h 1334676"/>
                  <a:gd name="connsiteX666" fmla="*/ 45677 w 969342"/>
                  <a:gd name="connsiteY666" fmla="*/ 1258547 h 1334676"/>
                  <a:gd name="connsiteX667" fmla="*/ 48215 w 969342"/>
                  <a:gd name="connsiteY667" fmla="*/ 1248397 h 1334676"/>
                  <a:gd name="connsiteX668" fmla="*/ 48215 w 969342"/>
                  <a:gd name="connsiteY668" fmla="*/ 1240784 h 1334676"/>
                  <a:gd name="connsiteX669" fmla="*/ 43140 w 969342"/>
                  <a:gd name="connsiteY669" fmla="*/ 1235709 h 1334676"/>
                  <a:gd name="connsiteX670" fmla="*/ 38064 w 969342"/>
                  <a:gd name="connsiteY670" fmla="*/ 1230633 h 1334676"/>
                  <a:gd name="connsiteX671" fmla="*/ 30451 w 969342"/>
                  <a:gd name="connsiteY671" fmla="*/ 1225558 h 1334676"/>
                  <a:gd name="connsiteX672" fmla="*/ 25376 w 969342"/>
                  <a:gd name="connsiteY672" fmla="*/ 1223021 h 1334676"/>
                  <a:gd name="connsiteX673" fmla="*/ 20301 w 969342"/>
                  <a:gd name="connsiteY673" fmla="*/ 1220483 h 1334676"/>
                  <a:gd name="connsiteX674" fmla="*/ 17763 w 969342"/>
                  <a:gd name="connsiteY674" fmla="*/ 1210332 h 1334676"/>
                  <a:gd name="connsiteX675" fmla="*/ 12688 w 969342"/>
                  <a:gd name="connsiteY675" fmla="*/ 1200182 h 1334676"/>
                  <a:gd name="connsiteX676" fmla="*/ 7613 w 969342"/>
                  <a:gd name="connsiteY676" fmla="*/ 1190031 h 1334676"/>
                  <a:gd name="connsiteX677" fmla="*/ 2538 w 969342"/>
                  <a:gd name="connsiteY677" fmla="*/ 1179881 h 1334676"/>
                  <a:gd name="connsiteX678" fmla="*/ 0 w 969342"/>
                  <a:gd name="connsiteY678" fmla="*/ 1172268 h 1334676"/>
                  <a:gd name="connsiteX679" fmla="*/ 2538 w 969342"/>
                  <a:gd name="connsiteY679" fmla="*/ 1154515 h 1334676"/>
                  <a:gd name="connsiteX680" fmla="*/ 5075 w 969342"/>
                  <a:gd name="connsiteY680" fmla="*/ 1149440 h 1334676"/>
                  <a:gd name="connsiteX681" fmla="*/ 10150 w 969342"/>
                  <a:gd name="connsiteY681" fmla="*/ 1144365 h 1334676"/>
                  <a:gd name="connsiteX682" fmla="*/ 17763 w 969342"/>
                  <a:gd name="connsiteY682" fmla="*/ 1139289 h 1334676"/>
                  <a:gd name="connsiteX683" fmla="*/ 25376 w 969342"/>
                  <a:gd name="connsiteY683" fmla="*/ 1129139 h 1334676"/>
                  <a:gd name="connsiteX684" fmla="*/ 30451 w 969342"/>
                  <a:gd name="connsiteY684" fmla="*/ 1124063 h 1334676"/>
                  <a:gd name="connsiteX685" fmla="*/ 35527 w 969342"/>
                  <a:gd name="connsiteY685" fmla="*/ 1121526 h 1334676"/>
                  <a:gd name="connsiteX686" fmla="*/ 40602 w 969342"/>
                  <a:gd name="connsiteY686" fmla="*/ 1116451 h 1334676"/>
                  <a:gd name="connsiteX687" fmla="*/ 48215 w 969342"/>
                  <a:gd name="connsiteY687" fmla="*/ 1111375 h 1334676"/>
                  <a:gd name="connsiteX688" fmla="*/ 53290 w 969342"/>
                  <a:gd name="connsiteY688" fmla="*/ 1108838 h 1334676"/>
                  <a:gd name="connsiteX689" fmla="*/ 53290 w 969342"/>
                  <a:gd name="connsiteY689" fmla="*/ 1103763 h 1334676"/>
                  <a:gd name="connsiteX690" fmla="*/ 50753 w 969342"/>
                  <a:gd name="connsiteY690" fmla="*/ 1103763 h 1334676"/>
                  <a:gd name="connsiteX691" fmla="*/ 50753 w 969342"/>
                  <a:gd name="connsiteY691" fmla="*/ 1098687 h 1334676"/>
                  <a:gd name="connsiteX692" fmla="*/ 53290 w 969342"/>
                  <a:gd name="connsiteY692" fmla="*/ 1098687 h 1334676"/>
                  <a:gd name="connsiteX693" fmla="*/ 53290 w 969342"/>
                  <a:gd name="connsiteY693" fmla="*/ 1096150 h 1334676"/>
                  <a:gd name="connsiteX694" fmla="*/ 55828 w 969342"/>
                  <a:gd name="connsiteY694" fmla="*/ 1096150 h 1334676"/>
                  <a:gd name="connsiteX695" fmla="*/ 55828 w 969342"/>
                  <a:gd name="connsiteY695" fmla="*/ 1093612 h 1334676"/>
                  <a:gd name="connsiteX696" fmla="*/ 58365 w 969342"/>
                  <a:gd name="connsiteY696" fmla="*/ 1096150 h 1334676"/>
                  <a:gd name="connsiteX697" fmla="*/ 73591 w 969342"/>
                  <a:gd name="connsiteY697" fmla="*/ 1096150 h 1334676"/>
                  <a:gd name="connsiteX698" fmla="*/ 78667 w 969342"/>
                  <a:gd name="connsiteY698" fmla="*/ 1093612 h 1334676"/>
                  <a:gd name="connsiteX699" fmla="*/ 88817 w 969342"/>
                  <a:gd name="connsiteY699" fmla="*/ 1093612 h 1334676"/>
                  <a:gd name="connsiteX700" fmla="*/ 88817 w 969342"/>
                  <a:gd name="connsiteY700" fmla="*/ 1091074 h 1334676"/>
                  <a:gd name="connsiteX701" fmla="*/ 93892 w 969342"/>
                  <a:gd name="connsiteY701" fmla="*/ 1091074 h 1334676"/>
                  <a:gd name="connsiteX702" fmla="*/ 96430 w 969342"/>
                  <a:gd name="connsiteY702" fmla="*/ 1088537 h 1334676"/>
                  <a:gd name="connsiteX703" fmla="*/ 96430 w 969342"/>
                  <a:gd name="connsiteY703" fmla="*/ 1080924 h 1334676"/>
                  <a:gd name="connsiteX704" fmla="*/ 98967 w 969342"/>
                  <a:gd name="connsiteY704" fmla="*/ 1078386 h 1334676"/>
                  <a:gd name="connsiteX705" fmla="*/ 101505 w 969342"/>
                  <a:gd name="connsiteY705" fmla="*/ 1070774 h 1334676"/>
                  <a:gd name="connsiteX706" fmla="*/ 104043 w 969342"/>
                  <a:gd name="connsiteY706" fmla="*/ 1068236 h 1334676"/>
                  <a:gd name="connsiteX707" fmla="*/ 109118 w 969342"/>
                  <a:gd name="connsiteY707" fmla="*/ 1063160 h 1334676"/>
                  <a:gd name="connsiteX708" fmla="*/ 109118 w 969342"/>
                  <a:gd name="connsiteY708" fmla="*/ 1060623 h 1334676"/>
                  <a:gd name="connsiteX709" fmla="*/ 111656 w 969342"/>
                  <a:gd name="connsiteY709" fmla="*/ 1055548 h 1334676"/>
                  <a:gd name="connsiteX710" fmla="*/ 114193 w 969342"/>
                  <a:gd name="connsiteY710" fmla="*/ 1053010 h 1334676"/>
                  <a:gd name="connsiteX711" fmla="*/ 114193 w 969342"/>
                  <a:gd name="connsiteY711" fmla="*/ 1045397 h 1334676"/>
                  <a:gd name="connsiteX712" fmla="*/ 116731 w 969342"/>
                  <a:gd name="connsiteY712" fmla="*/ 1042860 h 1334676"/>
                  <a:gd name="connsiteX713" fmla="*/ 119268 w 969342"/>
                  <a:gd name="connsiteY713" fmla="*/ 1035246 h 1334676"/>
                  <a:gd name="connsiteX714" fmla="*/ 121806 w 969342"/>
                  <a:gd name="connsiteY714" fmla="*/ 1032709 h 1334676"/>
                  <a:gd name="connsiteX715" fmla="*/ 124344 w 969342"/>
                  <a:gd name="connsiteY715" fmla="*/ 1030171 h 1334676"/>
                  <a:gd name="connsiteX716" fmla="*/ 126881 w 969342"/>
                  <a:gd name="connsiteY716" fmla="*/ 1027634 h 1334676"/>
                  <a:gd name="connsiteX717" fmla="*/ 129419 w 969342"/>
                  <a:gd name="connsiteY717" fmla="*/ 1022558 h 1334676"/>
                  <a:gd name="connsiteX718" fmla="*/ 129419 w 969342"/>
                  <a:gd name="connsiteY718" fmla="*/ 1012408 h 1334676"/>
                  <a:gd name="connsiteX719" fmla="*/ 126881 w 969342"/>
                  <a:gd name="connsiteY719" fmla="*/ 1009870 h 1334676"/>
                  <a:gd name="connsiteX720" fmla="*/ 124344 w 969342"/>
                  <a:gd name="connsiteY720" fmla="*/ 1007333 h 1334676"/>
                  <a:gd name="connsiteX721" fmla="*/ 121806 w 969342"/>
                  <a:gd name="connsiteY721" fmla="*/ 1004795 h 1334676"/>
                  <a:gd name="connsiteX722" fmla="*/ 121806 w 969342"/>
                  <a:gd name="connsiteY722" fmla="*/ 999720 h 1334676"/>
                  <a:gd name="connsiteX723" fmla="*/ 124344 w 969342"/>
                  <a:gd name="connsiteY723" fmla="*/ 994645 h 1334676"/>
                  <a:gd name="connsiteX724" fmla="*/ 124344 w 969342"/>
                  <a:gd name="connsiteY724" fmla="*/ 987032 h 1334676"/>
                  <a:gd name="connsiteX725" fmla="*/ 126881 w 969342"/>
                  <a:gd name="connsiteY725" fmla="*/ 981956 h 1334676"/>
                  <a:gd name="connsiteX726" fmla="*/ 126881 w 969342"/>
                  <a:gd name="connsiteY726" fmla="*/ 969268 h 1334676"/>
                  <a:gd name="connsiteX727" fmla="*/ 129419 w 969342"/>
                  <a:gd name="connsiteY727" fmla="*/ 966731 h 1334676"/>
                  <a:gd name="connsiteX728" fmla="*/ 129419 w 969342"/>
                  <a:gd name="connsiteY728" fmla="*/ 961655 h 1334676"/>
                  <a:gd name="connsiteX729" fmla="*/ 126881 w 969342"/>
                  <a:gd name="connsiteY729" fmla="*/ 959118 h 1334676"/>
                  <a:gd name="connsiteX730" fmla="*/ 124344 w 969342"/>
                  <a:gd name="connsiteY730" fmla="*/ 959118 h 1334676"/>
                  <a:gd name="connsiteX731" fmla="*/ 121806 w 969342"/>
                  <a:gd name="connsiteY731" fmla="*/ 956580 h 1334676"/>
                  <a:gd name="connsiteX732" fmla="*/ 119268 w 969342"/>
                  <a:gd name="connsiteY732" fmla="*/ 954043 h 1334676"/>
                  <a:gd name="connsiteX733" fmla="*/ 119268 w 969342"/>
                  <a:gd name="connsiteY733" fmla="*/ 951505 h 1334676"/>
                  <a:gd name="connsiteX734" fmla="*/ 116731 w 969342"/>
                  <a:gd name="connsiteY734" fmla="*/ 946429 h 1334676"/>
                  <a:gd name="connsiteX735" fmla="*/ 116731 w 969342"/>
                  <a:gd name="connsiteY735" fmla="*/ 941354 h 1334676"/>
                  <a:gd name="connsiteX736" fmla="*/ 119268 w 969342"/>
                  <a:gd name="connsiteY736" fmla="*/ 938817 h 1334676"/>
                  <a:gd name="connsiteX737" fmla="*/ 121806 w 969342"/>
                  <a:gd name="connsiteY737" fmla="*/ 936279 h 1334676"/>
                  <a:gd name="connsiteX738" fmla="*/ 121806 w 969342"/>
                  <a:gd name="connsiteY738" fmla="*/ 926129 h 1334676"/>
                  <a:gd name="connsiteX739" fmla="*/ 119268 w 969342"/>
                  <a:gd name="connsiteY739" fmla="*/ 923591 h 1334676"/>
                  <a:gd name="connsiteX740" fmla="*/ 116731 w 969342"/>
                  <a:gd name="connsiteY740" fmla="*/ 918516 h 1334676"/>
                  <a:gd name="connsiteX741" fmla="*/ 114193 w 969342"/>
                  <a:gd name="connsiteY741" fmla="*/ 915978 h 1334676"/>
                  <a:gd name="connsiteX742" fmla="*/ 111656 w 969342"/>
                  <a:gd name="connsiteY742" fmla="*/ 910903 h 1334676"/>
                  <a:gd name="connsiteX743" fmla="*/ 109118 w 969342"/>
                  <a:gd name="connsiteY743" fmla="*/ 908365 h 1334676"/>
                  <a:gd name="connsiteX744" fmla="*/ 109118 w 969342"/>
                  <a:gd name="connsiteY744" fmla="*/ 900752 h 1334676"/>
                  <a:gd name="connsiteX745" fmla="*/ 106580 w 969342"/>
                  <a:gd name="connsiteY745" fmla="*/ 898215 h 1334676"/>
                  <a:gd name="connsiteX746" fmla="*/ 104043 w 969342"/>
                  <a:gd name="connsiteY746" fmla="*/ 893139 h 1334676"/>
                  <a:gd name="connsiteX747" fmla="*/ 101505 w 969342"/>
                  <a:gd name="connsiteY747" fmla="*/ 890602 h 1334676"/>
                  <a:gd name="connsiteX748" fmla="*/ 98967 w 969342"/>
                  <a:gd name="connsiteY748" fmla="*/ 888064 h 1334676"/>
                  <a:gd name="connsiteX749" fmla="*/ 96430 w 969342"/>
                  <a:gd name="connsiteY749" fmla="*/ 882989 h 1334676"/>
                  <a:gd name="connsiteX750" fmla="*/ 93892 w 969342"/>
                  <a:gd name="connsiteY750" fmla="*/ 880451 h 1334676"/>
                  <a:gd name="connsiteX751" fmla="*/ 91355 w 969342"/>
                  <a:gd name="connsiteY751" fmla="*/ 877914 h 1334676"/>
                  <a:gd name="connsiteX752" fmla="*/ 88817 w 969342"/>
                  <a:gd name="connsiteY752" fmla="*/ 875376 h 1334676"/>
                  <a:gd name="connsiteX753" fmla="*/ 81204 w 969342"/>
                  <a:gd name="connsiteY753" fmla="*/ 875376 h 1334676"/>
                  <a:gd name="connsiteX754" fmla="*/ 78667 w 969342"/>
                  <a:gd name="connsiteY754" fmla="*/ 872838 h 1334676"/>
                  <a:gd name="connsiteX755" fmla="*/ 73591 w 969342"/>
                  <a:gd name="connsiteY755" fmla="*/ 872838 h 1334676"/>
                  <a:gd name="connsiteX756" fmla="*/ 71054 w 969342"/>
                  <a:gd name="connsiteY756" fmla="*/ 870301 h 1334676"/>
                  <a:gd name="connsiteX757" fmla="*/ 68516 w 969342"/>
                  <a:gd name="connsiteY757" fmla="*/ 870301 h 1334676"/>
                  <a:gd name="connsiteX758" fmla="*/ 65978 w 969342"/>
                  <a:gd name="connsiteY758" fmla="*/ 867763 h 1334676"/>
                  <a:gd name="connsiteX759" fmla="*/ 65978 w 969342"/>
                  <a:gd name="connsiteY759" fmla="*/ 865226 h 1334676"/>
                  <a:gd name="connsiteX760" fmla="*/ 63441 w 969342"/>
                  <a:gd name="connsiteY760" fmla="*/ 860150 h 1334676"/>
                  <a:gd name="connsiteX761" fmla="*/ 63441 w 969342"/>
                  <a:gd name="connsiteY761" fmla="*/ 855075 h 1334676"/>
                  <a:gd name="connsiteX762" fmla="*/ 60903 w 969342"/>
                  <a:gd name="connsiteY762" fmla="*/ 850000 h 1334676"/>
                  <a:gd name="connsiteX763" fmla="*/ 58365 w 969342"/>
                  <a:gd name="connsiteY763" fmla="*/ 847462 h 1334676"/>
                  <a:gd name="connsiteX764" fmla="*/ 58365 w 969342"/>
                  <a:gd name="connsiteY764" fmla="*/ 839849 h 1334676"/>
                  <a:gd name="connsiteX765" fmla="*/ 60903 w 969342"/>
                  <a:gd name="connsiteY765" fmla="*/ 834774 h 1334676"/>
                  <a:gd name="connsiteX766" fmla="*/ 60903 w 969342"/>
                  <a:gd name="connsiteY766" fmla="*/ 827161 h 1334676"/>
                  <a:gd name="connsiteX767" fmla="*/ 58365 w 969342"/>
                  <a:gd name="connsiteY767" fmla="*/ 819548 h 1334676"/>
                  <a:gd name="connsiteX768" fmla="*/ 55828 w 969342"/>
                  <a:gd name="connsiteY768" fmla="*/ 817011 h 1334676"/>
                  <a:gd name="connsiteX769" fmla="*/ 53290 w 969342"/>
                  <a:gd name="connsiteY769" fmla="*/ 809398 h 1334676"/>
                  <a:gd name="connsiteX770" fmla="*/ 53290 w 969342"/>
                  <a:gd name="connsiteY770" fmla="*/ 801785 h 1334676"/>
                  <a:gd name="connsiteX771" fmla="*/ 55828 w 969342"/>
                  <a:gd name="connsiteY771" fmla="*/ 796710 h 1334676"/>
                  <a:gd name="connsiteX772" fmla="*/ 55828 w 969342"/>
                  <a:gd name="connsiteY772" fmla="*/ 794172 h 1334676"/>
                  <a:gd name="connsiteX773" fmla="*/ 63441 w 969342"/>
                  <a:gd name="connsiteY773" fmla="*/ 789097 h 1334676"/>
                  <a:gd name="connsiteX774" fmla="*/ 65978 w 969342"/>
                  <a:gd name="connsiteY774" fmla="*/ 786559 h 1334676"/>
                  <a:gd name="connsiteX775" fmla="*/ 73591 w 969342"/>
                  <a:gd name="connsiteY775" fmla="*/ 781484 h 1334676"/>
                  <a:gd name="connsiteX776" fmla="*/ 76129 w 969342"/>
                  <a:gd name="connsiteY776" fmla="*/ 778946 h 1334676"/>
                  <a:gd name="connsiteX777" fmla="*/ 83742 w 969342"/>
                  <a:gd name="connsiteY777" fmla="*/ 776408 h 1334676"/>
                  <a:gd name="connsiteX778" fmla="*/ 86279 w 969342"/>
                  <a:gd name="connsiteY778" fmla="*/ 776408 h 1334676"/>
                  <a:gd name="connsiteX779" fmla="*/ 88817 w 969342"/>
                  <a:gd name="connsiteY779" fmla="*/ 773871 h 1334676"/>
                  <a:gd name="connsiteX780" fmla="*/ 91355 w 969342"/>
                  <a:gd name="connsiteY780" fmla="*/ 768796 h 1334676"/>
                  <a:gd name="connsiteX781" fmla="*/ 93892 w 969342"/>
                  <a:gd name="connsiteY781" fmla="*/ 763720 h 1334676"/>
                  <a:gd name="connsiteX782" fmla="*/ 93892 w 969342"/>
                  <a:gd name="connsiteY782" fmla="*/ 761183 h 1334676"/>
                  <a:gd name="connsiteX783" fmla="*/ 96430 w 969342"/>
                  <a:gd name="connsiteY783" fmla="*/ 756107 h 1334676"/>
                  <a:gd name="connsiteX784" fmla="*/ 96430 w 969342"/>
                  <a:gd name="connsiteY784" fmla="*/ 753570 h 1334676"/>
                  <a:gd name="connsiteX785" fmla="*/ 98967 w 969342"/>
                  <a:gd name="connsiteY785" fmla="*/ 751032 h 1334676"/>
                  <a:gd name="connsiteX786" fmla="*/ 101505 w 969342"/>
                  <a:gd name="connsiteY786" fmla="*/ 751032 h 1334676"/>
                  <a:gd name="connsiteX787" fmla="*/ 104043 w 969342"/>
                  <a:gd name="connsiteY787" fmla="*/ 748494 h 1334676"/>
                  <a:gd name="connsiteX788" fmla="*/ 106580 w 969342"/>
                  <a:gd name="connsiteY788" fmla="*/ 745957 h 1334676"/>
                  <a:gd name="connsiteX789" fmla="*/ 109118 w 969342"/>
                  <a:gd name="connsiteY789" fmla="*/ 745957 h 1334676"/>
                  <a:gd name="connsiteX790" fmla="*/ 111656 w 969342"/>
                  <a:gd name="connsiteY790" fmla="*/ 743419 h 1334676"/>
                  <a:gd name="connsiteX791" fmla="*/ 111656 w 969342"/>
                  <a:gd name="connsiteY791" fmla="*/ 745957 h 1334676"/>
                  <a:gd name="connsiteX792" fmla="*/ 114193 w 969342"/>
                  <a:gd name="connsiteY792" fmla="*/ 748494 h 1334676"/>
                  <a:gd name="connsiteX793" fmla="*/ 116731 w 969342"/>
                  <a:gd name="connsiteY793" fmla="*/ 751032 h 1334676"/>
                  <a:gd name="connsiteX794" fmla="*/ 119268 w 969342"/>
                  <a:gd name="connsiteY794" fmla="*/ 751032 h 1334676"/>
                  <a:gd name="connsiteX795" fmla="*/ 121806 w 969342"/>
                  <a:gd name="connsiteY795" fmla="*/ 753570 h 1334676"/>
                  <a:gd name="connsiteX796" fmla="*/ 124344 w 969342"/>
                  <a:gd name="connsiteY796" fmla="*/ 753570 h 1334676"/>
                  <a:gd name="connsiteX797" fmla="*/ 129419 w 969342"/>
                  <a:gd name="connsiteY797" fmla="*/ 751032 h 1334676"/>
                  <a:gd name="connsiteX798" fmla="*/ 134494 w 969342"/>
                  <a:gd name="connsiteY798" fmla="*/ 745957 h 1334676"/>
                  <a:gd name="connsiteX799" fmla="*/ 139569 w 969342"/>
                  <a:gd name="connsiteY799" fmla="*/ 743419 h 1334676"/>
                  <a:gd name="connsiteX800" fmla="*/ 142107 w 969342"/>
                  <a:gd name="connsiteY800" fmla="*/ 738344 h 1334676"/>
                  <a:gd name="connsiteX801" fmla="*/ 147182 w 969342"/>
                  <a:gd name="connsiteY801" fmla="*/ 735806 h 1334676"/>
                  <a:gd name="connsiteX802" fmla="*/ 149720 w 969342"/>
                  <a:gd name="connsiteY802" fmla="*/ 733269 h 1334676"/>
                  <a:gd name="connsiteX803" fmla="*/ 149720 w 969342"/>
                  <a:gd name="connsiteY803" fmla="*/ 730731 h 1334676"/>
                  <a:gd name="connsiteX804" fmla="*/ 152258 w 969342"/>
                  <a:gd name="connsiteY804" fmla="*/ 725656 h 1334676"/>
                  <a:gd name="connsiteX805" fmla="*/ 152258 w 969342"/>
                  <a:gd name="connsiteY805" fmla="*/ 723118 h 1334676"/>
                  <a:gd name="connsiteX806" fmla="*/ 154795 w 969342"/>
                  <a:gd name="connsiteY806" fmla="*/ 718043 h 1334676"/>
                  <a:gd name="connsiteX807" fmla="*/ 159871 w 969342"/>
                  <a:gd name="connsiteY807" fmla="*/ 715505 h 1334676"/>
                  <a:gd name="connsiteX808" fmla="*/ 164946 w 969342"/>
                  <a:gd name="connsiteY808" fmla="*/ 712968 h 1334676"/>
                  <a:gd name="connsiteX809" fmla="*/ 170021 w 969342"/>
                  <a:gd name="connsiteY809" fmla="*/ 710430 h 1334676"/>
                  <a:gd name="connsiteX810" fmla="*/ 172559 w 969342"/>
                  <a:gd name="connsiteY810" fmla="*/ 710430 h 1334676"/>
                  <a:gd name="connsiteX811" fmla="*/ 177634 w 969342"/>
                  <a:gd name="connsiteY811" fmla="*/ 712968 h 1334676"/>
                  <a:gd name="connsiteX812" fmla="*/ 177634 w 969342"/>
                  <a:gd name="connsiteY812" fmla="*/ 715505 h 1334676"/>
                  <a:gd name="connsiteX813" fmla="*/ 180172 w 969342"/>
                  <a:gd name="connsiteY813" fmla="*/ 718043 h 1334676"/>
                  <a:gd name="connsiteX814" fmla="*/ 185247 w 969342"/>
                  <a:gd name="connsiteY814" fmla="*/ 718043 h 1334676"/>
                  <a:gd name="connsiteX815" fmla="*/ 190322 w 969342"/>
                  <a:gd name="connsiteY815" fmla="*/ 715505 h 1334676"/>
                  <a:gd name="connsiteX816" fmla="*/ 195397 w 969342"/>
                  <a:gd name="connsiteY816" fmla="*/ 710430 h 1334676"/>
                  <a:gd name="connsiteX817" fmla="*/ 197935 w 969342"/>
                  <a:gd name="connsiteY817" fmla="*/ 707893 h 1334676"/>
                  <a:gd name="connsiteX818" fmla="*/ 200473 w 969342"/>
                  <a:gd name="connsiteY818" fmla="*/ 702817 h 1334676"/>
                  <a:gd name="connsiteX819" fmla="*/ 208085 w 969342"/>
                  <a:gd name="connsiteY819" fmla="*/ 697742 h 1334676"/>
                  <a:gd name="connsiteX820" fmla="*/ 210623 w 969342"/>
                  <a:gd name="connsiteY820" fmla="*/ 695204 h 1334676"/>
                  <a:gd name="connsiteX821" fmla="*/ 220774 w 969342"/>
                  <a:gd name="connsiteY821" fmla="*/ 695204 h 133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</a:cxnLst>
                <a:rect l="l" t="t" r="r" b="b"/>
                <a:pathLst>
                  <a:path w="969342" h="1334676">
                    <a:moveTo>
                      <a:pt x="220774" y="695215"/>
                    </a:moveTo>
                    <a:lnTo>
                      <a:pt x="230924" y="690140"/>
                    </a:lnTo>
                    <a:lnTo>
                      <a:pt x="233462" y="690140"/>
                    </a:lnTo>
                    <a:lnTo>
                      <a:pt x="233462" y="685064"/>
                    </a:lnTo>
                    <a:lnTo>
                      <a:pt x="235999" y="685064"/>
                    </a:lnTo>
                    <a:lnTo>
                      <a:pt x="235999" y="682527"/>
                    </a:lnTo>
                    <a:lnTo>
                      <a:pt x="238537" y="685064"/>
                    </a:lnTo>
                    <a:lnTo>
                      <a:pt x="241075" y="682527"/>
                    </a:lnTo>
                    <a:lnTo>
                      <a:pt x="246150" y="682527"/>
                    </a:lnTo>
                    <a:lnTo>
                      <a:pt x="246150" y="687602"/>
                    </a:lnTo>
                    <a:lnTo>
                      <a:pt x="243612" y="687602"/>
                    </a:lnTo>
                    <a:lnTo>
                      <a:pt x="246150" y="690140"/>
                    </a:lnTo>
                    <a:lnTo>
                      <a:pt x="248688" y="690140"/>
                    </a:lnTo>
                    <a:lnTo>
                      <a:pt x="251225" y="692677"/>
                    </a:lnTo>
                    <a:lnTo>
                      <a:pt x="253763" y="695215"/>
                    </a:lnTo>
                    <a:lnTo>
                      <a:pt x="266451" y="695215"/>
                    </a:lnTo>
                    <a:lnTo>
                      <a:pt x="268989" y="692677"/>
                    </a:lnTo>
                    <a:lnTo>
                      <a:pt x="268989" y="690140"/>
                    </a:lnTo>
                    <a:lnTo>
                      <a:pt x="271526" y="690140"/>
                    </a:lnTo>
                    <a:lnTo>
                      <a:pt x="274064" y="687602"/>
                    </a:lnTo>
                    <a:lnTo>
                      <a:pt x="274064" y="690140"/>
                    </a:lnTo>
                    <a:lnTo>
                      <a:pt x="276602" y="687602"/>
                    </a:lnTo>
                    <a:lnTo>
                      <a:pt x="274064" y="685064"/>
                    </a:lnTo>
                    <a:lnTo>
                      <a:pt x="271526" y="685064"/>
                    </a:lnTo>
                    <a:lnTo>
                      <a:pt x="271526" y="682527"/>
                    </a:lnTo>
                    <a:lnTo>
                      <a:pt x="274064" y="682527"/>
                    </a:lnTo>
                    <a:lnTo>
                      <a:pt x="268989" y="682527"/>
                    </a:lnTo>
                    <a:lnTo>
                      <a:pt x="268989" y="679989"/>
                    </a:lnTo>
                    <a:lnTo>
                      <a:pt x="274064" y="679989"/>
                    </a:lnTo>
                    <a:lnTo>
                      <a:pt x="274064" y="682527"/>
                    </a:lnTo>
                    <a:lnTo>
                      <a:pt x="276602" y="682527"/>
                    </a:lnTo>
                    <a:lnTo>
                      <a:pt x="276602" y="677451"/>
                    </a:lnTo>
                    <a:lnTo>
                      <a:pt x="279139" y="674914"/>
                    </a:lnTo>
                    <a:lnTo>
                      <a:pt x="279139" y="672376"/>
                    </a:lnTo>
                    <a:lnTo>
                      <a:pt x="274064" y="672376"/>
                    </a:lnTo>
                    <a:lnTo>
                      <a:pt x="274064" y="669839"/>
                    </a:lnTo>
                    <a:lnTo>
                      <a:pt x="276602" y="667301"/>
                    </a:lnTo>
                    <a:lnTo>
                      <a:pt x="291827" y="667301"/>
                    </a:lnTo>
                    <a:lnTo>
                      <a:pt x="294365" y="669839"/>
                    </a:lnTo>
                    <a:lnTo>
                      <a:pt x="299440" y="667301"/>
                    </a:lnTo>
                    <a:lnTo>
                      <a:pt x="299440" y="654613"/>
                    </a:lnTo>
                    <a:lnTo>
                      <a:pt x="304515" y="654613"/>
                    </a:lnTo>
                    <a:lnTo>
                      <a:pt x="309591" y="649538"/>
                    </a:lnTo>
                    <a:lnTo>
                      <a:pt x="314666" y="649538"/>
                    </a:lnTo>
                    <a:lnTo>
                      <a:pt x="314666" y="652075"/>
                    </a:lnTo>
                    <a:lnTo>
                      <a:pt x="317203" y="652075"/>
                    </a:lnTo>
                    <a:lnTo>
                      <a:pt x="317203" y="649538"/>
                    </a:lnTo>
                    <a:lnTo>
                      <a:pt x="322279" y="649538"/>
                    </a:lnTo>
                    <a:lnTo>
                      <a:pt x="322279" y="652075"/>
                    </a:lnTo>
                    <a:lnTo>
                      <a:pt x="324816" y="652075"/>
                    </a:lnTo>
                    <a:lnTo>
                      <a:pt x="327354" y="654613"/>
                    </a:lnTo>
                    <a:lnTo>
                      <a:pt x="332429" y="654613"/>
                    </a:lnTo>
                    <a:lnTo>
                      <a:pt x="334967" y="657151"/>
                    </a:lnTo>
                    <a:lnTo>
                      <a:pt x="337505" y="657151"/>
                    </a:lnTo>
                    <a:lnTo>
                      <a:pt x="340042" y="654613"/>
                    </a:lnTo>
                    <a:lnTo>
                      <a:pt x="347655" y="654613"/>
                    </a:lnTo>
                    <a:lnTo>
                      <a:pt x="350193" y="657151"/>
                    </a:lnTo>
                    <a:lnTo>
                      <a:pt x="355268" y="657151"/>
                    </a:lnTo>
                    <a:lnTo>
                      <a:pt x="357806" y="659688"/>
                    </a:lnTo>
                    <a:lnTo>
                      <a:pt x="360343" y="659688"/>
                    </a:lnTo>
                    <a:lnTo>
                      <a:pt x="360343" y="657151"/>
                    </a:lnTo>
                    <a:lnTo>
                      <a:pt x="362881" y="657151"/>
                    </a:lnTo>
                    <a:lnTo>
                      <a:pt x="362881" y="644462"/>
                    </a:lnTo>
                    <a:lnTo>
                      <a:pt x="360343" y="639387"/>
                    </a:lnTo>
                    <a:lnTo>
                      <a:pt x="360343" y="631774"/>
                    </a:lnTo>
                    <a:lnTo>
                      <a:pt x="357806" y="629237"/>
                    </a:lnTo>
                    <a:lnTo>
                      <a:pt x="357806" y="619086"/>
                    </a:lnTo>
                    <a:lnTo>
                      <a:pt x="355268" y="616548"/>
                    </a:lnTo>
                    <a:lnTo>
                      <a:pt x="355268" y="601323"/>
                    </a:lnTo>
                    <a:lnTo>
                      <a:pt x="352730" y="596247"/>
                    </a:lnTo>
                    <a:lnTo>
                      <a:pt x="352730" y="593710"/>
                    </a:lnTo>
                    <a:lnTo>
                      <a:pt x="347655" y="586097"/>
                    </a:lnTo>
                    <a:lnTo>
                      <a:pt x="345117" y="583559"/>
                    </a:lnTo>
                    <a:lnTo>
                      <a:pt x="342580" y="578484"/>
                    </a:lnTo>
                    <a:lnTo>
                      <a:pt x="342580" y="555656"/>
                    </a:lnTo>
                    <a:lnTo>
                      <a:pt x="345117" y="548043"/>
                    </a:lnTo>
                    <a:lnTo>
                      <a:pt x="345117" y="545505"/>
                    </a:lnTo>
                    <a:lnTo>
                      <a:pt x="350193" y="540504"/>
                    </a:lnTo>
                    <a:lnTo>
                      <a:pt x="352730" y="537967"/>
                    </a:lnTo>
                    <a:lnTo>
                      <a:pt x="352730" y="535429"/>
                    </a:lnTo>
                    <a:lnTo>
                      <a:pt x="355268" y="532891"/>
                    </a:lnTo>
                    <a:lnTo>
                      <a:pt x="355268" y="522741"/>
                    </a:lnTo>
                    <a:lnTo>
                      <a:pt x="352730" y="520203"/>
                    </a:lnTo>
                    <a:lnTo>
                      <a:pt x="350193" y="517665"/>
                    </a:lnTo>
                    <a:lnTo>
                      <a:pt x="345117" y="515128"/>
                    </a:lnTo>
                    <a:lnTo>
                      <a:pt x="342580" y="510053"/>
                    </a:lnTo>
                    <a:lnTo>
                      <a:pt x="342580" y="507515"/>
                    </a:lnTo>
                    <a:lnTo>
                      <a:pt x="340042" y="502440"/>
                    </a:lnTo>
                    <a:lnTo>
                      <a:pt x="340042" y="497365"/>
                    </a:lnTo>
                    <a:lnTo>
                      <a:pt x="334967" y="489752"/>
                    </a:lnTo>
                    <a:lnTo>
                      <a:pt x="332429" y="487214"/>
                    </a:lnTo>
                    <a:lnTo>
                      <a:pt x="332429" y="484676"/>
                    </a:lnTo>
                    <a:lnTo>
                      <a:pt x="329892" y="479601"/>
                    </a:lnTo>
                    <a:lnTo>
                      <a:pt x="327354" y="477064"/>
                    </a:lnTo>
                    <a:lnTo>
                      <a:pt x="319741" y="469451"/>
                    </a:lnTo>
                    <a:lnTo>
                      <a:pt x="314666" y="464375"/>
                    </a:lnTo>
                    <a:lnTo>
                      <a:pt x="312128" y="461838"/>
                    </a:lnTo>
                    <a:lnTo>
                      <a:pt x="309591" y="456762"/>
                    </a:lnTo>
                    <a:lnTo>
                      <a:pt x="307053" y="451687"/>
                    </a:lnTo>
                    <a:lnTo>
                      <a:pt x="301978" y="449150"/>
                    </a:lnTo>
                    <a:lnTo>
                      <a:pt x="299440" y="444074"/>
                    </a:lnTo>
                    <a:lnTo>
                      <a:pt x="296902" y="441537"/>
                    </a:lnTo>
                    <a:lnTo>
                      <a:pt x="294365" y="436461"/>
                    </a:lnTo>
                    <a:lnTo>
                      <a:pt x="294365" y="433924"/>
                    </a:lnTo>
                    <a:lnTo>
                      <a:pt x="291827" y="433924"/>
                    </a:lnTo>
                    <a:lnTo>
                      <a:pt x="291827" y="431386"/>
                    </a:lnTo>
                    <a:lnTo>
                      <a:pt x="289290" y="428848"/>
                    </a:lnTo>
                    <a:lnTo>
                      <a:pt x="286752" y="423773"/>
                    </a:lnTo>
                    <a:lnTo>
                      <a:pt x="284214" y="421236"/>
                    </a:lnTo>
                    <a:lnTo>
                      <a:pt x="281677" y="416160"/>
                    </a:lnTo>
                    <a:lnTo>
                      <a:pt x="279139" y="411085"/>
                    </a:lnTo>
                    <a:lnTo>
                      <a:pt x="276602" y="408548"/>
                    </a:lnTo>
                    <a:lnTo>
                      <a:pt x="276602" y="403472"/>
                    </a:lnTo>
                    <a:lnTo>
                      <a:pt x="274064" y="398397"/>
                    </a:lnTo>
                    <a:lnTo>
                      <a:pt x="271526" y="393322"/>
                    </a:lnTo>
                    <a:lnTo>
                      <a:pt x="271526" y="388247"/>
                    </a:lnTo>
                    <a:lnTo>
                      <a:pt x="268989" y="383171"/>
                    </a:lnTo>
                    <a:lnTo>
                      <a:pt x="268989" y="367945"/>
                    </a:lnTo>
                    <a:lnTo>
                      <a:pt x="271526" y="360333"/>
                    </a:lnTo>
                    <a:lnTo>
                      <a:pt x="271526" y="327354"/>
                    </a:lnTo>
                    <a:lnTo>
                      <a:pt x="274064" y="319741"/>
                    </a:lnTo>
                    <a:lnTo>
                      <a:pt x="274064" y="307053"/>
                    </a:lnTo>
                    <a:lnTo>
                      <a:pt x="276602" y="299440"/>
                    </a:lnTo>
                    <a:lnTo>
                      <a:pt x="276602" y="296902"/>
                    </a:lnTo>
                    <a:lnTo>
                      <a:pt x="279139" y="284214"/>
                    </a:lnTo>
                    <a:lnTo>
                      <a:pt x="279139" y="274064"/>
                    </a:lnTo>
                    <a:lnTo>
                      <a:pt x="281677" y="271526"/>
                    </a:lnTo>
                    <a:lnTo>
                      <a:pt x="281677" y="258838"/>
                    </a:lnTo>
                    <a:lnTo>
                      <a:pt x="284214" y="256300"/>
                    </a:lnTo>
                    <a:lnTo>
                      <a:pt x="284214" y="246150"/>
                    </a:lnTo>
                    <a:lnTo>
                      <a:pt x="286752" y="243612"/>
                    </a:lnTo>
                    <a:lnTo>
                      <a:pt x="286752" y="238537"/>
                    </a:lnTo>
                    <a:lnTo>
                      <a:pt x="289290" y="238537"/>
                    </a:lnTo>
                    <a:lnTo>
                      <a:pt x="291827" y="235999"/>
                    </a:lnTo>
                    <a:lnTo>
                      <a:pt x="294365" y="233462"/>
                    </a:lnTo>
                    <a:lnTo>
                      <a:pt x="296902" y="233462"/>
                    </a:lnTo>
                    <a:lnTo>
                      <a:pt x="296902" y="230924"/>
                    </a:lnTo>
                    <a:lnTo>
                      <a:pt x="299440" y="228387"/>
                    </a:lnTo>
                    <a:lnTo>
                      <a:pt x="301978" y="228387"/>
                    </a:lnTo>
                    <a:lnTo>
                      <a:pt x="301978" y="225849"/>
                    </a:lnTo>
                    <a:lnTo>
                      <a:pt x="304515" y="220774"/>
                    </a:lnTo>
                    <a:lnTo>
                      <a:pt x="304515" y="205548"/>
                    </a:lnTo>
                    <a:lnTo>
                      <a:pt x="307053" y="200473"/>
                    </a:lnTo>
                    <a:lnTo>
                      <a:pt x="307053" y="187784"/>
                    </a:lnTo>
                    <a:lnTo>
                      <a:pt x="309591" y="187784"/>
                    </a:lnTo>
                    <a:lnTo>
                      <a:pt x="309591" y="182709"/>
                    </a:lnTo>
                    <a:lnTo>
                      <a:pt x="312128" y="177634"/>
                    </a:lnTo>
                    <a:lnTo>
                      <a:pt x="312128" y="175096"/>
                    </a:lnTo>
                    <a:lnTo>
                      <a:pt x="317203" y="172559"/>
                    </a:lnTo>
                    <a:lnTo>
                      <a:pt x="319741" y="170021"/>
                    </a:lnTo>
                    <a:lnTo>
                      <a:pt x="322279" y="167483"/>
                    </a:lnTo>
                    <a:lnTo>
                      <a:pt x="327354" y="162408"/>
                    </a:lnTo>
                    <a:lnTo>
                      <a:pt x="329892" y="162408"/>
                    </a:lnTo>
                    <a:lnTo>
                      <a:pt x="332429" y="157333"/>
                    </a:lnTo>
                    <a:lnTo>
                      <a:pt x="337505" y="154795"/>
                    </a:lnTo>
                    <a:lnTo>
                      <a:pt x="340042" y="147182"/>
                    </a:lnTo>
                    <a:lnTo>
                      <a:pt x="342580" y="142107"/>
                    </a:lnTo>
                    <a:lnTo>
                      <a:pt x="347655" y="139570"/>
                    </a:lnTo>
                    <a:lnTo>
                      <a:pt x="350193" y="134494"/>
                    </a:lnTo>
                    <a:lnTo>
                      <a:pt x="352730" y="126881"/>
                    </a:lnTo>
                    <a:lnTo>
                      <a:pt x="352730" y="121806"/>
                    </a:lnTo>
                    <a:lnTo>
                      <a:pt x="355268" y="119269"/>
                    </a:lnTo>
                    <a:lnTo>
                      <a:pt x="355268" y="109118"/>
                    </a:lnTo>
                    <a:lnTo>
                      <a:pt x="357806" y="104043"/>
                    </a:lnTo>
                    <a:lnTo>
                      <a:pt x="357806" y="98967"/>
                    </a:lnTo>
                    <a:lnTo>
                      <a:pt x="393322" y="98967"/>
                    </a:lnTo>
                    <a:lnTo>
                      <a:pt x="395859" y="93892"/>
                    </a:lnTo>
                    <a:lnTo>
                      <a:pt x="398397" y="86279"/>
                    </a:lnTo>
                    <a:lnTo>
                      <a:pt x="400935" y="83742"/>
                    </a:lnTo>
                    <a:lnTo>
                      <a:pt x="411085" y="78666"/>
                    </a:lnTo>
                    <a:lnTo>
                      <a:pt x="423773" y="71053"/>
                    </a:lnTo>
                    <a:lnTo>
                      <a:pt x="428849" y="68516"/>
                    </a:lnTo>
                    <a:lnTo>
                      <a:pt x="433924" y="60903"/>
                    </a:lnTo>
                    <a:lnTo>
                      <a:pt x="436462" y="55828"/>
                    </a:lnTo>
                    <a:lnTo>
                      <a:pt x="441537" y="50753"/>
                    </a:lnTo>
                    <a:lnTo>
                      <a:pt x="446612" y="43140"/>
                    </a:lnTo>
                    <a:lnTo>
                      <a:pt x="446612" y="38064"/>
                    </a:lnTo>
                    <a:lnTo>
                      <a:pt x="444074" y="30452"/>
                    </a:lnTo>
                    <a:lnTo>
                      <a:pt x="444074" y="27914"/>
                    </a:lnTo>
                    <a:lnTo>
                      <a:pt x="441537" y="25376"/>
                    </a:lnTo>
                    <a:lnTo>
                      <a:pt x="441537" y="22839"/>
                    </a:lnTo>
                    <a:lnTo>
                      <a:pt x="444074" y="20301"/>
                    </a:lnTo>
                    <a:lnTo>
                      <a:pt x="446612" y="17763"/>
                    </a:lnTo>
                    <a:lnTo>
                      <a:pt x="446612" y="15226"/>
                    </a:lnTo>
                    <a:lnTo>
                      <a:pt x="449150" y="12688"/>
                    </a:lnTo>
                    <a:lnTo>
                      <a:pt x="451687" y="7613"/>
                    </a:lnTo>
                    <a:lnTo>
                      <a:pt x="454225" y="7613"/>
                    </a:lnTo>
                    <a:lnTo>
                      <a:pt x="461838" y="2538"/>
                    </a:lnTo>
                    <a:lnTo>
                      <a:pt x="464375" y="2538"/>
                    </a:lnTo>
                    <a:lnTo>
                      <a:pt x="469451" y="0"/>
                    </a:lnTo>
                    <a:lnTo>
                      <a:pt x="502429" y="0"/>
                    </a:lnTo>
                    <a:lnTo>
                      <a:pt x="507505" y="2538"/>
                    </a:lnTo>
                    <a:lnTo>
                      <a:pt x="512580" y="5075"/>
                    </a:lnTo>
                    <a:lnTo>
                      <a:pt x="537945" y="5075"/>
                    </a:lnTo>
                    <a:lnTo>
                      <a:pt x="543021" y="7613"/>
                    </a:lnTo>
                    <a:lnTo>
                      <a:pt x="555709" y="7613"/>
                    </a:lnTo>
                    <a:lnTo>
                      <a:pt x="560784" y="10150"/>
                    </a:lnTo>
                    <a:lnTo>
                      <a:pt x="568397" y="12688"/>
                    </a:lnTo>
                    <a:lnTo>
                      <a:pt x="573472" y="12688"/>
                    </a:lnTo>
                    <a:lnTo>
                      <a:pt x="583623" y="15226"/>
                    </a:lnTo>
                    <a:lnTo>
                      <a:pt x="591236" y="17763"/>
                    </a:lnTo>
                    <a:lnTo>
                      <a:pt x="593773" y="20301"/>
                    </a:lnTo>
                    <a:lnTo>
                      <a:pt x="601386" y="25376"/>
                    </a:lnTo>
                    <a:lnTo>
                      <a:pt x="603924" y="27914"/>
                    </a:lnTo>
                    <a:lnTo>
                      <a:pt x="611537" y="30452"/>
                    </a:lnTo>
                    <a:lnTo>
                      <a:pt x="619150" y="32989"/>
                    </a:lnTo>
                    <a:lnTo>
                      <a:pt x="621687" y="38064"/>
                    </a:lnTo>
                    <a:lnTo>
                      <a:pt x="626762" y="43140"/>
                    </a:lnTo>
                    <a:lnTo>
                      <a:pt x="631838" y="50753"/>
                    </a:lnTo>
                    <a:lnTo>
                      <a:pt x="636913" y="55828"/>
                    </a:lnTo>
                    <a:lnTo>
                      <a:pt x="636913" y="58365"/>
                    </a:lnTo>
                    <a:lnTo>
                      <a:pt x="641988" y="63441"/>
                    </a:lnTo>
                    <a:lnTo>
                      <a:pt x="644526" y="65978"/>
                    </a:lnTo>
                    <a:lnTo>
                      <a:pt x="649601" y="71053"/>
                    </a:lnTo>
                    <a:lnTo>
                      <a:pt x="652139" y="73591"/>
                    </a:lnTo>
                    <a:lnTo>
                      <a:pt x="657214" y="78666"/>
                    </a:lnTo>
                    <a:lnTo>
                      <a:pt x="659752" y="81204"/>
                    </a:lnTo>
                    <a:lnTo>
                      <a:pt x="662289" y="86279"/>
                    </a:lnTo>
                    <a:lnTo>
                      <a:pt x="667365" y="91355"/>
                    </a:lnTo>
                    <a:lnTo>
                      <a:pt x="674978" y="98967"/>
                    </a:lnTo>
                    <a:lnTo>
                      <a:pt x="680053" y="106580"/>
                    </a:lnTo>
                    <a:lnTo>
                      <a:pt x="682590" y="109118"/>
                    </a:lnTo>
                    <a:lnTo>
                      <a:pt x="685128" y="111656"/>
                    </a:lnTo>
                    <a:lnTo>
                      <a:pt x="687666" y="114193"/>
                    </a:lnTo>
                    <a:lnTo>
                      <a:pt x="687666" y="147172"/>
                    </a:lnTo>
                    <a:lnTo>
                      <a:pt x="690203" y="149709"/>
                    </a:lnTo>
                    <a:lnTo>
                      <a:pt x="692741" y="154785"/>
                    </a:lnTo>
                    <a:lnTo>
                      <a:pt x="692741" y="157322"/>
                    </a:lnTo>
                    <a:lnTo>
                      <a:pt x="695278" y="159860"/>
                    </a:lnTo>
                    <a:lnTo>
                      <a:pt x="695278" y="162398"/>
                    </a:lnTo>
                    <a:lnTo>
                      <a:pt x="692741" y="167473"/>
                    </a:lnTo>
                    <a:lnTo>
                      <a:pt x="692741" y="185236"/>
                    </a:lnTo>
                    <a:lnTo>
                      <a:pt x="695278" y="190312"/>
                    </a:lnTo>
                    <a:lnTo>
                      <a:pt x="695278" y="192849"/>
                    </a:lnTo>
                    <a:lnTo>
                      <a:pt x="697816" y="195387"/>
                    </a:lnTo>
                    <a:lnTo>
                      <a:pt x="702891" y="203000"/>
                    </a:lnTo>
                    <a:lnTo>
                      <a:pt x="702891" y="223290"/>
                    </a:lnTo>
                    <a:lnTo>
                      <a:pt x="700354" y="228365"/>
                    </a:lnTo>
                    <a:lnTo>
                      <a:pt x="700354" y="230903"/>
                    </a:lnTo>
                    <a:lnTo>
                      <a:pt x="697816" y="233441"/>
                    </a:lnTo>
                    <a:lnTo>
                      <a:pt x="697816" y="238516"/>
                    </a:lnTo>
                    <a:lnTo>
                      <a:pt x="695278" y="241053"/>
                    </a:lnTo>
                    <a:lnTo>
                      <a:pt x="695278" y="243591"/>
                    </a:lnTo>
                    <a:lnTo>
                      <a:pt x="692741" y="246129"/>
                    </a:lnTo>
                    <a:lnTo>
                      <a:pt x="695278" y="248666"/>
                    </a:lnTo>
                    <a:lnTo>
                      <a:pt x="695278" y="251204"/>
                    </a:lnTo>
                    <a:lnTo>
                      <a:pt x="697816" y="253742"/>
                    </a:lnTo>
                    <a:lnTo>
                      <a:pt x="697816" y="281645"/>
                    </a:lnTo>
                    <a:lnTo>
                      <a:pt x="700354" y="286720"/>
                    </a:lnTo>
                    <a:lnTo>
                      <a:pt x="700354" y="291795"/>
                    </a:lnTo>
                    <a:lnTo>
                      <a:pt x="702891" y="299408"/>
                    </a:lnTo>
                    <a:lnTo>
                      <a:pt x="705429" y="304484"/>
                    </a:lnTo>
                    <a:lnTo>
                      <a:pt x="707967" y="309559"/>
                    </a:lnTo>
                    <a:lnTo>
                      <a:pt x="710504" y="312097"/>
                    </a:lnTo>
                    <a:lnTo>
                      <a:pt x="718117" y="317172"/>
                    </a:lnTo>
                    <a:lnTo>
                      <a:pt x="720655" y="319709"/>
                    </a:lnTo>
                    <a:lnTo>
                      <a:pt x="720655" y="337473"/>
                    </a:lnTo>
                    <a:lnTo>
                      <a:pt x="723192" y="342548"/>
                    </a:lnTo>
                    <a:lnTo>
                      <a:pt x="728268" y="347623"/>
                    </a:lnTo>
                    <a:lnTo>
                      <a:pt x="730805" y="352699"/>
                    </a:lnTo>
                    <a:lnTo>
                      <a:pt x="735881" y="362849"/>
                    </a:lnTo>
                    <a:lnTo>
                      <a:pt x="738418" y="367924"/>
                    </a:lnTo>
                    <a:lnTo>
                      <a:pt x="740956" y="378075"/>
                    </a:lnTo>
                    <a:lnTo>
                      <a:pt x="740956" y="383150"/>
                    </a:lnTo>
                    <a:lnTo>
                      <a:pt x="743493" y="385688"/>
                    </a:lnTo>
                    <a:lnTo>
                      <a:pt x="743493" y="395838"/>
                    </a:lnTo>
                    <a:lnTo>
                      <a:pt x="746031" y="400913"/>
                    </a:lnTo>
                    <a:lnTo>
                      <a:pt x="746031" y="418677"/>
                    </a:lnTo>
                    <a:lnTo>
                      <a:pt x="743493" y="426290"/>
                    </a:lnTo>
                    <a:lnTo>
                      <a:pt x="740956" y="438978"/>
                    </a:lnTo>
                    <a:lnTo>
                      <a:pt x="738418" y="441516"/>
                    </a:lnTo>
                    <a:lnTo>
                      <a:pt x="738418" y="446591"/>
                    </a:lnTo>
                    <a:lnTo>
                      <a:pt x="735881" y="451666"/>
                    </a:lnTo>
                    <a:lnTo>
                      <a:pt x="738418" y="456741"/>
                    </a:lnTo>
                    <a:lnTo>
                      <a:pt x="743493" y="464354"/>
                    </a:lnTo>
                    <a:lnTo>
                      <a:pt x="748569" y="469429"/>
                    </a:lnTo>
                    <a:lnTo>
                      <a:pt x="753644" y="474505"/>
                    </a:lnTo>
                    <a:lnTo>
                      <a:pt x="758719" y="477042"/>
                    </a:lnTo>
                    <a:lnTo>
                      <a:pt x="761257" y="477042"/>
                    </a:lnTo>
                    <a:lnTo>
                      <a:pt x="763795" y="479580"/>
                    </a:lnTo>
                    <a:lnTo>
                      <a:pt x="771407" y="479580"/>
                    </a:lnTo>
                    <a:lnTo>
                      <a:pt x="773945" y="477042"/>
                    </a:lnTo>
                    <a:lnTo>
                      <a:pt x="773945" y="466892"/>
                    </a:lnTo>
                    <a:lnTo>
                      <a:pt x="779020" y="464354"/>
                    </a:lnTo>
                    <a:lnTo>
                      <a:pt x="781558" y="466892"/>
                    </a:lnTo>
                    <a:lnTo>
                      <a:pt x="784095" y="466892"/>
                    </a:lnTo>
                    <a:lnTo>
                      <a:pt x="786633" y="464354"/>
                    </a:lnTo>
                    <a:lnTo>
                      <a:pt x="789171" y="466892"/>
                    </a:lnTo>
                    <a:lnTo>
                      <a:pt x="791708" y="466892"/>
                    </a:lnTo>
                    <a:lnTo>
                      <a:pt x="791708" y="469429"/>
                    </a:lnTo>
                    <a:lnTo>
                      <a:pt x="794246" y="471967"/>
                    </a:lnTo>
                    <a:lnTo>
                      <a:pt x="799321" y="471967"/>
                    </a:lnTo>
                    <a:lnTo>
                      <a:pt x="799321" y="474505"/>
                    </a:lnTo>
                    <a:lnTo>
                      <a:pt x="801859" y="477042"/>
                    </a:lnTo>
                    <a:lnTo>
                      <a:pt x="804396" y="474505"/>
                    </a:lnTo>
                    <a:lnTo>
                      <a:pt x="804396" y="471967"/>
                    </a:lnTo>
                    <a:lnTo>
                      <a:pt x="806934" y="474505"/>
                    </a:lnTo>
                    <a:lnTo>
                      <a:pt x="806934" y="477042"/>
                    </a:lnTo>
                    <a:lnTo>
                      <a:pt x="804396" y="477042"/>
                    </a:lnTo>
                    <a:lnTo>
                      <a:pt x="812009" y="477042"/>
                    </a:lnTo>
                    <a:lnTo>
                      <a:pt x="814547" y="479580"/>
                    </a:lnTo>
                    <a:lnTo>
                      <a:pt x="817085" y="482118"/>
                    </a:lnTo>
                    <a:lnTo>
                      <a:pt x="819622" y="484655"/>
                    </a:lnTo>
                    <a:lnTo>
                      <a:pt x="829773" y="484655"/>
                    </a:lnTo>
                    <a:lnTo>
                      <a:pt x="829773" y="487193"/>
                    </a:lnTo>
                    <a:lnTo>
                      <a:pt x="842461" y="487193"/>
                    </a:lnTo>
                    <a:lnTo>
                      <a:pt x="842461" y="489730"/>
                    </a:lnTo>
                    <a:lnTo>
                      <a:pt x="844999" y="489730"/>
                    </a:lnTo>
                    <a:lnTo>
                      <a:pt x="847536" y="487193"/>
                    </a:lnTo>
                    <a:lnTo>
                      <a:pt x="847536" y="489730"/>
                    </a:lnTo>
                    <a:lnTo>
                      <a:pt x="852611" y="489730"/>
                    </a:lnTo>
                    <a:lnTo>
                      <a:pt x="850074" y="489730"/>
                    </a:lnTo>
                    <a:lnTo>
                      <a:pt x="850074" y="487193"/>
                    </a:lnTo>
                    <a:lnTo>
                      <a:pt x="855149" y="487193"/>
                    </a:lnTo>
                    <a:lnTo>
                      <a:pt x="857687" y="484655"/>
                    </a:lnTo>
                    <a:lnTo>
                      <a:pt x="860224" y="484655"/>
                    </a:lnTo>
                    <a:lnTo>
                      <a:pt x="862762" y="482118"/>
                    </a:lnTo>
                    <a:lnTo>
                      <a:pt x="865300" y="479580"/>
                    </a:lnTo>
                    <a:lnTo>
                      <a:pt x="867837" y="477042"/>
                    </a:lnTo>
                    <a:lnTo>
                      <a:pt x="870375" y="479580"/>
                    </a:lnTo>
                    <a:lnTo>
                      <a:pt x="872912" y="479580"/>
                    </a:lnTo>
                    <a:lnTo>
                      <a:pt x="877988" y="482118"/>
                    </a:lnTo>
                    <a:lnTo>
                      <a:pt x="877988" y="484655"/>
                    </a:lnTo>
                    <a:lnTo>
                      <a:pt x="875450" y="484655"/>
                    </a:lnTo>
                    <a:lnTo>
                      <a:pt x="875450" y="487193"/>
                    </a:lnTo>
                    <a:lnTo>
                      <a:pt x="877988" y="489730"/>
                    </a:lnTo>
                    <a:lnTo>
                      <a:pt x="877988" y="492268"/>
                    </a:lnTo>
                    <a:lnTo>
                      <a:pt x="875450" y="494806"/>
                    </a:lnTo>
                    <a:lnTo>
                      <a:pt x="872912" y="497343"/>
                    </a:lnTo>
                    <a:lnTo>
                      <a:pt x="870375" y="497343"/>
                    </a:lnTo>
                    <a:lnTo>
                      <a:pt x="870375" y="510032"/>
                    </a:lnTo>
                    <a:lnTo>
                      <a:pt x="865300" y="515107"/>
                    </a:lnTo>
                    <a:lnTo>
                      <a:pt x="862762" y="515107"/>
                    </a:lnTo>
                    <a:lnTo>
                      <a:pt x="860224" y="517644"/>
                    </a:lnTo>
                    <a:lnTo>
                      <a:pt x="860224" y="522720"/>
                    </a:lnTo>
                    <a:lnTo>
                      <a:pt x="857687" y="525257"/>
                    </a:lnTo>
                    <a:lnTo>
                      <a:pt x="855149" y="527795"/>
                    </a:lnTo>
                    <a:lnTo>
                      <a:pt x="855149" y="530333"/>
                    </a:lnTo>
                    <a:lnTo>
                      <a:pt x="852611" y="532870"/>
                    </a:lnTo>
                    <a:lnTo>
                      <a:pt x="852611" y="535408"/>
                    </a:lnTo>
                    <a:lnTo>
                      <a:pt x="855149" y="540483"/>
                    </a:lnTo>
                    <a:lnTo>
                      <a:pt x="855149" y="542947"/>
                    </a:lnTo>
                    <a:lnTo>
                      <a:pt x="857687" y="550559"/>
                    </a:lnTo>
                    <a:lnTo>
                      <a:pt x="857687" y="558172"/>
                    </a:lnTo>
                    <a:lnTo>
                      <a:pt x="855149" y="563248"/>
                    </a:lnTo>
                    <a:lnTo>
                      <a:pt x="852611" y="568323"/>
                    </a:lnTo>
                    <a:lnTo>
                      <a:pt x="847536" y="573398"/>
                    </a:lnTo>
                    <a:lnTo>
                      <a:pt x="847536" y="578473"/>
                    </a:lnTo>
                    <a:lnTo>
                      <a:pt x="850074" y="583549"/>
                    </a:lnTo>
                    <a:lnTo>
                      <a:pt x="855149" y="588624"/>
                    </a:lnTo>
                    <a:lnTo>
                      <a:pt x="857687" y="591162"/>
                    </a:lnTo>
                    <a:lnTo>
                      <a:pt x="860224" y="596237"/>
                    </a:lnTo>
                    <a:lnTo>
                      <a:pt x="862762" y="598775"/>
                    </a:lnTo>
                    <a:lnTo>
                      <a:pt x="860224" y="601312"/>
                    </a:lnTo>
                    <a:lnTo>
                      <a:pt x="857687" y="608925"/>
                    </a:lnTo>
                    <a:lnTo>
                      <a:pt x="857687" y="619076"/>
                    </a:lnTo>
                    <a:lnTo>
                      <a:pt x="860224" y="621613"/>
                    </a:lnTo>
                    <a:lnTo>
                      <a:pt x="865300" y="624151"/>
                    </a:lnTo>
                    <a:lnTo>
                      <a:pt x="865300" y="629226"/>
                    </a:lnTo>
                    <a:lnTo>
                      <a:pt x="867837" y="634301"/>
                    </a:lnTo>
                    <a:lnTo>
                      <a:pt x="870375" y="634301"/>
                    </a:lnTo>
                    <a:lnTo>
                      <a:pt x="870375" y="639376"/>
                    </a:lnTo>
                    <a:lnTo>
                      <a:pt x="872912" y="639376"/>
                    </a:lnTo>
                    <a:lnTo>
                      <a:pt x="875450" y="641914"/>
                    </a:lnTo>
                    <a:lnTo>
                      <a:pt x="877988" y="644452"/>
                    </a:lnTo>
                    <a:lnTo>
                      <a:pt x="877988" y="646989"/>
                    </a:lnTo>
                    <a:lnTo>
                      <a:pt x="883063" y="649527"/>
                    </a:lnTo>
                    <a:lnTo>
                      <a:pt x="880525" y="654602"/>
                    </a:lnTo>
                    <a:lnTo>
                      <a:pt x="880525" y="662215"/>
                    </a:lnTo>
                    <a:lnTo>
                      <a:pt x="883063" y="664753"/>
                    </a:lnTo>
                    <a:lnTo>
                      <a:pt x="883063" y="667290"/>
                    </a:lnTo>
                    <a:lnTo>
                      <a:pt x="888138" y="669828"/>
                    </a:lnTo>
                    <a:lnTo>
                      <a:pt x="893213" y="672366"/>
                    </a:lnTo>
                    <a:lnTo>
                      <a:pt x="895751" y="672366"/>
                    </a:lnTo>
                    <a:lnTo>
                      <a:pt x="895751" y="677441"/>
                    </a:lnTo>
                    <a:lnTo>
                      <a:pt x="900826" y="679979"/>
                    </a:lnTo>
                    <a:lnTo>
                      <a:pt x="903364" y="679979"/>
                    </a:lnTo>
                    <a:lnTo>
                      <a:pt x="905902" y="682516"/>
                    </a:lnTo>
                    <a:lnTo>
                      <a:pt x="910977" y="682516"/>
                    </a:lnTo>
                    <a:lnTo>
                      <a:pt x="916052" y="685054"/>
                    </a:lnTo>
                    <a:lnTo>
                      <a:pt x="918590" y="687592"/>
                    </a:lnTo>
                    <a:lnTo>
                      <a:pt x="923665" y="690129"/>
                    </a:lnTo>
                    <a:lnTo>
                      <a:pt x="926203" y="692667"/>
                    </a:lnTo>
                    <a:lnTo>
                      <a:pt x="928740" y="695204"/>
                    </a:lnTo>
                    <a:lnTo>
                      <a:pt x="928740" y="697742"/>
                    </a:lnTo>
                    <a:lnTo>
                      <a:pt x="931278" y="697742"/>
                    </a:lnTo>
                    <a:lnTo>
                      <a:pt x="933816" y="702817"/>
                    </a:lnTo>
                    <a:lnTo>
                      <a:pt x="941428" y="705355"/>
                    </a:lnTo>
                    <a:lnTo>
                      <a:pt x="941428" y="712968"/>
                    </a:lnTo>
                    <a:lnTo>
                      <a:pt x="943966" y="715505"/>
                    </a:lnTo>
                    <a:lnTo>
                      <a:pt x="943966" y="718043"/>
                    </a:lnTo>
                    <a:lnTo>
                      <a:pt x="941428" y="720581"/>
                    </a:lnTo>
                    <a:lnTo>
                      <a:pt x="941428" y="728194"/>
                    </a:lnTo>
                    <a:lnTo>
                      <a:pt x="943966" y="730731"/>
                    </a:lnTo>
                    <a:lnTo>
                      <a:pt x="946504" y="735806"/>
                    </a:lnTo>
                    <a:lnTo>
                      <a:pt x="943966" y="738344"/>
                    </a:lnTo>
                    <a:lnTo>
                      <a:pt x="943966" y="743419"/>
                    </a:lnTo>
                    <a:lnTo>
                      <a:pt x="941428" y="745957"/>
                    </a:lnTo>
                    <a:lnTo>
                      <a:pt x="941428" y="763710"/>
                    </a:lnTo>
                    <a:lnTo>
                      <a:pt x="943966" y="766247"/>
                    </a:lnTo>
                    <a:lnTo>
                      <a:pt x="941428" y="768785"/>
                    </a:lnTo>
                    <a:lnTo>
                      <a:pt x="941428" y="778936"/>
                    </a:lnTo>
                    <a:lnTo>
                      <a:pt x="943966" y="784011"/>
                    </a:lnTo>
                    <a:lnTo>
                      <a:pt x="946504" y="789086"/>
                    </a:lnTo>
                    <a:lnTo>
                      <a:pt x="946504" y="791624"/>
                    </a:lnTo>
                    <a:lnTo>
                      <a:pt x="951579" y="796699"/>
                    </a:lnTo>
                    <a:lnTo>
                      <a:pt x="951579" y="801774"/>
                    </a:lnTo>
                    <a:lnTo>
                      <a:pt x="949041" y="804312"/>
                    </a:lnTo>
                    <a:lnTo>
                      <a:pt x="949041" y="806849"/>
                    </a:lnTo>
                    <a:lnTo>
                      <a:pt x="951579" y="811925"/>
                    </a:lnTo>
                    <a:lnTo>
                      <a:pt x="954117" y="817000"/>
                    </a:lnTo>
                    <a:lnTo>
                      <a:pt x="954117" y="822075"/>
                    </a:lnTo>
                    <a:lnTo>
                      <a:pt x="956654" y="824613"/>
                    </a:lnTo>
                    <a:lnTo>
                      <a:pt x="956654" y="827150"/>
                    </a:lnTo>
                    <a:lnTo>
                      <a:pt x="959192" y="829688"/>
                    </a:lnTo>
                    <a:lnTo>
                      <a:pt x="961730" y="834763"/>
                    </a:lnTo>
                    <a:lnTo>
                      <a:pt x="964267" y="837301"/>
                    </a:lnTo>
                    <a:lnTo>
                      <a:pt x="964267" y="842376"/>
                    </a:lnTo>
                    <a:lnTo>
                      <a:pt x="969342" y="847451"/>
                    </a:lnTo>
                    <a:lnTo>
                      <a:pt x="969342" y="852527"/>
                    </a:lnTo>
                    <a:lnTo>
                      <a:pt x="966805" y="852527"/>
                    </a:lnTo>
                    <a:lnTo>
                      <a:pt x="966805" y="855065"/>
                    </a:lnTo>
                    <a:lnTo>
                      <a:pt x="964267" y="857602"/>
                    </a:lnTo>
                    <a:lnTo>
                      <a:pt x="961730" y="857602"/>
                    </a:lnTo>
                    <a:lnTo>
                      <a:pt x="959192" y="860140"/>
                    </a:lnTo>
                    <a:lnTo>
                      <a:pt x="954117" y="865215"/>
                    </a:lnTo>
                    <a:lnTo>
                      <a:pt x="951579" y="870290"/>
                    </a:lnTo>
                    <a:lnTo>
                      <a:pt x="946504" y="875365"/>
                    </a:lnTo>
                    <a:lnTo>
                      <a:pt x="941428" y="882978"/>
                    </a:lnTo>
                    <a:lnTo>
                      <a:pt x="938891" y="893129"/>
                    </a:lnTo>
                    <a:lnTo>
                      <a:pt x="936353" y="900742"/>
                    </a:lnTo>
                    <a:lnTo>
                      <a:pt x="936353" y="908354"/>
                    </a:lnTo>
                    <a:lnTo>
                      <a:pt x="933816" y="910892"/>
                    </a:lnTo>
                    <a:lnTo>
                      <a:pt x="928740" y="910892"/>
                    </a:lnTo>
                    <a:lnTo>
                      <a:pt x="926203" y="913430"/>
                    </a:lnTo>
                    <a:lnTo>
                      <a:pt x="923665" y="918505"/>
                    </a:lnTo>
                    <a:lnTo>
                      <a:pt x="918590" y="923580"/>
                    </a:lnTo>
                    <a:lnTo>
                      <a:pt x="913514" y="928656"/>
                    </a:lnTo>
                    <a:lnTo>
                      <a:pt x="908439" y="931193"/>
                    </a:lnTo>
                    <a:lnTo>
                      <a:pt x="900826" y="938806"/>
                    </a:lnTo>
                    <a:lnTo>
                      <a:pt x="898289" y="941344"/>
                    </a:lnTo>
                    <a:lnTo>
                      <a:pt x="895751" y="946419"/>
                    </a:lnTo>
                    <a:lnTo>
                      <a:pt x="890676" y="951494"/>
                    </a:lnTo>
                    <a:lnTo>
                      <a:pt x="885601" y="956570"/>
                    </a:lnTo>
                    <a:lnTo>
                      <a:pt x="880525" y="961645"/>
                    </a:lnTo>
                    <a:lnTo>
                      <a:pt x="875450" y="966720"/>
                    </a:lnTo>
                    <a:lnTo>
                      <a:pt x="867837" y="974333"/>
                    </a:lnTo>
                    <a:lnTo>
                      <a:pt x="862762" y="979408"/>
                    </a:lnTo>
                    <a:lnTo>
                      <a:pt x="855149" y="987021"/>
                    </a:lnTo>
                    <a:lnTo>
                      <a:pt x="850074" y="992096"/>
                    </a:lnTo>
                    <a:lnTo>
                      <a:pt x="842461" y="997171"/>
                    </a:lnTo>
                    <a:lnTo>
                      <a:pt x="837386" y="1002247"/>
                    </a:lnTo>
                    <a:lnTo>
                      <a:pt x="834848" y="1007322"/>
                    </a:lnTo>
                    <a:lnTo>
                      <a:pt x="829773" y="1017473"/>
                    </a:lnTo>
                    <a:lnTo>
                      <a:pt x="824697" y="1025085"/>
                    </a:lnTo>
                    <a:lnTo>
                      <a:pt x="819622" y="1032699"/>
                    </a:lnTo>
                    <a:lnTo>
                      <a:pt x="817085" y="1037773"/>
                    </a:lnTo>
                    <a:lnTo>
                      <a:pt x="799332" y="1037773"/>
                    </a:lnTo>
                    <a:lnTo>
                      <a:pt x="794257" y="1040311"/>
                    </a:lnTo>
                    <a:lnTo>
                      <a:pt x="789181" y="1040311"/>
                    </a:lnTo>
                    <a:lnTo>
                      <a:pt x="781568" y="1045387"/>
                    </a:lnTo>
                    <a:lnTo>
                      <a:pt x="773956" y="1050462"/>
                    </a:lnTo>
                    <a:lnTo>
                      <a:pt x="748590" y="1050462"/>
                    </a:lnTo>
                    <a:lnTo>
                      <a:pt x="746052" y="1052999"/>
                    </a:lnTo>
                    <a:lnTo>
                      <a:pt x="740977" y="1055537"/>
                    </a:lnTo>
                    <a:lnTo>
                      <a:pt x="738439" y="1055537"/>
                    </a:lnTo>
                    <a:lnTo>
                      <a:pt x="733364" y="1058075"/>
                    </a:lnTo>
                    <a:lnTo>
                      <a:pt x="728289" y="1060612"/>
                    </a:lnTo>
                    <a:lnTo>
                      <a:pt x="723214" y="1063150"/>
                    </a:lnTo>
                    <a:lnTo>
                      <a:pt x="720676" y="1063150"/>
                    </a:lnTo>
                    <a:lnTo>
                      <a:pt x="718138" y="1065687"/>
                    </a:lnTo>
                    <a:lnTo>
                      <a:pt x="718138" y="1068225"/>
                    </a:lnTo>
                    <a:lnTo>
                      <a:pt x="715601" y="1073300"/>
                    </a:lnTo>
                    <a:lnTo>
                      <a:pt x="715601" y="1078376"/>
                    </a:lnTo>
                    <a:lnTo>
                      <a:pt x="718138" y="1080913"/>
                    </a:lnTo>
                    <a:lnTo>
                      <a:pt x="718138" y="1083451"/>
                    </a:lnTo>
                    <a:lnTo>
                      <a:pt x="723214" y="1088526"/>
                    </a:lnTo>
                    <a:lnTo>
                      <a:pt x="728289" y="1093602"/>
                    </a:lnTo>
                    <a:lnTo>
                      <a:pt x="730826" y="1098677"/>
                    </a:lnTo>
                    <a:lnTo>
                      <a:pt x="733364" y="1098677"/>
                    </a:lnTo>
                    <a:lnTo>
                      <a:pt x="735902" y="1103752"/>
                    </a:lnTo>
                    <a:lnTo>
                      <a:pt x="740977" y="1106290"/>
                    </a:lnTo>
                    <a:lnTo>
                      <a:pt x="746052" y="1111365"/>
                    </a:lnTo>
                    <a:lnTo>
                      <a:pt x="748590" y="1113902"/>
                    </a:lnTo>
                    <a:lnTo>
                      <a:pt x="756203" y="1124053"/>
                    </a:lnTo>
                    <a:lnTo>
                      <a:pt x="758740" y="1124053"/>
                    </a:lnTo>
                    <a:lnTo>
                      <a:pt x="761278" y="1129128"/>
                    </a:lnTo>
                    <a:lnTo>
                      <a:pt x="763815" y="1131666"/>
                    </a:lnTo>
                    <a:lnTo>
                      <a:pt x="781568" y="1131666"/>
                    </a:lnTo>
                    <a:lnTo>
                      <a:pt x="786644" y="1134204"/>
                    </a:lnTo>
                    <a:lnTo>
                      <a:pt x="791719" y="1136741"/>
                    </a:lnTo>
                    <a:lnTo>
                      <a:pt x="799332" y="1136741"/>
                    </a:lnTo>
                    <a:lnTo>
                      <a:pt x="801869" y="1139279"/>
                    </a:lnTo>
                    <a:lnTo>
                      <a:pt x="804407" y="1141816"/>
                    </a:lnTo>
                    <a:lnTo>
                      <a:pt x="806945" y="1144354"/>
                    </a:lnTo>
                    <a:lnTo>
                      <a:pt x="806945" y="1146892"/>
                    </a:lnTo>
                    <a:lnTo>
                      <a:pt x="804407" y="1154504"/>
                    </a:lnTo>
                    <a:lnTo>
                      <a:pt x="801869" y="1159580"/>
                    </a:lnTo>
                    <a:lnTo>
                      <a:pt x="794257" y="1164655"/>
                    </a:lnTo>
                    <a:lnTo>
                      <a:pt x="789181" y="1167193"/>
                    </a:lnTo>
                    <a:lnTo>
                      <a:pt x="781568" y="1172268"/>
                    </a:lnTo>
                    <a:lnTo>
                      <a:pt x="779031" y="1174806"/>
                    </a:lnTo>
                    <a:lnTo>
                      <a:pt x="771418" y="1177343"/>
                    </a:lnTo>
                    <a:lnTo>
                      <a:pt x="763805" y="1177343"/>
                    </a:lnTo>
                    <a:lnTo>
                      <a:pt x="758730" y="1179881"/>
                    </a:lnTo>
                    <a:lnTo>
                      <a:pt x="756192" y="1182418"/>
                    </a:lnTo>
                    <a:lnTo>
                      <a:pt x="753654" y="1184956"/>
                    </a:lnTo>
                    <a:lnTo>
                      <a:pt x="748579" y="1192569"/>
                    </a:lnTo>
                    <a:lnTo>
                      <a:pt x="746042" y="1195107"/>
                    </a:lnTo>
                    <a:lnTo>
                      <a:pt x="740966" y="1200182"/>
                    </a:lnTo>
                    <a:lnTo>
                      <a:pt x="740966" y="1205257"/>
                    </a:lnTo>
                    <a:lnTo>
                      <a:pt x="738429" y="1207795"/>
                    </a:lnTo>
                    <a:lnTo>
                      <a:pt x="738429" y="1212870"/>
                    </a:lnTo>
                    <a:lnTo>
                      <a:pt x="735891" y="1215407"/>
                    </a:lnTo>
                    <a:lnTo>
                      <a:pt x="720665" y="1215407"/>
                    </a:lnTo>
                    <a:lnTo>
                      <a:pt x="720665" y="1212870"/>
                    </a:lnTo>
                    <a:lnTo>
                      <a:pt x="715590" y="1207795"/>
                    </a:lnTo>
                    <a:lnTo>
                      <a:pt x="710515" y="1200182"/>
                    </a:lnTo>
                    <a:lnTo>
                      <a:pt x="705440" y="1197644"/>
                    </a:lnTo>
                    <a:lnTo>
                      <a:pt x="705440" y="1195107"/>
                    </a:lnTo>
                    <a:lnTo>
                      <a:pt x="700364" y="1197644"/>
                    </a:lnTo>
                    <a:lnTo>
                      <a:pt x="695289" y="1197644"/>
                    </a:lnTo>
                    <a:lnTo>
                      <a:pt x="690214" y="1200182"/>
                    </a:lnTo>
                    <a:lnTo>
                      <a:pt x="687676" y="1202719"/>
                    </a:lnTo>
                    <a:lnTo>
                      <a:pt x="685139" y="1205257"/>
                    </a:lnTo>
                    <a:lnTo>
                      <a:pt x="680063" y="1207795"/>
                    </a:lnTo>
                    <a:lnTo>
                      <a:pt x="674988" y="1210332"/>
                    </a:lnTo>
                    <a:lnTo>
                      <a:pt x="672450" y="1215407"/>
                    </a:lnTo>
                    <a:lnTo>
                      <a:pt x="672450" y="1217945"/>
                    </a:lnTo>
                    <a:lnTo>
                      <a:pt x="674988" y="1220483"/>
                    </a:lnTo>
                    <a:lnTo>
                      <a:pt x="680063" y="1225558"/>
                    </a:lnTo>
                    <a:lnTo>
                      <a:pt x="682601" y="1225558"/>
                    </a:lnTo>
                    <a:lnTo>
                      <a:pt x="685139" y="1228096"/>
                    </a:lnTo>
                    <a:lnTo>
                      <a:pt x="687676" y="1230633"/>
                    </a:lnTo>
                    <a:lnTo>
                      <a:pt x="690214" y="1230633"/>
                    </a:lnTo>
                    <a:lnTo>
                      <a:pt x="690214" y="1233171"/>
                    </a:lnTo>
                    <a:lnTo>
                      <a:pt x="692751" y="1233171"/>
                    </a:lnTo>
                    <a:lnTo>
                      <a:pt x="690214" y="1235709"/>
                    </a:lnTo>
                    <a:lnTo>
                      <a:pt x="687676" y="1238246"/>
                    </a:lnTo>
                    <a:lnTo>
                      <a:pt x="680063" y="1240784"/>
                    </a:lnTo>
                    <a:lnTo>
                      <a:pt x="674988" y="1243321"/>
                    </a:lnTo>
                    <a:lnTo>
                      <a:pt x="667375" y="1248397"/>
                    </a:lnTo>
                    <a:lnTo>
                      <a:pt x="662300" y="1250934"/>
                    </a:lnTo>
                    <a:lnTo>
                      <a:pt x="657225" y="1256010"/>
                    </a:lnTo>
                    <a:lnTo>
                      <a:pt x="649612" y="1258547"/>
                    </a:lnTo>
                    <a:lnTo>
                      <a:pt x="641999" y="1261085"/>
                    </a:lnTo>
                    <a:lnTo>
                      <a:pt x="636924" y="1261085"/>
                    </a:lnTo>
                    <a:lnTo>
                      <a:pt x="631848" y="1263623"/>
                    </a:lnTo>
                    <a:lnTo>
                      <a:pt x="629311" y="1263623"/>
                    </a:lnTo>
                    <a:lnTo>
                      <a:pt x="626773" y="1261085"/>
                    </a:lnTo>
                    <a:lnTo>
                      <a:pt x="624235" y="1261085"/>
                    </a:lnTo>
                    <a:lnTo>
                      <a:pt x="621698" y="1263623"/>
                    </a:lnTo>
                    <a:lnTo>
                      <a:pt x="619160" y="1266160"/>
                    </a:lnTo>
                    <a:lnTo>
                      <a:pt x="611547" y="1266160"/>
                    </a:lnTo>
                    <a:lnTo>
                      <a:pt x="611547" y="1268698"/>
                    </a:lnTo>
                    <a:lnTo>
                      <a:pt x="609010" y="1271235"/>
                    </a:lnTo>
                    <a:lnTo>
                      <a:pt x="606472" y="1276311"/>
                    </a:lnTo>
                    <a:lnTo>
                      <a:pt x="601397" y="1283924"/>
                    </a:lnTo>
                    <a:lnTo>
                      <a:pt x="598859" y="1286461"/>
                    </a:lnTo>
                    <a:lnTo>
                      <a:pt x="596322" y="1288999"/>
                    </a:lnTo>
                    <a:lnTo>
                      <a:pt x="596322" y="1294074"/>
                    </a:lnTo>
                    <a:lnTo>
                      <a:pt x="593784" y="1299149"/>
                    </a:lnTo>
                    <a:lnTo>
                      <a:pt x="593784" y="1311838"/>
                    </a:lnTo>
                    <a:lnTo>
                      <a:pt x="591246" y="1311838"/>
                    </a:lnTo>
                    <a:lnTo>
                      <a:pt x="591246" y="1309300"/>
                    </a:lnTo>
                    <a:lnTo>
                      <a:pt x="588709" y="1306762"/>
                    </a:lnTo>
                    <a:lnTo>
                      <a:pt x="583633" y="1301687"/>
                    </a:lnTo>
                    <a:lnTo>
                      <a:pt x="576021" y="1299149"/>
                    </a:lnTo>
                    <a:lnTo>
                      <a:pt x="570945" y="1296612"/>
                    </a:lnTo>
                    <a:lnTo>
                      <a:pt x="565870" y="1294074"/>
                    </a:lnTo>
                    <a:lnTo>
                      <a:pt x="558257" y="1294074"/>
                    </a:lnTo>
                    <a:lnTo>
                      <a:pt x="550644" y="1296612"/>
                    </a:lnTo>
                    <a:lnTo>
                      <a:pt x="545569" y="1301687"/>
                    </a:lnTo>
                    <a:lnTo>
                      <a:pt x="543031" y="1306762"/>
                    </a:lnTo>
                    <a:lnTo>
                      <a:pt x="540494" y="1311838"/>
                    </a:lnTo>
                    <a:lnTo>
                      <a:pt x="537956" y="1316913"/>
                    </a:lnTo>
                    <a:lnTo>
                      <a:pt x="537956" y="1319450"/>
                    </a:lnTo>
                    <a:lnTo>
                      <a:pt x="535418" y="1321988"/>
                    </a:lnTo>
                    <a:lnTo>
                      <a:pt x="484676" y="1321988"/>
                    </a:lnTo>
                    <a:lnTo>
                      <a:pt x="477063" y="1324526"/>
                    </a:lnTo>
                    <a:lnTo>
                      <a:pt x="471988" y="1324526"/>
                    </a:lnTo>
                    <a:lnTo>
                      <a:pt x="471988" y="1321988"/>
                    </a:lnTo>
                    <a:lnTo>
                      <a:pt x="466913" y="1314375"/>
                    </a:lnTo>
                    <a:lnTo>
                      <a:pt x="459300" y="1306762"/>
                    </a:lnTo>
                    <a:lnTo>
                      <a:pt x="456763" y="1299149"/>
                    </a:lnTo>
                    <a:lnTo>
                      <a:pt x="451687" y="1294074"/>
                    </a:lnTo>
                    <a:lnTo>
                      <a:pt x="449150" y="1291536"/>
                    </a:lnTo>
                    <a:lnTo>
                      <a:pt x="441537" y="1291536"/>
                    </a:lnTo>
                    <a:lnTo>
                      <a:pt x="433924" y="1288999"/>
                    </a:lnTo>
                    <a:lnTo>
                      <a:pt x="426311" y="1288999"/>
                    </a:lnTo>
                    <a:lnTo>
                      <a:pt x="416160" y="1283924"/>
                    </a:lnTo>
                    <a:lnTo>
                      <a:pt x="411085" y="1281386"/>
                    </a:lnTo>
                    <a:lnTo>
                      <a:pt x="406010" y="1281386"/>
                    </a:lnTo>
                    <a:lnTo>
                      <a:pt x="393322" y="1273773"/>
                    </a:lnTo>
                    <a:lnTo>
                      <a:pt x="388246" y="1271235"/>
                    </a:lnTo>
                    <a:lnTo>
                      <a:pt x="388246" y="1268698"/>
                    </a:lnTo>
                    <a:lnTo>
                      <a:pt x="383171" y="1261085"/>
                    </a:lnTo>
                    <a:lnTo>
                      <a:pt x="383171" y="1256010"/>
                    </a:lnTo>
                    <a:lnTo>
                      <a:pt x="378096" y="1250934"/>
                    </a:lnTo>
                    <a:lnTo>
                      <a:pt x="367945" y="1245859"/>
                    </a:lnTo>
                    <a:lnTo>
                      <a:pt x="362870" y="1243321"/>
                    </a:lnTo>
                    <a:lnTo>
                      <a:pt x="360333" y="1240784"/>
                    </a:lnTo>
                    <a:lnTo>
                      <a:pt x="355257" y="1235709"/>
                    </a:lnTo>
                    <a:lnTo>
                      <a:pt x="345107" y="1235709"/>
                    </a:lnTo>
                    <a:lnTo>
                      <a:pt x="342569" y="1238246"/>
                    </a:lnTo>
                    <a:lnTo>
                      <a:pt x="337494" y="1238246"/>
                    </a:lnTo>
                    <a:lnTo>
                      <a:pt x="337494" y="1235709"/>
                    </a:lnTo>
                    <a:lnTo>
                      <a:pt x="334956" y="1233171"/>
                    </a:lnTo>
                    <a:lnTo>
                      <a:pt x="334956" y="1230633"/>
                    </a:lnTo>
                    <a:lnTo>
                      <a:pt x="332419" y="1225558"/>
                    </a:lnTo>
                    <a:lnTo>
                      <a:pt x="332419" y="1223021"/>
                    </a:lnTo>
                    <a:lnTo>
                      <a:pt x="329881" y="1220483"/>
                    </a:lnTo>
                    <a:lnTo>
                      <a:pt x="324806" y="1215407"/>
                    </a:lnTo>
                    <a:lnTo>
                      <a:pt x="319731" y="1212870"/>
                    </a:lnTo>
                    <a:lnTo>
                      <a:pt x="319731" y="1210332"/>
                    </a:lnTo>
                    <a:lnTo>
                      <a:pt x="317193" y="1207795"/>
                    </a:lnTo>
                    <a:lnTo>
                      <a:pt x="314655" y="1205257"/>
                    </a:lnTo>
                    <a:lnTo>
                      <a:pt x="309580" y="1200182"/>
                    </a:lnTo>
                    <a:lnTo>
                      <a:pt x="301967" y="1197644"/>
                    </a:lnTo>
                    <a:lnTo>
                      <a:pt x="296892" y="1192569"/>
                    </a:lnTo>
                    <a:lnTo>
                      <a:pt x="291817" y="1190031"/>
                    </a:lnTo>
                    <a:lnTo>
                      <a:pt x="284204" y="1190031"/>
                    </a:lnTo>
                    <a:lnTo>
                      <a:pt x="274053" y="1187494"/>
                    </a:lnTo>
                    <a:lnTo>
                      <a:pt x="271516" y="1184956"/>
                    </a:lnTo>
                    <a:lnTo>
                      <a:pt x="266440" y="1179881"/>
                    </a:lnTo>
                    <a:lnTo>
                      <a:pt x="263903" y="1179881"/>
                    </a:lnTo>
                    <a:lnTo>
                      <a:pt x="261365" y="1177343"/>
                    </a:lnTo>
                    <a:lnTo>
                      <a:pt x="258828" y="1174806"/>
                    </a:lnTo>
                    <a:lnTo>
                      <a:pt x="256290" y="1172268"/>
                    </a:lnTo>
                    <a:lnTo>
                      <a:pt x="253752" y="1169730"/>
                    </a:lnTo>
                    <a:lnTo>
                      <a:pt x="238527" y="1169730"/>
                    </a:lnTo>
                    <a:lnTo>
                      <a:pt x="235989" y="1172268"/>
                    </a:lnTo>
                    <a:lnTo>
                      <a:pt x="228376" y="1172268"/>
                    </a:lnTo>
                    <a:lnTo>
                      <a:pt x="218225" y="1174806"/>
                    </a:lnTo>
                    <a:lnTo>
                      <a:pt x="208075" y="1174806"/>
                    </a:lnTo>
                    <a:lnTo>
                      <a:pt x="200462" y="1179881"/>
                    </a:lnTo>
                    <a:lnTo>
                      <a:pt x="187774" y="1184956"/>
                    </a:lnTo>
                    <a:lnTo>
                      <a:pt x="177623" y="1187494"/>
                    </a:lnTo>
                    <a:lnTo>
                      <a:pt x="167473" y="1195107"/>
                    </a:lnTo>
                    <a:lnTo>
                      <a:pt x="154785" y="1202719"/>
                    </a:lnTo>
                    <a:lnTo>
                      <a:pt x="144634" y="1205257"/>
                    </a:lnTo>
                    <a:lnTo>
                      <a:pt x="134484" y="1205257"/>
                    </a:lnTo>
                    <a:lnTo>
                      <a:pt x="126871" y="1207795"/>
                    </a:lnTo>
                    <a:lnTo>
                      <a:pt x="119258" y="1217945"/>
                    </a:lnTo>
                    <a:lnTo>
                      <a:pt x="111645" y="1225558"/>
                    </a:lnTo>
                    <a:lnTo>
                      <a:pt x="106570" y="1233171"/>
                    </a:lnTo>
                    <a:lnTo>
                      <a:pt x="96419" y="1245859"/>
                    </a:lnTo>
                    <a:lnTo>
                      <a:pt x="91344" y="1258547"/>
                    </a:lnTo>
                    <a:lnTo>
                      <a:pt x="93882" y="1273773"/>
                    </a:lnTo>
                    <a:lnTo>
                      <a:pt x="101494" y="1288999"/>
                    </a:lnTo>
                    <a:lnTo>
                      <a:pt x="111645" y="1304224"/>
                    </a:lnTo>
                    <a:lnTo>
                      <a:pt x="119258" y="1314375"/>
                    </a:lnTo>
                    <a:lnTo>
                      <a:pt x="121796" y="1321988"/>
                    </a:lnTo>
                    <a:lnTo>
                      <a:pt x="116720" y="1327063"/>
                    </a:lnTo>
                    <a:lnTo>
                      <a:pt x="114183" y="1334676"/>
                    </a:lnTo>
                    <a:lnTo>
                      <a:pt x="53290" y="1334676"/>
                    </a:lnTo>
                    <a:lnTo>
                      <a:pt x="50753" y="1329601"/>
                    </a:lnTo>
                    <a:lnTo>
                      <a:pt x="43140" y="1324526"/>
                    </a:lnTo>
                    <a:lnTo>
                      <a:pt x="32989" y="1316913"/>
                    </a:lnTo>
                    <a:lnTo>
                      <a:pt x="22839" y="1309300"/>
                    </a:lnTo>
                    <a:lnTo>
                      <a:pt x="15226" y="1304224"/>
                    </a:lnTo>
                    <a:lnTo>
                      <a:pt x="12688" y="1301687"/>
                    </a:lnTo>
                    <a:lnTo>
                      <a:pt x="20301" y="1299149"/>
                    </a:lnTo>
                    <a:lnTo>
                      <a:pt x="27914" y="1294074"/>
                    </a:lnTo>
                    <a:lnTo>
                      <a:pt x="32989" y="1283924"/>
                    </a:lnTo>
                    <a:lnTo>
                      <a:pt x="40602" y="1271235"/>
                    </a:lnTo>
                    <a:lnTo>
                      <a:pt x="45677" y="1258547"/>
                    </a:lnTo>
                    <a:lnTo>
                      <a:pt x="48215" y="1248397"/>
                    </a:lnTo>
                    <a:lnTo>
                      <a:pt x="48215" y="1240784"/>
                    </a:lnTo>
                    <a:lnTo>
                      <a:pt x="43140" y="1235709"/>
                    </a:lnTo>
                    <a:lnTo>
                      <a:pt x="38064" y="1230633"/>
                    </a:lnTo>
                    <a:lnTo>
                      <a:pt x="30451" y="1225558"/>
                    </a:lnTo>
                    <a:lnTo>
                      <a:pt x="25376" y="1223021"/>
                    </a:lnTo>
                    <a:lnTo>
                      <a:pt x="20301" y="1220483"/>
                    </a:lnTo>
                    <a:lnTo>
                      <a:pt x="17763" y="1210332"/>
                    </a:lnTo>
                    <a:lnTo>
                      <a:pt x="12688" y="1200182"/>
                    </a:lnTo>
                    <a:lnTo>
                      <a:pt x="7613" y="1190031"/>
                    </a:lnTo>
                    <a:lnTo>
                      <a:pt x="2538" y="1179881"/>
                    </a:lnTo>
                    <a:lnTo>
                      <a:pt x="0" y="1172268"/>
                    </a:lnTo>
                    <a:lnTo>
                      <a:pt x="2538" y="1154515"/>
                    </a:lnTo>
                    <a:lnTo>
                      <a:pt x="5075" y="1149440"/>
                    </a:lnTo>
                    <a:lnTo>
                      <a:pt x="10150" y="1144365"/>
                    </a:lnTo>
                    <a:lnTo>
                      <a:pt x="17763" y="1139289"/>
                    </a:lnTo>
                    <a:lnTo>
                      <a:pt x="25376" y="1129139"/>
                    </a:lnTo>
                    <a:lnTo>
                      <a:pt x="30451" y="1124063"/>
                    </a:lnTo>
                    <a:lnTo>
                      <a:pt x="35527" y="1121526"/>
                    </a:lnTo>
                    <a:lnTo>
                      <a:pt x="40602" y="1116451"/>
                    </a:lnTo>
                    <a:lnTo>
                      <a:pt x="48215" y="1111375"/>
                    </a:lnTo>
                    <a:lnTo>
                      <a:pt x="53290" y="1108838"/>
                    </a:lnTo>
                    <a:lnTo>
                      <a:pt x="53290" y="1103763"/>
                    </a:lnTo>
                    <a:lnTo>
                      <a:pt x="50753" y="1103763"/>
                    </a:lnTo>
                    <a:lnTo>
                      <a:pt x="50753" y="1098687"/>
                    </a:lnTo>
                    <a:lnTo>
                      <a:pt x="53290" y="1098687"/>
                    </a:lnTo>
                    <a:lnTo>
                      <a:pt x="53290" y="1096150"/>
                    </a:lnTo>
                    <a:lnTo>
                      <a:pt x="55828" y="1096150"/>
                    </a:lnTo>
                    <a:lnTo>
                      <a:pt x="55828" y="1093612"/>
                    </a:lnTo>
                    <a:lnTo>
                      <a:pt x="58365" y="1096150"/>
                    </a:lnTo>
                    <a:lnTo>
                      <a:pt x="73591" y="1096150"/>
                    </a:lnTo>
                    <a:lnTo>
                      <a:pt x="78667" y="1093612"/>
                    </a:lnTo>
                    <a:lnTo>
                      <a:pt x="88817" y="1093612"/>
                    </a:lnTo>
                    <a:lnTo>
                      <a:pt x="88817" y="1091074"/>
                    </a:lnTo>
                    <a:lnTo>
                      <a:pt x="93892" y="1091074"/>
                    </a:lnTo>
                    <a:lnTo>
                      <a:pt x="96430" y="1088537"/>
                    </a:lnTo>
                    <a:lnTo>
                      <a:pt x="96430" y="1080924"/>
                    </a:lnTo>
                    <a:lnTo>
                      <a:pt x="98967" y="1078386"/>
                    </a:lnTo>
                    <a:lnTo>
                      <a:pt x="101505" y="1070774"/>
                    </a:lnTo>
                    <a:lnTo>
                      <a:pt x="104043" y="1068236"/>
                    </a:lnTo>
                    <a:lnTo>
                      <a:pt x="109118" y="1063160"/>
                    </a:lnTo>
                    <a:lnTo>
                      <a:pt x="109118" y="1060623"/>
                    </a:lnTo>
                    <a:lnTo>
                      <a:pt x="111656" y="1055548"/>
                    </a:lnTo>
                    <a:lnTo>
                      <a:pt x="114193" y="1053010"/>
                    </a:lnTo>
                    <a:lnTo>
                      <a:pt x="114193" y="1045397"/>
                    </a:lnTo>
                    <a:lnTo>
                      <a:pt x="116731" y="1042860"/>
                    </a:lnTo>
                    <a:lnTo>
                      <a:pt x="119268" y="1035246"/>
                    </a:lnTo>
                    <a:lnTo>
                      <a:pt x="121806" y="1032709"/>
                    </a:lnTo>
                    <a:lnTo>
                      <a:pt x="124344" y="1030171"/>
                    </a:lnTo>
                    <a:lnTo>
                      <a:pt x="126881" y="1027634"/>
                    </a:lnTo>
                    <a:lnTo>
                      <a:pt x="129419" y="1022558"/>
                    </a:lnTo>
                    <a:lnTo>
                      <a:pt x="129419" y="1012408"/>
                    </a:lnTo>
                    <a:lnTo>
                      <a:pt x="126881" y="1009870"/>
                    </a:lnTo>
                    <a:lnTo>
                      <a:pt x="124344" y="1007333"/>
                    </a:lnTo>
                    <a:lnTo>
                      <a:pt x="121806" y="1004795"/>
                    </a:lnTo>
                    <a:lnTo>
                      <a:pt x="121806" y="999720"/>
                    </a:lnTo>
                    <a:lnTo>
                      <a:pt x="124344" y="994645"/>
                    </a:lnTo>
                    <a:lnTo>
                      <a:pt x="124344" y="987032"/>
                    </a:lnTo>
                    <a:lnTo>
                      <a:pt x="126881" y="981956"/>
                    </a:lnTo>
                    <a:lnTo>
                      <a:pt x="126881" y="969268"/>
                    </a:lnTo>
                    <a:lnTo>
                      <a:pt x="129419" y="966731"/>
                    </a:lnTo>
                    <a:lnTo>
                      <a:pt x="129419" y="961655"/>
                    </a:lnTo>
                    <a:lnTo>
                      <a:pt x="126881" y="959118"/>
                    </a:lnTo>
                    <a:lnTo>
                      <a:pt x="124344" y="959118"/>
                    </a:lnTo>
                    <a:lnTo>
                      <a:pt x="121806" y="956580"/>
                    </a:lnTo>
                    <a:lnTo>
                      <a:pt x="119268" y="954043"/>
                    </a:lnTo>
                    <a:lnTo>
                      <a:pt x="119268" y="951505"/>
                    </a:lnTo>
                    <a:lnTo>
                      <a:pt x="116731" y="946429"/>
                    </a:lnTo>
                    <a:lnTo>
                      <a:pt x="116731" y="941354"/>
                    </a:lnTo>
                    <a:lnTo>
                      <a:pt x="119268" y="938817"/>
                    </a:lnTo>
                    <a:lnTo>
                      <a:pt x="121806" y="936279"/>
                    </a:lnTo>
                    <a:lnTo>
                      <a:pt x="121806" y="926129"/>
                    </a:lnTo>
                    <a:lnTo>
                      <a:pt x="119268" y="923591"/>
                    </a:lnTo>
                    <a:lnTo>
                      <a:pt x="116731" y="918516"/>
                    </a:lnTo>
                    <a:lnTo>
                      <a:pt x="114193" y="915978"/>
                    </a:lnTo>
                    <a:lnTo>
                      <a:pt x="111656" y="910903"/>
                    </a:lnTo>
                    <a:lnTo>
                      <a:pt x="109118" y="908365"/>
                    </a:lnTo>
                    <a:lnTo>
                      <a:pt x="109118" y="900752"/>
                    </a:lnTo>
                    <a:lnTo>
                      <a:pt x="106580" y="898215"/>
                    </a:lnTo>
                    <a:lnTo>
                      <a:pt x="104043" y="893139"/>
                    </a:lnTo>
                    <a:lnTo>
                      <a:pt x="101505" y="890602"/>
                    </a:lnTo>
                    <a:lnTo>
                      <a:pt x="98967" y="888064"/>
                    </a:lnTo>
                    <a:lnTo>
                      <a:pt x="96430" y="882989"/>
                    </a:lnTo>
                    <a:lnTo>
                      <a:pt x="93892" y="880451"/>
                    </a:lnTo>
                    <a:lnTo>
                      <a:pt x="91355" y="877914"/>
                    </a:lnTo>
                    <a:lnTo>
                      <a:pt x="88817" y="875376"/>
                    </a:lnTo>
                    <a:lnTo>
                      <a:pt x="81204" y="875376"/>
                    </a:lnTo>
                    <a:lnTo>
                      <a:pt x="78667" y="872838"/>
                    </a:lnTo>
                    <a:lnTo>
                      <a:pt x="73591" y="872838"/>
                    </a:lnTo>
                    <a:lnTo>
                      <a:pt x="71054" y="870301"/>
                    </a:lnTo>
                    <a:lnTo>
                      <a:pt x="68516" y="870301"/>
                    </a:lnTo>
                    <a:lnTo>
                      <a:pt x="65978" y="867763"/>
                    </a:lnTo>
                    <a:lnTo>
                      <a:pt x="65978" y="865226"/>
                    </a:lnTo>
                    <a:lnTo>
                      <a:pt x="63441" y="860150"/>
                    </a:lnTo>
                    <a:lnTo>
                      <a:pt x="63441" y="855075"/>
                    </a:lnTo>
                    <a:lnTo>
                      <a:pt x="60903" y="850000"/>
                    </a:lnTo>
                    <a:lnTo>
                      <a:pt x="58365" y="847462"/>
                    </a:lnTo>
                    <a:lnTo>
                      <a:pt x="58365" y="839849"/>
                    </a:lnTo>
                    <a:lnTo>
                      <a:pt x="60903" y="834774"/>
                    </a:lnTo>
                    <a:lnTo>
                      <a:pt x="60903" y="827161"/>
                    </a:lnTo>
                    <a:lnTo>
                      <a:pt x="58365" y="819548"/>
                    </a:lnTo>
                    <a:lnTo>
                      <a:pt x="55828" y="817011"/>
                    </a:lnTo>
                    <a:lnTo>
                      <a:pt x="53290" y="809398"/>
                    </a:lnTo>
                    <a:lnTo>
                      <a:pt x="53290" y="801785"/>
                    </a:lnTo>
                    <a:lnTo>
                      <a:pt x="55828" y="796710"/>
                    </a:lnTo>
                    <a:lnTo>
                      <a:pt x="55828" y="794172"/>
                    </a:lnTo>
                    <a:lnTo>
                      <a:pt x="63441" y="789097"/>
                    </a:lnTo>
                    <a:lnTo>
                      <a:pt x="65978" y="786559"/>
                    </a:lnTo>
                    <a:lnTo>
                      <a:pt x="73591" y="781484"/>
                    </a:lnTo>
                    <a:lnTo>
                      <a:pt x="76129" y="778946"/>
                    </a:lnTo>
                    <a:lnTo>
                      <a:pt x="83742" y="776408"/>
                    </a:lnTo>
                    <a:lnTo>
                      <a:pt x="86279" y="776408"/>
                    </a:lnTo>
                    <a:lnTo>
                      <a:pt x="88817" y="773871"/>
                    </a:lnTo>
                    <a:lnTo>
                      <a:pt x="91355" y="768796"/>
                    </a:lnTo>
                    <a:lnTo>
                      <a:pt x="93892" y="763720"/>
                    </a:lnTo>
                    <a:lnTo>
                      <a:pt x="93892" y="761183"/>
                    </a:lnTo>
                    <a:lnTo>
                      <a:pt x="96430" y="756107"/>
                    </a:lnTo>
                    <a:lnTo>
                      <a:pt x="96430" y="753570"/>
                    </a:lnTo>
                    <a:lnTo>
                      <a:pt x="98967" y="751032"/>
                    </a:lnTo>
                    <a:lnTo>
                      <a:pt x="101505" y="751032"/>
                    </a:lnTo>
                    <a:lnTo>
                      <a:pt x="104043" y="748494"/>
                    </a:lnTo>
                    <a:lnTo>
                      <a:pt x="106580" y="745957"/>
                    </a:lnTo>
                    <a:lnTo>
                      <a:pt x="109118" y="745957"/>
                    </a:lnTo>
                    <a:lnTo>
                      <a:pt x="111656" y="743419"/>
                    </a:lnTo>
                    <a:lnTo>
                      <a:pt x="111656" y="745957"/>
                    </a:lnTo>
                    <a:lnTo>
                      <a:pt x="114193" y="748494"/>
                    </a:lnTo>
                    <a:lnTo>
                      <a:pt x="116731" y="751032"/>
                    </a:lnTo>
                    <a:lnTo>
                      <a:pt x="119268" y="751032"/>
                    </a:lnTo>
                    <a:lnTo>
                      <a:pt x="121806" y="753570"/>
                    </a:lnTo>
                    <a:lnTo>
                      <a:pt x="124344" y="753570"/>
                    </a:lnTo>
                    <a:lnTo>
                      <a:pt x="129419" y="751032"/>
                    </a:lnTo>
                    <a:lnTo>
                      <a:pt x="134494" y="745957"/>
                    </a:lnTo>
                    <a:lnTo>
                      <a:pt x="139569" y="743419"/>
                    </a:lnTo>
                    <a:lnTo>
                      <a:pt x="142107" y="738344"/>
                    </a:lnTo>
                    <a:lnTo>
                      <a:pt x="147182" y="735806"/>
                    </a:lnTo>
                    <a:lnTo>
                      <a:pt x="149720" y="733269"/>
                    </a:lnTo>
                    <a:lnTo>
                      <a:pt x="149720" y="730731"/>
                    </a:lnTo>
                    <a:lnTo>
                      <a:pt x="152258" y="725656"/>
                    </a:lnTo>
                    <a:lnTo>
                      <a:pt x="152258" y="723118"/>
                    </a:lnTo>
                    <a:lnTo>
                      <a:pt x="154795" y="718043"/>
                    </a:lnTo>
                    <a:lnTo>
                      <a:pt x="159871" y="715505"/>
                    </a:lnTo>
                    <a:lnTo>
                      <a:pt x="164946" y="712968"/>
                    </a:lnTo>
                    <a:lnTo>
                      <a:pt x="170021" y="710430"/>
                    </a:lnTo>
                    <a:lnTo>
                      <a:pt x="172559" y="710430"/>
                    </a:lnTo>
                    <a:lnTo>
                      <a:pt x="177634" y="712968"/>
                    </a:lnTo>
                    <a:lnTo>
                      <a:pt x="177634" y="715505"/>
                    </a:lnTo>
                    <a:lnTo>
                      <a:pt x="180172" y="718043"/>
                    </a:lnTo>
                    <a:lnTo>
                      <a:pt x="185247" y="718043"/>
                    </a:lnTo>
                    <a:lnTo>
                      <a:pt x="190322" y="715505"/>
                    </a:lnTo>
                    <a:lnTo>
                      <a:pt x="195397" y="710430"/>
                    </a:lnTo>
                    <a:lnTo>
                      <a:pt x="197935" y="707893"/>
                    </a:lnTo>
                    <a:lnTo>
                      <a:pt x="200473" y="702817"/>
                    </a:lnTo>
                    <a:lnTo>
                      <a:pt x="208085" y="697742"/>
                    </a:lnTo>
                    <a:lnTo>
                      <a:pt x="210623" y="695204"/>
                    </a:lnTo>
                    <a:lnTo>
                      <a:pt x="220774" y="695204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9FCB004-213E-7CE8-B28D-E048619807E0}"/>
                  </a:ext>
                </a:extLst>
              </p:cNvPr>
              <p:cNvSpPr/>
              <p:nvPr/>
            </p:nvSpPr>
            <p:spPr>
              <a:xfrm>
                <a:off x="5002081" y="3478968"/>
                <a:ext cx="530332" cy="608999"/>
              </a:xfrm>
              <a:custGeom>
                <a:avLst/>
                <a:gdLst>
                  <a:gd name="connsiteX0" fmla="*/ 119258 w 530332"/>
                  <a:gd name="connsiteY0" fmla="*/ 177634 h 608999"/>
                  <a:gd name="connsiteX1" fmla="*/ 119258 w 530332"/>
                  <a:gd name="connsiteY1" fmla="*/ 175096 h 608999"/>
                  <a:gd name="connsiteX2" fmla="*/ 114183 w 530332"/>
                  <a:gd name="connsiteY2" fmla="*/ 170021 h 608999"/>
                  <a:gd name="connsiteX3" fmla="*/ 109107 w 530332"/>
                  <a:gd name="connsiteY3" fmla="*/ 162408 h 608999"/>
                  <a:gd name="connsiteX4" fmla="*/ 104032 w 530332"/>
                  <a:gd name="connsiteY4" fmla="*/ 157333 h 608999"/>
                  <a:gd name="connsiteX5" fmla="*/ 101495 w 530332"/>
                  <a:gd name="connsiteY5" fmla="*/ 152258 h 608999"/>
                  <a:gd name="connsiteX6" fmla="*/ 93882 w 530332"/>
                  <a:gd name="connsiteY6" fmla="*/ 149720 h 608999"/>
                  <a:gd name="connsiteX7" fmla="*/ 86269 w 530332"/>
                  <a:gd name="connsiteY7" fmla="*/ 147182 h 608999"/>
                  <a:gd name="connsiteX8" fmla="*/ 83731 w 530332"/>
                  <a:gd name="connsiteY8" fmla="*/ 144645 h 608999"/>
                  <a:gd name="connsiteX9" fmla="*/ 76118 w 530332"/>
                  <a:gd name="connsiteY9" fmla="*/ 139570 h 608999"/>
                  <a:gd name="connsiteX10" fmla="*/ 73581 w 530332"/>
                  <a:gd name="connsiteY10" fmla="*/ 137032 h 608999"/>
                  <a:gd name="connsiteX11" fmla="*/ 65968 w 530332"/>
                  <a:gd name="connsiteY11" fmla="*/ 134494 h 608999"/>
                  <a:gd name="connsiteX12" fmla="*/ 55817 w 530332"/>
                  <a:gd name="connsiteY12" fmla="*/ 131957 h 608999"/>
                  <a:gd name="connsiteX13" fmla="*/ 50742 w 530332"/>
                  <a:gd name="connsiteY13" fmla="*/ 131957 h 608999"/>
                  <a:gd name="connsiteX14" fmla="*/ 43129 w 530332"/>
                  <a:gd name="connsiteY14" fmla="*/ 129419 h 608999"/>
                  <a:gd name="connsiteX15" fmla="*/ 38054 w 530332"/>
                  <a:gd name="connsiteY15" fmla="*/ 126881 h 608999"/>
                  <a:gd name="connsiteX16" fmla="*/ 25366 w 530332"/>
                  <a:gd name="connsiteY16" fmla="*/ 126881 h 608999"/>
                  <a:gd name="connsiteX17" fmla="*/ 20290 w 530332"/>
                  <a:gd name="connsiteY17" fmla="*/ 124344 h 608999"/>
                  <a:gd name="connsiteX18" fmla="*/ 0 w 530332"/>
                  <a:gd name="connsiteY18" fmla="*/ 124344 h 608999"/>
                  <a:gd name="connsiteX19" fmla="*/ 0 w 530332"/>
                  <a:gd name="connsiteY19" fmla="*/ 121806 h 608999"/>
                  <a:gd name="connsiteX20" fmla="*/ 2538 w 530332"/>
                  <a:gd name="connsiteY20" fmla="*/ 116731 h 608999"/>
                  <a:gd name="connsiteX21" fmla="*/ 2538 w 530332"/>
                  <a:gd name="connsiteY21" fmla="*/ 109118 h 608999"/>
                  <a:gd name="connsiteX22" fmla="*/ 5075 w 530332"/>
                  <a:gd name="connsiteY22" fmla="*/ 101505 h 608999"/>
                  <a:gd name="connsiteX23" fmla="*/ 7613 w 530332"/>
                  <a:gd name="connsiteY23" fmla="*/ 96430 h 608999"/>
                  <a:gd name="connsiteX24" fmla="*/ 7613 w 530332"/>
                  <a:gd name="connsiteY24" fmla="*/ 91355 h 608999"/>
                  <a:gd name="connsiteX25" fmla="*/ 10151 w 530332"/>
                  <a:gd name="connsiteY25" fmla="*/ 88817 h 608999"/>
                  <a:gd name="connsiteX26" fmla="*/ 15226 w 530332"/>
                  <a:gd name="connsiteY26" fmla="*/ 86279 h 608999"/>
                  <a:gd name="connsiteX27" fmla="*/ 20301 w 530332"/>
                  <a:gd name="connsiteY27" fmla="*/ 86279 h 608999"/>
                  <a:gd name="connsiteX28" fmla="*/ 25376 w 530332"/>
                  <a:gd name="connsiteY28" fmla="*/ 83742 h 608999"/>
                  <a:gd name="connsiteX29" fmla="*/ 30452 w 530332"/>
                  <a:gd name="connsiteY29" fmla="*/ 81204 h 608999"/>
                  <a:gd name="connsiteX30" fmla="*/ 32989 w 530332"/>
                  <a:gd name="connsiteY30" fmla="*/ 78667 h 608999"/>
                  <a:gd name="connsiteX31" fmla="*/ 35527 w 530332"/>
                  <a:gd name="connsiteY31" fmla="*/ 76129 h 608999"/>
                  <a:gd name="connsiteX32" fmla="*/ 40602 w 530332"/>
                  <a:gd name="connsiteY32" fmla="*/ 73591 h 608999"/>
                  <a:gd name="connsiteX33" fmla="*/ 43140 w 530332"/>
                  <a:gd name="connsiteY33" fmla="*/ 71054 h 608999"/>
                  <a:gd name="connsiteX34" fmla="*/ 45677 w 530332"/>
                  <a:gd name="connsiteY34" fmla="*/ 65978 h 608999"/>
                  <a:gd name="connsiteX35" fmla="*/ 48215 w 530332"/>
                  <a:gd name="connsiteY35" fmla="*/ 60903 h 608999"/>
                  <a:gd name="connsiteX36" fmla="*/ 50753 w 530332"/>
                  <a:gd name="connsiteY36" fmla="*/ 58365 h 608999"/>
                  <a:gd name="connsiteX37" fmla="*/ 53290 w 530332"/>
                  <a:gd name="connsiteY37" fmla="*/ 50753 h 608999"/>
                  <a:gd name="connsiteX38" fmla="*/ 55828 w 530332"/>
                  <a:gd name="connsiteY38" fmla="*/ 45677 h 608999"/>
                  <a:gd name="connsiteX39" fmla="*/ 58365 w 530332"/>
                  <a:gd name="connsiteY39" fmla="*/ 40602 h 608999"/>
                  <a:gd name="connsiteX40" fmla="*/ 60903 w 530332"/>
                  <a:gd name="connsiteY40" fmla="*/ 38064 h 608999"/>
                  <a:gd name="connsiteX41" fmla="*/ 65978 w 530332"/>
                  <a:gd name="connsiteY41" fmla="*/ 30452 h 608999"/>
                  <a:gd name="connsiteX42" fmla="*/ 65978 w 530332"/>
                  <a:gd name="connsiteY42" fmla="*/ 27914 h 608999"/>
                  <a:gd name="connsiteX43" fmla="*/ 68516 w 530332"/>
                  <a:gd name="connsiteY43" fmla="*/ 25376 h 608999"/>
                  <a:gd name="connsiteX44" fmla="*/ 73591 w 530332"/>
                  <a:gd name="connsiteY44" fmla="*/ 22839 h 608999"/>
                  <a:gd name="connsiteX45" fmla="*/ 76129 w 530332"/>
                  <a:gd name="connsiteY45" fmla="*/ 17764 h 608999"/>
                  <a:gd name="connsiteX46" fmla="*/ 81204 w 530332"/>
                  <a:gd name="connsiteY46" fmla="*/ 15226 h 608999"/>
                  <a:gd name="connsiteX47" fmla="*/ 83742 w 530332"/>
                  <a:gd name="connsiteY47" fmla="*/ 12688 h 608999"/>
                  <a:gd name="connsiteX48" fmla="*/ 88817 w 530332"/>
                  <a:gd name="connsiteY48" fmla="*/ 12688 h 608999"/>
                  <a:gd name="connsiteX49" fmla="*/ 93892 w 530332"/>
                  <a:gd name="connsiteY49" fmla="*/ 15226 h 608999"/>
                  <a:gd name="connsiteX50" fmla="*/ 134484 w 530332"/>
                  <a:gd name="connsiteY50" fmla="*/ 15226 h 608999"/>
                  <a:gd name="connsiteX51" fmla="*/ 139559 w 530332"/>
                  <a:gd name="connsiteY51" fmla="*/ 12688 h 608999"/>
                  <a:gd name="connsiteX52" fmla="*/ 147172 w 530332"/>
                  <a:gd name="connsiteY52" fmla="*/ 10151 h 608999"/>
                  <a:gd name="connsiteX53" fmla="*/ 157322 w 530332"/>
                  <a:gd name="connsiteY53" fmla="*/ 7613 h 608999"/>
                  <a:gd name="connsiteX54" fmla="*/ 162398 w 530332"/>
                  <a:gd name="connsiteY54" fmla="*/ 5075 h 608999"/>
                  <a:gd name="connsiteX55" fmla="*/ 172548 w 530332"/>
                  <a:gd name="connsiteY55" fmla="*/ 2538 h 608999"/>
                  <a:gd name="connsiteX56" fmla="*/ 175086 w 530332"/>
                  <a:gd name="connsiteY56" fmla="*/ 2538 h 608999"/>
                  <a:gd name="connsiteX57" fmla="*/ 180161 w 530332"/>
                  <a:gd name="connsiteY57" fmla="*/ 0 h 608999"/>
                  <a:gd name="connsiteX58" fmla="*/ 195387 w 530332"/>
                  <a:gd name="connsiteY58" fmla="*/ 0 h 608999"/>
                  <a:gd name="connsiteX59" fmla="*/ 203000 w 530332"/>
                  <a:gd name="connsiteY59" fmla="*/ 5075 h 608999"/>
                  <a:gd name="connsiteX60" fmla="*/ 208075 w 530332"/>
                  <a:gd name="connsiteY60" fmla="*/ 7613 h 608999"/>
                  <a:gd name="connsiteX61" fmla="*/ 215688 w 530332"/>
                  <a:gd name="connsiteY61" fmla="*/ 10151 h 608999"/>
                  <a:gd name="connsiteX62" fmla="*/ 220763 w 530332"/>
                  <a:gd name="connsiteY62" fmla="*/ 12688 h 608999"/>
                  <a:gd name="connsiteX63" fmla="*/ 228376 w 530332"/>
                  <a:gd name="connsiteY63" fmla="*/ 15226 h 608999"/>
                  <a:gd name="connsiteX64" fmla="*/ 230914 w 530332"/>
                  <a:gd name="connsiteY64" fmla="*/ 15226 h 608999"/>
                  <a:gd name="connsiteX65" fmla="*/ 230914 w 530332"/>
                  <a:gd name="connsiteY65" fmla="*/ 17764 h 608999"/>
                  <a:gd name="connsiteX66" fmla="*/ 243602 w 530332"/>
                  <a:gd name="connsiteY66" fmla="*/ 17764 h 608999"/>
                  <a:gd name="connsiteX67" fmla="*/ 251215 w 530332"/>
                  <a:gd name="connsiteY67" fmla="*/ 15226 h 608999"/>
                  <a:gd name="connsiteX68" fmla="*/ 263903 w 530332"/>
                  <a:gd name="connsiteY68" fmla="*/ 12688 h 608999"/>
                  <a:gd name="connsiteX69" fmla="*/ 274053 w 530332"/>
                  <a:gd name="connsiteY69" fmla="*/ 10151 h 608999"/>
                  <a:gd name="connsiteX70" fmla="*/ 284204 w 530332"/>
                  <a:gd name="connsiteY70" fmla="*/ 7613 h 608999"/>
                  <a:gd name="connsiteX71" fmla="*/ 294354 w 530332"/>
                  <a:gd name="connsiteY71" fmla="*/ 7613 h 608999"/>
                  <a:gd name="connsiteX72" fmla="*/ 296892 w 530332"/>
                  <a:gd name="connsiteY72" fmla="*/ 10151 h 608999"/>
                  <a:gd name="connsiteX73" fmla="*/ 304505 w 530332"/>
                  <a:gd name="connsiteY73" fmla="*/ 10151 h 608999"/>
                  <a:gd name="connsiteX74" fmla="*/ 312118 w 530332"/>
                  <a:gd name="connsiteY74" fmla="*/ 12688 h 608999"/>
                  <a:gd name="connsiteX75" fmla="*/ 319731 w 530332"/>
                  <a:gd name="connsiteY75" fmla="*/ 17764 h 608999"/>
                  <a:gd name="connsiteX76" fmla="*/ 332419 w 530332"/>
                  <a:gd name="connsiteY76" fmla="*/ 22839 h 608999"/>
                  <a:gd name="connsiteX77" fmla="*/ 347644 w 530332"/>
                  <a:gd name="connsiteY77" fmla="*/ 22839 h 608999"/>
                  <a:gd name="connsiteX78" fmla="*/ 357795 w 530332"/>
                  <a:gd name="connsiteY78" fmla="*/ 25376 h 608999"/>
                  <a:gd name="connsiteX79" fmla="*/ 362870 w 530332"/>
                  <a:gd name="connsiteY79" fmla="*/ 27914 h 608999"/>
                  <a:gd name="connsiteX80" fmla="*/ 365408 w 530332"/>
                  <a:gd name="connsiteY80" fmla="*/ 32989 h 608999"/>
                  <a:gd name="connsiteX81" fmla="*/ 367946 w 530332"/>
                  <a:gd name="connsiteY81" fmla="*/ 35527 h 608999"/>
                  <a:gd name="connsiteX82" fmla="*/ 373021 w 530332"/>
                  <a:gd name="connsiteY82" fmla="*/ 40602 h 608999"/>
                  <a:gd name="connsiteX83" fmla="*/ 378096 w 530332"/>
                  <a:gd name="connsiteY83" fmla="*/ 45677 h 608999"/>
                  <a:gd name="connsiteX84" fmla="*/ 380634 w 530332"/>
                  <a:gd name="connsiteY84" fmla="*/ 48215 h 608999"/>
                  <a:gd name="connsiteX85" fmla="*/ 385709 w 530332"/>
                  <a:gd name="connsiteY85" fmla="*/ 50753 h 608999"/>
                  <a:gd name="connsiteX86" fmla="*/ 388247 w 530332"/>
                  <a:gd name="connsiteY86" fmla="*/ 53290 h 608999"/>
                  <a:gd name="connsiteX87" fmla="*/ 426300 w 530332"/>
                  <a:gd name="connsiteY87" fmla="*/ 53290 h 608999"/>
                  <a:gd name="connsiteX88" fmla="*/ 433913 w 530332"/>
                  <a:gd name="connsiteY88" fmla="*/ 55828 h 608999"/>
                  <a:gd name="connsiteX89" fmla="*/ 438989 w 530332"/>
                  <a:gd name="connsiteY89" fmla="*/ 60903 h 608999"/>
                  <a:gd name="connsiteX90" fmla="*/ 451677 w 530332"/>
                  <a:gd name="connsiteY90" fmla="*/ 63441 h 608999"/>
                  <a:gd name="connsiteX91" fmla="*/ 456752 w 530332"/>
                  <a:gd name="connsiteY91" fmla="*/ 65978 h 608999"/>
                  <a:gd name="connsiteX92" fmla="*/ 512569 w 530332"/>
                  <a:gd name="connsiteY92" fmla="*/ 65978 h 608999"/>
                  <a:gd name="connsiteX93" fmla="*/ 520182 w 530332"/>
                  <a:gd name="connsiteY93" fmla="*/ 68516 h 608999"/>
                  <a:gd name="connsiteX94" fmla="*/ 527795 w 530332"/>
                  <a:gd name="connsiteY94" fmla="*/ 73591 h 608999"/>
                  <a:gd name="connsiteX95" fmla="*/ 530333 w 530332"/>
                  <a:gd name="connsiteY95" fmla="*/ 78667 h 608999"/>
                  <a:gd name="connsiteX96" fmla="*/ 530333 w 530332"/>
                  <a:gd name="connsiteY96" fmla="*/ 83742 h 608999"/>
                  <a:gd name="connsiteX97" fmla="*/ 527795 w 530332"/>
                  <a:gd name="connsiteY97" fmla="*/ 88817 h 608999"/>
                  <a:gd name="connsiteX98" fmla="*/ 527795 w 530332"/>
                  <a:gd name="connsiteY98" fmla="*/ 101505 h 608999"/>
                  <a:gd name="connsiteX99" fmla="*/ 525257 w 530332"/>
                  <a:gd name="connsiteY99" fmla="*/ 104043 h 608999"/>
                  <a:gd name="connsiteX100" fmla="*/ 525257 w 530332"/>
                  <a:gd name="connsiteY100" fmla="*/ 111656 h 608999"/>
                  <a:gd name="connsiteX101" fmla="*/ 522720 w 530332"/>
                  <a:gd name="connsiteY101" fmla="*/ 116731 h 608999"/>
                  <a:gd name="connsiteX102" fmla="*/ 522720 w 530332"/>
                  <a:gd name="connsiteY102" fmla="*/ 139559 h 608999"/>
                  <a:gd name="connsiteX103" fmla="*/ 520182 w 530332"/>
                  <a:gd name="connsiteY103" fmla="*/ 144634 h 608999"/>
                  <a:gd name="connsiteX104" fmla="*/ 520182 w 530332"/>
                  <a:gd name="connsiteY104" fmla="*/ 182688 h 608999"/>
                  <a:gd name="connsiteX105" fmla="*/ 522720 w 530332"/>
                  <a:gd name="connsiteY105" fmla="*/ 192839 h 608999"/>
                  <a:gd name="connsiteX106" fmla="*/ 522720 w 530332"/>
                  <a:gd name="connsiteY106" fmla="*/ 215667 h 608999"/>
                  <a:gd name="connsiteX107" fmla="*/ 520182 w 530332"/>
                  <a:gd name="connsiteY107" fmla="*/ 223280 h 608999"/>
                  <a:gd name="connsiteX108" fmla="*/ 520182 w 530332"/>
                  <a:gd name="connsiteY108" fmla="*/ 225817 h 608999"/>
                  <a:gd name="connsiteX109" fmla="*/ 517645 w 530332"/>
                  <a:gd name="connsiteY109" fmla="*/ 235968 h 608999"/>
                  <a:gd name="connsiteX110" fmla="*/ 517645 w 530332"/>
                  <a:gd name="connsiteY110" fmla="*/ 241043 h 608999"/>
                  <a:gd name="connsiteX111" fmla="*/ 520182 w 530332"/>
                  <a:gd name="connsiteY111" fmla="*/ 248656 h 608999"/>
                  <a:gd name="connsiteX112" fmla="*/ 520182 w 530332"/>
                  <a:gd name="connsiteY112" fmla="*/ 263882 h 608999"/>
                  <a:gd name="connsiteX113" fmla="*/ 517645 w 530332"/>
                  <a:gd name="connsiteY113" fmla="*/ 268957 h 608999"/>
                  <a:gd name="connsiteX114" fmla="*/ 515107 w 530332"/>
                  <a:gd name="connsiteY114" fmla="*/ 274032 h 608999"/>
                  <a:gd name="connsiteX115" fmla="*/ 510032 w 530332"/>
                  <a:gd name="connsiteY115" fmla="*/ 279107 h 608999"/>
                  <a:gd name="connsiteX116" fmla="*/ 507494 w 530332"/>
                  <a:gd name="connsiteY116" fmla="*/ 284183 h 608999"/>
                  <a:gd name="connsiteX117" fmla="*/ 504956 w 530332"/>
                  <a:gd name="connsiteY117" fmla="*/ 284183 h 608999"/>
                  <a:gd name="connsiteX118" fmla="*/ 502419 w 530332"/>
                  <a:gd name="connsiteY118" fmla="*/ 286720 h 608999"/>
                  <a:gd name="connsiteX119" fmla="*/ 497343 w 530332"/>
                  <a:gd name="connsiteY119" fmla="*/ 294333 h 608999"/>
                  <a:gd name="connsiteX120" fmla="*/ 489731 w 530332"/>
                  <a:gd name="connsiteY120" fmla="*/ 301946 h 608999"/>
                  <a:gd name="connsiteX121" fmla="*/ 484655 w 530332"/>
                  <a:gd name="connsiteY121" fmla="*/ 307021 h 608999"/>
                  <a:gd name="connsiteX122" fmla="*/ 479580 w 530332"/>
                  <a:gd name="connsiteY122" fmla="*/ 314634 h 608999"/>
                  <a:gd name="connsiteX123" fmla="*/ 474505 w 530332"/>
                  <a:gd name="connsiteY123" fmla="*/ 319710 h 608999"/>
                  <a:gd name="connsiteX124" fmla="*/ 471967 w 530332"/>
                  <a:gd name="connsiteY124" fmla="*/ 324785 h 608999"/>
                  <a:gd name="connsiteX125" fmla="*/ 466892 w 530332"/>
                  <a:gd name="connsiteY125" fmla="*/ 332398 h 608999"/>
                  <a:gd name="connsiteX126" fmla="*/ 466892 w 530332"/>
                  <a:gd name="connsiteY126" fmla="*/ 340010 h 608999"/>
                  <a:gd name="connsiteX127" fmla="*/ 464354 w 530332"/>
                  <a:gd name="connsiteY127" fmla="*/ 345086 h 608999"/>
                  <a:gd name="connsiteX128" fmla="*/ 464354 w 530332"/>
                  <a:gd name="connsiteY128" fmla="*/ 352699 h 608999"/>
                  <a:gd name="connsiteX129" fmla="*/ 461817 w 530332"/>
                  <a:gd name="connsiteY129" fmla="*/ 357774 h 608999"/>
                  <a:gd name="connsiteX130" fmla="*/ 461817 w 530332"/>
                  <a:gd name="connsiteY130" fmla="*/ 370462 h 608999"/>
                  <a:gd name="connsiteX131" fmla="*/ 466892 w 530332"/>
                  <a:gd name="connsiteY131" fmla="*/ 378075 h 608999"/>
                  <a:gd name="connsiteX132" fmla="*/ 469429 w 530332"/>
                  <a:gd name="connsiteY132" fmla="*/ 380613 h 608999"/>
                  <a:gd name="connsiteX133" fmla="*/ 474505 w 530332"/>
                  <a:gd name="connsiteY133" fmla="*/ 388226 h 608999"/>
                  <a:gd name="connsiteX134" fmla="*/ 477042 w 530332"/>
                  <a:gd name="connsiteY134" fmla="*/ 393301 h 608999"/>
                  <a:gd name="connsiteX135" fmla="*/ 482118 w 530332"/>
                  <a:gd name="connsiteY135" fmla="*/ 395838 h 608999"/>
                  <a:gd name="connsiteX136" fmla="*/ 487193 w 530332"/>
                  <a:gd name="connsiteY136" fmla="*/ 408527 h 608999"/>
                  <a:gd name="connsiteX137" fmla="*/ 489731 w 530332"/>
                  <a:gd name="connsiteY137" fmla="*/ 418677 h 608999"/>
                  <a:gd name="connsiteX138" fmla="*/ 497343 w 530332"/>
                  <a:gd name="connsiteY138" fmla="*/ 433903 h 608999"/>
                  <a:gd name="connsiteX139" fmla="*/ 499881 w 530332"/>
                  <a:gd name="connsiteY139" fmla="*/ 438978 h 608999"/>
                  <a:gd name="connsiteX140" fmla="*/ 502419 w 530332"/>
                  <a:gd name="connsiteY140" fmla="*/ 444053 h 608999"/>
                  <a:gd name="connsiteX141" fmla="*/ 504956 w 530332"/>
                  <a:gd name="connsiteY141" fmla="*/ 449129 h 608999"/>
                  <a:gd name="connsiteX142" fmla="*/ 507494 w 530332"/>
                  <a:gd name="connsiteY142" fmla="*/ 459279 h 608999"/>
                  <a:gd name="connsiteX143" fmla="*/ 512569 w 530332"/>
                  <a:gd name="connsiteY143" fmla="*/ 466892 h 608999"/>
                  <a:gd name="connsiteX144" fmla="*/ 517645 w 530332"/>
                  <a:gd name="connsiteY144" fmla="*/ 474505 h 608999"/>
                  <a:gd name="connsiteX145" fmla="*/ 515107 w 530332"/>
                  <a:gd name="connsiteY145" fmla="*/ 479580 h 608999"/>
                  <a:gd name="connsiteX146" fmla="*/ 510032 w 530332"/>
                  <a:gd name="connsiteY146" fmla="*/ 484655 h 608999"/>
                  <a:gd name="connsiteX147" fmla="*/ 504956 w 530332"/>
                  <a:gd name="connsiteY147" fmla="*/ 492268 h 608999"/>
                  <a:gd name="connsiteX148" fmla="*/ 502419 w 530332"/>
                  <a:gd name="connsiteY148" fmla="*/ 494806 h 608999"/>
                  <a:gd name="connsiteX149" fmla="*/ 502419 w 530332"/>
                  <a:gd name="connsiteY149" fmla="*/ 497344 h 608999"/>
                  <a:gd name="connsiteX150" fmla="*/ 504956 w 530332"/>
                  <a:gd name="connsiteY150" fmla="*/ 499881 h 608999"/>
                  <a:gd name="connsiteX151" fmla="*/ 502419 w 530332"/>
                  <a:gd name="connsiteY151" fmla="*/ 502419 h 608999"/>
                  <a:gd name="connsiteX152" fmla="*/ 494806 w 530332"/>
                  <a:gd name="connsiteY152" fmla="*/ 502419 h 608999"/>
                  <a:gd name="connsiteX153" fmla="*/ 494806 w 530332"/>
                  <a:gd name="connsiteY153" fmla="*/ 507494 h 608999"/>
                  <a:gd name="connsiteX154" fmla="*/ 492268 w 530332"/>
                  <a:gd name="connsiteY154" fmla="*/ 512569 h 608999"/>
                  <a:gd name="connsiteX155" fmla="*/ 492268 w 530332"/>
                  <a:gd name="connsiteY155" fmla="*/ 515107 h 608999"/>
                  <a:gd name="connsiteX156" fmla="*/ 494806 w 530332"/>
                  <a:gd name="connsiteY156" fmla="*/ 517644 h 608999"/>
                  <a:gd name="connsiteX157" fmla="*/ 492268 w 530332"/>
                  <a:gd name="connsiteY157" fmla="*/ 520182 h 608999"/>
                  <a:gd name="connsiteX158" fmla="*/ 494806 w 530332"/>
                  <a:gd name="connsiteY158" fmla="*/ 520182 h 608999"/>
                  <a:gd name="connsiteX159" fmla="*/ 497343 w 530332"/>
                  <a:gd name="connsiteY159" fmla="*/ 522720 h 608999"/>
                  <a:gd name="connsiteX160" fmla="*/ 494806 w 530332"/>
                  <a:gd name="connsiteY160" fmla="*/ 525257 h 608999"/>
                  <a:gd name="connsiteX161" fmla="*/ 497343 w 530332"/>
                  <a:gd name="connsiteY161" fmla="*/ 525257 h 608999"/>
                  <a:gd name="connsiteX162" fmla="*/ 497343 w 530332"/>
                  <a:gd name="connsiteY162" fmla="*/ 527795 h 608999"/>
                  <a:gd name="connsiteX163" fmla="*/ 494806 w 530332"/>
                  <a:gd name="connsiteY163" fmla="*/ 527795 h 608999"/>
                  <a:gd name="connsiteX164" fmla="*/ 494806 w 530332"/>
                  <a:gd name="connsiteY164" fmla="*/ 530333 h 608999"/>
                  <a:gd name="connsiteX165" fmla="*/ 497343 w 530332"/>
                  <a:gd name="connsiteY165" fmla="*/ 530333 h 608999"/>
                  <a:gd name="connsiteX166" fmla="*/ 502419 w 530332"/>
                  <a:gd name="connsiteY166" fmla="*/ 532870 h 608999"/>
                  <a:gd name="connsiteX167" fmla="*/ 510032 w 530332"/>
                  <a:gd name="connsiteY167" fmla="*/ 532870 h 608999"/>
                  <a:gd name="connsiteX168" fmla="*/ 510032 w 530332"/>
                  <a:gd name="connsiteY168" fmla="*/ 535408 h 608999"/>
                  <a:gd name="connsiteX169" fmla="*/ 507494 w 530332"/>
                  <a:gd name="connsiteY169" fmla="*/ 537945 h 608999"/>
                  <a:gd name="connsiteX170" fmla="*/ 504956 w 530332"/>
                  <a:gd name="connsiteY170" fmla="*/ 540483 h 608999"/>
                  <a:gd name="connsiteX171" fmla="*/ 502419 w 530332"/>
                  <a:gd name="connsiteY171" fmla="*/ 545558 h 608999"/>
                  <a:gd name="connsiteX172" fmla="*/ 497343 w 530332"/>
                  <a:gd name="connsiteY172" fmla="*/ 548096 h 608999"/>
                  <a:gd name="connsiteX173" fmla="*/ 494806 w 530332"/>
                  <a:gd name="connsiteY173" fmla="*/ 550634 h 608999"/>
                  <a:gd name="connsiteX174" fmla="*/ 492268 w 530332"/>
                  <a:gd name="connsiteY174" fmla="*/ 550634 h 608999"/>
                  <a:gd name="connsiteX175" fmla="*/ 487193 w 530332"/>
                  <a:gd name="connsiteY175" fmla="*/ 553171 h 608999"/>
                  <a:gd name="connsiteX176" fmla="*/ 487193 w 530332"/>
                  <a:gd name="connsiteY176" fmla="*/ 550634 h 608999"/>
                  <a:gd name="connsiteX177" fmla="*/ 484655 w 530332"/>
                  <a:gd name="connsiteY177" fmla="*/ 550634 h 608999"/>
                  <a:gd name="connsiteX178" fmla="*/ 482118 w 530332"/>
                  <a:gd name="connsiteY178" fmla="*/ 548096 h 608999"/>
                  <a:gd name="connsiteX179" fmla="*/ 482118 w 530332"/>
                  <a:gd name="connsiteY179" fmla="*/ 550634 h 608999"/>
                  <a:gd name="connsiteX180" fmla="*/ 479580 w 530332"/>
                  <a:gd name="connsiteY180" fmla="*/ 555709 h 608999"/>
                  <a:gd name="connsiteX181" fmla="*/ 479580 w 530332"/>
                  <a:gd name="connsiteY181" fmla="*/ 558247 h 608999"/>
                  <a:gd name="connsiteX182" fmla="*/ 477042 w 530332"/>
                  <a:gd name="connsiteY182" fmla="*/ 560784 h 608999"/>
                  <a:gd name="connsiteX183" fmla="*/ 474505 w 530332"/>
                  <a:gd name="connsiteY183" fmla="*/ 565859 h 608999"/>
                  <a:gd name="connsiteX184" fmla="*/ 469429 w 530332"/>
                  <a:gd name="connsiteY184" fmla="*/ 565859 h 608999"/>
                  <a:gd name="connsiteX185" fmla="*/ 466892 w 530332"/>
                  <a:gd name="connsiteY185" fmla="*/ 563322 h 608999"/>
                  <a:gd name="connsiteX186" fmla="*/ 464354 w 530332"/>
                  <a:gd name="connsiteY186" fmla="*/ 565859 h 608999"/>
                  <a:gd name="connsiteX187" fmla="*/ 461817 w 530332"/>
                  <a:gd name="connsiteY187" fmla="*/ 565859 h 608999"/>
                  <a:gd name="connsiteX188" fmla="*/ 459279 w 530332"/>
                  <a:gd name="connsiteY188" fmla="*/ 563322 h 608999"/>
                  <a:gd name="connsiteX189" fmla="*/ 459279 w 530332"/>
                  <a:gd name="connsiteY189" fmla="*/ 565859 h 608999"/>
                  <a:gd name="connsiteX190" fmla="*/ 456741 w 530332"/>
                  <a:gd name="connsiteY190" fmla="*/ 563322 h 608999"/>
                  <a:gd name="connsiteX191" fmla="*/ 459279 w 530332"/>
                  <a:gd name="connsiteY191" fmla="*/ 560784 h 608999"/>
                  <a:gd name="connsiteX192" fmla="*/ 456741 w 530332"/>
                  <a:gd name="connsiteY192" fmla="*/ 558247 h 608999"/>
                  <a:gd name="connsiteX193" fmla="*/ 454204 w 530332"/>
                  <a:gd name="connsiteY193" fmla="*/ 560784 h 608999"/>
                  <a:gd name="connsiteX194" fmla="*/ 449128 w 530332"/>
                  <a:gd name="connsiteY194" fmla="*/ 560784 h 608999"/>
                  <a:gd name="connsiteX195" fmla="*/ 449128 w 530332"/>
                  <a:gd name="connsiteY195" fmla="*/ 563322 h 608999"/>
                  <a:gd name="connsiteX196" fmla="*/ 451666 w 530332"/>
                  <a:gd name="connsiteY196" fmla="*/ 563322 h 608999"/>
                  <a:gd name="connsiteX197" fmla="*/ 451666 w 530332"/>
                  <a:gd name="connsiteY197" fmla="*/ 565859 h 608999"/>
                  <a:gd name="connsiteX198" fmla="*/ 449128 w 530332"/>
                  <a:gd name="connsiteY198" fmla="*/ 565859 h 608999"/>
                  <a:gd name="connsiteX199" fmla="*/ 451666 w 530332"/>
                  <a:gd name="connsiteY199" fmla="*/ 568397 h 608999"/>
                  <a:gd name="connsiteX200" fmla="*/ 451666 w 530332"/>
                  <a:gd name="connsiteY200" fmla="*/ 570935 h 608999"/>
                  <a:gd name="connsiteX201" fmla="*/ 449128 w 530332"/>
                  <a:gd name="connsiteY201" fmla="*/ 573472 h 608999"/>
                  <a:gd name="connsiteX202" fmla="*/ 444053 w 530332"/>
                  <a:gd name="connsiteY202" fmla="*/ 573472 h 608999"/>
                  <a:gd name="connsiteX203" fmla="*/ 444053 w 530332"/>
                  <a:gd name="connsiteY203" fmla="*/ 570935 h 608999"/>
                  <a:gd name="connsiteX204" fmla="*/ 433903 w 530332"/>
                  <a:gd name="connsiteY204" fmla="*/ 570935 h 608999"/>
                  <a:gd name="connsiteX205" fmla="*/ 433903 w 530332"/>
                  <a:gd name="connsiteY205" fmla="*/ 576010 h 608999"/>
                  <a:gd name="connsiteX206" fmla="*/ 431365 w 530332"/>
                  <a:gd name="connsiteY206" fmla="*/ 573472 h 608999"/>
                  <a:gd name="connsiteX207" fmla="*/ 428828 w 530332"/>
                  <a:gd name="connsiteY207" fmla="*/ 576010 h 608999"/>
                  <a:gd name="connsiteX208" fmla="*/ 428828 w 530332"/>
                  <a:gd name="connsiteY208" fmla="*/ 573472 h 608999"/>
                  <a:gd name="connsiteX209" fmla="*/ 426290 w 530332"/>
                  <a:gd name="connsiteY209" fmla="*/ 576010 h 608999"/>
                  <a:gd name="connsiteX210" fmla="*/ 423752 w 530332"/>
                  <a:gd name="connsiteY210" fmla="*/ 578548 h 608999"/>
                  <a:gd name="connsiteX211" fmla="*/ 423752 w 530332"/>
                  <a:gd name="connsiteY211" fmla="*/ 581085 h 608999"/>
                  <a:gd name="connsiteX212" fmla="*/ 418677 w 530332"/>
                  <a:gd name="connsiteY212" fmla="*/ 581085 h 608999"/>
                  <a:gd name="connsiteX213" fmla="*/ 416139 w 530332"/>
                  <a:gd name="connsiteY213" fmla="*/ 583623 h 608999"/>
                  <a:gd name="connsiteX214" fmla="*/ 413602 w 530332"/>
                  <a:gd name="connsiteY214" fmla="*/ 583623 h 608999"/>
                  <a:gd name="connsiteX215" fmla="*/ 411064 w 530332"/>
                  <a:gd name="connsiteY215" fmla="*/ 586161 h 608999"/>
                  <a:gd name="connsiteX216" fmla="*/ 408526 w 530332"/>
                  <a:gd name="connsiteY216" fmla="*/ 586161 h 608999"/>
                  <a:gd name="connsiteX217" fmla="*/ 405989 w 530332"/>
                  <a:gd name="connsiteY217" fmla="*/ 583623 h 608999"/>
                  <a:gd name="connsiteX218" fmla="*/ 400914 w 530332"/>
                  <a:gd name="connsiteY218" fmla="*/ 581085 h 608999"/>
                  <a:gd name="connsiteX219" fmla="*/ 398376 w 530332"/>
                  <a:gd name="connsiteY219" fmla="*/ 578548 h 608999"/>
                  <a:gd name="connsiteX220" fmla="*/ 395838 w 530332"/>
                  <a:gd name="connsiteY220" fmla="*/ 578548 h 608999"/>
                  <a:gd name="connsiteX221" fmla="*/ 395838 w 530332"/>
                  <a:gd name="connsiteY221" fmla="*/ 581085 h 608999"/>
                  <a:gd name="connsiteX222" fmla="*/ 398376 w 530332"/>
                  <a:gd name="connsiteY222" fmla="*/ 583623 h 608999"/>
                  <a:gd name="connsiteX223" fmla="*/ 395838 w 530332"/>
                  <a:gd name="connsiteY223" fmla="*/ 583623 h 608999"/>
                  <a:gd name="connsiteX224" fmla="*/ 390763 w 530332"/>
                  <a:gd name="connsiteY224" fmla="*/ 581085 h 608999"/>
                  <a:gd name="connsiteX225" fmla="*/ 388225 w 530332"/>
                  <a:gd name="connsiteY225" fmla="*/ 578548 h 608999"/>
                  <a:gd name="connsiteX226" fmla="*/ 383150 w 530332"/>
                  <a:gd name="connsiteY226" fmla="*/ 578548 h 608999"/>
                  <a:gd name="connsiteX227" fmla="*/ 383150 w 530332"/>
                  <a:gd name="connsiteY227" fmla="*/ 581085 h 608999"/>
                  <a:gd name="connsiteX228" fmla="*/ 385688 w 530332"/>
                  <a:gd name="connsiteY228" fmla="*/ 583623 h 608999"/>
                  <a:gd name="connsiteX229" fmla="*/ 378075 w 530332"/>
                  <a:gd name="connsiteY229" fmla="*/ 583623 h 608999"/>
                  <a:gd name="connsiteX230" fmla="*/ 378075 w 530332"/>
                  <a:gd name="connsiteY230" fmla="*/ 581085 h 608999"/>
                  <a:gd name="connsiteX231" fmla="*/ 375537 w 530332"/>
                  <a:gd name="connsiteY231" fmla="*/ 581085 h 608999"/>
                  <a:gd name="connsiteX232" fmla="*/ 373000 w 530332"/>
                  <a:gd name="connsiteY232" fmla="*/ 583623 h 608999"/>
                  <a:gd name="connsiteX233" fmla="*/ 370462 w 530332"/>
                  <a:gd name="connsiteY233" fmla="*/ 586161 h 608999"/>
                  <a:gd name="connsiteX234" fmla="*/ 373000 w 530332"/>
                  <a:gd name="connsiteY234" fmla="*/ 586161 h 608999"/>
                  <a:gd name="connsiteX235" fmla="*/ 370462 w 530332"/>
                  <a:gd name="connsiteY235" fmla="*/ 591236 h 608999"/>
                  <a:gd name="connsiteX236" fmla="*/ 370462 w 530332"/>
                  <a:gd name="connsiteY236" fmla="*/ 593773 h 608999"/>
                  <a:gd name="connsiteX237" fmla="*/ 367924 w 530332"/>
                  <a:gd name="connsiteY237" fmla="*/ 596311 h 608999"/>
                  <a:gd name="connsiteX238" fmla="*/ 365387 w 530332"/>
                  <a:gd name="connsiteY238" fmla="*/ 598849 h 608999"/>
                  <a:gd name="connsiteX239" fmla="*/ 365387 w 530332"/>
                  <a:gd name="connsiteY239" fmla="*/ 601386 h 608999"/>
                  <a:gd name="connsiteX240" fmla="*/ 360311 w 530332"/>
                  <a:gd name="connsiteY240" fmla="*/ 601386 h 608999"/>
                  <a:gd name="connsiteX241" fmla="*/ 355236 w 530332"/>
                  <a:gd name="connsiteY241" fmla="*/ 598849 h 608999"/>
                  <a:gd name="connsiteX242" fmla="*/ 352699 w 530332"/>
                  <a:gd name="connsiteY242" fmla="*/ 598849 h 608999"/>
                  <a:gd name="connsiteX243" fmla="*/ 350161 w 530332"/>
                  <a:gd name="connsiteY243" fmla="*/ 596311 h 608999"/>
                  <a:gd name="connsiteX244" fmla="*/ 347623 w 530332"/>
                  <a:gd name="connsiteY244" fmla="*/ 598849 h 608999"/>
                  <a:gd name="connsiteX245" fmla="*/ 345086 w 530332"/>
                  <a:gd name="connsiteY245" fmla="*/ 601386 h 608999"/>
                  <a:gd name="connsiteX246" fmla="*/ 342548 w 530332"/>
                  <a:gd name="connsiteY246" fmla="*/ 603924 h 608999"/>
                  <a:gd name="connsiteX247" fmla="*/ 340011 w 530332"/>
                  <a:gd name="connsiteY247" fmla="*/ 603924 h 608999"/>
                  <a:gd name="connsiteX248" fmla="*/ 337473 w 530332"/>
                  <a:gd name="connsiteY248" fmla="*/ 606462 h 608999"/>
                  <a:gd name="connsiteX249" fmla="*/ 332398 w 530332"/>
                  <a:gd name="connsiteY249" fmla="*/ 606462 h 608999"/>
                  <a:gd name="connsiteX250" fmla="*/ 332398 w 530332"/>
                  <a:gd name="connsiteY250" fmla="*/ 608999 h 608999"/>
                  <a:gd name="connsiteX251" fmla="*/ 334935 w 530332"/>
                  <a:gd name="connsiteY251" fmla="*/ 608999 h 608999"/>
                  <a:gd name="connsiteX252" fmla="*/ 329860 w 530332"/>
                  <a:gd name="connsiteY252" fmla="*/ 608999 h 608999"/>
                  <a:gd name="connsiteX253" fmla="*/ 329860 w 530332"/>
                  <a:gd name="connsiteY253" fmla="*/ 606462 h 608999"/>
                  <a:gd name="connsiteX254" fmla="*/ 327322 w 530332"/>
                  <a:gd name="connsiteY254" fmla="*/ 608999 h 608999"/>
                  <a:gd name="connsiteX255" fmla="*/ 324785 w 530332"/>
                  <a:gd name="connsiteY255" fmla="*/ 608999 h 608999"/>
                  <a:gd name="connsiteX256" fmla="*/ 324785 w 530332"/>
                  <a:gd name="connsiteY256" fmla="*/ 606462 h 608999"/>
                  <a:gd name="connsiteX257" fmla="*/ 312097 w 530332"/>
                  <a:gd name="connsiteY257" fmla="*/ 606462 h 608999"/>
                  <a:gd name="connsiteX258" fmla="*/ 312097 w 530332"/>
                  <a:gd name="connsiteY258" fmla="*/ 603924 h 608999"/>
                  <a:gd name="connsiteX259" fmla="*/ 301946 w 530332"/>
                  <a:gd name="connsiteY259" fmla="*/ 603924 h 608999"/>
                  <a:gd name="connsiteX260" fmla="*/ 299408 w 530332"/>
                  <a:gd name="connsiteY260" fmla="*/ 601386 h 608999"/>
                  <a:gd name="connsiteX261" fmla="*/ 296871 w 530332"/>
                  <a:gd name="connsiteY261" fmla="*/ 598849 h 608999"/>
                  <a:gd name="connsiteX262" fmla="*/ 294333 w 530332"/>
                  <a:gd name="connsiteY262" fmla="*/ 596311 h 608999"/>
                  <a:gd name="connsiteX263" fmla="*/ 286720 w 530332"/>
                  <a:gd name="connsiteY263" fmla="*/ 596311 h 608999"/>
                  <a:gd name="connsiteX264" fmla="*/ 289258 w 530332"/>
                  <a:gd name="connsiteY264" fmla="*/ 596311 h 608999"/>
                  <a:gd name="connsiteX265" fmla="*/ 289258 w 530332"/>
                  <a:gd name="connsiteY265" fmla="*/ 593773 h 608999"/>
                  <a:gd name="connsiteX266" fmla="*/ 286720 w 530332"/>
                  <a:gd name="connsiteY266" fmla="*/ 591236 h 608999"/>
                  <a:gd name="connsiteX267" fmla="*/ 286720 w 530332"/>
                  <a:gd name="connsiteY267" fmla="*/ 593773 h 608999"/>
                  <a:gd name="connsiteX268" fmla="*/ 284183 w 530332"/>
                  <a:gd name="connsiteY268" fmla="*/ 596311 h 608999"/>
                  <a:gd name="connsiteX269" fmla="*/ 281645 w 530332"/>
                  <a:gd name="connsiteY269" fmla="*/ 593773 h 608999"/>
                  <a:gd name="connsiteX270" fmla="*/ 281645 w 530332"/>
                  <a:gd name="connsiteY270" fmla="*/ 591236 h 608999"/>
                  <a:gd name="connsiteX271" fmla="*/ 276570 w 530332"/>
                  <a:gd name="connsiteY271" fmla="*/ 591236 h 608999"/>
                  <a:gd name="connsiteX272" fmla="*/ 274032 w 530332"/>
                  <a:gd name="connsiteY272" fmla="*/ 588698 h 608999"/>
                  <a:gd name="connsiteX273" fmla="*/ 274032 w 530332"/>
                  <a:gd name="connsiteY273" fmla="*/ 586161 h 608999"/>
                  <a:gd name="connsiteX274" fmla="*/ 271494 w 530332"/>
                  <a:gd name="connsiteY274" fmla="*/ 586161 h 608999"/>
                  <a:gd name="connsiteX275" fmla="*/ 268957 w 530332"/>
                  <a:gd name="connsiteY275" fmla="*/ 583623 h 608999"/>
                  <a:gd name="connsiteX276" fmla="*/ 266419 w 530332"/>
                  <a:gd name="connsiteY276" fmla="*/ 586161 h 608999"/>
                  <a:gd name="connsiteX277" fmla="*/ 263882 w 530332"/>
                  <a:gd name="connsiteY277" fmla="*/ 586161 h 608999"/>
                  <a:gd name="connsiteX278" fmla="*/ 261344 w 530332"/>
                  <a:gd name="connsiteY278" fmla="*/ 583623 h 608999"/>
                  <a:gd name="connsiteX279" fmla="*/ 256269 w 530332"/>
                  <a:gd name="connsiteY279" fmla="*/ 586161 h 608999"/>
                  <a:gd name="connsiteX280" fmla="*/ 256269 w 530332"/>
                  <a:gd name="connsiteY280" fmla="*/ 596311 h 608999"/>
                  <a:gd name="connsiteX281" fmla="*/ 253731 w 530332"/>
                  <a:gd name="connsiteY281" fmla="*/ 598849 h 608999"/>
                  <a:gd name="connsiteX282" fmla="*/ 246118 w 530332"/>
                  <a:gd name="connsiteY282" fmla="*/ 598849 h 608999"/>
                  <a:gd name="connsiteX283" fmla="*/ 243581 w 530332"/>
                  <a:gd name="connsiteY283" fmla="*/ 596311 h 608999"/>
                  <a:gd name="connsiteX284" fmla="*/ 241043 w 530332"/>
                  <a:gd name="connsiteY284" fmla="*/ 596311 h 608999"/>
                  <a:gd name="connsiteX285" fmla="*/ 235968 w 530332"/>
                  <a:gd name="connsiteY285" fmla="*/ 593773 h 608999"/>
                  <a:gd name="connsiteX286" fmla="*/ 230893 w 530332"/>
                  <a:gd name="connsiteY286" fmla="*/ 588698 h 608999"/>
                  <a:gd name="connsiteX287" fmla="*/ 225817 w 530332"/>
                  <a:gd name="connsiteY287" fmla="*/ 583623 h 608999"/>
                  <a:gd name="connsiteX288" fmla="*/ 220742 w 530332"/>
                  <a:gd name="connsiteY288" fmla="*/ 576010 h 608999"/>
                  <a:gd name="connsiteX289" fmla="*/ 218204 w 530332"/>
                  <a:gd name="connsiteY289" fmla="*/ 570935 h 608999"/>
                  <a:gd name="connsiteX290" fmla="*/ 220742 w 530332"/>
                  <a:gd name="connsiteY290" fmla="*/ 565859 h 608999"/>
                  <a:gd name="connsiteX291" fmla="*/ 220742 w 530332"/>
                  <a:gd name="connsiteY291" fmla="*/ 560784 h 608999"/>
                  <a:gd name="connsiteX292" fmla="*/ 223280 w 530332"/>
                  <a:gd name="connsiteY292" fmla="*/ 558247 h 608999"/>
                  <a:gd name="connsiteX293" fmla="*/ 225817 w 530332"/>
                  <a:gd name="connsiteY293" fmla="*/ 545558 h 608999"/>
                  <a:gd name="connsiteX294" fmla="*/ 228355 w 530332"/>
                  <a:gd name="connsiteY294" fmla="*/ 537945 h 608999"/>
                  <a:gd name="connsiteX295" fmla="*/ 228355 w 530332"/>
                  <a:gd name="connsiteY295" fmla="*/ 520182 h 608999"/>
                  <a:gd name="connsiteX296" fmla="*/ 225817 w 530332"/>
                  <a:gd name="connsiteY296" fmla="*/ 515107 h 608999"/>
                  <a:gd name="connsiteX297" fmla="*/ 225817 w 530332"/>
                  <a:gd name="connsiteY297" fmla="*/ 504956 h 608999"/>
                  <a:gd name="connsiteX298" fmla="*/ 223280 w 530332"/>
                  <a:gd name="connsiteY298" fmla="*/ 502419 h 608999"/>
                  <a:gd name="connsiteX299" fmla="*/ 223280 w 530332"/>
                  <a:gd name="connsiteY299" fmla="*/ 497344 h 608999"/>
                  <a:gd name="connsiteX300" fmla="*/ 220742 w 530332"/>
                  <a:gd name="connsiteY300" fmla="*/ 487193 h 608999"/>
                  <a:gd name="connsiteX301" fmla="*/ 218204 w 530332"/>
                  <a:gd name="connsiteY301" fmla="*/ 482118 h 608999"/>
                  <a:gd name="connsiteX302" fmla="*/ 213129 w 530332"/>
                  <a:gd name="connsiteY302" fmla="*/ 471967 h 608999"/>
                  <a:gd name="connsiteX303" fmla="*/ 210591 w 530332"/>
                  <a:gd name="connsiteY303" fmla="*/ 466892 h 608999"/>
                  <a:gd name="connsiteX304" fmla="*/ 205516 w 530332"/>
                  <a:gd name="connsiteY304" fmla="*/ 461817 h 608999"/>
                  <a:gd name="connsiteX305" fmla="*/ 202979 w 530332"/>
                  <a:gd name="connsiteY305" fmla="*/ 456741 h 608999"/>
                  <a:gd name="connsiteX306" fmla="*/ 202979 w 530332"/>
                  <a:gd name="connsiteY306" fmla="*/ 438978 h 608999"/>
                  <a:gd name="connsiteX307" fmla="*/ 200441 w 530332"/>
                  <a:gd name="connsiteY307" fmla="*/ 436440 h 608999"/>
                  <a:gd name="connsiteX308" fmla="*/ 192828 w 530332"/>
                  <a:gd name="connsiteY308" fmla="*/ 431365 h 608999"/>
                  <a:gd name="connsiteX309" fmla="*/ 190290 w 530332"/>
                  <a:gd name="connsiteY309" fmla="*/ 428827 h 608999"/>
                  <a:gd name="connsiteX310" fmla="*/ 187753 w 530332"/>
                  <a:gd name="connsiteY310" fmla="*/ 423752 h 608999"/>
                  <a:gd name="connsiteX311" fmla="*/ 185215 w 530332"/>
                  <a:gd name="connsiteY311" fmla="*/ 418677 h 608999"/>
                  <a:gd name="connsiteX312" fmla="*/ 182677 w 530332"/>
                  <a:gd name="connsiteY312" fmla="*/ 411064 h 608999"/>
                  <a:gd name="connsiteX313" fmla="*/ 182677 w 530332"/>
                  <a:gd name="connsiteY313" fmla="*/ 405989 h 608999"/>
                  <a:gd name="connsiteX314" fmla="*/ 180140 w 530332"/>
                  <a:gd name="connsiteY314" fmla="*/ 400914 h 608999"/>
                  <a:gd name="connsiteX315" fmla="*/ 180140 w 530332"/>
                  <a:gd name="connsiteY315" fmla="*/ 373010 h 608999"/>
                  <a:gd name="connsiteX316" fmla="*/ 177602 w 530332"/>
                  <a:gd name="connsiteY316" fmla="*/ 370473 h 608999"/>
                  <a:gd name="connsiteX317" fmla="*/ 177602 w 530332"/>
                  <a:gd name="connsiteY317" fmla="*/ 367935 h 608999"/>
                  <a:gd name="connsiteX318" fmla="*/ 175065 w 530332"/>
                  <a:gd name="connsiteY318" fmla="*/ 365397 h 608999"/>
                  <a:gd name="connsiteX319" fmla="*/ 177602 w 530332"/>
                  <a:gd name="connsiteY319" fmla="*/ 362860 h 608999"/>
                  <a:gd name="connsiteX320" fmla="*/ 177602 w 530332"/>
                  <a:gd name="connsiteY320" fmla="*/ 360322 h 608999"/>
                  <a:gd name="connsiteX321" fmla="*/ 180140 w 530332"/>
                  <a:gd name="connsiteY321" fmla="*/ 357785 h 608999"/>
                  <a:gd name="connsiteX322" fmla="*/ 180140 w 530332"/>
                  <a:gd name="connsiteY322" fmla="*/ 352709 h 608999"/>
                  <a:gd name="connsiteX323" fmla="*/ 182677 w 530332"/>
                  <a:gd name="connsiteY323" fmla="*/ 350172 h 608999"/>
                  <a:gd name="connsiteX324" fmla="*/ 182677 w 530332"/>
                  <a:gd name="connsiteY324" fmla="*/ 347634 h 608999"/>
                  <a:gd name="connsiteX325" fmla="*/ 185215 w 530332"/>
                  <a:gd name="connsiteY325" fmla="*/ 342559 h 608999"/>
                  <a:gd name="connsiteX326" fmla="*/ 185215 w 530332"/>
                  <a:gd name="connsiteY326" fmla="*/ 322268 h 608999"/>
                  <a:gd name="connsiteX327" fmla="*/ 180140 w 530332"/>
                  <a:gd name="connsiteY327" fmla="*/ 314655 h 608999"/>
                  <a:gd name="connsiteX328" fmla="*/ 177602 w 530332"/>
                  <a:gd name="connsiteY328" fmla="*/ 312118 h 608999"/>
                  <a:gd name="connsiteX329" fmla="*/ 177602 w 530332"/>
                  <a:gd name="connsiteY329" fmla="*/ 309580 h 608999"/>
                  <a:gd name="connsiteX330" fmla="*/ 175065 w 530332"/>
                  <a:gd name="connsiteY330" fmla="*/ 304505 h 608999"/>
                  <a:gd name="connsiteX331" fmla="*/ 175065 w 530332"/>
                  <a:gd name="connsiteY331" fmla="*/ 286742 h 608999"/>
                  <a:gd name="connsiteX332" fmla="*/ 177602 w 530332"/>
                  <a:gd name="connsiteY332" fmla="*/ 281666 h 608999"/>
                  <a:gd name="connsiteX333" fmla="*/ 177602 w 530332"/>
                  <a:gd name="connsiteY333" fmla="*/ 279129 h 608999"/>
                  <a:gd name="connsiteX334" fmla="*/ 175065 w 530332"/>
                  <a:gd name="connsiteY334" fmla="*/ 276591 h 608999"/>
                  <a:gd name="connsiteX335" fmla="*/ 175065 w 530332"/>
                  <a:gd name="connsiteY335" fmla="*/ 274053 h 608999"/>
                  <a:gd name="connsiteX336" fmla="*/ 172527 w 530332"/>
                  <a:gd name="connsiteY336" fmla="*/ 268978 h 608999"/>
                  <a:gd name="connsiteX337" fmla="*/ 169989 w 530332"/>
                  <a:gd name="connsiteY337" fmla="*/ 266441 h 608999"/>
                  <a:gd name="connsiteX338" fmla="*/ 169989 w 530332"/>
                  <a:gd name="connsiteY338" fmla="*/ 233462 h 608999"/>
                  <a:gd name="connsiteX339" fmla="*/ 167452 w 530332"/>
                  <a:gd name="connsiteY339" fmla="*/ 230924 h 608999"/>
                  <a:gd name="connsiteX340" fmla="*/ 164914 w 530332"/>
                  <a:gd name="connsiteY340" fmla="*/ 228387 h 608999"/>
                  <a:gd name="connsiteX341" fmla="*/ 162376 w 530332"/>
                  <a:gd name="connsiteY341" fmla="*/ 225849 h 608999"/>
                  <a:gd name="connsiteX342" fmla="*/ 157301 w 530332"/>
                  <a:gd name="connsiteY342" fmla="*/ 218236 h 608999"/>
                  <a:gd name="connsiteX343" fmla="*/ 149688 w 530332"/>
                  <a:gd name="connsiteY343" fmla="*/ 210623 h 608999"/>
                  <a:gd name="connsiteX344" fmla="*/ 144613 w 530332"/>
                  <a:gd name="connsiteY344" fmla="*/ 205548 h 608999"/>
                  <a:gd name="connsiteX345" fmla="*/ 142076 w 530332"/>
                  <a:gd name="connsiteY345" fmla="*/ 200473 h 608999"/>
                  <a:gd name="connsiteX346" fmla="*/ 139538 w 530332"/>
                  <a:gd name="connsiteY346" fmla="*/ 197935 h 608999"/>
                  <a:gd name="connsiteX347" fmla="*/ 134463 w 530332"/>
                  <a:gd name="connsiteY347" fmla="*/ 192860 h 608999"/>
                  <a:gd name="connsiteX348" fmla="*/ 131925 w 530332"/>
                  <a:gd name="connsiteY348" fmla="*/ 190322 h 608999"/>
                  <a:gd name="connsiteX349" fmla="*/ 126850 w 530332"/>
                  <a:gd name="connsiteY349" fmla="*/ 185247 h 608999"/>
                  <a:gd name="connsiteX350" fmla="*/ 124312 w 530332"/>
                  <a:gd name="connsiteY350" fmla="*/ 182709 h 608999"/>
                  <a:gd name="connsiteX351" fmla="*/ 119237 w 530332"/>
                  <a:gd name="connsiteY351" fmla="*/ 177634 h 608999"/>
                  <a:gd name="connsiteX352" fmla="*/ 119237 w 530332"/>
                  <a:gd name="connsiteY352" fmla="*/ 177634 h 60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</a:cxnLst>
                <a:rect l="l" t="t" r="r" b="b"/>
                <a:pathLst>
                  <a:path w="530332" h="608999">
                    <a:moveTo>
                      <a:pt x="119258" y="177634"/>
                    </a:moveTo>
                    <a:lnTo>
                      <a:pt x="119258" y="175096"/>
                    </a:lnTo>
                    <a:lnTo>
                      <a:pt x="114183" y="170021"/>
                    </a:lnTo>
                    <a:lnTo>
                      <a:pt x="109107" y="162408"/>
                    </a:lnTo>
                    <a:lnTo>
                      <a:pt x="104032" y="157333"/>
                    </a:lnTo>
                    <a:lnTo>
                      <a:pt x="101495" y="152258"/>
                    </a:lnTo>
                    <a:lnTo>
                      <a:pt x="93882" y="149720"/>
                    </a:lnTo>
                    <a:lnTo>
                      <a:pt x="86269" y="147182"/>
                    </a:lnTo>
                    <a:lnTo>
                      <a:pt x="83731" y="144645"/>
                    </a:lnTo>
                    <a:lnTo>
                      <a:pt x="76118" y="139570"/>
                    </a:lnTo>
                    <a:lnTo>
                      <a:pt x="73581" y="137032"/>
                    </a:lnTo>
                    <a:lnTo>
                      <a:pt x="65968" y="134494"/>
                    </a:lnTo>
                    <a:lnTo>
                      <a:pt x="55817" y="131957"/>
                    </a:lnTo>
                    <a:lnTo>
                      <a:pt x="50742" y="131957"/>
                    </a:lnTo>
                    <a:lnTo>
                      <a:pt x="43129" y="129419"/>
                    </a:lnTo>
                    <a:lnTo>
                      <a:pt x="38054" y="126881"/>
                    </a:lnTo>
                    <a:lnTo>
                      <a:pt x="25366" y="126881"/>
                    </a:lnTo>
                    <a:lnTo>
                      <a:pt x="20290" y="124344"/>
                    </a:lnTo>
                    <a:lnTo>
                      <a:pt x="0" y="124344"/>
                    </a:lnTo>
                    <a:lnTo>
                      <a:pt x="0" y="121806"/>
                    </a:lnTo>
                    <a:lnTo>
                      <a:pt x="2538" y="116731"/>
                    </a:lnTo>
                    <a:lnTo>
                      <a:pt x="2538" y="109118"/>
                    </a:lnTo>
                    <a:lnTo>
                      <a:pt x="5075" y="101505"/>
                    </a:lnTo>
                    <a:lnTo>
                      <a:pt x="7613" y="96430"/>
                    </a:lnTo>
                    <a:lnTo>
                      <a:pt x="7613" y="91355"/>
                    </a:lnTo>
                    <a:lnTo>
                      <a:pt x="10151" y="88817"/>
                    </a:lnTo>
                    <a:lnTo>
                      <a:pt x="15226" y="86279"/>
                    </a:lnTo>
                    <a:lnTo>
                      <a:pt x="20301" y="86279"/>
                    </a:lnTo>
                    <a:lnTo>
                      <a:pt x="25376" y="83742"/>
                    </a:lnTo>
                    <a:lnTo>
                      <a:pt x="30452" y="81204"/>
                    </a:lnTo>
                    <a:lnTo>
                      <a:pt x="32989" y="78667"/>
                    </a:lnTo>
                    <a:lnTo>
                      <a:pt x="35527" y="76129"/>
                    </a:lnTo>
                    <a:lnTo>
                      <a:pt x="40602" y="73591"/>
                    </a:lnTo>
                    <a:lnTo>
                      <a:pt x="43140" y="71054"/>
                    </a:lnTo>
                    <a:lnTo>
                      <a:pt x="45677" y="65978"/>
                    </a:lnTo>
                    <a:lnTo>
                      <a:pt x="48215" y="60903"/>
                    </a:lnTo>
                    <a:lnTo>
                      <a:pt x="50753" y="58365"/>
                    </a:lnTo>
                    <a:lnTo>
                      <a:pt x="53290" y="50753"/>
                    </a:lnTo>
                    <a:lnTo>
                      <a:pt x="55828" y="45677"/>
                    </a:lnTo>
                    <a:lnTo>
                      <a:pt x="58365" y="40602"/>
                    </a:lnTo>
                    <a:lnTo>
                      <a:pt x="60903" y="38064"/>
                    </a:lnTo>
                    <a:lnTo>
                      <a:pt x="65978" y="30452"/>
                    </a:lnTo>
                    <a:lnTo>
                      <a:pt x="65978" y="27914"/>
                    </a:lnTo>
                    <a:lnTo>
                      <a:pt x="68516" y="25376"/>
                    </a:lnTo>
                    <a:lnTo>
                      <a:pt x="73591" y="22839"/>
                    </a:lnTo>
                    <a:lnTo>
                      <a:pt x="76129" y="17764"/>
                    </a:lnTo>
                    <a:lnTo>
                      <a:pt x="81204" y="15226"/>
                    </a:lnTo>
                    <a:lnTo>
                      <a:pt x="83742" y="12688"/>
                    </a:lnTo>
                    <a:lnTo>
                      <a:pt x="88817" y="12688"/>
                    </a:lnTo>
                    <a:lnTo>
                      <a:pt x="93892" y="15226"/>
                    </a:lnTo>
                    <a:lnTo>
                      <a:pt x="134484" y="15226"/>
                    </a:lnTo>
                    <a:lnTo>
                      <a:pt x="139559" y="12688"/>
                    </a:lnTo>
                    <a:lnTo>
                      <a:pt x="147172" y="10151"/>
                    </a:lnTo>
                    <a:lnTo>
                      <a:pt x="157322" y="7613"/>
                    </a:lnTo>
                    <a:lnTo>
                      <a:pt x="162398" y="5075"/>
                    </a:lnTo>
                    <a:lnTo>
                      <a:pt x="172548" y="2538"/>
                    </a:lnTo>
                    <a:lnTo>
                      <a:pt x="175086" y="2538"/>
                    </a:lnTo>
                    <a:lnTo>
                      <a:pt x="180161" y="0"/>
                    </a:lnTo>
                    <a:lnTo>
                      <a:pt x="195387" y="0"/>
                    </a:lnTo>
                    <a:lnTo>
                      <a:pt x="203000" y="5075"/>
                    </a:lnTo>
                    <a:lnTo>
                      <a:pt x="208075" y="7613"/>
                    </a:lnTo>
                    <a:lnTo>
                      <a:pt x="215688" y="10151"/>
                    </a:lnTo>
                    <a:lnTo>
                      <a:pt x="220763" y="12688"/>
                    </a:lnTo>
                    <a:lnTo>
                      <a:pt x="228376" y="15226"/>
                    </a:lnTo>
                    <a:lnTo>
                      <a:pt x="230914" y="15226"/>
                    </a:lnTo>
                    <a:lnTo>
                      <a:pt x="230914" y="17764"/>
                    </a:lnTo>
                    <a:lnTo>
                      <a:pt x="243602" y="17764"/>
                    </a:lnTo>
                    <a:lnTo>
                      <a:pt x="251215" y="15226"/>
                    </a:lnTo>
                    <a:lnTo>
                      <a:pt x="263903" y="12688"/>
                    </a:lnTo>
                    <a:lnTo>
                      <a:pt x="274053" y="10151"/>
                    </a:lnTo>
                    <a:lnTo>
                      <a:pt x="284204" y="7613"/>
                    </a:lnTo>
                    <a:lnTo>
                      <a:pt x="294354" y="7613"/>
                    </a:lnTo>
                    <a:lnTo>
                      <a:pt x="296892" y="10151"/>
                    </a:lnTo>
                    <a:lnTo>
                      <a:pt x="304505" y="10151"/>
                    </a:lnTo>
                    <a:lnTo>
                      <a:pt x="312118" y="12688"/>
                    </a:lnTo>
                    <a:lnTo>
                      <a:pt x="319731" y="17764"/>
                    </a:lnTo>
                    <a:lnTo>
                      <a:pt x="332419" y="22839"/>
                    </a:lnTo>
                    <a:lnTo>
                      <a:pt x="347644" y="22839"/>
                    </a:lnTo>
                    <a:lnTo>
                      <a:pt x="357795" y="25376"/>
                    </a:lnTo>
                    <a:lnTo>
                      <a:pt x="362870" y="27914"/>
                    </a:lnTo>
                    <a:lnTo>
                      <a:pt x="365408" y="32989"/>
                    </a:lnTo>
                    <a:lnTo>
                      <a:pt x="367946" y="35527"/>
                    </a:lnTo>
                    <a:lnTo>
                      <a:pt x="373021" y="40602"/>
                    </a:lnTo>
                    <a:lnTo>
                      <a:pt x="378096" y="45677"/>
                    </a:lnTo>
                    <a:lnTo>
                      <a:pt x="380634" y="48215"/>
                    </a:lnTo>
                    <a:lnTo>
                      <a:pt x="385709" y="50753"/>
                    </a:lnTo>
                    <a:lnTo>
                      <a:pt x="388247" y="53290"/>
                    </a:lnTo>
                    <a:lnTo>
                      <a:pt x="426300" y="53290"/>
                    </a:lnTo>
                    <a:lnTo>
                      <a:pt x="433913" y="55828"/>
                    </a:lnTo>
                    <a:lnTo>
                      <a:pt x="438989" y="60903"/>
                    </a:lnTo>
                    <a:lnTo>
                      <a:pt x="451677" y="63441"/>
                    </a:lnTo>
                    <a:lnTo>
                      <a:pt x="456752" y="65978"/>
                    </a:lnTo>
                    <a:lnTo>
                      <a:pt x="512569" y="65978"/>
                    </a:lnTo>
                    <a:lnTo>
                      <a:pt x="520182" y="68516"/>
                    </a:lnTo>
                    <a:lnTo>
                      <a:pt x="527795" y="73591"/>
                    </a:lnTo>
                    <a:lnTo>
                      <a:pt x="530333" y="78667"/>
                    </a:lnTo>
                    <a:lnTo>
                      <a:pt x="530333" y="83742"/>
                    </a:lnTo>
                    <a:lnTo>
                      <a:pt x="527795" y="88817"/>
                    </a:lnTo>
                    <a:lnTo>
                      <a:pt x="527795" y="101505"/>
                    </a:lnTo>
                    <a:lnTo>
                      <a:pt x="525257" y="104043"/>
                    </a:lnTo>
                    <a:lnTo>
                      <a:pt x="525257" y="111656"/>
                    </a:lnTo>
                    <a:lnTo>
                      <a:pt x="522720" y="116731"/>
                    </a:lnTo>
                    <a:lnTo>
                      <a:pt x="522720" y="139559"/>
                    </a:lnTo>
                    <a:lnTo>
                      <a:pt x="520182" y="144634"/>
                    </a:lnTo>
                    <a:lnTo>
                      <a:pt x="520182" y="182688"/>
                    </a:lnTo>
                    <a:lnTo>
                      <a:pt x="522720" y="192839"/>
                    </a:lnTo>
                    <a:lnTo>
                      <a:pt x="522720" y="215667"/>
                    </a:lnTo>
                    <a:lnTo>
                      <a:pt x="520182" y="223280"/>
                    </a:lnTo>
                    <a:lnTo>
                      <a:pt x="520182" y="225817"/>
                    </a:lnTo>
                    <a:lnTo>
                      <a:pt x="517645" y="235968"/>
                    </a:lnTo>
                    <a:lnTo>
                      <a:pt x="517645" y="241043"/>
                    </a:lnTo>
                    <a:lnTo>
                      <a:pt x="520182" y="248656"/>
                    </a:lnTo>
                    <a:lnTo>
                      <a:pt x="520182" y="263882"/>
                    </a:lnTo>
                    <a:lnTo>
                      <a:pt x="517645" y="268957"/>
                    </a:lnTo>
                    <a:lnTo>
                      <a:pt x="515107" y="274032"/>
                    </a:lnTo>
                    <a:lnTo>
                      <a:pt x="510032" y="279107"/>
                    </a:lnTo>
                    <a:lnTo>
                      <a:pt x="507494" y="284183"/>
                    </a:lnTo>
                    <a:lnTo>
                      <a:pt x="504956" y="284183"/>
                    </a:lnTo>
                    <a:lnTo>
                      <a:pt x="502419" y="286720"/>
                    </a:lnTo>
                    <a:lnTo>
                      <a:pt x="497343" y="294333"/>
                    </a:lnTo>
                    <a:lnTo>
                      <a:pt x="489731" y="301946"/>
                    </a:lnTo>
                    <a:lnTo>
                      <a:pt x="484655" y="307021"/>
                    </a:lnTo>
                    <a:lnTo>
                      <a:pt x="479580" y="314634"/>
                    </a:lnTo>
                    <a:lnTo>
                      <a:pt x="474505" y="319710"/>
                    </a:lnTo>
                    <a:lnTo>
                      <a:pt x="471967" y="324785"/>
                    </a:lnTo>
                    <a:lnTo>
                      <a:pt x="466892" y="332398"/>
                    </a:lnTo>
                    <a:lnTo>
                      <a:pt x="466892" y="340010"/>
                    </a:lnTo>
                    <a:lnTo>
                      <a:pt x="464354" y="345086"/>
                    </a:lnTo>
                    <a:lnTo>
                      <a:pt x="464354" y="352699"/>
                    </a:lnTo>
                    <a:lnTo>
                      <a:pt x="461817" y="357774"/>
                    </a:lnTo>
                    <a:lnTo>
                      <a:pt x="461817" y="370462"/>
                    </a:lnTo>
                    <a:lnTo>
                      <a:pt x="466892" y="378075"/>
                    </a:lnTo>
                    <a:lnTo>
                      <a:pt x="469429" y="380613"/>
                    </a:lnTo>
                    <a:lnTo>
                      <a:pt x="474505" y="388226"/>
                    </a:lnTo>
                    <a:lnTo>
                      <a:pt x="477042" y="393301"/>
                    </a:lnTo>
                    <a:lnTo>
                      <a:pt x="482118" y="395838"/>
                    </a:lnTo>
                    <a:lnTo>
                      <a:pt x="487193" y="408527"/>
                    </a:lnTo>
                    <a:lnTo>
                      <a:pt x="489731" y="418677"/>
                    </a:lnTo>
                    <a:lnTo>
                      <a:pt x="497343" y="433903"/>
                    </a:lnTo>
                    <a:lnTo>
                      <a:pt x="499881" y="438978"/>
                    </a:lnTo>
                    <a:lnTo>
                      <a:pt x="502419" y="444053"/>
                    </a:lnTo>
                    <a:lnTo>
                      <a:pt x="504956" y="449129"/>
                    </a:lnTo>
                    <a:lnTo>
                      <a:pt x="507494" y="459279"/>
                    </a:lnTo>
                    <a:lnTo>
                      <a:pt x="512569" y="466892"/>
                    </a:lnTo>
                    <a:lnTo>
                      <a:pt x="517645" y="474505"/>
                    </a:lnTo>
                    <a:lnTo>
                      <a:pt x="515107" y="479580"/>
                    </a:lnTo>
                    <a:lnTo>
                      <a:pt x="510032" y="484655"/>
                    </a:lnTo>
                    <a:lnTo>
                      <a:pt x="504956" y="492268"/>
                    </a:lnTo>
                    <a:lnTo>
                      <a:pt x="502419" y="494806"/>
                    </a:lnTo>
                    <a:lnTo>
                      <a:pt x="502419" y="497344"/>
                    </a:lnTo>
                    <a:lnTo>
                      <a:pt x="504956" y="499881"/>
                    </a:lnTo>
                    <a:lnTo>
                      <a:pt x="502419" y="502419"/>
                    </a:lnTo>
                    <a:lnTo>
                      <a:pt x="494806" y="502419"/>
                    </a:lnTo>
                    <a:lnTo>
                      <a:pt x="494806" y="507494"/>
                    </a:lnTo>
                    <a:lnTo>
                      <a:pt x="492268" y="512569"/>
                    </a:lnTo>
                    <a:lnTo>
                      <a:pt x="492268" y="515107"/>
                    </a:lnTo>
                    <a:lnTo>
                      <a:pt x="494806" y="517644"/>
                    </a:lnTo>
                    <a:lnTo>
                      <a:pt x="492268" y="520182"/>
                    </a:lnTo>
                    <a:lnTo>
                      <a:pt x="494806" y="520182"/>
                    </a:lnTo>
                    <a:lnTo>
                      <a:pt x="497343" y="522720"/>
                    </a:lnTo>
                    <a:lnTo>
                      <a:pt x="494806" y="525257"/>
                    </a:lnTo>
                    <a:lnTo>
                      <a:pt x="497343" y="525257"/>
                    </a:lnTo>
                    <a:lnTo>
                      <a:pt x="497343" y="527795"/>
                    </a:lnTo>
                    <a:lnTo>
                      <a:pt x="494806" y="527795"/>
                    </a:lnTo>
                    <a:lnTo>
                      <a:pt x="494806" y="530333"/>
                    </a:lnTo>
                    <a:lnTo>
                      <a:pt x="497343" y="530333"/>
                    </a:lnTo>
                    <a:lnTo>
                      <a:pt x="502419" y="532870"/>
                    </a:lnTo>
                    <a:lnTo>
                      <a:pt x="510032" y="532870"/>
                    </a:lnTo>
                    <a:lnTo>
                      <a:pt x="510032" y="535408"/>
                    </a:lnTo>
                    <a:lnTo>
                      <a:pt x="507494" y="537945"/>
                    </a:lnTo>
                    <a:lnTo>
                      <a:pt x="504956" y="540483"/>
                    </a:lnTo>
                    <a:lnTo>
                      <a:pt x="502419" y="545558"/>
                    </a:lnTo>
                    <a:lnTo>
                      <a:pt x="497343" y="548096"/>
                    </a:lnTo>
                    <a:lnTo>
                      <a:pt x="494806" y="550634"/>
                    </a:lnTo>
                    <a:lnTo>
                      <a:pt x="492268" y="550634"/>
                    </a:lnTo>
                    <a:lnTo>
                      <a:pt x="487193" y="553171"/>
                    </a:lnTo>
                    <a:lnTo>
                      <a:pt x="487193" y="550634"/>
                    </a:lnTo>
                    <a:lnTo>
                      <a:pt x="484655" y="550634"/>
                    </a:lnTo>
                    <a:lnTo>
                      <a:pt x="482118" y="548096"/>
                    </a:lnTo>
                    <a:lnTo>
                      <a:pt x="482118" y="550634"/>
                    </a:lnTo>
                    <a:lnTo>
                      <a:pt x="479580" y="555709"/>
                    </a:lnTo>
                    <a:lnTo>
                      <a:pt x="479580" y="558247"/>
                    </a:lnTo>
                    <a:lnTo>
                      <a:pt x="477042" y="560784"/>
                    </a:lnTo>
                    <a:lnTo>
                      <a:pt x="474505" y="565859"/>
                    </a:lnTo>
                    <a:lnTo>
                      <a:pt x="469429" y="565859"/>
                    </a:lnTo>
                    <a:lnTo>
                      <a:pt x="466892" y="563322"/>
                    </a:lnTo>
                    <a:lnTo>
                      <a:pt x="464354" y="565859"/>
                    </a:lnTo>
                    <a:lnTo>
                      <a:pt x="461817" y="565859"/>
                    </a:lnTo>
                    <a:lnTo>
                      <a:pt x="459279" y="563322"/>
                    </a:lnTo>
                    <a:lnTo>
                      <a:pt x="459279" y="565859"/>
                    </a:lnTo>
                    <a:lnTo>
                      <a:pt x="456741" y="563322"/>
                    </a:lnTo>
                    <a:lnTo>
                      <a:pt x="459279" y="560784"/>
                    </a:lnTo>
                    <a:lnTo>
                      <a:pt x="456741" y="558247"/>
                    </a:lnTo>
                    <a:lnTo>
                      <a:pt x="454204" y="560784"/>
                    </a:lnTo>
                    <a:lnTo>
                      <a:pt x="449128" y="560784"/>
                    </a:lnTo>
                    <a:lnTo>
                      <a:pt x="449128" y="563322"/>
                    </a:lnTo>
                    <a:lnTo>
                      <a:pt x="451666" y="563322"/>
                    </a:lnTo>
                    <a:lnTo>
                      <a:pt x="451666" y="565859"/>
                    </a:lnTo>
                    <a:lnTo>
                      <a:pt x="449128" y="565859"/>
                    </a:lnTo>
                    <a:lnTo>
                      <a:pt x="451666" y="568397"/>
                    </a:lnTo>
                    <a:lnTo>
                      <a:pt x="451666" y="570935"/>
                    </a:lnTo>
                    <a:lnTo>
                      <a:pt x="449128" y="573472"/>
                    </a:lnTo>
                    <a:lnTo>
                      <a:pt x="444053" y="573472"/>
                    </a:lnTo>
                    <a:lnTo>
                      <a:pt x="444053" y="570935"/>
                    </a:lnTo>
                    <a:lnTo>
                      <a:pt x="433903" y="570935"/>
                    </a:lnTo>
                    <a:lnTo>
                      <a:pt x="433903" y="576010"/>
                    </a:lnTo>
                    <a:lnTo>
                      <a:pt x="431365" y="573472"/>
                    </a:lnTo>
                    <a:lnTo>
                      <a:pt x="428828" y="576010"/>
                    </a:lnTo>
                    <a:lnTo>
                      <a:pt x="428828" y="573472"/>
                    </a:lnTo>
                    <a:lnTo>
                      <a:pt x="426290" y="576010"/>
                    </a:lnTo>
                    <a:lnTo>
                      <a:pt x="423752" y="578548"/>
                    </a:lnTo>
                    <a:lnTo>
                      <a:pt x="423752" y="581085"/>
                    </a:lnTo>
                    <a:lnTo>
                      <a:pt x="418677" y="581085"/>
                    </a:lnTo>
                    <a:lnTo>
                      <a:pt x="416139" y="583623"/>
                    </a:lnTo>
                    <a:lnTo>
                      <a:pt x="413602" y="583623"/>
                    </a:lnTo>
                    <a:lnTo>
                      <a:pt x="411064" y="586161"/>
                    </a:lnTo>
                    <a:lnTo>
                      <a:pt x="408526" y="586161"/>
                    </a:lnTo>
                    <a:lnTo>
                      <a:pt x="405989" y="583623"/>
                    </a:lnTo>
                    <a:lnTo>
                      <a:pt x="400914" y="581085"/>
                    </a:lnTo>
                    <a:lnTo>
                      <a:pt x="398376" y="578548"/>
                    </a:lnTo>
                    <a:lnTo>
                      <a:pt x="395838" y="578548"/>
                    </a:lnTo>
                    <a:lnTo>
                      <a:pt x="395838" y="581085"/>
                    </a:lnTo>
                    <a:lnTo>
                      <a:pt x="398376" y="583623"/>
                    </a:lnTo>
                    <a:lnTo>
                      <a:pt x="395838" y="583623"/>
                    </a:lnTo>
                    <a:lnTo>
                      <a:pt x="390763" y="581085"/>
                    </a:lnTo>
                    <a:lnTo>
                      <a:pt x="388225" y="578548"/>
                    </a:lnTo>
                    <a:lnTo>
                      <a:pt x="383150" y="578548"/>
                    </a:lnTo>
                    <a:lnTo>
                      <a:pt x="383150" y="581085"/>
                    </a:lnTo>
                    <a:lnTo>
                      <a:pt x="385688" y="583623"/>
                    </a:lnTo>
                    <a:lnTo>
                      <a:pt x="378075" y="583623"/>
                    </a:lnTo>
                    <a:lnTo>
                      <a:pt x="378075" y="581085"/>
                    </a:lnTo>
                    <a:lnTo>
                      <a:pt x="375537" y="581085"/>
                    </a:lnTo>
                    <a:lnTo>
                      <a:pt x="373000" y="583623"/>
                    </a:lnTo>
                    <a:lnTo>
                      <a:pt x="370462" y="586161"/>
                    </a:lnTo>
                    <a:lnTo>
                      <a:pt x="373000" y="586161"/>
                    </a:lnTo>
                    <a:lnTo>
                      <a:pt x="370462" y="591236"/>
                    </a:lnTo>
                    <a:lnTo>
                      <a:pt x="370462" y="593773"/>
                    </a:lnTo>
                    <a:lnTo>
                      <a:pt x="367924" y="596311"/>
                    </a:lnTo>
                    <a:lnTo>
                      <a:pt x="365387" y="598849"/>
                    </a:lnTo>
                    <a:lnTo>
                      <a:pt x="365387" y="601386"/>
                    </a:lnTo>
                    <a:lnTo>
                      <a:pt x="360311" y="601386"/>
                    </a:lnTo>
                    <a:lnTo>
                      <a:pt x="355236" y="598849"/>
                    </a:lnTo>
                    <a:lnTo>
                      <a:pt x="352699" y="598849"/>
                    </a:lnTo>
                    <a:lnTo>
                      <a:pt x="350161" y="596311"/>
                    </a:lnTo>
                    <a:lnTo>
                      <a:pt x="347623" y="598849"/>
                    </a:lnTo>
                    <a:lnTo>
                      <a:pt x="345086" y="601386"/>
                    </a:lnTo>
                    <a:lnTo>
                      <a:pt x="342548" y="603924"/>
                    </a:lnTo>
                    <a:lnTo>
                      <a:pt x="340011" y="603924"/>
                    </a:lnTo>
                    <a:lnTo>
                      <a:pt x="337473" y="606462"/>
                    </a:lnTo>
                    <a:lnTo>
                      <a:pt x="332398" y="606462"/>
                    </a:lnTo>
                    <a:lnTo>
                      <a:pt x="332398" y="608999"/>
                    </a:lnTo>
                    <a:lnTo>
                      <a:pt x="334935" y="608999"/>
                    </a:lnTo>
                    <a:lnTo>
                      <a:pt x="329860" y="608999"/>
                    </a:lnTo>
                    <a:lnTo>
                      <a:pt x="329860" y="606462"/>
                    </a:lnTo>
                    <a:lnTo>
                      <a:pt x="327322" y="608999"/>
                    </a:lnTo>
                    <a:lnTo>
                      <a:pt x="324785" y="608999"/>
                    </a:lnTo>
                    <a:lnTo>
                      <a:pt x="324785" y="606462"/>
                    </a:lnTo>
                    <a:lnTo>
                      <a:pt x="312097" y="606462"/>
                    </a:lnTo>
                    <a:lnTo>
                      <a:pt x="312097" y="603924"/>
                    </a:lnTo>
                    <a:lnTo>
                      <a:pt x="301946" y="603924"/>
                    </a:lnTo>
                    <a:lnTo>
                      <a:pt x="299408" y="601386"/>
                    </a:lnTo>
                    <a:lnTo>
                      <a:pt x="296871" y="598849"/>
                    </a:lnTo>
                    <a:lnTo>
                      <a:pt x="294333" y="596311"/>
                    </a:lnTo>
                    <a:lnTo>
                      <a:pt x="286720" y="596311"/>
                    </a:lnTo>
                    <a:lnTo>
                      <a:pt x="289258" y="596311"/>
                    </a:lnTo>
                    <a:lnTo>
                      <a:pt x="289258" y="593773"/>
                    </a:lnTo>
                    <a:lnTo>
                      <a:pt x="286720" y="591236"/>
                    </a:lnTo>
                    <a:lnTo>
                      <a:pt x="286720" y="593773"/>
                    </a:lnTo>
                    <a:lnTo>
                      <a:pt x="284183" y="596311"/>
                    </a:lnTo>
                    <a:lnTo>
                      <a:pt x="281645" y="593773"/>
                    </a:lnTo>
                    <a:lnTo>
                      <a:pt x="281645" y="591236"/>
                    </a:lnTo>
                    <a:lnTo>
                      <a:pt x="276570" y="591236"/>
                    </a:lnTo>
                    <a:lnTo>
                      <a:pt x="274032" y="588698"/>
                    </a:lnTo>
                    <a:lnTo>
                      <a:pt x="274032" y="586161"/>
                    </a:lnTo>
                    <a:lnTo>
                      <a:pt x="271494" y="586161"/>
                    </a:lnTo>
                    <a:lnTo>
                      <a:pt x="268957" y="583623"/>
                    </a:lnTo>
                    <a:lnTo>
                      <a:pt x="266419" y="586161"/>
                    </a:lnTo>
                    <a:lnTo>
                      <a:pt x="263882" y="586161"/>
                    </a:lnTo>
                    <a:lnTo>
                      <a:pt x="261344" y="583623"/>
                    </a:lnTo>
                    <a:lnTo>
                      <a:pt x="256269" y="586161"/>
                    </a:lnTo>
                    <a:lnTo>
                      <a:pt x="256269" y="596311"/>
                    </a:lnTo>
                    <a:lnTo>
                      <a:pt x="253731" y="598849"/>
                    </a:lnTo>
                    <a:lnTo>
                      <a:pt x="246118" y="598849"/>
                    </a:lnTo>
                    <a:lnTo>
                      <a:pt x="243581" y="596311"/>
                    </a:lnTo>
                    <a:lnTo>
                      <a:pt x="241043" y="596311"/>
                    </a:lnTo>
                    <a:lnTo>
                      <a:pt x="235968" y="593773"/>
                    </a:lnTo>
                    <a:lnTo>
                      <a:pt x="230893" y="588698"/>
                    </a:lnTo>
                    <a:lnTo>
                      <a:pt x="225817" y="583623"/>
                    </a:lnTo>
                    <a:lnTo>
                      <a:pt x="220742" y="576010"/>
                    </a:lnTo>
                    <a:lnTo>
                      <a:pt x="218204" y="570935"/>
                    </a:lnTo>
                    <a:lnTo>
                      <a:pt x="220742" y="565859"/>
                    </a:lnTo>
                    <a:lnTo>
                      <a:pt x="220742" y="560784"/>
                    </a:lnTo>
                    <a:lnTo>
                      <a:pt x="223280" y="558247"/>
                    </a:lnTo>
                    <a:lnTo>
                      <a:pt x="225817" y="545558"/>
                    </a:lnTo>
                    <a:lnTo>
                      <a:pt x="228355" y="537945"/>
                    </a:lnTo>
                    <a:lnTo>
                      <a:pt x="228355" y="520182"/>
                    </a:lnTo>
                    <a:lnTo>
                      <a:pt x="225817" y="515107"/>
                    </a:lnTo>
                    <a:lnTo>
                      <a:pt x="225817" y="504956"/>
                    </a:lnTo>
                    <a:lnTo>
                      <a:pt x="223280" y="502419"/>
                    </a:lnTo>
                    <a:lnTo>
                      <a:pt x="223280" y="497344"/>
                    </a:lnTo>
                    <a:lnTo>
                      <a:pt x="220742" y="487193"/>
                    </a:lnTo>
                    <a:lnTo>
                      <a:pt x="218204" y="482118"/>
                    </a:lnTo>
                    <a:lnTo>
                      <a:pt x="213129" y="471967"/>
                    </a:lnTo>
                    <a:lnTo>
                      <a:pt x="210591" y="466892"/>
                    </a:lnTo>
                    <a:lnTo>
                      <a:pt x="205516" y="461817"/>
                    </a:lnTo>
                    <a:lnTo>
                      <a:pt x="202979" y="456741"/>
                    </a:lnTo>
                    <a:lnTo>
                      <a:pt x="202979" y="438978"/>
                    </a:lnTo>
                    <a:lnTo>
                      <a:pt x="200441" y="436440"/>
                    </a:lnTo>
                    <a:lnTo>
                      <a:pt x="192828" y="431365"/>
                    </a:lnTo>
                    <a:lnTo>
                      <a:pt x="190290" y="428827"/>
                    </a:lnTo>
                    <a:lnTo>
                      <a:pt x="187753" y="423752"/>
                    </a:lnTo>
                    <a:lnTo>
                      <a:pt x="185215" y="418677"/>
                    </a:lnTo>
                    <a:lnTo>
                      <a:pt x="182677" y="411064"/>
                    </a:lnTo>
                    <a:lnTo>
                      <a:pt x="182677" y="405989"/>
                    </a:lnTo>
                    <a:lnTo>
                      <a:pt x="180140" y="400914"/>
                    </a:lnTo>
                    <a:lnTo>
                      <a:pt x="180140" y="373010"/>
                    </a:lnTo>
                    <a:lnTo>
                      <a:pt x="177602" y="370473"/>
                    </a:lnTo>
                    <a:lnTo>
                      <a:pt x="177602" y="367935"/>
                    </a:lnTo>
                    <a:lnTo>
                      <a:pt x="175065" y="365397"/>
                    </a:lnTo>
                    <a:lnTo>
                      <a:pt x="177602" y="362860"/>
                    </a:lnTo>
                    <a:lnTo>
                      <a:pt x="177602" y="360322"/>
                    </a:lnTo>
                    <a:lnTo>
                      <a:pt x="180140" y="357785"/>
                    </a:lnTo>
                    <a:lnTo>
                      <a:pt x="180140" y="352709"/>
                    </a:lnTo>
                    <a:lnTo>
                      <a:pt x="182677" y="350172"/>
                    </a:lnTo>
                    <a:lnTo>
                      <a:pt x="182677" y="347634"/>
                    </a:lnTo>
                    <a:lnTo>
                      <a:pt x="185215" y="342559"/>
                    </a:lnTo>
                    <a:lnTo>
                      <a:pt x="185215" y="322268"/>
                    </a:lnTo>
                    <a:lnTo>
                      <a:pt x="180140" y="314655"/>
                    </a:lnTo>
                    <a:lnTo>
                      <a:pt x="177602" y="312118"/>
                    </a:lnTo>
                    <a:lnTo>
                      <a:pt x="177602" y="309580"/>
                    </a:lnTo>
                    <a:lnTo>
                      <a:pt x="175065" y="304505"/>
                    </a:lnTo>
                    <a:lnTo>
                      <a:pt x="175065" y="286742"/>
                    </a:lnTo>
                    <a:lnTo>
                      <a:pt x="177602" y="281666"/>
                    </a:lnTo>
                    <a:lnTo>
                      <a:pt x="177602" y="279129"/>
                    </a:lnTo>
                    <a:lnTo>
                      <a:pt x="175065" y="276591"/>
                    </a:lnTo>
                    <a:lnTo>
                      <a:pt x="175065" y="274053"/>
                    </a:lnTo>
                    <a:lnTo>
                      <a:pt x="172527" y="268978"/>
                    </a:lnTo>
                    <a:lnTo>
                      <a:pt x="169989" y="266441"/>
                    </a:lnTo>
                    <a:lnTo>
                      <a:pt x="169989" y="233462"/>
                    </a:lnTo>
                    <a:lnTo>
                      <a:pt x="167452" y="230924"/>
                    </a:lnTo>
                    <a:lnTo>
                      <a:pt x="164914" y="228387"/>
                    </a:lnTo>
                    <a:lnTo>
                      <a:pt x="162376" y="225849"/>
                    </a:lnTo>
                    <a:lnTo>
                      <a:pt x="157301" y="218236"/>
                    </a:lnTo>
                    <a:lnTo>
                      <a:pt x="149688" y="210623"/>
                    </a:lnTo>
                    <a:lnTo>
                      <a:pt x="144613" y="205548"/>
                    </a:lnTo>
                    <a:lnTo>
                      <a:pt x="142076" y="200473"/>
                    </a:lnTo>
                    <a:lnTo>
                      <a:pt x="139538" y="197935"/>
                    </a:lnTo>
                    <a:lnTo>
                      <a:pt x="134463" y="192860"/>
                    </a:lnTo>
                    <a:lnTo>
                      <a:pt x="131925" y="190322"/>
                    </a:lnTo>
                    <a:lnTo>
                      <a:pt x="126850" y="185247"/>
                    </a:lnTo>
                    <a:lnTo>
                      <a:pt x="124312" y="182709"/>
                    </a:lnTo>
                    <a:lnTo>
                      <a:pt x="119237" y="177634"/>
                    </a:lnTo>
                    <a:lnTo>
                      <a:pt x="119237" y="177634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D8BAF3F-A169-C27B-D7BF-7C893EA2616F}"/>
                  </a:ext>
                </a:extLst>
              </p:cNvPr>
              <p:cNvSpPr/>
              <p:nvPr/>
            </p:nvSpPr>
            <p:spPr>
              <a:xfrm>
                <a:off x="2855839" y="4204412"/>
                <a:ext cx="1870158" cy="1766146"/>
              </a:xfrm>
              <a:custGeom>
                <a:avLst/>
                <a:gdLst>
                  <a:gd name="connsiteX0" fmla="*/ 48162 w 1870158"/>
                  <a:gd name="connsiteY0" fmla="*/ 502430 h 1766146"/>
                  <a:gd name="connsiteX1" fmla="*/ 48162 w 1870158"/>
                  <a:gd name="connsiteY1" fmla="*/ 504967 h 1766146"/>
                  <a:gd name="connsiteX2" fmla="*/ 50700 w 1870158"/>
                  <a:gd name="connsiteY2" fmla="*/ 504967 h 1766146"/>
                  <a:gd name="connsiteX3" fmla="*/ 50700 w 1870158"/>
                  <a:gd name="connsiteY3" fmla="*/ 507504 h 1766146"/>
                  <a:gd name="connsiteX4" fmla="*/ 53237 w 1870158"/>
                  <a:gd name="connsiteY4" fmla="*/ 507504 h 1766146"/>
                  <a:gd name="connsiteX5" fmla="*/ 53237 w 1870158"/>
                  <a:gd name="connsiteY5" fmla="*/ 510042 h 1766146"/>
                  <a:gd name="connsiteX6" fmla="*/ 63388 w 1870158"/>
                  <a:gd name="connsiteY6" fmla="*/ 510042 h 1766146"/>
                  <a:gd name="connsiteX7" fmla="*/ 63388 w 1870158"/>
                  <a:gd name="connsiteY7" fmla="*/ 512580 h 1766146"/>
                  <a:gd name="connsiteX8" fmla="*/ 71001 w 1870158"/>
                  <a:gd name="connsiteY8" fmla="*/ 512580 h 1766146"/>
                  <a:gd name="connsiteX9" fmla="*/ 73538 w 1870158"/>
                  <a:gd name="connsiteY9" fmla="*/ 515118 h 1766146"/>
                  <a:gd name="connsiteX10" fmla="*/ 76076 w 1870158"/>
                  <a:gd name="connsiteY10" fmla="*/ 517655 h 1766146"/>
                  <a:gd name="connsiteX11" fmla="*/ 83689 w 1870158"/>
                  <a:gd name="connsiteY11" fmla="*/ 517655 h 1766146"/>
                  <a:gd name="connsiteX12" fmla="*/ 83689 w 1870158"/>
                  <a:gd name="connsiteY12" fmla="*/ 515118 h 1766146"/>
                  <a:gd name="connsiteX13" fmla="*/ 86226 w 1870158"/>
                  <a:gd name="connsiteY13" fmla="*/ 515118 h 1766146"/>
                  <a:gd name="connsiteX14" fmla="*/ 86226 w 1870158"/>
                  <a:gd name="connsiteY14" fmla="*/ 512580 h 1766146"/>
                  <a:gd name="connsiteX15" fmla="*/ 88764 w 1870158"/>
                  <a:gd name="connsiteY15" fmla="*/ 510042 h 1766146"/>
                  <a:gd name="connsiteX16" fmla="*/ 88764 w 1870158"/>
                  <a:gd name="connsiteY16" fmla="*/ 507504 h 1766146"/>
                  <a:gd name="connsiteX17" fmla="*/ 93839 w 1870158"/>
                  <a:gd name="connsiteY17" fmla="*/ 507504 h 1766146"/>
                  <a:gd name="connsiteX18" fmla="*/ 93839 w 1870158"/>
                  <a:gd name="connsiteY18" fmla="*/ 510042 h 1766146"/>
                  <a:gd name="connsiteX19" fmla="*/ 103990 w 1870158"/>
                  <a:gd name="connsiteY19" fmla="*/ 510042 h 1766146"/>
                  <a:gd name="connsiteX20" fmla="*/ 103990 w 1870158"/>
                  <a:gd name="connsiteY20" fmla="*/ 512580 h 1766146"/>
                  <a:gd name="connsiteX21" fmla="*/ 106528 w 1870158"/>
                  <a:gd name="connsiteY21" fmla="*/ 512580 h 1766146"/>
                  <a:gd name="connsiteX22" fmla="*/ 106528 w 1870158"/>
                  <a:gd name="connsiteY22" fmla="*/ 520193 h 1766146"/>
                  <a:gd name="connsiteX23" fmla="*/ 109065 w 1870158"/>
                  <a:gd name="connsiteY23" fmla="*/ 520193 h 1766146"/>
                  <a:gd name="connsiteX24" fmla="*/ 109065 w 1870158"/>
                  <a:gd name="connsiteY24" fmla="*/ 522730 h 1766146"/>
                  <a:gd name="connsiteX25" fmla="*/ 111603 w 1870158"/>
                  <a:gd name="connsiteY25" fmla="*/ 525268 h 1766146"/>
                  <a:gd name="connsiteX26" fmla="*/ 111603 w 1870158"/>
                  <a:gd name="connsiteY26" fmla="*/ 532881 h 1766146"/>
                  <a:gd name="connsiteX27" fmla="*/ 109065 w 1870158"/>
                  <a:gd name="connsiteY27" fmla="*/ 532881 h 1766146"/>
                  <a:gd name="connsiteX28" fmla="*/ 109065 w 1870158"/>
                  <a:gd name="connsiteY28" fmla="*/ 535418 h 1766146"/>
                  <a:gd name="connsiteX29" fmla="*/ 111603 w 1870158"/>
                  <a:gd name="connsiteY29" fmla="*/ 535418 h 1766146"/>
                  <a:gd name="connsiteX30" fmla="*/ 111603 w 1870158"/>
                  <a:gd name="connsiteY30" fmla="*/ 537956 h 1766146"/>
                  <a:gd name="connsiteX31" fmla="*/ 114140 w 1870158"/>
                  <a:gd name="connsiteY31" fmla="*/ 537956 h 1766146"/>
                  <a:gd name="connsiteX32" fmla="*/ 116678 w 1870158"/>
                  <a:gd name="connsiteY32" fmla="*/ 540494 h 1766146"/>
                  <a:gd name="connsiteX33" fmla="*/ 119216 w 1870158"/>
                  <a:gd name="connsiteY33" fmla="*/ 540494 h 1766146"/>
                  <a:gd name="connsiteX34" fmla="*/ 124291 w 1870158"/>
                  <a:gd name="connsiteY34" fmla="*/ 543031 h 1766146"/>
                  <a:gd name="connsiteX35" fmla="*/ 126829 w 1870158"/>
                  <a:gd name="connsiteY35" fmla="*/ 545569 h 1766146"/>
                  <a:gd name="connsiteX36" fmla="*/ 129366 w 1870158"/>
                  <a:gd name="connsiteY36" fmla="*/ 548107 h 1766146"/>
                  <a:gd name="connsiteX37" fmla="*/ 136979 w 1870158"/>
                  <a:gd name="connsiteY37" fmla="*/ 548107 h 1766146"/>
                  <a:gd name="connsiteX38" fmla="*/ 136979 w 1870158"/>
                  <a:gd name="connsiteY38" fmla="*/ 558257 h 1766146"/>
                  <a:gd name="connsiteX39" fmla="*/ 139517 w 1870158"/>
                  <a:gd name="connsiteY39" fmla="*/ 558257 h 1766146"/>
                  <a:gd name="connsiteX40" fmla="*/ 142054 w 1870158"/>
                  <a:gd name="connsiteY40" fmla="*/ 560795 h 1766146"/>
                  <a:gd name="connsiteX41" fmla="*/ 144592 w 1870158"/>
                  <a:gd name="connsiteY41" fmla="*/ 560795 h 1766146"/>
                  <a:gd name="connsiteX42" fmla="*/ 144592 w 1870158"/>
                  <a:gd name="connsiteY42" fmla="*/ 568408 h 1766146"/>
                  <a:gd name="connsiteX43" fmla="*/ 149667 w 1870158"/>
                  <a:gd name="connsiteY43" fmla="*/ 568408 h 1766146"/>
                  <a:gd name="connsiteX44" fmla="*/ 149667 w 1870158"/>
                  <a:gd name="connsiteY44" fmla="*/ 570945 h 1766146"/>
                  <a:gd name="connsiteX45" fmla="*/ 152205 w 1870158"/>
                  <a:gd name="connsiteY45" fmla="*/ 570945 h 1766146"/>
                  <a:gd name="connsiteX46" fmla="*/ 154742 w 1870158"/>
                  <a:gd name="connsiteY46" fmla="*/ 573483 h 1766146"/>
                  <a:gd name="connsiteX47" fmla="*/ 154742 w 1870158"/>
                  <a:gd name="connsiteY47" fmla="*/ 576021 h 1766146"/>
                  <a:gd name="connsiteX48" fmla="*/ 157280 w 1870158"/>
                  <a:gd name="connsiteY48" fmla="*/ 576021 h 1766146"/>
                  <a:gd name="connsiteX49" fmla="*/ 157280 w 1870158"/>
                  <a:gd name="connsiteY49" fmla="*/ 581096 h 1766146"/>
                  <a:gd name="connsiteX50" fmla="*/ 159818 w 1870158"/>
                  <a:gd name="connsiteY50" fmla="*/ 581096 h 1766146"/>
                  <a:gd name="connsiteX51" fmla="*/ 159818 w 1870158"/>
                  <a:gd name="connsiteY51" fmla="*/ 583633 h 1766146"/>
                  <a:gd name="connsiteX52" fmla="*/ 162355 w 1870158"/>
                  <a:gd name="connsiteY52" fmla="*/ 583633 h 1766146"/>
                  <a:gd name="connsiteX53" fmla="*/ 162355 w 1870158"/>
                  <a:gd name="connsiteY53" fmla="*/ 586171 h 1766146"/>
                  <a:gd name="connsiteX54" fmla="*/ 164893 w 1870158"/>
                  <a:gd name="connsiteY54" fmla="*/ 586171 h 1766146"/>
                  <a:gd name="connsiteX55" fmla="*/ 167431 w 1870158"/>
                  <a:gd name="connsiteY55" fmla="*/ 583633 h 1766146"/>
                  <a:gd name="connsiteX56" fmla="*/ 167431 w 1870158"/>
                  <a:gd name="connsiteY56" fmla="*/ 578558 h 1766146"/>
                  <a:gd name="connsiteX57" fmla="*/ 169968 w 1870158"/>
                  <a:gd name="connsiteY57" fmla="*/ 578558 h 1766146"/>
                  <a:gd name="connsiteX58" fmla="*/ 169968 w 1870158"/>
                  <a:gd name="connsiteY58" fmla="*/ 576021 h 1766146"/>
                  <a:gd name="connsiteX59" fmla="*/ 172506 w 1870158"/>
                  <a:gd name="connsiteY59" fmla="*/ 578558 h 1766146"/>
                  <a:gd name="connsiteX60" fmla="*/ 177581 w 1870158"/>
                  <a:gd name="connsiteY60" fmla="*/ 578558 h 1766146"/>
                  <a:gd name="connsiteX61" fmla="*/ 180119 w 1870158"/>
                  <a:gd name="connsiteY61" fmla="*/ 581096 h 1766146"/>
                  <a:gd name="connsiteX62" fmla="*/ 182656 w 1870158"/>
                  <a:gd name="connsiteY62" fmla="*/ 583633 h 1766146"/>
                  <a:gd name="connsiteX63" fmla="*/ 187732 w 1870158"/>
                  <a:gd name="connsiteY63" fmla="*/ 583633 h 1766146"/>
                  <a:gd name="connsiteX64" fmla="*/ 187732 w 1870158"/>
                  <a:gd name="connsiteY64" fmla="*/ 581096 h 1766146"/>
                  <a:gd name="connsiteX65" fmla="*/ 190269 w 1870158"/>
                  <a:gd name="connsiteY65" fmla="*/ 581096 h 1766146"/>
                  <a:gd name="connsiteX66" fmla="*/ 190269 w 1870158"/>
                  <a:gd name="connsiteY66" fmla="*/ 578558 h 1766146"/>
                  <a:gd name="connsiteX67" fmla="*/ 195345 w 1870158"/>
                  <a:gd name="connsiteY67" fmla="*/ 578558 h 1766146"/>
                  <a:gd name="connsiteX68" fmla="*/ 195345 w 1870158"/>
                  <a:gd name="connsiteY68" fmla="*/ 581096 h 1766146"/>
                  <a:gd name="connsiteX69" fmla="*/ 197882 w 1870158"/>
                  <a:gd name="connsiteY69" fmla="*/ 581096 h 1766146"/>
                  <a:gd name="connsiteX70" fmla="*/ 200420 w 1870158"/>
                  <a:gd name="connsiteY70" fmla="*/ 583633 h 1766146"/>
                  <a:gd name="connsiteX71" fmla="*/ 202957 w 1870158"/>
                  <a:gd name="connsiteY71" fmla="*/ 586171 h 1766146"/>
                  <a:gd name="connsiteX72" fmla="*/ 208033 w 1870158"/>
                  <a:gd name="connsiteY72" fmla="*/ 586171 h 1766146"/>
                  <a:gd name="connsiteX73" fmla="*/ 210570 w 1870158"/>
                  <a:gd name="connsiteY73" fmla="*/ 583633 h 1766146"/>
                  <a:gd name="connsiteX74" fmla="*/ 213108 w 1870158"/>
                  <a:gd name="connsiteY74" fmla="*/ 583633 h 1766146"/>
                  <a:gd name="connsiteX75" fmla="*/ 213108 w 1870158"/>
                  <a:gd name="connsiteY75" fmla="*/ 581096 h 1766146"/>
                  <a:gd name="connsiteX76" fmla="*/ 215646 w 1870158"/>
                  <a:gd name="connsiteY76" fmla="*/ 578558 h 1766146"/>
                  <a:gd name="connsiteX77" fmla="*/ 218183 w 1870158"/>
                  <a:gd name="connsiteY77" fmla="*/ 578558 h 1766146"/>
                  <a:gd name="connsiteX78" fmla="*/ 218183 w 1870158"/>
                  <a:gd name="connsiteY78" fmla="*/ 576021 h 1766146"/>
                  <a:gd name="connsiteX79" fmla="*/ 220721 w 1870158"/>
                  <a:gd name="connsiteY79" fmla="*/ 576021 h 1766146"/>
                  <a:gd name="connsiteX80" fmla="*/ 223258 w 1870158"/>
                  <a:gd name="connsiteY80" fmla="*/ 578558 h 1766146"/>
                  <a:gd name="connsiteX81" fmla="*/ 225796 w 1870158"/>
                  <a:gd name="connsiteY81" fmla="*/ 581096 h 1766146"/>
                  <a:gd name="connsiteX82" fmla="*/ 225796 w 1870158"/>
                  <a:gd name="connsiteY82" fmla="*/ 583633 h 1766146"/>
                  <a:gd name="connsiteX83" fmla="*/ 243559 w 1870158"/>
                  <a:gd name="connsiteY83" fmla="*/ 583633 h 1766146"/>
                  <a:gd name="connsiteX84" fmla="*/ 246097 w 1870158"/>
                  <a:gd name="connsiteY84" fmla="*/ 586171 h 1766146"/>
                  <a:gd name="connsiteX85" fmla="*/ 248635 w 1870158"/>
                  <a:gd name="connsiteY85" fmla="*/ 586171 h 1766146"/>
                  <a:gd name="connsiteX86" fmla="*/ 248635 w 1870158"/>
                  <a:gd name="connsiteY86" fmla="*/ 588709 h 1766146"/>
                  <a:gd name="connsiteX87" fmla="*/ 253710 w 1870158"/>
                  <a:gd name="connsiteY87" fmla="*/ 588709 h 1766146"/>
                  <a:gd name="connsiteX88" fmla="*/ 256248 w 1870158"/>
                  <a:gd name="connsiteY88" fmla="*/ 586171 h 1766146"/>
                  <a:gd name="connsiteX89" fmla="*/ 258785 w 1870158"/>
                  <a:gd name="connsiteY89" fmla="*/ 583633 h 1766146"/>
                  <a:gd name="connsiteX90" fmla="*/ 266398 w 1870158"/>
                  <a:gd name="connsiteY90" fmla="*/ 583633 h 1766146"/>
                  <a:gd name="connsiteX91" fmla="*/ 268936 w 1870158"/>
                  <a:gd name="connsiteY91" fmla="*/ 586171 h 1766146"/>
                  <a:gd name="connsiteX92" fmla="*/ 271473 w 1870158"/>
                  <a:gd name="connsiteY92" fmla="*/ 586171 h 1766146"/>
                  <a:gd name="connsiteX93" fmla="*/ 274011 w 1870158"/>
                  <a:gd name="connsiteY93" fmla="*/ 588709 h 1766146"/>
                  <a:gd name="connsiteX94" fmla="*/ 274011 w 1870158"/>
                  <a:gd name="connsiteY94" fmla="*/ 591246 h 1766146"/>
                  <a:gd name="connsiteX95" fmla="*/ 281624 w 1870158"/>
                  <a:gd name="connsiteY95" fmla="*/ 591246 h 1766146"/>
                  <a:gd name="connsiteX96" fmla="*/ 281624 w 1870158"/>
                  <a:gd name="connsiteY96" fmla="*/ 588709 h 1766146"/>
                  <a:gd name="connsiteX97" fmla="*/ 284162 w 1870158"/>
                  <a:gd name="connsiteY97" fmla="*/ 588709 h 1766146"/>
                  <a:gd name="connsiteX98" fmla="*/ 284162 w 1870158"/>
                  <a:gd name="connsiteY98" fmla="*/ 586171 h 1766146"/>
                  <a:gd name="connsiteX99" fmla="*/ 286699 w 1870158"/>
                  <a:gd name="connsiteY99" fmla="*/ 586171 h 1766146"/>
                  <a:gd name="connsiteX100" fmla="*/ 286699 w 1870158"/>
                  <a:gd name="connsiteY100" fmla="*/ 583633 h 1766146"/>
                  <a:gd name="connsiteX101" fmla="*/ 291774 w 1870158"/>
                  <a:gd name="connsiteY101" fmla="*/ 583633 h 1766146"/>
                  <a:gd name="connsiteX102" fmla="*/ 291774 w 1870158"/>
                  <a:gd name="connsiteY102" fmla="*/ 581096 h 1766146"/>
                  <a:gd name="connsiteX103" fmla="*/ 309538 w 1870158"/>
                  <a:gd name="connsiteY103" fmla="*/ 581096 h 1766146"/>
                  <a:gd name="connsiteX104" fmla="*/ 309538 w 1870158"/>
                  <a:gd name="connsiteY104" fmla="*/ 578558 h 1766146"/>
                  <a:gd name="connsiteX105" fmla="*/ 312075 w 1870158"/>
                  <a:gd name="connsiteY105" fmla="*/ 581096 h 1766146"/>
                  <a:gd name="connsiteX106" fmla="*/ 317151 w 1870158"/>
                  <a:gd name="connsiteY106" fmla="*/ 581096 h 1766146"/>
                  <a:gd name="connsiteX107" fmla="*/ 319688 w 1870158"/>
                  <a:gd name="connsiteY107" fmla="*/ 583633 h 1766146"/>
                  <a:gd name="connsiteX108" fmla="*/ 324764 w 1870158"/>
                  <a:gd name="connsiteY108" fmla="*/ 583633 h 1766146"/>
                  <a:gd name="connsiteX109" fmla="*/ 324764 w 1870158"/>
                  <a:gd name="connsiteY109" fmla="*/ 581096 h 1766146"/>
                  <a:gd name="connsiteX110" fmla="*/ 327301 w 1870158"/>
                  <a:gd name="connsiteY110" fmla="*/ 581096 h 1766146"/>
                  <a:gd name="connsiteX111" fmla="*/ 327301 w 1870158"/>
                  <a:gd name="connsiteY111" fmla="*/ 578558 h 1766146"/>
                  <a:gd name="connsiteX112" fmla="*/ 329839 w 1870158"/>
                  <a:gd name="connsiteY112" fmla="*/ 578558 h 1766146"/>
                  <a:gd name="connsiteX113" fmla="*/ 329839 w 1870158"/>
                  <a:gd name="connsiteY113" fmla="*/ 560805 h 1766146"/>
                  <a:gd name="connsiteX114" fmla="*/ 327301 w 1870158"/>
                  <a:gd name="connsiteY114" fmla="*/ 558268 h 1766146"/>
                  <a:gd name="connsiteX115" fmla="*/ 327301 w 1870158"/>
                  <a:gd name="connsiteY115" fmla="*/ 555730 h 1766146"/>
                  <a:gd name="connsiteX116" fmla="*/ 329839 w 1870158"/>
                  <a:gd name="connsiteY116" fmla="*/ 555730 h 1766146"/>
                  <a:gd name="connsiteX117" fmla="*/ 329839 w 1870158"/>
                  <a:gd name="connsiteY117" fmla="*/ 545580 h 1766146"/>
                  <a:gd name="connsiteX118" fmla="*/ 327301 w 1870158"/>
                  <a:gd name="connsiteY118" fmla="*/ 543042 h 1766146"/>
                  <a:gd name="connsiteX119" fmla="*/ 327301 w 1870158"/>
                  <a:gd name="connsiteY119" fmla="*/ 540505 h 1766146"/>
                  <a:gd name="connsiteX120" fmla="*/ 329839 w 1870158"/>
                  <a:gd name="connsiteY120" fmla="*/ 537967 h 1766146"/>
                  <a:gd name="connsiteX121" fmla="*/ 332376 w 1870158"/>
                  <a:gd name="connsiteY121" fmla="*/ 535429 h 1766146"/>
                  <a:gd name="connsiteX122" fmla="*/ 339989 w 1870158"/>
                  <a:gd name="connsiteY122" fmla="*/ 535429 h 1766146"/>
                  <a:gd name="connsiteX123" fmla="*/ 342527 w 1870158"/>
                  <a:gd name="connsiteY123" fmla="*/ 537967 h 1766146"/>
                  <a:gd name="connsiteX124" fmla="*/ 345065 w 1870158"/>
                  <a:gd name="connsiteY124" fmla="*/ 543042 h 1766146"/>
                  <a:gd name="connsiteX125" fmla="*/ 347602 w 1870158"/>
                  <a:gd name="connsiteY125" fmla="*/ 545580 h 1766146"/>
                  <a:gd name="connsiteX126" fmla="*/ 350140 w 1870158"/>
                  <a:gd name="connsiteY126" fmla="*/ 550655 h 1766146"/>
                  <a:gd name="connsiteX127" fmla="*/ 350140 w 1870158"/>
                  <a:gd name="connsiteY127" fmla="*/ 558268 h 1766146"/>
                  <a:gd name="connsiteX128" fmla="*/ 352677 w 1870158"/>
                  <a:gd name="connsiteY128" fmla="*/ 560805 h 1766146"/>
                  <a:gd name="connsiteX129" fmla="*/ 352677 w 1870158"/>
                  <a:gd name="connsiteY129" fmla="*/ 563343 h 1766146"/>
                  <a:gd name="connsiteX130" fmla="*/ 355215 w 1870158"/>
                  <a:gd name="connsiteY130" fmla="*/ 563343 h 1766146"/>
                  <a:gd name="connsiteX131" fmla="*/ 355215 w 1870158"/>
                  <a:gd name="connsiteY131" fmla="*/ 565881 h 1766146"/>
                  <a:gd name="connsiteX132" fmla="*/ 360290 w 1870158"/>
                  <a:gd name="connsiteY132" fmla="*/ 565881 h 1766146"/>
                  <a:gd name="connsiteX133" fmla="*/ 360290 w 1870158"/>
                  <a:gd name="connsiteY133" fmla="*/ 568418 h 1766146"/>
                  <a:gd name="connsiteX134" fmla="*/ 362828 w 1870158"/>
                  <a:gd name="connsiteY134" fmla="*/ 568418 h 1766146"/>
                  <a:gd name="connsiteX135" fmla="*/ 365366 w 1870158"/>
                  <a:gd name="connsiteY135" fmla="*/ 565881 h 1766146"/>
                  <a:gd name="connsiteX136" fmla="*/ 370441 w 1870158"/>
                  <a:gd name="connsiteY136" fmla="*/ 565881 h 1766146"/>
                  <a:gd name="connsiteX137" fmla="*/ 372979 w 1870158"/>
                  <a:gd name="connsiteY137" fmla="*/ 563343 h 1766146"/>
                  <a:gd name="connsiteX138" fmla="*/ 380591 w 1870158"/>
                  <a:gd name="connsiteY138" fmla="*/ 560805 h 1766146"/>
                  <a:gd name="connsiteX139" fmla="*/ 385667 w 1870158"/>
                  <a:gd name="connsiteY139" fmla="*/ 555730 h 1766146"/>
                  <a:gd name="connsiteX140" fmla="*/ 388204 w 1870158"/>
                  <a:gd name="connsiteY140" fmla="*/ 550655 h 1766146"/>
                  <a:gd name="connsiteX141" fmla="*/ 393280 w 1870158"/>
                  <a:gd name="connsiteY141" fmla="*/ 545580 h 1766146"/>
                  <a:gd name="connsiteX142" fmla="*/ 395817 w 1870158"/>
                  <a:gd name="connsiteY142" fmla="*/ 540505 h 1766146"/>
                  <a:gd name="connsiteX143" fmla="*/ 398355 w 1870158"/>
                  <a:gd name="connsiteY143" fmla="*/ 535429 h 1766146"/>
                  <a:gd name="connsiteX144" fmla="*/ 398355 w 1870158"/>
                  <a:gd name="connsiteY144" fmla="*/ 530354 h 1766146"/>
                  <a:gd name="connsiteX145" fmla="*/ 400892 w 1870158"/>
                  <a:gd name="connsiteY145" fmla="*/ 527816 h 1766146"/>
                  <a:gd name="connsiteX146" fmla="*/ 400892 w 1870158"/>
                  <a:gd name="connsiteY146" fmla="*/ 525279 h 1766146"/>
                  <a:gd name="connsiteX147" fmla="*/ 398355 w 1870158"/>
                  <a:gd name="connsiteY147" fmla="*/ 522741 h 1766146"/>
                  <a:gd name="connsiteX148" fmla="*/ 398355 w 1870158"/>
                  <a:gd name="connsiteY148" fmla="*/ 504977 h 1766146"/>
                  <a:gd name="connsiteX149" fmla="*/ 400892 w 1870158"/>
                  <a:gd name="connsiteY149" fmla="*/ 504977 h 1766146"/>
                  <a:gd name="connsiteX150" fmla="*/ 400892 w 1870158"/>
                  <a:gd name="connsiteY150" fmla="*/ 502440 h 1766146"/>
                  <a:gd name="connsiteX151" fmla="*/ 408505 w 1870158"/>
                  <a:gd name="connsiteY151" fmla="*/ 502440 h 1766146"/>
                  <a:gd name="connsiteX152" fmla="*/ 408505 w 1870158"/>
                  <a:gd name="connsiteY152" fmla="*/ 494827 h 1766146"/>
                  <a:gd name="connsiteX153" fmla="*/ 411043 w 1870158"/>
                  <a:gd name="connsiteY153" fmla="*/ 492289 h 1766146"/>
                  <a:gd name="connsiteX154" fmla="*/ 413581 w 1870158"/>
                  <a:gd name="connsiteY154" fmla="*/ 492289 h 1766146"/>
                  <a:gd name="connsiteX155" fmla="*/ 416118 w 1870158"/>
                  <a:gd name="connsiteY155" fmla="*/ 494827 h 1766146"/>
                  <a:gd name="connsiteX156" fmla="*/ 418656 w 1870158"/>
                  <a:gd name="connsiteY156" fmla="*/ 494827 h 1766146"/>
                  <a:gd name="connsiteX157" fmla="*/ 418656 w 1870158"/>
                  <a:gd name="connsiteY157" fmla="*/ 497365 h 1766146"/>
                  <a:gd name="connsiteX158" fmla="*/ 421193 w 1870158"/>
                  <a:gd name="connsiteY158" fmla="*/ 494827 h 1766146"/>
                  <a:gd name="connsiteX159" fmla="*/ 426269 w 1870158"/>
                  <a:gd name="connsiteY159" fmla="*/ 494827 h 1766146"/>
                  <a:gd name="connsiteX160" fmla="*/ 428806 w 1870158"/>
                  <a:gd name="connsiteY160" fmla="*/ 492289 h 1766146"/>
                  <a:gd name="connsiteX161" fmla="*/ 449107 w 1870158"/>
                  <a:gd name="connsiteY161" fmla="*/ 492289 h 1766146"/>
                  <a:gd name="connsiteX162" fmla="*/ 451645 w 1870158"/>
                  <a:gd name="connsiteY162" fmla="*/ 489752 h 1766146"/>
                  <a:gd name="connsiteX163" fmla="*/ 454183 w 1870158"/>
                  <a:gd name="connsiteY163" fmla="*/ 487214 h 1766146"/>
                  <a:gd name="connsiteX164" fmla="*/ 456720 w 1870158"/>
                  <a:gd name="connsiteY164" fmla="*/ 487214 h 1766146"/>
                  <a:gd name="connsiteX165" fmla="*/ 459258 w 1870158"/>
                  <a:gd name="connsiteY165" fmla="*/ 489752 h 1766146"/>
                  <a:gd name="connsiteX166" fmla="*/ 466871 w 1870158"/>
                  <a:gd name="connsiteY166" fmla="*/ 489752 h 1766146"/>
                  <a:gd name="connsiteX167" fmla="*/ 469408 w 1870158"/>
                  <a:gd name="connsiteY167" fmla="*/ 492289 h 1766146"/>
                  <a:gd name="connsiteX168" fmla="*/ 474484 w 1870158"/>
                  <a:gd name="connsiteY168" fmla="*/ 489752 h 1766146"/>
                  <a:gd name="connsiteX169" fmla="*/ 479559 w 1870158"/>
                  <a:gd name="connsiteY169" fmla="*/ 489752 h 1766146"/>
                  <a:gd name="connsiteX170" fmla="*/ 482097 w 1870158"/>
                  <a:gd name="connsiteY170" fmla="*/ 487214 h 1766146"/>
                  <a:gd name="connsiteX171" fmla="*/ 487172 w 1870158"/>
                  <a:gd name="connsiteY171" fmla="*/ 484677 h 1766146"/>
                  <a:gd name="connsiteX172" fmla="*/ 492247 w 1870158"/>
                  <a:gd name="connsiteY172" fmla="*/ 482139 h 1766146"/>
                  <a:gd name="connsiteX173" fmla="*/ 494785 w 1870158"/>
                  <a:gd name="connsiteY173" fmla="*/ 477064 h 1766146"/>
                  <a:gd name="connsiteX174" fmla="*/ 499860 w 1870158"/>
                  <a:gd name="connsiteY174" fmla="*/ 471988 h 1766146"/>
                  <a:gd name="connsiteX175" fmla="*/ 502398 w 1870158"/>
                  <a:gd name="connsiteY175" fmla="*/ 466913 h 1766146"/>
                  <a:gd name="connsiteX176" fmla="*/ 504935 w 1870158"/>
                  <a:gd name="connsiteY176" fmla="*/ 461838 h 1766146"/>
                  <a:gd name="connsiteX177" fmla="*/ 507473 w 1870158"/>
                  <a:gd name="connsiteY177" fmla="*/ 456763 h 1766146"/>
                  <a:gd name="connsiteX178" fmla="*/ 510010 w 1870158"/>
                  <a:gd name="connsiteY178" fmla="*/ 454225 h 1766146"/>
                  <a:gd name="connsiteX179" fmla="*/ 512548 w 1870158"/>
                  <a:gd name="connsiteY179" fmla="*/ 451687 h 1766146"/>
                  <a:gd name="connsiteX180" fmla="*/ 515086 w 1870158"/>
                  <a:gd name="connsiteY180" fmla="*/ 449150 h 1766146"/>
                  <a:gd name="connsiteX181" fmla="*/ 515086 w 1870158"/>
                  <a:gd name="connsiteY181" fmla="*/ 446612 h 1766146"/>
                  <a:gd name="connsiteX182" fmla="*/ 517623 w 1870158"/>
                  <a:gd name="connsiteY182" fmla="*/ 446612 h 1766146"/>
                  <a:gd name="connsiteX183" fmla="*/ 517623 w 1870158"/>
                  <a:gd name="connsiteY183" fmla="*/ 441537 h 1766146"/>
                  <a:gd name="connsiteX184" fmla="*/ 515086 w 1870158"/>
                  <a:gd name="connsiteY184" fmla="*/ 438999 h 1766146"/>
                  <a:gd name="connsiteX185" fmla="*/ 512548 w 1870158"/>
                  <a:gd name="connsiteY185" fmla="*/ 438999 h 1766146"/>
                  <a:gd name="connsiteX186" fmla="*/ 512548 w 1870158"/>
                  <a:gd name="connsiteY186" fmla="*/ 436462 h 1766146"/>
                  <a:gd name="connsiteX187" fmla="*/ 510010 w 1870158"/>
                  <a:gd name="connsiteY187" fmla="*/ 433924 h 1766146"/>
                  <a:gd name="connsiteX188" fmla="*/ 510010 w 1870158"/>
                  <a:gd name="connsiteY188" fmla="*/ 431386 h 1766146"/>
                  <a:gd name="connsiteX189" fmla="*/ 507473 w 1870158"/>
                  <a:gd name="connsiteY189" fmla="*/ 428849 h 1766146"/>
                  <a:gd name="connsiteX190" fmla="*/ 507473 w 1870158"/>
                  <a:gd name="connsiteY190" fmla="*/ 423774 h 1766146"/>
                  <a:gd name="connsiteX191" fmla="*/ 504935 w 1870158"/>
                  <a:gd name="connsiteY191" fmla="*/ 418698 h 1766146"/>
                  <a:gd name="connsiteX192" fmla="*/ 502398 w 1870158"/>
                  <a:gd name="connsiteY192" fmla="*/ 416160 h 1766146"/>
                  <a:gd name="connsiteX193" fmla="*/ 502398 w 1870158"/>
                  <a:gd name="connsiteY193" fmla="*/ 408548 h 1766146"/>
                  <a:gd name="connsiteX194" fmla="*/ 504935 w 1870158"/>
                  <a:gd name="connsiteY194" fmla="*/ 406010 h 1766146"/>
                  <a:gd name="connsiteX195" fmla="*/ 504935 w 1870158"/>
                  <a:gd name="connsiteY195" fmla="*/ 403472 h 1766146"/>
                  <a:gd name="connsiteX196" fmla="*/ 507473 w 1870158"/>
                  <a:gd name="connsiteY196" fmla="*/ 400935 h 1766146"/>
                  <a:gd name="connsiteX197" fmla="*/ 510010 w 1870158"/>
                  <a:gd name="connsiteY197" fmla="*/ 398397 h 1766146"/>
                  <a:gd name="connsiteX198" fmla="*/ 510010 w 1870158"/>
                  <a:gd name="connsiteY198" fmla="*/ 395860 h 1766146"/>
                  <a:gd name="connsiteX199" fmla="*/ 537914 w 1870158"/>
                  <a:gd name="connsiteY199" fmla="*/ 395860 h 1766146"/>
                  <a:gd name="connsiteX200" fmla="*/ 540451 w 1870158"/>
                  <a:gd name="connsiteY200" fmla="*/ 393322 h 1766146"/>
                  <a:gd name="connsiteX201" fmla="*/ 542989 w 1870158"/>
                  <a:gd name="connsiteY201" fmla="*/ 390784 h 1766146"/>
                  <a:gd name="connsiteX202" fmla="*/ 542989 w 1870158"/>
                  <a:gd name="connsiteY202" fmla="*/ 388247 h 1766146"/>
                  <a:gd name="connsiteX203" fmla="*/ 545527 w 1870158"/>
                  <a:gd name="connsiteY203" fmla="*/ 385709 h 1766146"/>
                  <a:gd name="connsiteX204" fmla="*/ 545527 w 1870158"/>
                  <a:gd name="connsiteY204" fmla="*/ 378096 h 1766146"/>
                  <a:gd name="connsiteX205" fmla="*/ 548064 w 1870158"/>
                  <a:gd name="connsiteY205" fmla="*/ 378096 h 1766146"/>
                  <a:gd name="connsiteX206" fmla="*/ 548064 w 1870158"/>
                  <a:gd name="connsiteY206" fmla="*/ 375559 h 1766146"/>
                  <a:gd name="connsiteX207" fmla="*/ 553140 w 1870158"/>
                  <a:gd name="connsiteY207" fmla="*/ 370483 h 1766146"/>
                  <a:gd name="connsiteX208" fmla="*/ 560752 w 1870158"/>
                  <a:gd name="connsiteY208" fmla="*/ 367946 h 1766146"/>
                  <a:gd name="connsiteX209" fmla="*/ 568365 w 1870158"/>
                  <a:gd name="connsiteY209" fmla="*/ 362870 h 1766146"/>
                  <a:gd name="connsiteX210" fmla="*/ 573441 w 1870158"/>
                  <a:gd name="connsiteY210" fmla="*/ 357795 h 1766146"/>
                  <a:gd name="connsiteX211" fmla="*/ 583591 w 1870158"/>
                  <a:gd name="connsiteY211" fmla="*/ 352720 h 1766146"/>
                  <a:gd name="connsiteX212" fmla="*/ 591204 w 1870158"/>
                  <a:gd name="connsiteY212" fmla="*/ 347645 h 1766146"/>
                  <a:gd name="connsiteX213" fmla="*/ 598817 w 1870158"/>
                  <a:gd name="connsiteY213" fmla="*/ 345107 h 1766146"/>
                  <a:gd name="connsiteX214" fmla="*/ 606430 w 1870158"/>
                  <a:gd name="connsiteY214" fmla="*/ 340032 h 1766146"/>
                  <a:gd name="connsiteX215" fmla="*/ 614043 w 1870158"/>
                  <a:gd name="connsiteY215" fmla="*/ 334957 h 1766146"/>
                  <a:gd name="connsiteX216" fmla="*/ 624193 w 1870158"/>
                  <a:gd name="connsiteY216" fmla="*/ 332419 h 1766146"/>
                  <a:gd name="connsiteX217" fmla="*/ 631806 w 1870158"/>
                  <a:gd name="connsiteY217" fmla="*/ 329881 h 1766146"/>
                  <a:gd name="connsiteX218" fmla="*/ 641957 w 1870158"/>
                  <a:gd name="connsiteY218" fmla="*/ 324806 h 1766146"/>
                  <a:gd name="connsiteX219" fmla="*/ 652107 w 1870158"/>
                  <a:gd name="connsiteY219" fmla="*/ 322268 h 1766146"/>
                  <a:gd name="connsiteX220" fmla="*/ 690161 w 1870158"/>
                  <a:gd name="connsiteY220" fmla="*/ 294365 h 1766146"/>
                  <a:gd name="connsiteX221" fmla="*/ 695236 w 1870158"/>
                  <a:gd name="connsiteY221" fmla="*/ 291827 h 1766146"/>
                  <a:gd name="connsiteX222" fmla="*/ 702849 w 1870158"/>
                  <a:gd name="connsiteY222" fmla="*/ 286752 h 1766146"/>
                  <a:gd name="connsiteX223" fmla="*/ 707924 w 1870158"/>
                  <a:gd name="connsiteY223" fmla="*/ 279139 h 1766146"/>
                  <a:gd name="connsiteX224" fmla="*/ 713000 w 1870158"/>
                  <a:gd name="connsiteY224" fmla="*/ 271526 h 1766146"/>
                  <a:gd name="connsiteX225" fmla="*/ 718075 w 1870158"/>
                  <a:gd name="connsiteY225" fmla="*/ 263913 h 1766146"/>
                  <a:gd name="connsiteX226" fmla="*/ 723150 w 1870158"/>
                  <a:gd name="connsiteY226" fmla="*/ 258838 h 1766146"/>
                  <a:gd name="connsiteX227" fmla="*/ 728225 w 1870158"/>
                  <a:gd name="connsiteY227" fmla="*/ 253763 h 1766146"/>
                  <a:gd name="connsiteX228" fmla="*/ 730763 w 1870158"/>
                  <a:gd name="connsiteY228" fmla="*/ 248687 h 1766146"/>
                  <a:gd name="connsiteX229" fmla="*/ 733301 w 1870158"/>
                  <a:gd name="connsiteY229" fmla="*/ 243612 h 1766146"/>
                  <a:gd name="connsiteX230" fmla="*/ 738376 w 1870158"/>
                  <a:gd name="connsiteY230" fmla="*/ 235999 h 1766146"/>
                  <a:gd name="connsiteX231" fmla="*/ 743451 w 1870158"/>
                  <a:gd name="connsiteY231" fmla="*/ 228387 h 1766146"/>
                  <a:gd name="connsiteX232" fmla="*/ 745989 w 1870158"/>
                  <a:gd name="connsiteY232" fmla="*/ 223311 h 1766146"/>
                  <a:gd name="connsiteX233" fmla="*/ 748526 w 1870158"/>
                  <a:gd name="connsiteY233" fmla="*/ 220774 h 1766146"/>
                  <a:gd name="connsiteX234" fmla="*/ 751064 w 1870158"/>
                  <a:gd name="connsiteY234" fmla="*/ 215699 h 1766146"/>
                  <a:gd name="connsiteX235" fmla="*/ 753602 w 1870158"/>
                  <a:gd name="connsiteY235" fmla="*/ 213161 h 1766146"/>
                  <a:gd name="connsiteX236" fmla="*/ 756139 w 1870158"/>
                  <a:gd name="connsiteY236" fmla="*/ 208086 h 1766146"/>
                  <a:gd name="connsiteX237" fmla="*/ 758677 w 1870158"/>
                  <a:gd name="connsiteY237" fmla="*/ 205548 h 1766146"/>
                  <a:gd name="connsiteX238" fmla="*/ 761215 w 1870158"/>
                  <a:gd name="connsiteY238" fmla="*/ 200473 h 1766146"/>
                  <a:gd name="connsiteX239" fmla="*/ 763752 w 1870158"/>
                  <a:gd name="connsiteY239" fmla="*/ 197935 h 1766146"/>
                  <a:gd name="connsiteX240" fmla="*/ 766290 w 1870158"/>
                  <a:gd name="connsiteY240" fmla="*/ 197935 h 1766146"/>
                  <a:gd name="connsiteX241" fmla="*/ 766290 w 1870158"/>
                  <a:gd name="connsiteY241" fmla="*/ 195398 h 1766146"/>
                  <a:gd name="connsiteX242" fmla="*/ 776440 w 1870158"/>
                  <a:gd name="connsiteY242" fmla="*/ 195398 h 1766146"/>
                  <a:gd name="connsiteX243" fmla="*/ 778978 w 1870158"/>
                  <a:gd name="connsiteY243" fmla="*/ 197935 h 1766146"/>
                  <a:gd name="connsiteX244" fmla="*/ 784053 w 1870158"/>
                  <a:gd name="connsiteY244" fmla="*/ 197935 h 1766146"/>
                  <a:gd name="connsiteX245" fmla="*/ 786591 w 1870158"/>
                  <a:gd name="connsiteY245" fmla="*/ 200473 h 1766146"/>
                  <a:gd name="connsiteX246" fmla="*/ 791666 w 1870158"/>
                  <a:gd name="connsiteY246" fmla="*/ 200473 h 1766146"/>
                  <a:gd name="connsiteX247" fmla="*/ 794204 w 1870158"/>
                  <a:gd name="connsiteY247" fmla="*/ 197935 h 1766146"/>
                  <a:gd name="connsiteX248" fmla="*/ 796741 w 1870158"/>
                  <a:gd name="connsiteY248" fmla="*/ 197935 h 1766146"/>
                  <a:gd name="connsiteX249" fmla="*/ 796741 w 1870158"/>
                  <a:gd name="connsiteY249" fmla="*/ 190322 h 1766146"/>
                  <a:gd name="connsiteX250" fmla="*/ 799279 w 1870158"/>
                  <a:gd name="connsiteY250" fmla="*/ 190322 h 1766146"/>
                  <a:gd name="connsiteX251" fmla="*/ 799279 w 1870158"/>
                  <a:gd name="connsiteY251" fmla="*/ 187785 h 1766146"/>
                  <a:gd name="connsiteX252" fmla="*/ 804354 w 1870158"/>
                  <a:gd name="connsiteY252" fmla="*/ 187785 h 1766146"/>
                  <a:gd name="connsiteX253" fmla="*/ 804354 w 1870158"/>
                  <a:gd name="connsiteY253" fmla="*/ 185247 h 1766146"/>
                  <a:gd name="connsiteX254" fmla="*/ 806892 w 1870158"/>
                  <a:gd name="connsiteY254" fmla="*/ 182709 h 1766146"/>
                  <a:gd name="connsiteX255" fmla="*/ 809430 w 1870158"/>
                  <a:gd name="connsiteY255" fmla="*/ 182709 h 1766146"/>
                  <a:gd name="connsiteX256" fmla="*/ 811967 w 1870158"/>
                  <a:gd name="connsiteY256" fmla="*/ 180172 h 1766146"/>
                  <a:gd name="connsiteX257" fmla="*/ 814505 w 1870158"/>
                  <a:gd name="connsiteY257" fmla="*/ 177634 h 1766146"/>
                  <a:gd name="connsiteX258" fmla="*/ 817042 w 1870158"/>
                  <a:gd name="connsiteY258" fmla="*/ 175096 h 1766146"/>
                  <a:gd name="connsiteX259" fmla="*/ 824655 w 1870158"/>
                  <a:gd name="connsiteY259" fmla="*/ 175096 h 1766146"/>
                  <a:gd name="connsiteX260" fmla="*/ 827193 w 1870158"/>
                  <a:gd name="connsiteY260" fmla="*/ 172559 h 1766146"/>
                  <a:gd name="connsiteX261" fmla="*/ 829730 w 1870158"/>
                  <a:gd name="connsiteY261" fmla="*/ 172559 h 1766146"/>
                  <a:gd name="connsiteX262" fmla="*/ 832268 w 1870158"/>
                  <a:gd name="connsiteY262" fmla="*/ 170021 h 1766146"/>
                  <a:gd name="connsiteX263" fmla="*/ 837343 w 1870158"/>
                  <a:gd name="connsiteY263" fmla="*/ 170021 h 1766146"/>
                  <a:gd name="connsiteX264" fmla="*/ 839881 w 1870158"/>
                  <a:gd name="connsiteY264" fmla="*/ 167484 h 1766146"/>
                  <a:gd name="connsiteX265" fmla="*/ 839881 w 1870158"/>
                  <a:gd name="connsiteY265" fmla="*/ 164946 h 1766146"/>
                  <a:gd name="connsiteX266" fmla="*/ 842419 w 1870158"/>
                  <a:gd name="connsiteY266" fmla="*/ 164946 h 1766146"/>
                  <a:gd name="connsiteX267" fmla="*/ 842419 w 1870158"/>
                  <a:gd name="connsiteY267" fmla="*/ 162408 h 1766146"/>
                  <a:gd name="connsiteX268" fmla="*/ 852569 w 1870158"/>
                  <a:gd name="connsiteY268" fmla="*/ 162408 h 1766146"/>
                  <a:gd name="connsiteX269" fmla="*/ 852569 w 1870158"/>
                  <a:gd name="connsiteY269" fmla="*/ 159871 h 1766146"/>
                  <a:gd name="connsiteX270" fmla="*/ 860182 w 1870158"/>
                  <a:gd name="connsiteY270" fmla="*/ 159871 h 1766146"/>
                  <a:gd name="connsiteX271" fmla="*/ 862720 w 1870158"/>
                  <a:gd name="connsiteY271" fmla="*/ 157333 h 1766146"/>
                  <a:gd name="connsiteX272" fmla="*/ 867795 w 1870158"/>
                  <a:gd name="connsiteY272" fmla="*/ 157333 h 1766146"/>
                  <a:gd name="connsiteX273" fmla="*/ 870333 w 1870158"/>
                  <a:gd name="connsiteY273" fmla="*/ 154795 h 1766146"/>
                  <a:gd name="connsiteX274" fmla="*/ 872870 w 1870158"/>
                  <a:gd name="connsiteY274" fmla="*/ 154795 h 1766146"/>
                  <a:gd name="connsiteX275" fmla="*/ 877945 w 1870158"/>
                  <a:gd name="connsiteY275" fmla="*/ 152258 h 1766146"/>
                  <a:gd name="connsiteX276" fmla="*/ 883021 w 1870158"/>
                  <a:gd name="connsiteY276" fmla="*/ 152258 h 1766146"/>
                  <a:gd name="connsiteX277" fmla="*/ 883021 w 1870158"/>
                  <a:gd name="connsiteY277" fmla="*/ 149720 h 1766146"/>
                  <a:gd name="connsiteX278" fmla="*/ 885558 w 1870158"/>
                  <a:gd name="connsiteY278" fmla="*/ 147182 h 1766146"/>
                  <a:gd name="connsiteX279" fmla="*/ 885558 w 1870158"/>
                  <a:gd name="connsiteY279" fmla="*/ 144645 h 1766146"/>
                  <a:gd name="connsiteX280" fmla="*/ 888096 w 1870158"/>
                  <a:gd name="connsiteY280" fmla="*/ 142107 h 1766146"/>
                  <a:gd name="connsiteX281" fmla="*/ 888096 w 1870158"/>
                  <a:gd name="connsiteY281" fmla="*/ 139570 h 1766146"/>
                  <a:gd name="connsiteX282" fmla="*/ 890634 w 1870158"/>
                  <a:gd name="connsiteY282" fmla="*/ 137032 h 1766146"/>
                  <a:gd name="connsiteX283" fmla="*/ 893171 w 1870158"/>
                  <a:gd name="connsiteY283" fmla="*/ 134494 h 1766146"/>
                  <a:gd name="connsiteX284" fmla="*/ 893171 w 1870158"/>
                  <a:gd name="connsiteY284" fmla="*/ 124344 h 1766146"/>
                  <a:gd name="connsiteX285" fmla="*/ 890634 w 1870158"/>
                  <a:gd name="connsiteY285" fmla="*/ 124344 h 1766146"/>
                  <a:gd name="connsiteX286" fmla="*/ 890634 w 1870158"/>
                  <a:gd name="connsiteY286" fmla="*/ 121806 h 1766146"/>
                  <a:gd name="connsiteX287" fmla="*/ 885558 w 1870158"/>
                  <a:gd name="connsiteY287" fmla="*/ 121806 h 1766146"/>
                  <a:gd name="connsiteX288" fmla="*/ 885558 w 1870158"/>
                  <a:gd name="connsiteY288" fmla="*/ 119269 h 1766146"/>
                  <a:gd name="connsiteX289" fmla="*/ 888096 w 1870158"/>
                  <a:gd name="connsiteY289" fmla="*/ 116731 h 1766146"/>
                  <a:gd name="connsiteX290" fmla="*/ 888096 w 1870158"/>
                  <a:gd name="connsiteY290" fmla="*/ 104043 h 1766146"/>
                  <a:gd name="connsiteX291" fmla="*/ 885558 w 1870158"/>
                  <a:gd name="connsiteY291" fmla="*/ 101505 h 1766146"/>
                  <a:gd name="connsiteX292" fmla="*/ 883021 w 1870158"/>
                  <a:gd name="connsiteY292" fmla="*/ 98968 h 1766146"/>
                  <a:gd name="connsiteX293" fmla="*/ 883021 w 1870158"/>
                  <a:gd name="connsiteY293" fmla="*/ 91355 h 1766146"/>
                  <a:gd name="connsiteX294" fmla="*/ 893171 w 1870158"/>
                  <a:gd name="connsiteY294" fmla="*/ 91355 h 1766146"/>
                  <a:gd name="connsiteX295" fmla="*/ 893171 w 1870158"/>
                  <a:gd name="connsiteY295" fmla="*/ 83742 h 1766146"/>
                  <a:gd name="connsiteX296" fmla="*/ 890634 w 1870158"/>
                  <a:gd name="connsiteY296" fmla="*/ 83742 h 1766146"/>
                  <a:gd name="connsiteX297" fmla="*/ 890634 w 1870158"/>
                  <a:gd name="connsiteY297" fmla="*/ 68516 h 1766146"/>
                  <a:gd name="connsiteX298" fmla="*/ 888096 w 1870158"/>
                  <a:gd name="connsiteY298" fmla="*/ 65978 h 1766146"/>
                  <a:gd name="connsiteX299" fmla="*/ 888096 w 1870158"/>
                  <a:gd name="connsiteY299" fmla="*/ 63441 h 1766146"/>
                  <a:gd name="connsiteX300" fmla="*/ 885558 w 1870158"/>
                  <a:gd name="connsiteY300" fmla="*/ 63441 h 1766146"/>
                  <a:gd name="connsiteX301" fmla="*/ 885558 w 1870158"/>
                  <a:gd name="connsiteY301" fmla="*/ 45677 h 1766146"/>
                  <a:gd name="connsiteX302" fmla="*/ 883021 w 1870158"/>
                  <a:gd name="connsiteY302" fmla="*/ 43140 h 1766146"/>
                  <a:gd name="connsiteX303" fmla="*/ 883021 w 1870158"/>
                  <a:gd name="connsiteY303" fmla="*/ 40602 h 1766146"/>
                  <a:gd name="connsiteX304" fmla="*/ 880483 w 1870158"/>
                  <a:gd name="connsiteY304" fmla="*/ 38064 h 1766146"/>
                  <a:gd name="connsiteX305" fmla="*/ 880483 w 1870158"/>
                  <a:gd name="connsiteY305" fmla="*/ 17764 h 1766146"/>
                  <a:gd name="connsiteX306" fmla="*/ 877945 w 1870158"/>
                  <a:gd name="connsiteY306" fmla="*/ 15226 h 1766146"/>
                  <a:gd name="connsiteX307" fmla="*/ 877945 w 1870158"/>
                  <a:gd name="connsiteY307" fmla="*/ 10151 h 1766146"/>
                  <a:gd name="connsiteX308" fmla="*/ 875408 w 1870158"/>
                  <a:gd name="connsiteY308" fmla="*/ 7613 h 1766146"/>
                  <a:gd name="connsiteX309" fmla="*/ 875408 w 1870158"/>
                  <a:gd name="connsiteY309" fmla="*/ 2538 h 1766146"/>
                  <a:gd name="connsiteX310" fmla="*/ 872870 w 1870158"/>
                  <a:gd name="connsiteY310" fmla="*/ 0 h 1766146"/>
                  <a:gd name="connsiteX311" fmla="*/ 883021 w 1870158"/>
                  <a:gd name="connsiteY311" fmla="*/ 0 h 1766146"/>
                  <a:gd name="connsiteX312" fmla="*/ 893171 w 1870158"/>
                  <a:gd name="connsiteY312" fmla="*/ 5075 h 1766146"/>
                  <a:gd name="connsiteX313" fmla="*/ 900784 w 1870158"/>
                  <a:gd name="connsiteY313" fmla="*/ 7613 h 1766146"/>
                  <a:gd name="connsiteX314" fmla="*/ 903322 w 1870158"/>
                  <a:gd name="connsiteY314" fmla="*/ 10151 h 1766146"/>
                  <a:gd name="connsiteX315" fmla="*/ 908397 w 1870158"/>
                  <a:gd name="connsiteY315" fmla="*/ 22839 h 1766146"/>
                  <a:gd name="connsiteX316" fmla="*/ 910935 w 1870158"/>
                  <a:gd name="connsiteY316" fmla="*/ 32989 h 1766146"/>
                  <a:gd name="connsiteX317" fmla="*/ 918547 w 1870158"/>
                  <a:gd name="connsiteY317" fmla="*/ 38064 h 1766146"/>
                  <a:gd name="connsiteX318" fmla="*/ 921085 w 1870158"/>
                  <a:gd name="connsiteY318" fmla="*/ 40602 h 1766146"/>
                  <a:gd name="connsiteX319" fmla="*/ 921085 w 1870158"/>
                  <a:gd name="connsiteY319" fmla="*/ 55828 h 1766146"/>
                  <a:gd name="connsiteX320" fmla="*/ 926160 w 1870158"/>
                  <a:gd name="connsiteY320" fmla="*/ 65978 h 1766146"/>
                  <a:gd name="connsiteX321" fmla="*/ 926160 w 1870158"/>
                  <a:gd name="connsiteY321" fmla="*/ 71054 h 1766146"/>
                  <a:gd name="connsiteX322" fmla="*/ 936311 w 1870158"/>
                  <a:gd name="connsiteY322" fmla="*/ 81204 h 1766146"/>
                  <a:gd name="connsiteX323" fmla="*/ 946461 w 1870158"/>
                  <a:gd name="connsiteY323" fmla="*/ 88817 h 1766146"/>
                  <a:gd name="connsiteX324" fmla="*/ 951537 w 1870158"/>
                  <a:gd name="connsiteY324" fmla="*/ 91355 h 1766146"/>
                  <a:gd name="connsiteX325" fmla="*/ 959150 w 1870158"/>
                  <a:gd name="connsiteY325" fmla="*/ 96430 h 1766146"/>
                  <a:gd name="connsiteX326" fmla="*/ 961687 w 1870158"/>
                  <a:gd name="connsiteY326" fmla="*/ 101505 h 1766146"/>
                  <a:gd name="connsiteX327" fmla="*/ 964225 w 1870158"/>
                  <a:gd name="connsiteY327" fmla="*/ 106581 h 1766146"/>
                  <a:gd name="connsiteX328" fmla="*/ 964225 w 1870158"/>
                  <a:gd name="connsiteY328" fmla="*/ 121806 h 1766146"/>
                  <a:gd name="connsiteX329" fmla="*/ 966762 w 1870158"/>
                  <a:gd name="connsiteY329" fmla="*/ 129419 h 1766146"/>
                  <a:gd name="connsiteX330" fmla="*/ 969300 w 1870158"/>
                  <a:gd name="connsiteY330" fmla="*/ 131957 h 1766146"/>
                  <a:gd name="connsiteX331" fmla="*/ 971838 w 1870158"/>
                  <a:gd name="connsiteY331" fmla="*/ 134494 h 1766146"/>
                  <a:gd name="connsiteX332" fmla="*/ 974375 w 1870158"/>
                  <a:gd name="connsiteY332" fmla="*/ 137032 h 1766146"/>
                  <a:gd name="connsiteX333" fmla="*/ 976913 w 1870158"/>
                  <a:gd name="connsiteY333" fmla="*/ 137032 h 1766146"/>
                  <a:gd name="connsiteX334" fmla="*/ 976913 w 1870158"/>
                  <a:gd name="connsiteY334" fmla="*/ 134494 h 1766146"/>
                  <a:gd name="connsiteX335" fmla="*/ 981988 w 1870158"/>
                  <a:gd name="connsiteY335" fmla="*/ 134494 h 1766146"/>
                  <a:gd name="connsiteX336" fmla="*/ 981988 w 1870158"/>
                  <a:gd name="connsiteY336" fmla="*/ 137032 h 1766146"/>
                  <a:gd name="connsiteX337" fmla="*/ 984526 w 1870158"/>
                  <a:gd name="connsiteY337" fmla="*/ 139570 h 1766146"/>
                  <a:gd name="connsiteX338" fmla="*/ 989601 w 1870158"/>
                  <a:gd name="connsiteY338" fmla="*/ 142107 h 1766146"/>
                  <a:gd name="connsiteX339" fmla="*/ 997214 w 1870158"/>
                  <a:gd name="connsiteY339" fmla="*/ 149720 h 1766146"/>
                  <a:gd name="connsiteX340" fmla="*/ 1002289 w 1870158"/>
                  <a:gd name="connsiteY340" fmla="*/ 152258 h 1766146"/>
                  <a:gd name="connsiteX341" fmla="*/ 1002289 w 1870158"/>
                  <a:gd name="connsiteY341" fmla="*/ 162408 h 1766146"/>
                  <a:gd name="connsiteX342" fmla="*/ 1004827 w 1870158"/>
                  <a:gd name="connsiteY342" fmla="*/ 170021 h 1766146"/>
                  <a:gd name="connsiteX343" fmla="*/ 1004827 w 1870158"/>
                  <a:gd name="connsiteY343" fmla="*/ 180172 h 1766146"/>
                  <a:gd name="connsiteX344" fmla="*/ 1007365 w 1870158"/>
                  <a:gd name="connsiteY344" fmla="*/ 187785 h 1766146"/>
                  <a:gd name="connsiteX345" fmla="*/ 1014977 w 1870158"/>
                  <a:gd name="connsiteY345" fmla="*/ 195398 h 1766146"/>
                  <a:gd name="connsiteX346" fmla="*/ 1017515 w 1870158"/>
                  <a:gd name="connsiteY346" fmla="*/ 197935 h 1766146"/>
                  <a:gd name="connsiteX347" fmla="*/ 1022590 w 1870158"/>
                  <a:gd name="connsiteY347" fmla="*/ 200473 h 1766146"/>
                  <a:gd name="connsiteX348" fmla="*/ 1025128 w 1870158"/>
                  <a:gd name="connsiteY348" fmla="*/ 203010 h 1766146"/>
                  <a:gd name="connsiteX349" fmla="*/ 1030203 w 1870158"/>
                  <a:gd name="connsiteY349" fmla="*/ 203010 h 1766146"/>
                  <a:gd name="connsiteX350" fmla="*/ 1032741 w 1870158"/>
                  <a:gd name="connsiteY350" fmla="*/ 200473 h 1766146"/>
                  <a:gd name="connsiteX351" fmla="*/ 1045429 w 1870158"/>
                  <a:gd name="connsiteY351" fmla="*/ 200473 h 1766146"/>
                  <a:gd name="connsiteX352" fmla="*/ 1047967 w 1870158"/>
                  <a:gd name="connsiteY352" fmla="*/ 203010 h 1766146"/>
                  <a:gd name="connsiteX353" fmla="*/ 1053042 w 1870158"/>
                  <a:gd name="connsiteY353" fmla="*/ 205548 h 1766146"/>
                  <a:gd name="connsiteX354" fmla="*/ 1055580 w 1870158"/>
                  <a:gd name="connsiteY354" fmla="*/ 208086 h 1766146"/>
                  <a:gd name="connsiteX355" fmla="*/ 1058117 w 1870158"/>
                  <a:gd name="connsiteY355" fmla="*/ 210623 h 1766146"/>
                  <a:gd name="connsiteX356" fmla="*/ 1058117 w 1870158"/>
                  <a:gd name="connsiteY356" fmla="*/ 213161 h 1766146"/>
                  <a:gd name="connsiteX357" fmla="*/ 1063192 w 1870158"/>
                  <a:gd name="connsiteY357" fmla="*/ 215699 h 1766146"/>
                  <a:gd name="connsiteX358" fmla="*/ 1070805 w 1870158"/>
                  <a:gd name="connsiteY358" fmla="*/ 218236 h 1766146"/>
                  <a:gd name="connsiteX359" fmla="*/ 1073343 w 1870158"/>
                  <a:gd name="connsiteY359" fmla="*/ 218236 h 1766146"/>
                  <a:gd name="connsiteX360" fmla="*/ 1078418 w 1870158"/>
                  <a:gd name="connsiteY360" fmla="*/ 220774 h 1766146"/>
                  <a:gd name="connsiteX361" fmla="*/ 1083493 w 1870158"/>
                  <a:gd name="connsiteY361" fmla="*/ 223311 h 1766146"/>
                  <a:gd name="connsiteX362" fmla="*/ 1091106 w 1870158"/>
                  <a:gd name="connsiteY362" fmla="*/ 225849 h 1766146"/>
                  <a:gd name="connsiteX363" fmla="*/ 1096182 w 1870158"/>
                  <a:gd name="connsiteY363" fmla="*/ 223311 h 1766146"/>
                  <a:gd name="connsiteX364" fmla="*/ 1101257 w 1870158"/>
                  <a:gd name="connsiteY364" fmla="*/ 223311 h 1766146"/>
                  <a:gd name="connsiteX365" fmla="*/ 1108870 w 1870158"/>
                  <a:gd name="connsiteY365" fmla="*/ 220774 h 1766146"/>
                  <a:gd name="connsiteX366" fmla="*/ 1116483 w 1870158"/>
                  <a:gd name="connsiteY366" fmla="*/ 220774 h 1766146"/>
                  <a:gd name="connsiteX367" fmla="*/ 1124095 w 1870158"/>
                  <a:gd name="connsiteY367" fmla="*/ 218236 h 1766146"/>
                  <a:gd name="connsiteX368" fmla="*/ 1126633 w 1870158"/>
                  <a:gd name="connsiteY368" fmla="*/ 215699 h 1766146"/>
                  <a:gd name="connsiteX369" fmla="*/ 1129171 w 1870158"/>
                  <a:gd name="connsiteY369" fmla="*/ 213161 h 1766146"/>
                  <a:gd name="connsiteX370" fmla="*/ 1134246 w 1870158"/>
                  <a:gd name="connsiteY370" fmla="*/ 208086 h 1766146"/>
                  <a:gd name="connsiteX371" fmla="*/ 1136784 w 1870158"/>
                  <a:gd name="connsiteY371" fmla="*/ 205548 h 1766146"/>
                  <a:gd name="connsiteX372" fmla="*/ 1139321 w 1870158"/>
                  <a:gd name="connsiteY372" fmla="*/ 200473 h 1766146"/>
                  <a:gd name="connsiteX373" fmla="*/ 1144396 w 1870158"/>
                  <a:gd name="connsiteY373" fmla="*/ 197935 h 1766146"/>
                  <a:gd name="connsiteX374" fmla="*/ 1146934 w 1870158"/>
                  <a:gd name="connsiteY374" fmla="*/ 195398 h 1766146"/>
                  <a:gd name="connsiteX375" fmla="*/ 1154547 w 1870158"/>
                  <a:gd name="connsiteY375" fmla="*/ 192860 h 1766146"/>
                  <a:gd name="connsiteX376" fmla="*/ 1164697 w 1870158"/>
                  <a:gd name="connsiteY376" fmla="*/ 192860 h 1766146"/>
                  <a:gd name="connsiteX377" fmla="*/ 1172310 w 1870158"/>
                  <a:gd name="connsiteY377" fmla="*/ 190322 h 1766146"/>
                  <a:gd name="connsiteX378" fmla="*/ 1174848 w 1870158"/>
                  <a:gd name="connsiteY378" fmla="*/ 187785 h 1766146"/>
                  <a:gd name="connsiteX379" fmla="*/ 1179923 w 1870158"/>
                  <a:gd name="connsiteY379" fmla="*/ 185247 h 1766146"/>
                  <a:gd name="connsiteX380" fmla="*/ 1182461 w 1870158"/>
                  <a:gd name="connsiteY380" fmla="*/ 182709 h 1766146"/>
                  <a:gd name="connsiteX381" fmla="*/ 1190074 w 1870158"/>
                  <a:gd name="connsiteY381" fmla="*/ 180172 h 1766146"/>
                  <a:gd name="connsiteX382" fmla="*/ 1192611 w 1870158"/>
                  <a:gd name="connsiteY382" fmla="*/ 177634 h 1766146"/>
                  <a:gd name="connsiteX383" fmla="*/ 1195149 w 1870158"/>
                  <a:gd name="connsiteY383" fmla="*/ 177634 h 1766146"/>
                  <a:gd name="connsiteX384" fmla="*/ 1200224 w 1870158"/>
                  <a:gd name="connsiteY384" fmla="*/ 175096 h 1766146"/>
                  <a:gd name="connsiteX385" fmla="*/ 1202762 w 1870158"/>
                  <a:gd name="connsiteY385" fmla="*/ 172559 h 1766146"/>
                  <a:gd name="connsiteX386" fmla="*/ 1212912 w 1870158"/>
                  <a:gd name="connsiteY386" fmla="*/ 172559 h 1766146"/>
                  <a:gd name="connsiteX387" fmla="*/ 1212912 w 1870158"/>
                  <a:gd name="connsiteY387" fmla="*/ 175096 h 1766146"/>
                  <a:gd name="connsiteX388" fmla="*/ 1215450 w 1870158"/>
                  <a:gd name="connsiteY388" fmla="*/ 175096 h 1766146"/>
                  <a:gd name="connsiteX389" fmla="*/ 1215450 w 1870158"/>
                  <a:gd name="connsiteY389" fmla="*/ 177634 h 1766146"/>
                  <a:gd name="connsiteX390" fmla="*/ 1217988 w 1870158"/>
                  <a:gd name="connsiteY390" fmla="*/ 180172 h 1766146"/>
                  <a:gd name="connsiteX391" fmla="*/ 1220525 w 1870158"/>
                  <a:gd name="connsiteY391" fmla="*/ 180172 h 1766146"/>
                  <a:gd name="connsiteX392" fmla="*/ 1223063 w 1870158"/>
                  <a:gd name="connsiteY392" fmla="*/ 182709 h 1766146"/>
                  <a:gd name="connsiteX393" fmla="*/ 1225601 w 1870158"/>
                  <a:gd name="connsiteY393" fmla="*/ 187785 h 1766146"/>
                  <a:gd name="connsiteX394" fmla="*/ 1228138 w 1870158"/>
                  <a:gd name="connsiteY394" fmla="*/ 187785 h 1766146"/>
                  <a:gd name="connsiteX395" fmla="*/ 1228138 w 1870158"/>
                  <a:gd name="connsiteY395" fmla="*/ 190322 h 1766146"/>
                  <a:gd name="connsiteX396" fmla="*/ 1230676 w 1870158"/>
                  <a:gd name="connsiteY396" fmla="*/ 192860 h 1766146"/>
                  <a:gd name="connsiteX397" fmla="*/ 1235751 w 1870158"/>
                  <a:gd name="connsiteY397" fmla="*/ 195398 h 1766146"/>
                  <a:gd name="connsiteX398" fmla="*/ 1238289 w 1870158"/>
                  <a:gd name="connsiteY398" fmla="*/ 195398 h 1766146"/>
                  <a:gd name="connsiteX399" fmla="*/ 1240826 w 1870158"/>
                  <a:gd name="connsiteY399" fmla="*/ 200473 h 1766146"/>
                  <a:gd name="connsiteX400" fmla="*/ 1243364 w 1870158"/>
                  <a:gd name="connsiteY400" fmla="*/ 203010 h 1766146"/>
                  <a:gd name="connsiteX401" fmla="*/ 1245902 w 1870158"/>
                  <a:gd name="connsiteY401" fmla="*/ 205548 h 1766146"/>
                  <a:gd name="connsiteX402" fmla="*/ 1248439 w 1870158"/>
                  <a:gd name="connsiteY402" fmla="*/ 208086 h 1766146"/>
                  <a:gd name="connsiteX403" fmla="*/ 1248439 w 1870158"/>
                  <a:gd name="connsiteY403" fmla="*/ 210623 h 1766146"/>
                  <a:gd name="connsiteX404" fmla="*/ 1250977 w 1870158"/>
                  <a:gd name="connsiteY404" fmla="*/ 213161 h 1766146"/>
                  <a:gd name="connsiteX405" fmla="*/ 1250977 w 1870158"/>
                  <a:gd name="connsiteY405" fmla="*/ 230924 h 1766146"/>
                  <a:gd name="connsiteX406" fmla="*/ 1248439 w 1870158"/>
                  <a:gd name="connsiteY406" fmla="*/ 235999 h 1766146"/>
                  <a:gd name="connsiteX407" fmla="*/ 1248439 w 1870158"/>
                  <a:gd name="connsiteY407" fmla="*/ 243612 h 1766146"/>
                  <a:gd name="connsiteX408" fmla="*/ 1245902 w 1870158"/>
                  <a:gd name="connsiteY408" fmla="*/ 246150 h 1766146"/>
                  <a:gd name="connsiteX409" fmla="*/ 1243364 w 1870158"/>
                  <a:gd name="connsiteY409" fmla="*/ 251225 h 1766146"/>
                  <a:gd name="connsiteX410" fmla="*/ 1243364 w 1870158"/>
                  <a:gd name="connsiteY410" fmla="*/ 261376 h 1766146"/>
                  <a:gd name="connsiteX411" fmla="*/ 1240826 w 1870158"/>
                  <a:gd name="connsiteY411" fmla="*/ 271526 h 1766146"/>
                  <a:gd name="connsiteX412" fmla="*/ 1238289 w 1870158"/>
                  <a:gd name="connsiteY412" fmla="*/ 279139 h 1766146"/>
                  <a:gd name="connsiteX413" fmla="*/ 1235751 w 1870158"/>
                  <a:gd name="connsiteY413" fmla="*/ 286752 h 1766146"/>
                  <a:gd name="connsiteX414" fmla="*/ 1233213 w 1870158"/>
                  <a:gd name="connsiteY414" fmla="*/ 294365 h 1766146"/>
                  <a:gd name="connsiteX415" fmla="*/ 1233213 w 1870158"/>
                  <a:gd name="connsiteY415" fmla="*/ 322268 h 1766146"/>
                  <a:gd name="connsiteX416" fmla="*/ 1230676 w 1870158"/>
                  <a:gd name="connsiteY416" fmla="*/ 329881 h 1766146"/>
                  <a:gd name="connsiteX417" fmla="*/ 1230676 w 1870158"/>
                  <a:gd name="connsiteY417" fmla="*/ 337494 h 1766146"/>
                  <a:gd name="connsiteX418" fmla="*/ 1228138 w 1870158"/>
                  <a:gd name="connsiteY418" fmla="*/ 342569 h 1766146"/>
                  <a:gd name="connsiteX419" fmla="*/ 1228138 w 1870158"/>
                  <a:gd name="connsiteY419" fmla="*/ 345107 h 1766146"/>
                  <a:gd name="connsiteX420" fmla="*/ 1225601 w 1870158"/>
                  <a:gd name="connsiteY420" fmla="*/ 352720 h 1766146"/>
                  <a:gd name="connsiteX421" fmla="*/ 1225601 w 1870158"/>
                  <a:gd name="connsiteY421" fmla="*/ 357795 h 1766146"/>
                  <a:gd name="connsiteX422" fmla="*/ 1223063 w 1870158"/>
                  <a:gd name="connsiteY422" fmla="*/ 365408 h 1766146"/>
                  <a:gd name="connsiteX423" fmla="*/ 1220525 w 1870158"/>
                  <a:gd name="connsiteY423" fmla="*/ 373021 h 1766146"/>
                  <a:gd name="connsiteX424" fmla="*/ 1215450 w 1870158"/>
                  <a:gd name="connsiteY424" fmla="*/ 375559 h 1766146"/>
                  <a:gd name="connsiteX425" fmla="*/ 1215450 w 1870158"/>
                  <a:gd name="connsiteY425" fmla="*/ 378096 h 1766146"/>
                  <a:gd name="connsiteX426" fmla="*/ 1212912 w 1870158"/>
                  <a:gd name="connsiteY426" fmla="*/ 378096 h 1766146"/>
                  <a:gd name="connsiteX427" fmla="*/ 1207837 w 1870158"/>
                  <a:gd name="connsiteY427" fmla="*/ 383171 h 1766146"/>
                  <a:gd name="connsiteX428" fmla="*/ 1207837 w 1870158"/>
                  <a:gd name="connsiteY428" fmla="*/ 388247 h 1766146"/>
                  <a:gd name="connsiteX429" fmla="*/ 1205300 w 1870158"/>
                  <a:gd name="connsiteY429" fmla="*/ 393322 h 1766146"/>
                  <a:gd name="connsiteX430" fmla="*/ 1205300 w 1870158"/>
                  <a:gd name="connsiteY430" fmla="*/ 403472 h 1766146"/>
                  <a:gd name="connsiteX431" fmla="*/ 1207837 w 1870158"/>
                  <a:gd name="connsiteY431" fmla="*/ 411085 h 1766146"/>
                  <a:gd name="connsiteX432" fmla="*/ 1207837 w 1870158"/>
                  <a:gd name="connsiteY432" fmla="*/ 416160 h 1766146"/>
                  <a:gd name="connsiteX433" fmla="*/ 1210375 w 1870158"/>
                  <a:gd name="connsiteY433" fmla="*/ 418698 h 1766146"/>
                  <a:gd name="connsiteX434" fmla="*/ 1212912 w 1870158"/>
                  <a:gd name="connsiteY434" fmla="*/ 418698 h 1766146"/>
                  <a:gd name="connsiteX435" fmla="*/ 1215450 w 1870158"/>
                  <a:gd name="connsiteY435" fmla="*/ 421236 h 1766146"/>
                  <a:gd name="connsiteX436" fmla="*/ 1223063 w 1870158"/>
                  <a:gd name="connsiteY436" fmla="*/ 421236 h 1766146"/>
                  <a:gd name="connsiteX437" fmla="*/ 1228138 w 1870158"/>
                  <a:gd name="connsiteY437" fmla="*/ 423774 h 1766146"/>
                  <a:gd name="connsiteX438" fmla="*/ 1235751 w 1870158"/>
                  <a:gd name="connsiteY438" fmla="*/ 426311 h 1766146"/>
                  <a:gd name="connsiteX439" fmla="*/ 1238289 w 1870158"/>
                  <a:gd name="connsiteY439" fmla="*/ 426311 h 1766146"/>
                  <a:gd name="connsiteX440" fmla="*/ 1243364 w 1870158"/>
                  <a:gd name="connsiteY440" fmla="*/ 428849 h 1766146"/>
                  <a:gd name="connsiteX441" fmla="*/ 1248439 w 1870158"/>
                  <a:gd name="connsiteY441" fmla="*/ 431386 h 1766146"/>
                  <a:gd name="connsiteX442" fmla="*/ 1253514 w 1870158"/>
                  <a:gd name="connsiteY442" fmla="*/ 433924 h 1766146"/>
                  <a:gd name="connsiteX443" fmla="*/ 1256052 w 1870158"/>
                  <a:gd name="connsiteY443" fmla="*/ 436462 h 1766146"/>
                  <a:gd name="connsiteX444" fmla="*/ 1263665 w 1870158"/>
                  <a:gd name="connsiteY444" fmla="*/ 441537 h 1766146"/>
                  <a:gd name="connsiteX445" fmla="*/ 1289031 w 1870158"/>
                  <a:gd name="connsiteY445" fmla="*/ 441537 h 1766146"/>
                  <a:gd name="connsiteX446" fmla="*/ 1296644 w 1870158"/>
                  <a:gd name="connsiteY446" fmla="*/ 444074 h 1766146"/>
                  <a:gd name="connsiteX447" fmla="*/ 1296644 w 1870158"/>
                  <a:gd name="connsiteY447" fmla="*/ 446612 h 1766146"/>
                  <a:gd name="connsiteX448" fmla="*/ 1299181 w 1870158"/>
                  <a:gd name="connsiteY448" fmla="*/ 446612 h 1766146"/>
                  <a:gd name="connsiteX449" fmla="*/ 1301719 w 1870158"/>
                  <a:gd name="connsiteY449" fmla="*/ 449150 h 1766146"/>
                  <a:gd name="connsiteX450" fmla="*/ 1301719 w 1870158"/>
                  <a:gd name="connsiteY450" fmla="*/ 451687 h 1766146"/>
                  <a:gd name="connsiteX451" fmla="*/ 1304257 w 1870158"/>
                  <a:gd name="connsiteY451" fmla="*/ 456763 h 1766146"/>
                  <a:gd name="connsiteX452" fmla="*/ 1304257 w 1870158"/>
                  <a:gd name="connsiteY452" fmla="*/ 459300 h 1766146"/>
                  <a:gd name="connsiteX453" fmla="*/ 1306794 w 1870158"/>
                  <a:gd name="connsiteY453" fmla="*/ 466913 h 1766146"/>
                  <a:gd name="connsiteX454" fmla="*/ 1309332 w 1870158"/>
                  <a:gd name="connsiteY454" fmla="*/ 471988 h 1766146"/>
                  <a:gd name="connsiteX455" fmla="*/ 1309332 w 1870158"/>
                  <a:gd name="connsiteY455" fmla="*/ 477064 h 1766146"/>
                  <a:gd name="connsiteX456" fmla="*/ 1314407 w 1870158"/>
                  <a:gd name="connsiteY456" fmla="*/ 479601 h 1766146"/>
                  <a:gd name="connsiteX457" fmla="*/ 1327095 w 1870158"/>
                  <a:gd name="connsiteY457" fmla="*/ 479601 h 1766146"/>
                  <a:gd name="connsiteX458" fmla="*/ 1332170 w 1870158"/>
                  <a:gd name="connsiteY458" fmla="*/ 482139 h 1766146"/>
                  <a:gd name="connsiteX459" fmla="*/ 1334708 w 1870158"/>
                  <a:gd name="connsiteY459" fmla="*/ 487214 h 1766146"/>
                  <a:gd name="connsiteX460" fmla="*/ 1337246 w 1870158"/>
                  <a:gd name="connsiteY460" fmla="*/ 487214 h 1766146"/>
                  <a:gd name="connsiteX461" fmla="*/ 1337246 w 1870158"/>
                  <a:gd name="connsiteY461" fmla="*/ 489752 h 1766146"/>
                  <a:gd name="connsiteX462" fmla="*/ 1347396 w 1870158"/>
                  <a:gd name="connsiteY462" fmla="*/ 489752 h 1766146"/>
                  <a:gd name="connsiteX463" fmla="*/ 1352471 w 1870158"/>
                  <a:gd name="connsiteY463" fmla="*/ 487214 h 1766146"/>
                  <a:gd name="connsiteX464" fmla="*/ 1362622 w 1870158"/>
                  <a:gd name="connsiteY464" fmla="*/ 484677 h 1766146"/>
                  <a:gd name="connsiteX465" fmla="*/ 1387988 w 1870158"/>
                  <a:gd name="connsiteY465" fmla="*/ 484677 h 1766146"/>
                  <a:gd name="connsiteX466" fmla="*/ 1387988 w 1870158"/>
                  <a:gd name="connsiteY466" fmla="*/ 487214 h 1766146"/>
                  <a:gd name="connsiteX467" fmla="*/ 1390525 w 1870158"/>
                  <a:gd name="connsiteY467" fmla="*/ 489752 h 1766146"/>
                  <a:gd name="connsiteX468" fmla="*/ 1393063 w 1870158"/>
                  <a:gd name="connsiteY468" fmla="*/ 492289 h 1766146"/>
                  <a:gd name="connsiteX469" fmla="*/ 1398138 w 1870158"/>
                  <a:gd name="connsiteY469" fmla="*/ 494827 h 1766146"/>
                  <a:gd name="connsiteX470" fmla="*/ 1400676 w 1870158"/>
                  <a:gd name="connsiteY470" fmla="*/ 497365 h 1766146"/>
                  <a:gd name="connsiteX471" fmla="*/ 1403213 w 1870158"/>
                  <a:gd name="connsiteY471" fmla="*/ 499902 h 1766146"/>
                  <a:gd name="connsiteX472" fmla="*/ 1403213 w 1870158"/>
                  <a:gd name="connsiteY472" fmla="*/ 502440 h 1766146"/>
                  <a:gd name="connsiteX473" fmla="*/ 1410826 w 1870158"/>
                  <a:gd name="connsiteY473" fmla="*/ 504977 h 1766146"/>
                  <a:gd name="connsiteX474" fmla="*/ 1413364 w 1870158"/>
                  <a:gd name="connsiteY474" fmla="*/ 507515 h 1766146"/>
                  <a:gd name="connsiteX475" fmla="*/ 1418439 w 1870158"/>
                  <a:gd name="connsiteY475" fmla="*/ 507515 h 1766146"/>
                  <a:gd name="connsiteX476" fmla="*/ 1423514 w 1870158"/>
                  <a:gd name="connsiteY476" fmla="*/ 510053 h 1766146"/>
                  <a:gd name="connsiteX477" fmla="*/ 1426052 w 1870158"/>
                  <a:gd name="connsiteY477" fmla="*/ 515128 h 1766146"/>
                  <a:gd name="connsiteX478" fmla="*/ 1428590 w 1870158"/>
                  <a:gd name="connsiteY478" fmla="*/ 522741 h 1766146"/>
                  <a:gd name="connsiteX479" fmla="*/ 1431127 w 1870158"/>
                  <a:gd name="connsiteY479" fmla="*/ 530354 h 1766146"/>
                  <a:gd name="connsiteX480" fmla="*/ 1431127 w 1870158"/>
                  <a:gd name="connsiteY480" fmla="*/ 537967 h 1766146"/>
                  <a:gd name="connsiteX481" fmla="*/ 1428590 w 1870158"/>
                  <a:gd name="connsiteY481" fmla="*/ 543042 h 1766146"/>
                  <a:gd name="connsiteX482" fmla="*/ 1428590 w 1870158"/>
                  <a:gd name="connsiteY482" fmla="*/ 550655 h 1766146"/>
                  <a:gd name="connsiteX483" fmla="*/ 1426052 w 1870158"/>
                  <a:gd name="connsiteY483" fmla="*/ 555730 h 1766146"/>
                  <a:gd name="connsiteX484" fmla="*/ 1428590 w 1870158"/>
                  <a:gd name="connsiteY484" fmla="*/ 565881 h 1766146"/>
                  <a:gd name="connsiteX485" fmla="*/ 1431127 w 1870158"/>
                  <a:gd name="connsiteY485" fmla="*/ 573494 h 1766146"/>
                  <a:gd name="connsiteX486" fmla="*/ 1433665 w 1870158"/>
                  <a:gd name="connsiteY486" fmla="*/ 586182 h 1766146"/>
                  <a:gd name="connsiteX487" fmla="*/ 1438740 w 1870158"/>
                  <a:gd name="connsiteY487" fmla="*/ 596332 h 1766146"/>
                  <a:gd name="connsiteX488" fmla="*/ 1438740 w 1870158"/>
                  <a:gd name="connsiteY488" fmla="*/ 606482 h 1766146"/>
                  <a:gd name="connsiteX489" fmla="*/ 1441278 w 1870158"/>
                  <a:gd name="connsiteY489" fmla="*/ 614096 h 1766146"/>
                  <a:gd name="connsiteX490" fmla="*/ 1441278 w 1870158"/>
                  <a:gd name="connsiteY490" fmla="*/ 619171 h 1766146"/>
                  <a:gd name="connsiteX491" fmla="*/ 1443815 w 1870158"/>
                  <a:gd name="connsiteY491" fmla="*/ 621708 h 1766146"/>
                  <a:gd name="connsiteX492" fmla="*/ 1446353 w 1870158"/>
                  <a:gd name="connsiteY492" fmla="*/ 624246 h 1766146"/>
                  <a:gd name="connsiteX493" fmla="*/ 1451428 w 1870158"/>
                  <a:gd name="connsiteY493" fmla="*/ 626784 h 1766146"/>
                  <a:gd name="connsiteX494" fmla="*/ 1461579 w 1870158"/>
                  <a:gd name="connsiteY494" fmla="*/ 624246 h 1766146"/>
                  <a:gd name="connsiteX495" fmla="*/ 1474267 w 1870158"/>
                  <a:gd name="connsiteY495" fmla="*/ 621708 h 1766146"/>
                  <a:gd name="connsiteX496" fmla="*/ 1484418 w 1870158"/>
                  <a:gd name="connsiteY496" fmla="*/ 619171 h 1766146"/>
                  <a:gd name="connsiteX497" fmla="*/ 1497106 w 1870158"/>
                  <a:gd name="connsiteY497" fmla="*/ 616633 h 1766146"/>
                  <a:gd name="connsiteX498" fmla="*/ 1507256 w 1870158"/>
                  <a:gd name="connsiteY498" fmla="*/ 614096 h 1766146"/>
                  <a:gd name="connsiteX499" fmla="*/ 1525020 w 1870158"/>
                  <a:gd name="connsiteY499" fmla="*/ 614096 h 1766146"/>
                  <a:gd name="connsiteX500" fmla="*/ 1532632 w 1870158"/>
                  <a:gd name="connsiteY500" fmla="*/ 619171 h 1766146"/>
                  <a:gd name="connsiteX501" fmla="*/ 1540245 w 1870158"/>
                  <a:gd name="connsiteY501" fmla="*/ 624246 h 1766146"/>
                  <a:gd name="connsiteX502" fmla="*/ 1542783 w 1870158"/>
                  <a:gd name="connsiteY502" fmla="*/ 626784 h 1766146"/>
                  <a:gd name="connsiteX503" fmla="*/ 1550396 w 1870158"/>
                  <a:gd name="connsiteY503" fmla="*/ 631859 h 1766146"/>
                  <a:gd name="connsiteX504" fmla="*/ 1558009 w 1870158"/>
                  <a:gd name="connsiteY504" fmla="*/ 642010 h 1766146"/>
                  <a:gd name="connsiteX505" fmla="*/ 1563084 w 1870158"/>
                  <a:gd name="connsiteY505" fmla="*/ 647085 h 1766146"/>
                  <a:gd name="connsiteX506" fmla="*/ 1565622 w 1870158"/>
                  <a:gd name="connsiteY506" fmla="*/ 654698 h 1766146"/>
                  <a:gd name="connsiteX507" fmla="*/ 1568159 w 1870158"/>
                  <a:gd name="connsiteY507" fmla="*/ 659773 h 1766146"/>
                  <a:gd name="connsiteX508" fmla="*/ 1573235 w 1870158"/>
                  <a:gd name="connsiteY508" fmla="*/ 664848 h 1766146"/>
                  <a:gd name="connsiteX509" fmla="*/ 1585923 w 1870158"/>
                  <a:gd name="connsiteY509" fmla="*/ 669923 h 1766146"/>
                  <a:gd name="connsiteX510" fmla="*/ 1593536 w 1870158"/>
                  <a:gd name="connsiteY510" fmla="*/ 672461 h 1766146"/>
                  <a:gd name="connsiteX511" fmla="*/ 1601148 w 1870158"/>
                  <a:gd name="connsiteY511" fmla="*/ 674999 h 1766146"/>
                  <a:gd name="connsiteX512" fmla="*/ 1613837 w 1870158"/>
                  <a:gd name="connsiteY512" fmla="*/ 682611 h 1766146"/>
                  <a:gd name="connsiteX513" fmla="*/ 1618912 w 1870158"/>
                  <a:gd name="connsiteY513" fmla="*/ 685149 h 1766146"/>
                  <a:gd name="connsiteX514" fmla="*/ 1626525 w 1870158"/>
                  <a:gd name="connsiteY514" fmla="*/ 690224 h 1766146"/>
                  <a:gd name="connsiteX515" fmla="*/ 1631600 w 1870158"/>
                  <a:gd name="connsiteY515" fmla="*/ 692762 h 1766146"/>
                  <a:gd name="connsiteX516" fmla="*/ 1639213 w 1870158"/>
                  <a:gd name="connsiteY516" fmla="*/ 695299 h 1766146"/>
                  <a:gd name="connsiteX517" fmla="*/ 1641750 w 1870158"/>
                  <a:gd name="connsiteY517" fmla="*/ 695299 h 1766146"/>
                  <a:gd name="connsiteX518" fmla="*/ 1644288 w 1870158"/>
                  <a:gd name="connsiteY518" fmla="*/ 697837 h 1766146"/>
                  <a:gd name="connsiteX519" fmla="*/ 1651901 w 1870158"/>
                  <a:gd name="connsiteY519" fmla="*/ 702913 h 1766146"/>
                  <a:gd name="connsiteX520" fmla="*/ 1662052 w 1870158"/>
                  <a:gd name="connsiteY520" fmla="*/ 710525 h 1766146"/>
                  <a:gd name="connsiteX521" fmla="*/ 1672202 w 1870158"/>
                  <a:gd name="connsiteY521" fmla="*/ 718139 h 1766146"/>
                  <a:gd name="connsiteX522" fmla="*/ 1679815 w 1870158"/>
                  <a:gd name="connsiteY522" fmla="*/ 723213 h 1766146"/>
                  <a:gd name="connsiteX523" fmla="*/ 1682352 w 1870158"/>
                  <a:gd name="connsiteY523" fmla="*/ 728289 h 1766146"/>
                  <a:gd name="connsiteX524" fmla="*/ 1687428 w 1870158"/>
                  <a:gd name="connsiteY524" fmla="*/ 730827 h 1766146"/>
                  <a:gd name="connsiteX525" fmla="*/ 1695041 w 1870158"/>
                  <a:gd name="connsiteY525" fmla="*/ 738439 h 1766146"/>
                  <a:gd name="connsiteX526" fmla="*/ 1702654 w 1870158"/>
                  <a:gd name="connsiteY526" fmla="*/ 743515 h 1766146"/>
                  <a:gd name="connsiteX527" fmla="*/ 1710266 w 1870158"/>
                  <a:gd name="connsiteY527" fmla="*/ 746052 h 1766146"/>
                  <a:gd name="connsiteX528" fmla="*/ 1717879 w 1870158"/>
                  <a:gd name="connsiteY528" fmla="*/ 753665 h 1766146"/>
                  <a:gd name="connsiteX529" fmla="*/ 1725492 w 1870158"/>
                  <a:gd name="connsiteY529" fmla="*/ 761278 h 1766146"/>
                  <a:gd name="connsiteX530" fmla="*/ 1730568 w 1870158"/>
                  <a:gd name="connsiteY530" fmla="*/ 768891 h 1766146"/>
                  <a:gd name="connsiteX531" fmla="*/ 1735643 w 1870158"/>
                  <a:gd name="connsiteY531" fmla="*/ 773966 h 1766146"/>
                  <a:gd name="connsiteX532" fmla="*/ 1740718 w 1870158"/>
                  <a:gd name="connsiteY532" fmla="*/ 779041 h 1766146"/>
                  <a:gd name="connsiteX533" fmla="*/ 1748331 w 1870158"/>
                  <a:gd name="connsiteY533" fmla="*/ 784117 h 1766146"/>
                  <a:gd name="connsiteX534" fmla="*/ 1755944 w 1870158"/>
                  <a:gd name="connsiteY534" fmla="*/ 789192 h 1766146"/>
                  <a:gd name="connsiteX535" fmla="*/ 1761019 w 1870158"/>
                  <a:gd name="connsiteY535" fmla="*/ 796805 h 1766146"/>
                  <a:gd name="connsiteX536" fmla="*/ 1766094 w 1870158"/>
                  <a:gd name="connsiteY536" fmla="*/ 804418 h 1766146"/>
                  <a:gd name="connsiteX537" fmla="*/ 1768632 w 1870158"/>
                  <a:gd name="connsiteY537" fmla="*/ 806955 h 1766146"/>
                  <a:gd name="connsiteX538" fmla="*/ 1776245 w 1870158"/>
                  <a:gd name="connsiteY538" fmla="*/ 812030 h 1766146"/>
                  <a:gd name="connsiteX539" fmla="*/ 1783858 w 1870158"/>
                  <a:gd name="connsiteY539" fmla="*/ 817106 h 1766146"/>
                  <a:gd name="connsiteX540" fmla="*/ 1791470 w 1870158"/>
                  <a:gd name="connsiteY540" fmla="*/ 822181 h 1766146"/>
                  <a:gd name="connsiteX541" fmla="*/ 1799083 w 1870158"/>
                  <a:gd name="connsiteY541" fmla="*/ 827256 h 1766146"/>
                  <a:gd name="connsiteX542" fmla="*/ 1804159 w 1870158"/>
                  <a:gd name="connsiteY542" fmla="*/ 832332 h 1766146"/>
                  <a:gd name="connsiteX543" fmla="*/ 1811772 w 1870158"/>
                  <a:gd name="connsiteY543" fmla="*/ 842482 h 1766146"/>
                  <a:gd name="connsiteX544" fmla="*/ 1816847 w 1870158"/>
                  <a:gd name="connsiteY544" fmla="*/ 847557 h 1766146"/>
                  <a:gd name="connsiteX545" fmla="*/ 1819384 w 1870158"/>
                  <a:gd name="connsiteY545" fmla="*/ 855170 h 1766146"/>
                  <a:gd name="connsiteX546" fmla="*/ 1821922 w 1870158"/>
                  <a:gd name="connsiteY546" fmla="*/ 860245 h 1766146"/>
                  <a:gd name="connsiteX547" fmla="*/ 1826997 w 1870158"/>
                  <a:gd name="connsiteY547" fmla="*/ 862783 h 1766146"/>
                  <a:gd name="connsiteX548" fmla="*/ 1791481 w 1870158"/>
                  <a:gd name="connsiteY548" fmla="*/ 908450 h 1766146"/>
                  <a:gd name="connsiteX549" fmla="*/ 1745814 w 1870158"/>
                  <a:gd name="connsiteY549" fmla="*/ 893224 h 1766146"/>
                  <a:gd name="connsiteX550" fmla="*/ 1743277 w 1870158"/>
                  <a:gd name="connsiteY550" fmla="*/ 898299 h 1766146"/>
                  <a:gd name="connsiteX551" fmla="*/ 1743277 w 1870158"/>
                  <a:gd name="connsiteY551" fmla="*/ 913525 h 1766146"/>
                  <a:gd name="connsiteX552" fmla="*/ 1738201 w 1870158"/>
                  <a:gd name="connsiteY552" fmla="*/ 923676 h 1766146"/>
                  <a:gd name="connsiteX553" fmla="*/ 1735664 w 1870158"/>
                  <a:gd name="connsiteY553" fmla="*/ 931289 h 1766146"/>
                  <a:gd name="connsiteX554" fmla="*/ 1735664 w 1870158"/>
                  <a:gd name="connsiteY554" fmla="*/ 936364 h 1766146"/>
                  <a:gd name="connsiteX555" fmla="*/ 1733126 w 1870158"/>
                  <a:gd name="connsiteY555" fmla="*/ 938901 h 1766146"/>
                  <a:gd name="connsiteX556" fmla="*/ 1730589 w 1870158"/>
                  <a:gd name="connsiteY556" fmla="*/ 938901 h 1766146"/>
                  <a:gd name="connsiteX557" fmla="*/ 1722976 w 1870158"/>
                  <a:gd name="connsiteY557" fmla="*/ 931289 h 1766146"/>
                  <a:gd name="connsiteX558" fmla="*/ 1717901 w 1870158"/>
                  <a:gd name="connsiteY558" fmla="*/ 928751 h 1766146"/>
                  <a:gd name="connsiteX559" fmla="*/ 1712825 w 1870158"/>
                  <a:gd name="connsiteY559" fmla="*/ 931289 h 1766146"/>
                  <a:gd name="connsiteX560" fmla="*/ 1710288 w 1870158"/>
                  <a:gd name="connsiteY560" fmla="*/ 936364 h 1766146"/>
                  <a:gd name="connsiteX561" fmla="*/ 1702675 w 1870158"/>
                  <a:gd name="connsiteY561" fmla="*/ 938901 h 1766146"/>
                  <a:gd name="connsiteX562" fmla="*/ 1695062 w 1870158"/>
                  <a:gd name="connsiteY562" fmla="*/ 941439 h 1766146"/>
                  <a:gd name="connsiteX563" fmla="*/ 1687449 w 1870158"/>
                  <a:gd name="connsiteY563" fmla="*/ 946514 h 1766146"/>
                  <a:gd name="connsiteX564" fmla="*/ 1682374 w 1870158"/>
                  <a:gd name="connsiteY564" fmla="*/ 951589 h 1766146"/>
                  <a:gd name="connsiteX565" fmla="*/ 1682374 w 1870158"/>
                  <a:gd name="connsiteY565" fmla="*/ 964278 h 1766146"/>
                  <a:gd name="connsiteX566" fmla="*/ 1677298 w 1870158"/>
                  <a:gd name="connsiteY566" fmla="*/ 971891 h 1766146"/>
                  <a:gd name="connsiteX567" fmla="*/ 1674761 w 1870158"/>
                  <a:gd name="connsiteY567" fmla="*/ 976966 h 1766146"/>
                  <a:gd name="connsiteX568" fmla="*/ 1674761 w 1870158"/>
                  <a:gd name="connsiteY568" fmla="*/ 1004869 h 1766146"/>
                  <a:gd name="connsiteX569" fmla="*/ 1667148 w 1870158"/>
                  <a:gd name="connsiteY569" fmla="*/ 1020095 h 1766146"/>
                  <a:gd name="connsiteX570" fmla="*/ 1664610 w 1870158"/>
                  <a:gd name="connsiteY570" fmla="*/ 1030245 h 1766146"/>
                  <a:gd name="connsiteX571" fmla="*/ 1659535 w 1870158"/>
                  <a:gd name="connsiteY571" fmla="*/ 1042933 h 1766146"/>
                  <a:gd name="connsiteX572" fmla="*/ 1656997 w 1870158"/>
                  <a:gd name="connsiteY572" fmla="*/ 1053084 h 1766146"/>
                  <a:gd name="connsiteX573" fmla="*/ 1656997 w 1870158"/>
                  <a:gd name="connsiteY573" fmla="*/ 1063235 h 1766146"/>
                  <a:gd name="connsiteX574" fmla="*/ 1659535 w 1870158"/>
                  <a:gd name="connsiteY574" fmla="*/ 1065772 h 1766146"/>
                  <a:gd name="connsiteX575" fmla="*/ 1662073 w 1870158"/>
                  <a:gd name="connsiteY575" fmla="*/ 1070847 h 1766146"/>
                  <a:gd name="connsiteX576" fmla="*/ 1667148 w 1870158"/>
                  <a:gd name="connsiteY576" fmla="*/ 1078460 h 1766146"/>
                  <a:gd name="connsiteX577" fmla="*/ 1669686 w 1870158"/>
                  <a:gd name="connsiteY577" fmla="*/ 1083536 h 1766146"/>
                  <a:gd name="connsiteX578" fmla="*/ 1669686 w 1870158"/>
                  <a:gd name="connsiteY578" fmla="*/ 1086073 h 1766146"/>
                  <a:gd name="connsiteX579" fmla="*/ 1664610 w 1870158"/>
                  <a:gd name="connsiteY579" fmla="*/ 1088611 h 1766146"/>
                  <a:gd name="connsiteX580" fmla="*/ 1656997 w 1870158"/>
                  <a:gd name="connsiteY580" fmla="*/ 1091149 h 1766146"/>
                  <a:gd name="connsiteX581" fmla="*/ 1649384 w 1870158"/>
                  <a:gd name="connsiteY581" fmla="*/ 1096224 h 1766146"/>
                  <a:gd name="connsiteX582" fmla="*/ 1641772 w 1870158"/>
                  <a:gd name="connsiteY582" fmla="*/ 1098761 h 1766146"/>
                  <a:gd name="connsiteX583" fmla="*/ 1636696 w 1870158"/>
                  <a:gd name="connsiteY583" fmla="*/ 1101299 h 1766146"/>
                  <a:gd name="connsiteX584" fmla="*/ 1636696 w 1870158"/>
                  <a:gd name="connsiteY584" fmla="*/ 1103837 h 1766146"/>
                  <a:gd name="connsiteX585" fmla="*/ 1644309 w 1870158"/>
                  <a:gd name="connsiteY585" fmla="*/ 1108912 h 1766146"/>
                  <a:gd name="connsiteX586" fmla="*/ 1651922 w 1870158"/>
                  <a:gd name="connsiteY586" fmla="*/ 1111450 h 1766146"/>
                  <a:gd name="connsiteX587" fmla="*/ 1659535 w 1870158"/>
                  <a:gd name="connsiteY587" fmla="*/ 1108912 h 1766146"/>
                  <a:gd name="connsiteX588" fmla="*/ 1669686 w 1870158"/>
                  <a:gd name="connsiteY588" fmla="*/ 1108912 h 1766146"/>
                  <a:gd name="connsiteX589" fmla="*/ 1674761 w 1870158"/>
                  <a:gd name="connsiteY589" fmla="*/ 1106374 h 1766146"/>
                  <a:gd name="connsiteX590" fmla="*/ 1682374 w 1870158"/>
                  <a:gd name="connsiteY590" fmla="*/ 1108912 h 1766146"/>
                  <a:gd name="connsiteX591" fmla="*/ 1684911 w 1870158"/>
                  <a:gd name="connsiteY591" fmla="*/ 1121600 h 1766146"/>
                  <a:gd name="connsiteX592" fmla="*/ 1687449 w 1870158"/>
                  <a:gd name="connsiteY592" fmla="*/ 1136826 h 1766146"/>
                  <a:gd name="connsiteX593" fmla="*/ 1689987 w 1870158"/>
                  <a:gd name="connsiteY593" fmla="*/ 1146976 h 1766146"/>
                  <a:gd name="connsiteX594" fmla="*/ 1697600 w 1870158"/>
                  <a:gd name="connsiteY594" fmla="*/ 1154589 h 1766146"/>
                  <a:gd name="connsiteX595" fmla="*/ 1707750 w 1870158"/>
                  <a:gd name="connsiteY595" fmla="*/ 1157127 h 1766146"/>
                  <a:gd name="connsiteX596" fmla="*/ 1715363 w 1870158"/>
                  <a:gd name="connsiteY596" fmla="*/ 1164740 h 1766146"/>
                  <a:gd name="connsiteX597" fmla="*/ 1717901 w 1870158"/>
                  <a:gd name="connsiteY597" fmla="*/ 1169815 h 1766146"/>
                  <a:gd name="connsiteX598" fmla="*/ 1722976 w 1870158"/>
                  <a:gd name="connsiteY598" fmla="*/ 1169815 h 1766146"/>
                  <a:gd name="connsiteX599" fmla="*/ 1725513 w 1870158"/>
                  <a:gd name="connsiteY599" fmla="*/ 1172353 h 1766146"/>
                  <a:gd name="connsiteX600" fmla="*/ 1722976 w 1870158"/>
                  <a:gd name="connsiteY600" fmla="*/ 1174890 h 1766146"/>
                  <a:gd name="connsiteX601" fmla="*/ 1725513 w 1870158"/>
                  <a:gd name="connsiteY601" fmla="*/ 1182503 h 1766146"/>
                  <a:gd name="connsiteX602" fmla="*/ 1728051 w 1870158"/>
                  <a:gd name="connsiteY602" fmla="*/ 1187578 h 1766146"/>
                  <a:gd name="connsiteX603" fmla="*/ 1735664 w 1870158"/>
                  <a:gd name="connsiteY603" fmla="*/ 1200267 h 1766146"/>
                  <a:gd name="connsiteX604" fmla="*/ 1743277 w 1870158"/>
                  <a:gd name="connsiteY604" fmla="*/ 1210417 h 1766146"/>
                  <a:gd name="connsiteX605" fmla="*/ 1748352 w 1870158"/>
                  <a:gd name="connsiteY605" fmla="*/ 1215492 h 1766146"/>
                  <a:gd name="connsiteX606" fmla="*/ 1750890 w 1870158"/>
                  <a:gd name="connsiteY606" fmla="*/ 1215492 h 1766146"/>
                  <a:gd name="connsiteX607" fmla="*/ 1753427 w 1870158"/>
                  <a:gd name="connsiteY607" fmla="*/ 1218030 h 1766146"/>
                  <a:gd name="connsiteX608" fmla="*/ 1750890 w 1870158"/>
                  <a:gd name="connsiteY608" fmla="*/ 1223105 h 1766146"/>
                  <a:gd name="connsiteX609" fmla="*/ 1745814 w 1870158"/>
                  <a:gd name="connsiteY609" fmla="*/ 1223105 h 1766146"/>
                  <a:gd name="connsiteX610" fmla="*/ 1745814 w 1870158"/>
                  <a:gd name="connsiteY610" fmla="*/ 1228181 h 1766146"/>
                  <a:gd name="connsiteX611" fmla="*/ 1750890 w 1870158"/>
                  <a:gd name="connsiteY611" fmla="*/ 1225643 h 1766146"/>
                  <a:gd name="connsiteX612" fmla="*/ 1753427 w 1870158"/>
                  <a:gd name="connsiteY612" fmla="*/ 1225643 h 1766146"/>
                  <a:gd name="connsiteX613" fmla="*/ 1753427 w 1870158"/>
                  <a:gd name="connsiteY613" fmla="*/ 1230718 h 1766146"/>
                  <a:gd name="connsiteX614" fmla="*/ 1750890 w 1870158"/>
                  <a:gd name="connsiteY614" fmla="*/ 1233256 h 1766146"/>
                  <a:gd name="connsiteX615" fmla="*/ 1750890 w 1870158"/>
                  <a:gd name="connsiteY615" fmla="*/ 1235793 h 1766146"/>
                  <a:gd name="connsiteX616" fmla="*/ 1753427 w 1870158"/>
                  <a:gd name="connsiteY616" fmla="*/ 1235793 h 1766146"/>
                  <a:gd name="connsiteX617" fmla="*/ 1755965 w 1870158"/>
                  <a:gd name="connsiteY617" fmla="*/ 1233256 h 1766146"/>
                  <a:gd name="connsiteX618" fmla="*/ 1758502 w 1870158"/>
                  <a:gd name="connsiteY618" fmla="*/ 1235793 h 1766146"/>
                  <a:gd name="connsiteX619" fmla="*/ 1758502 w 1870158"/>
                  <a:gd name="connsiteY619" fmla="*/ 1238331 h 1766146"/>
                  <a:gd name="connsiteX620" fmla="*/ 1761040 w 1870158"/>
                  <a:gd name="connsiteY620" fmla="*/ 1238331 h 1766146"/>
                  <a:gd name="connsiteX621" fmla="*/ 1763578 w 1870158"/>
                  <a:gd name="connsiteY621" fmla="*/ 1235793 h 1766146"/>
                  <a:gd name="connsiteX622" fmla="*/ 1763578 w 1870158"/>
                  <a:gd name="connsiteY622" fmla="*/ 1238331 h 1766146"/>
                  <a:gd name="connsiteX623" fmla="*/ 1766115 w 1870158"/>
                  <a:gd name="connsiteY623" fmla="*/ 1240869 h 1766146"/>
                  <a:gd name="connsiteX624" fmla="*/ 1766115 w 1870158"/>
                  <a:gd name="connsiteY624" fmla="*/ 1243406 h 1766146"/>
                  <a:gd name="connsiteX625" fmla="*/ 1763578 w 1870158"/>
                  <a:gd name="connsiteY625" fmla="*/ 1245944 h 1766146"/>
                  <a:gd name="connsiteX626" fmla="*/ 1763578 w 1870158"/>
                  <a:gd name="connsiteY626" fmla="*/ 1248481 h 1766146"/>
                  <a:gd name="connsiteX627" fmla="*/ 1768653 w 1870158"/>
                  <a:gd name="connsiteY627" fmla="*/ 1248481 h 1766146"/>
                  <a:gd name="connsiteX628" fmla="*/ 1768653 w 1870158"/>
                  <a:gd name="connsiteY628" fmla="*/ 1238331 h 1766146"/>
                  <a:gd name="connsiteX629" fmla="*/ 1778804 w 1870158"/>
                  <a:gd name="connsiteY629" fmla="*/ 1238331 h 1766146"/>
                  <a:gd name="connsiteX630" fmla="*/ 1781341 w 1870158"/>
                  <a:gd name="connsiteY630" fmla="*/ 1240869 h 1766146"/>
                  <a:gd name="connsiteX631" fmla="*/ 1786416 w 1870158"/>
                  <a:gd name="connsiteY631" fmla="*/ 1243406 h 1766146"/>
                  <a:gd name="connsiteX632" fmla="*/ 1791492 w 1870158"/>
                  <a:gd name="connsiteY632" fmla="*/ 1245944 h 1766146"/>
                  <a:gd name="connsiteX633" fmla="*/ 1796567 w 1870158"/>
                  <a:gd name="connsiteY633" fmla="*/ 1243406 h 1766146"/>
                  <a:gd name="connsiteX634" fmla="*/ 1801642 w 1870158"/>
                  <a:gd name="connsiteY634" fmla="*/ 1240869 h 1766146"/>
                  <a:gd name="connsiteX635" fmla="*/ 1809255 w 1870158"/>
                  <a:gd name="connsiteY635" fmla="*/ 1240869 h 1766146"/>
                  <a:gd name="connsiteX636" fmla="*/ 1816868 w 1870158"/>
                  <a:gd name="connsiteY636" fmla="*/ 1243406 h 1766146"/>
                  <a:gd name="connsiteX637" fmla="*/ 1819406 w 1870158"/>
                  <a:gd name="connsiteY637" fmla="*/ 1248481 h 1766146"/>
                  <a:gd name="connsiteX638" fmla="*/ 1819406 w 1870158"/>
                  <a:gd name="connsiteY638" fmla="*/ 1256094 h 1766146"/>
                  <a:gd name="connsiteX639" fmla="*/ 1814330 w 1870158"/>
                  <a:gd name="connsiteY639" fmla="*/ 1261170 h 1766146"/>
                  <a:gd name="connsiteX640" fmla="*/ 1806718 w 1870158"/>
                  <a:gd name="connsiteY640" fmla="*/ 1261170 h 1766146"/>
                  <a:gd name="connsiteX641" fmla="*/ 1801642 w 1870158"/>
                  <a:gd name="connsiteY641" fmla="*/ 1263707 h 1766146"/>
                  <a:gd name="connsiteX642" fmla="*/ 1796567 w 1870158"/>
                  <a:gd name="connsiteY642" fmla="*/ 1268783 h 1766146"/>
                  <a:gd name="connsiteX643" fmla="*/ 1796567 w 1870158"/>
                  <a:gd name="connsiteY643" fmla="*/ 1306837 h 1766146"/>
                  <a:gd name="connsiteX644" fmla="*/ 1799105 w 1870158"/>
                  <a:gd name="connsiteY644" fmla="*/ 1314449 h 1766146"/>
                  <a:gd name="connsiteX645" fmla="*/ 1799105 w 1870158"/>
                  <a:gd name="connsiteY645" fmla="*/ 1319525 h 1766146"/>
                  <a:gd name="connsiteX646" fmla="*/ 1796567 w 1870158"/>
                  <a:gd name="connsiteY646" fmla="*/ 1324600 h 1766146"/>
                  <a:gd name="connsiteX647" fmla="*/ 1791492 w 1870158"/>
                  <a:gd name="connsiteY647" fmla="*/ 1329675 h 1766146"/>
                  <a:gd name="connsiteX648" fmla="*/ 1786416 w 1870158"/>
                  <a:gd name="connsiteY648" fmla="*/ 1337288 h 1766146"/>
                  <a:gd name="connsiteX649" fmla="*/ 1786416 w 1870158"/>
                  <a:gd name="connsiteY649" fmla="*/ 1339826 h 1766146"/>
                  <a:gd name="connsiteX650" fmla="*/ 1791492 w 1870158"/>
                  <a:gd name="connsiteY650" fmla="*/ 1347438 h 1766146"/>
                  <a:gd name="connsiteX651" fmla="*/ 1799105 w 1870158"/>
                  <a:gd name="connsiteY651" fmla="*/ 1347438 h 1766146"/>
                  <a:gd name="connsiteX652" fmla="*/ 1806718 w 1870158"/>
                  <a:gd name="connsiteY652" fmla="*/ 1349976 h 1766146"/>
                  <a:gd name="connsiteX653" fmla="*/ 1811793 w 1870158"/>
                  <a:gd name="connsiteY653" fmla="*/ 1347438 h 1766146"/>
                  <a:gd name="connsiteX654" fmla="*/ 1814330 w 1870158"/>
                  <a:gd name="connsiteY654" fmla="*/ 1339826 h 1766146"/>
                  <a:gd name="connsiteX655" fmla="*/ 1819406 w 1870158"/>
                  <a:gd name="connsiteY655" fmla="*/ 1334750 h 1766146"/>
                  <a:gd name="connsiteX656" fmla="*/ 1827018 w 1870158"/>
                  <a:gd name="connsiteY656" fmla="*/ 1334750 h 1766146"/>
                  <a:gd name="connsiteX657" fmla="*/ 1829556 w 1870158"/>
                  <a:gd name="connsiteY657" fmla="*/ 1337288 h 1766146"/>
                  <a:gd name="connsiteX658" fmla="*/ 1832094 w 1870158"/>
                  <a:gd name="connsiteY658" fmla="*/ 1342363 h 1766146"/>
                  <a:gd name="connsiteX659" fmla="*/ 1834631 w 1870158"/>
                  <a:gd name="connsiteY659" fmla="*/ 1347438 h 1766146"/>
                  <a:gd name="connsiteX660" fmla="*/ 1839707 w 1870158"/>
                  <a:gd name="connsiteY660" fmla="*/ 1349976 h 1766146"/>
                  <a:gd name="connsiteX661" fmla="*/ 1842244 w 1870158"/>
                  <a:gd name="connsiteY661" fmla="*/ 1347438 h 1766146"/>
                  <a:gd name="connsiteX662" fmla="*/ 1847319 w 1870158"/>
                  <a:gd name="connsiteY662" fmla="*/ 1342363 h 1766146"/>
                  <a:gd name="connsiteX663" fmla="*/ 1854932 w 1870158"/>
                  <a:gd name="connsiteY663" fmla="*/ 1342363 h 1766146"/>
                  <a:gd name="connsiteX664" fmla="*/ 1860008 w 1870158"/>
                  <a:gd name="connsiteY664" fmla="*/ 1344901 h 1766146"/>
                  <a:gd name="connsiteX665" fmla="*/ 1865083 w 1870158"/>
                  <a:gd name="connsiteY665" fmla="*/ 1347438 h 1766146"/>
                  <a:gd name="connsiteX666" fmla="*/ 1870158 w 1870158"/>
                  <a:gd name="connsiteY666" fmla="*/ 1349976 h 1766146"/>
                  <a:gd name="connsiteX667" fmla="*/ 1867621 w 1870158"/>
                  <a:gd name="connsiteY667" fmla="*/ 1362664 h 1766146"/>
                  <a:gd name="connsiteX668" fmla="*/ 1862545 w 1870158"/>
                  <a:gd name="connsiteY668" fmla="*/ 1365202 h 1766146"/>
                  <a:gd name="connsiteX669" fmla="*/ 1857470 w 1870158"/>
                  <a:gd name="connsiteY669" fmla="*/ 1370277 h 1766146"/>
                  <a:gd name="connsiteX670" fmla="*/ 1857470 w 1870158"/>
                  <a:gd name="connsiteY670" fmla="*/ 1382965 h 1766146"/>
                  <a:gd name="connsiteX671" fmla="*/ 1854932 w 1870158"/>
                  <a:gd name="connsiteY671" fmla="*/ 1390578 h 1766146"/>
                  <a:gd name="connsiteX672" fmla="*/ 1849857 w 1870158"/>
                  <a:gd name="connsiteY672" fmla="*/ 1395654 h 1766146"/>
                  <a:gd name="connsiteX673" fmla="*/ 1844782 w 1870158"/>
                  <a:gd name="connsiteY673" fmla="*/ 1403266 h 1766146"/>
                  <a:gd name="connsiteX674" fmla="*/ 1839707 w 1870158"/>
                  <a:gd name="connsiteY674" fmla="*/ 1413417 h 1766146"/>
                  <a:gd name="connsiteX675" fmla="*/ 1832094 w 1870158"/>
                  <a:gd name="connsiteY675" fmla="*/ 1423567 h 1766146"/>
                  <a:gd name="connsiteX676" fmla="*/ 1827018 w 1870158"/>
                  <a:gd name="connsiteY676" fmla="*/ 1431180 h 1766146"/>
                  <a:gd name="connsiteX677" fmla="*/ 1827018 w 1870158"/>
                  <a:gd name="connsiteY677" fmla="*/ 1433718 h 1766146"/>
                  <a:gd name="connsiteX678" fmla="*/ 1829556 w 1870158"/>
                  <a:gd name="connsiteY678" fmla="*/ 1436255 h 1766146"/>
                  <a:gd name="connsiteX679" fmla="*/ 1829556 w 1870158"/>
                  <a:gd name="connsiteY679" fmla="*/ 1438793 h 1766146"/>
                  <a:gd name="connsiteX680" fmla="*/ 1832094 w 1870158"/>
                  <a:gd name="connsiteY680" fmla="*/ 1443868 h 1766146"/>
                  <a:gd name="connsiteX681" fmla="*/ 1834631 w 1870158"/>
                  <a:gd name="connsiteY681" fmla="*/ 1443868 h 1766146"/>
                  <a:gd name="connsiteX682" fmla="*/ 1837169 w 1870158"/>
                  <a:gd name="connsiteY682" fmla="*/ 1448943 h 1766146"/>
                  <a:gd name="connsiteX683" fmla="*/ 1839707 w 1870158"/>
                  <a:gd name="connsiteY683" fmla="*/ 1451481 h 1766146"/>
                  <a:gd name="connsiteX684" fmla="*/ 1842244 w 1870158"/>
                  <a:gd name="connsiteY684" fmla="*/ 1454019 h 1766146"/>
                  <a:gd name="connsiteX685" fmla="*/ 1842244 w 1870158"/>
                  <a:gd name="connsiteY685" fmla="*/ 1456557 h 1766146"/>
                  <a:gd name="connsiteX686" fmla="*/ 1839707 w 1870158"/>
                  <a:gd name="connsiteY686" fmla="*/ 1459094 h 1766146"/>
                  <a:gd name="connsiteX687" fmla="*/ 1837169 w 1870158"/>
                  <a:gd name="connsiteY687" fmla="*/ 1461632 h 1766146"/>
                  <a:gd name="connsiteX688" fmla="*/ 1834631 w 1870158"/>
                  <a:gd name="connsiteY688" fmla="*/ 1464169 h 1766146"/>
                  <a:gd name="connsiteX689" fmla="*/ 1829556 w 1870158"/>
                  <a:gd name="connsiteY689" fmla="*/ 1464169 h 1766146"/>
                  <a:gd name="connsiteX690" fmla="*/ 1829556 w 1870158"/>
                  <a:gd name="connsiteY690" fmla="*/ 1471782 h 1766146"/>
                  <a:gd name="connsiteX691" fmla="*/ 1827018 w 1870158"/>
                  <a:gd name="connsiteY691" fmla="*/ 1474320 h 1766146"/>
                  <a:gd name="connsiteX692" fmla="*/ 1821943 w 1870158"/>
                  <a:gd name="connsiteY692" fmla="*/ 1476857 h 1766146"/>
                  <a:gd name="connsiteX693" fmla="*/ 1816868 w 1870158"/>
                  <a:gd name="connsiteY693" fmla="*/ 1479395 h 1766146"/>
                  <a:gd name="connsiteX694" fmla="*/ 1814330 w 1870158"/>
                  <a:gd name="connsiteY694" fmla="*/ 1481933 h 1766146"/>
                  <a:gd name="connsiteX695" fmla="*/ 1809255 w 1870158"/>
                  <a:gd name="connsiteY695" fmla="*/ 1484471 h 1766146"/>
                  <a:gd name="connsiteX696" fmla="*/ 1804180 w 1870158"/>
                  <a:gd name="connsiteY696" fmla="*/ 1484471 h 1766146"/>
                  <a:gd name="connsiteX697" fmla="*/ 1796567 w 1870158"/>
                  <a:gd name="connsiteY697" fmla="*/ 1489545 h 1766146"/>
                  <a:gd name="connsiteX698" fmla="*/ 1788954 w 1870158"/>
                  <a:gd name="connsiteY698" fmla="*/ 1497159 h 1766146"/>
                  <a:gd name="connsiteX699" fmla="*/ 1783879 w 1870158"/>
                  <a:gd name="connsiteY699" fmla="*/ 1504771 h 1766146"/>
                  <a:gd name="connsiteX700" fmla="*/ 1778804 w 1870158"/>
                  <a:gd name="connsiteY700" fmla="*/ 1509847 h 1766146"/>
                  <a:gd name="connsiteX701" fmla="*/ 1773728 w 1870158"/>
                  <a:gd name="connsiteY701" fmla="*/ 1507309 h 1766146"/>
                  <a:gd name="connsiteX702" fmla="*/ 1768653 w 1870158"/>
                  <a:gd name="connsiteY702" fmla="*/ 1504771 h 1766146"/>
                  <a:gd name="connsiteX703" fmla="*/ 1766115 w 1870158"/>
                  <a:gd name="connsiteY703" fmla="*/ 1502234 h 1766146"/>
                  <a:gd name="connsiteX704" fmla="*/ 1758502 w 1870158"/>
                  <a:gd name="connsiteY704" fmla="*/ 1499696 h 1766146"/>
                  <a:gd name="connsiteX705" fmla="*/ 1748352 w 1870158"/>
                  <a:gd name="connsiteY705" fmla="*/ 1497159 h 1766146"/>
                  <a:gd name="connsiteX706" fmla="*/ 1738201 w 1870158"/>
                  <a:gd name="connsiteY706" fmla="*/ 1494621 h 1766146"/>
                  <a:gd name="connsiteX707" fmla="*/ 1730589 w 1870158"/>
                  <a:gd name="connsiteY707" fmla="*/ 1487008 h 1766146"/>
                  <a:gd name="connsiteX708" fmla="*/ 1722976 w 1870158"/>
                  <a:gd name="connsiteY708" fmla="*/ 1484471 h 1766146"/>
                  <a:gd name="connsiteX709" fmla="*/ 1715363 w 1870158"/>
                  <a:gd name="connsiteY709" fmla="*/ 1476857 h 1766146"/>
                  <a:gd name="connsiteX710" fmla="*/ 1705212 w 1870158"/>
                  <a:gd name="connsiteY710" fmla="*/ 1474320 h 1766146"/>
                  <a:gd name="connsiteX711" fmla="*/ 1695062 w 1870158"/>
                  <a:gd name="connsiteY711" fmla="*/ 1474320 h 1766146"/>
                  <a:gd name="connsiteX712" fmla="*/ 1682374 w 1870158"/>
                  <a:gd name="connsiteY712" fmla="*/ 1471782 h 1766146"/>
                  <a:gd name="connsiteX713" fmla="*/ 1674761 w 1870158"/>
                  <a:gd name="connsiteY713" fmla="*/ 1466707 h 1766146"/>
                  <a:gd name="connsiteX714" fmla="*/ 1667148 w 1870158"/>
                  <a:gd name="connsiteY714" fmla="*/ 1464169 h 1766146"/>
                  <a:gd name="connsiteX715" fmla="*/ 1662073 w 1870158"/>
                  <a:gd name="connsiteY715" fmla="*/ 1456557 h 1766146"/>
                  <a:gd name="connsiteX716" fmla="*/ 1656997 w 1870158"/>
                  <a:gd name="connsiteY716" fmla="*/ 1451481 h 1766146"/>
                  <a:gd name="connsiteX717" fmla="*/ 1656997 w 1870158"/>
                  <a:gd name="connsiteY717" fmla="*/ 1428643 h 1766146"/>
                  <a:gd name="connsiteX718" fmla="*/ 1654460 w 1870158"/>
                  <a:gd name="connsiteY718" fmla="*/ 1423567 h 1766146"/>
                  <a:gd name="connsiteX719" fmla="*/ 1654460 w 1870158"/>
                  <a:gd name="connsiteY719" fmla="*/ 1400729 h 1766146"/>
                  <a:gd name="connsiteX720" fmla="*/ 1651922 w 1870158"/>
                  <a:gd name="connsiteY720" fmla="*/ 1395654 h 1766146"/>
                  <a:gd name="connsiteX721" fmla="*/ 1651922 w 1870158"/>
                  <a:gd name="connsiteY721" fmla="*/ 1388040 h 1766146"/>
                  <a:gd name="connsiteX722" fmla="*/ 1649384 w 1870158"/>
                  <a:gd name="connsiteY722" fmla="*/ 1388040 h 1766146"/>
                  <a:gd name="connsiteX723" fmla="*/ 1649384 w 1870158"/>
                  <a:gd name="connsiteY723" fmla="*/ 1395654 h 1766146"/>
                  <a:gd name="connsiteX724" fmla="*/ 1646847 w 1870158"/>
                  <a:gd name="connsiteY724" fmla="*/ 1395654 h 1766146"/>
                  <a:gd name="connsiteX725" fmla="*/ 1644309 w 1870158"/>
                  <a:gd name="connsiteY725" fmla="*/ 1393116 h 1766146"/>
                  <a:gd name="connsiteX726" fmla="*/ 1644309 w 1870158"/>
                  <a:gd name="connsiteY726" fmla="*/ 1390578 h 1766146"/>
                  <a:gd name="connsiteX727" fmla="*/ 1641772 w 1870158"/>
                  <a:gd name="connsiteY727" fmla="*/ 1390578 h 1766146"/>
                  <a:gd name="connsiteX728" fmla="*/ 1639234 w 1870158"/>
                  <a:gd name="connsiteY728" fmla="*/ 1393116 h 1766146"/>
                  <a:gd name="connsiteX729" fmla="*/ 1641772 w 1870158"/>
                  <a:gd name="connsiteY729" fmla="*/ 1398191 h 1766146"/>
                  <a:gd name="connsiteX730" fmla="*/ 1639234 w 1870158"/>
                  <a:gd name="connsiteY730" fmla="*/ 1400729 h 1766146"/>
                  <a:gd name="connsiteX731" fmla="*/ 1636696 w 1870158"/>
                  <a:gd name="connsiteY731" fmla="*/ 1400729 h 1766146"/>
                  <a:gd name="connsiteX732" fmla="*/ 1634159 w 1870158"/>
                  <a:gd name="connsiteY732" fmla="*/ 1398191 h 1766146"/>
                  <a:gd name="connsiteX733" fmla="*/ 1631621 w 1870158"/>
                  <a:gd name="connsiteY733" fmla="*/ 1395654 h 1766146"/>
                  <a:gd name="connsiteX734" fmla="*/ 1631621 w 1870158"/>
                  <a:gd name="connsiteY734" fmla="*/ 1400729 h 1766146"/>
                  <a:gd name="connsiteX735" fmla="*/ 1629084 w 1870158"/>
                  <a:gd name="connsiteY735" fmla="*/ 1405804 h 1766146"/>
                  <a:gd name="connsiteX736" fmla="*/ 1624008 w 1870158"/>
                  <a:gd name="connsiteY736" fmla="*/ 1410879 h 1766146"/>
                  <a:gd name="connsiteX737" fmla="*/ 1621471 w 1870158"/>
                  <a:gd name="connsiteY737" fmla="*/ 1410879 h 1766146"/>
                  <a:gd name="connsiteX738" fmla="*/ 1613858 w 1870158"/>
                  <a:gd name="connsiteY738" fmla="*/ 1415954 h 1766146"/>
                  <a:gd name="connsiteX739" fmla="*/ 1611320 w 1870158"/>
                  <a:gd name="connsiteY739" fmla="*/ 1415954 h 1766146"/>
                  <a:gd name="connsiteX740" fmla="*/ 1608782 w 1870158"/>
                  <a:gd name="connsiteY740" fmla="*/ 1410879 h 1766146"/>
                  <a:gd name="connsiteX741" fmla="*/ 1606245 w 1870158"/>
                  <a:gd name="connsiteY741" fmla="*/ 1410879 h 1766146"/>
                  <a:gd name="connsiteX742" fmla="*/ 1603707 w 1870158"/>
                  <a:gd name="connsiteY742" fmla="*/ 1415954 h 1766146"/>
                  <a:gd name="connsiteX743" fmla="*/ 1603707 w 1870158"/>
                  <a:gd name="connsiteY743" fmla="*/ 1426105 h 1766146"/>
                  <a:gd name="connsiteX744" fmla="*/ 1596094 w 1870158"/>
                  <a:gd name="connsiteY744" fmla="*/ 1426105 h 1766146"/>
                  <a:gd name="connsiteX745" fmla="*/ 1593557 w 1870158"/>
                  <a:gd name="connsiteY745" fmla="*/ 1421030 h 1766146"/>
                  <a:gd name="connsiteX746" fmla="*/ 1591019 w 1870158"/>
                  <a:gd name="connsiteY746" fmla="*/ 1421030 h 1766146"/>
                  <a:gd name="connsiteX747" fmla="*/ 1583406 w 1870158"/>
                  <a:gd name="connsiteY747" fmla="*/ 1423567 h 1766146"/>
                  <a:gd name="connsiteX748" fmla="*/ 1575793 w 1870158"/>
                  <a:gd name="connsiteY748" fmla="*/ 1421030 h 1766146"/>
                  <a:gd name="connsiteX749" fmla="*/ 1573256 w 1870158"/>
                  <a:gd name="connsiteY749" fmla="*/ 1415954 h 1766146"/>
                  <a:gd name="connsiteX750" fmla="*/ 1568180 w 1870158"/>
                  <a:gd name="connsiteY750" fmla="*/ 1415954 h 1766146"/>
                  <a:gd name="connsiteX751" fmla="*/ 1563105 w 1870158"/>
                  <a:gd name="connsiteY751" fmla="*/ 1413417 h 1766146"/>
                  <a:gd name="connsiteX752" fmla="*/ 1558030 w 1870158"/>
                  <a:gd name="connsiteY752" fmla="*/ 1410879 h 1766146"/>
                  <a:gd name="connsiteX753" fmla="*/ 1552955 w 1870158"/>
                  <a:gd name="connsiteY753" fmla="*/ 1413417 h 1766146"/>
                  <a:gd name="connsiteX754" fmla="*/ 1542804 w 1870158"/>
                  <a:gd name="connsiteY754" fmla="*/ 1413417 h 1766146"/>
                  <a:gd name="connsiteX755" fmla="*/ 1540266 w 1870158"/>
                  <a:gd name="connsiteY755" fmla="*/ 1418492 h 1766146"/>
                  <a:gd name="connsiteX756" fmla="*/ 1537729 w 1870158"/>
                  <a:gd name="connsiteY756" fmla="*/ 1431180 h 1766146"/>
                  <a:gd name="connsiteX757" fmla="*/ 1535191 w 1870158"/>
                  <a:gd name="connsiteY757" fmla="*/ 1441331 h 1766146"/>
                  <a:gd name="connsiteX758" fmla="*/ 1532654 w 1870158"/>
                  <a:gd name="connsiteY758" fmla="*/ 1446406 h 1766146"/>
                  <a:gd name="connsiteX759" fmla="*/ 1525041 w 1870158"/>
                  <a:gd name="connsiteY759" fmla="*/ 1446406 h 1766146"/>
                  <a:gd name="connsiteX760" fmla="*/ 1522503 w 1870158"/>
                  <a:gd name="connsiteY760" fmla="*/ 1451481 h 1766146"/>
                  <a:gd name="connsiteX761" fmla="*/ 1525041 w 1870158"/>
                  <a:gd name="connsiteY761" fmla="*/ 1459094 h 1766146"/>
                  <a:gd name="connsiteX762" fmla="*/ 1527578 w 1870158"/>
                  <a:gd name="connsiteY762" fmla="*/ 1466707 h 1766146"/>
                  <a:gd name="connsiteX763" fmla="*/ 1532654 w 1870158"/>
                  <a:gd name="connsiteY763" fmla="*/ 1479395 h 1766146"/>
                  <a:gd name="connsiteX764" fmla="*/ 1535191 w 1870158"/>
                  <a:gd name="connsiteY764" fmla="*/ 1492083 h 1766146"/>
                  <a:gd name="connsiteX765" fmla="*/ 1535191 w 1870158"/>
                  <a:gd name="connsiteY765" fmla="*/ 1507309 h 1766146"/>
                  <a:gd name="connsiteX766" fmla="*/ 1540266 w 1870158"/>
                  <a:gd name="connsiteY766" fmla="*/ 1522535 h 1766146"/>
                  <a:gd name="connsiteX767" fmla="*/ 1542804 w 1870158"/>
                  <a:gd name="connsiteY767" fmla="*/ 1537760 h 1766146"/>
                  <a:gd name="connsiteX768" fmla="*/ 1545342 w 1870158"/>
                  <a:gd name="connsiteY768" fmla="*/ 1550449 h 1766146"/>
                  <a:gd name="connsiteX769" fmla="*/ 1542804 w 1870158"/>
                  <a:gd name="connsiteY769" fmla="*/ 1560599 h 1766146"/>
                  <a:gd name="connsiteX770" fmla="*/ 1542804 w 1870158"/>
                  <a:gd name="connsiteY770" fmla="*/ 1583438 h 1766146"/>
                  <a:gd name="connsiteX771" fmla="*/ 1547879 w 1870158"/>
                  <a:gd name="connsiteY771" fmla="*/ 1591051 h 1766146"/>
                  <a:gd name="connsiteX772" fmla="*/ 1547879 w 1870158"/>
                  <a:gd name="connsiteY772" fmla="*/ 1601201 h 1766146"/>
                  <a:gd name="connsiteX773" fmla="*/ 1545342 w 1870158"/>
                  <a:gd name="connsiteY773" fmla="*/ 1608814 h 1766146"/>
                  <a:gd name="connsiteX774" fmla="*/ 1547879 w 1870158"/>
                  <a:gd name="connsiteY774" fmla="*/ 1616427 h 1766146"/>
                  <a:gd name="connsiteX775" fmla="*/ 1545342 w 1870158"/>
                  <a:gd name="connsiteY775" fmla="*/ 1624040 h 1766146"/>
                  <a:gd name="connsiteX776" fmla="*/ 1542804 w 1870158"/>
                  <a:gd name="connsiteY776" fmla="*/ 1631653 h 1766146"/>
                  <a:gd name="connsiteX777" fmla="*/ 1540266 w 1870158"/>
                  <a:gd name="connsiteY777" fmla="*/ 1636728 h 1766146"/>
                  <a:gd name="connsiteX778" fmla="*/ 1535191 w 1870158"/>
                  <a:gd name="connsiteY778" fmla="*/ 1644341 h 1766146"/>
                  <a:gd name="connsiteX779" fmla="*/ 1527578 w 1870158"/>
                  <a:gd name="connsiteY779" fmla="*/ 1646879 h 1766146"/>
                  <a:gd name="connsiteX780" fmla="*/ 1509815 w 1870158"/>
                  <a:gd name="connsiteY780" fmla="*/ 1646879 h 1766146"/>
                  <a:gd name="connsiteX781" fmla="*/ 1502202 w 1870158"/>
                  <a:gd name="connsiteY781" fmla="*/ 1644341 h 1766146"/>
                  <a:gd name="connsiteX782" fmla="*/ 1494589 w 1870158"/>
                  <a:gd name="connsiteY782" fmla="*/ 1639266 h 1766146"/>
                  <a:gd name="connsiteX783" fmla="*/ 1492052 w 1870158"/>
                  <a:gd name="connsiteY783" fmla="*/ 1634190 h 1766146"/>
                  <a:gd name="connsiteX784" fmla="*/ 1484439 w 1870158"/>
                  <a:gd name="connsiteY784" fmla="*/ 1631653 h 1766146"/>
                  <a:gd name="connsiteX785" fmla="*/ 1479363 w 1870158"/>
                  <a:gd name="connsiteY785" fmla="*/ 1626577 h 1766146"/>
                  <a:gd name="connsiteX786" fmla="*/ 1476826 w 1870158"/>
                  <a:gd name="connsiteY786" fmla="*/ 1621502 h 1766146"/>
                  <a:gd name="connsiteX787" fmla="*/ 1471751 w 1870158"/>
                  <a:gd name="connsiteY787" fmla="*/ 1616427 h 1766146"/>
                  <a:gd name="connsiteX788" fmla="*/ 1469213 w 1870158"/>
                  <a:gd name="connsiteY788" fmla="*/ 1611352 h 1766146"/>
                  <a:gd name="connsiteX789" fmla="*/ 1466675 w 1870158"/>
                  <a:gd name="connsiteY789" fmla="*/ 1611352 h 1766146"/>
                  <a:gd name="connsiteX790" fmla="*/ 1466675 w 1870158"/>
                  <a:gd name="connsiteY790" fmla="*/ 1606276 h 1766146"/>
                  <a:gd name="connsiteX791" fmla="*/ 1464138 w 1870158"/>
                  <a:gd name="connsiteY791" fmla="*/ 1606276 h 1766146"/>
                  <a:gd name="connsiteX792" fmla="*/ 1464138 w 1870158"/>
                  <a:gd name="connsiteY792" fmla="*/ 1603739 h 1766146"/>
                  <a:gd name="connsiteX793" fmla="*/ 1461600 w 1870158"/>
                  <a:gd name="connsiteY793" fmla="*/ 1603739 h 1766146"/>
                  <a:gd name="connsiteX794" fmla="*/ 1459062 w 1870158"/>
                  <a:gd name="connsiteY794" fmla="*/ 1601201 h 1766146"/>
                  <a:gd name="connsiteX795" fmla="*/ 1464138 w 1870158"/>
                  <a:gd name="connsiteY795" fmla="*/ 1606276 h 1766146"/>
                  <a:gd name="connsiteX796" fmla="*/ 1461600 w 1870158"/>
                  <a:gd name="connsiteY796" fmla="*/ 1603739 h 1766146"/>
                  <a:gd name="connsiteX797" fmla="*/ 1459062 w 1870158"/>
                  <a:gd name="connsiteY797" fmla="*/ 1603739 h 1766146"/>
                  <a:gd name="connsiteX798" fmla="*/ 1459062 w 1870158"/>
                  <a:gd name="connsiteY798" fmla="*/ 1601201 h 1766146"/>
                  <a:gd name="connsiteX799" fmla="*/ 1453987 w 1870158"/>
                  <a:gd name="connsiteY799" fmla="*/ 1601201 h 1766146"/>
                  <a:gd name="connsiteX800" fmla="*/ 1451449 w 1870158"/>
                  <a:gd name="connsiteY800" fmla="*/ 1598664 h 1766146"/>
                  <a:gd name="connsiteX801" fmla="*/ 1446374 w 1870158"/>
                  <a:gd name="connsiteY801" fmla="*/ 1598664 h 1766146"/>
                  <a:gd name="connsiteX802" fmla="*/ 1443837 w 1870158"/>
                  <a:gd name="connsiteY802" fmla="*/ 1596126 h 1766146"/>
                  <a:gd name="connsiteX803" fmla="*/ 1441299 w 1870158"/>
                  <a:gd name="connsiteY803" fmla="*/ 1593588 h 1766146"/>
                  <a:gd name="connsiteX804" fmla="*/ 1438761 w 1870158"/>
                  <a:gd name="connsiteY804" fmla="*/ 1593588 h 1766146"/>
                  <a:gd name="connsiteX805" fmla="*/ 1436224 w 1870158"/>
                  <a:gd name="connsiteY805" fmla="*/ 1591051 h 1766146"/>
                  <a:gd name="connsiteX806" fmla="*/ 1433686 w 1870158"/>
                  <a:gd name="connsiteY806" fmla="*/ 1591051 h 1766146"/>
                  <a:gd name="connsiteX807" fmla="*/ 1431149 w 1870158"/>
                  <a:gd name="connsiteY807" fmla="*/ 1588513 h 1766146"/>
                  <a:gd name="connsiteX808" fmla="*/ 1426073 w 1870158"/>
                  <a:gd name="connsiteY808" fmla="*/ 1588513 h 1766146"/>
                  <a:gd name="connsiteX809" fmla="*/ 1423536 w 1870158"/>
                  <a:gd name="connsiteY809" fmla="*/ 1585976 h 1766146"/>
                  <a:gd name="connsiteX810" fmla="*/ 1420998 w 1870158"/>
                  <a:gd name="connsiteY810" fmla="*/ 1585976 h 1766146"/>
                  <a:gd name="connsiteX811" fmla="*/ 1418460 w 1870158"/>
                  <a:gd name="connsiteY811" fmla="*/ 1583438 h 1766146"/>
                  <a:gd name="connsiteX812" fmla="*/ 1415923 w 1870158"/>
                  <a:gd name="connsiteY812" fmla="*/ 1583438 h 1766146"/>
                  <a:gd name="connsiteX813" fmla="*/ 1415923 w 1870158"/>
                  <a:gd name="connsiteY813" fmla="*/ 1580900 h 1766146"/>
                  <a:gd name="connsiteX814" fmla="*/ 1413385 w 1870158"/>
                  <a:gd name="connsiteY814" fmla="*/ 1580900 h 1766146"/>
                  <a:gd name="connsiteX815" fmla="*/ 1410847 w 1870158"/>
                  <a:gd name="connsiteY815" fmla="*/ 1578362 h 1766146"/>
                  <a:gd name="connsiteX816" fmla="*/ 1405772 w 1870158"/>
                  <a:gd name="connsiteY816" fmla="*/ 1578362 h 1766146"/>
                  <a:gd name="connsiteX817" fmla="*/ 1405772 w 1870158"/>
                  <a:gd name="connsiteY817" fmla="*/ 1580900 h 1766146"/>
                  <a:gd name="connsiteX818" fmla="*/ 1395622 w 1870158"/>
                  <a:gd name="connsiteY818" fmla="*/ 1580900 h 1766146"/>
                  <a:gd name="connsiteX819" fmla="*/ 1393084 w 1870158"/>
                  <a:gd name="connsiteY819" fmla="*/ 1578362 h 1766146"/>
                  <a:gd name="connsiteX820" fmla="*/ 1390546 w 1870158"/>
                  <a:gd name="connsiteY820" fmla="*/ 1578362 h 1766146"/>
                  <a:gd name="connsiteX821" fmla="*/ 1390546 w 1870158"/>
                  <a:gd name="connsiteY821" fmla="*/ 1575825 h 1766146"/>
                  <a:gd name="connsiteX822" fmla="*/ 1388009 w 1870158"/>
                  <a:gd name="connsiteY822" fmla="*/ 1575825 h 1766146"/>
                  <a:gd name="connsiteX823" fmla="*/ 1388009 w 1870158"/>
                  <a:gd name="connsiteY823" fmla="*/ 1573288 h 1766146"/>
                  <a:gd name="connsiteX824" fmla="*/ 1382934 w 1870158"/>
                  <a:gd name="connsiteY824" fmla="*/ 1573288 h 1766146"/>
                  <a:gd name="connsiteX825" fmla="*/ 1380396 w 1870158"/>
                  <a:gd name="connsiteY825" fmla="*/ 1570750 h 1766146"/>
                  <a:gd name="connsiteX826" fmla="*/ 1370245 w 1870158"/>
                  <a:gd name="connsiteY826" fmla="*/ 1570750 h 1766146"/>
                  <a:gd name="connsiteX827" fmla="*/ 1367708 w 1870158"/>
                  <a:gd name="connsiteY827" fmla="*/ 1573288 h 1766146"/>
                  <a:gd name="connsiteX828" fmla="*/ 1365170 w 1870158"/>
                  <a:gd name="connsiteY828" fmla="*/ 1573288 h 1766146"/>
                  <a:gd name="connsiteX829" fmla="*/ 1362632 w 1870158"/>
                  <a:gd name="connsiteY829" fmla="*/ 1570750 h 1766146"/>
                  <a:gd name="connsiteX830" fmla="*/ 1355020 w 1870158"/>
                  <a:gd name="connsiteY830" fmla="*/ 1570750 h 1766146"/>
                  <a:gd name="connsiteX831" fmla="*/ 1352482 w 1870158"/>
                  <a:gd name="connsiteY831" fmla="*/ 1573288 h 1766146"/>
                  <a:gd name="connsiteX832" fmla="*/ 1334729 w 1870158"/>
                  <a:gd name="connsiteY832" fmla="*/ 1573288 h 1766146"/>
                  <a:gd name="connsiteX833" fmla="*/ 1332192 w 1870158"/>
                  <a:gd name="connsiteY833" fmla="*/ 1575825 h 1766146"/>
                  <a:gd name="connsiteX834" fmla="*/ 1329654 w 1870158"/>
                  <a:gd name="connsiteY834" fmla="*/ 1575825 h 1766146"/>
                  <a:gd name="connsiteX835" fmla="*/ 1327116 w 1870158"/>
                  <a:gd name="connsiteY835" fmla="*/ 1578362 h 1766146"/>
                  <a:gd name="connsiteX836" fmla="*/ 1322041 w 1870158"/>
                  <a:gd name="connsiteY836" fmla="*/ 1578362 h 1766146"/>
                  <a:gd name="connsiteX837" fmla="*/ 1319503 w 1870158"/>
                  <a:gd name="connsiteY837" fmla="*/ 1580900 h 1766146"/>
                  <a:gd name="connsiteX838" fmla="*/ 1314428 w 1870158"/>
                  <a:gd name="connsiteY838" fmla="*/ 1580900 h 1766146"/>
                  <a:gd name="connsiteX839" fmla="*/ 1314428 w 1870158"/>
                  <a:gd name="connsiteY839" fmla="*/ 1583438 h 1766146"/>
                  <a:gd name="connsiteX840" fmla="*/ 1304278 w 1870158"/>
                  <a:gd name="connsiteY840" fmla="*/ 1583438 h 1766146"/>
                  <a:gd name="connsiteX841" fmla="*/ 1301740 w 1870158"/>
                  <a:gd name="connsiteY841" fmla="*/ 1585976 h 1766146"/>
                  <a:gd name="connsiteX842" fmla="*/ 1268761 w 1870158"/>
                  <a:gd name="connsiteY842" fmla="*/ 1585976 h 1766146"/>
                  <a:gd name="connsiteX843" fmla="*/ 1268761 w 1870158"/>
                  <a:gd name="connsiteY843" fmla="*/ 1583438 h 1766146"/>
                  <a:gd name="connsiteX844" fmla="*/ 1248471 w 1870158"/>
                  <a:gd name="connsiteY844" fmla="*/ 1583438 h 1766146"/>
                  <a:gd name="connsiteX845" fmla="*/ 1243396 w 1870158"/>
                  <a:gd name="connsiteY845" fmla="*/ 1585976 h 1766146"/>
                  <a:gd name="connsiteX846" fmla="*/ 1240858 w 1870158"/>
                  <a:gd name="connsiteY846" fmla="*/ 1585976 h 1766146"/>
                  <a:gd name="connsiteX847" fmla="*/ 1238320 w 1870158"/>
                  <a:gd name="connsiteY847" fmla="*/ 1583438 h 1766146"/>
                  <a:gd name="connsiteX848" fmla="*/ 1212955 w 1870158"/>
                  <a:gd name="connsiteY848" fmla="*/ 1583438 h 1766146"/>
                  <a:gd name="connsiteX849" fmla="*/ 1212955 w 1870158"/>
                  <a:gd name="connsiteY849" fmla="*/ 1588513 h 1766146"/>
                  <a:gd name="connsiteX850" fmla="*/ 1210417 w 1870158"/>
                  <a:gd name="connsiteY850" fmla="*/ 1588513 h 1766146"/>
                  <a:gd name="connsiteX851" fmla="*/ 1210417 w 1870158"/>
                  <a:gd name="connsiteY851" fmla="*/ 1593588 h 1766146"/>
                  <a:gd name="connsiteX852" fmla="*/ 1207879 w 1870158"/>
                  <a:gd name="connsiteY852" fmla="*/ 1593588 h 1766146"/>
                  <a:gd name="connsiteX853" fmla="*/ 1207879 w 1870158"/>
                  <a:gd name="connsiteY853" fmla="*/ 1598664 h 1766146"/>
                  <a:gd name="connsiteX854" fmla="*/ 1205342 w 1870158"/>
                  <a:gd name="connsiteY854" fmla="*/ 1601201 h 1766146"/>
                  <a:gd name="connsiteX855" fmla="*/ 1205342 w 1870158"/>
                  <a:gd name="connsiteY855" fmla="*/ 1608814 h 1766146"/>
                  <a:gd name="connsiteX856" fmla="*/ 1202804 w 1870158"/>
                  <a:gd name="connsiteY856" fmla="*/ 1608814 h 1766146"/>
                  <a:gd name="connsiteX857" fmla="*/ 1202804 w 1870158"/>
                  <a:gd name="connsiteY857" fmla="*/ 1613889 h 1766146"/>
                  <a:gd name="connsiteX858" fmla="*/ 1200267 w 1870158"/>
                  <a:gd name="connsiteY858" fmla="*/ 1616427 h 1766146"/>
                  <a:gd name="connsiteX859" fmla="*/ 1197729 w 1870158"/>
                  <a:gd name="connsiteY859" fmla="*/ 1618965 h 1766146"/>
                  <a:gd name="connsiteX860" fmla="*/ 1195191 w 1870158"/>
                  <a:gd name="connsiteY860" fmla="*/ 1618965 h 1766146"/>
                  <a:gd name="connsiteX861" fmla="*/ 1192654 w 1870158"/>
                  <a:gd name="connsiteY861" fmla="*/ 1621502 h 1766146"/>
                  <a:gd name="connsiteX862" fmla="*/ 1174901 w 1870158"/>
                  <a:gd name="connsiteY862" fmla="*/ 1621502 h 1766146"/>
                  <a:gd name="connsiteX863" fmla="*/ 1172363 w 1870158"/>
                  <a:gd name="connsiteY863" fmla="*/ 1618965 h 1766146"/>
                  <a:gd name="connsiteX864" fmla="*/ 1164750 w 1870158"/>
                  <a:gd name="connsiteY864" fmla="*/ 1618965 h 1766146"/>
                  <a:gd name="connsiteX865" fmla="*/ 1162213 w 1870158"/>
                  <a:gd name="connsiteY865" fmla="*/ 1616427 h 1766146"/>
                  <a:gd name="connsiteX866" fmla="*/ 1157137 w 1870158"/>
                  <a:gd name="connsiteY866" fmla="*/ 1616427 h 1766146"/>
                  <a:gd name="connsiteX867" fmla="*/ 1154600 w 1870158"/>
                  <a:gd name="connsiteY867" fmla="*/ 1613889 h 1766146"/>
                  <a:gd name="connsiteX868" fmla="*/ 1152062 w 1870158"/>
                  <a:gd name="connsiteY868" fmla="*/ 1613889 h 1766146"/>
                  <a:gd name="connsiteX869" fmla="*/ 1149525 w 1870158"/>
                  <a:gd name="connsiteY869" fmla="*/ 1611352 h 1766146"/>
                  <a:gd name="connsiteX870" fmla="*/ 1144449 w 1870158"/>
                  <a:gd name="connsiteY870" fmla="*/ 1611352 h 1766146"/>
                  <a:gd name="connsiteX871" fmla="*/ 1144449 w 1870158"/>
                  <a:gd name="connsiteY871" fmla="*/ 1608814 h 1766146"/>
                  <a:gd name="connsiteX872" fmla="*/ 1139374 w 1870158"/>
                  <a:gd name="connsiteY872" fmla="*/ 1608814 h 1766146"/>
                  <a:gd name="connsiteX873" fmla="*/ 1136836 w 1870158"/>
                  <a:gd name="connsiteY873" fmla="*/ 1606276 h 1766146"/>
                  <a:gd name="connsiteX874" fmla="*/ 1131761 w 1870158"/>
                  <a:gd name="connsiteY874" fmla="*/ 1606276 h 1766146"/>
                  <a:gd name="connsiteX875" fmla="*/ 1131761 w 1870158"/>
                  <a:gd name="connsiteY875" fmla="*/ 1603739 h 1766146"/>
                  <a:gd name="connsiteX876" fmla="*/ 1126686 w 1870158"/>
                  <a:gd name="connsiteY876" fmla="*/ 1603739 h 1766146"/>
                  <a:gd name="connsiteX877" fmla="*/ 1124148 w 1870158"/>
                  <a:gd name="connsiteY877" fmla="*/ 1601201 h 1766146"/>
                  <a:gd name="connsiteX878" fmla="*/ 1121611 w 1870158"/>
                  <a:gd name="connsiteY878" fmla="*/ 1601201 h 1766146"/>
                  <a:gd name="connsiteX879" fmla="*/ 1116535 w 1870158"/>
                  <a:gd name="connsiteY879" fmla="*/ 1598664 h 1766146"/>
                  <a:gd name="connsiteX880" fmla="*/ 1113998 w 1870158"/>
                  <a:gd name="connsiteY880" fmla="*/ 1596126 h 1766146"/>
                  <a:gd name="connsiteX881" fmla="*/ 1108923 w 1870158"/>
                  <a:gd name="connsiteY881" fmla="*/ 1596126 h 1766146"/>
                  <a:gd name="connsiteX882" fmla="*/ 1108923 w 1870158"/>
                  <a:gd name="connsiteY882" fmla="*/ 1593588 h 1766146"/>
                  <a:gd name="connsiteX883" fmla="*/ 1101310 w 1870158"/>
                  <a:gd name="connsiteY883" fmla="*/ 1593588 h 1766146"/>
                  <a:gd name="connsiteX884" fmla="*/ 1101310 w 1870158"/>
                  <a:gd name="connsiteY884" fmla="*/ 1591051 h 1766146"/>
                  <a:gd name="connsiteX885" fmla="*/ 1096234 w 1870158"/>
                  <a:gd name="connsiteY885" fmla="*/ 1591051 h 1766146"/>
                  <a:gd name="connsiteX886" fmla="*/ 1093697 w 1870158"/>
                  <a:gd name="connsiteY886" fmla="*/ 1588513 h 1766146"/>
                  <a:gd name="connsiteX887" fmla="*/ 1091159 w 1870158"/>
                  <a:gd name="connsiteY887" fmla="*/ 1588513 h 1766146"/>
                  <a:gd name="connsiteX888" fmla="*/ 1091159 w 1870158"/>
                  <a:gd name="connsiteY888" fmla="*/ 1585976 h 1766146"/>
                  <a:gd name="connsiteX889" fmla="*/ 1086084 w 1870158"/>
                  <a:gd name="connsiteY889" fmla="*/ 1585976 h 1766146"/>
                  <a:gd name="connsiteX890" fmla="*/ 1086084 w 1870158"/>
                  <a:gd name="connsiteY890" fmla="*/ 1583438 h 1766146"/>
                  <a:gd name="connsiteX891" fmla="*/ 1083546 w 1870158"/>
                  <a:gd name="connsiteY891" fmla="*/ 1583438 h 1766146"/>
                  <a:gd name="connsiteX892" fmla="*/ 1081009 w 1870158"/>
                  <a:gd name="connsiteY892" fmla="*/ 1580900 h 1766146"/>
                  <a:gd name="connsiteX893" fmla="*/ 1078471 w 1870158"/>
                  <a:gd name="connsiteY893" fmla="*/ 1578362 h 1766146"/>
                  <a:gd name="connsiteX894" fmla="*/ 1075933 w 1870158"/>
                  <a:gd name="connsiteY894" fmla="*/ 1575825 h 1766146"/>
                  <a:gd name="connsiteX895" fmla="*/ 1073396 w 1870158"/>
                  <a:gd name="connsiteY895" fmla="*/ 1575825 h 1766146"/>
                  <a:gd name="connsiteX896" fmla="*/ 1073396 w 1870158"/>
                  <a:gd name="connsiteY896" fmla="*/ 1573288 h 1766146"/>
                  <a:gd name="connsiteX897" fmla="*/ 1070858 w 1870158"/>
                  <a:gd name="connsiteY897" fmla="*/ 1573288 h 1766146"/>
                  <a:gd name="connsiteX898" fmla="*/ 1068320 w 1870158"/>
                  <a:gd name="connsiteY898" fmla="*/ 1570750 h 1766146"/>
                  <a:gd name="connsiteX899" fmla="*/ 1065783 w 1870158"/>
                  <a:gd name="connsiteY899" fmla="*/ 1568212 h 1766146"/>
                  <a:gd name="connsiteX900" fmla="*/ 1065783 w 1870158"/>
                  <a:gd name="connsiteY900" fmla="*/ 1565674 h 1766146"/>
                  <a:gd name="connsiteX901" fmla="*/ 1063245 w 1870158"/>
                  <a:gd name="connsiteY901" fmla="*/ 1563137 h 1766146"/>
                  <a:gd name="connsiteX902" fmla="*/ 1063245 w 1870158"/>
                  <a:gd name="connsiteY902" fmla="*/ 1560599 h 1766146"/>
                  <a:gd name="connsiteX903" fmla="*/ 1060708 w 1870158"/>
                  <a:gd name="connsiteY903" fmla="*/ 1560599 h 1766146"/>
                  <a:gd name="connsiteX904" fmla="*/ 1060708 w 1870158"/>
                  <a:gd name="connsiteY904" fmla="*/ 1558062 h 1766146"/>
                  <a:gd name="connsiteX905" fmla="*/ 1058170 w 1870158"/>
                  <a:gd name="connsiteY905" fmla="*/ 1558062 h 1766146"/>
                  <a:gd name="connsiteX906" fmla="*/ 1058170 w 1870158"/>
                  <a:gd name="connsiteY906" fmla="*/ 1555524 h 1766146"/>
                  <a:gd name="connsiteX907" fmla="*/ 1055632 w 1870158"/>
                  <a:gd name="connsiteY907" fmla="*/ 1552986 h 1766146"/>
                  <a:gd name="connsiteX908" fmla="*/ 1053095 w 1870158"/>
                  <a:gd name="connsiteY908" fmla="*/ 1550449 h 1766146"/>
                  <a:gd name="connsiteX909" fmla="*/ 1048019 w 1870158"/>
                  <a:gd name="connsiteY909" fmla="*/ 1542836 h 1766146"/>
                  <a:gd name="connsiteX910" fmla="*/ 1045482 w 1870158"/>
                  <a:gd name="connsiteY910" fmla="*/ 1542836 h 1766146"/>
                  <a:gd name="connsiteX911" fmla="*/ 1045482 w 1870158"/>
                  <a:gd name="connsiteY911" fmla="*/ 1540298 h 1766146"/>
                  <a:gd name="connsiteX912" fmla="*/ 1042944 w 1870158"/>
                  <a:gd name="connsiteY912" fmla="*/ 1537760 h 1766146"/>
                  <a:gd name="connsiteX913" fmla="*/ 1040407 w 1870158"/>
                  <a:gd name="connsiteY913" fmla="*/ 1537760 h 1766146"/>
                  <a:gd name="connsiteX914" fmla="*/ 1040407 w 1870158"/>
                  <a:gd name="connsiteY914" fmla="*/ 1535223 h 1766146"/>
                  <a:gd name="connsiteX915" fmla="*/ 1037869 w 1870158"/>
                  <a:gd name="connsiteY915" fmla="*/ 1535223 h 1766146"/>
                  <a:gd name="connsiteX916" fmla="*/ 1037869 w 1870158"/>
                  <a:gd name="connsiteY916" fmla="*/ 1532685 h 1766146"/>
                  <a:gd name="connsiteX917" fmla="*/ 1035331 w 1870158"/>
                  <a:gd name="connsiteY917" fmla="*/ 1532685 h 1766146"/>
                  <a:gd name="connsiteX918" fmla="*/ 1035331 w 1870158"/>
                  <a:gd name="connsiteY918" fmla="*/ 1530148 h 1766146"/>
                  <a:gd name="connsiteX919" fmla="*/ 1032794 w 1870158"/>
                  <a:gd name="connsiteY919" fmla="*/ 1530148 h 1766146"/>
                  <a:gd name="connsiteX920" fmla="*/ 1032794 w 1870158"/>
                  <a:gd name="connsiteY920" fmla="*/ 1527610 h 1766146"/>
                  <a:gd name="connsiteX921" fmla="*/ 1030256 w 1870158"/>
                  <a:gd name="connsiteY921" fmla="*/ 1525072 h 1766146"/>
                  <a:gd name="connsiteX922" fmla="*/ 1030256 w 1870158"/>
                  <a:gd name="connsiteY922" fmla="*/ 1517460 h 1766146"/>
                  <a:gd name="connsiteX923" fmla="*/ 1027718 w 1870158"/>
                  <a:gd name="connsiteY923" fmla="*/ 1517460 h 1766146"/>
                  <a:gd name="connsiteX924" fmla="*/ 1027718 w 1870158"/>
                  <a:gd name="connsiteY924" fmla="*/ 1514922 h 1766146"/>
                  <a:gd name="connsiteX925" fmla="*/ 1025181 w 1870158"/>
                  <a:gd name="connsiteY925" fmla="*/ 1514922 h 1766146"/>
                  <a:gd name="connsiteX926" fmla="*/ 1025181 w 1870158"/>
                  <a:gd name="connsiteY926" fmla="*/ 1512384 h 1766146"/>
                  <a:gd name="connsiteX927" fmla="*/ 1022643 w 1870158"/>
                  <a:gd name="connsiteY927" fmla="*/ 1512384 h 1766146"/>
                  <a:gd name="connsiteX928" fmla="*/ 1022643 w 1870158"/>
                  <a:gd name="connsiteY928" fmla="*/ 1509847 h 1766146"/>
                  <a:gd name="connsiteX929" fmla="*/ 1020105 w 1870158"/>
                  <a:gd name="connsiteY929" fmla="*/ 1509847 h 1766146"/>
                  <a:gd name="connsiteX930" fmla="*/ 1020105 w 1870158"/>
                  <a:gd name="connsiteY930" fmla="*/ 1497159 h 1766146"/>
                  <a:gd name="connsiteX931" fmla="*/ 1017568 w 1870158"/>
                  <a:gd name="connsiteY931" fmla="*/ 1497159 h 1766146"/>
                  <a:gd name="connsiteX932" fmla="*/ 1015030 w 1870158"/>
                  <a:gd name="connsiteY932" fmla="*/ 1494621 h 1766146"/>
                  <a:gd name="connsiteX933" fmla="*/ 994740 w 1870158"/>
                  <a:gd name="connsiteY933" fmla="*/ 1494621 h 1766146"/>
                  <a:gd name="connsiteX934" fmla="*/ 992202 w 1870158"/>
                  <a:gd name="connsiteY934" fmla="*/ 1497159 h 1766146"/>
                  <a:gd name="connsiteX935" fmla="*/ 989665 w 1870158"/>
                  <a:gd name="connsiteY935" fmla="*/ 1497159 h 1766146"/>
                  <a:gd name="connsiteX936" fmla="*/ 987127 w 1870158"/>
                  <a:gd name="connsiteY936" fmla="*/ 1499696 h 1766146"/>
                  <a:gd name="connsiteX937" fmla="*/ 984589 w 1870158"/>
                  <a:gd name="connsiteY937" fmla="*/ 1499696 h 1766146"/>
                  <a:gd name="connsiteX938" fmla="*/ 984589 w 1870158"/>
                  <a:gd name="connsiteY938" fmla="*/ 1502234 h 1766146"/>
                  <a:gd name="connsiteX939" fmla="*/ 982052 w 1870158"/>
                  <a:gd name="connsiteY939" fmla="*/ 1502234 h 1766146"/>
                  <a:gd name="connsiteX940" fmla="*/ 979514 w 1870158"/>
                  <a:gd name="connsiteY940" fmla="*/ 1504771 h 1766146"/>
                  <a:gd name="connsiteX941" fmla="*/ 979514 w 1870158"/>
                  <a:gd name="connsiteY941" fmla="*/ 1507309 h 1766146"/>
                  <a:gd name="connsiteX942" fmla="*/ 974439 w 1870158"/>
                  <a:gd name="connsiteY942" fmla="*/ 1507309 h 1766146"/>
                  <a:gd name="connsiteX943" fmla="*/ 974439 w 1870158"/>
                  <a:gd name="connsiteY943" fmla="*/ 1509847 h 1766146"/>
                  <a:gd name="connsiteX944" fmla="*/ 971901 w 1870158"/>
                  <a:gd name="connsiteY944" fmla="*/ 1509847 h 1766146"/>
                  <a:gd name="connsiteX945" fmla="*/ 971901 w 1870158"/>
                  <a:gd name="connsiteY945" fmla="*/ 1507309 h 1766146"/>
                  <a:gd name="connsiteX946" fmla="*/ 966826 w 1870158"/>
                  <a:gd name="connsiteY946" fmla="*/ 1507309 h 1766146"/>
                  <a:gd name="connsiteX947" fmla="*/ 966826 w 1870158"/>
                  <a:gd name="connsiteY947" fmla="*/ 1504771 h 1766146"/>
                  <a:gd name="connsiteX948" fmla="*/ 959213 w 1870158"/>
                  <a:gd name="connsiteY948" fmla="*/ 1504771 h 1766146"/>
                  <a:gd name="connsiteX949" fmla="*/ 956675 w 1870158"/>
                  <a:gd name="connsiteY949" fmla="*/ 1507309 h 1766146"/>
                  <a:gd name="connsiteX950" fmla="*/ 954138 w 1870158"/>
                  <a:gd name="connsiteY950" fmla="*/ 1507309 h 1766146"/>
                  <a:gd name="connsiteX951" fmla="*/ 949062 w 1870158"/>
                  <a:gd name="connsiteY951" fmla="*/ 1509847 h 1766146"/>
                  <a:gd name="connsiteX952" fmla="*/ 946525 w 1870158"/>
                  <a:gd name="connsiteY952" fmla="*/ 1509847 h 1766146"/>
                  <a:gd name="connsiteX953" fmla="*/ 943987 w 1870158"/>
                  <a:gd name="connsiteY953" fmla="*/ 1512384 h 1766146"/>
                  <a:gd name="connsiteX954" fmla="*/ 931299 w 1870158"/>
                  <a:gd name="connsiteY954" fmla="*/ 1512384 h 1766146"/>
                  <a:gd name="connsiteX955" fmla="*/ 928762 w 1870158"/>
                  <a:gd name="connsiteY955" fmla="*/ 1514922 h 1766146"/>
                  <a:gd name="connsiteX956" fmla="*/ 923686 w 1870158"/>
                  <a:gd name="connsiteY956" fmla="*/ 1514922 h 1766146"/>
                  <a:gd name="connsiteX957" fmla="*/ 921149 w 1870158"/>
                  <a:gd name="connsiteY957" fmla="*/ 1517460 h 1766146"/>
                  <a:gd name="connsiteX958" fmla="*/ 918611 w 1870158"/>
                  <a:gd name="connsiteY958" fmla="*/ 1517460 h 1766146"/>
                  <a:gd name="connsiteX959" fmla="*/ 916073 w 1870158"/>
                  <a:gd name="connsiteY959" fmla="*/ 1519997 h 1766146"/>
                  <a:gd name="connsiteX960" fmla="*/ 913536 w 1870158"/>
                  <a:gd name="connsiteY960" fmla="*/ 1522535 h 1766146"/>
                  <a:gd name="connsiteX961" fmla="*/ 910998 w 1870158"/>
                  <a:gd name="connsiteY961" fmla="*/ 1522535 h 1766146"/>
                  <a:gd name="connsiteX962" fmla="*/ 910998 w 1870158"/>
                  <a:gd name="connsiteY962" fmla="*/ 1525072 h 1766146"/>
                  <a:gd name="connsiteX963" fmla="*/ 908460 w 1870158"/>
                  <a:gd name="connsiteY963" fmla="*/ 1525072 h 1766146"/>
                  <a:gd name="connsiteX964" fmla="*/ 905923 w 1870158"/>
                  <a:gd name="connsiteY964" fmla="*/ 1527610 h 1766146"/>
                  <a:gd name="connsiteX965" fmla="*/ 903385 w 1870158"/>
                  <a:gd name="connsiteY965" fmla="*/ 1527610 h 1766146"/>
                  <a:gd name="connsiteX966" fmla="*/ 900847 w 1870158"/>
                  <a:gd name="connsiteY966" fmla="*/ 1530148 h 1766146"/>
                  <a:gd name="connsiteX967" fmla="*/ 895772 w 1870158"/>
                  <a:gd name="connsiteY967" fmla="*/ 1530148 h 1766146"/>
                  <a:gd name="connsiteX968" fmla="*/ 893235 w 1870158"/>
                  <a:gd name="connsiteY968" fmla="*/ 1532685 h 1766146"/>
                  <a:gd name="connsiteX969" fmla="*/ 890697 w 1870158"/>
                  <a:gd name="connsiteY969" fmla="*/ 1532685 h 1766146"/>
                  <a:gd name="connsiteX970" fmla="*/ 888159 w 1870158"/>
                  <a:gd name="connsiteY970" fmla="*/ 1535223 h 1766146"/>
                  <a:gd name="connsiteX971" fmla="*/ 885622 w 1870158"/>
                  <a:gd name="connsiteY971" fmla="*/ 1535223 h 1766146"/>
                  <a:gd name="connsiteX972" fmla="*/ 885622 w 1870158"/>
                  <a:gd name="connsiteY972" fmla="*/ 1537760 h 1766146"/>
                  <a:gd name="connsiteX973" fmla="*/ 880547 w 1870158"/>
                  <a:gd name="connsiteY973" fmla="*/ 1537760 h 1766146"/>
                  <a:gd name="connsiteX974" fmla="*/ 878009 w 1870158"/>
                  <a:gd name="connsiteY974" fmla="*/ 1540298 h 1766146"/>
                  <a:gd name="connsiteX975" fmla="*/ 875471 w 1870158"/>
                  <a:gd name="connsiteY975" fmla="*/ 1540298 h 1766146"/>
                  <a:gd name="connsiteX976" fmla="*/ 872934 w 1870158"/>
                  <a:gd name="connsiteY976" fmla="*/ 1542836 h 1766146"/>
                  <a:gd name="connsiteX977" fmla="*/ 870396 w 1870158"/>
                  <a:gd name="connsiteY977" fmla="*/ 1545374 h 1766146"/>
                  <a:gd name="connsiteX978" fmla="*/ 867858 w 1870158"/>
                  <a:gd name="connsiteY978" fmla="*/ 1545374 h 1766146"/>
                  <a:gd name="connsiteX979" fmla="*/ 862783 w 1870158"/>
                  <a:gd name="connsiteY979" fmla="*/ 1547911 h 1766146"/>
                  <a:gd name="connsiteX980" fmla="*/ 857708 w 1870158"/>
                  <a:gd name="connsiteY980" fmla="*/ 1547911 h 1766146"/>
                  <a:gd name="connsiteX981" fmla="*/ 855170 w 1870158"/>
                  <a:gd name="connsiteY981" fmla="*/ 1550449 h 1766146"/>
                  <a:gd name="connsiteX982" fmla="*/ 850095 w 1870158"/>
                  <a:gd name="connsiteY982" fmla="*/ 1550449 h 1766146"/>
                  <a:gd name="connsiteX983" fmla="*/ 850095 w 1870158"/>
                  <a:gd name="connsiteY983" fmla="*/ 1558062 h 1766146"/>
                  <a:gd name="connsiteX984" fmla="*/ 852633 w 1870158"/>
                  <a:gd name="connsiteY984" fmla="*/ 1560599 h 1766146"/>
                  <a:gd name="connsiteX985" fmla="*/ 855170 w 1870158"/>
                  <a:gd name="connsiteY985" fmla="*/ 1563137 h 1766146"/>
                  <a:gd name="connsiteX986" fmla="*/ 855170 w 1870158"/>
                  <a:gd name="connsiteY986" fmla="*/ 1565674 h 1766146"/>
                  <a:gd name="connsiteX987" fmla="*/ 852633 w 1870158"/>
                  <a:gd name="connsiteY987" fmla="*/ 1565674 h 1766146"/>
                  <a:gd name="connsiteX988" fmla="*/ 852633 w 1870158"/>
                  <a:gd name="connsiteY988" fmla="*/ 1568212 h 1766146"/>
                  <a:gd name="connsiteX989" fmla="*/ 850095 w 1870158"/>
                  <a:gd name="connsiteY989" fmla="*/ 1568212 h 1766146"/>
                  <a:gd name="connsiteX990" fmla="*/ 850095 w 1870158"/>
                  <a:gd name="connsiteY990" fmla="*/ 1570750 h 1766146"/>
                  <a:gd name="connsiteX991" fmla="*/ 847557 w 1870158"/>
                  <a:gd name="connsiteY991" fmla="*/ 1570750 h 1766146"/>
                  <a:gd name="connsiteX992" fmla="*/ 847557 w 1870158"/>
                  <a:gd name="connsiteY992" fmla="*/ 1575825 h 1766146"/>
                  <a:gd name="connsiteX993" fmla="*/ 850095 w 1870158"/>
                  <a:gd name="connsiteY993" fmla="*/ 1578362 h 1766146"/>
                  <a:gd name="connsiteX994" fmla="*/ 850095 w 1870158"/>
                  <a:gd name="connsiteY994" fmla="*/ 1580900 h 1766146"/>
                  <a:gd name="connsiteX995" fmla="*/ 852633 w 1870158"/>
                  <a:gd name="connsiteY995" fmla="*/ 1583438 h 1766146"/>
                  <a:gd name="connsiteX996" fmla="*/ 852633 w 1870158"/>
                  <a:gd name="connsiteY996" fmla="*/ 1585976 h 1766146"/>
                  <a:gd name="connsiteX997" fmla="*/ 855170 w 1870158"/>
                  <a:gd name="connsiteY997" fmla="*/ 1588513 h 1766146"/>
                  <a:gd name="connsiteX998" fmla="*/ 855170 w 1870158"/>
                  <a:gd name="connsiteY998" fmla="*/ 1591051 h 1766146"/>
                  <a:gd name="connsiteX999" fmla="*/ 857708 w 1870158"/>
                  <a:gd name="connsiteY999" fmla="*/ 1593588 h 1766146"/>
                  <a:gd name="connsiteX1000" fmla="*/ 860245 w 1870158"/>
                  <a:gd name="connsiteY1000" fmla="*/ 1596126 h 1766146"/>
                  <a:gd name="connsiteX1001" fmla="*/ 860245 w 1870158"/>
                  <a:gd name="connsiteY1001" fmla="*/ 1598664 h 1766146"/>
                  <a:gd name="connsiteX1002" fmla="*/ 862783 w 1870158"/>
                  <a:gd name="connsiteY1002" fmla="*/ 1601201 h 1766146"/>
                  <a:gd name="connsiteX1003" fmla="*/ 865321 w 1870158"/>
                  <a:gd name="connsiteY1003" fmla="*/ 1603739 h 1766146"/>
                  <a:gd name="connsiteX1004" fmla="*/ 865321 w 1870158"/>
                  <a:gd name="connsiteY1004" fmla="*/ 1606276 h 1766146"/>
                  <a:gd name="connsiteX1005" fmla="*/ 867858 w 1870158"/>
                  <a:gd name="connsiteY1005" fmla="*/ 1608814 h 1766146"/>
                  <a:gd name="connsiteX1006" fmla="*/ 867858 w 1870158"/>
                  <a:gd name="connsiteY1006" fmla="*/ 1613889 h 1766146"/>
                  <a:gd name="connsiteX1007" fmla="*/ 870396 w 1870158"/>
                  <a:gd name="connsiteY1007" fmla="*/ 1616427 h 1766146"/>
                  <a:gd name="connsiteX1008" fmla="*/ 875471 w 1870158"/>
                  <a:gd name="connsiteY1008" fmla="*/ 1616427 h 1766146"/>
                  <a:gd name="connsiteX1009" fmla="*/ 875471 w 1870158"/>
                  <a:gd name="connsiteY1009" fmla="*/ 1613889 h 1766146"/>
                  <a:gd name="connsiteX1010" fmla="*/ 878009 w 1870158"/>
                  <a:gd name="connsiteY1010" fmla="*/ 1616427 h 1766146"/>
                  <a:gd name="connsiteX1011" fmla="*/ 880547 w 1870158"/>
                  <a:gd name="connsiteY1011" fmla="*/ 1616427 h 1766146"/>
                  <a:gd name="connsiteX1012" fmla="*/ 880547 w 1870158"/>
                  <a:gd name="connsiteY1012" fmla="*/ 1618965 h 1766146"/>
                  <a:gd name="connsiteX1013" fmla="*/ 883084 w 1870158"/>
                  <a:gd name="connsiteY1013" fmla="*/ 1618965 h 1766146"/>
                  <a:gd name="connsiteX1014" fmla="*/ 883084 w 1870158"/>
                  <a:gd name="connsiteY1014" fmla="*/ 1626577 h 1766146"/>
                  <a:gd name="connsiteX1015" fmla="*/ 885622 w 1870158"/>
                  <a:gd name="connsiteY1015" fmla="*/ 1626577 h 1766146"/>
                  <a:gd name="connsiteX1016" fmla="*/ 885622 w 1870158"/>
                  <a:gd name="connsiteY1016" fmla="*/ 1631653 h 1766146"/>
                  <a:gd name="connsiteX1017" fmla="*/ 888159 w 1870158"/>
                  <a:gd name="connsiteY1017" fmla="*/ 1634190 h 1766146"/>
                  <a:gd name="connsiteX1018" fmla="*/ 888159 w 1870158"/>
                  <a:gd name="connsiteY1018" fmla="*/ 1639266 h 1766146"/>
                  <a:gd name="connsiteX1019" fmla="*/ 885622 w 1870158"/>
                  <a:gd name="connsiteY1019" fmla="*/ 1639266 h 1766146"/>
                  <a:gd name="connsiteX1020" fmla="*/ 885622 w 1870158"/>
                  <a:gd name="connsiteY1020" fmla="*/ 1641803 h 1766146"/>
                  <a:gd name="connsiteX1021" fmla="*/ 880547 w 1870158"/>
                  <a:gd name="connsiteY1021" fmla="*/ 1641803 h 1766146"/>
                  <a:gd name="connsiteX1022" fmla="*/ 880547 w 1870158"/>
                  <a:gd name="connsiteY1022" fmla="*/ 1644341 h 1766146"/>
                  <a:gd name="connsiteX1023" fmla="*/ 875471 w 1870158"/>
                  <a:gd name="connsiteY1023" fmla="*/ 1644341 h 1766146"/>
                  <a:gd name="connsiteX1024" fmla="*/ 872934 w 1870158"/>
                  <a:gd name="connsiteY1024" fmla="*/ 1646879 h 1766146"/>
                  <a:gd name="connsiteX1025" fmla="*/ 870396 w 1870158"/>
                  <a:gd name="connsiteY1025" fmla="*/ 1649416 h 1766146"/>
                  <a:gd name="connsiteX1026" fmla="*/ 870396 w 1870158"/>
                  <a:gd name="connsiteY1026" fmla="*/ 1654491 h 1766146"/>
                  <a:gd name="connsiteX1027" fmla="*/ 867858 w 1870158"/>
                  <a:gd name="connsiteY1027" fmla="*/ 1657029 h 1766146"/>
                  <a:gd name="connsiteX1028" fmla="*/ 867858 w 1870158"/>
                  <a:gd name="connsiteY1028" fmla="*/ 1662104 h 1766146"/>
                  <a:gd name="connsiteX1029" fmla="*/ 865321 w 1870158"/>
                  <a:gd name="connsiteY1029" fmla="*/ 1664642 h 1766146"/>
                  <a:gd name="connsiteX1030" fmla="*/ 865321 w 1870158"/>
                  <a:gd name="connsiteY1030" fmla="*/ 1674793 h 1766146"/>
                  <a:gd name="connsiteX1031" fmla="*/ 862783 w 1870158"/>
                  <a:gd name="connsiteY1031" fmla="*/ 1674793 h 1766146"/>
                  <a:gd name="connsiteX1032" fmla="*/ 862783 w 1870158"/>
                  <a:gd name="connsiteY1032" fmla="*/ 1677330 h 1766146"/>
                  <a:gd name="connsiteX1033" fmla="*/ 860245 w 1870158"/>
                  <a:gd name="connsiteY1033" fmla="*/ 1679868 h 1766146"/>
                  <a:gd name="connsiteX1034" fmla="*/ 860245 w 1870158"/>
                  <a:gd name="connsiteY1034" fmla="*/ 1695093 h 1766146"/>
                  <a:gd name="connsiteX1035" fmla="*/ 862783 w 1870158"/>
                  <a:gd name="connsiteY1035" fmla="*/ 1695093 h 1766146"/>
                  <a:gd name="connsiteX1036" fmla="*/ 862783 w 1870158"/>
                  <a:gd name="connsiteY1036" fmla="*/ 1700169 h 1766146"/>
                  <a:gd name="connsiteX1037" fmla="*/ 860245 w 1870158"/>
                  <a:gd name="connsiteY1037" fmla="*/ 1700169 h 1766146"/>
                  <a:gd name="connsiteX1038" fmla="*/ 860245 w 1870158"/>
                  <a:gd name="connsiteY1038" fmla="*/ 1702706 h 1766146"/>
                  <a:gd name="connsiteX1039" fmla="*/ 857708 w 1870158"/>
                  <a:gd name="connsiteY1039" fmla="*/ 1705244 h 1766146"/>
                  <a:gd name="connsiteX1040" fmla="*/ 855170 w 1870158"/>
                  <a:gd name="connsiteY1040" fmla="*/ 1710319 h 1766146"/>
                  <a:gd name="connsiteX1041" fmla="*/ 855170 w 1870158"/>
                  <a:gd name="connsiteY1041" fmla="*/ 1712857 h 1766146"/>
                  <a:gd name="connsiteX1042" fmla="*/ 852633 w 1870158"/>
                  <a:gd name="connsiteY1042" fmla="*/ 1715394 h 1766146"/>
                  <a:gd name="connsiteX1043" fmla="*/ 850095 w 1870158"/>
                  <a:gd name="connsiteY1043" fmla="*/ 1717932 h 1766146"/>
                  <a:gd name="connsiteX1044" fmla="*/ 847557 w 1870158"/>
                  <a:gd name="connsiteY1044" fmla="*/ 1720470 h 1766146"/>
                  <a:gd name="connsiteX1045" fmla="*/ 847557 w 1870158"/>
                  <a:gd name="connsiteY1045" fmla="*/ 1723007 h 1766146"/>
                  <a:gd name="connsiteX1046" fmla="*/ 845020 w 1870158"/>
                  <a:gd name="connsiteY1046" fmla="*/ 1725545 h 1766146"/>
                  <a:gd name="connsiteX1047" fmla="*/ 842482 w 1870158"/>
                  <a:gd name="connsiteY1047" fmla="*/ 1728083 h 1766146"/>
                  <a:gd name="connsiteX1048" fmla="*/ 842482 w 1870158"/>
                  <a:gd name="connsiteY1048" fmla="*/ 1730620 h 1766146"/>
                  <a:gd name="connsiteX1049" fmla="*/ 839944 w 1870158"/>
                  <a:gd name="connsiteY1049" fmla="*/ 1733158 h 1766146"/>
                  <a:gd name="connsiteX1050" fmla="*/ 839944 w 1870158"/>
                  <a:gd name="connsiteY1050" fmla="*/ 1740771 h 1766146"/>
                  <a:gd name="connsiteX1051" fmla="*/ 837407 w 1870158"/>
                  <a:gd name="connsiteY1051" fmla="*/ 1743308 h 1766146"/>
                  <a:gd name="connsiteX1052" fmla="*/ 837407 w 1870158"/>
                  <a:gd name="connsiteY1052" fmla="*/ 1745846 h 1766146"/>
                  <a:gd name="connsiteX1053" fmla="*/ 834869 w 1870158"/>
                  <a:gd name="connsiteY1053" fmla="*/ 1743308 h 1766146"/>
                  <a:gd name="connsiteX1054" fmla="*/ 819643 w 1870158"/>
                  <a:gd name="connsiteY1054" fmla="*/ 1743308 h 1766146"/>
                  <a:gd name="connsiteX1055" fmla="*/ 817106 w 1870158"/>
                  <a:gd name="connsiteY1055" fmla="*/ 1745846 h 1766146"/>
                  <a:gd name="connsiteX1056" fmla="*/ 814568 w 1870158"/>
                  <a:gd name="connsiteY1056" fmla="*/ 1748384 h 1766146"/>
                  <a:gd name="connsiteX1057" fmla="*/ 814568 w 1870158"/>
                  <a:gd name="connsiteY1057" fmla="*/ 1750921 h 1766146"/>
                  <a:gd name="connsiteX1058" fmla="*/ 809493 w 1870158"/>
                  <a:gd name="connsiteY1058" fmla="*/ 1761072 h 1766146"/>
                  <a:gd name="connsiteX1059" fmla="*/ 806955 w 1870158"/>
                  <a:gd name="connsiteY1059" fmla="*/ 1763610 h 1766146"/>
                  <a:gd name="connsiteX1060" fmla="*/ 806955 w 1870158"/>
                  <a:gd name="connsiteY1060" fmla="*/ 1766147 h 1766146"/>
                  <a:gd name="connsiteX1061" fmla="*/ 804418 w 1870158"/>
                  <a:gd name="connsiteY1061" fmla="*/ 1763610 h 1766146"/>
                  <a:gd name="connsiteX1062" fmla="*/ 801880 w 1870158"/>
                  <a:gd name="connsiteY1062" fmla="*/ 1761072 h 1766146"/>
                  <a:gd name="connsiteX1063" fmla="*/ 799342 w 1870158"/>
                  <a:gd name="connsiteY1063" fmla="*/ 1758534 h 1766146"/>
                  <a:gd name="connsiteX1064" fmla="*/ 796805 w 1870158"/>
                  <a:gd name="connsiteY1064" fmla="*/ 1758534 h 1766146"/>
                  <a:gd name="connsiteX1065" fmla="*/ 796805 w 1870158"/>
                  <a:gd name="connsiteY1065" fmla="*/ 1755996 h 1766146"/>
                  <a:gd name="connsiteX1066" fmla="*/ 794267 w 1870158"/>
                  <a:gd name="connsiteY1066" fmla="*/ 1755996 h 1766146"/>
                  <a:gd name="connsiteX1067" fmla="*/ 791730 w 1870158"/>
                  <a:gd name="connsiteY1067" fmla="*/ 1750921 h 1766146"/>
                  <a:gd name="connsiteX1068" fmla="*/ 786654 w 1870158"/>
                  <a:gd name="connsiteY1068" fmla="*/ 1743308 h 1766146"/>
                  <a:gd name="connsiteX1069" fmla="*/ 779041 w 1870158"/>
                  <a:gd name="connsiteY1069" fmla="*/ 1730620 h 1766146"/>
                  <a:gd name="connsiteX1070" fmla="*/ 776504 w 1870158"/>
                  <a:gd name="connsiteY1070" fmla="*/ 1723007 h 1766146"/>
                  <a:gd name="connsiteX1071" fmla="*/ 773966 w 1870158"/>
                  <a:gd name="connsiteY1071" fmla="*/ 1723007 h 1766146"/>
                  <a:gd name="connsiteX1072" fmla="*/ 773966 w 1870158"/>
                  <a:gd name="connsiteY1072" fmla="*/ 1720470 h 1766146"/>
                  <a:gd name="connsiteX1073" fmla="*/ 771428 w 1870158"/>
                  <a:gd name="connsiteY1073" fmla="*/ 1717932 h 1766146"/>
                  <a:gd name="connsiteX1074" fmla="*/ 768891 w 1870158"/>
                  <a:gd name="connsiteY1074" fmla="*/ 1717932 h 1766146"/>
                  <a:gd name="connsiteX1075" fmla="*/ 768891 w 1870158"/>
                  <a:gd name="connsiteY1075" fmla="*/ 1715394 h 1766146"/>
                  <a:gd name="connsiteX1076" fmla="*/ 766353 w 1870158"/>
                  <a:gd name="connsiteY1076" fmla="*/ 1715394 h 1766146"/>
                  <a:gd name="connsiteX1077" fmla="*/ 763816 w 1870158"/>
                  <a:gd name="connsiteY1077" fmla="*/ 1712857 h 1766146"/>
                  <a:gd name="connsiteX1078" fmla="*/ 761278 w 1870158"/>
                  <a:gd name="connsiteY1078" fmla="*/ 1710319 h 1766146"/>
                  <a:gd name="connsiteX1079" fmla="*/ 758740 w 1870158"/>
                  <a:gd name="connsiteY1079" fmla="*/ 1705244 h 1766146"/>
                  <a:gd name="connsiteX1080" fmla="*/ 756203 w 1870158"/>
                  <a:gd name="connsiteY1080" fmla="*/ 1700169 h 1766146"/>
                  <a:gd name="connsiteX1081" fmla="*/ 753665 w 1870158"/>
                  <a:gd name="connsiteY1081" fmla="*/ 1697631 h 1766146"/>
                  <a:gd name="connsiteX1082" fmla="*/ 751127 w 1870158"/>
                  <a:gd name="connsiteY1082" fmla="*/ 1695093 h 1766146"/>
                  <a:gd name="connsiteX1083" fmla="*/ 740977 w 1870158"/>
                  <a:gd name="connsiteY1083" fmla="*/ 1692556 h 1766146"/>
                  <a:gd name="connsiteX1084" fmla="*/ 738439 w 1870158"/>
                  <a:gd name="connsiteY1084" fmla="*/ 1692556 h 1766146"/>
                  <a:gd name="connsiteX1085" fmla="*/ 735902 w 1870158"/>
                  <a:gd name="connsiteY1085" fmla="*/ 1690018 h 1766146"/>
                  <a:gd name="connsiteX1086" fmla="*/ 733364 w 1870158"/>
                  <a:gd name="connsiteY1086" fmla="*/ 1687481 h 1766146"/>
                  <a:gd name="connsiteX1087" fmla="*/ 730826 w 1870158"/>
                  <a:gd name="connsiteY1087" fmla="*/ 1687481 h 1766146"/>
                  <a:gd name="connsiteX1088" fmla="*/ 728289 w 1870158"/>
                  <a:gd name="connsiteY1088" fmla="*/ 1684943 h 1766146"/>
                  <a:gd name="connsiteX1089" fmla="*/ 725751 w 1870158"/>
                  <a:gd name="connsiteY1089" fmla="*/ 1684943 h 1766146"/>
                  <a:gd name="connsiteX1090" fmla="*/ 723214 w 1870158"/>
                  <a:gd name="connsiteY1090" fmla="*/ 1682405 h 1766146"/>
                  <a:gd name="connsiteX1091" fmla="*/ 720676 w 1870158"/>
                  <a:gd name="connsiteY1091" fmla="*/ 1679868 h 1766146"/>
                  <a:gd name="connsiteX1092" fmla="*/ 720676 w 1870158"/>
                  <a:gd name="connsiteY1092" fmla="*/ 1672255 h 1766146"/>
                  <a:gd name="connsiteX1093" fmla="*/ 718138 w 1870158"/>
                  <a:gd name="connsiteY1093" fmla="*/ 1667179 h 1766146"/>
                  <a:gd name="connsiteX1094" fmla="*/ 718138 w 1870158"/>
                  <a:gd name="connsiteY1094" fmla="*/ 1659567 h 1766146"/>
                  <a:gd name="connsiteX1095" fmla="*/ 720676 w 1870158"/>
                  <a:gd name="connsiteY1095" fmla="*/ 1659567 h 1766146"/>
                  <a:gd name="connsiteX1096" fmla="*/ 720676 w 1870158"/>
                  <a:gd name="connsiteY1096" fmla="*/ 1654491 h 1766146"/>
                  <a:gd name="connsiteX1097" fmla="*/ 718138 w 1870158"/>
                  <a:gd name="connsiteY1097" fmla="*/ 1651954 h 1766146"/>
                  <a:gd name="connsiteX1098" fmla="*/ 718138 w 1870158"/>
                  <a:gd name="connsiteY1098" fmla="*/ 1646879 h 1766146"/>
                  <a:gd name="connsiteX1099" fmla="*/ 707988 w 1870158"/>
                  <a:gd name="connsiteY1099" fmla="*/ 1646879 h 1766146"/>
                  <a:gd name="connsiteX1100" fmla="*/ 702913 w 1870158"/>
                  <a:gd name="connsiteY1100" fmla="*/ 1644341 h 1766146"/>
                  <a:gd name="connsiteX1101" fmla="*/ 700375 w 1870158"/>
                  <a:gd name="connsiteY1101" fmla="*/ 1644341 h 1766146"/>
                  <a:gd name="connsiteX1102" fmla="*/ 697837 w 1870158"/>
                  <a:gd name="connsiteY1102" fmla="*/ 1641803 h 1766146"/>
                  <a:gd name="connsiteX1103" fmla="*/ 697837 w 1870158"/>
                  <a:gd name="connsiteY1103" fmla="*/ 1639266 h 1766146"/>
                  <a:gd name="connsiteX1104" fmla="*/ 695300 w 1870158"/>
                  <a:gd name="connsiteY1104" fmla="*/ 1639266 h 1766146"/>
                  <a:gd name="connsiteX1105" fmla="*/ 695300 w 1870158"/>
                  <a:gd name="connsiteY1105" fmla="*/ 1636728 h 1766146"/>
                  <a:gd name="connsiteX1106" fmla="*/ 692762 w 1870158"/>
                  <a:gd name="connsiteY1106" fmla="*/ 1636728 h 1766146"/>
                  <a:gd name="connsiteX1107" fmla="*/ 692762 w 1870158"/>
                  <a:gd name="connsiteY1107" fmla="*/ 1631653 h 1766146"/>
                  <a:gd name="connsiteX1108" fmla="*/ 687687 w 1870158"/>
                  <a:gd name="connsiteY1108" fmla="*/ 1631653 h 1766146"/>
                  <a:gd name="connsiteX1109" fmla="*/ 687687 w 1870158"/>
                  <a:gd name="connsiteY1109" fmla="*/ 1629115 h 1766146"/>
                  <a:gd name="connsiteX1110" fmla="*/ 672461 w 1870158"/>
                  <a:gd name="connsiteY1110" fmla="*/ 1629115 h 1766146"/>
                  <a:gd name="connsiteX1111" fmla="*/ 672461 w 1870158"/>
                  <a:gd name="connsiteY1111" fmla="*/ 1631653 h 1766146"/>
                  <a:gd name="connsiteX1112" fmla="*/ 664848 w 1870158"/>
                  <a:gd name="connsiteY1112" fmla="*/ 1631653 h 1766146"/>
                  <a:gd name="connsiteX1113" fmla="*/ 662310 w 1870158"/>
                  <a:gd name="connsiteY1113" fmla="*/ 1629115 h 1766146"/>
                  <a:gd name="connsiteX1114" fmla="*/ 662310 w 1870158"/>
                  <a:gd name="connsiteY1114" fmla="*/ 1624040 h 1766146"/>
                  <a:gd name="connsiteX1115" fmla="*/ 659773 w 1870158"/>
                  <a:gd name="connsiteY1115" fmla="*/ 1621502 h 1766146"/>
                  <a:gd name="connsiteX1116" fmla="*/ 657235 w 1870158"/>
                  <a:gd name="connsiteY1116" fmla="*/ 1621502 h 1766146"/>
                  <a:gd name="connsiteX1117" fmla="*/ 657235 w 1870158"/>
                  <a:gd name="connsiteY1117" fmla="*/ 1616427 h 1766146"/>
                  <a:gd name="connsiteX1118" fmla="*/ 659773 w 1870158"/>
                  <a:gd name="connsiteY1118" fmla="*/ 1613889 h 1766146"/>
                  <a:gd name="connsiteX1119" fmla="*/ 662310 w 1870158"/>
                  <a:gd name="connsiteY1119" fmla="*/ 1613889 h 1766146"/>
                  <a:gd name="connsiteX1120" fmla="*/ 664848 w 1870158"/>
                  <a:gd name="connsiteY1120" fmla="*/ 1611352 h 1766146"/>
                  <a:gd name="connsiteX1121" fmla="*/ 664848 w 1870158"/>
                  <a:gd name="connsiteY1121" fmla="*/ 1613889 h 1766146"/>
                  <a:gd name="connsiteX1122" fmla="*/ 667386 w 1870158"/>
                  <a:gd name="connsiteY1122" fmla="*/ 1611352 h 1766146"/>
                  <a:gd name="connsiteX1123" fmla="*/ 667386 w 1870158"/>
                  <a:gd name="connsiteY1123" fmla="*/ 1598664 h 1766146"/>
                  <a:gd name="connsiteX1124" fmla="*/ 669923 w 1870158"/>
                  <a:gd name="connsiteY1124" fmla="*/ 1598664 h 1766146"/>
                  <a:gd name="connsiteX1125" fmla="*/ 669923 w 1870158"/>
                  <a:gd name="connsiteY1125" fmla="*/ 1596126 h 1766146"/>
                  <a:gd name="connsiteX1126" fmla="*/ 667386 w 1870158"/>
                  <a:gd name="connsiteY1126" fmla="*/ 1593588 h 1766146"/>
                  <a:gd name="connsiteX1127" fmla="*/ 657235 w 1870158"/>
                  <a:gd name="connsiteY1127" fmla="*/ 1593588 h 1766146"/>
                  <a:gd name="connsiteX1128" fmla="*/ 654698 w 1870158"/>
                  <a:gd name="connsiteY1128" fmla="*/ 1591051 h 1766146"/>
                  <a:gd name="connsiteX1129" fmla="*/ 652160 w 1870158"/>
                  <a:gd name="connsiteY1129" fmla="*/ 1591051 h 1766146"/>
                  <a:gd name="connsiteX1130" fmla="*/ 652160 w 1870158"/>
                  <a:gd name="connsiteY1130" fmla="*/ 1588513 h 1766146"/>
                  <a:gd name="connsiteX1131" fmla="*/ 649622 w 1870158"/>
                  <a:gd name="connsiteY1131" fmla="*/ 1588513 h 1766146"/>
                  <a:gd name="connsiteX1132" fmla="*/ 649622 w 1870158"/>
                  <a:gd name="connsiteY1132" fmla="*/ 1583438 h 1766146"/>
                  <a:gd name="connsiteX1133" fmla="*/ 647085 w 1870158"/>
                  <a:gd name="connsiteY1133" fmla="*/ 1583438 h 1766146"/>
                  <a:gd name="connsiteX1134" fmla="*/ 647085 w 1870158"/>
                  <a:gd name="connsiteY1134" fmla="*/ 1580900 h 1766146"/>
                  <a:gd name="connsiteX1135" fmla="*/ 644547 w 1870158"/>
                  <a:gd name="connsiteY1135" fmla="*/ 1580900 h 1766146"/>
                  <a:gd name="connsiteX1136" fmla="*/ 644547 w 1870158"/>
                  <a:gd name="connsiteY1136" fmla="*/ 1578362 h 1766146"/>
                  <a:gd name="connsiteX1137" fmla="*/ 639472 w 1870158"/>
                  <a:gd name="connsiteY1137" fmla="*/ 1578362 h 1766146"/>
                  <a:gd name="connsiteX1138" fmla="*/ 639472 w 1870158"/>
                  <a:gd name="connsiteY1138" fmla="*/ 1575825 h 1766146"/>
                  <a:gd name="connsiteX1139" fmla="*/ 634397 w 1870158"/>
                  <a:gd name="connsiteY1139" fmla="*/ 1575825 h 1766146"/>
                  <a:gd name="connsiteX1140" fmla="*/ 634397 w 1870158"/>
                  <a:gd name="connsiteY1140" fmla="*/ 1580900 h 1766146"/>
                  <a:gd name="connsiteX1141" fmla="*/ 629321 w 1870158"/>
                  <a:gd name="connsiteY1141" fmla="*/ 1580900 h 1766146"/>
                  <a:gd name="connsiteX1142" fmla="*/ 629321 w 1870158"/>
                  <a:gd name="connsiteY1142" fmla="*/ 1565674 h 1766146"/>
                  <a:gd name="connsiteX1143" fmla="*/ 626784 w 1870158"/>
                  <a:gd name="connsiteY1143" fmla="*/ 1565674 h 1766146"/>
                  <a:gd name="connsiteX1144" fmla="*/ 624246 w 1870158"/>
                  <a:gd name="connsiteY1144" fmla="*/ 1563137 h 1766146"/>
                  <a:gd name="connsiteX1145" fmla="*/ 621708 w 1870158"/>
                  <a:gd name="connsiteY1145" fmla="*/ 1563137 h 1766146"/>
                  <a:gd name="connsiteX1146" fmla="*/ 621708 w 1870158"/>
                  <a:gd name="connsiteY1146" fmla="*/ 1560599 h 1766146"/>
                  <a:gd name="connsiteX1147" fmla="*/ 619171 w 1870158"/>
                  <a:gd name="connsiteY1147" fmla="*/ 1560599 h 1766146"/>
                  <a:gd name="connsiteX1148" fmla="*/ 619171 w 1870158"/>
                  <a:gd name="connsiteY1148" fmla="*/ 1558062 h 1766146"/>
                  <a:gd name="connsiteX1149" fmla="*/ 614096 w 1870158"/>
                  <a:gd name="connsiteY1149" fmla="*/ 1558062 h 1766146"/>
                  <a:gd name="connsiteX1150" fmla="*/ 614096 w 1870158"/>
                  <a:gd name="connsiteY1150" fmla="*/ 1550449 h 1766146"/>
                  <a:gd name="connsiteX1151" fmla="*/ 616633 w 1870158"/>
                  <a:gd name="connsiteY1151" fmla="*/ 1550449 h 1766146"/>
                  <a:gd name="connsiteX1152" fmla="*/ 616633 w 1870158"/>
                  <a:gd name="connsiteY1152" fmla="*/ 1542836 h 1766146"/>
                  <a:gd name="connsiteX1153" fmla="*/ 611558 w 1870158"/>
                  <a:gd name="connsiteY1153" fmla="*/ 1542836 h 1766146"/>
                  <a:gd name="connsiteX1154" fmla="*/ 609020 w 1870158"/>
                  <a:gd name="connsiteY1154" fmla="*/ 1540298 h 1766146"/>
                  <a:gd name="connsiteX1155" fmla="*/ 606483 w 1870158"/>
                  <a:gd name="connsiteY1155" fmla="*/ 1540298 h 1766146"/>
                  <a:gd name="connsiteX1156" fmla="*/ 606483 w 1870158"/>
                  <a:gd name="connsiteY1156" fmla="*/ 1542836 h 1766146"/>
                  <a:gd name="connsiteX1157" fmla="*/ 603945 w 1870158"/>
                  <a:gd name="connsiteY1157" fmla="*/ 1542836 h 1766146"/>
                  <a:gd name="connsiteX1158" fmla="*/ 603945 w 1870158"/>
                  <a:gd name="connsiteY1158" fmla="*/ 1545374 h 1766146"/>
                  <a:gd name="connsiteX1159" fmla="*/ 593795 w 1870158"/>
                  <a:gd name="connsiteY1159" fmla="*/ 1545374 h 1766146"/>
                  <a:gd name="connsiteX1160" fmla="*/ 593795 w 1870158"/>
                  <a:gd name="connsiteY1160" fmla="*/ 1542836 h 1766146"/>
                  <a:gd name="connsiteX1161" fmla="*/ 591257 w 1870158"/>
                  <a:gd name="connsiteY1161" fmla="*/ 1542836 h 1766146"/>
                  <a:gd name="connsiteX1162" fmla="*/ 588719 w 1870158"/>
                  <a:gd name="connsiteY1162" fmla="*/ 1540298 h 1766146"/>
                  <a:gd name="connsiteX1163" fmla="*/ 586182 w 1870158"/>
                  <a:gd name="connsiteY1163" fmla="*/ 1540298 h 1766146"/>
                  <a:gd name="connsiteX1164" fmla="*/ 586182 w 1870158"/>
                  <a:gd name="connsiteY1164" fmla="*/ 1537760 h 1766146"/>
                  <a:gd name="connsiteX1165" fmla="*/ 583644 w 1870158"/>
                  <a:gd name="connsiteY1165" fmla="*/ 1537760 h 1766146"/>
                  <a:gd name="connsiteX1166" fmla="*/ 583644 w 1870158"/>
                  <a:gd name="connsiteY1166" fmla="*/ 1535223 h 1766146"/>
                  <a:gd name="connsiteX1167" fmla="*/ 581106 w 1870158"/>
                  <a:gd name="connsiteY1167" fmla="*/ 1535223 h 1766146"/>
                  <a:gd name="connsiteX1168" fmla="*/ 578569 w 1870158"/>
                  <a:gd name="connsiteY1168" fmla="*/ 1532685 h 1766146"/>
                  <a:gd name="connsiteX1169" fmla="*/ 578569 w 1870158"/>
                  <a:gd name="connsiteY1169" fmla="*/ 1530148 h 1766146"/>
                  <a:gd name="connsiteX1170" fmla="*/ 576031 w 1870158"/>
                  <a:gd name="connsiteY1170" fmla="*/ 1530148 h 1766146"/>
                  <a:gd name="connsiteX1171" fmla="*/ 576031 w 1870158"/>
                  <a:gd name="connsiteY1171" fmla="*/ 1527610 h 1766146"/>
                  <a:gd name="connsiteX1172" fmla="*/ 573493 w 1870158"/>
                  <a:gd name="connsiteY1172" fmla="*/ 1527610 h 1766146"/>
                  <a:gd name="connsiteX1173" fmla="*/ 570956 w 1870158"/>
                  <a:gd name="connsiteY1173" fmla="*/ 1525072 h 1766146"/>
                  <a:gd name="connsiteX1174" fmla="*/ 568418 w 1870158"/>
                  <a:gd name="connsiteY1174" fmla="*/ 1525072 h 1766146"/>
                  <a:gd name="connsiteX1175" fmla="*/ 568418 w 1870158"/>
                  <a:gd name="connsiteY1175" fmla="*/ 1527610 h 1766146"/>
                  <a:gd name="connsiteX1176" fmla="*/ 565881 w 1870158"/>
                  <a:gd name="connsiteY1176" fmla="*/ 1527610 h 1766146"/>
                  <a:gd name="connsiteX1177" fmla="*/ 565881 w 1870158"/>
                  <a:gd name="connsiteY1177" fmla="*/ 1530148 h 1766146"/>
                  <a:gd name="connsiteX1178" fmla="*/ 568418 w 1870158"/>
                  <a:gd name="connsiteY1178" fmla="*/ 1530148 h 1766146"/>
                  <a:gd name="connsiteX1179" fmla="*/ 568418 w 1870158"/>
                  <a:gd name="connsiteY1179" fmla="*/ 1532685 h 1766146"/>
                  <a:gd name="connsiteX1180" fmla="*/ 565881 w 1870158"/>
                  <a:gd name="connsiteY1180" fmla="*/ 1532685 h 1766146"/>
                  <a:gd name="connsiteX1181" fmla="*/ 565881 w 1870158"/>
                  <a:gd name="connsiteY1181" fmla="*/ 1535223 h 1766146"/>
                  <a:gd name="connsiteX1182" fmla="*/ 560805 w 1870158"/>
                  <a:gd name="connsiteY1182" fmla="*/ 1535223 h 1766146"/>
                  <a:gd name="connsiteX1183" fmla="*/ 558268 w 1870158"/>
                  <a:gd name="connsiteY1183" fmla="*/ 1532685 h 1766146"/>
                  <a:gd name="connsiteX1184" fmla="*/ 555730 w 1870158"/>
                  <a:gd name="connsiteY1184" fmla="*/ 1530148 h 1766146"/>
                  <a:gd name="connsiteX1185" fmla="*/ 553192 w 1870158"/>
                  <a:gd name="connsiteY1185" fmla="*/ 1527610 h 1766146"/>
                  <a:gd name="connsiteX1186" fmla="*/ 550655 w 1870158"/>
                  <a:gd name="connsiteY1186" fmla="*/ 1525072 h 1766146"/>
                  <a:gd name="connsiteX1187" fmla="*/ 540504 w 1870158"/>
                  <a:gd name="connsiteY1187" fmla="*/ 1525072 h 1766146"/>
                  <a:gd name="connsiteX1188" fmla="*/ 540504 w 1870158"/>
                  <a:gd name="connsiteY1188" fmla="*/ 1522535 h 1766146"/>
                  <a:gd name="connsiteX1189" fmla="*/ 537967 w 1870158"/>
                  <a:gd name="connsiteY1189" fmla="*/ 1522535 h 1766146"/>
                  <a:gd name="connsiteX1190" fmla="*/ 537967 w 1870158"/>
                  <a:gd name="connsiteY1190" fmla="*/ 1519997 h 1766146"/>
                  <a:gd name="connsiteX1191" fmla="*/ 535429 w 1870158"/>
                  <a:gd name="connsiteY1191" fmla="*/ 1517460 h 1766146"/>
                  <a:gd name="connsiteX1192" fmla="*/ 535429 w 1870158"/>
                  <a:gd name="connsiteY1192" fmla="*/ 1514922 h 1766146"/>
                  <a:gd name="connsiteX1193" fmla="*/ 532891 w 1870158"/>
                  <a:gd name="connsiteY1193" fmla="*/ 1512384 h 1766146"/>
                  <a:gd name="connsiteX1194" fmla="*/ 530354 w 1870158"/>
                  <a:gd name="connsiteY1194" fmla="*/ 1509847 h 1766146"/>
                  <a:gd name="connsiteX1195" fmla="*/ 527816 w 1870158"/>
                  <a:gd name="connsiteY1195" fmla="*/ 1509847 h 1766146"/>
                  <a:gd name="connsiteX1196" fmla="*/ 525279 w 1870158"/>
                  <a:gd name="connsiteY1196" fmla="*/ 1507309 h 1766146"/>
                  <a:gd name="connsiteX1197" fmla="*/ 522741 w 1870158"/>
                  <a:gd name="connsiteY1197" fmla="*/ 1504771 h 1766146"/>
                  <a:gd name="connsiteX1198" fmla="*/ 522741 w 1870158"/>
                  <a:gd name="connsiteY1198" fmla="*/ 1502234 h 1766146"/>
                  <a:gd name="connsiteX1199" fmla="*/ 515128 w 1870158"/>
                  <a:gd name="connsiteY1199" fmla="*/ 1502234 h 1766146"/>
                  <a:gd name="connsiteX1200" fmla="*/ 515128 w 1870158"/>
                  <a:gd name="connsiteY1200" fmla="*/ 1499696 h 1766146"/>
                  <a:gd name="connsiteX1201" fmla="*/ 512590 w 1870158"/>
                  <a:gd name="connsiteY1201" fmla="*/ 1497159 h 1766146"/>
                  <a:gd name="connsiteX1202" fmla="*/ 510053 w 1870158"/>
                  <a:gd name="connsiteY1202" fmla="*/ 1494621 h 1766146"/>
                  <a:gd name="connsiteX1203" fmla="*/ 504978 w 1870158"/>
                  <a:gd name="connsiteY1203" fmla="*/ 1492083 h 1766146"/>
                  <a:gd name="connsiteX1204" fmla="*/ 504978 w 1870158"/>
                  <a:gd name="connsiteY1204" fmla="*/ 1489545 h 1766146"/>
                  <a:gd name="connsiteX1205" fmla="*/ 502440 w 1870158"/>
                  <a:gd name="connsiteY1205" fmla="*/ 1489545 h 1766146"/>
                  <a:gd name="connsiteX1206" fmla="*/ 502440 w 1870158"/>
                  <a:gd name="connsiteY1206" fmla="*/ 1487008 h 1766146"/>
                  <a:gd name="connsiteX1207" fmla="*/ 494827 w 1870158"/>
                  <a:gd name="connsiteY1207" fmla="*/ 1489545 h 1766146"/>
                  <a:gd name="connsiteX1208" fmla="*/ 492289 w 1870158"/>
                  <a:gd name="connsiteY1208" fmla="*/ 1489545 h 1766146"/>
                  <a:gd name="connsiteX1209" fmla="*/ 489752 w 1870158"/>
                  <a:gd name="connsiteY1209" fmla="*/ 1487008 h 1766146"/>
                  <a:gd name="connsiteX1210" fmla="*/ 489752 w 1870158"/>
                  <a:gd name="connsiteY1210" fmla="*/ 1484471 h 1766146"/>
                  <a:gd name="connsiteX1211" fmla="*/ 487214 w 1870158"/>
                  <a:gd name="connsiteY1211" fmla="*/ 1484471 h 1766146"/>
                  <a:gd name="connsiteX1212" fmla="*/ 484676 w 1870158"/>
                  <a:gd name="connsiteY1212" fmla="*/ 1481933 h 1766146"/>
                  <a:gd name="connsiteX1213" fmla="*/ 482139 w 1870158"/>
                  <a:gd name="connsiteY1213" fmla="*/ 1479395 h 1766146"/>
                  <a:gd name="connsiteX1214" fmla="*/ 479601 w 1870158"/>
                  <a:gd name="connsiteY1214" fmla="*/ 1479395 h 1766146"/>
                  <a:gd name="connsiteX1215" fmla="*/ 477064 w 1870158"/>
                  <a:gd name="connsiteY1215" fmla="*/ 1476857 h 1766146"/>
                  <a:gd name="connsiteX1216" fmla="*/ 456763 w 1870158"/>
                  <a:gd name="connsiteY1216" fmla="*/ 1476857 h 1766146"/>
                  <a:gd name="connsiteX1217" fmla="*/ 454225 w 1870158"/>
                  <a:gd name="connsiteY1217" fmla="*/ 1474320 h 1766146"/>
                  <a:gd name="connsiteX1218" fmla="*/ 454225 w 1870158"/>
                  <a:gd name="connsiteY1218" fmla="*/ 1471782 h 1766146"/>
                  <a:gd name="connsiteX1219" fmla="*/ 438999 w 1870158"/>
                  <a:gd name="connsiteY1219" fmla="*/ 1471782 h 1766146"/>
                  <a:gd name="connsiteX1220" fmla="*/ 438999 w 1870158"/>
                  <a:gd name="connsiteY1220" fmla="*/ 1469245 h 1766146"/>
                  <a:gd name="connsiteX1221" fmla="*/ 436462 w 1870158"/>
                  <a:gd name="connsiteY1221" fmla="*/ 1469245 h 1766146"/>
                  <a:gd name="connsiteX1222" fmla="*/ 433924 w 1870158"/>
                  <a:gd name="connsiteY1222" fmla="*/ 1464169 h 1766146"/>
                  <a:gd name="connsiteX1223" fmla="*/ 431386 w 1870158"/>
                  <a:gd name="connsiteY1223" fmla="*/ 1464169 h 1766146"/>
                  <a:gd name="connsiteX1224" fmla="*/ 431386 w 1870158"/>
                  <a:gd name="connsiteY1224" fmla="*/ 1451481 h 1766146"/>
                  <a:gd name="connsiteX1225" fmla="*/ 428849 w 1870158"/>
                  <a:gd name="connsiteY1225" fmla="*/ 1448943 h 1766146"/>
                  <a:gd name="connsiteX1226" fmla="*/ 428849 w 1870158"/>
                  <a:gd name="connsiteY1226" fmla="*/ 1443868 h 1766146"/>
                  <a:gd name="connsiteX1227" fmla="*/ 426311 w 1870158"/>
                  <a:gd name="connsiteY1227" fmla="*/ 1441331 h 1766146"/>
                  <a:gd name="connsiteX1228" fmla="*/ 426311 w 1870158"/>
                  <a:gd name="connsiteY1228" fmla="*/ 1436255 h 1766146"/>
                  <a:gd name="connsiteX1229" fmla="*/ 423773 w 1870158"/>
                  <a:gd name="connsiteY1229" fmla="*/ 1433718 h 1766146"/>
                  <a:gd name="connsiteX1230" fmla="*/ 421236 w 1870158"/>
                  <a:gd name="connsiteY1230" fmla="*/ 1428643 h 1766146"/>
                  <a:gd name="connsiteX1231" fmla="*/ 418698 w 1870158"/>
                  <a:gd name="connsiteY1231" fmla="*/ 1423567 h 1766146"/>
                  <a:gd name="connsiteX1232" fmla="*/ 418698 w 1870158"/>
                  <a:gd name="connsiteY1232" fmla="*/ 1415954 h 1766146"/>
                  <a:gd name="connsiteX1233" fmla="*/ 416160 w 1870158"/>
                  <a:gd name="connsiteY1233" fmla="*/ 1415954 h 1766146"/>
                  <a:gd name="connsiteX1234" fmla="*/ 416160 w 1870158"/>
                  <a:gd name="connsiteY1234" fmla="*/ 1413417 h 1766146"/>
                  <a:gd name="connsiteX1235" fmla="*/ 418698 w 1870158"/>
                  <a:gd name="connsiteY1235" fmla="*/ 1405804 h 1766146"/>
                  <a:gd name="connsiteX1236" fmla="*/ 418698 w 1870158"/>
                  <a:gd name="connsiteY1236" fmla="*/ 1377890 h 1766146"/>
                  <a:gd name="connsiteX1237" fmla="*/ 413623 w 1870158"/>
                  <a:gd name="connsiteY1237" fmla="*/ 1377890 h 1766146"/>
                  <a:gd name="connsiteX1238" fmla="*/ 413623 w 1870158"/>
                  <a:gd name="connsiteY1238" fmla="*/ 1375352 h 1766146"/>
                  <a:gd name="connsiteX1239" fmla="*/ 411085 w 1870158"/>
                  <a:gd name="connsiteY1239" fmla="*/ 1377890 h 1766146"/>
                  <a:gd name="connsiteX1240" fmla="*/ 398397 w 1870158"/>
                  <a:gd name="connsiteY1240" fmla="*/ 1377890 h 1766146"/>
                  <a:gd name="connsiteX1241" fmla="*/ 398397 w 1870158"/>
                  <a:gd name="connsiteY1241" fmla="*/ 1380428 h 1766146"/>
                  <a:gd name="connsiteX1242" fmla="*/ 395859 w 1870158"/>
                  <a:gd name="connsiteY1242" fmla="*/ 1380428 h 1766146"/>
                  <a:gd name="connsiteX1243" fmla="*/ 395859 w 1870158"/>
                  <a:gd name="connsiteY1243" fmla="*/ 1382965 h 1766146"/>
                  <a:gd name="connsiteX1244" fmla="*/ 393322 w 1870158"/>
                  <a:gd name="connsiteY1244" fmla="*/ 1385503 h 1766146"/>
                  <a:gd name="connsiteX1245" fmla="*/ 390784 w 1870158"/>
                  <a:gd name="connsiteY1245" fmla="*/ 1388040 h 1766146"/>
                  <a:gd name="connsiteX1246" fmla="*/ 388247 w 1870158"/>
                  <a:gd name="connsiteY1246" fmla="*/ 1388040 h 1766146"/>
                  <a:gd name="connsiteX1247" fmla="*/ 383171 w 1870158"/>
                  <a:gd name="connsiteY1247" fmla="*/ 1393116 h 1766146"/>
                  <a:gd name="connsiteX1248" fmla="*/ 380634 w 1870158"/>
                  <a:gd name="connsiteY1248" fmla="*/ 1393116 h 1766146"/>
                  <a:gd name="connsiteX1249" fmla="*/ 380634 w 1870158"/>
                  <a:gd name="connsiteY1249" fmla="*/ 1395654 h 1766146"/>
                  <a:gd name="connsiteX1250" fmla="*/ 378096 w 1870158"/>
                  <a:gd name="connsiteY1250" fmla="*/ 1398191 h 1766146"/>
                  <a:gd name="connsiteX1251" fmla="*/ 378096 w 1870158"/>
                  <a:gd name="connsiteY1251" fmla="*/ 1400729 h 1766146"/>
                  <a:gd name="connsiteX1252" fmla="*/ 375558 w 1870158"/>
                  <a:gd name="connsiteY1252" fmla="*/ 1403266 h 1766146"/>
                  <a:gd name="connsiteX1253" fmla="*/ 365408 w 1870158"/>
                  <a:gd name="connsiteY1253" fmla="*/ 1403266 h 1766146"/>
                  <a:gd name="connsiteX1254" fmla="*/ 362870 w 1870158"/>
                  <a:gd name="connsiteY1254" fmla="*/ 1405804 h 1766146"/>
                  <a:gd name="connsiteX1255" fmla="*/ 357795 w 1870158"/>
                  <a:gd name="connsiteY1255" fmla="*/ 1405804 h 1766146"/>
                  <a:gd name="connsiteX1256" fmla="*/ 352720 w 1870158"/>
                  <a:gd name="connsiteY1256" fmla="*/ 1408342 h 1766146"/>
                  <a:gd name="connsiteX1257" fmla="*/ 347645 w 1870158"/>
                  <a:gd name="connsiteY1257" fmla="*/ 1410879 h 1766146"/>
                  <a:gd name="connsiteX1258" fmla="*/ 345107 w 1870158"/>
                  <a:gd name="connsiteY1258" fmla="*/ 1410879 h 1766146"/>
                  <a:gd name="connsiteX1259" fmla="*/ 345107 w 1870158"/>
                  <a:gd name="connsiteY1259" fmla="*/ 1408342 h 1766146"/>
                  <a:gd name="connsiteX1260" fmla="*/ 342569 w 1870158"/>
                  <a:gd name="connsiteY1260" fmla="*/ 1408342 h 1766146"/>
                  <a:gd name="connsiteX1261" fmla="*/ 342569 w 1870158"/>
                  <a:gd name="connsiteY1261" fmla="*/ 1405804 h 1766146"/>
                  <a:gd name="connsiteX1262" fmla="*/ 340032 w 1870158"/>
                  <a:gd name="connsiteY1262" fmla="*/ 1403266 h 1766146"/>
                  <a:gd name="connsiteX1263" fmla="*/ 342569 w 1870158"/>
                  <a:gd name="connsiteY1263" fmla="*/ 1400729 h 1766146"/>
                  <a:gd name="connsiteX1264" fmla="*/ 342569 w 1870158"/>
                  <a:gd name="connsiteY1264" fmla="*/ 1395654 h 1766146"/>
                  <a:gd name="connsiteX1265" fmla="*/ 340032 w 1870158"/>
                  <a:gd name="connsiteY1265" fmla="*/ 1393116 h 1766146"/>
                  <a:gd name="connsiteX1266" fmla="*/ 340032 w 1870158"/>
                  <a:gd name="connsiteY1266" fmla="*/ 1385503 h 1766146"/>
                  <a:gd name="connsiteX1267" fmla="*/ 337494 w 1870158"/>
                  <a:gd name="connsiteY1267" fmla="*/ 1380428 h 1766146"/>
                  <a:gd name="connsiteX1268" fmla="*/ 337494 w 1870158"/>
                  <a:gd name="connsiteY1268" fmla="*/ 1377890 h 1766146"/>
                  <a:gd name="connsiteX1269" fmla="*/ 340032 w 1870158"/>
                  <a:gd name="connsiteY1269" fmla="*/ 1377890 h 1766146"/>
                  <a:gd name="connsiteX1270" fmla="*/ 340032 w 1870158"/>
                  <a:gd name="connsiteY1270" fmla="*/ 1375352 h 1766146"/>
                  <a:gd name="connsiteX1271" fmla="*/ 342569 w 1870158"/>
                  <a:gd name="connsiteY1271" fmla="*/ 1370277 h 1766146"/>
                  <a:gd name="connsiteX1272" fmla="*/ 342569 w 1870158"/>
                  <a:gd name="connsiteY1272" fmla="*/ 1365202 h 1766146"/>
                  <a:gd name="connsiteX1273" fmla="*/ 337494 w 1870158"/>
                  <a:gd name="connsiteY1273" fmla="*/ 1362664 h 1766146"/>
                  <a:gd name="connsiteX1274" fmla="*/ 332419 w 1870158"/>
                  <a:gd name="connsiteY1274" fmla="*/ 1360126 h 1766146"/>
                  <a:gd name="connsiteX1275" fmla="*/ 329881 w 1870158"/>
                  <a:gd name="connsiteY1275" fmla="*/ 1355051 h 1766146"/>
                  <a:gd name="connsiteX1276" fmla="*/ 327344 w 1870158"/>
                  <a:gd name="connsiteY1276" fmla="*/ 1352514 h 1766146"/>
                  <a:gd name="connsiteX1277" fmla="*/ 327344 w 1870158"/>
                  <a:gd name="connsiteY1277" fmla="*/ 1347438 h 1766146"/>
                  <a:gd name="connsiteX1278" fmla="*/ 324806 w 1870158"/>
                  <a:gd name="connsiteY1278" fmla="*/ 1344901 h 1766146"/>
                  <a:gd name="connsiteX1279" fmla="*/ 324806 w 1870158"/>
                  <a:gd name="connsiteY1279" fmla="*/ 1337288 h 1766146"/>
                  <a:gd name="connsiteX1280" fmla="*/ 322268 w 1870158"/>
                  <a:gd name="connsiteY1280" fmla="*/ 1334750 h 1766146"/>
                  <a:gd name="connsiteX1281" fmla="*/ 322268 w 1870158"/>
                  <a:gd name="connsiteY1281" fmla="*/ 1332213 h 1766146"/>
                  <a:gd name="connsiteX1282" fmla="*/ 317193 w 1870158"/>
                  <a:gd name="connsiteY1282" fmla="*/ 1332213 h 1766146"/>
                  <a:gd name="connsiteX1283" fmla="*/ 312118 w 1870158"/>
                  <a:gd name="connsiteY1283" fmla="*/ 1329675 h 1766146"/>
                  <a:gd name="connsiteX1284" fmla="*/ 307042 w 1870158"/>
                  <a:gd name="connsiteY1284" fmla="*/ 1329675 h 1766146"/>
                  <a:gd name="connsiteX1285" fmla="*/ 307042 w 1870158"/>
                  <a:gd name="connsiteY1285" fmla="*/ 1332213 h 1766146"/>
                  <a:gd name="connsiteX1286" fmla="*/ 304505 w 1870158"/>
                  <a:gd name="connsiteY1286" fmla="*/ 1332213 h 1766146"/>
                  <a:gd name="connsiteX1287" fmla="*/ 304505 w 1870158"/>
                  <a:gd name="connsiteY1287" fmla="*/ 1334750 h 1766146"/>
                  <a:gd name="connsiteX1288" fmla="*/ 301967 w 1870158"/>
                  <a:gd name="connsiteY1288" fmla="*/ 1339826 h 1766146"/>
                  <a:gd name="connsiteX1289" fmla="*/ 301967 w 1870158"/>
                  <a:gd name="connsiteY1289" fmla="*/ 1342363 h 1766146"/>
                  <a:gd name="connsiteX1290" fmla="*/ 299430 w 1870158"/>
                  <a:gd name="connsiteY1290" fmla="*/ 1342363 h 1766146"/>
                  <a:gd name="connsiteX1291" fmla="*/ 299430 w 1870158"/>
                  <a:gd name="connsiteY1291" fmla="*/ 1344901 h 1766146"/>
                  <a:gd name="connsiteX1292" fmla="*/ 294354 w 1870158"/>
                  <a:gd name="connsiteY1292" fmla="*/ 1344901 h 1766146"/>
                  <a:gd name="connsiteX1293" fmla="*/ 291817 w 1870158"/>
                  <a:gd name="connsiteY1293" fmla="*/ 1347438 h 1766146"/>
                  <a:gd name="connsiteX1294" fmla="*/ 289279 w 1870158"/>
                  <a:gd name="connsiteY1294" fmla="*/ 1349976 h 1766146"/>
                  <a:gd name="connsiteX1295" fmla="*/ 286741 w 1870158"/>
                  <a:gd name="connsiteY1295" fmla="*/ 1355051 h 1766146"/>
                  <a:gd name="connsiteX1296" fmla="*/ 286741 w 1870158"/>
                  <a:gd name="connsiteY1296" fmla="*/ 1362664 h 1766146"/>
                  <a:gd name="connsiteX1297" fmla="*/ 284204 w 1870158"/>
                  <a:gd name="connsiteY1297" fmla="*/ 1365202 h 1766146"/>
                  <a:gd name="connsiteX1298" fmla="*/ 281666 w 1870158"/>
                  <a:gd name="connsiteY1298" fmla="*/ 1367740 h 1766146"/>
                  <a:gd name="connsiteX1299" fmla="*/ 279129 w 1870158"/>
                  <a:gd name="connsiteY1299" fmla="*/ 1370277 h 1766146"/>
                  <a:gd name="connsiteX1300" fmla="*/ 274053 w 1870158"/>
                  <a:gd name="connsiteY1300" fmla="*/ 1370277 h 1766146"/>
                  <a:gd name="connsiteX1301" fmla="*/ 274053 w 1870158"/>
                  <a:gd name="connsiteY1301" fmla="*/ 1372815 h 1766146"/>
                  <a:gd name="connsiteX1302" fmla="*/ 271516 w 1870158"/>
                  <a:gd name="connsiteY1302" fmla="*/ 1372815 h 1766146"/>
                  <a:gd name="connsiteX1303" fmla="*/ 271516 w 1870158"/>
                  <a:gd name="connsiteY1303" fmla="*/ 1375352 h 1766146"/>
                  <a:gd name="connsiteX1304" fmla="*/ 268978 w 1870158"/>
                  <a:gd name="connsiteY1304" fmla="*/ 1375352 h 1766146"/>
                  <a:gd name="connsiteX1305" fmla="*/ 266440 w 1870158"/>
                  <a:gd name="connsiteY1305" fmla="*/ 1377890 h 1766146"/>
                  <a:gd name="connsiteX1306" fmla="*/ 263903 w 1870158"/>
                  <a:gd name="connsiteY1306" fmla="*/ 1377890 h 1766146"/>
                  <a:gd name="connsiteX1307" fmla="*/ 258828 w 1870158"/>
                  <a:gd name="connsiteY1307" fmla="*/ 1382965 h 1766146"/>
                  <a:gd name="connsiteX1308" fmla="*/ 248677 w 1870158"/>
                  <a:gd name="connsiteY1308" fmla="*/ 1382965 h 1766146"/>
                  <a:gd name="connsiteX1309" fmla="*/ 235989 w 1870158"/>
                  <a:gd name="connsiteY1309" fmla="*/ 1390578 h 1766146"/>
                  <a:gd name="connsiteX1310" fmla="*/ 233451 w 1870158"/>
                  <a:gd name="connsiteY1310" fmla="*/ 1393116 h 1766146"/>
                  <a:gd name="connsiteX1311" fmla="*/ 233451 w 1870158"/>
                  <a:gd name="connsiteY1311" fmla="*/ 1395654 h 1766146"/>
                  <a:gd name="connsiteX1312" fmla="*/ 230914 w 1870158"/>
                  <a:gd name="connsiteY1312" fmla="*/ 1395654 h 1766146"/>
                  <a:gd name="connsiteX1313" fmla="*/ 230914 w 1870158"/>
                  <a:gd name="connsiteY1313" fmla="*/ 1400729 h 1766146"/>
                  <a:gd name="connsiteX1314" fmla="*/ 233451 w 1870158"/>
                  <a:gd name="connsiteY1314" fmla="*/ 1403266 h 1766146"/>
                  <a:gd name="connsiteX1315" fmla="*/ 233451 w 1870158"/>
                  <a:gd name="connsiteY1315" fmla="*/ 1405804 h 1766146"/>
                  <a:gd name="connsiteX1316" fmla="*/ 230914 w 1870158"/>
                  <a:gd name="connsiteY1316" fmla="*/ 1405804 h 1766146"/>
                  <a:gd name="connsiteX1317" fmla="*/ 230914 w 1870158"/>
                  <a:gd name="connsiteY1317" fmla="*/ 1408342 h 1766146"/>
                  <a:gd name="connsiteX1318" fmla="*/ 228376 w 1870158"/>
                  <a:gd name="connsiteY1318" fmla="*/ 1408342 h 1766146"/>
                  <a:gd name="connsiteX1319" fmla="*/ 225838 w 1870158"/>
                  <a:gd name="connsiteY1319" fmla="*/ 1410879 h 1766146"/>
                  <a:gd name="connsiteX1320" fmla="*/ 223301 w 1870158"/>
                  <a:gd name="connsiteY1320" fmla="*/ 1410879 h 1766146"/>
                  <a:gd name="connsiteX1321" fmla="*/ 220763 w 1870158"/>
                  <a:gd name="connsiteY1321" fmla="*/ 1413417 h 1766146"/>
                  <a:gd name="connsiteX1322" fmla="*/ 218225 w 1870158"/>
                  <a:gd name="connsiteY1322" fmla="*/ 1413417 h 1766146"/>
                  <a:gd name="connsiteX1323" fmla="*/ 218225 w 1870158"/>
                  <a:gd name="connsiteY1323" fmla="*/ 1410879 h 1766146"/>
                  <a:gd name="connsiteX1324" fmla="*/ 215688 w 1870158"/>
                  <a:gd name="connsiteY1324" fmla="*/ 1408342 h 1766146"/>
                  <a:gd name="connsiteX1325" fmla="*/ 213150 w 1870158"/>
                  <a:gd name="connsiteY1325" fmla="*/ 1408342 h 1766146"/>
                  <a:gd name="connsiteX1326" fmla="*/ 210613 w 1870158"/>
                  <a:gd name="connsiteY1326" fmla="*/ 1410879 h 1766146"/>
                  <a:gd name="connsiteX1327" fmla="*/ 208075 w 1870158"/>
                  <a:gd name="connsiteY1327" fmla="*/ 1415954 h 1766146"/>
                  <a:gd name="connsiteX1328" fmla="*/ 205537 w 1870158"/>
                  <a:gd name="connsiteY1328" fmla="*/ 1423567 h 1766146"/>
                  <a:gd name="connsiteX1329" fmla="*/ 203000 w 1870158"/>
                  <a:gd name="connsiteY1329" fmla="*/ 1433718 h 1766146"/>
                  <a:gd name="connsiteX1330" fmla="*/ 200462 w 1870158"/>
                  <a:gd name="connsiteY1330" fmla="*/ 1438793 h 1766146"/>
                  <a:gd name="connsiteX1331" fmla="*/ 200462 w 1870158"/>
                  <a:gd name="connsiteY1331" fmla="*/ 1441331 h 1766146"/>
                  <a:gd name="connsiteX1332" fmla="*/ 203000 w 1870158"/>
                  <a:gd name="connsiteY1332" fmla="*/ 1446406 h 1766146"/>
                  <a:gd name="connsiteX1333" fmla="*/ 205537 w 1870158"/>
                  <a:gd name="connsiteY1333" fmla="*/ 1446406 h 1766146"/>
                  <a:gd name="connsiteX1334" fmla="*/ 203000 w 1870158"/>
                  <a:gd name="connsiteY1334" fmla="*/ 1448943 h 1766146"/>
                  <a:gd name="connsiteX1335" fmla="*/ 203000 w 1870158"/>
                  <a:gd name="connsiteY1335" fmla="*/ 1454019 h 1766146"/>
                  <a:gd name="connsiteX1336" fmla="*/ 205537 w 1870158"/>
                  <a:gd name="connsiteY1336" fmla="*/ 1456557 h 1766146"/>
                  <a:gd name="connsiteX1337" fmla="*/ 208075 w 1870158"/>
                  <a:gd name="connsiteY1337" fmla="*/ 1464169 h 1766146"/>
                  <a:gd name="connsiteX1338" fmla="*/ 208075 w 1870158"/>
                  <a:gd name="connsiteY1338" fmla="*/ 1471782 h 1766146"/>
                  <a:gd name="connsiteX1339" fmla="*/ 205537 w 1870158"/>
                  <a:gd name="connsiteY1339" fmla="*/ 1469245 h 1766146"/>
                  <a:gd name="connsiteX1340" fmla="*/ 203000 w 1870158"/>
                  <a:gd name="connsiteY1340" fmla="*/ 1469245 h 1766146"/>
                  <a:gd name="connsiteX1341" fmla="*/ 203000 w 1870158"/>
                  <a:gd name="connsiteY1341" fmla="*/ 1466707 h 1766146"/>
                  <a:gd name="connsiteX1342" fmla="*/ 200462 w 1870158"/>
                  <a:gd name="connsiteY1342" fmla="*/ 1461632 h 1766146"/>
                  <a:gd name="connsiteX1343" fmla="*/ 197924 w 1870158"/>
                  <a:gd name="connsiteY1343" fmla="*/ 1456557 h 1766146"/>
                  <a:gd name="connsiteX1344" fmla="*/ 192849 w 1870158"/>
                  <a:gd name="connsiteY1344" fmla="*/ 1448943 h 1766146"/>
                  <a:gd name="connsiteX1345" fmla="*/ 190312 w 1870158"/>
                  <a:gd name="connsiteY1345" fmla="*/ 1443868 h 1766146"/>
                  <a:gd name="connsiteX1346" fmla="*/ 170021 w 1870158"/>
                  <a:gd name="connsiteY1346" fmla="*/ 1418503 h 1766146"/>
                  <a:gd name="connsiteX1347" fmla="*/ 149720 w 1870158"/>
                  <a:gd name="connsiteY1347" fmla="*/ 1390589 h 1766146"/>
                  <a:gd name="connsiteX1348" fmla="*/ 149720 w 1870158"/>
                  <a:gd name="connsiteY1348" fmla="*/ 1388051 h 1766146"/>
                  <a:gd name="connsiteX1349" fmla="*/ 147182 w 1870158"/>
                  <a:gd name="connsiteY1349" fmla="*/ 1385513 h 1766146"/>
                  <a:gd name="connsiteX1350" fmla="*/ 147182 w 1870158"/>
                  <a:gd name="connsiteY1350" fmla="*/ 1370288 h 1766146"/>
                  <a:gd name="connsiteX1351" fmla="*/ 144645 w 1870158"/>
                  <a:gd name="connsiteY1351" fmla="*/ 1367750 h 1766146"/>
                  <a:gd name="connsiteX1352" fmla="*/ 142107 w 1870158"/>
                  <a:gd name="connsiteY1352" fmla="*/ 1365212 h 1766146"/>
                  <a:gd name="connsiteX1353" fmla="*/ 142107 w 1870158"/>
                  <a:gd name="connsiteY1353" fmla="*/ 1362675 h 1766146"/>
                  <a:gd name="connsiteX1354" fmla="*/ 139570 w 1870158"/>
                  <a:gd name="connsiteY1354" fmla="*/ 1360137 h 1766146"/>
                  <a:gd name="connsiteX1355" fmla="*/ 137032 w 1870158"/>
                  <a:gd name="connsiteY1355" fmla="*/ 1360137 h 1766146"/>
                  <a:gd name="connsiteX1356" fmla="*/ 137032 w 1870158"/>
                  <a:gd name="connsiteY1356" fmla="*/ 1357600 h 1766146"/>
                  <a:gd name="connsiteX1357" fmla="*/ 124344 w 1870158"/>
                  <a:gd name="connsiteY1357" fmla="*/ 1357600 h 1766146"/>
                  <a:gd name="connsiteX1358" fmla="*/ 124344 w 1870158"/>
                  <a:gd name="connsiteY1358" fmla="*/ 1355062 h 1766146"/>
                  <a:gd name="connsiteX1359" fmla="*/ 119269 w 1870158"/>
                  <a:gd name="connsiteY1359" fmla="*/ 1355062 h 1766146"/>
                  <a:gd name="connsiteX1360" fmla="*/ 119269 w 1870158"/>
                  <a:gd name="connsiteY1360" fmla="*/ 1349987 h 1766146"/>
                  <a:gd name="connsiteX1361" fmla="*/ 101505 w 1870158"/>
                  <a:gd name="connsiteY1361" fmla="*/ 1324621 h 1766146"/>
                  <a:gd name="connsiteX1362" fmla="*/ 101505 w 1870158"/>
                  <a:gd name="connsiteY1362" fmla="*/ 1322083 h 1766146"/>
                  <a:gd name="connsiteX1363" fmla="*/ 98968 w 1870158"/>
                  <a:gd name="connsiteY1363" fmla="*/ 1322083 h 1766146"/>
                  <a:gd name="connsiteX1364" fmla="*/ 101505 w 1870158"/>
                  <a:gd name="connsiteY1364" fmla="*/ 1319546 h 1766146"/>
                  <a:gd name="connsiteX1365" fmla="*/ 98968 w 1870158"/>
                  <a:gd name="connsiteY1365" fmla="*/ 1319546 h 1766146"/>
                  <a:gd name="connsiteX1366" fmla="*/ 98968 w 1870158"/>
                  <a:gd name="connsiteY1366" fmla="*/ 1317008 h 1766146"/>
                  <a:gd name="connsiteX1367" fmla="*/ 88817 w 1870158"/>
                  <a:gd name="connsiteY1367" fmla="*/ 1317008 h 1766146"/>
                  <a:gd name="connsiteX1368" fmla="*/ 88817 w 1870158"/>
                  <a:gd name="connsiteY1368" fmla="*/ 1306857 h 1766146"/>
                  <a:gd name="connsiteX1369" fmla="*/ 86279 w 1870158"/>
                  <a:gd name="connsiteY1369" fmla="*/ 1306857 h 1766146"/>
                  <a:gd name="connsiteX1370" fmla="*/ 83742 w 1870158"/>
                  <a:gd name="connsiteY1370" fmla="*/ 1304320 h 1766146"/>
                  <a:gd name="connsiteX1371" fmla="*/ 76129 w 1870158"/>
                  <a:gd name="connsiteY1371" fmla="*/ 1304320 h 1766146"/>
                  <a:gd name="connsiteX1372" fmla="*/ 73591 w 1870158"/>
                  <a:gd name="connsiteY1372" fmla="*/ 1301782 h 1766146"/>
                  <a:gd name="connsiteX1373" fmla="*/ 73591 w 1870158"/>
                  <a:gd name="connsiteY1373" fmla="*/ 1299245 h 1766146"/>
                  <a:gd name="connsiteX1374" fmla="*/ 71054 w 1870158"/>
                  <a:gd name="connsiteY1374" fmla="*/ 1299245 h 1766146"/>
                  <a:gd name="connsiteX1375" fmla="*/ 68516 w 1870158"/>
                  <a:gd name="connsiteY1375" fmla="*/ 1296707 h 1766146"/>
                  <a:gd name="connsiteX1376" fmla="*/ 63441 w 1870158"/>
                  <a:gd name="connsiteY1376" fmla="*/ 1296707 h 1766146"/>
                  <a:gd name="connsiteX1377" fmla="*/ 60903 w 1870158"/>
                  <a:gd name="connsiteY1377" fmla="*/ 1294169 h 1766146"/>
                  <a:gd name="connsiteX1378" fmla="*/ 60903 w 1870158"/>
                  <a:gd name="connsiteY1378" fmla="*/ 1291632 h 1766146"/>
                  <a:gd name="connsiteX1379" fmla="*/ 58365 w 1870158"/>
                  <a:gd name="connsiteY1379" fmla="*/ 1291632 h 1766146"/>
                  <a:gd name="connsiteX1380" fmla="*/ 55828 w 1870158"/>
                  <a:gd name="connsiteY1380" fmla="*/ 1289094 h 1766146"/>
                  <a:gd name="connsiteX1381" fmla="*/ 53290 w 1870158"/>
                  <a:gd name="connsiteY1381" fmla="*/ 1289094 h 1766146"/>
                  <a:gd name="connsiteX1382" fmla="*/ 53290 w 1870158"/>
                  <a:gd name="connsiteY1382" fmla="*/ 1284019 h 1766146"/>
                  <a:gd name="connsiteX1383" fmla="*/ 50753 w 1870158"/>
                  <a:gd name="connsiteY1383" fmla="*/ 1281481 h 1766146"/>
                  <a:gd name="connsiteX1384" fmla="*/ 50753 w 1870158"/>
                  <a:gd name="connsiteY1384" fmla="*/ 1273868 h 1766146"/>
                  <a:gd name="connsiteX1385" fmla="*/ 48215 w 1870158"/>
                  <a:gd name="connsiteY1385" fmla="*/ 1271331 h 1766146"/>
                  <a:gd name="connsiteX1386" fmla="*/ 43140 w 1870158"/>
                  <a:gd name="connsiteY1386" fmla="*/ 1271331 h 1766146"/>
                  <a:gd name="connsiteX1387" fmla="*/ 43140 w 1870158"/>
                  <a:gd name="connsiteY1387" fmla="*/ 1273868 h 1766146"/>
                  <a:gd name="connsiteX1388" fmla="*/ 40602 w 1870158"/>
                  <a:gd name="connsiteY1388" fmla="*/ 1276406 h 1766146"/>
                  <a:gd name="connsiteX1389" fmla="*/ 35527 w 1870158"/>
                  <a:gd name="connsiteY1389" fmla="*/ 1276406 h 1766146"/>
                  <a:gd name="connsiteX1390" fmla="*/ 35527 w 1870158"/>
                  <a:gd name="connsiteY1390" fmla="*/ 1278944 h 1766146"/>
                  <a:gd name="connsiteX1391" fmla="*/ 30452 w 1870158"/>
                  <a:gd name="connsiteY1391" fmla="*/ 1278944 h 1766146"/>
                  <a:gd name="connsiteX1392" fmla="*/ 30452 w 1870158"/>
                  <a:gd name="connsiteY1392" fmla="*/ 1276406 h 1766146"/>
                  <a:gd name="connsiteX1393" fmla="*/ 22839 w 1870158"/>
                  <a:gd name="connsiteY1393" fmla="*/ 1276406 h 1766146"/>
                  <a:gd name="connsiteX1394" fmla="*/ 22839 w 1870158"/>
                  <a:gd name="connsiteY1394" fmla="*/ 1273868 h 1766146"/>
                  <a:gd name="connsiteX1395" fmla="*/ 20301 w 1870158"/>
                  <a:gd name="connsiteY1395" fmla="*/ 1273868 h 1766146"/>
                  <a:gd name="connsiteX1396" fmla="*/ 17763 w 1870158"/>
                  <a:gd name="connsiteY1396" fmla="*/ 1271331 h 1766146"/>
                  <a:gd name="connsiteX1397" fmla="*/ 15226 w 1870158"/>
                  <a:gd name="connsiteY1397" fmla="*/ 1268793 h 1766146"/>
                  <a:gd name="connsiteX1398" fmla="*/ 12688 w 1870158"/>
                  <a:gd name="connsiteY1398" fmla="*/ 1266256 h 1766146"/>
                  <a:gd name="connsiteX1399" fmla="*/ 12688 w 1870158"/>
                  <a:gd name="connsiteY1399" fmla="*/ 1263718 h 1766146"/>
                  <a:gd name="connsiteX1400" fmla="*/ 10151 w 1870158"/>
                  <a:gd name="connsiteY1400" fmla="*/ 1263718 h 1766146"/>
                  <a:gd name="connsiteX1401" fmla="*/ 10151 w 1870158"/>
                  <a:gd name="connsiteY1401" fmla="*/ 1258642 h 1766146"/>
                  <a:gd name="connsiteX1402" fmla="*/ 7613 w 1870158"/>
                  <a:gd name="connsiteY1402" fmla="*/ 1258642 h 1766146"/>
                  <a:gd name="connsiteX1403" fmla="*/ 10151 w 1870158"/>
                  <a:gd name="connsiteY1403" fmla="*/ 1258642 h 1766146"/>
                  <a:gd name="connsiteX1404" fmla="*/ 10151 w 1870158"/>
                  <a:gd name="connsiteY1404" fmla="*/ 1238342 h 1766146"/>
                  <a:gd name="connsiteX1405" fmla="*/ 7613 w 1870158"/>
                  <a:gd name="connsiteY1405" fmla="*/ 1235804 h 1766146"/>
                  <a:gd name="connsiteX1406" fmla="*/ 7613 w 1870158"/>
                  <a:gd name="connsiteY1406" fmla="*/ 1233266 h 1766146"/>
                  <a:gd name="connsiteX1407" fmla="*/ 2538 w 1870158"/>
                  <a:gd name="connsiteY1407" fmla="*/ 1233266 h 1766146"/>
                  <a:gd name="connsiteX1408" fmla="*/ 2538 w 1870158"/>
                  <a:gd name="connsiteY1408" fmla="*/ 1230729 h 1766146"/>
                  <a:gd name="connsiteX1409" fmla="*/ 0 w 1870158"/>
                  <a:gd name="connsiteY1409" fmla="*/ 1230729 h 1766146"/>
                  <a:gd name="connsiteX1410" fmla="*/ 0 w 1870158"/>
                  <a:gd name="connsiteY1410" fmla="*/ 1225653 h 1766146"/>
                  <a:gd name="connsiteX1411" fmla="*/ 5075 w 1870158"/>
                  <a:gd name="connsiteY1411" fmla="*/ 1225653 h 1766146"/>
                  <a:gd name="connsiteX1412" fmla="*/ 5075 w 1870158"/>
                  <a:gd name="connsiteY1412" fmla="*/ 1223116 h 1766146"/>
                  <a:gd name="connsiteX1413" fmla="*/ 2538 w 1870158"/>
                  <a:gd name="connsiteY1413" fmla="*/ 1220578 h 1766146"/>
                  <a:gd name="connsiteX1414" fmla="*/ 0 w 1870158"/>
                  <a:gd name="connsiteY1414" fmla="*/ 1218040 h 1766146"/>
                  <a:gd name="connsiteX1415" fmla="*/ 0 w 1870158"/>
                  <a:gd name="connsiteY1415" fmla="*/ 1215503 h 1766146"/>
                  <a:gd name="connsiteX1416" fmla="*/ 2538 w 1870158"/>
                  <a:gd name="connsiteY1416" fmla="*/ 1215503 h 1766146"/>
                  <a:gd name="connsiteX1417" fmla="*/ 2538 w 1870158"/>
                  <a:gd name="connsiteY1417" fmla="*/ 1212965 h 1766146"/>
                  <a:gd name="connsiteX1418" fmla="*/ 5075 w 1870158"/>
                  <a:gd name="connsiteY1418" fmla="*/ 1210428 h 1766146"/>
                  <a:gd name="connsiteX1419" fmla="*/ 5075 w 1870158"/>
                  <a:gd name="connsiteY1419" fmla="*/ 1207890 h 1766146"/>
                  <a:gd name="connsiteX1420" fmla="*/ 7613 w 1870158"/>
                  <a:gd name="connsiteY1420" fmla="*/ 1207890 h 1766146"/>
                  <a:gd name="connsiteX1421" fmla="*/ 10151 w 1870158"/>
                  <a:gd name="connsiteY1421" fmla="*/ 1205352 h 1766146"/>
                  <a:gd name="connsiteX1422" fmla="*/ 12688 w 1870158"/>
                  <a:gd name="connsiteY1422" fmla="*/ 1202815 h 1766146"/>
                  <a:gd name="connsiteX1423" fmla="*/ 12688 w 1870158"/>
                  <a:gd name="connsiteY1423" fmla="*/ 1200277 h 1766146"/>
                  <a:gd name="connsiteX1424" fmla="*/ 25376 w 1870158"/>
                  <a:gd name="connsiteY1424" fmla="*/ 1200277 h 1766146"/>
                  <a:gd name="connsiteX1425" fmla="*/ 25376 w 1870158"/>
                  <a:gd name="connsiteY1425" fmla="*/ 1197739 h 1766146"/>
                  <a:gd name="connsiteX1426" fmla="*/ 27914 w 1870158"/>
                  <a:gd name="connsiteY1426" fmla="*/ 1197739 h 1766146"/>
                  <a:gd name="connsiteX1427" fmla="*/ 27914 w 1870158"/>
                  <a:gd name="connsiteY1427" fmla="*/ 1195202 h 1766146"/>
                  <a:gd name="connsiteX1428" fmla="*/ 30452 w 1870158"/>
                  <a:gd name="connsiteY1428" fmla="*/ 1192664 h 1766146"/>
                  <a:gd name="connsiteX1429" fmla="*/ 40602 w 1870158"/>
                  <a:gd name="connsiteY1429" fmla="*/ 1192664 h 1766146"/>
                  <a:gd name="connsiteX1430" fmla="*/ 40602 w 1870158"/>
                  <a:gd name="connsiteY1430" fmla="*/ 1195202 h 1766146"/>
                  <a:gd name="connsiteX1431" fmla="*/ 43140 w 1870158"/>
                  <a:gd name="connsiteY1431" fmla="*/ 1195202 h 1766146"/>
                  <a:gd name="connsiteX1432" fmla="*/ 43140 w 1870158"/>
                  <a:gd name="connsiteY1432" fmla="*/ 1192664 h 1766146"/>
                  <a:gd name="connsiteX1433" fmla="*/ 45677 w 1870158"/>
                  <a:gd name="connsiteY1433" fmla="*/ 1192664 h 1766146"/>
                  <a:gd name="connsiteX1434" fmla="*/ 45677 w 1870158"/>
                  <a:gd name="connsiteY1434" fmla="*/ 1185051 h 1766146"/>
                  <a:gd name="connsiteX1435" fmla="*/ 43140 w 1870158"/>
                  <a:gd name="connsiteY1435" fmla="*/ 1182514 h 1766146"/>
                  <a:gd name="connsiteX1436" fmla="*/ 40602 w 1870158"/>
                  <a:gd name="connsiteY1436" fmla="*/ 1179976 h 1766146"/>
                  <a:gd name="connsiteX1437" fmla="*/ 40602 w 1870158"/>
                  <a:gd name="connsiteY1437" fmla="*/ 1174901 h 1766146"/>
                  <a:gd name="connsiteX1438" fmla="*/ 43140 w 1870158"/>
                  <a:gd name="connsiteY1438" fmla="*/ 1172363 h 1766146"/>
                  <a:gd name="connsiteX1439" fmla="*/ 43140 w 1870158"/>
                  <a:gd name="connsiteY1439" fmla="*/ 1167288 h 1766146"/>
                  <a:gd name="connsiteX1440" fmla="*/ 45677 w 1870158"/>
                  <a:gd name="connsiteY1440" fmla="*/ 1167288 h 1766146"/>
                  <a:gd name="connsiteX1441" fmla="*/ 45677 w 1870158"/>
                  <a:gd name="connsiteY1441" fmla="*/ 1164751 h 1766146"/>
                  <a:gd name="connsiteX1442" fmla="*/ 48215 w 1870158"/>
                  <a:gd name="connsiteY1442" fmla="*/ 1164751 h 1766146"/>
                  <a:gd name="connsiteX1443" fmla="*/ 48215 w 1870158"/>
                  <a:gd name="connsiteY1443" fmla="*/ 1162213 h 1766146"/>
                  <a:gd name="connsiteX1444" fmla="*/ 50753 w 1870158"/>
                  <a:gd name="connsiteY1444" fmla="*/ 1159675 h 1766146"/>
                  <a:gd name="connsiteX1445" fmla="*/ 53290 w 1870158"/>
                  <a:gd name="connsiteY1445" fmla="*/ 1157137 h 1766146"/>
                  <a:gd name="connsiteX1446" fmla="*/ 55828 w 1870158"/>
                  <a:gd name="connsiteY1446" fmla="*/ 1157137 h 1766146"/>
                  <a:gd name="connsiteX1447" fmla="*/ 55828 w 1870158"/>
                  <a:gd name="connsiteY1447" fmla="*/ 1154600 h 1766146"/>
                  <a:gd name="connsiteX1448" fmla="*/ 63441 w 1870158"/>
                  <a:gd name="connsiteY1448" fmla="*/ 1154600 h 1766146"/>
                  <a:gd name="connsiteX1449" fmla="*/ 65978 w 1870158"/>
                  <a:gd name="connsiteY1449" fmla="*/ 1152062 h 1766146"/>
                  <a:gd name="connsiteX1450" fmla="*/ 65978 w 1870158"/>
                  <a:gd name="connsiteY1450" fmla="*/ 1149525 h 1766146"/>
                  <a:gd name="connsiteX1451" fmla="*/ 63441 w 1870158"/>
                  <a:gd name="connsiteY1451" fmla="*/ 1146987 h 1766146"/>
                  <a:gd name="connsiteX1452" fmla="*/ 60903 w 1870158"/>
                  <a:gd name="connsiteY1452" fmla="*/ 1144449 h 1766146"/>
                  <a:gd name="connsiteX1453" fmla="*/ 60903 w 1870158"/>
                  <a:gd name="connsiteY1453" fmla="*/ 1136837 h 1766146"/>
                  <a:gd name="connsiteX1454" fmla="*/ 63441 w 1870158"/>
                  <a:gd name="connsiteY1454" fmla="*/ 1134299 h 1766146"/>
                  <a:gd name="connsiteX1455" fmla="*/ 65978 w 1870158"/>
                  <a:gd name="connsiteY1455" fmla="*/ 1134299 h 1766146"/>
                  <a:gd name="connsiteX1456" fmla="*/ 68516 w 1870158"/>
                  <a:gd name="connsiteY1456" fmla="*/ 1131761 h 1766146"/>
                  <a:gd name="connsiteX1457" fmla="*/ 68516 w 1870158"/>
                  <a:gd name="connsiteY1457" fmla="*/ 1126686 h 1766146"/>
                  <a:gd name="connsiteX1458" fmla="*/ 71054 w 1870158"/>
                  <a:gd name="connsiteY1458" fmla="*/ 1124148 h 1766146"/>
                  <a:gd name="connsiteX1459" fmla="*/ 73591 w 1870158"/>
                  <a:gd name="connsiteY1459" fmla="*/ 1121611 h 1766146"/>
                  <a:gd name="connsiteX1460" fmla="*/ 73591 w 1870158"/>
                  <a:gd name="connsiteY1460" fmla="*/ 1119073 h 1766146"/>
                  <a:gd name="connsiteX1461" fmla="*/ 76129 w 1870158"/>
                  <a:gd name="connsiteY1461" fmla="*/ 1116535 h 1766146"/>
                  <a:gd name="connsiteX1462" fmla="*/ 78666 w 1870158"/>
                  <a:gd name="connsiteY1462" fmla="*/ 1116535 h 1766146"/>
                  <a:gd name="connsiteX1463" fmla="*/ 78666 w 1870158"/>
                  <a:gd name="connsiteY1463" fmla="*/ 1113998 h 1766146"/>
                  <a:gd name="connsiteX1464" fmla="*/ 81204 w 1870158"/>
                  <a:gd name="connsiteY1464" fmla="*/ 1113998 h 1766146"/>
                  <a:gd name="connsiteX1465" fmla="*/ 81204 w 1870158"/>
                  <a:gd name="connsiteY1465" fmla="*/ 1108923 h 1766146"/>
                  <a:gd name="connsiteX1466" fmla="*/ 78666 w 1870158"/>
                  <a:gd name="connsiteY1466" fmla="*/ 1106385 h 1766146"/>
                  <a:gd name="connsiteX1467" fmla="*/ 78666 w 1870158"/>
                  <a:gd name="connsiteY1467" fmla="*/ 1103847 h 1766146"/>
                  <a:gd name="connsiteX1468" fmla="*/ 81204 w 1870158"/>
                  <a:gd name="connsiteY1468" fmla="*/ 1103847 h 1766146"/>
                  <a:gd name="connsiteX1469" fmla="*/ 81204 w 1870158"/>
                  <a:gd name="connsiteY1469" fmla="*/ 1101310 h 1766146"/>
                  <a:gd name="connsiteX1470" fmla="*/ 88817 w 1870158"/>
                  <a:gd name="connsiteY1470" fmla="*/ 1101310 h 1766146"/>
                  <a:gd name="connsiteX1471" fmla="*/ 88817 w 1870158"/>
                  <a:gd name="connsiteY1471" fmla="*/ 1093697 h 1766146"/>
                  <a:gd name="connsiteX1472" fmla="*/ 91355 w 1870158"/>
                  <a:gd name="connsiteY1472" fmla="*/ 1091159 h 1766146"/>
                  <a:gd name="connsiteX1473" fmla="*/ 93892 w 1870158"/>
                  <a:gd name="connsiteY1473" fmla="*/ 1091159 h 1766146"/>
                  <a:gd name="connsiteX1474" fmla="*/ 93892 w 1870158"/>
                  <a:gd name="connsiteY1474" fmla="*/ 1088622 h 1766146"/>
                  <a:gd name="connsiteX1475" fmla="*/ 96430 w 1870158"/>
                  <a:gd name="connsiteY1475" fmla="*/ 1088622 h 1766146"/>
                  <a:gd name="connsiteX1476" fmla="*/ 96430 w 1870158"/>
                  <a:gd name="connsiteY1476" fmla="*/ 1086084 h 1766146"/>
                  <a:gd name="connsiteX1477" fmla="*/ 101505 w 1870158"/>
                  <a:gd name="connsiteY1477" fmla="*/ 1086084 h 1766146"/>
                  <a:gd name="connsiteX1478" fmla="*/ 101505 w 1870158"/>
                  <a:gd name="connsiteY1478" fmla="*/ 1083546 h 1766146"/>
                  <a:gd name="connsiteX1479" fmla="*/ 106580 w 1870158"/>
                  <a:gd name="connsiteY1479" fmla="*/ 1083546 h 1766146"/>
                  <a:gd name="connsiteX1480" fmla="*/ 106580 w 1870158"/>
                  <a:gd name="connsiteY1480" fmla="*/ 1086084 h 1766146"/>
                  <a:gd name="connsiteX1481" fmla="*/ 109118 w 1870158"/>
                  <a:gd name="connsiteY1481" fmla="*/ 1086084 h 1766146"/>
                  <a:gd name="connsiteX1482" fmla="*/ 109118 w 1870158"/>
                  <a:gd name="connsiteY1482" fmla="*/ 1083546 h 1766146"/>
                  <a:gd name="connsiteX1483" fmla="*/ 111656 w 1870158"/>
                  <a:gd name="connsiteY1483" fmla="*/ 1083546 h 1766146"/>
                  <a:gd name="connsiteX1484" fmla="*/ 111656 w 1870158"/>
                  <a:gd name="connsiteY1484" fmla="*/ 1063256 h 1766146"/>
                  <a:gd name="connsiteX1485" fmla="*/ 109118 w 1870158"/>
                  <a:gd name="connsiteY1485" fmla="*/ 1063256 h 1766146"/>
                  <a:gd name="connsiteX1486" fmla="*/ 104043 w 1870158"/>
                  <a:gd name="connsiteY1486" fmla="*/ 1060718 h 1766146"/>
                  <a:gd name="connsiteX1487" fmla="*/ 101505 w 1870158"/>
                  <a:gd name="connsiteY1487" fmla="*/ 1060718 h 1766146"/>
                  <a:gd name="connsiteX1488" fmla="*/ 98968 w 1870158"/>
                  <a:gd name="connsiteY1488" fmla="*/ 1058181 h 1766146"/>
                  <a:gd name="connsiteX1489" fmla="*/ 98968 w 1870158"/>
                  <a:gd name="connsiteY1489" fmla="*/ 1055643 h 1766146"/>
                  <a:gd name="connsiteX1490" fmla="*/ 91355 w 1870158"/>
                  <a:gd name="connsiteY1490" fmla="*/ 1055643 h 1766146"/>
                  <a:gd name="connsiteX1491" fmla="*/ 91355 w 1870158"/>
                  <a:gd name="connsiteY1491" fmla="*/ 1053105 h 1766146"/>
                  <a:gd name="connsiteX1492" fmla="*/ 88817 w 1870158"/>
                  <a:gd name="connsiteY1492" fmla="*/ 1053105 h 1766146"/>
                  <a:gd name="connsiteX1493" fmla="*/ 88817 w 1870158"/>
                  <a:gd name="connsiteY1493" fmla="*/ 1048030 h 1766146"/>
                  <a:gd name="connsiteX1494" fmla="*/ 91355 w 1870158"/>
                  <a:gd name="connsiteY1494" fmla="*/ 1048030 h 1766146"/>
                  <a:gd name="connsiteX1495" fmla="*/ 93892 w 1870158"/>
                  <a:gd name="connsiteY1495" fmla="*/ 1045492 h 1766146"/>
                  <a:gd name="connsiteX1496" fmla="*/ 93892 w 1870158"/>
                  <a:gd name="connsiteY1496" fmla="*/ 1032804 h 1766146"/>
                  <a:gd name="connsiteX1497" fmla="*/ 91355 w 1870158"/>
                  <a:gd name="connsiteY1497" fmla="*/ 1032804 h 1766146"/>
                  <a:gd name="connsiteX1498" fmla="*/ 91355 w 1870158"/>
                  <a:gd name="connsiteY1498" fmla="*/ 1030267 h 1766146"/>
                  <a:gd name="connsiteX1499" fmla="*/ 88817 w 1870158"/>
                  <a:gd name="connsiteY1499" fmla="*/ 1030267 h 1766146"/>
                  <a:gd name="connsiteX1500" fmla="*/ 88817 w 1870158"/>
                  <a:gd name="connsiteY1500" fmla="*/ 1025191 h 1766146"/>
                  <a:gd name="connsiteX1501" fmla="*/ 86279 w 1870158"/>
                  <a:gd name="connsiteY1501" fmla="*/ 1022654 h 1766146"/>
                  <a:gd name="connsiteX1502" fmla="*/ 83742 w 1870158"/>
                  <a:gd name="connsiteY1502" fmla="*/ 1022654 h 1766146"/>
                  <a:gd name="connsiteX1503" fmla="*/ 83742 w 1870158"/>
                  <a:gd name="connsiteY1503" fmla="*/ 1015041 h 1766146"/>
                  <a:gd name="connsiteX1504" fmla="*/ 81204 w 1870158"/>
                  <a:gd name="connsiteY1504" fmla="*/ 1015041 h 1766146"/>
                  <a:gd name="connsiteX1505" fmla="*/ 78666 w 1870158"/>
                  <a:gd name="connsiteY1505" fmla="*/ 1012503 h 1766146"/>
                  <a:gd name="connsiteX1506" fmla="*/ 76129 w 1870158"/>
                  <a:gd name="connsiteY1506" fmla="*/ 1012503 h 1766146"/>
                  <a:gd name="connsiteX1507" fmla="*/ 76129 w 1870158"/>
                  <a:gd name="connsiteY1507" fmla="*/ 1004890 h 1766146"/>
                  <a:gd name="connsiteX1508" fmla="*/ 78666 w 1870158"/>
                  <a:gd name="connsiteY1508" fmla="*/ 1002353 h 1766146"/>
                  <a:gd name="connsiteX1509" fmla="*/ 78666 w 1870158"/>
                  <a:gd name="connsiteY1509" fmla="*/ 999815 h 1766146"/>
                  <a:gd name="connsiteX1510" fmla="*/ 81204 w 1870158"/>
                  <a:gd name="connsiteY1510" fmla="*/ 999815 h 1766146"/>
                  <a:gd name="connsiteX1511" fmla="*/ 81204 w 1870158"/>
                  <a:gd name="connsiteY1511" fmla="*/ 997278 h 1766146"/>
                  <a:gd name="connsiteX1512" fmla="*/ 86279 w 1870158"/>
                  <a:gd name="connsiteY1512" fmla="*/ 997278 h 1766146"/>
                  <a:gd name="connsiteX1513" fmla="*/ 86279 w 1870158"/>
                  <a:gd name="connsiteY1513" fmla="*/ 994740 h 1766146"/>
                  <a:gd name="connsiteX1514" fmla="*/ 83742 w 1870158"/>
                  <a:gd name="connsiteY1514" fmla="*/ 994740 h 1766146"/>
                  <a:gd name="connsiteX1515" fmla="*/ 83742 w 1870158"/>
                  <a:gd name="connsiteY1515" fmla="*/ 989664 h 1766146"/>
                  <a:gd name="connsiteX1516" fmla="*/ 86279 w 1870158"/>
                  <a:gd name="connsiteY1516" fmla="*/ 989664 h 1766146"/>
                  <a:gd name="connsiteX1517" fmla="*/ 86279 w 1870158"/>
                  <a:gd name="connsiteY1517" fmla="*/ 987127 h 1766146"/>
                  <a:gd name="connsiteX1518" fmla="*/ 81204 w 1870158"/>
                  <a:gd name="connsiteY1518" fmla="*/ 987127 h 1766146"/>
                  <a:gd name="connsiteX1519" fmla="*/ 81204 w 1870158"/>
                  <a:gd name="connsiteY1519" fmla="*/ 989664 h 1766146"/>
                  <a:gd name="connsiteX1520" fmla="*/ 78666 w 1870158"/>
                  <a:gd name="connsiteY1520" fmla="*/ 987127 h 1766146"/>
                  <a:gd name="connsiteX1521" fmla="*/ 78666 w 1870158"/>
                  <a:gd name="connsiteY1521" fmla="*/ 984589 h 1766146"/>
                  <a:gd name="connsiteX1522" fmla="*/ 76129 w 1870158"/>
                  <a:gd name="connsiteY1522" fmla="*/ 984589 h 1766146"/>
                  <a:gd name="connsiteX1523" fmla="*/ 76129 w 1870158"/>
                  <a:gd name="connsiteY1523" fmla="*/ 982052 h 1766146"/>
                  <a:gd name="connsiteX1524" fmla="*/ 73591 w 1870158"/>
                  <a:gd name="connsiteY1524" fmla="*/ 979514 h 1766146"/>
                  <a:gd name="connsiteX1525" fmla="*/ 73591 w 1870158"/>
                  <a:gd name="connsiteY1525" fmla="*/ 974439 h 1766146"/>
                  <a:gd name="connsiteX1526" fmla="*/ 76129 w 1870158"/>
                  <a:gd name="connsiteY1526" fmla="*/ 974439 h 1766146"/>
                  <a:gd name="connsiteX1527" fmla="*/ 76129 w 1870158"/>
                  <a:gd name="connsiteY1527" fmla="*/ 966826 h 1766146"/>
                  <a:gd name="connsiteX1528" fmla="*/ 73591 w 1870158"/>
                  <a:gd name="connsiteY1528" fmla="*/ 966826 h 1766146"/>
                  <a:gd name="connsiteX1529" fmla="*/ 73591 w 1870158"/>
                  <a:gd name="connsiteY1529" fmla="*/ 961751 h 1766146"/>
                  <a:gd name="connsiteX1530" fmla="*/ 76129 w 1870158"/>
                  <a:gd name="connsiteY1530" fmla="*/ 959213 h 1766146"/>
                  <a:gd name="connsiteX1531" fmla="*/ 76129 w 1870158"/>
                  <a:gd name="connsiteY1531" fmla="*/ 956675 h 1766146"/>
                  <a:gd name="connsiteX1532" fmla="*/ 73591 w 1870158"/>
                  <a:gd name="connsiteY1532" fmla="*/ 956675 h 1766146"/>
                  <a:gd name="connsiteX1533" fmla="*/ 73591 w 1870158"/>
                  <a:gd name="connsiteY1533" fmla="*/ 954138 h 1766146"/>
                  <a:gd name="connsiteX1534" fmla="*/ 76129 w 1870158"/>
                  <a:gd name="connsiteY1534" fmla="*/ 954138 h 1766146"/>
                  <a:gd name="connsiteX1535" fmla="*/ 76129 w 1870158"/>
                  <a:gd name="connsiteY1535" fmla="*/ 951600 h 1766146"/>
                  <a:gd name="connsiteX1536" fmla="*/ 78666 w 1870158"/>
                  <a:gd name="connsiteY1536" fmla="*/ 951600 h 1766146"/>
                  <a:gd name="connsiteX1537" fmla="*/ 76129 w 1870158"/>
                  <a:gd name="connsiteY1537" fmla="*/ 951600 h 1766146"/>
                  <a:gd name="connsiteX1538" fmla="*/ 76129 w 1870158"/>
                  <a:gd name="connsiteY1538" fmla="*/ 943987 h 1766146"/>
                  <a:gd name="connsiteX1539" fmla="*/ 78666 w 1870158"/>
                  <a:gd name="connsiteY1539" fmla="*/ 941450 h 1766146"/>
                  <a:gd name="connsiteX1540" fmla="*/ 81204 w 1870158"/>
                  <a:gd name="connsiteY1540" fmla="*/ 941450 h 1766146"/>
                  <a:gd name="connsiteX1541" fmla="*/ 81204 w 1870158"/>
                  <a:gd name="connsiteY1541" fmla="*/ 933837 h 1766146"/>
                  <a:gd name="connsiteX1542" fmla="*/ 88817 w 1870158"/>
                  <a:gd name="connsiteY1542" fmla="*/ 933837 h 1766146"/>
                  <a:gd name="connsiteX1543" fmla="*/ 88817 w 1870158"/>
                  <a:gd name="connsiteY1543" fmla="*/ 926224 h 1766146"/>
                  <a:gd name="connsiteX1544" fmla="*/ 86279 w 1870158"/>
                  <a:gd name="connsiteY1544" fmla="*/ 923686 h 1766146"/>
                  <a:gd name="connsiteX1545" fmla="*/ 86279 w 1870158"/>
                  <a:gd name="connsiteY1545" fmla="*/ 921149 h 1766146"/>
                  <a:gd name="connsiteX1546" fmla="*/ 81204 w 1870158"/>
                  <a:gd name="connsiteY1546" fmla="*/ 921149 h 1766146"/>
                  <a:gd name="connsiteX1547" fmla="*/ 81204 w 1870158"/>
                  <a:gd name="connsiteY1547" fmla="*/ 908461 h 1766146"/>
                  <a:gd name="connsiteX1548" fmla="*/ 83742 w 1870158"/>
                  <a:gd name="connsiteY1548" fmla="*/ 905923 h 1766146"/>
                  <a:gd name="connsiteX1549" fmla="*/ 83742 w 1870158"/>
                  <a:gd name="connsiteY1549" fmla="*/ 903385 h 1766146"/>
                  <a:gd name="connsiteX1550" fmla="*/ 76129 w 1870158"/>
                  <a:gd name="connsiteY1550" fmla="*/ 903385 h 1766146"/>
                  <a:gd name="connsiteX1551" fmla="*/ 76129 w 1870158"/>
                  <a:gd name="connsiteY1551" fmla="*/ 898310 h 1766146"/>
                  <a:gd name="connsiteX1552" fmla="*/ 78666 w 1870158"/>
                  <a:gd name="connsiteY1552" fmla="*/ 895772 h 1766146"/>
                  <a:gd name="connsiteX1553" fmla="*/ 78666 w 1870158"/>
                  <a:gd name="connsiteY1553" fmla="*/ 890697 h 1766146"/>
                  <a:gd name="connsiteX1554" fmla="*/ 76129 w 1870158"/>
                  <a:gd name="connsiteY1554" fmla="*/ 888159 h 1766146"/>
                  <a:gd name="connsiteX1555" fmla="*/ 76129 w 1870158"/>
                  <a:gd name="connsiteY1555" fmla="*/ 880547 h 1766146"/>
                  <a:gd name="connsiteX1556" fmla="*/ 78666 w 1870158"/>
                  <a:gd name="connsiteY1556" fmla="*/ 880547 h 1766146"/>
                  <a:gd name="connsiteX1557" fmla="*/ 78666 w 1870158"/>
                  <a:gd name="connsiteY1557" fmla="*/ 872934 h 1766146"/>
                  <a:gd name="connsiteX1558" fmla="*/ 76129 w 1870158"/>
                  <a:gd name="connsiteY1558" fmla="*/ 870396 h 1766146"/>
                  <a:gd name="connsiteX1559" fmla="*/ 76129 w 1870158"/>
                  <a:gd name="connsiteY1559" fmla="*/ 867858 h 1766146"/>
                  <a:gd name="connsiteX1560" fmla="*/ 73591 w 1870158"/>
                  <a:gd name="connsiteY1560" fmla="*/ 867858 h 1766146"/>
                  <a:gd name="connsiteX1561" fmla="*/ 73591 w 1870158"/>
                  <a:gd name="connsiteY1561" fmla="*/ 860245 h 1766146"/>
                  <a:gd name="connsiteX1562" fmla="*/ 71054 w 1870158"/>
                  <a:gd name="connsiteY1562" fmla="*/ 860245 h 1766146"/>
                  <a:gd name="connsiteX1563" fmla="*/ 71054 w 1870158"/>
                  <a:gd name="connsiteY1563" fmla="*/ 857708 h 1766146"/>
                  <a:gd name="connsiteX1564" fmla="*/ 73591 w 1870158"/>
                  <a:gd name="connsiteY1564" fmla="*/ 857708 h 1766146"/>
                  <a:gd name="connsiteX1565" fmla="*/ 73591 w 1870158"/>
                  <a:gd name="connsiteY1565" fmla="*/ 855170 h 1766146"/>
                  <a:gd name="connsiteX1566" fmla="*/ 76129 w 1870158"/>
                  <a:gd name="connsiteY1566" fmla="*/ 855170 h 1766146"/>
                  <a:gd name="connsiteX1567" fmla="*/ 76129 w 1870158"/>
                  <a:gd name="connsiteY1567" fmla="*/ 847557 h 1766146"/>
                  <a:gd name="connsiteX1568" fmla="*/ 73591 w 1870158"/>
                  <a:gd name="connsiteY1568" fmla="*/ 845020 h 1766146"/>
                  <a:gd name="connsiteX1569" fmla="*/ 73591 w 1870158"/>
                  <a:gd name="connsiteY1569" fmla="*/ 839944 h 1766146"/>
                  <a:gd name="connsiteX1570" fmla="*/ 71054 w 1870158"/>
                  <a:gd name="connsiteY1570" fmla="*/ 839944 h 1766146"/>
                  <a:gd name="connsiteX1571" fmla="*/ 68516 w 1870158"/>
                  <a:gd name="connsiteY1571" fmla="*/ 837407 h 1766146"/>
                  <a:gd name="connsiteX1572" fmla="*/ 68516 w 1870158"/>
                  <a:gd name="connsiteY1572" fmla="*/ 834869 h 1766146"/>
                  <a:gd name="connsiteX1573" fmla="*/ 65978 w 1870158"/>
                  <a:gd name="connsiteY1573" fmla="*/ 832332 h 1766146"/>
                  <a:gd name="connsiteX1574" fmla="*/ 65978 w 1870158"/>
                  <a:gd name="connsiteY1574" fmla="*/ 822181 h 1766146"/>
                  <a:gd name="connsiteX1575" fmla="*/ 63441 w 1870158"/>
                  <a:gd name="connsiteY1575" fmla="*/ 819644 h 1766146"/>
                  <a:gd name="connsiteX1576" fmla="*/ 55828 w 1870158"/>
                  <a:gd name="connsiteY1576" fmla="*/ 819644 h 1766146"/>
                  <a:gd name="connsiteX1577" fmla="*/ 55828 w 1870158"/>
                  <a:gd name="connsiteY1577" fmla="*/ 817106 h 1766146"/>
                  <a:gd name="connsiteX1578" fmla="*/ 58365 w 1870158"/>
                  <a:gd name="connsiteY1578" fmla="*/ 817106 h 1766146"/>
                  <a:gd name="connsiteX1579" fmla="*/ 58365 w 1870158"/>
                  <a:gd name="connsiteY1579" fmla="*/ 814568 h 1766146"/>
                  <a:gd name="connsiteX1580" fmla="*/ 60903 w 1870158"/>
                  <a:gd name="connsiteY1580" fmla="*/ 812030 h 1766146"/>
                  <a:gd name="connsiteX1581" fmla="*/ 60903 w 1870158"/>
                  <a:gd name="connsiteY1581" fmla="*/ 804418 h 1766146"/>
                  <a:gd name="connsiteX1582" fmla="*/ 58365 w 1870158"/>
                  <a:gd name="connsiteY1582" fmla="*/ 804418 h 1766146"/>
                  <a:gd name="connsiteX1583" fmla="*/ 58365 w 1870158"/>
                  <a:gd name="connsiteY1583" fmla="*/ 801880 h 1766146"/>
                  <a:gd name="connsiteX1584" fmla="*/ 55828 w 1870158"/>
                  <a:gd name="connsiteY1584" fmla="*/ 799342 h 1766146"/>
                  <a:gd name="connsiteX1585" fmla="*/ 58365 w 1870158"/>
                  <a:gd name="connsiteY1585" fmla="*/ 799342 h 1766146"/>
                  <a:gd name="connsiteX1586" fmla="*/ 58365 w 1870158"/>
                  <a:gd name="connsiteY1586" fmla="*/ 796805 h 1766146"/>
                  <a:gd name="connsiteX1587" fmla="*/ 60903 w 1870158"/>
                  <a:gd name="connsiteY1587" fmla="*/ 794267 h 1766146"/>
                  <a:gd name="connsiteX1588" fmla="*/ 60903 w 1870158"/>
                  <a:gd name="connsiteY1588" fmla="*/ 779041 h 1766146"/>
                  <a:gd name="connsiteX1589" fmla="*/ 63441 w 1870158"/>
                  <a:gd name="connsiteY1589" fmla="*/ 779041 h 1766146"/>
                  <a:gd name="connsiteX1590" fmla="*/ 63441 w 1870158"/>
                  <a:gd name="connsiteY1590" fmla="*/ 761288 h 1766146"/>
                  <a:gd name="connsiteX1591" fmla="*/ 65978 w 1870158"/>
                  <a:gd name="connsiteY1591" fmla="*/ 761288 h 1766146"/>
                  <a:gd name="connsiteX1592" fmla="*/ 65978 w 1870158"/>
                  <a:gd name="connsiteY1592" fmla="*/ 756213 h 1766146"/>
                  <a:gd name="connsiteX1593" fmla="*/ 68516 w 1870158"/>
                  <a:gd name="connsiteY1593" fmla="*/ 756213 h 1766146"/>
                  <a:gd name="connsiteX1594" fmla="*/ 68516 w 1870158"/>
                  <a:gd name="connsiteY1594" fmla="*/ 753676 h 1766146"/>
                  <a:gd name="connsiteX1595" fmla="*/ 71054 w 1870158"/>
                  <a:gd name="connsiteY1595" fmla="*/ 753676 h 1766146"/>
                  <a:gd name="connsiteX1596" fmla="*/ 71054 w 1870158"/>
                  <a:gd name="connsiteY1596" fmla="*/ 751138 h 1766146"/>
                  <a:gd name="connsiteX1597" fmla="*/ 68516 w 1870158"/>
                  <a:gd name="connsiteY1597" fmla="*/ 748600 h 1766146"/>
                  <a:gd name="connsiteX1598" fmla="*/ 68516 w 1870158"/>
                  <a:gd name="connsiteY1598" fmla="*/ 751138 h 1766146"/>
                  <a:gd name="connsiteX1599" fmla="*/ 63441 w 1870158"/>
                  <a:gd name="connsiteY1599" fmla="*/ 751138 h 1766146"/>
                  <a:gd name="connsiteX1600" fmla="*/ 63441 w 1870158"/>
                  <a:gd name="connsiteY1600" fmla="*/ 748600 h 1766146"/>
                  <a:gd name="connsiteX1601" fmla="*/ 60903 w 1870158"/>
                  <a:gd name="connsiteY1601" fmla="*/ 748600 h 1766146"/>
                  <a:gd name="connsiteX1602" fmla="*/ 60903 w 1870158"/>
                  <a:gd name="connsiteY1602" fmla="*/ 746063 h 1766146"/>
                  <a:gd name="connsiteX1603" fmla="*/ 63441 w 1870158"/>
                  <a:gd name="connsiteY1603" fmla="*/ 740988 h 1766146"/>
                  <a:gd name="connsiteX1604" fmla="*/ 63441 w 1870158"/>
                  <a:gd name="connsiteY1604" fmla="*/ 738450 h 1766146"/>
                  <a:gd name="connsiteX1605" fmla="*/ 60903 w 1870158"/>
                  <a:gd name="connsiteY1605" fmla="*/ 733374 h 1766146"/>
                  <a:gd name="connsiteX1606" fmla="*/ 60903 w 1870158"/>
                  <a:gd name="connsiteY1606" fmla="*/ 730837 h 1766146"/>
                  <a:gd name="connsiteX1607" fmla="*/ 58365 w 1870158"/>
                  <a:gd name="connsiteY1607" fmla="*/ 725762 h 1766146"/>
                  <a:gd name="connsiteX1608" fmla="*/ 55828 w 1870158"/>
                  <a:gd name="connsiteY1608" fmla="*/ 723224 h 1766146"/>
                  <a:gd name="connsiteX1609" fmla="*/ 53290 w 1870158"/>
                  <a:gd name="connsiteY1609" fmla="*/ 723224 h 1766146"/>
                  <a:gd name="connsiteX1610" fmla="*/ 53290 w 1870158"/>
                  <a:gd name="connsiteY1610" fmla="*/ 720686 h 1766146"/>
                  <a:gd name="connsiteX1611" fmla="*/ 55828 w 1870158"/>
                  <a:gd name="connsiteY1611" fmla="*/ 720686 h 1766146"/>
                  <a:gd name="connsiteX1612" fmla="*/ 55828 w 1870158"/>
                  <a:gd name="connsiteY1612" fmla="*/ 718149 h 1766146"/>
                  <a:gd name="connsiteX1613" fmla="*/ 53290 w 1870158"/>
                  <a:gd name="connsiteY1613" fmla="*/ 718149 h 1766146"/>
                  <a:gd name="connsiteX1614" fmla="*/ 53290 w 1870158"/>
                  <a:gd name="connsiteY1614" fmla="*/ 715611 h 1766146"/>
                  <a:gd name="connsiteX1615" fmla="*/ 50753 w 1870158"/>
                  <a:gd name="connsiteY1615" fmla="*/ 715611 h 1766146"/>
                  <a:gd name="connsiteX1616" fmla="*/ 50753 w 1870158"/>
                  <a:gd name="connsiteY1616" fmla="*/ 707998 h 1766146"/>
                  <a:gd name="connsiteX1617" fmla="*/ 43140 w 1870158"/>
                  <a:gd name="connsiteY1617" fmla="*/ 707998 h 1766146"/>
                  <a:gd name="connsiteX1618" fmla="*/ 43140 w 1870158"/>
                  <a:gd name="connsiteY1618" fmla="*/ 705461 h 1766146"/>
                  <a:gd name="connsiteX1619" fmla="*/ 45677 w 1870158"/>
                  <a:gd name="connsiteY1619" fmla="*/ 705461 h 1766146"/>
                  <a:gd name="connsiteX1620" fmla="*/ 45677 w 1870158"/>
                  <a:gd name="connsiteY1620" fmla="*/ 700386 h 1766146"/>
                  <a:gd name="connsiteX1621" fmla="*/ 48215 w 1870158"/>
                  <a:gd name="connsiteY1621" fmla="*/ 697848 h 1766146"/>
                  <a:gd name="connsiteX1622" fmla="*/ 45677 w 1870158"/>
                  <a:gd name="connsiteY1622" fmla="*/ 697848 h 1766146"/>
                  <a:gd name="connsiteX1623" fmla="*/ 45677 w 1870158"/>
                  <a:gd name="connsiteY1623" fmla="*/ 692773 h 1766146"/>
                  <a:gd name="connsiteX1624" fmla="*/ 38064 w 1870158"/>
                  <a:gd name="connsiteY1624" fmla="*/ 692773 h 1766146"/>
                  <a:gd name="connsiteX1625" fmla="*/ 38064 w 1870158"/>
                  <a:gd name="connsiteY1625" fmla="*/ 690235 h 1766146"/>
                  <a:gd name="connsiteX1626" fmla="*/ 40602 w 1870158"/>
                  <a:gd name="connsiteY1626" fmla="*/ 690235 h 1766146"/>
                  <a:gd name="connsiteX1627" fmla="*/ 40602 w 1870158"/>
                  <a:gd name="connsiteY1627" fmla="*/ 675009 h 1766146"/>
                  <a:gd name="connsiteX1628" fmla="*/ 30452 w 1870158"/>
                  <a:gd name="connsiteY1628" fmla="*/ 675009 h 1766146"/>
                  <a:gd name="connsiteX1629" fmla="*/ 30452 w 1870158"/>
                  <a:gd name="connsiteY1629" fmla="*/ 672472 h 1766146"/>
                  <a:gd name="connsiteX1630" fmla="*/ 27914 w 1870158"/>
                  <a:gd name="connsiteY1630" fmla="*/ 672472 h 1766146"/>
                  <a:gd name="connsiteX1631" fmla="*/ 27914 w 1870158"/>
                  <a:gd name="connsiteY1631" fmla="*/ 662321 h 1766146"/>
                  <a:gd name="connsiteX1632" fmla="*/ 17763 w 1870158"/>
                  <a:gd name="connsiteY1632" fmla="*/ 662321 h 1766146"/>
                  <a:gd name="connsiteX1633" fmla="*/ 15226 w 1870158"/>
                  <a:gd name="connsiteY1633" fmla="*/ 659783 h 1766146"/>
                  <a:gd name="connsiteX1634" fmla="*/ 15226 w 1870158"/>
                  <a:gd name="connsiteY1634" fmla="*/ 657246 h 1766146"/>
                  <a:gd name="connsiteX1635" fmla="*/ 12688 w 1870158"/>
                  <a:gd name="connsiteY1635" fmla="*/ 657246 h 1766146"/>
                  <a:gd name="connsiteX1636" fmla="*/ 12688 w 1870158"/>
                  <a:gd name="connsiteY1636" fmla="*/ 654708 h 1766146"/>
                  <a:gd name="connsiteX1637" fmla="*/ 15226 w 1870158"/>
                  <a:gd name="connsiteY1637" fmla="*/ 652171 h 1766146"/>
                  <a:gd name="connsiteX1638" fmla="*/ 17763 w 1870158"/>
                  <a:gd name="connsiteY1638" fmla="*/ 652171 h 1766146"/>
                  <a:gd name="connsiteX1639" fmla="*/ 17763 w 1870158"/>
                  <a:gd name="connsiteY1639" fmla="*/ 649633 h 1766146"/>
                  <a:gd name="connsiteX1640" fmla="*/ 20301 w 1870158"/>
                  <a:gd name="connsiteY1640" fmla="*/ 649633 h 1766146"/>
                  <a:gd name="connsiteX1641" fmla="*/ 20301 w 1870158"/>
                  <a:gd name="connsiteY1641" fmla="*/ 647095 h 1766146"/>
                  <a:gd name="connsiteX1642" fmla="*/ 22839 w 1870158"/>
                  <a:gd name="connsiteY1642" fmla="*/ 647095 h 1766146"/>
                  <a:gd name="connsiteX1643" fmla="*/ 22839 w 1870158"/>
                  <a:gd name="connsiteY1643" fmla="*/ 644557 h 1766146"/>
                  <a:gd name="connsiteX1644" fmla="*/ 20301 w 1870158"/>
                  <a:gd name="connsiteY1644" fmla="*/ 644557 h 1766146"/>
                  <a:gd name="connsiteX1645" fmla="*/ 20301 w 1870158"/>
                  <a:gd name="connsiteY1645" fmla="*/ 639483 h 1766146"/>
                  <a:gd name="connsiteX1646" fmla="*/ 17763 w 1870158"/>
                  <a:gd name="connsiteY1646" fmla="*/ 639483 h 1766146"/>
                  <a:gd name="connsiteX1647" fmla="*/ 15226 w 1870158"/>
                  <a:gd name="connsiteY1647" fmla="*/ 636945 h 1766146"/>
                  <a:gd name="connsiteX1648" fmla="*/ 15226 w 1870158"/>
                  <a:gd name="connsiteY1648" fmla="*/ 634407 h 1766146"/>
                  <a:gd name="connsiteX1649" fmla="*/ 17763 w 1870158"/>
                  <a:gd name="connsiteY1649" fmla="*/ 631869 h 1766146"/>
                  <a:gd name="connsiteX1650" fmla="*/ 15226 w 1870158"/>
                  <a:gd name="connsiteY1650" fmla="*/ 629332 h 1766146"/>
                  <a:gd name="connsiteX1651" fmla="*/ 15226 w 1870158"/>
                  <a:gd name="connsiteY1651" fmla="*/ 624257 h 1766146"/>
                  <a:gd name="connsiteX1652" fmla="*/ 10151 w 1870158"/>
                  <a:gd name="connsiteY1652" fmla="*/ 624257 h 1766146"/>
                  <a:gd name="connsiteX1653" fmla="*/ 10151 w 1870158"/>
                  <a:gd name="connsiteY1653" fmla="*/ 621719 h 1766146"/>
                  <a:gd name="connsiteX1654" fmla="*/ 7613 w 1870158"/>
                  <a:gd name="connsiteY1654" fmla="*/ 621719 h 1766146"/>
                  <a:gd name="connsiteX1655" fmla="*/ 7613 w 1870158"/>
                  <a:gd name="connsiteY1655" fmla="*/ 619181 h 1766146"/>
                  <a:gd name="connsiteX1656" fmla="*/ 10151 w 1870158"/>
                  <a:gd name="connsiteY1656" fmla="*/ 619181 h 1766146"/>
                  <a:gd name="connsiteX1657" fmla="*/ 10151 w 1870158"/>
                  <a:gd name="connsiteY1657" fmla="*/ 616644 h 1766146"/>
                  <a:gd name="connsiteX1658" fmla="*/ 12688 w 1870158"/>
                  <a:gd name="connsiteY1658" fmla="*/ 616644 h 1766146"/>
                  <a:gd name="connsiteX1659" fmla="*/ 12688 w 1870158"/>
                  <a:gd name="connsiteY1659" fmla="*/ 614106 h 1766146"/>
                  <a:gd name="connsiteX1660" fmla="*/ 15226 w 1870158"/>
                  <a:gd name="connsiteY1660" fmla="*/ 614106 h 1766146"/>
                  <a:gd name="connsiteX1661" fmla="*/ 15226 w 1870158"/>
                  <a:gd name="connsiteY1661" fmla="*/ 611569 h 1766146"/>
                  <a:gd name="connsiteX1662" fmla="*/ 20301 w 1870158"/>
                  <a:gd name="connsiteY1662" fmla="*/ 611569 h 1766146"/>
                  <a:gd name="connsiteX1663" fmla="*/ 20301 w 1870158"/>
                  <a:gd name="connsiteY1663" fmla="*/ 614106 h 1766146"/>
                  <a:gd name="connsiteX1664" fmla="*/ 25376 w 1870158"/>
                  <a:gd name="connsiteY1664" fmla="*/ 614106 h 1766146"/>
                  <a:gd name="connsiteX1665" fmla="*/ 27914 w 1870158"/>
                  <a:gd name="connsiteY1665" fmla="*/ 611569 h 1766146"/>
                  <a:gd name="connsiteX1666" fmla="*/ 25376 w 1870158"/>
                  <a:gd name="connsiteY1666" fmla="*/ 611569 h 1766146"/>
                  <a:gd name="connsiteX1667" fmla="*/ 25376 w 1870158"/>
                  <a:gd name="connsiteY1667" fmla="*/ 609031 h 1766146"/>
                  <a:gd name="connsiteX1668" fmla="*/ 27914 w 1870158"/>
                  <a:gd name="connsiteY1668" fmla="*/ 606493 h 1766146"/>
                  <a:gd name="connsiteX1669" fmla="*/ 27914 w 1870158"/>
                  <a:gd name="connsiteY1669" fmla="*/ 603956 h 1766146"/>
                  <a:gd name="connsiteX1670" fmla="*/ 30452 w 1870158"/>
                  <a:gd name="connsiteY1670" fmla="*/ 601418 h 1766146"/>
                  <a:gd name="connsiteX1671" fmla="*/ 32989 w 1870158"/>
                  <a:gd name="connsiteY1671" fmla="*/ 598880 h 1766146"/>
                  <a:gd name="connsiteX1672" fmla="*/ 32989 w 1870158"/>
                  <a:gd name="connsiteY1672" fmla="*/ 596343 h 1766146"/>
                  <a:gd name="connsiteX1673" fmla="*/ 35527 w 1870158"/>
                  <a:gd name="connsiteY1673" fmla="*/ 593805 h 1766146"/>
                  <a:gd name="connsiteX1674" fmla="*/ 35527 w 1870158"/>
                  <a:gd name="connsiteY1674" fmla="*/ 586192 h 1766146"/>
                  <a:gd name="connsiteX1675" fmla="*/ 32989 w 1870158"/>
                  <a:gd name="connsiteY1675" fmla="*/ 583655 h 1766146"/>
                  <a:gd name="connsiteX1676" fmla="*/ 25376 w 1870158"/>
                  <a:gd name="connsiteY1676" fmla="*/ 583655 h 1766146"/>
                  <a:gd name="connsiteX1677" fmla="*/ 25376 w 1870158"/>
                  <a:gd name="connsiteY1677" fmla="*/ 578579 h 1766146"/>
                  <a:gd name="connsiteX1678" fmla="*/ 27914 w 1870158"/>
                  <a:gd name="connsiteY1678" fmla="*/ 578579 h 1766146"/>
                  <a:gd name="connsiteX1679" fmla="*/ 27914 w 1870158"/>
                  <a:gd name="connsiteY1679" fmla="*/ 576042 h 1766146"/>
                  <a:gd name="connsiteX1680" fmla="*/ 30452 w 1870158"/>
                  <a:gd name="connsiteY1680" fmla="*/ 576042 h 1766146"/>
                  <a:gd name="connsiteX1681" fmla="*/ 32989 w 1870158"/>
                  <a:gd name="connsiteY1681" fmla="*/ 573504 h 1766146"/>
                  <a:gd name="connsiteX1682" fmla="*/ 32989 w 1870158"/>
                  <a:gd name="connsiteY1682" fmla="*/ 565891 h 1766146"/>
                  <a:gd name="connsiteX1683" fmla="*/ 35527 w 1870158"/>
                  <a:gd name="connsiteY1683" fmla="*/ 565891 h 1766146"/>
                  <a:gd name="connsiteX1684" fmla="*/ 35527 w 1870158"/>
                  <a:gd name="connsiteY1684" fmla="*/ 563354 h 1766146"/>
                  <a:gd name="connsiteX1685" fmla="*/ 38064 w 1870158"/>
                  <a:gd name="connsiteY1685" fmla="*/ 560816 h 1766146"/>
                  <a:gd name="connsiteX1686" fmla="*/ 35527 w 1870158"/>
                  <a:gd name="connsiteY1686" fmla="*/ 558278 h 1766146"/>
                  <a:gd name="connsiteX1687" fmla="*/ 35527 w 1870158"/>
                  <a:gd name="connsiteY1687" fmla="*/ 555741 h 1766146"/>
                  <a:gd name="connsiteX1688" fmla="*/ 32989 w 1870158"/>
                  <a:gd name="connsiteY1688" fmla="*/ 555741 h 1766146"/>
                  <a:gd name="connsiteX1689" fmla="*/ 32989 w 1870158"/>
                  <a:gd name="connsiteY1689" fmla="*/ 553203 h 1766146"/>
                  <a:gd name="connsiteX1690" fmla="*/ 30452 w 1870158"/>
                  <a:gd name="connsiteY1690" fmla="*/ 553203 h 1766146"/>
                  <a:gd name="connsiteX1691" fmla="*/ 30452 w 1870158"/>
                  <a:gd name="connsiteY1691" fmla="*/ 548128 h 1766146"/>
                  <a:gd name="connsiteX1692" fmla="*/ 27914 w 1870158"/>
                  <a:gd name="connsiteY1692" fmla="*/ 548128 h 1766146"/>
                  <a:gd name="connsiteX1693" fmla="*/ 27914 w 1870158"/>
                  <a:gd name="connsiteY1693" fmla="*/ 545590 h 1766146"/>
                  <a:gd name="connsiteX1694" fmla="*/ 22839 w 1870158"/>
                  <a:gd name="connsiteY1694" fmla="*/ 545590 h 1766146"/>
                  <a:gd name="connsiteX1695" fmla="*/ 20301 w 1870158"/>
                  <a:gd name="connsiteY1695" fmla="*/ 543052 h 1766146"/>
                  <a:gd name="connsiteX1696" fmla="*/ 17763 w 1870158"/>
                  <a:gd name="connsiteY1696" fmla="*/ 540515 h 1766146"/>
                  <a:gd name="connsiteX1697" fmla="*/ 17763 w 1870158"/>
                  <a:gd name="connsiteY1697" fmla="*/ 537977 h 1766146"/>
                  <a:gd name="connsiteX1698" fmla="*/ 20301 w 1870158"/>
                  <a:gd name="connsiteY1698" fmla="*/ 537977 h 1766146"/>
                  <a:gd name="connsiteX1699" fmla="*/ 20301 w 1870158"/>
                  <a:gd name="connsiteY1699" fmla="*/ 532902 h 1766146"/>
                  <a:gd name="connsiteX1700" fmla="*/ 17763 w 1870158"/>
                  <a:gd name="connsiteY1700" fmla="*/ 530364 h 1766146"/>
                  <a:gd name="connsiteX1701" fmla="*/ 17763 w 1870158"/>
                  <a:gd name="connsiteY1701" fmla="*/ 527827 h 1766146"/>
                  <a:gd name="connsiteX1702" fmla="*/ 22839 w 1870158"/>
                  <a:gd name="connsiteY1702" fmla="*/ 527827 h 1766146"/>
                  <a:gd name="connsiteX1703" fmla="*/ 25376 w 1870158"/>
                  <a:gd name="connsiteY1703" fmla="*/ 530364 h 1766146"/>
                  <a:gd name="connsiteX1704" fmla="*/ 27914 w 1870158"/>
                  <a:gd name="connsiteY1704" fmla="*/ 530364 h 1766146"/>
                  <a:gd name="connsiteX1705" fmla="*/ 30452 w 1870158"/>
                  <a:gd name="connsiteY1705" fmla="*/ 527827 h 1766146"/>
                  <a:gd name="connsiteX1706" fmla="*/ 30452 w 1870158"/>
                  <a:gd name="connsiteY1706" fmla="*/ 525289 h 1766146"/>
                  <a:gd name="connsiteX1707" fmla="*/ 32989 w 1870158"/>
                  <a:gd name="connsiteY1707" fmla="*/ 522752 h 1766146"/>
                  <a:gd name="connsiteX1708" fmla="*/ 38064 w 1870158"/>
                  <a:gd name="connsiteY1708" fmla="*/ 522752 h 1766146"/>
                  <a:gd name="connsiteX1709" fmla="*/ 38064 w 1870158"/>
                  <a:gd name="connsiteY1709" fmla="*/ 525289 h 1766146"/>
                  <a:gd name="connsiteX1710" fmla="*/ 40602 w 1870158"/>
                  <a:gd name="connsiteY1710" fmla="*/ 525289 h 1766146"/>
                  <a:gd name="connsiteX1711" fmla="*/ 40602 w 1870158"/>
                  <a:gd name="connsiteY1711" fmla="*/ 527827 h 1766146"/>
                  <a:gd name="connsiteX1712" fmla="*/ 43140 w 1870158"/>
                  <a:gd name="connsiteY1712" fmla="*/ 527827 h 1766146"/>
                  <a:gd name="connsiteX1713" fmla="*/ 43140 w 1870158"/>
                  <a:gd name="connsiteY1713" fmla="*/ 530364 h 1766146"/>
                  <a:gd name="connsiteX1714" fmla="*/ 48215 w 1870158"/>
                  <a:gd name="connsiteY1714" fmla="*/ 530364 h 1766146"/>
                  <a:gd name="connsiteX1715" fmla="*/ 48215 w 1870158"/>
                  <a:gd name="connsiteY1715" fmla="*/ 527827 h 1766146"/>
                  <a:gd name="connsiteX1716" fmla="*/ 50753 w 1870158"/>
                  <a:gd name="connsiteY1716" fmla="*/ 527827 h 1766146"/>
                  <a:gd name="connsiteX1717" fmla="*/ 50753 w 1870158"/>
                  <a:gd name="connsiteY1717" fmla="*/ 520214 h 1766146"/>
                  <a:gd name="connsiteX1718" fmla="*/ 48215 w 1870158"/>
                  <a:gd name="connsiteY1718" fmla="*/ 520214 h 1766146"/>
                  <a:gd name="connsiteX1719" fmla="*/ 45677 w 1870158"/>
                  <a:gd name="connsiteY1719" fmla="*/ 517676 h 1766146"/>
                  <a:gd name="connsiteX1720" fmla="*/ 45677 w 1870158"/>
                  <a:gd name="connsiteY1720" fmla="*/ 512601 h 1766146"/>
                  <a:gd name="connsiteX1721" fmla="*/ 48215 w 1870158"/>
                  <a:gd name="connsiteY1721" fmla="*/ 510063 h 1766146"/>
                  <a:gd name="connsiteX1722" fmla="*/ 48215 w 1870158"/>
                  <a:gd name="connsiteY1722" fmla="*/ 502450 h 1766146"/>
                  <a:gd name="connsiteX1723" fmla="*/ 48215 w 1870158"/>
                  <a:gd name="connsiteY1723" fmla="*/ 502450 h 176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</a:cxnLst>
                <a:rect l="l" t="t" r="r" b="b"/>
                <a:pathLst>
                  <a:path w="1870158" h="1766146">
                    <a:moveTo>
                      <a:pt x="48162" y="502430"/>
                    </a:moveTo>
                    <a:lnTo>
                      <a:pt x="48162" y="504967"/>
                    </a:lnTo>
                    <a:lnTo>
                      <a:pt x="50700" y="504967"/>
                    </a:lnTo>
                    <a:lnTo>
                      <a:pt x="50700" y="507504"/>
                    </a:lnTo>
                    <a:lnTo>
                      <a:pt x="53237" y="507504"/>
                    </a:lnTo>
                    <a:lnTo>
                      <a:pt x="53237" y="510042"/>
                    </a:lnTo>
                    <a:lnTo>
                      <a:pt x="63388" y="510042"/>
                    </a:lnTo>
                    <a:lnTo>
                      <a:pt x="63388" y="512580"/>
                    </a:lnTo>
                    <a:lnTo>
                      <a:pt x="71001" y="512580"/>
                    </a:lnTo>
                    <a:lnTo>
                      <a:pt x="73538" y="515118"/>
                    </a:lnTo>
                    <a:lnTo>
                      <a:pt x="76076" y="517655"/>
                    </a:lnTo>
                    <a:lnTo>
                      <a:pt x="83689" y="517655"/>
                    </a:lnTo>
                    <a:lnTo>
                      <a:pt x="83689" y="515118"/>
                    </a:lnTo>
                    <a:lnTo>
                      <a:pt x="86226" y="515118"/>
                    </a:lnTo>
                    <a:lnTo>
                      <a:pt x="86226" y="512580"/>
                    </a:lnTo>
                    <a:lnTo>
                      <a:pt x="88764" y="510042"/>
                    </a:lnTo>
                    <a:lnTo>
                      <a:pt x="88764" y="507504"/>
                    </a:lnTo>
                    <a:lnTo>
                      <a:pt x="93839" y="507504"/>
                    </a:lnTo>
                    <a:lnTo>
                      <a:pt x="93839" y="510042"/>
                    </a:lnTo>
                    <a:lnTo>
                      <a:pt x="103990" y="510042"/>
                    </a:lnTo>
                    <a:lnTo>
                      <a:pt x="103990" y="512580"/>
                    </a:lnTo>
                    <a:lnTo>
                      <a:pt x="106528" y="512580"/>
                    </a:lnTo>
                    <a:lnTo>
                      <a:pt x="106528" y="520193"/>
                    </a:lnTo>
                    <a:lnTo>
                      <a:pt x="109065" y="520193"/>
                    </a:lnTo>
                    <a:lnTo>
                      <a:pt x="109065" y="522730"/>
                    </a:lnTo>
                    <a:lnTo>
                      <a:pt x="111603" y="525268"/>
                    </a:lnTo>
                    <a:lnTo>
                      <a:pt x="111603" y="532881"/>
                    </a:lnTo>
                    <a:lnTo>
                      <a:pt x="109065" y="532881"/>
                    </a:lnTo>
                    <a:lnTo>
                      <a:pt x="109065" y="535418"/>
                    </a:lnTo>
                    <a:lnTo>
                      <a:pt x="111603" y="535418"/>
                    </a:lnTo>
                    <a:lnTo>
                      <a:pt x="111603" y="537956"/>
                    </a:lnTo>
                    <a:lnTo>
                      <a:pt x="114140" y="537956"/>
                    </a:lnTo>
                    <a:lnTo>
                      <a:pt x="116678" y="540494"/>
                    </a:lnTo>
                    <a:lnTo>
                      <a:pt x="119216" y="540494"/>
                    </a:lnTo>
                    <a:lnTo>
                      <a:pt x="124291" y="543031"/>
                    </a:lnTo>
                    <a:lnTo>
                      <a:pt x="126829" y="545569"/>
                    </a:lnTo>
                    <a:lnTo>
                      <a:pt x="129366" y="548107"/>
                    </a:lnTo>
                    <a:lnTo>
                      <a:pt x="136979" y="548107"/>
                    </a:lnTo>
                    <a:lnTo>
                      <a:pt x="136979" y="558257"/>
                    </a:lnTo>
                    <a:lnTo>
                      <a:pt x="139517" y="558257"/>
                    </a:lnTo>
                    <a:lnTo>
                      <a:pt x="142054" y="560795"/>
                    </a:lnTo>
                    <a:lnTo>
                      <a:pt x="144592" y="560795"/>
                    </a:lnTo>
                    <a:lnTo>
                      <a:pt x="144592" y="568408"/>
                    </a:lnTo>
                    <a:lnTo>
                      <a:pt x="149667" y="568408"/>
                    </a:lnTo>
                    <a:lnTo>
                      <a:pt x="149667" y="570945"/>
                    </a:lnTo>
                    <a:lnTo>
                      <a:pt x="152205" y="570945"/>
                    </a:lnTo>
                    <a:lnTo>
                      <a:pt x="154742" y="573483"/>
                    </a:lnTo>
                    <a:lnTo>
                      <a:pt x="154742" y="576021"/>
                    </a:lnTo>
                    <a:lnTo>
                      <a:pt x="157280" y="576021"/>
                    </a:lnTo>
                    <a:lnTo>
                      <a:pt x="157280" y="581096"/>
                    </a:lnTo>
                    <a:lnTo>
                      <a:pt x="159818" y="581096"/>
                    </a:lnTo>
                    <a:lnTo>
                      <a:pt x="159818" y="583633"/>
                    </a:lnTo>
                    <a:lnTo>
                      <a:pt x="162355" y="583633"/>
                    </a:lnTo>
                    <a:lnTo>
                      <a:pt x="162355" y="586171"/>
                    </a:lnTo>
                    <a:lnTo>
                      <a:pt x="164893" y="586171"/>
                    </a:lnTo>
                    <a:lnTo>
                      <a:pt x="167431" y="583633"/>
                    </a:lnTo>
                    <a:lnTo>
                      <a:pt x="167431" y="578558"/>
                    </a:lnTo>
                    <a:lnTo>
                      <a:pt x="169968" y="578558"/>
                    </a:lnTo>
                    <a:lnTo>
                      <a:pt x="169968" y="576021"/>
                    </a:lnTo>
                    <a:lnTo>
                      <a:pt x="172506" y="578558"/>
                    </a:lnTo>
                    <a:lnTo>
                      <a:pt x="177581" y="578558"/>
                    </a:lnTo>
                    <a:lnTo>
                      <a:pt x="180119" y="581096"/>
                    </a:lnTo>
                    <a:lnTo>
                      <a:pt x="182656" y="583633"/>
                    </a:lnTo>
                    <a:lnTo>
                      <a:pt x="187732" y="583633"/>
                    </a:lnTo>
                    <a:lnTo>
                      <a:pt x="187732" y="581096"/>
                    </a:lnTo>
                    <a:lnTo>
                      <a:pt x="190269" y="581096"/>
                    </a:lnTo>
                    <a:lnTo>
                      <a:pt x="190269" y="578558"/>
                    </a:lnTo>
                    <a:lnTo>
                      <a:pt x="195345" y="578558"/>
                    </a:lnTo>
                    <a:lnTo>
                      <a:pt x="195345" y="581096"/>
                    </a:lnTo>
                    <a:lnTo>
                      <a:pt x="197882" y="581096"/>
                    </a:lnTo>
                    <a:lnTo>
                      <a:pt x="200420" y="583633"/>
                    </a:lnTo>
                    <a:lnTo>
                      <a:pt x="202957" y="586171"/>
                    </a:lnTo>
                    <a:lnTo>
                      <a:pt x="208033" y="586171"/>
                    </a:lnTo>
                    <a:lnTo>
                      <a:pt x="210570" y="583633"/>
                    </a:lnTo>
                    <a:lnTo>
                      <a:pt x="213108" y="583633"/>
                    </a:lnTo>
                    <a:lnTo>
                      <a:pt x="213108" y="581096"/>
                    </a:lnTo>
                    <a:lnTo>
                      <a:pt x="215646" y="578558"/>
                    </a:lnTo>
                    <a:lnTo>
                      <a:pt x="218183" y="578558"/>
                    </a:lnTo>
                    <a:lnTo>
                      <a:pt x="218183" y="576021"/>
                    </a:lnTo>
                    <a:lnTo>
                      <a:pt x="220721" y="576021"/>
                    </a:lnTo>
                    <a:lnTo>
                      <a:pt x="223258" y="578558"/>
                    </a:lnTo>
                    <a:lnTo>
                      <a:pt x="225796" y="581096"/>
                    </a:lnTo>
                    <a:lnTo>
                      <a:pt x="225796" y="583633"/>
                    </a:lnTo>
                    <a:lnTo>
                      <a:pt x="243559" y="583633"/>
                    </a:lnTo>
                    <a:lnTo>
                      <a:pt x="246097" y="586171"/>
                    </a:lnTo>
                    <a:lnTo>
                      <a:pt x="248635" y="586171"/>
                    </a:lnTo>
                    <a:lnTo>
                      <a:pt x="248635" y="588709"/>
                    </a:lnTo>
                    <a:lnTo>
                      <a:pt x="253710" y="588709"/>
                    </a:lnTo>
                    <a:lnTo>
                      <a:pt x="256248" y="586171"/>
                    </a:lnTo>
                    <a:lnTo>
                      <a:pt x="258785" y="583633"/>
                    </a:lnTo>
                    <a:lnTo>
                      <a:pt x="266398" y="583633"/>
                    </a:lnTo>
                    <a:lnTo>
                      <a:pt x="268936" y="586171"/>
                    </a:lnTo>
                    <a:lnTo>
                      <a:pt x="271473" y="586171"/>
                    </a:lnTo>
                    <a:lnTo>
                      <a:pt x="274011" y="588709"/>
                    </a:lnTo>
                    <a:lnTo>
                      <a:pt x="274011" y="591246"/>
                    </a:lnTo>
                    <a:lnTo>
                      <a:pt x="281624" y="591246"/>
                    </a:lnTo>
                    <a:lnTo>
                      <a:pt x="281624" y="588709"/>
                    </a:lnTo>
                    <a:lnTo>
                      <a:pt x="284162" y="588709"/>
                    </a:lnTo>
                    <a:lnTo>
                      <a:pt x="284162" y="586171"/>
                    </a:lnTo>
                    <a:lnTo>
                      <a:pt x="286699" y="586171"/>
                    </a:lnTo>
                    <a:lnTo>
                      <a:pt x="286699" y="583633"/>
                    </a:lnTo>
                    <a:lnTo>
                      <a:pt x="291774" y="583633"/>
                    </a:lnTo>
                    <a:lnTo>
                      <a:pt x="291774" y="581096"/>
                    </a:lnTo>
                    <a:lnTo>
                      <a:pt x="309538" y="581096"/>
                    </a:lnTo>
                    <a:lnTo>
                      <a:pt x="309538" y="578558"/>
                    </a:lnTo>
                    <a:lnTo>
                      <a:pt x="312075" y="581096"/>
                    </a:lnTo>
                    <a:lnTo>
                      <a:pt x="317151" y="581096"/>
                    </a:lnTo>
                    <a:lnTo>
                      <a:pt x="319688" y="583633"/>
                    </a:lnTo>
                    <a:lnTo>
                      <a:pt x="324764" y="583633"/>
                    </a:lnTo>
                    <a:lnTo>
                      <a:pt x="324764" y="581096"/>
                    </a:lnTo>
                    <a:lnTo>
                      <a:pt x="327301" y="581096"/>
                    </a:lnTo>
                    <a:lnTo>
                      <a:pt x="327301" y="578558"/>
                    </a:lnTo>
                    <a:lnTo>
                      <a:pt x="329839" y="578558"/>
                    </a:lnTo>
                    <a:lnTo>
                      <a:pt x="329839" y="560805"/>
                    </a:lnTo>
                    <a:lnTo>
                      <a:pt x="327301" y="558268"/>
                    </a:lnTo>
                    <a:lnTo>
                      <a:pt x="327301" y="555730"/>
                    </a:lnTo>
                    <a:lnTo>
                      <a:pt x="329839" y="555730"/>
                    </a:lnTo>
                    <a:lnTo>
                      <a:pt x="329839" y="545580"/>
                    </a:lnTo>
                    <a:lnTo>
                      <a:pt x="327301" y="543042"/>
                    </a:lnTo>
                    <a:lnTo>
                      <a:pt x="327301" y="540505"/>
                    </a:lnTo>
                    <a:lnTo>
                      <a:pt x="329839" y="537967"/>
                    </a:lnTo>
                    <a:lnTo>
                      <a:pt x="332376" y="535429"/>
                    </a:lnTo>
                    <a:lnTo>
                      <a:pt x="339989" y="535429"/>
                    </a:lnTo>
                    <a:lnTo>
                      <a:pt x="342527" y="537967"/>
                    </a:lnTo>
                    <a:lnTo>
                      <a:pt x="345065" y="543042"/>
                    </a:lnTo>
                    <a:lnTo>
                      <a:pt x="347602" y="545580"/>
                    </a:lnTo>
                    <a:lnTo>
                      <a:pt x="350140" y="550655"/>
                    </a:lnTo>
                    <a:lnTo>
                      <a:pt x="350140" y="558268"/>
                    </a:lnTo>
                    <a:lnTo>
                      <a:pt x="352677" y="560805"/>
                    </a:lnTo>
                    <a:lnTo>
                      <a:pt x="352677" y="563343"/>
                    </a:lnTo>
                    <a:lnTo>
                      <a:pt x="355215" y="563343"/>
                    </a:lnTo>
                    <a:lnTo>
                      <a:pt x="355215" y="565881"/>
                    </a:lnTo>
                    <a:lnTo>
                      <a:pt x="360290" y="565881"/>
                    </a:lnTo>
                    <a:lnTo>
                      <a:pt x="360290" y="568418"/>
                    </a:lnTo>
                    <a:lnTo>
                      <a:pt x="362828" y="568418"/>
                    </a:lnTo>
                    <a:lnTo>
                      <a:pt x="365366" y="565881"/>
                    </a:lnTo>
                    <a:lnTo>
                      <a:pt x="370441" y="565881"/>
                    </a:lnTo>
                    <a:lnTo>
                      <a:pt x="372979" y="563343"/>
                    </a:lnTo>
                    <a:lnTo>
                      <a:pt x="380591" y="560805"/>
                    </a:lnTo>
                    <a:lnTo>
                      <a:pt x="385667" y="555730"/>
                    </a:lnTo>
                    <a:lnTo>
                      <a:pt x="388204" y="550655"/>
                    </a:lnTo>
                    <a:lnTo>
                      <a:pt x="393280" y="545580"/>
                    </a:lnTo>
                    <a:lnTo>
                      <a:pt x="395817" y="540505"/>
                    </a:lnTo>
                    <a:lnTo>
                      <a:pt x="398355" y="535429"/>
                    </a:lnTo>
                    <a:lnTo>
                      <a:pt x="398355" y="530354"/>
                    </a:lnTo>
                    <a:lnTo>
                      <a:pt x="400892" y="527816"/>
                    </a:lnTo>
                    <a:lnTo>
                      <a:pt x="400892" y="525279"/>
                    </a:lnTo>
                    <a:lnTo>
                      <a:pt x="398355" y="522741"/>
                    </a:lnTo>
                    <a:lnTo>
                      <a:pt x="398355" y="504977"/>
                    </a:lnTo>
                    <a:lnTo>
                      <a:pt x="400892" y="504977"/>
                    </a:lnTo>
                    <a:lnTo>
                      <a:pt x="400892" y="502440"/>
                    </a:lnTo>
                    <a:lnTo>
                      <a:pt x="408505" y="502440"/>
                    </a:lnTo>
                    <a:lnTo>
                      <a:pt x="408505" y="494827"/>
                    </a:lnTo>
                    <a:lnTo>
                      <a:pt x="411043" y="492289"/>
                    </a:lnTo>
                    <a:lnTo>
                      <a:pt x="413581" y="492289"/>
                    </a:lnTo>
                    <a:lnTo>
                      <a:pt x="416118" y="494827"/>
                    </a:lnTo>
                    <a:lnTo>
                      <a:pt x="418656" y="494827"/>
                    </a:lnTo>
                    <a:lnTo>
                      <a:pt x="418656" y="497365"/>
                    </a:lnTo>
                    <a:lnTo>
                      <a:pt x="421193" y="494827"/>
                    </a:lnTo>
                    <a:lnTo>
                      <a:pt x="426269" y="494827"/>
                    </a:lnTo>
                    <a:lnTo>
                      <a:pt x="428806" y="492289"/>
                    </a:lnTo>
                    <a:lnTo>
                      <a:pt x="449107" y="492289"/>
                    </a:lnTo>
                    <a:lnTo>
                      <a:pt x="451645" y="489752"/>
                    </a:lnTo>
                    <a:lnTo>
                      <a:pt x="454183" y="487214"/>
                    </a:lnTo>
                    <a:lnTo>
                      <a:pt x="456720" y="487214"/>
                    </a:lnTo>
                    <a:lnTo>
                      <a:pt x="459258" y="489752"/>
                    </a:lnTo>
                    <a:lnTo>
                      <a:pt x="466871" y="489752"/>
                    </a:lnTo>
                    <a:lnTo>
                      <a:pt x="469408" y="492289"/>
                    </a:lnTo>
                    <a:lnTo>
                      <a:pt x="474484" y="489752"/>
                    </a:lnTo>
                    <a:lnTo>
                      <a:pt x="479559" y="489752"/>
                    </a:lnTo>
                    <a:lnTo>
                      <a:pt x="482097" y="487214"/>
                    </a:lnTo>
                    <a:lnTo>
                      <a:pt x="487172" y="484677"/>
                    </a:lnTo>
                    <a:lnTo>
                      <a:pt x="492247" y="482139"/>
                    </a:lnTo>
                    <a:lnTo>
                      <a:pt x="494785" y="477064"/>
                    </a:lnTo>
                    <a:lnTo>
                      <a:pt x="499860" y="471988"/>
                    </a:lnTo>
                    <a:lnTo>
                      <a:pt x="502398" y="466913"/>
                    </a:lnTo>
                    <a:lnTo>
                      <a:pt x="504935" y="461838"/>
                    </a:lnTo>
                    <a:lnTo>
                      <a:pt x="507473" y="456763"/>
                    </a:lnTo>
                    <a:lnTo>
                      <a:pt x="510010" y="454225"/>
                    </a:lnTo>
                    <a:lnTo>
                      <a:pt x="512548" y="451687"/>
                    </a:lnTo>
                    <a:lnTo>
                      <a:pt x="515086" y="449150"/>
                    </a:lnTo>
                    <a:lnTo>
                      <a:pt x="515086" y="446612"/>
                    </a:lnTo>
                    <a:lnTo>
                      <a:pt x="517623" y="446612"/>
                    </a:lnTo>
                    <a:lnTo>
                      <a:pt x="517623" y="441537"/>
                    </a:lnTo>
                    <a:lnTo>
                      <a:pt x="515086" y="438999"/>
                    </a:lnTo>
                    <a:lnTo>
                      <a:pt x="512548" y="438999"/>
                    </a:lnTo>
                    <a:lnTo>
                      <a:pt x="512548" y="436462"/>
                    </a:lnTo>
                    <a:lnTo>
                      <a:pt x="510010" y="433924"/>
                    </a:lnTo>
                    <a:lnTo>
                      <a:pt x="510010" y="431386"/>
                    </a:lnTo>
                    <a:lnTo>
                      <a:pt x="507473" y="428849"/>
                    </a:lnTo>
                    <a:lnTo>
                      <a:pt x="507473" y="423774"/>
                    </a:lnTo>
                    <a:lnTo>
                      <a:pt x="504935" y="418698"/>
                    </a:lnTo>
                    <a:lnTo>
                      <a:pt x="502398" y="416160"/>
                    </a:lnTo>
                    <a:lnTo>
                      <a:pt x="502398" y="408548"/>
                    </a:lnTo>
                    <a:lnTo>
                      <a:pt x="504935" y="406010"/>
                    </a:lnTo>
                    <a:lnTo>
                      <a:pt x="504935" y="403472"/>
                    </a:lnTo>
                    <a:lnTo>
                      <a:pt x="507473" y="400935"/>
                    </a:lnTo>
                    <a:lnTo>
                      <a:pt x="510010" y="398397"/>
                    </a:lnTo>
                    <a:lnTo>
                      <a:pt x="510010" y="395860"/>
                    </a:lnTo>
                    <a:lnTo>
                      <a:pt x="537914" y="395860"/>
                    </a:lnTo>
                    <a:lnTo>
                      <a:pt x="540451" y="393322"/>
                    </a:lnTo>
                    <a:lnTo>
                      <a:pt x="542989" y="390784"/>
                    </a:lnTo>
                    <a:lnTo>
                      <a:pt x="542989" y="388247"/>
                    </a:lnTo>
                    <a:lnTo>
                      <a:pt x="545527" y="385709"/>
                    </a:lnTo>
                    <a:lnTo>
                      <a:pt x="545527" y="378096"/>
                    </a:lnTo>
                    <a:lnTo>
                      <a:pt x="548064" y="378096"/>
                    </a:lnTo>
                    <a:lnTo>
                      <a:pt x="548064" y="375559"/>
                    </a:lnTo>
                    <a:lnTo>
                      <a:pt x="553140" y="370483"/>
                    </a:lnTo>
                    <a:lnTo>
                      <a:pt x="560752" y="367946"/>
                    </a:lnTo>
                    <a:lnTo>
                      <a:pt x="568365" y="362870"/>
                    </a:lnTo>
                    <a:lnTo>
                      <a:pt x="573441" y="357795"/>
                    </a:lnTo>
                    <a:lnTo>
                      <a:pt x="583591" y="352720"/>
                    </a:lnTo>
                    <a:lnTo>
                      <a:pt x="591204" y="347645"/>
                    </a:lnTo>
                    <a:lnTo>
                      <a:pt x="598817" y="345107"/>
                    </a:lnTo>
                    <a:lnTo>
                      <a:pt x="606430" y="340032"/>
                    </a:lnTo>
                    <a:lnTo>
                      <a:pt x="614043" y="334957"/>
                    </a:lnTo>
                    <a:lnTo>
                      <a:pt x="624193" y="332419"/>
                    </a:lnTo>
                    <a:lnTo>
                      <a:pt x="631806" y="329881"/>
                    </a:lnTo>
                    <a:lnTo>
                      <a:pt x="641957" y="324806"/>
                    </a:lnTo>
                    <a:lnTo>
                      <a:pt x="652107" y="322268"/>
                    </a:lnTo>
                    <a:lnTo>
                      <a:pt x="690161" y="294365"/>
                    </a:lnTo>
                    <a:lnTo>
                      <a:pt x="695236" y="291827"/>
                    </a:lnTo>
                    <a:lnTo>
                      <a:pt x="702849" y="286752"/>
                    </a:lnTo>
                    <a:lnTo>
                      <a:pt x="707924" y="279139"/>
                    </a:lnTo>
                    <a:lnTo>
                      <a:pt x="713000" y="271526"/>
                    </a:lnTo>
                    <a:lnTo>
                      <a:pt x="718075" y="263913"/>
                    </a:lnTo>
                    <a:lnTo>
                      <a:pt x="723150" y="258838"/>
                    </a:lnTo>
                    <a:lnTo>
                      <a:pt x="728225" y="253763"/>
                    </a:lnTo>
                    <a:lnTo>
                      <a:pt x="730763" y="248687"/>
                    </a:lnTo>
                    <a:lnTo>
                      <a:pt x="733301" y="243612"/>
                    </a:lnTo>
                    <a:lnTo>
                      <a:pt x="738376" y="235999"/>
                    </a:lnTo>
                    <a:lnTo>
                      <a:pt x="743451" y="228387"/>
                    </a:lnTo>
                    <a:lnTo>
                      <a:pt x="745989" y="223311"/>
                    </a:lnTo>
                    <a:lnTo>
                      <a:pt x="748526" y="220774"/>
                    </a:lnTo>
                    <a:lnTo>
                      <a:pt x="751064" y="215699"/>
                    </a:lnTo>
                    <a:lnTo>
                      <a:pt x="753602" y="213161"/>
                    </a:lnTo>
                    <a:lnTo>
                      <a:pt x="756139" y="208086"/>
                    </a:lnTo>
                    <a:lnTo>
                      <a:pt x="758677" y="205548"/>
                    </a:lnTo>
                    <a:lnTo>
                      <a:pt x="761215" y="200473"/>
                    </a:lnTo>
                    <a:lnTo>
                      <a:pt x="763752" y="197935"/>
                    </a:lnTo>
                    <a:lnTo>
                      <a:pt x="766290" y="197935"/>
                    </a:lnTo>
                    <a:lnTo>
                      <a:pt x="766290" y="195398"/>
                    </a:lnTo>
                    <a:lnTo>
                      <a:pt x="776440" y="195398"/>
                    </a:lnTo>
                    <a:lnTo>
                      <a:pt x="778978" y="197935"/>
                    </a:lnTo>
                    <a:lnTo>
                      <a:pt x="784053" y="197935"/>
                    </a:lnTo>
                    <a:lnTo>
                      <a:pt x="786591" y="200473"/>
                    </a:lnTo>
                    <a:lnTo>
                      <a:pt x="791666" y="200473"/>
                    </a:lnTo>
                    <a:lnTo>
                      <a:pt x="794204" y="197935"/>
                    </a:lnTo>
                    <a:lnTo>
                      <a:pt x="796741" y="197935"/>
                    </a:lnTo>
                    <a:lnTo>
                      <a:pt x="796741" y="190322"/>
                    </a:lnTo>
                    <a:lnTo>
                      <a:pt x="799279" y="190322"/>
                    </a:lnTo>
                    <a:lnTo>
                      <a:pt x="799279" y="187785"/>
                    </a:lnTo>
                    <a:lnTo>
                      <a:pt x="804354" y="187785"/>
                    </a:lnTo>
                    <a:lnTo>
                      <a:pt x="804354" y="185247"/>
                    </a:lnTo>
                    <a:lnTo>
                      <a:pt x="806892" y="182709"/>
                    </a:lnTo>
                    <a:lnTo>
                      <a:pt x="809430" y="182709"/>
                    </a:lnTo>
                    <a:lnTo>
                      <a:pt x="811967" y="180172"/>
                    </a:lnTo>
                    <a:lnTo>
                      <a:pt x="814505" y="177634"/>
                    </a:lnTo>
                    <a:lnTo>
                      <a:pt x="817042" y="175096"/>
                    </a:lnTo>
                    <a:lnTo>
                      <a:pt x="824655" y="175096"/>
                    </a:lnTo>
                    <a:lnTo>
                      <a:pt x="827193" y="172559"/>
                    </a:lnTo>
                    <a:lnTo>
                      <a:pt x="829730" y="172559"/>
                    </a:lnTo>
                    <a:lnTo>
                      <a:pt x="832268" y="170021"/>
                    </a:lnTo>
                    <a:lnTo>
                      <a:pt x="837343" y="170021"/>
                    </a:lnTo>
                    <a:lnTo>
                      <a:pt x="839881" y="167484"/>
                    </a:lnTo>
                    <a:lnTo>
                      <a:pt x="839881" y="164946"/>
                    </a:lnTo>
                    <a:lnTo>
                      <a:pt x="842419" y="164946"/>
                    </a:lnTo>
                    <a:lnTo>
                      <a:pt x="842419" y="162408"/>
                    </a:lnTo>
                    <a:lnTo>
                      <a:pt x="852569" y="162408"/>
                    </a:lnTo>
                    <a:lnTo>
                      <a:pt x="852569" y="159871"/>
                    </a:lnTo>
                    <a:lnTo>
                      <a:pt x="860182" y="159871"/>
                    </a:lnTo>
                    <a:lnTo>
                      <a:pt x="862720" y="157333"/>
                    </a:lnTo>
                    <a:lnTo>
                      <a:pt x="867795" y="157333"/>
                    </a:lnTo>
                    <a:lnTo>
                      <a:pt x="870333" y="154795"/>
                    </a:lnTo>
                    <a:lnTo>
                      <a:pt x="872870" y="154795"/>
                    </a:lnTo>
                    <a:lnTo>
                      <a:pt x="877945" y="152258"/>
                    </a:lnTo>
                    <a:lnTo>
                      <a:pt x="883021" y="152258"/>
                    </a:lnTo>
                    <a:lnTo>
                      <a:pt x="883021" y="149720"/>
                    </a:lnTo>
                    <a:lnTo>
                      <a:pt x="885558" y="147182"/>
                    </a:lnTo>
                    <a:lnTo>
                      <a:pt x="885558" y="144645"/>
                    </a:lnTo>
                    <a:lnTo>
                      <a:pt x="888096" y="142107"/>
                    </a:lnTo>
                    <a:lnTo>
                      <a:pt x="888096" y="139570"/>
                    </a:lnTo>
                    <a:lnTo>
                      <a:pt x="890634" y="137032"/>
                    </a:lnTo>
                    <a:lnTo>
                      <a:pt x="893171" y="134494"/>
                    </a:lnTo>
                    <a:lnTo>
                      <a:pt x="893171" y="124344"/>
                    </a:lnTo>
                    <a:lnTo>
                      <a:pt x="890634" y="124344"/>
                    </a:lnTo>
                    <a:lnTo>
                      <a:pt x="890634" y="121806"/>
                    </a:lnTo>
                    <a:lnTo>
                      <a:pt x="885558" y="121806"/>
                    </a:lnTo>
                    <a:lnTo>
                      <a:pt x="885558" y="119269"/>
                    </a:lnTo>
                    <a:lnTo>
                      <a:pt x="888096" y="116731"/>
                    </a:lnTo>
                    <a:lnTo>
                      <a:pt x="888096" y="104043"/>
                    </a:lnTo>
                    <a:lnTo>
                      <a:pt x="885558" y="101505"/>
                    </a:lnTo>
                    <a:lnTo>
                      <a:pt x="883021" y="98968"/>
                    </a:lnTo>
                    <a:lnTo>
                      <a:pt x="883021" y="91355"/>
                    </a:lnTo>
                    <a:lnTo>
                      <a:pt x="893171" y="91355"/>
                    </a:lnTo>
                    <a:lnTo>
                      <a:pt x="893171" y="83742"/>
                    </a:lnTo>
                    <a:lnTo>
                      <a:pt x="890634" y="83742"/>
                    </a:lnTo>
                    <a:lnTo>
                      <a:pt x="890634" y="68516"/>
                    </a:lnTo>
                    <a:lnTo>
                      <a:pt x="888096" y="65978"/>
                    </a:lnTo>
                    <a:lnTo>
                      <a:pt x="888096" y="63441"/>
                    </a:lnTo>
                    <a:lnTo>
                      <a:pt x="885558" y="63441"/>
                    </a:lnTo>
                    <a:lnTo>
                      <a:pt x="885558" y="45677"/>
                    </a:lnTo>
                    <a:lnTo>
                      <a:pt x="883021" y="43140"/>
                    </a:lnTo>
                    <a:lnTo>
                      <a:pt x="883021" y="40602"/>
                    </a:lnTo>
                    <a:lnTo>
                      <a:pt x="880483" y="38064"/>
                    </a:lnTo>
                    <a:lnTo>
                      <a:pt x="880483" y="17764"/>
                    </a:lnTo>
                    <a:lnTo>
                      <a:pt x="877945" y="15226"/>
                    </a:lnTo>
                    <a:lnTo>
                      <a:pt x="877945" y="10151"/>
                    </a:lnTo>
                    <a:lnTo>
                      <a:pt x="875408" y="7613"/>
                    </a:lnTo>
                    <a:lnTo>
                      <a:pt x="875408" y="2538"/>
                    </a:lnTo>
                    <a:lnTo>
                      <a:pt x="872870" y="0"/>
                    </a:lnTo>
                    <a:lnTo>
                      <a:pt x="883021" y="0"/>
                    </a:lnTo>
                    <a:lnTo>
                      <a:pt x="893171" y="5075"/>
                    </a:lnTo>
                    <a:lnTo>
                      <a:pt x="900784" y="7613"/>
                    </a:lnTo>
                    <a:lnTo>
                      <a:pt x="903322" y="10151"/>
                    </a:lnTo>
                    <a:lnTo>
                      <a:pt x="908397" y="22839"/>
                    </a:lnTo>
                    <a:lnTo>
                      <a:pt x="910935" y="32989"/>
                    </a:lnTo>
                    <a:lnTo>
                      <a:pt x="918547" y="38064"/>
                    </a:lnTo>
                    <a:lnTo>
                      <a:pt x="921085" y="40602"/>
                    </a:lnTo>
                    <a:lnTo>
                      <a:pt x="921085" y="55828"/>
                    </a:lnTo>
                    <a:lnTo>
                      <a:pt x="926160" y="65978"/>
                    </a:lnTo>
                    <a:lnTo>
                      <a:pt x="926160" y="71054"/>
                    </a:lnTo>
                    <a:lnTo>
                      <a:pt x="936311" y="81204"/>
                    </a:lnTo>
                    <a:lnTo>
                      <a:pt x="946461" y="88817"/>
                    </a:lnTo>
                    <a:lnTo>
                      <a:pt x="951537" y="91355"/>
                    </a:lnTo>
                    <a:lnTo>
                      <a:pt x="959150" y="96430"/>
                    </a:lnTo>
                    <a:lnTo>
                      <a:pt x="961687" y="101505"/>
                    </a:lnTo>
                    <a:lnTo>
                      <a:pt x="964225" y="106581"/>
                    </a:lnTo>
                    <a:lnTo>
                      <a:pt x="964225" y="121806"/>
                    </a:lnTo>
                    <a:lnTo>
                      <a:pt x="966762" y="129419"/>
                    </a:lnTo>
                    <a:lnTo>
                      <a:pt x="969300" y="131957"/>
                    </a:lnTo>
                    <a:lnTo>
                      <a:pt x="971838" y="134494"/>
                    </a:lnTo>
                    <a:lnTo>
                      <a:pt x="974375" y="137032"/>
                    </a:lnTo>
                    <a:lnTo>
                      <a:pt x="976913" y="137032"/>
                    </a:lnTo>
                    <a:lnTo>
                      <a:pt x="976913" y="134494"/>
                    </a:lnTo>
                    <a:lnTo>
                      <a:pt x="981988" y="134494"/>
                    </a:lnTo>
                    <a:lnTo>
                      <a:pt x="981988" y="137032"/>
                    </a:lnTo>
                    <a:lnTo>
                      <a:pt x="984526" y="139570"/>
                    </a:lnTo>
                    <a:lnTo>
                      <a:pt x="989601" y="142107"/>
                    </a:lnTo>
                    <a:lnTo>
                      <a:pt x="997214" y="149720"/>
                    </a:lnTo>
                    <a:lnTo>
                      <a:pt x="1002289" y="152258"/>
                    </a:lnTo>
                    <a:lnTo>
                      <a:pt x="1002289" y="162408"/>
                    </a:lnTo>
                    <a:lnTo>
                      <a:pt x="1004827" y="170021"/>
                    </a:lnTo>
                    <a:lnTo>
                      <a:pt x="1004827" y="180172"/>
                    </a:lnTo>
                    <a:lnTo>
                      <a:pt x="1007365" y="187785"/>
                    </a:lnTo>
                    <a:lnTo>
                      <a:pt x="1014977" y="195398"/>
                    </a:lnTo>
                    <a:lnTo>
                      <a:pt x="1017515" y="197935"/>
                    </a:lnTo>
                    <a:lnTo>
                      <a:pt x="1022590" y="200473"/>
                    </a:lnTo>
                    <a:lnTo>
                      <a:pt x="1025128" y="203010"/>
                    </a:lnTo>
                    <a:lnTo>
                      <a:pt x="1030203" y="203010"/>
                    </a:lnTo>
                    <a:lnTo>
                      <a:pt x="1032741" y="200473"/>
                    </a:lnTo>
                    <a:lnTo>
                      <a:pt x="1045429" y="200473"/>
                    </a:lnTo>
                    <a:lnTo>
                      <a:pt x="1047967" y="203010"/>
                    </a:lnTo>
                    <a:lnTo>
                      <a:pt x="1053042" y="205548"/>
                    </a:lnTo>
                    <a:lnTo>
                      <a:pt x="1055580" y="208086"/>
                    </a:lnTo>
                    <a:lnTo>
                      <a:pt x="1058117" y="210623"/>
                    </a:lnTo>
                    <a:lnTo>
                      <a:pt x="1058117" y="213161"/>
                    </a:lnTo>
                    <a:lnTo>
                      <a:pt x="1063192" y="215699"/>
                    </a:lnTo>
                    <a:lnTo>
                      <a:pt x="1070805" y="218236"/>
                    </a:lnTo>
                    <a:lnTo>
                      <a:pt x="1073343" y="218236"/>
                    </a:lnTo>
                    <a:lnTo>
                      <a:pt x="1078418" y="220774"/>
                    </a:lnTo>
                    <a:lnTo>
                      <a:pt x="1083493" y="223311"/>
                    </a:lnTo>
                    <a:lnTo>
                      <a:pt x="1091106" y="225849"/>
                    </a:lnTo>
                    <a:lnTo>
                      <a:pt x="1096182" y="223311"/>
                    </a:lnTo>
                    <a:lnTo>
                      <a:pt x="1101257" y="223311"/>
                    </a:lnTo>
                    <a:lnTo>
                      <a:pt x="1108870" y="220774"/>
                    </a:lnTo>
                    <a:lnTo>
                      <a:pt x="1116483" y="220774"/>
                    </a:lnTo>
                    <a:lnTo>
                      <a:pt x="1124095" y="218236"/>
                    </a:lnTo>
                    <a:lnTo>
                      <a:pt x="1126633" y="215699"/>
                    </a:lnTo>
                    <a:lnTo>
                      <a:pt x="1129171" y="213161"/>
                    </a:lnTo>
                    <a:lnTo>
                      <a:pt x="1134246" y="208086"/>
                    </a:lnTo>
                    <a:lnTo>
                      <a:pt x="1136784" y="205548"/>
                    </a:lnTo>
                    <a:lnTo>
                      <a:pt x="1139321" y="200473"/>
                    </a:lnTo>
                    <a:lnTo>
                      <a:pt x="1144396" y="197935"/>
                    </a:lnTo>
                    <a:lnTo>
                      <a:pt x="1146934" y="195398"/>
                    </a:lnTo>
                    <a:lnTo>
                      <a:pt x="1154547" y="192860"/>
                    </a:lnTo>
                    <a:lnTo>
                      <a:pt x="1164697" y="192860"/>
                    </a:lnTo>
                    <a:lnTo>
                      <a:pt x="1172310" y="190322"/>
                    </a:lnTo>
                    <a:lnTo>
                      <a:pt x="1174848" y="187785"/>
                    </a:lnTo>
                    <a:lnTo>
                      <a:pt x="1179923" y="185247"/>
                    </a:lnTo>
                    <a:lnTo>
                      <a:pt x="1182461" y="182709"/>
                    </a:lnTo>
                    <a:lnTo>
                      <a:pt x="1190074" y="180172"/>
                    </a:lnTo>
                    <a:lnTo>
                      <a:pt x="1192611" y="177634"/>
                    </a:lnTo>
                    <a:lnTo>
                      <a:pt x="1195149" y="177634"/>
                    </a:lnTo>
                    <a:lnTo>
                      <a:pt x="1200224" y="175096"/>
                    </a:lnTo>
                    <a:lnTo>
                      <a:pt x="1202762" y="172559"/>
                    </a:lnTo>
                    <a:lnTo>
                      <a:pt x="1212912" y="172559"/>
                    </a:lnTo>
                    <a:lnTo>
                      <a:pt x="1212912" y="175096"/>
                    </a:lnTo>
                    <a:lnTo>
                      <a:pt x="1215450" y="175096"/>
                    </a:lnTo>
                    <a:lnTo>
                      <a:pt x="1215450" y="177634"/>
                    </a:lnTo>
                    <a:lnTo>
                      <a:pt x="1217988" y="180172"/>
                    </a:lnTo>
                    <a:lnTo>
                      <a:pt x="1220525" y="180172"/>
                    </a:lnTo>
                    <a:lnTo>
                      <a:pt x="1223063" y="182709"/>
                    </a:lnTo>
                    <a:lnTo>
                      <a:pt x="1225601" y="187785"/>
                    </a:lnTo>
                    <a:lnTo>
                      <a:pt x="1228138" y="187785"/>
                    </a:lnTo>
                    <a:lnTo>
                      <a:pt x="1228138" y="190322"/>
                    </a:lnTo>
                    <a:lnTo>
                      <a:pt x="1230676" y="192860"/>
                    </a:lnTo>
                    <a:lnTo>
                      <a:pt x="1235751" y="195398"/>
                    </a:lnTo>
                    <a:lnTo>
                      <a:pt x="1238289" y="195398"/>
                    </a:lnTo>
                    <a:lnTo>
                      <a:pt x="1240826" y="200473"/>
                    </a:lnTo>
                    <a:lnTo>
                      <a:pt x="1243364" y="203010"/>
                    </a:lnTo>
                    <a:lnTo>
                      <a:pt x="1245902" y="205548"/>
                    </a:lnTo>
                    <a:lnTo>
                      <a:pt x="1248439" y="208086"/>
                    </a:lnTo>
                    <a:lnTo>
                      <a:pt x="1248439" y="210623"/>
                    </a:lnTo>
                    <a:lnTo>
                      <a:pt x="1250977" y="213161"/>
                    </a:lnTo>
                    <a:lnTo>
                      <a:pt x="1250977" y="230924"/>
                    </a:lnTo>
                    <a:lnTo>
                      <a:pt x="1248439" y="235999"/>
                    </a:lnTo>
                    <a:lnTo>
                      <a:pt x="1248439" y="243612"/>
                    </a:lnTo>
                    <a:lnTo>
                      <a:pt x="1245902" y="246150"/>
                    </a:lnTo>
                    <a:lnTo>
                      <a:pt x="1243364" y="251225"/>
                    </a:lnTo>
                    <a:lnTo>
                      <a:pt x="1243364" y="261376"/>
                    </a:lnTo>
                    <a:lnTo>
                      <a:pt x="1240826" y="271526"/>
                    </a:lnTo>
                    <a:lnTo>
                      <a:pt x="1238289" y="279139"/>
                    </a:lnTo>
                    <a:lnTo>
                      <a:pt x="1235751" y="286752"/>
                    </a:lnTo>
                    <a:lnTo>
                      <a:pt x="1233213" y="294365"/>
                    </a:lnTo>
                    <a:lnTo>
                      <a:pt x="1233213" y="322268"/>
                    </a:lnTo>
                    <a:lnTo>
                      <a:pt x="1230676" y="329881"/>
                    </a:lnTo>
                    <a:lnTo>
                      <a:pt x="1230676" y="337494"/>
                    </a:lnTo>
                    <a:lnTo>
                      <a:pt x="1228138" y="342569"/>
                    </a:lnTo>
                    <a:lnTo>
                      <a:pt x="1228138" y="345107"/>
                    </a:lnTo>
                    <a:lnTo>
                      <a:pt x="1225601" y="352720"/>
                    </a:lnTo>
                    <a:lnTo>
                      <a:pt x="1225601" y="357795"/>
                    </a:lnTo>
                    <a:lnTo>
                      <a:pt x="1223063" y="365408"/>
                    </a:lnTo>
                    <a:lnTo>
                      <a:pt x="1220525" y="373021"/>
                    </a:lnTo>
                    <a:lnTo>
                      <a:pt x="1215450" y="375559"/>
                    </a:lnTo>
                    <a:lnTo>
                      <a:pt x="1215450" y="378096"/>
                    </a:lnTo>
                    <a:lnTo>
                      <a:pt x="1212912" y="378096"/>
                    </a:lnTo>
                    <a:lnTo>
                      <a:pt x="1207837" y="383171"/>
                    </a:lnTo>
                    <a:lnTo>
                      <a:pt x="1207837" y="388247"/>
                    </a:lnTo>
                    <a:lnTo>
                      <a:pt x="1205300" y="393322"/>
                    </a:lnTo>
                    <a:lnTo>
                      <a:pt x="1205300" y="403472"/>
                    </a:lnTo>
                    <a:lnTo>
                      <a:pt x="1207837" y="411085"/>
                    </a:lnTo>
                    <a:lnTo>
                      <a:pt x="1207837" y="416160"/>
                    </a:lnTo>
                    <a:lnTo>
                      <a:pt x="1210375" y="418698"/>
                    </a:lnTo>
                    <a:lnTo>
                      <a:pt x="1212912" y="418698"/>
                    </a:lnTo>
                    <a:lnTo>
                      <a:pt x="1215450" y="421236"/>
                    </a:lnTo>
                    <a:lnTo>
                      <a:pt x="1223063" y="421236"/>
                    </a:lnTo>
                    <a:lnTo>
                      <a:pt x="1228138" y="423774"/>
                    </a:lnTo>
                    <a:lnTo>
                      <a:pt x="1235751" y="426311"/>
                    </a:lnTo>
                    <a:lnTo>
                      <a:pt x="1238289" y="426311"/>
                    </a:lnTo>
                    <a:lnTo>
                      <a:pt x="1243364" y="428849"/>
                    </a:lnTo>
                    <a:lnTo>
                      <a:pt x="1248439" y="431386"/>
                    </a:lnTo>
                    <a:lnTo>
                      <a:pt x="1253514" y="433924"/>
                    </a:lnTo>
                    <a:lnTo>
                      <a:pt x="1256052" y="436462"/>
                    </a:lnTo>
                    <a:lnTo>
                      <a:pt x="1263665" y="441537"/>
                    </a:lnTo>
                    <a:lnTo>
                      <a:pt x="1289031" y="441537"/>
                    </a:lnTo>
                    <a:lnTo>
                      <a:pt x="1296644" y="444074"/>
                    </a:lnTo>
                    <a:lnTo>
                      <a:pt x="1296644" y="446612"/>
                    </a:lnTo>
                    <a:lnTo>
                      <a:pt x="1299181" y="446612"/>
                    </a:lnTo>
                    <a:lnTo>
                      <a:pt x="1301719" y="449150"/>
                    </a:lnTo>
                    <a:lnTo>
                      <a:pt x="1301719" y="451687"/>
                    </a:lnTo>
                    <a:lnTo>
                      <a:pt x="1304257" y="456763"/>
                    </a:lnTo>
                    <a:lnTo>
                      <a:pt x="1304257" y="459300"/>
                    </a:lnTo>
                    <a:lnTo>
                      <a:pt x="1306794" y="466913"/>
                    </a:lnTo>
                    <a:lnTo>
                      <a:pt x="1309332" y="471988"/>
                    </a:lnTo>
                    <a:lnTo>
                      <a:pt x="1309332" y="477064"/>
                    </a:lnTo>
                    <a:lnTo>
                      <a:pt x="1314407" y="479601"/>
                    </a:lnTo>
                    <a:lnTo>
                      <a:pt x="1327095" y="479601"/>
                    </a:lnTo>
                    <a:lnTo>
                      <a:pt x="1332170" y="482139"/>
                    </a:lnTo>
                    <a:lnTo>
                      <a:pt x="1334708" y="487214"/>
                    </a:lnTo>
                    <a:lnTo>
                      <a:pt x="1337246" y="487214"/>
                    </a:lnTo>
                    <a:lnTo>
                      <a:pt x="1337246" y="489752"/>
                    </a:lnTo>
                    <a:lnTo>
                      <a:pt x="1347396" y="489752"/>
                    </a:lnTo>
                    <a:lnTo>
                      <a:pt x="1352471" y="487214"/>
                    </a:lnTo>
                    <a:lnTo>
                      <a:pt x="1362622" y="484677"/>
                    </a:lnTo>
                    <a:lnTo>
                      <a:pt x="1387988" y="484677"/>
                    </a:lnTo>
                    <a:lnTo>
                      <a:pt x="1387988" y="487214"/>
                    </a:lnTo>
                    <a:lnTo>
                      <a:pt x="1390525" y="489752"/>
                    </a:lnTo>
                    <a:lnTo>
                      <a:pt x="1393063" y="492289"/>
                    </a:lnTo>
                    <a:lnTo>
                      <a:pt x="1398138" y="494827"/>
                    </a:lnTo>
                    <a:lnTo>
                      <a:pt x="1400676" y="497365"/>
                    </a:lnTo>
                    <a:lnTo>
                      <a:pt x="1403213" y="499902"/>
                    </a:lnTo>
                    <a:lnTo>
                      <a:pt x="1403213" y="502440"/>
                    </a:lnTo>
                    <a:lnTo>
                      <a:pt x="1410826" y="504977"/>
                    </a:lnTo>
                    <a:lnTo>
                      <a:pt x="1413364" y="507515"/>
                    </a:lnTo>
                    <a:lnTo>
                      <a:pt x="1418439" y="507515"/>
                    </a:lnTo>
                    <a:lnTo>
                      <a:pt x="1423514" y="510053"/>
                    </a:lnTo>
                    <a:lnTo>
                      <a:pt x="1426052" y="515128"/>
                    </a:lnTo>
                    <a:lnTo>
                      <a:pt x="1428590" y="522741"/>
                    </a:lnTo>
                    <a:lnTo>
                      <a:pt x="1431127" y="530354"/>
                    </a:lnTo>
                    <a:lnTo>
                      <a:pt x="1431127" y="537967"/>
                    </a:lnTo>
                    <a:lnTo>
                      <a:pt x="1428590" y="543042"/>
                    </a:lnTo>
                    <a:lnTo>
                      <a:pt x="1428590" y="550655"/>
                    </a:lnTo>
                    <a:lnTo>
                      <a:pt x="1426052" y="555730"/>
                    </a:lnTo>
                    <a:lnTo>
                      <a:pt x="1428590" y="565881"/>
                    </a:lnTo>
                    <a:lnTo>
                      <a:pt x="1431127" y="573494"/>
                    </a:lnTo>
                    <a:lnTo>
                      <a:pt x="1433665" y="586182"/>
                    </a:lnTo>
                    <a:lnTo>
                      <a:pt x="1438740" y="596332"/>
                    </a:lnTo>
                    <a:lnTo>
                      <a:pt x="1438740" y="606482"/>
                    </a:lnTo>
                    <a:lnTo>
                      <a:pt x="1441278" y="614096"/>
                    </a:lnTo>
                    <a:lnTo>
                      <a:pt x="1441278" y="619171"/>
                    </a:lnTo>
                    <a:lnTo>
                      <a:pt x="1443815" y="621708"/>
                    </a:lnTo>
                    <a:lnTo>
                      <a:pt x="1446353" y="624246"/>
                    </a:lnTo>
                    <a:lnTo>
                      <a:pt x="1451428" y="626784"/>
                    </a:lnTo>
                    <a:lnTo>
                      <a:pt x="1461579" y="624246"/>
                    </a:lnTo>
                    <a:lnTo>
                      <a:pt x="1474267" y="621708"/>
                    </a:lnTo>
                    <a:lnTo>
                      <a:pt x="1484418" y="619171"/>
                    </a:lnTo>
                    <a:lnTo>
                      <a:pt x="1497106" y="616633"/>
                    </a:lnTo>
                    <a:lnTo>
                      <a:pt x="1507256" y="614096"/>
                    </a:lnTo>
                    <a:lnTo>
                      <a:pt x="1525020" y="614096"/>
                    </a:lnTo>
                    <a:lnTo>
                      <a:pt x="1532632" y="619171"/>
                    </a:lnTo>
                    <a:lnTo>
                      <a:pt x="1540245" y="624246"/>
                    </a:lnTo>
                    <a:lnTo>
                      <a:pt x="1542783" y="626784"/>
                    </a:lnTo>
                    <a:lnTo>
                      <a:pt x="1550396" y="631859"/>
                    </a:lnTo>
                    <a:lnTo>
                      <a:pt x="1558009" y="642010"/>
                    </a:lnTo>
                    <a:lnTo>
                      <a:pt x="1563084" y="647085"/>
                    </a:lnTo>
                    <a:lnTo>
                      <a:pt x="1565622" y="654698"/>
                    </a:lnTo>
                    <a:lnTo>
                      <a:pt x="1568159" y="659773"/>
                    </a:lnTo>
                    <a:lnTo>
                      <a:pt x="1573235" y="664848"/>
                    </a:lnTo>
                    <a:lnTo>
                      <a:pt x="1585923" y="669923"/>
                    </a:lnTo>
                    <a:lnTo>
                      <a:pt x="1593536" y="672461"/>
                    </a:lnTo>
                    <a:lnTo>
                      <a:pt x="1601148" y="674999"/>
                    </a:lnTo>
                    <a:lnTo>
                      <a:pt x="1613837" y="682611"/>
                    </a:lnTo>
                    <a:lnTo>
                      <a:pt x="1618912" y="685149"/>
                    </a:lnTo>
                    <a:lnTo>
                      <a:pt x="1626525" y="690224"/>
                    </a:lnTo>
                    <a:lnTo>
                      <a:pt x="1631600" y="692762"/>
                    </a:lnTo>
                    <a:lnTo>
                      <a:pt x="1639213" y="695299"/>
                    </a:lnTo>
                    <a:lnTo>
                      <a:pt x="1641750" y="695299"/>
                    </a:lnTo>
                    <a:lnTo>
                      <a:pt x="1644288" y="697837"/>
                    </a:lnTo>
                    <a:lnTo>
                      <a:pt x="1651901" y="702913"/>
                    </a:lnTo>
                    <a:lnTo>
                      <a:pt x="1662052" y="710525"/>
                    </a:lnTo>
                    <a:lnTo>
                      <a:pt x="1672202" y="718139"/>
                    </a:lnTo>
                    <a:lnTo>
                      <a:pt x="1679815" y="723213"/>
                    </a:lnTo>
                    <a:lnTo>
                      <a:pt x="1682352" y="728289"/>
                    </a:lnTo>
                    <a:lnTo>
                      <a:pt x="1687428" y="730827"/>
                    </a:lnTo>
                    <a:lnTo>
                      <a:pt x="1695041" y="738439"/>
                    </a:lnTo>
                    <a:lnTo>
                      <a:pt x="1702654" y="743515"/>
                    </a:lnTo>
                    <a:lnTo>
                      <a:pt x="1710266" y="746052"/>
                    </a:lnTo>
                    <a:lnTo>
                      <a:pt x="1717879" y="753665"/>
                    </a:lnTo>
                    <a:lnTo>
                      <a:pt x="1725492" y="761278"/>
                    </a:lnTo>
                    <a:lnTo>
                      <a:pt x="1730568" y="768891"/>
                    </a:lnTo>
                    <a:lnTo>
                      <a:pt x="1735643" y="773966"/>
                    </a:lnTo>
                    <a:lnTo>
                      <a:pt x="1740718" y="779041"/>
                    </a:lnTo>
                    <a:lnTo>
                      <a:pt x="1748331" y="784117"/>
                    </a:lnTo>
                    <a:lnTo>
                      <a:pt x="1755944" y="789192"/>
                    </a:lnTo>
                    <a:lnTo>
                      <a:pt x="1761019" y="796805"/>
                    </a:lnTo>
                    <a:lnTo>
                      <a:pt x="1766094" y="804418"/>
                    </a:lnTo>
                    <a:lnTo>
                      <a:pt x="1768632" y="806955"/>
                    </a:lnTo>
                    <a:lnTo>
                      <a:pt x="1776245" y="812030"/>
                    </a:lnTo>
                    <a:lnTo>
                      <a:pt x="1783858" y="817106"/>
                    </a:lnTo>
                    <a:lnTo>
                      <a:pt x="1791470" y="822181"/>
                    </a:lnTo>
                    <a:lnTo>
                      <a:pt x="1799083" y="827256"/>
                    </a:lnTo>
                    <a:lnTo>
                      <a:pt x="1804159" y="832332"/>
                    </a:lnTo>
                    <a:lnTo>
                      <a:pt x="1811772" y="842482"/>
                    </a:lnTo>
                    <a:lnTo>
                      <a:pt x="1816847" y="847557"/>
                    </a:lnTo>
                    <a:lnTo>
                      <a:pt x="1819384" y="855170"/>
                    </a:lnTo>
                    <a:lnTo>
                      <a:pt x="1821922" y="860245"/>
                    </a:lnTo>
                    <a:lnTo>
                      <a:pt x="1826997" y="862783"/>
                    </a:lnTo>
                    <a:lnTo>
                      <a:pt x="1791481" y="908450"/>
                    </a:lnTo>
                    <a:lnTo>
                      <a:pt x="1745814" y="893224"/>
                    </a:lnTo>
                    <a:lnTo>
                      <a:pt x="1743277" y="898299"/>
                    </a:lnTo>
                    <a:lnTo>
                      <a:pt x="1743277" y="913525"/>
                    </a:lnTo>
                    <a:lnTo>
                      <a:pt x="1738201" y="923676"/>
                    </a:lnTo>
                    <a:lnTo>
                      <a:pt x="1735664" y="931289"/>
                    </a:lnTo>
                    <a:lnTo>
                      <a:pt x="1735664" y="936364"/>
                    </a:lnTo>
                    <a:lnTo>
                      <a:pt x="1733126" y="938901"/>
                    </a:lnTo>
                    <a:lnTo>
                      <a:pt x="1730589" y="938901"/>
                    </a:lnTo>
                    <a:lnTo>
                      <a:pt x="1722976" y="931289"/>
                    </a:lnTo>
                    <a:lnTo>
                      <a:pt x="1717901" y="928751"/>
                    </a:lnTo>
                    <a:lnTo>
                      <a:pt x="1712825" y="931289"/>
                    </a:lnTo>
                    <a:lnTo>
                      <a:pt x="1710288" y="936364"/>
                    </a:lnTo>
                    <a:lnTo>
                      <a:pt x="1702675" y="938901"/>
                    </a:lnTo>
                    <a:lnTo>
                      <a:pt x="1695062" y="941439"/>
                    </a:lnTo>
                    <a:lnTo>
                      <a:pt x="1687449" y="946514"/>
                    </a:lnTo>
                    <a:lnTo>
                      <a:pt x="1682374" y="951589"/>
                    </a:lnTo>
                    <a:lnTo>
                      <a:pt x="1682374" y="964278"/>
                    </a:lnTo>
                    <a:lnTo>
                      <a:pt x="1677298" y="971891"/>
                    </a:lnTo>
                    <a:lnTo>
                      <a:pt x="1674761" y="976966"/>
                    </a:lnTo>
                    <a:lnTo>
                      <a:pt x="1674761" y="1004869"/>
                    </a:lnTo>
                    <a:lnTo>
                      <a:pt x="1667148" y="1020095"/>
                    </a:lnTo>
                    <a:lnTo>
                      <a:pt x="1664610" y="1030245"/>
                    </a:lnTo>
                    <a:lnTo>
                      <a:pt x="1659535" y="1042933"/>
                    </a:lnTo>
                    <a:lnTo>
                      <a:pt x="1656997" y="1053084"/>
                    </a:lnTo>
                    <a:lnTo>
                      <a:pt x="1656997" y="1063235"/>
                    </a:lnTo>
                    <a:lnTo>
                      <a:pt x="1659535" y="1065772"/>
                    </a:lnTo>
                    <a:lnTo>
                      <a:pt x="1662073" y="1070847"/>
                    </a:lnTo>
                    <a:lnTo>
                      <a:pt x="1667148" y="1078460"/>
                    </a:lnTo>
                    <a:lnTo>
                      <a:pt x="1669686" y="1083536"/>
                    </a:lnTo>
                    <a:lnTo>
                      <a:pt x="1669686" y="1086073"/>
                    </a:lnTo>
                    <a:lnTo>
                      <a:pt x="1664610" y="1088611"/>
                    </a:lnTo>
                    <a:lnTo>
                      <a:pt x="1656997" y="1091149"/>
                    </a:lnTo>
                    <a:lnTo>
                      <a:pt x="1649384" y="1096224"/>
                    </a:lnTo>
                    <a:lnTo>
                      <a:pt x="1641772" y="1098761"/>
                    </a:lnTo>
                    <a:lnTo>
                      <a:pt x="1636696" y="1101299"/>
                    </a:lnTo>
                    <a:lnTo>
                      <a:pt x="1636696" y="1103837"/>
                    </a:lnTo>
                    <a:lnTo>
                      <a:pt x="1644309" y="1108912"/>
                    </a:lnTo>
                    <a:lnTo>
                      <a:pt x="1651922" y="1111450"/>
                    </a:lnTo>
                    <a:lnTo>
                      <a:pt x="1659535" y="1108912"/>
                    </a:lnTo>
                    <a:lnTo>
                      <a:pt x="1669686" y="1108912"/>
                    </a:lnTo>
                    <a:lnTo>
                      <a:pt x="1674761" y="1106374"/>
                    </a:lnTo>
                    <a:lnTo>
                      <a:pt x="1682374" y="1108912"/>
                    </a:lnTo>
                    <a:lnTo>
                      <a:pt x="1684911" y="1121600"/>
                    </a:lnTo>
                    <a:lnTo>
                      <a:pt x="1687449" y="1136826"/>
                    </a:lnTo>
                    <a:lnTo>
                      <a:pt x="1689987" y="1146976"/>
                    </a:lnTo>
                    <a:lnTo>
                      <a:pt x="1697600" y="1154589"/>
                    </a:lnTo>
                    <a:lnTo>
                      <a:pt x="1707750" y="1157127"/>
                    </a:lnTo>
                    <a:lnTo>
                      <a:pt x="1715363" y="1164740"/>
                    </a:lnTo>
                    <a:lnTo>
                      <a:pt x="1717901" y="1169815"/>
                    </a:lnTo>
                    <a:lnTo>
                      <a:pt x="1722976" y="1169815"/>
                    </a:lnTo>
                    <a:lnTo>
                      <a:pt x="1725513" y="1172353"/>
                    </a:lnTo>
                    <a:lnTo>
                      <a:pt x="1722976" y="1174890"/>
                    </a:lnTo>
                    <a:lnTo>
                      <a:pt x="1725513" y="1182503"/>
                    </a:lnTo>
                    <a:lnTo>
                      <a:pt x="1728051" y="1187578"/>
                    </a:lnTo>
                    <a:lnTo>
                      <a:pt x="1735664" y="1200267"/>
                    </a:lnTo>
                    <a:lnTo>
                      <a:pt x="1743277" y="1210417"/>
                    </a:lnTo>
                    <a:lnTo>
                      <a:pt x="1748352" y="1215492"/>
                    </a:lnTo>
                    <a:lnTo>
                      <a:pt x="1750890" y="1215492"/>
                    </a:lnTo>
                    <a:lnTo>
                      <a:pt x="1753427" y="1218030"/>
                    </a:lnTo>
                    <a:lnTo>
                      <a:pt x="1750890" y="1223105"/>
                    </a:lnTo>
                    <a:lnTo>
                      <a:pt x="1745814" y="1223105"/>
                    </a:lnTo>
                    <a:lnTo>
                      <a:pt x="1745814" y="1228181"/>
                    </a:lnTo>
                    <a:lnTo>
                      <a:pt x="1750890" y="1225643"/>
                    </a:lnTo>
                    <a:lnTo>
                      <a:pt x="1753427" y="1225643"/>
                    </a:lnTo>
                    <a:lnTo>
                      <a:pt x="1753427" y="1230718"/>
                    </a:lnTo>
                    <a:lnTo>
                      <a:pt x="1750890" y="1233256"/>
                    </a:lnTo>
                    <a:lnTo>
                      <a:pt x="1750890" y="1235793"/>
                    </a:lnTo>
                    <a:lnTo>
                      <a:pt x="1753427" y="1235793"/>
                    </a:lnTo>
                    <a:lnTo>
                      <a:pt x="1755965" y="1233256"/>
                    </a:lnTo>
                    <a:lnTo>
                      <a:pt x="1758502" y="1235793"/>
                    </a:lnTo>
                    <a:lnTo>
                      <a:pt x="1758502" y="1238331"/>
                    </a:lnTo>
                    <a:lnTo>
                      <a:pt x="1761040" y="1238331"/>
                    </a:lnTo>
                    <a:lnTo>
                      <a:pt x="1763578" y="1235793"/>
                    </a:lnTo>
                    <a:lnTo>
                      <a:pt x="1763578" y="1238331"/>
                    </a:lnTo>
                    <a:lnTo>
                      <a:pt x="1766115" y="1240869"/>
                    </a:lnTo>
                    <a:lnTo>
                      <a:pt x="1766115" y="1243406"/>
                    </a:lnTo>
                    <a:lnTo>
                      <a:pt x="1763578" y="1245944"/>
                    </a:lnTo>
                    <a:lnTo>
                      <a:pt x="1763578" y="1248481"/>
                    </a:lnTo>
                    <a:lnTo>
                      <a:pt x="1768653" y="1248481"/>
                    </a:lnTo>
                    <a:lnTo>
                      <a:pt x="1768653" y="1238331"/>
                    </a:lnTo>
                    <a:lnTo>
                      <a:pt x="1778804" y="1238331"/>
                    </a:lnTo>
                    <a:lnTo>
                      <a:pt x="1781341" y="1240869"/>
                    </a:lnTo>
                    <a:lnTo>
                      <a:pt x="1786416" y="1243406"/>
                    </a:lnTo>
                    <a:lnTo>
                      <a:pt x="1791492" y="1245944"/>
                    </a:lnTo>
                    <a:lnTo>
                      <a:pt x="1796567" y="1243406"/>
                    </a:lnTo>
                    <a:lnTo>
                      <a:pt x="1801642" y="1240869"/>
                    </a:lnTo>
                    <a:lnTo>
                      <a:pt x="1809255" y="1240869"/>
                    </a:lnTo>
                    <a:lnTo>
                      <a:pt x="1816868" y="1243406"/>
                    </a:lnTo>
                    <a:lnTo>
                      <a:pt x="1819406" y="1248481"/>
                    </a:lnTo>
                    <a:lnTo>
                      <a:pt x="1819406" y="1256094"/>
                    </a:lnTo>
                    <a:lnTo>
                      <a:pt x="1814330" y="1261170"/>
                    </a:lnTo>
                    <a:lnTo>
                      <a:pt x="1806718" y="1261170"/>
                    </a:lnTo>
                    <a:lnTo>
                      <a:pt x="1801642" y="1263707"/>
                    </a:lnTo>
                    <a:lnTo>
                      <a:pt x="1796567" y="1268783"/>
                    </a:lnTo>
                    <a:lnTo>
                      <a:pt x="1796567" y="1306837"/>
                    </a:lnTo>
                    <a:lnTo>
                      <a:pt x="1799105" y="1314449"/>
                    </a:lnTo>
                    <a:lnTo>
                      <a:pt x="1799105" y="1319525"/>
                    </a:lnTo>
                    <a:lnTo>
                      <a:pt x="1796567" y="1324600"/>
                    </a:lnTo>
                    <a:lnTo>
                      <a:pt x="1791492" y="1329675"/>
                    </a:lnTo>
                    <a:lnTo>
                      <a:pt x="1786416" y="1337288"/>
                    </a:lnTo>
                    <a:lnTo>
                      <a:pt x="1786416" y="1339826"/>
                    </a:lnTo>
                    <a:lnTo>
                      <a:pt x="1791492" y="1347438"/>
                    </a:lnTo>
                    <a:lnTo>
                      <a:pt x="1799105" y="1347438"/>
                    </a:lnTo>
                    <a:lnTo>
                      <a:pt x="1806718" y="1349976"/>
                    </a:lnTo>
                    <a:lnTo>
                      <a:pt x="1811793" y="1347438"/>
                    </a:lnTo>
                    <a:lnTo>
                      <a:pt x="1814330" y="1339826"/>
                    </a:lnTo>
                    <a:lnTo>
                      <a:pt x="1819406" y="1334750"/>
                    </a:lnTo>
                    <a:lnTo>
                      <a:pt x="1827018" y="1334750"/>
                    </a:lnTo>
                    <a:lnTo>
                      <a:pt x="1829556" y="1337288"/>
                    </a:lnTo>
                    <a:lnTo>
                      <a:pt x="1832094" y="1342363"/>
                    </a:lnTo>
                    <a:lnTo>
                      <a:pt x="1834631" y="1347438"/>
                    </a:lnTo>
                    <a:lnTo>
                      <a:pt x="1839707" y="1349976"/>
                    </a:lnTo>
                    <a:lnTo>
                      <a:pt x="1842244" y="1347438"/>
                    </a:lnTo>
                    <a:lnTo>
                      <a:pt x="1847319" y="1342363"/>
                    </a:lnTo>
                    <a:lnTo>
                      <a:pt x="1854932" y="1342363"/>
                    </a:lnTo>
                    <a:lnTo>
                      <a:pt x="1860008" y="1344901"/>
                    </a:lnTo>
                    <a:lnTo>
                      <a:pt x="1865083" y="1347438"/>
                    </a:lnTo>
                    <a:lnTo>
                      <a:pt x="1870158" y="1349976"/>
                    </a:lnTo>
                    <a:lnTo>
                      <a:pt x="1867621" y="1362664"/>
                    </a:lnTo>
                    <a:lnTo>
                      <a:pt x="1862545" y="1365202"/>
                    </a:lnTo>
                    <a:lnTo>
                      <a:pt x="1857470" y="1370277"/>
                    </a:lnTo>
                    <a:lnTo>
                      <a:pt x="1857470" y="1382965"/>
                    </a:lnTo>
                    <a:lnTo>
                      <a:pt x="1854932" y="1390578"/>
                    </a:lnTo>
                    <a:lnTo>
                      <a:pt x="1849857" y="1395654"/>
                    </a:lnTo>
                    <a:lnTo>
                      <a:pt x="1844782" y="1403266"/>
                    </a:lnTo>
                    <a:lnTo>
                      <a:pt x="1839707" y="1413417"/>
                    </a:lnTo>
                    <a:lnTo>
                      <a:pt x="1832094" y="1423567"/>
                    </a:lnTo>
                    <a:lnTo>
                      <a:pt x="1827018" y="1431180"/>
                    </a:lnTo>
                    <a:lnTo>
                      <a:pt x="1827018" y="1433718"/>
                    </a:lnTo>
                    <a:lnTo>
                      <a:pt x="1829556" y="1436255"/>
                    </a:lnTo>
                    <a:lnTo>
                      <a:pt x="1829556" y="1438793"/>
                    </a:lnTo>
                    <a:lnTo>
                      <a:pt x="1832094" y="1443868"/>
                    </a:lnTo>
                    <a:lnTo>
                      <a:pt x="1834631" y="1443868"/>
                    </a:lnTo>
                    <a:lnTo>
                      <a:pt x="1837169" y="1448943"/>
                    </a:lnTo>
                    <a:lnTo>
                      <a:pt x="1839707" y="1451481"/>
                    </a:lnTo>
                    <a:lnTo>
                      <a:pt x="1842244" y="1454019"/>
                    </a:lnTo>
                    <a:lnTo>
                      <a:pt x="1842244" y="1456557"/>
                    </a:lnTo>
                    <a:lnTo>
                      <a:pt x="1839707" y="1459094"/>
                    </a:lnTo>
                    <a:lnTo>
                      <a:pt x="1837169" y="1461632"/>
                    </a:lnTo>
                    <a:lnTo>
                      <a:pt x="1834631" y="1464169"/>
                    </a:lnTo>
                    <a:lnTo>
                      <a:pt x="1829556" y="1464169"/>
                    </a:lnTo>
                    <a:lnTo>
                      <a:pt x="1829556" y="1471782"/>
                    </a:lnTo>
                    <a:lnTo>
                      <a:pt x="1827018" y="1474320"/>
                    </a:lnTo>
                    <a:lnTo>
                      <a:pt x="1821943" y="1476857"/>
                    </a:lnTo>
                    <a:lnTo>
                      <a:pt x="1816868" y="1479395"/>
                    </a:lnTo>
                    <a:lnTo>
                      <a:pt x="1814330" y="1481933"/>
                    </a:lnTo>
                    <a:lnTo>
                      <a:pt x="1809255" y="1484471"/>
                    </a:lnTo>
                    <a:lnTo>
                      <a:pt x="1804180" y="1484471"/>
                    </a:lnTo>
                    <a:lnTo>
                      <a:pt x="1796567" y="1489545"/>
                    </a:lnTo>
                    <a:lnTo>
                      <a:pt x="1788954" y="1497159"/>
                    </a:lnTo>
                    <a:lnTo>
                      <a:pt x="1783879" y="1504771"/>
                    </a:lnTo>
                    <a:lnTo>
                      <a:pt x="1778804" y="1509847"/>
                    </a:lnTo>
                    <a:lnTo>
                      <a:pt x="1773728" y="1507309"/>
                    </a:lnTo>
                    <a:lnTo>
                      <a:pt x="1768653" y="1504771"/>
                    </a:lnTo>
                    <a:lnTo>
                      <a:pt x="1766115" y="1502234"/>
                    </a:lnTo>
                    <a:lnTo>
                      <a:pt x="1758502" y="1499696"/>
                    </a:lnTo>
                    <a:lnTo>
                      <a:pt x="1748352" y="1497159"/>
                    </a:lnTo>
                    <a:lnTo>
                      <a:pt x="1738201" y="1494621"/>
                    </a:lnTo>
                    <a:lnTo>
                      <a:pt x="1730589" y="1487008"/>
                    </a:lnTo>
                    <a:lnTo>
                      <a:pt x="1722976" y="1484471"/>
                    </a:lnTo>
                    <a:lnTo>
                      <a:pt x="1715363" y="1476857"/>
                    </a:lnTo>
                    <a:lnTo>
                      <a:pt x="1705212" y="1474320"/>
                    </a:lnTo>
                    <a:lnTo>
                      <a:pt x="1695062" y="1474320"/>
                    </a:lnTo>
                    <a:lnTo>
                      <a:pt x="1682374" y="1471782"/>
                    </a:lnTo>
                    <a:lnTo>
                      <a:pt x="1674761" y="1466707"/>
                    </a:lnTo>
                    <a:lnTo>
                      <a:pt x="1667148" y="1464169"/>
                    </a:lnTo>
                    <a:lnTo>
                      <a:pt x="1662073" y="1456557"/>
                    </a:lnTo>
                    <a:lnTo>
                      <a:pt x="1656997" y="1451481"/>
                    </a:lnTo>
                    <a:lnTo>
                      <a:pt x="1656997" y="1428643"/>
                    </a:lnTo>
                    <a:lnTo>
                      <a:pt x="1654460" y="1423567"/>
                    </a:lnTo>
                    <a:lnTo>
                      <a:pt x="1654460" y="1400729"/>
                    </a:lnTo>
                    <a:lnTo>
                      <a:pt x="1651922" y="1395654"/>
                    </a:lnTo>
                    <a:lnTo>
                      <a:pt x="1651922" y="1388040"/>
                    </a:lnTo>
                    <a:lnTo>
                      <a:pt x="1649384" y="1388040"/>
                    </a:lnTo>
                    <a:lnTo>
                      <a:pt x="1649384" y="1395654"/>
                    </a:lnTo>
                    <a:lnTo>
                      <a:pt x="1646847" y="1395654"/>
                    </a:lnTo>
                    <a:lnTo>
                      <a:pt x="1644309" y="1393116"/>
                    </a:lnTo>
                    <a:lnTo>
                      <a:pt x="1644309" y="1390578"/>
                    </a:lnTo>
                    <a:lnTo>
                      <a:pt x="1641772" y="1390578"/>
                    </a:lnTo>
                    <a:lnTo>
                      <a:pt x="1639234" y="1393116"/>
                    </a:lnTo>
                    <a:lnTo>
                      <a:pt x="1641772" y="1398191"/>
                    </a:lnTo>
                    <a:lnTo>
                      <a:pt x="1639234" y="1400729"/>
                    </a:lnTo>
                    <a:lnTo>
                      <a:pt x="1636696" y="1400729"/>
                    </a:lnTo>
                    <a:lnTo>
                      <a:pt x="1634159" y="1398191"/>
                    </a:lnTo>
                    <a:lnTo>
                      <a:pt x="1631621" y="1395654"/>
                    </a:lnTo>
                    <a:lnTo>
                      <a:pt x="1631621" y="1400729"/>
                    </a:lnTo>
                    <a:lnTo>
                      <a:pt x="1629084" y="1405804"/>
                    </a:lnTo>
                    <a:lnTo>
                      <a:pt x="1624008" y="1410879"/>
                    </a:lnTo>
                    <a:lnTo>
                      <a:pt x="1621471" y="1410879"/>
                    </a:lnTo>
                    <a:lnTo>
                      <a:pt x="1613858" y="1415954"/>
                    </a:lnTo>
                    <a:lnTo>
                      <a:pt x="1611320" y="1415954"/>
                    </a:lnTo>
                    <a:lnTo>
                      <a:pt x="1608782" y="1410879"/>
                    </a:lnTo>
                    <a:lnTo>
                      <a:pt x="1606245" y="1410879"/>
                    </a:lnTo>
                    <a:lnTo>
                      <a:pt x="1603707" y="1415954"/>
                    </a:lnTo>
                    <a:lnTo>
                      <a:pt x="1603707" y="1426105"/>
                    </a:lnTo>
                    <a:lnTo>
                      <a:pt x="1596094" y="1426105"/>
                    </a:lnTo>
                    <a:lnTo>
                      <a:pt x="1593557" y="1421030"/>
                    </a:lnTo>
                    <a:lnTo>
                      <a:pt x="1591019" y="1421030"/>
                    </a:lnTo>
                    <a:lnTo>
                      <a:pt x="1583406" y="1423567"/>
                    </a:lnTo>
                    <a:lnTo>
                      <a:pt x="1575793" y="1421030"/>
                    </a:lnTo>
                    <a:lnTo>
                      <a:pt x="1573256" y="1415954"/>
                    </a:lnTo>
                    <a:lnTo>
                      <a:pt x="1568180" y="1415954"/>
                    </a:lnTo>
                    <a:lnTo>
                      <a:pt x="1563105" y="1413417"/>
                    </a:lnTo>
                    <a:lnTo>
                      <a:pt x="1558030" y="1410879"/>
                    </a:lnTo>
                    <a:lnTo>
                      <a:pt x="1552955" y="1413417"/>
                    </a:lnTo>
                    <a:lnTo>
                      <a:pt x="1542804" y="1413417"/>
                    </a:lnTo>
                    <a:lnTo>
                      <a:pt x="1540266" y="1418492"/>
                    </a:lnTo>
                    <a:lnTo>
                      <a:pt x="1537729" y="1431180"/>
                    </a:lnTo>
                    <a:lnTo>
                      <a:pt x="1535191" y="1441331"/>
                    </a:lnTo>
                    <a:lnTo>
                      <a:pt x="1532654" y="1446406"/>
                    </a:lnTo>
                    <a:lnTo>
                      <a:pt x="1525041" y="1446406"/>
                    </a:lnTo>
                    <a:lnTo>
                      <a:pt x="1522503" y="1451481"/>
                    </a:lnTo>
                    <a:lnTo>
                      <a:pt x="1525041" y="1459094"/>
                    </a:lnTo>
                    <a:lnTo>
                      <a:pt x="1527578" y="1466707"/>
                    </a:lnTo>
                    <a:lnTo>
                      <a:pt x="1532654" y="1479395"/>
                    </a:lnTo>
                    <a:lnTo>
                      <a:pt x="1535191" y="1492083"/>
                    </a:lnTo>
                    <a:lnTo>
                      <a:pt x="1535191" y="1507309"/>
                    </a:lnTo>
                    <a:lnTo>
                      <a:pt x="1540266" y="1522535"/>
                    </a:lnTo>
                    <a:lnTo>
                      <a:pt x="1542804" y="1537760"/>
                    </a:lnTo>
                    <a:lnTo>
                      <a:pt x="1545342" y="1550449"/>
                    </a:lnTo>
                    <a:lnTo>
                      <a:pt x="1542804" y="1560599"/>
                    </a:lnTo>
                    <a:lnTo>
                      <a:pt x="1542804" y="1583438"/>
                    </a:lnTo>
                    <a:lnTo>
                      <a:pt x="1547879" y="1591051"/>
                    </a:lnTo>
                    <a:lnTo>
                      <a:pt x="1547879" y="1601201"/>
                    </a:lnTo>
                    <a:lnTo>
                      <a:pt x="1545342" y="1608814"/>
                    </a:lnTo>
                    <a:lnTo>
                      <a:pt x="1547879" y="1616427"/>
                    </a:lnTo>
                    <a:lnTo>
                      <a:pt x="1545342" y="1624040"/>
                    </a:lnTo>
                    <a:lnTo>
                      <a:pt x="1542804" y="1631653"/>
                    </a:lnTo>
                    <a:lnTo>
                      <a:pt x="1540266" y="1636728"/>
                    </a:lnTo>
                    <a:lnTo>
                      <a:pt x="1535191" y="1644341"/>
                    </a:lnTo>
                    <a:lnTo>
                      <a:pt x="1527578" y="1646879"/>
                    </a:lnTo>
                    <a:lnTo>
                      <a:pt x="1509815" y="1646879"/>
                    </a:lnTo>
                    <a:lnTo>
                      <a:pt x="1502202" y="1644341"/>
                    </a:lnTo>
                    <a:lnTo>
                      <a:pt x="1494589" y="1639266"/>
                    </a:lnTo>
                    <a:lnTo>
                      <a:pt x="1492052" y="1634190"/>
                    </a:lnTo>
                    <a:lnTo>
                      <a:pt x="1484439" y="1631653"/>
                    </a:lnTo>
                    <a:lnTo>
                      <a:pt x="1479363" y="1626577"/>
                    </a:lnTo>
                    <a:lnTo>
                      <a:pt x="1476826" y="1621502"/>
                    </a:lnTo>
                    <a:lnTo>
                      <a:pt x="1471751" y="1616427"/>
                    </a:lnTo>
                    <a:lnTo>
                      <a:pt x="1469213" y="1611352"/>
                    </a:lnTo>
                    <a:lnTo>
                      <a:pt x="1466675" y="1611352"/>
                    </a:lnTo>
                    <a:lnTo>
                      <a:pt x="1466675" y="1606276"/>
                    </a:lnTo>
                    <a:lnTo>
                      <a:pt x="1464138" y="1606276"/>
                    </a:lnTo>
                    <a:lnTo>
                      <a:pt x="1464138" y="1603739"/>
                    </a:lnTo>
                    <a:lnTo>
                      <a:pt x="1461600" y="1603739"/>
                    </a:lnTo>
                    <a:lnTo>
                      <a:pt x="1459062" y="1601201"/>
                    </a:lnTo>
                    <a:lnTo>
                      <a:pt x="1464138" y="1606276"/>
                    </a:lnTo>
                    <a:lnTo>
                      <a:pt x="1461600" y="1603739"/>
                    </a:lnTo>
                    <a:lnTo>
                      <a:pt x="1459062" y="1603739"/>
                    </a:lnTo>
                    <a:lnTo>
                      <a:pt x="1459062" y="1601201"/>
                    </a:lnTo>
                    <a:lnTo>
                      <a:pt x="1453987" y="1601201"/>
                    </a:lnTo>
                    <a:lnTo>
                      <a:pt x="1451449" y="1598664"/>
                    </a:lnTo>
                    <a:lnTo>
                      <a:pt x="1446374" y="1598664"/>
                    </a:lnTo>
                    <a:lnTo>
                      <a:pt x="1443837" y="1596126"/>
                    </a:lnTo>
                    <a:lnTo>
                      <a:pt x="1441299" y="1593588"/>
                    </a:lnTo>
                    <a:lnTo>
                      <a:pt x="1438761" y="1593588"/>
                    </a:lnTo>
                    <a:lnTo>
                      <a:pt x="1436224" y="1591051"/>
                    </a:lnTo>
                    <a:lnTo>
                      <a:pt x="1433686" y="1591051"/>
                    </a:lnTo>
                    <a:lnTo>
                      <a:pt x="1431149" y="1588513"/>
                    </a:lnTo>
                    <a:lnTo>
                      <a:pt x="1426073" y="1588513"/>
                    </a:lnTo>
                    <a:lnTo>
                      <a:pt x="1423536" y="1585976"/>
                    </a:lnTo>
                    <a:lnTo>
                      <a:pt x="1420998" y="1585976"/>
                    </a:lnTo>
                    <a:lnTo>
                      <a:pt x="1418460" y="1583438"/>
                    </a:lnTo>
                    <a:lnTo>
                      <a:pt x="1415923" y="1583438"/>
                    </a:lnTo>
                    <a:lnTo>
                      <a:pt x="1415923" y="1580900"/>
                    </a:lnTo>
                    <a:lnTo>
                      <a:pt x="1413385" y="1580900"/>
                    </a:lnTo>
                    <a:lnTo>
                      <a:pt x="1410847" y="1578362"/>
                    </a:lnTo>
                    <a:lnTo>
                      <a:pt x="1405772" y="1578362"/>
                    </a:lnTo>
                    <a:lnTo>
                      <a:pt x="1405772" y="1580900"/>
                    </a:lnTo>
                    <a:lnTo>
                      <a:pt x="1395622" y="1580900"/>
                    </a:lnTo>
                    <a:lnTo>
                      <a:pt x="1393084" y="1578362"/>
                    </a:lnTo>
                    <a:lnTo>
                      <a:pt x="1390546" y="1578362"/>
                    </a:lnTo>
                    <a:lnTo>
                      <a:pt x="1390546" y="1575825"/>
                    </a:lnTo>
                    <a:lnTo>
                      <a:pt x="1388009" y="1575825"/>
                    </a:lnTo>
                    <a:lnTo>
                      <a:pt x="1388009" y="1573288"/>
                    </a:lnTo>
                    <a:lnTo>
                      <a:pt x="1382934" y="1573288"/>
                    </a:lnTo>
                    <a:lnTo>
                      <a:pt x="1380396" y="1570750"/>
                    </a:lnTo>
                    <a:lnTo>
                      <a:pt x="1370245" y="1570750"/>
                    </a:lnTo>
                    <a:lnTo>
                      <a:pt x="1367708" y="1573288"/>
                    </a:lnTo>
                    <a:lnTo>
                      <a:pt x="1365170" y="1573288"/>
                    </a:lnTo>
                    <a:lnTo>
                      <a:pt x="1362632" y="1570750"/>
                    </a:lnTo>
                    <a:lnTo>
                      <a:pt x="1355020" y="1570750"/>
                    </a:lnTo>
                    <a:lnTo>
                      <a:pt x="1352482" y="1573288"/>
                    </a:lnTo>
                    <a:lnTo>
                      <a:pt x="1334729" y="1573288"/>
                    </a:lnTo>
                    <a:lnTo>
                      <a:pt x="1332192" y="1575825"/>
                    </a:lnTo>
                    <a:lnTo>
                      <a:pt x="1329654" y="1575825"/>
                    </a:lnTo>
                    <a:lnTo>
                      <a:pt x="1327116" y="1578362"/>
                    </a:lnTo>
                    <a:lnTo>
                      <a:pt x="1322041" y="1578362"/>
                    </a:lnTo>
                    <a:lnTo>
                      <a:pt x="1319503" y="1580900"/>
                    </a:lnTo>
                    <a:lnTo>
                      <a:pt x="1314428" y="1580900"/>
                    </a:lnTo>
                    <a:lnTo>
                      <a:pt x="1314428" y="1583438"/>
                    </a:lnTo>
                    <a:lnTo>
                      <a:pt x="1304278" y="1583438"/>
                    </a:lnTo>
                    <a:lnTo>
                      <a:pt x="1301740" y="1585976"/>
                    </a:lnTo>
                    <a:lnTo>
                      <a:pt x="1268761" y="1585976"/>
                    </a:lnTo>
                    <a:lnTo>
                      <a:pt x="1268761" y="1583438"/>
                    </a:lnTo>
                    <a:lnTo>
                      <a:pt x="1248471" y="1583438"/>
                    </a:lnTo>
                    <a:lnTo>
                      <a:pt x="1243396" y="1585976"/>
                    </a:lnTo>
                    <a:lnTo>
                      <a:pt x="1240858" y="1585976"/>
                    </a:lnTo>
                    <a:lnTo>
                      <a:pt x="1238320" y="1583438"/>
                    </a:lnTo>
                    <a:lnTo>
                      <a:pt x="1212955" y="1583438"/>
                    </a:lnTo>
                    <a:lnTo>
                      <a:pt x="1212955" y="1588513"/>
                    </a:lnTo>
                    <a:lnTo>
                      <a:pt x="1210417" y="1588513"/>
                    </a:lnTo>
                    <a:lnTo>
                      <a:pt x="1210417" y="1593588"/>
                    </a:lnTo>
                    <a:lnTo>
                      <a:pt x="1207879" y="1593588"/>
                    </a:lnTo>
                    <a:lnTo>
                      <a:pt x="1207879" y="1598664"/>
                    </a:lnTo>
                    <a:lnTo>
                      <a:pt x="1205342" y="1601201"/>
                    </a:lnTo>
                    <a:lnTo>
                      <a:pt x="1205342" y="1608814"/>
                    </a:lnTo>
                    <a:lnTo>
                      <a:pt x="1202804" y="1608814"/>
                    </a:lnTo>
                    <a:lnTo>
                      <a:pt x="1202804" y="1613889"/>
                    </a:lnTo>
                    <a:lnTo>
                      <a:pt x="1200267" y="1616427"/>
                    </a:lnTo>
                    <a:lnTo>
                      <a:pt x="1197729" y="1618965"/>
                    </a:lnTo>
                    <a:lnTo>
                      <a:pt x="1195191" y="1618965"/>
                    </a:lnTo>
                    <a:lnTo>
                      <a:pt x="1192654" y="1621502"/>
                    </a:lnTo>
                    <a:lnTo>
                      <a:pt x="1174901" y="1621502"/>
                    </a:lnTo>
                    <a:lnTo>
                      <a:pt x="1172363" y="1618965"/>
                    </a:lnTo>
                    <a:lnTo>
                      <a:pt x="1164750" y="1618965"/>
                    </a:lnTo>
                    <a:lnTo>
                      <a:pt x="1162213" y="1616427"/>
                    </a:lnTo>
                    <a:lnTo>
                      <a:pt x="1157137" y="1616427"/>
                    </a:lnTo>
                    <a:lnTo>
                      <a:pt x="1154600" y="1613889"/>
                    </a:lnTo>
                    <a:lnTo>
                      <a:pt x="1152062" y="1613889"/>
                    </a:lnTo>
                    <a:lnTo>
                      <a:pt x="1149525" y="1611352"/>
                    </a:lnTo>
                    <a:lnTo>
                      <a:pt x="1144449" y="1611352"/>
                    </a:lnTo>
                    <a:lnTo>
                      <a:pt x="1144449" y="1608814"/>
                    </a:lnTo>
                    <a:lnTo>
                      <a:pt x="1139374" y="1608814"/>
                    </a:lnTo>
                    <a:lnTo>
                      <a:pt x="1136836" y="1606276"/>
                    </a:lnTo>
                    <a:lnTo>
                      <a:pt x="1131761" y="1606276"/>
                    </a:lnTo>
                    <a:lnTo>
                      <a:pt x="1131761" y="1603739"/>
                    </a:lnTo>
                    <a:lnTo>
                      <a:pt x="1126686" y="1603739"/>
                    </a:lnTo>
                    <a:lnTo>
                      <a:pt x="1124148" y="1601201"/>
                    </a:lnTo>
                    <a:lnTo>
                      <a:pt x="1121611" y="1601201"/>
                    </a:lnTo>
                    <a:lnTo>
                      <a:pt x="1116535" y="1598664"/>
                    </a:lnTo>
                    <a:lnTo>
                      <a:pt x="1113998" y="1596126"/>
                    </a:lnTo>
                    <a:lnTo>
                      <a:pt x="1108923" y="1596126"/>
                    </a:lnTo>
                    <a:lnTo>
                      <a:pt x="1108923" y="1593588"/>
                    </a:lnTo>
                    <a:lnTo>
                      <a:pt x="1101310" y="1593588"/>
                    </a:lnTo>
                    <a:lnTo>
                      <a:pt x="1101310" y="1591051"/>
                    </a:lnTo>
                    <a:lnTo>
                      <a:pt x="1096234" y="1591051"/>
                    </a:lnTo>
                    <a:lnTo>
                      <a:pt x="1093697" y="1588513"/>
                    </a:lnTo>
                    <a:lnTo>
                      <a:pt x="1091159" y="1588513"/>
                    </a:lnTo>
                    <a:lnTo>
                      <a:pt x="1091159" y="1585976"/>
                    </a:lnTo>
                    <a:lnTo>
                      <a:pt x="1086084" y="1585976"/>
                    </a:lnTo>
                    <a:lnTo>
                      <a:pt x="1086084" y="1583438"/>
                    </a:lnTo>
                    <a:lnTo>
                      <a:pt x="1083546" y="1583438"/>
                    </a:lnTo>
                    <a:lnTo>
                      <a:pt x="1081009" y="1580900"/>
                    </a:lnTo>
                    <a:lnTo>
                      <a:pt x="1078471" y="1578362"/>
                    </a:lnTo>
                    <a:lnTo>
                      <a:pt x="1075933" y="1575825"/>
                    </a:lnTo>
                    <a:lnTo>
                      <a:pt x="1073396" y="1575825"/>
                    </a:lnTo>
                    <a:lnTo>
                      <a:pt x="1073396" y="1573288"/>
                    </a:lnTo>
                    <a:lnTo>
                      <a:pt x="1070858" y="1573288"/>
                    </a:lnTo>
                    <a:lnTo>
                      <a:pt x="1068320" y="1570750"/>
                    </a:lnTo>
                    <a:lnTo>
                      <a:pt x="1065783" y="1568212"/>
                    </a:lnTo>
                    <a:lnTo>
                      <a:pt x="1065783" y="1565674"/>
                    </a:lnTo>
                    <a:lnTo>
                      <a:pt x="1063245" y="1563137"/>
                    </a:lnTo>
                    <a:lnTo>
                      <a:pt x="1063245" y="1560599"/>
                    </a:lnTo>
                    <a:lnTo>
                      <a:pt x="1060708" y="1560599"/>
                    </a:lnTo>
                    <a:lnTo>
                      <a:pt x="1060708" y="1558062"/>
                    </a:lnTo>
                    <a:lnTo>
                      <a:pt x="1058170" y="1558062"/>
                    </a:lnTo>
                    <a:lnTo>
                      <a:pt x="1058170" y="1555524"/>
                    </a:lnTo>
                    <a:lnTo>
                      <a:pt x="1055632" y="1552986"/>
                    </a:lnTo>
                    <a:lnTo>
                      <a:pt x="1053095" y="1550449"/>
                    </a:lnTo>
                    <a:lnTo>
                      <a:pt x="1048019" y="1542836"/>
                    </a:lnTo>
                    <a:lnTo>
                      <a:pt x="1045482" y="1542836"/>
                    </a:lnTo>
                    <a:lnTo>
                      <a:pt x="1045482" y="1540298"/>
                    </a:lnTo>
                    <a:lnTo>
                      <a:pt x="1042944" y="1537760"/>
                    </a:lnTo>
                    <a:lnTo>
                      <a:pt x="1040407" y="1537760"/>
                    </a:lnTo>
                    <a:lnTo>
                      <a:pt x="1040407" y="1535223"/>
                    </a:lnTo>
                    <a:lnTo>
                      <a:pt x="1037869" y="1535223"/>
                    </a:lnTo>
                    <a:lnTo>
                      <a:pt x="1037869" y="1532685"/>
                    </a:lnTo>
                    <a:lnTo>
                      <a:pt x="1035331" y="1532685"/>
                    </a:lnTo>
                    <a:lnTo>
                      <a:pt x="1035331" y="1530148"/>
                    </a:lnTo>
                    <a:lnTo>
                      <a:pt x="1032794" y="1530148"/>
                    </a:lnTo>
                    <a:lnTo>
                      <a:pt x="1032794" y="1527610"/>
                    </a:lnTo>
                    <a:lnTo>
                      <a:pt x="1030256" y="1525072"/>
                    </a:lnTo>
                    <a:lnTo>
                      <a:pt x="1030256" y="1517460"/>
                    </a:lnTo>
                    <a:lnTo>
                      <a:pt x="1027718" y="1517460"/>
                    </a:lnTo>
                    <a:lnTo>
                      <a:pt x="1027718" y="1514922"/>
                    </a:lnTo>
                    <a:lnTo>
                      <a:pt x="1025181" y="1514922"/>
                    </a:lnTo>
                    <a:lnTo>
                      <a:pt x="1025181" y="1512384"/>
                    </a:lnTo>
                    <a:lnTo>
                      <a:pt x="1022643" y="1512384"/>
                    </a:lnTo>
                    <a:lnTo>
                      <a:pt x="1022643" y="1509847"/>
                    </a:lnTo>
                    <a:lnTo>
                      <a:pt x="1020105" y="1509847"/>
                    </a:lnTo>
                    <a:lnTo>
                      <a:pt x="1020105" y="1497159"/>
                    </a:lnTo>
                    <a:lnTo>
                      <a:pt x="1017568" y="1497159"/>
                    </a:lnTo>
                    <a:lnTo>
                      <a:pt x="1015030" y="1494621"/>
                    </a:lnTo>
                    <a:lnTo>
                      <a:pt x="994740" y="1494621"/>
                    </a:lnTo>
                    <a:lnTo>
                      <a:pt x="992202" y="1497159"/>
                    </a:lnTo>
                    <a:lnTo>
                      <a:pt x="989665" y="1497159"/>
                    </a:lnTo>
                    <a:lnTo>
                      <a:pt x="987127" y="1499696"/>
                    </a:lnTo>
                    <a:lnTo>
                      <a:pt x="984589" y="1499696"/>
                    </a:lnTo>
                    <a:lnTo>
                      <a:pt x="984589" y="1502234"/>
                    </a:lnTo>
                    <a:lnTo>
                      <a:pt x="982052" y="1502234"/>
                    </a:lnTo>
                    <a:lnTo>
                      <a:pt x="979514" y="1504771"/>
                    </a:lnTo>
                    <a:lnTo>
                      <a:pt x="979514" y="1507309"/>
                    </a:lnTo>
                    <a:lnTo>
                      <a:pt x="974439" y="1507309"/>
                    </a:lnTo>
                    <a:lnTo>
                      <a:pt x="974439" y="1509847"/>
                    </a:lnTo>
                    <a:lnTo>
                      <a:pt x="971901" y="1509847"/>
                    </a:lnTo>
                    <a:lnTo>
                      <a:pt x="971901" y="1507309"/>
                    </a:lnTo>
                    <a:lnTo>
                      <a:pt x="966826" y="1507309"/>
                    </a:lnTo>
                    <a:lnTo>
                      <a:pt x="966826" y="1504771"/>
                    </a:lnTo>
                    <a:lnTo>
                      <a:pt x="959213" y="1504771"/>
                    </a:lnTo>
                    <a:lnTo>
                      <a:pt x="956675" y="1507309"/>
                    </a:lnTo>
                    <a:lnTo>
                      <a:pt x="954138" y="1507309"/>
                    </a:lnTo>
                    <a:lnTo>
                      <a:pt x="949062" y="1509847"/>
                    </a:lnTo>
                    <a:lnTo>
                      <a:pt x="946525" y="1509847"/>
                    </a:lnTo>
                    <a:lnTo>
                      <a:pt x="943987" y="1512384"/>
                    </a:lnTo>
                    <a:lnTo>
                      <a:pt x="931299" y="1512384"/>
                    </a:lnTo>
                    <a:lnTo>
                      <a:pt x="928762" y="1514922"/>
                    </a:lnTo>
                    <a:lnTo>
                      <a:pt x="923686" y="1514922"/>
                    </a:lnTo>
                    <a:lnTo>
                      <a:pt x="921149" y="1517460"/>
                    </a:lnTo>
                    <a:lnTo>
                      <a:pt x="918611" y="1517460"/>
                    </a:lnTo>
                    <a:lnTo>
                      <a:pt x="916073" y="1519997"/>
                    </a:lnTo>
                    <a:lnTo>
                      <a:pt x="913536" y="1522535"/>
                    </a:lnTo>
                    <a:lnTo>
                      <a:pt x="910998" y="1522535"/>
                    </a:lnTo>
                    <a:lnTo>
                      <a:pt x="910998" y="1525072"/>
                    </a:lnTo>
                    <a:lnTo>
                      <a:pt x="908460" y="1525072"/>
                    </a:lnTo>
                    <a:lnTo>
                      <a:pt x="905923" y="1527610"/>
                    </a:lnTo>
                    <a:lnTo>
                      <a:pt x="903385" y="1527610"/>
                    </a:lnTo>
                    <a:lnTo>
                      <a:pt x="900847" y="1530148"/>
                    </a:lnTo>
                    <a:lnTo>
                      <a:pt x="895772" y="1530148"/>
                    </a:lnTo>
                    <a:lnTo>
                      <a:pt x="893235" y="1532685"/>
                    </a:lnTo>
                    <a:lnTo>
                      <a:pt x="890697" y="1532685"/>
                    </a:lnTo>
                    <a:lnTo>
                      <a:pt x="888159" y="1535223"/>
                    </a:lnTo>
                    <a:lnTo>
                      <a:pt x="885622" y="1535223"/>
                    </a:lnTo>
                    <a:lnTo>
                      <a:pt x="885622" y="1537760"/>
                    </a:lnTo>
                    <a:lnTo>
                      <a:pt x="880547" y="1537760"/>
                    </a:lnTo>
                    <a:lnTo>
                      <a:pt x="878009" y="1540298"/>
                    </a:lnTo>
                    <a:lnTo>
                      <a:pt x="875471" y="1540298"/>
                    </a:lnTo>
                    <a:lnTo>
                      <a:pt x="872934" y="1542836"/>
                    </a:lnTo>
                    <a:lnTo>
                      <a:pt x="870396" y="1545374"/>
                    </a:lnTo>
                    <a:lnTo>
                      <a:pt x="867858" y="1545374"/>
                    </a:lnTo>
                    <a:lnTo>
                      <a:pt x="862783" y="1547911"/>
                    </a:lnTo>
                    <a:lnTo>
                      <a:pt x="857708" y="1547911"/>
                    </a:lnTo>
                    <a:lnTo>
                      <a:pt x="855170" y="1550449"/>
                    </a:lnTo>
                    <a:lnTo>
                      <a:pt x="850095" y="1550449"/>
                    </a:lnTo>
                    <a:lnTo>
                      <a:pt x="850095" y="1558062"/>
                    </a:lnTo>
                    <a:lnTo>
                      <a:pt x="852633" y="1560599"/>
                    </a:lnTo>
                    <a:lnTo>
                      <a:pt x="855170" y="1563137"/>
                    </a:lnTo>
                    <a:lnTo>
                      <a:pt x="855170" y="1565674"/>
                    </a:lnTo>
                    <a:lnTo>
                      <a:pt x="852633" y="1565674"/>
                    </a:lnTo>
                    <a:lnTo>
                      <a:pt x="852633" y="1568212"/>
                    </a:lnTo>
                    <a:lnTo>
                      <a:pt x="850095" y="1568212"/>
                    </a:lnTo>
                    <a:lnTo>
                      <a:pt x="850095" y="1570750"/>
                    </a:lnTo>
                    <a:lnTo>
                      <a:pt x="847557" y="1570750"/>
                    </a:lnTo>
                    <a:lnTo>
                      <a:pt x="847557" y="1575825"/>
                    </a:lnTo>
                    <a:lnTo>
                      <a:pt x="850095" y="1578362"/>
                    </a:lnTo>
                    <a:lnTo>
                      <a:pt x="850095" y="1580900"/>
                    </a:lnTo>
                    <a:lnTo>
                      <a:pt x="852633" y="1583438"/>
                    </a:lnTo>
                    <a:lnTo>
                      <a:pt x="852633" y="1585976"/>
                    </a:lnTo>
                    <a:lnTo>
                      <a:pt x="855170" y="1588513"/>
                    </a:lnTo>
                    <a:lnTo>
                      <a:pt x="855170" y="1591051"/>
                    </a:lnTo>
                    <a:lnTo>
                      <a:pt x="857708" y="1593588"/>
                    </a:lnTo>
                    <a:lnTo>
                      <a:pt x="860245" y="1596126"/>
                    </a:lnTo>
                    <a:lnTo>
                      <a:pt x="860245" y="1598664"/>
                    </a:lnTo>
                    <a:lnTo>
                      <a:pt x="862783" y="1601201"/>
                    </a:lnTo>
                    <a:lnTo>
                      <a:pt x="865321" y="1603739"/>
                    </a:lnTo>
                    <a:lnTo>
                      <a:pt x="865321" y="1606276"/>
                    </a:lnTo>
                    <a:lnTo>
                      <a:pt x="867858" y="1608814"/>
                    </a:lnTo>
                    <a:lnTo>
                      <a:pt x="867858" y="1613889"/>
                    </a:lnTo>
                    <a:lnTo>
                      <a:pt x="870396" y="1616427"/>
                    </a:lnTo>
                    <a:lnTo>
                      <a:pt x="875471" y="1616427"/>
                    </a:lnTo>
                    <a:lnTo>
                      <a:pt x="875471" y="1613889"/>
                    </a:lnTo>
                    <a:lnTo>
                      <a:pt x="878009" y="1616427"/>
                    </a:lnTo>
                    <a:lnTo>
                      <a:pt x="880547" y="1616427"/>
                    </a:lnTo>
                    <a:lnTo>
                      <a:pt x="880547" y="1618965"/>
                    </a:lnTo>
                    <a:lnTo>
                      <a:pt x="883084" y="1618965"/>
                    </a:lnTo>
                    <a:lnTo>
                      <a:pt x="883084" y="1626577"/>
                    </a:lnTo>
                    <a:lnTo>
                      <a:pt x="885622" y="1626577"/>
                    </a:lnTo>
                    <a:lnTo>
                      <a:pt x="885622" y="1631653"/>
                    </a:lnTo>
                    <a:lnTo>
                      <a:pt x="888159" y="1634190"/>
                    </a:lnTo>
                    <a:lnTo>
                      <a:pt x="888159" y="1639266"/>
                    </a:lnTo>
                    <a:lnTo>
                      <a:pt x="885622" y="1639266"/>
                    </a:lnTo>
                    <a:lnTo>
                      <a:pt x="885622" y="1641803"/>
                    </a:lnTo>
                    <a:lnTo>
                      <a:pt x="880547" y="1641803"/>
                    </a:lnTo>
                    <a:lnTo>
                      <a:pt x="880547" y="1644341"/>
                    </a:lnTo>
                    <a:lnTo>
                      <a:pt x="875471" y="1644341"/>
                    </a:lnTo>
                    <a:lnTo>
                      <a:pt x="872934" y="1646879"/>
                    </a:lnTo>
                    <a:lnTo>
                      <a:pt x="870396" y="1649416"/>
                    </a:lnTo>
                    <a:lnTo>
                      <a:pt x="870396" y="1654491"/>
                    </a:lnTo>
                    <a:lnTo>
                      <a:pt x="867858" y="1657029"/>
                    </a:lnTo>
                    <a:lnTo>
                      <a:pt x="867858" y="1662104"/>
                    </a:lnTo>
                    <a:lnTo>
                      <a:pt x="865321" y="1664642"/>
                    </a:lnTo>
                    <a:lnTo>
                      <a:pt x="865321" y="1674793"/>
                    </a:lnTo>
                    <a:lnTo>
                      <a:pt x="862783" y="1674793"/>
                    </a:lnTo>
                    <a:lnTo>
                      <a:pt x="862783" y="1677330"/>
                    </a:lnTo>
                    <a:lnTo>
                      <a:pt x="860245" y="1679868"/>
                    </a:lnTo>
                    <a:lnTo>
                      <a:pt x="860245" y="1695093"/>
                    </a:lnTo>
                    <a:lnTo>
                      <a:pt x="862783" y="1695093"/>
                    </a:lnTo>
                    <a:lnTo>
                      <a:pt x="862783" y="1700169"/>
                    </a:lnTo>
                    <a:lnTo>
                      <a:pt x="860245" y="1700169"/>
                    </a:lnTo>
                    <a:lnTo>
                      <a:pt x="860245" y="1702706"/>
                    </a:lnTo>
                    <a:lnTo>
                      <a:pt x="857708" y="1705244"/>
                    </a:lnTo>
                    <a:lnTo>
                      <a:pt x="855170" y="1710319"/>
                    </a:lnTo>
                    <a:lnTo>
                      <a:pt x="855170" y="1712857"/>
                    </a:lnTo>
                    <a:lnTo>
                      <a:pt x="852633" y="1715394"/>
                    </a:lnTo>
                    <a:lnTo>
                      <a:pt x="850095" y="1717932"/>
                    </a:lnTo>
                    <a:lnTo>
                      <a:pt x="847557" y="1720470"/>
                    </a:lnTo>
                    <a:lnTo>
                      <a:pt x="847557" y="1723007"/>
                    </a:lnTo>
                    <a:lnTo>
                      <a:pt x="845020" y="1725545"/>
                    </a:lnTo>
                    <a:lnTo>
                      <a:pt x="842482" y="1728083"/>
                    </a:lnTo>
                    <a:lnTo>
                      <a:pt x="842482" y="1730620"/>
                    </a:lnTo>
                    <a:lnTo>
                      <a:pt x="839944" y="1733158"/>
                    </a:lnTo>
                    <a:lnTo>
                      <a:pt x="839944" y="1740771"/>
                    </a:lnTo>
                    <a:lnTo>
                      <a:pt x="837407" y="1743308"/>
                    </a:lnTo>
                    <a:lnTo>
                      <a:pt x="837407" y="1745846"/>
                    </a:lnTo>
                    <a:lnTo>
                      <a:pt x="834869" y="1743308"/>
                    </a:lnTo>
                    <a:lnTo>
                      <a:pt x="819643" y="1743308"/>
                    </a:lnTo>
                    <a:lnTo>
                      <a:pt x="817106" y="1745846"/>
                    </a:lnTo>
                    <a:lnTo>
                      <a:pt x="814568" y="1748384"/>
                    </a:lnTo>
                    <a:lnTo>
                      <a:pt x="814568" y="1750921"/>
                    </a:lnTo>
                    <a:lnTo>
                      <a:pt x="809493" y="1761072"/>
                    </a:lnTo>
                    <a:lnTo>
                      <a:pt x="806955" y="1763610"/>
                    </a:lnTo>
                    <a:lnTo>
                      <a:pt x="806955" y="1766147"/>
                    </a:lnTo>
                    <a:lnTo>
                      <a:pt x="804418" y="1763610"/>
                    </a:lnTo>
                    <a:lnTo>
                      <a:pt x="801880" y="1761072"/>
                    </a:lnTo>
                    <a:lnTo>
                      <a:pt x="799342" y="1758534"/>
                    </a:lnTo>
                    <a:lnTo>
                      <a:pt x="796805" y="1758534"/>
                    </a:lnTo>
                    <a:lnTo>
                      <a:pt x="796805" y="1755996"/>
                    </a:lnTo>
                    <a:lnTo>
                      <a:pt x="794267" y="1755996"/>
                    </a:lnTo>
                    <a:lnTo>
                      <a:pt x="791730" y="1750921"/>
                    </a:lnTo>
                    <a:lnTo>
                      <a:pt x="786654" y="1743308"/>
                    </a:lnTo>
                    <a:lnTo>
                      <a:pt x="779041" y="1730620"/>
                    </a:lnTo>
                    <a:lnTo>
                      <a:pt x="776504" y="1723007"/>
                    </a:lnTo>
                    <a:lnTo>
                      <a:pt x="773966" y="1723007"/>
                    </a:lnTo>
                    <a:lnTo>
                      <a:pt x="773966" y="1720470"/>
                    </a:lnTo>
                    <a:lnTo>
                      <a:pt x="771428" y="1717932"/>
                    </a:lnTo>
                    <a:lnTo>
                      <a:pt x="768891" y="1717932"/>
                    </a:lnTo>
                    <a:lnTo>
                      <a:pt x="768891" y="1715394"/>
                    </a:lnTo>
                    <a:lnTo>
                      <a:pt x="766353" y="1715394"/>
                    </a:lnTo>
                    <a:lnTo>
                      <a:pt x="763816" y="1712857"/>
                    </a:lnTo>
                    <a:lnTo>
                      <a:pt x="761278" y="1710319"/>
                    </a:lnTo>
                    <a:lnTo>
                      <a:pt x="758740" y="1705244"/>
                    </a:lnTo>
                    <a:lnTo>
                      <a:pt x="756203" y="1700169"/>
                    </a:lnTo>
                    <a:lnTo>
                      <a:pt x="753665" y="1697631"/>
                    </a:lnTo>
                    <a:lnTo>
                      <a:pt x="751127" y="1695093"/>
                    </a:lnTo>
                    <a:lnTo>
                      <a:pt x="740977" y="1692556"/>
                    </a:lnTo>
                    <a:lnTo>
                      <a:pt x="738439" y="1692556"/>
                    </a:lnTo>
                    <a:lnTo>
                      <a:pt x="735902" y="1690018"/>
                    </a:lnTo>
                    <a:lnTo>
                      <a:pt x="733364" y="1687481"/>
                    </a:lnTo>
                    <a:lnTo>
                      <a:pt x="730826" y="1687481"/>
                    </a:lnTo>
                    <a:lnTo>
                      <a:pt x="728289" y="1684943"/>
                    </a:lnTo>
                    <a:lnTo>
                      <a:pt x="725751" y="1684943"/>
                    </a:lnTo>
                    <a:lnTo>
                      <a:pt x="723214" y="1682405"/>
                    </a:lnTo>
                    <a:lnTo>
                      <a:pt x="720676" y="1679868"/>
                    </a:lnTo>
                    <a:lnTo>
                      <a:pt x="720676" y="1672255"/>
                    </a:lnTo>
                    <a:lnTo>
                      <a:pt x="718138" y="1667179"/>
                    </a:lnTo>
                    <a:lnTo>
                      <a:pt x="718138" y="1659567"/>
                    </a:lnTo>
                    <a:lnTo>
                      <a:pt x="720676" y="1659567"/>
                    </a:lnTo>
                    <a:lnTo>
                      <a:pt x="720676" y="1654491"/>
                    </a:lnTo>
                    <a:lnTo>
                      <a:pt x="718138" y="1651954"/>
                    </a:lnTo>
                    <a:lnTo>
                      <a:pt x="718138" y="1646879"/>
                    </a:lnTo>
                    <a:lnTo>
                      <a:pt x="707988" y="1646879"/>
                    </a:lnTo>
                    <a:lnTo>
                      <a:pt x="702913" y="1644341"/>
                    </a:lnTo>
                    <a:lnTo>
                      <a:pt x="700375" y="1644341"/>
                    </a:lnTo>
                    <a:lnTo>
                      <a:pt x="697837" y="1641803"/>
                    </a:lnTo>
                    <a:lnTo>
                      <a:pt x="697837" y="1639266"/>
                    </a:lnTo>
                    <a:lnTo>
                      <a:pt x="695300" y="1639266"/>
                    </a:lnTo>
                    <a:lnTo>
                      <a:pt x="695300" y="1636728"/>
                    </a:lnTo>
                    <a:lnTo>
                      <a:pt x="692762" y="1636728"/>
                    </a:lnTo>
                    <a:lnTo>
                      <a:pt x="692762" y="1631653"/>
                    </a:lnTo>
                    <a:lnTo>
                      <a:pt x="687687" y="1631653"/>
                    </a:lnTo>
                    <a:lnTo>
                      <a:pt x="687687" y="1629115"/>
                    </a:lnTo>
                    <a:lnTo>
                      <a:pt x="672461" y="1629115"/>
                    </a:lnTo>
                    <a:lnTo>
                      <a:pt x="672461" y="1631653"/>
                    </a:lnTo>
                    <a:lnTo>
                      <a:pt x="664848" y="1631653"/>
                    </a:lnTo>
                    <a:lnTo>
                      <a:pt x="662310" y="1629115"/>
                    </a:lnTo>
                    <a:lnTo>
                      <a:pt x="662310" y="1624040"/>
                    </a:lnTo>
                    <a:lnTo>
                      <a:pt x="659773" y="1621502"/>
                    </a:lnTo>
                    <a:lnTo>
                      <a:pt x="657235" y="1621502"/>
                    </a:lnTo>
                    <a:lnTo>
                      <a:pt x="657235" y="1616427"/>
                    </a:lnTo>
                    <a:lnTo>
                      <a:pt x="659773" y="1613889"/>
                    </a:lnTo>
                    <a:lnTo>
                      <a:pt x="662310" y="1613889"/>
                    </a:lnTo>
                    <a:lnTo>
                      <a:pt x="664848" y="1611352"/>
                    </a:lnTo>
                    <a:lnTo>
                      <a:pt x="664848" y="1613889"/>
                    </a:lnTo>
                    <a:lnTo>
                      <a:pt x="667386" y="1611352"/>
                    </a:lnTo>
                    <a:lnTo>
                      <a:pt x="667386" y="1598664"/>
                    </a:lnTo>
                    <a:lnTo>
                      <a:pt x="669923" y="1598664"/>
                    </a:lnTo>
                    <a:lnTo>
                      <a:pt x="669923" y="1596126"/>
                    </a:lnTo>
                    <a:lnTo>
                      <a:pt x="667386" y="1593588"/>
                    </a:lnTo>
                    <a:lnTo>
                      <a:pt x="657235" y="1593588"/>
                    </a:lnTo>
                    <a:lnTo>
                      <a:pt x="654698" y="1591051"/>
                    </a:lnTo>
                    <a:lnTo>
                      <a:pt x="652160" y="1591051"/>
                    </a:lnTo>
                    <a:lnTo>
                      <a:pt x="652160" y="1588513"/>
                    </a:lnTo>
                    <a:lnTo>
                      <a:pt x="649622" y="1588513"/>
                    </a:lnTo>
                    <a:lnTo>
                      <a:pt x="649622" y="1583438"/>
                    </a:lnTo>
                    <a:lnTo>
                      <a:pt x="647085" y="1583438"/>
                    </a:lnTo>
                    <a:lnTo>
                      <a:pt x="647085" y="1580900"/>
                    </a:lnTo>
                    <a:lnTo>
                      <a:pt x="644547" y="1580900"/>
                    </a:lnTo>
                    <a:lnTo>
                      <a:pt x="644547" y="1578362"/>
                    </a:lnTo>
                    <a:lnTo>
                      <a:pt x="639472" y="1578362"/>
                    </a:lnTo>
                    <a:lnTo>
                      <a:pt x="639472" y="1575825"/>
                    </a:lnTo>
                    <a:lnTo>
                      <a:pt x="634397" y="1575825"/>
                    </a:lnTo>
                    <a:lnTo>
                      <a:pt x="634397" y="1580900"/>
                    </a:lnTo>
                    <a:lnTo>
                      <a:pt x="629321" y="1580900"/>
                    </a:lnTo>
                    <a:lnTo>
                      <a:pt x="629321" y="1565674"/>
                    </a:lnTo>
                    <a:lnTo>
                      <a:pt x="626784" y="1565674"/>
                    </a:lnTo>
                    <a:lnTo>
                      <a:pt x="624246" y="1563137"/>
                    </a:lnTo>
                    <a:lnTo>
                      <a:pt x="621708" y="1563137"/>
                    </a:lnTo>
                    <a:lnTo>
                      <a:pt x="621708" y="1560599"/>
                    </a:lnTo>
                    <a:lnTo>
                      <a:pt x="619171" y="1560599"/>
                    </a:lnTo>
                    <a:lnTo>
                      <a:pt x="619171" y="1558062"/>
                    </a:lnTo>
                    <a:lnTo>
                      <a:pt x="614096" y="1558062"/>
                    </a:lnTo>
                    <a:lnTo>
                      <a:pt x="614096" y="1550449"/>
                    </a:lnTo>
                    <a:lnTo>
                      <a:pt x="616633" y="1550449"/>
                    </a:lnTo>
                    <a:lnTo>
                      <a:pt x="616633" y="1542836"/>
                    </a:lnTo>
                    <a:lnTo>
                      <a:pt x="611558" y="1542836"/>
                    </a:lnTo>
                    <a:lnTo>
                      <a:pt x="609020" y="1540298"/>
                    </a:lnTo>
                    <a:lnTo>
                      <a:pt x="606483" y="1540298"/>
                    </a:lnTo>
                    <a:lnTo>
                      <a:pt x="606483" y="1542836"/>
                    </a:lnTo>
                    <a:lnTo>
                      <a:pt x="603945" y="1542836"/>
                    </a:lnTo>
                    <a:lnTo>
                      <a:pt x="603945" y="1545374"/>
                    </a:lnTo>
                    <a:lnTo>
                      <a:pt x="593795" y="1545374"/>
                    </a:lnTo>
                    <a:lnTo>
                      <a:pt x="593795" y="1542836"/>
                    </a:lnTo>
                    <a:lnTo>
                      <a:pt x="591257" y="1542836"/>
                    </a:lnTo>
                    <a:lnTo>
                      <a:pt x="588719" y="1540298"/>
                    </a:lnTo>
                    <a:lnTo>
                      <a:pt x="586182" y="1540298"/>
                    </a:lnTo>
                    <a:lnTo>
                      <a:pt x="586182" y="1537760"/>
                    </a:lnTo>
                    <a:lnTo>
                      <a:pt x="583644" y="1537760"/>
                    </a:lnTo>
                    <a:lnTo>
                      <a:pt x="583644" y="1535223"/>
                    </a:lnTo>
                    <a:lnTo>
                      <a:pt x="581106" y="1535223"/>
                    </a:lnTo>
                    <a:lnTo>
                      <a:pt x="578569" y="1532685"/>
                    </a:lnTo>
                    <a:lnTo>
                      <a:pt x="578569" y="1530148"/>
                    </a:lnTo>
                    <a:lnTo>
                      <a:pt x="576031" y="1530148"/>
                    </a:lnTo>
                    <a:lnTo>
                      <a:pt x="576031" y="1527610"/>
                    </a:lnTo>
                    <a:lnTo>
                      <a:pt x="573493" y="1527610"/>
                    </a:lnTo>
                    <a:lnTo>
                      <a:pt x="570956" y="1525072"/>
                    </a:lnTo>
                    <a:lnTo>
                      <a:pt x="568418" y="1525072"/>
                    </a:lnTo>
                    <a:lnTo>
                      <a:pt x="568418" y="1527610"/>
                    </a:lnTo>
                    <a:lnTo>
                      <a:pt x="565881" y="1527610"/>
                    </a:lnTo>
                    <a:lnTo>
                      <a:pt x="565881" y="1530148"/>
                    </a:lnTo>
                    <a:lnTo>
                      <a:pt x="568418" y="1530148"/>
                    </a:lnTo>
                    <a:lnTo>
                      <a:pt x="568418" y="1532685"/>
                    </a:lnTo>
                    <a:lnTo>
                      <a:pt x="565881" y="1532685"/>
                    </a:lnTo>
                    <a:lnTo>
                      <a:pt x="565881" y="1535223"/>
                    </a:lnTo>
                    <a:lnTo>
                      <a:pt x="560805" y="1535223"/>
                    </a:lnTo>
                    <a:lnTo>
                      <a:pt x="558268" y="1532685"/>
                    </a:lnTo>
                    <a:lnTo>
                      <a:pt x="555730" y="1530148"/>
                    </a:lnTo>
                    <a:lnTo>
                      <a:pt x="553192" y="1527610"/>
                    </a:lnTo>
                    <a:lnTo>
                      <a:pt x="550655" y="1525072"/>
                    </a:lnTo>
                    <a:lnTo>
                      <a:pt x="540504" y="1525072"/>
                    </a:lnTo>
                    <a:lnTo>
                      <a:pt x="540504" y="1522535"/>
                    </a:lnTo>
                    <a:lnTo>
                      <a:pt x="537967" y="1522535"/>
                    </a:lnTo>
                    <a:lnTo>
                      <a:pt x="537967" y="1519997"/>
                    </a:lnTo>
                    <a:lnTo>
                      <a:pt x="535429" y="1517460"/>
                    </a:lnTo>
                    <a:lnTo>
                      <a:pt x="535429" y="1514922"/>
                    </a:lnTo>
                    <a:lnTo>
                      <a:pt x="532891" y="1512384"/>
                    </a:lnTo>
                    <a:lnTo>
                      <a:pt x="530354" y="1509847"/>
                    </a:lnTo>
                    <a:lnTo>
                      <a:pt x="527816" y="1509847"/>
                    </a:lnTo>
                    <a:lnTo>
                      <a:pt x="525279" y="1507309"/>
                    </a:lnTo>
                    <a:lnTo>
                      <a:pt x="522741" y="1504771"/>
                    </a:lnTo>
                    <a:lnTo>
                      <a:pt x="522741" y="1502234"/>
                    </a:lnTo>
                    <a:lnTo>
                      <a:pt x="515128" y="1502234"/>
                    </a:lnTo>
                    <a:lnTo>
                      <a:pt x="515128" y="1499696"/>
                    </a:lnTo>
                    <a:lnTo>
                      <a:pt x="512590" y="1497159"/>
                    </a:lnTo>
                    <a:lnTo>
                      <a:pt x="510053" y="1494621"/>
                    </a:lnTo>
                    <a:lnTo>
                      <a:pt x="504978" y="1492083"/>
                    </a:lnTo>
                    <a:lnTo>
                      <a:pt x="504978" y="1489545"/>
                    </a:lnTo>
                    <a:lnTo>
                      <a:pt x="502440" y="1489545"/>
                    </a:lnTo>
                    <a:lnTo>
                      <a:pt x="502440" y="1487008"/>
                    </a:lnTo>
                    <a:lnTo>
                      <a:pt x="494827" y="1489545"/>
                    </a:lnTo>
                    <a:lnTo>
                      <a:pt x="492289" y="1489545"/>
                    </a:lnTo>
                    <a:lnTo>
                      <a:pt x="489752" y="1487008"/>
                    </a:lnTo>
                    <a:lnTo>
                      <a:pt x="489752" y="1484471"/>
                    </a:lnTo>
                    <a:lnTo>
                      <a:pt x="487214" y="1484471"/>
                    </a:lnTo>
                    <a:lnTo>
                      <a:pt x="484676" y="1481933"/>
                    </a:lnTo>
                    <a:lnTo>
                      <a:pt x="482139" y="1479395"/>
                    </a:lnTo>
                    <a:lnTo>
                      <a:pt x="479601" y="1479395"/>
                    </a:lnTo>
                    <a:lnTo>
                      <a:pt x="477064" y="1476857"/>
                    </a:lnTo>
                    <a:lnTo>
                      <a:pt x="456763" y="1476857"/>
                    </a:lnTo>
                    <a:lnTo>
                      <a:pt x="454225" y="1474320"/>
                    </a:lnTo>
                    <a:lnTo>
                      <a:pt x="454225" y="1471782"/>
                    </a:lnTo>
                    <a:lnTo>
                      <a:pt x="438999" y="1471782"/>
                    </a:lnTo>
                    <a:lnTo>
                      <a:pt x="438999" y="1469245"/>
                    </a:lnTo>
                    <a:lnTo>
                      <a:pt x="436462" y="1469245"/>
                    </a:lnTo>
                    <a:lnTo>
                      <a:pt x="433924" y="1464169"/>
                    </a:lnTo>
                    <a:lnTo>
                      <a:pt x="431386" y="1464169"/>
                    </a:lnTo>
                    <a:lnTo>
                      <a:pt x="431386" y="1451481"/>
                    </a:lnTo>
                    <a:lnTo>
                      <a:pt x="428849" y="1448943"/>
                    </a:lnTo>
                    <a:lnTo>
                      <a:pt x="428849" y="1443868"/>
                    </a:lnTo>
                    <a:lnTo>
                      <a:pt x="426311" y="1441331"/>
                    </a:lnTo>
                    <a:lnTo>
                      <a:pt x="426311" y="1436255"/>
                    </a:lnTo>
                    <a:lnTo>
                      <a:pt x="423773" y="1433718"/>
                    </a:lnTo>
                    <a:lnTo>
                      <a:pt x="421236" y="1428643"/>
                    </a:lnTo>
                    <a:lnTo>
                      <a:pt x="418698" y="1423567"/>
                    </a:lnTo>
                    <a:lnTo>
                      <a:pt x="418698" y="1415954"/>
                    </a:lnTo>
                    <a:lnTo>
                      <a:pt x="416160" y="1415954"/>
                    </a:lnTo>
                    <a:lnTo>
                      <a:pt x="416160" y="1413417"/>
                    </a:lnTo>
                    <a:lnTo>
                      <a:pt x="418698" y="1405804"/>
                    </a:lnTo>
                    <a:lnTo>
                      <a:pt x="418698" y="1377890"/>
                    </a:lnTo>
                    <a:lnTo>
                      <a:pt x="413623" y="1377890"/>
                    </a:lnTo>
                    <a:lnTo>
                      <a:pt x="413623" y="1375352"/>
                    </a:lnTo>
                    <a:lnTo>
                      <a:pt x="411085" y="1377890"/>
                    </a:lnTo>
                    <a:lnTo>
                      <a:pt x="398397" y="1377890"/>
                    </a:lnTo>
                    <a:lnTo>
                      <a:pt x="398397" y="1380428"/>
                    </a:lnTo>
                    <a:lnTo>
                      <a:pt x="395859" y="1380428"/>
                    </a:lnTo>
                    <a:lnTo>
                      <a:pt x="395859" y="1382965"/>
                    </a:lnTo>
                    <a:lnTo>
                      <a:pt x="393322" y="1385503"/>
                    </a:lnTo>
                    <a:lnTo>
                      <a:pt x="390784" y="1388040"/>
                    </a:lnTo>
                    <a:lnTo>
                      <a:pt x="388247" y="1388040"/>
                    </a:lnTo>
                    <a:lnTo>
                      <a:pt x="383171" y="1393116"/>
                    </a:lnTo>
                    <a:lnTo>
                      <a:pt x="380634" y="1393116"/>
                    </a:lnTo>
                    <a:lnTo>
                      <a:pt x="380634" y="1395654"/>
                    </a:lnTo>
                    <a:lnTo>
                      <a:pt x="378096" y="1398191"/>
                    </a:lnTo>
                    <a:lnTo>
                      <a:pt x="378096" y="1400729"/>
                    </a:lnTo>
                    <a:lnTo>
                      <a:pt x="375558" y="1403266"/>
                    </a:lnTo>
                    <a:lnTo>
                      <a:pt x="365408" y="1403266"/>
                    </a:lnTo>
                    <a:lnTo>
                      <a:pt x="362870" y="1405804"/>
                    </a:lnTo>
                    <a:lnTo>
                      <a:pt x="357795" y="1405804"/>
                    </a:lnTo>
                    <a:lnTo>
                      <a:pt x="352720" y="1408342"/>
                    </a:lnTo>
                    <a:lnTo>
                      <a:pt x="347645" y="1410879"/>
                    </a:lnTo>
                    <a:lnTo>
                      <a:pt x="345107" y="1410879"/>
                    </a:lnTo>
                    <a:lnTo>
                      <a:pt x="345107" y="1408342"/>
                    </a:lnTo>
                    <a:lnTo>
                      <a:pt x="342569" y="1408342"/>
                    </a:lnTo>
                    <a:lnTo>
                      <a:pt x="342569" y="1405804"/>
                    </a:lnTo>
                    <a:lnTo>
                      <a:pt x="340032" y="1403266"/>
                    </a:lnTo>
                    <a:lnTo>
                      <a:pt x="342569" y="1400729"/>
                    </a:lnTo>
                    <a:lnTo>
                      <a:pt x="342569" y="1395654"/>
                    </a:lnTo>
                    <a:lnTo>
                      <a:pt x="340032" y="1393116"/>
                    </a:lnTo>
                    <a:lnTo>
                      <a:pt x="340032" y="1385503"/>
                    </a:lnTo>
                    <a:lnTo>
                      <a:pt x="337494" y="1380428"/>
                    </a:lnTo>
                    <a:lnTo>
                      <a:pt x="337494" y="1377890"/>
                    </a:lnTo>
                    <a:lnTo>
                      <a:pt x="340032" y="1377890"/>
                    </a:lnTo>
                    <a:lnTo>
                      <a:pt x="340032" y="1375352"/>
                    </a:lnTo>
                    <a:lnTo>
                      <a:pt x="342569" y="1370277"/>
                    </a:lnTo>
                    <a:lnTo>
                      <a:pt x="342569" y="1365202"/>
                    </a:lnTo>
                    <a:lnTo>
                      <a:pt x="337494" y="1362664"/>
                    </a:lnTo>
                    <a:lnTo>
                      <a:pt x="332419" y="1360126"/>
                    </a:lnTo>
                    <a:lnTo>
                      <a:pt x="329881" y="1355051"/>
                    </a:lnTo>
                    <a:lnTo>
                      <a:pt x="327344" y="1352514"/>
                    </a:lnTo>
                    <a:lnTo>
                      <a:pt x="327344" y="1347438"/>
                    </a:lnTo>
                    <a:lnTo>
                      <a:pt x="324806" y="1344901"/>
                    </a:lnTo>
                    <a:lnTo>
                      <a:pt x="324806" y="1337288"/>
                    </a:lnTo>
                    <a:lnTo>
                      <a:pt x="322268" y="1334750"/>
                    </a:lnTo>
                    <a:lnTo>
                      <a:pt x="322268" y="1332213"/>
                    </a:lnTo>
                    <a:lnTo>
                      <a:pt x="317193" y="1332213"/>
                    </a:lnTo>
                    <a:lnTo>
                      <a:pt x="312118" y="1329675"/>
                    </a:lnTo>
                    <a:lnTo>
                      <a:pt x="307042" y="1329675"/>
                    </a:lnTo>
                    <a:lnTo>
                      <a:pt x="307042" y="1332213"/>
                    </a:lnTo>
                    <a:lnTo>
                      <a:pt x="304505" y="1332213"/>
                    </a:lnTo>
                    <a:lnTo>
                      <a:pt x="304505" y="1334750"/>
                    </a:lnTo>
                    <a:lnTo>
                      <a:pt x="301967" y="1339826"/>
                    </a:lnTo>
                    <a:lnTo>
                      <a:pt x="301967" y="1342363"/>
                    </a:lnTo>
                    <a:lnTo>
                      <a:pt x="299430" y="1342363"/>
                    </a:lnTo>
                    <a:lnTo>
                      <a:pt x="299430" y="1344901"/>
                    </a:lnTo>
                    <a:lnTo>
                      <a:pt x="294354" y="1344901"/>
                    </a:lnTo>
                    <a:lnTo>
                      <a:pt x="291817" y="1347438"/>
                    </a:lnTo>
                    <a:lnTo>
                      <a:pt x="289279" y="1349976"/>
                    </a:lnTo>
                    <a:lnTo>
                      <a:pt x="286741" y="1355051"/>
                    </a:lnTo>
                    <a:lnTo>
                      <a:pt x="286741" y="1362664"/>
                    </a:lnTo>
                    <a:lnTo>
                      <a:pt x="284204" y="1365202"/>
                    </a:lnTo>
                    <a:lnTo>
                      <a:pt x="281666" y="1367740"/>
                    </a:lnTo>
                    <a:lnTo>
                      <a:pt x="279129" y="1370277"/>
                    </a:lnTo>
                    <a:lnTo>
                      <a:pt x="274053" y="1370277"/>
                    </a:lnTo>
                    <a:lnTo>
                      <a:pt x="274053" y="1372815"/>
                    </a:lnTo>
                    <a:lnTo>
                      <a:pt x="271516" y="1372815"/>
                    </a:lnTo>
                    <a:lnTo>
                      <a:pt x="271516" y="1375352"/>
                    </a:lnTo>
                    <a:lnTo>
                      <a:pt x="268978" y="1375352"/>
                    </a:lnTo>
                    <a:lnTo>
                      <a:pt x="266440" y="1377890"/>
                    </a:lnTo>
                    <a:lnTo>
                      <a:pt x="263903" y="1377890"/>
                    </a:lnTo>
                    <a:lnTo>
                      <a:pt x="258828" y="1382965"/>
                    </a:lnTo>
                    <a:lnTo>
                      <a:pt x="248677" y="1382965"/>
                    </a:lnTo>
                    <a:lnTo>
                      <a:pt x="235989" y="1390578"/>
                    </a:lnTo>
                    <a:lnTo>
                      <a:pt x="233451" y="1393116"/>
                    </a:lnTo>
                    <a:lnTo>
                      <a:pt x="233451" y="1395654"/>
                    </a:lnTo>
                    <a:lnTo>
                      <a:pt x="230914" y="1395654"/>
                    </a:lnTo>
                    <a:lnTo>
                      <a:pt x="230914" y="1400729"/>
                    </a:lnTo>
                    <a:lnTo>
                      <a:pt x="233451" y="1403266"/>
                    </a:lnTo>
                    <a:lnTo>
                      <a:pt x="233451" y="1405804"/>
                    </a:lnTo>
                    <a:lnTo>
                      <a:pt x="230914" y="1405804"/>
                    </a:lnTo>
                    <a:lnTo>
                      <a:pt x="230914" y="1408342"/>
                    </a:lnTo>
                    <a:lnTo>
                      <a:pt x="228376" y="1408342"/>
                    </a:lnTo>
                    <a:lnTo>
                      <a:pt x="225838" y="1410879"/>
                    </a:lnTo>
                    <a:lnTo>
                      <a:pt x="223301" y="1410879"/>
                    </a:lnTo>
                    <a:lnTo>
                      <a:pt x="220763" y="1413417"/>
                    </a:lnTo>
                    <a:lnTo>
                      <a:pt x="218225" y="1413417"/>
                    </a:lnTo>
                    <a:lnTo>
                      <a:pt x="218225" y="1410879"/>
                    </a:lnTo>
                    <a:lnTo>
                      <a:pt x="215688" y="1408342"/>
                    </a:lnTo>
                    <a:lnTo>
                      <a:pt x="213150" y="1408342"/>
                    </a:lnTo>
                    <a:lnTo>
                      <a:pt x="210613" y="1410879"/>
                    </a:lnTo>
                    <a:lnTo>
                      <a:pt x="208075" y="1415954"/>
                    </a:lnTo>
                    <a:lnTo>
                      <a:pt x="205537" y="1423567"/>
                    </a:lnTo>
                    <a:lnTo>
                      <a:pt x="203000" y="1433718"/>
                    </a:lnTo>
                    <a:lnTo>
                      <a:pt x="200462" y="1438793"/>
                    </a:lnTo>
                    <a:lnTo>
                      <a:pt x="200462" y="1441331"/>
                    </a:lnTo>
                    <a:lnTo>
                      <a:pt x="203000" y="1446406"/>
                    </a:lnTo>
                    <a:lnTo>
                      <a:pt x="205537" y="1446406"/>
                    </a:lnTo>
                    <a:lnTo>
                      <a:pt x="203000" y="1448943"/>
                    </a:lnTo>
                    <a:lnTo>
                      <a:pt x="203000" y="1454019"/>
                    </a:lnTo>
                    <a:lnTo>
                      <a:pt x="205537" y="1456557"/>
                    </a:lnTo>
                    <a:lnTo>
                      <a:pt x="208075" y="1464169"/>
                    </a:lnTo>
                    <a:lnTo>
                      <a:pt x="208075" y="1471782"/>
                    </a:lnTo>
                    <a:lnTo>
                      <a:pt x="205537" y="1469245"/>
                    </a:lnTo>
                    <a:lnTo>
                      <a:pt x="203000" y="1469245"/>
                    </a:lnTo>
                    <a:lnTo>
                      <a:pt x="203000" y="1466707"/>
                    </a:lnTo>
                    <a:lnTo>
                      <a:pt x="200462" y="1461632"/>
                    </a:lnTo>
                    <a:lnTo>
                      <a:pt x="197924" y="1456557"/>
                    </a:lnTo>
                    <a:lnTo>
                      <a:pt x="192849" y="1448943"/>
                    </a:lnTo>
                    <a:lnTo>
                      <a:pt x="190312" y="1443868"/>
                    </a:lnTo>
                    <a:lnTo>
                      <a:pt x="170021" y="1418503"/>
                    </a:lnTo>
                    <a:lnTo>
                      <a:pt x="149720" y="1390589"/>
                    </a:lnTo>
                    <a:lnTo>
                      <a:pt x="149720" y="1388051"/>
                    </a:lnTo>
                    <a:lnTo>
                      <a:pt x="147182" y="1385513"/>
                    </a:lnTo>
                    <a:lnTo>
                      <a:pt x="147182" y="1370288"/>
                    </a:lnTo>
                    <a:lnTo>
                      <a:pt x="144645" y="1367750"/>
                    </a:lnTo>
                    <a:lnTo>
                      <a:pt x="142107" y="1365212"/>
                    </a:lnTo>
                    <a:lnTo>
                      <a:pt x="142107" y="1362675"/>
                    </a:lnTo>
                    <a:lnTo>
                      <a:pt x="139570" y="1360137"/>
                    </a:lnTo>
                    <a:lnTo>
                      <a:pt x="137032" y="1360137"/>
                    </a:lnTo>
                    <a:lnTo>
                      <a:pt x="137032" y="1357600"/>
                    </a:lnTo>
                    <a:lnTo>
                      <a:pt x="124344" y="1357600"/>
                    </a:lnTo>
                    <a:lnTo>
                      <a:pt x="124344" y="1355062"/>
                    </a:lnTo>
                    <a:lnTo>
                      <a:pt x="119269" y="1355062"/>
                    </a:lnTo>
                    <a:lnTo>
                      <a:pt x="119269" y="1349987"/>
                    </a:lnTo>
                    <a:lnTo>
                      <a:pt x="101505" y="1324621"/>
                    </a:lnTo>
                    <a:lnTo>
                      <a:pt x="101505" y="1322083"/>
                    </a:lnTo>
                    <a:lnTo>
                      <a:pt x="98968" y="1322083"/>
                    </a:lnTo>
                    <a:lnTo>
                      <a:pt x="101505" y="1319546"/>
                    </a:lnTo>
                    <a:lnTo>
                      <a:pt x="98968" y="1319546"/>
                    </a:lnTo>
                    <a:lnTo>
                      <a:pt x="98968" y="1317008"/>
                    </a:lnTo>
                    <a:lnTo>
                      <a:pt x="88817" y="1317008"/>
                    </a:lnTo>
                    <a:lnTo>
                      <a:pt x="88817" y="1306857"/>
                    </a:lnTo>
                    <a:lnTo>
                      <a:pt x="86279" y="1306857"/>
                    </a:lnTo>
                    <a:lnTo>
                      <a:pt x="83742" y="1304320"/>
                    </a:lnTo>
                    <a:lnTo>
                      <a:pt x="76129" y="1304320"/>
                    </a:lnTo>
                    <a:lnTo>
                      <a:pt x="73591" y="1301782"/>
                    </a:lnTo>
                    <a:lnTo>
                      <a:pt x="73591" y="1299245"/>
                    </a:lnTo>
                    <a:lnTo>
                      <a:pt x="71054" y="1299245"/>
                    </a:lnTo>
                    <a:lnTo>
                      <a:pt x="68516" y="1296707"/>
                    </a:lnTo>
                    <a:lnTo>
                      <a:pt x="63441" y="1296707"/>
                    </a:lnTo>
                    <a:lnTo>
                      <a:pt x="60903" y="1294169"/>
                    </a:lnTo>
                    <a:lnTo>
                      <a:pt x="60903" y="1291632"/>
                    </a:lnTo>
                    <a:lnTo>
                      <a:pt x="58365" y="1291632"/>
                    </a:lnTo>
                    <a:lnTo>
                      <a:pt x="55828" y="1289094"/>
                    </a:lnTo>
                    <a:lnTo>
                      <a:pt x="53290" y="1289094"/>
                    </a:lnTo>
                    <a:lnTo>
                      <a:pt x="53290" y="1284019"/>
                    </a:lnTo>
                    <a:lnTo>
                      <a:pt x="50753" y="1281481"/>
                    </a:lnTo>
                    <a:lnTo>
                      <a:pt x="50753" y="1273868"/>
                    </a:lnTo>
                    <a:lnTo>
                      <a:pt x="48215" y="1271331"/>
                    </a:lnTo>
                    <a:lnTo>
                      <a:pt x="43140" y="1271331"/>
                    </a:lnTo>
                    <a:lnTo>
                      <a:pt x="43140" y="1273868"/>
                    </a:lnTo>
                    <a:lnTo>
                      <a:pt x="40602" y="1276406"/>
                    </a:lnTo>
                    <a:lnTo>
                      <a:pt x="35527" y="1276406"/>
                    </a:lnTo>
                    <a:lnTo>
                      <a:pt x="35527" y="1278944"/>
                    </a:lnTo>
                    <a:lnTo>
                      <a:pt x="30452" y="1278944"/>
                    </a:lnTo>
                    <a:lnTo>
                      <a:pt x="30452" y="1276406"/>
                    </a:lnTo>
                    <a:lnTo>
                      <a:pt x="22839" y="1276406"/>
                    </a:lnTo>
                    <a:lnTo>
                      <a:pt x="22839" y="1273868"/>
                    </a:lnTo>
                    <a:lnTo>
                      <a:pt x="20301" y="1273868"/>
                    </a:lnTo>
                    <a:lnTo>
                      <a:pt x="17763" y="1271331"/>
                    </a:lnTo>
                    <a:lnTo>
                      <a:pt x="15226" y="1268793"/>
                    </a:lnTo>
                    <a:lnTo>
                      <a:pt x="12688" y="1266256"/>
                    </a:lnTo>
                    <a:lnTo>
                      <a:pt x="12688" y="1263718"/>
                    </a:lnTo>
                    <a:lnTo>
                      <a:pt x="10151" y="1263718"/>
                    </a:lnTo>
                    <a:lnTo>
                      <a:pt x="10151" y="1258642"/>
                    </a:lnTo>
                    <a:lnTo>
                      <a:pt x="7613" y="1258642"/>
                    </a:lnTo>
                    <a:lnTo>
                      <a:pt x="10151" y="1258642"/>
                    </a:lnTo>
                    <a:lnTo>
                      <a:pt x="10151" y="1238342"/>
                    </a:lnTo>
                    <a:lnTo>
                      <a:pt x="7613" y="1235804"/>
                    </a:lnTo>
                    <a:lnTo>
                      <a:pt x="7613" y="1233266"/>
                    </a:lnTo>
                    <a:lnTo>
                      <a:pt x="2538" y="1233266"/>
                    </a:lnTo>
                    <a:lnTo>
                      <a:pt x="2538" y="1230729"/>
                    </a:lnTo>
                    <a:lnTo>
                      <a:pt x="0" y="1230729"/>
                    </a:lnTo>
                    <a:lnTo>
                      <a:pt x="0" y="1225653"/>
                    </a:lnTo>
                    <a:lnTo>
                      <a:pt x="5075" y="1225653"/>
                    </a:lnTo>
                    <a:lnTo>
                      <a:pt x="5075" y="1223116"/>
                    </a:lnTo>
                    <a:lnTo>
                      <a:pt x="2538" y="1220578"/>
                    </a:lnTo>
                    <a:lnTo>
                      <a:pt x="0" y="1218040"/>
                    </a:lnTo>
                    <a:lnTo>
                      <a:pt x="0" y="1215503"/>
                    </a:lnTo>
                    <a:lnTo>
                      <a:pt x="2538" y="1215503"/>
                    </a:lnTo>
                    <a:lnTo>
                      <a:pt x="2538" y="1212965"/>
                    </a:lnTo>
                    <a:lnTo>
                      <a:pt x="5075" y="1210428"/>
                    </a:lnTo>
                    <a:lnTo>
                      <a:pt x="5075" y="1207890"/>
                    </a:lnTo>
                    <a:lnTo>
                      <a:pt x="7613" y="1207890"/>
                    </a:lnTo>
                    <a:lnTo>
                      <a:pt x="10151" y="1205352"/>
                    </a:lnTo>
                    <a:lnTo>
                      <a:pt x="12688" y="1202815"/>
                    </a:lnTo>
                    <a:lnTo>
                      <a:pt x="12688" y="1200277"/>
                    </a:lnTo>
                    <a:lnTo>
                      <a:pt x="25376" y="1200277"/>
                    </a:lnTo>
                    <a:lnTo>
                      <a:pt x="25376" y="1197739"/>
                    </a:lnTo>
                    <a:lnTo>
                      <a:pt x="27914" y="1197739"/>
                    </a:lnTo>
                    <a:lnTo>
                      <a:pt x="27914" y="1195202"/>
                    </a:lnTo>
                    <a:lnTo>
                      <a:pt x="30452" y="1192664"/>
                    </a:lnTo>
                    <a:lnTo>
                      <a:pt x="40602" y="1192664"/>
                    </a:lnTo>
                    <a:lnTo>
                      <a:pt x="40602" y="1195202"/>
                    </a:lnTo>
                    <a:lnTo>
                      <a:pt x="43140" y="1195202"/>
                    </a:lnTo>
                    <a:lnTo>
                      <a:pt x="43140" y="1192664"/>
                    </a:lnTo>
                    <a:lnTo>
                      <a:pt x="45677" y="1192664"/>
                    </a:lnTo>
                    <a:lnTo>
                      <a:pt x="45677" y="1185051"/>
                    </a:lnTo>
                    <a:lnTo>
                      <a:pt x="43140" y="1182514"/>
                    </a:lnTo>
                    <a:lnTo>
                      <a:pt x="40602" y="1179976"/>
                    </a:lnTo>
                    <a:lnTo>
                      <a:pt x="40602" y="1174901"/>
                    </a:lnTo>
                    <a:lnTo>
                      <a:pt x="43140" y="1172363"/>
                    </a:lnTo>
                    <a:lnTo>
                      <a:pt x="43140" y="1167288"/>
                    </a:lnTo>
                    <a:lnTo>
                      <a:pt x="45677" y="1167288"/>
                    </a:lnTo>
                    <a:lnTo>
                      <a:pt x="45677" y="1164751"/>
                    </a:lnTo>
                    <a:lnTo>
                      <a:pt x="48215" y="1164751"/>
                    </a:lnTo>
                    <a:lnTo>
                      <a:pt x="48215" y="1162213"/>
                    </a:lnTo>
                    <a:lnTo>
                      <a:pt x="50753" y="1159675"/>
                    </a:lnTo>
                    <a:lnTo>
                      <a:pt x="53290" y="1157137"/>
                    </a:lnTo>
                    <a:lnTo>
                      <a:pt x="55828" y="1157137"/>
                    </a:lnTo>
                    <a:lnTo>
                      <a:pt x="55828" y="1154600"/>
                    </a:lnTo>
                    <a:lnTo>
                      <a:pt x="63441" y="1154600"/>
                    </a:lnTo>
                    <a:lnTo>
                      <a:pt x="65978" y="1152062"/>
                    </a:lnTo>
                    <a:lnTo>
                      <a:pt x="65978" y="1149525"/>
                    </a:lnTo>
                    <a:lnTo>
                      <a:pt x="63441" y="1146987"/>
                    </a:lnTo>
                    <a:lnTo>
                      <a:pt x="60903" y="1144449"/>
                    </a:lnTo>
                    <a:lnTo>
                      <a:pt x="60903" y="1136837"/>
                    </a:lnTo>
                    <a:lnTo>
                      <a:pt x="63441" y="1134299"/>
                    </a:lnTo>
                    <a:lnTo>
                      <a:pt x="65978" y="1134299"/>
                    </a:lnTo>
                    <a:lnTo>
                      <a:pt x="68516" y="1131761"/>
                    </a:lnTo>
                    <a:lnTo>
                      <a:pt x="68516" y="1126686"/>
                    </a:lnTo>
                    <a:lnTo>
                      <a:pt x="71054" y="1124148"/>
                    </a:lnTo>
                    <a:lnTo>
                      <a:pt x="73591" y="1121611"/>
                    </a:lnTo>
                    <a:lnTo>
                      <a:pt x="73591" y="1119073"/>
                    </a:lnTo>
                    <a:lnTo>
                      <a:pt x="76129" y="1116535"/>
                    </a:lnTo>
                    <a:lnTo>
                      <a:pt x="78666" y="1116535"/>
                    </a:lnTo>
                    <a:lnTo>
                      <a:pt x="78666" y="1113998"/>
                    </a:lnTo>
                    <a:lnTo>
                      <a:pt x="81204" y="1113998"/>
                    </a:lnTo>
                    <a:lnTo>
                      <a:pt x="81204" y="1108923"/>
                    </a:lnTo>
                    <a:lnTo>
                      <a:pt x="78666" y="1106385"/>
                    </a:lnTo>
                    <a:lnTo>
                      <a:pt x="78666" y="1103847"/>
                    </a:lnTo>
                    <a:lnTo>
                      <a:pt x="81204" y="1103847"/>
                    </a:lnTo>
                    <a:lnTo>
                      <a:pt x="81204" y="1101310"/>
                    </a:lnTo>
                    <a:lnTo>
                      <a:pt x="88817" y="1101310"/>
                    </a:lnTo>
                    <a:lnTo>
                      <a:pt x="88817" y="1093697"/>
                    </a:lnTo>
                    <a:lnTo>
                      <a:pt x="91355" y="1091159"/>
                    </a:lnTo>
                    <a:lnTo>
                      <a:pt x="93892" y="1091159"/>
                    </a:lnTo>
                    <a:lnTo>
                      <a:pt x="93892" y="1088622"/>
                    </a:lnTo>
                    <a:lnTo>
                      <a:pt x="96430" y="1088622"/>
                    </a:lnTo>
                    <a:lnTo>
                      <a:pt x="96430" y="1086084"/>
                    </a:lnTo>
                    <a:lnTo>
                      <a:pt x="101505" y="1086084"/>
                    </a:lnTo>
                    <a:lnTo>
                      <a:pt x="101505" y="1083546"/>
                    </a:lnTo>
                    <a:lnTo>
                      <a:pt x="106580" y="1083546"/>
                    </a:lnTo>
                    <a:lnTo>
                      <a:pt x="106580" y="1086084"/>
                    </a:lnTo>
                    <a:lnTo>
                      <a:pt x="109118" y="1086084"/>
                    </a:lnTo>
                    <a:lnTo>
                      <a:pt x="109118" y="1083546"/>
                    </a:lnTo>
                    <a:lnTo>
                      <a:pt x="111656" y="1083546"/>
                    </a:lnTo>
                    <a:lnTo>
                      <a:pt x="111656" y="1063256"/>
                    </a:lnTo>
                    <a:lnTo>
                      <a:pt x="109118" y="1063256"/>
                    </a:lnTo>
                    <a:lnTo>
                      <a:pt x="104043" y="1060718"/>
                    </a:lnTo>
                    <a:lnTo>
                      <a:pt x="101505" y="1060718"/>
                    </a:lnTo>
                    <a:lnTo>
                      <a:pt x="98968" y="1058181"/>
                    </a:lnTo>
                    <a:lnTo>
                      <a:pt x="98968" y="1055643"/>
                    </a:lnTo>
                    <a:lnTo>
                      <a:pt x="91355" y="1055643"/>
                    </a:lnTo>
                    <a:lnTo>
                      <a:pt x="91355" y="1053105"/>
                    </a:lnTo>
                    <a:lnTo>
                      <a:pt x="88817" y="1053105"/>
                    </a:lnTo>
                    <a:lnTo>
                      <a:pt x="88817" y="1048030"/>
                    </a:lnTo>
                    <a:lnTo>
                      <a:pt x="91355" y="1048030"/>
                    </a:lnTo>
                    <a:lnTo>
                      <a:pt x="93892" y="1045492"/>
                    </a:lnTo>
                    <a:lnTo>
                      <a:pt x="93892" y="1032804"/>
                    </a:lnTo>
                    <a:lnTo>
                      <a:pt x="91355" y="1032804"/>
                    </a:lnTo>
                    <a:lnTo>
                      <a:pt x="91355" y="1030267"/>
                    </a:lnTo>
                    <a:lnTo>
                      <a:pt x="88817" y="1030267"/>
                    </a:lnTo>
                    <a:lnTo>
                      <a:pt x="88817" y="1025191"/>
                    </a:lnTo>
                    <a:lnTo>
                      <a:pt x="86279" y="1022654"/>
                    </a:lnTo>
                    <a:lnTo>
                      <a:pt x="83742" y="1022654"/>
                    </a:lnTo>
                    <a:lnTo>
                      <a:pt x="83742" y="1015041"/>
                    </a:lnTo>
                    <a:lnTo>
                      <a:pt x="81204" y="1015041"/>
                    </a:lnTo>
                    <a:lnTo>
                      <a:pt x="78666" y="1012503"/>
                    </a:lnTo>
                    <a:lnTo>
                      <a:pt x="76129" y="1012503"/>
                    </a:lnTo>
                    <a:lnTo>
                      <a:pt x="76129" y="1004890"/>
                    </a:lnTo>
                    <a:lnTo>
                      <a:pt x="78666" y="1002353"/>
                    </a:lnTo>
                    <a:lnTo>
                      <a:pt x="78666" y="999815"/>
                    </a:lnTo>
                    <a:lnTo>
                      <a:pt x="81204" y="999815"/>
                    </a:lnTo>
                    <a:lnTo>
                      <a:pt x="81204" y="997278"/>
                    </a:lnTo>
                    <a:lnTo>
                      <a:pt x="86279" y="997278"/>
                    </a:lnTo>
                    <a:lnTo>
                      <a:pt x="86279" y="994740"/>
                    </a:lnTo>
                    <a:lnTo>
                      <a:pt x="83742" y="994740"/>
                    </a:lnTo>
                    <a:lnTo>
                      <a:pt x="83742" y="989664"/>
                    </a:lnTo>
                    <a:lnTo>
                      <a:pt x="86279" y="989664"/>
                    </a:lnTo>
                    <a:lnTo>
                      <a:pt x="86279" y="987127"/>
                    </a:lnTo>
                    <a:lnTo>
                      <a:pt x="81204" y="987127"/>
                    </a:lnTo>
                    <a:lnTo>
                      <a:pt x="81204" y="989664"/>
                    </a:lnTo>
                    <a:lnTo>
                      <a:pt x="78666" y="987127"/>
                    </a:lnTo>
                    <a:lnTo>
                      <a:pt x="78666" y="984589"/>
                    </a:lnTo>
                    <a:lnTo>
                      <a:pt x="76129" y="984589"/>
                    </a:lnTo>
                    <a:lnTo>
                      <a:pt x="76129" y="982052"/>
                    </a:lnTo>
                    <a:lnTo>
                      <a:pt x="73591" y="979514"/>
                    </a:lnTo>
                    <a:lnTo>
                      <a:pt x="73591" y="974439"/>
                    </a:lnTo>
                    <a:lnTo>
                      <a:pt x="76129" y="974439"/>
                    </a:lnTo>
                    <a:lnTo>
                      <a:pt x="76129" y="966826"/>
                    </a:lnTo>
                    <a:lnTo>
                      <a:pt x="73591" y="966826"/>
                    </a:lnTo>
                    <a:lnTo>
                      <a:pt x="73591" y="961751"/>
                    </a:lnTo>
                    <a:lnTo>
                      <a:pt x="76129" y="959213"/>
                    </a:lnTo>
                    <a:lnTo>
                      <a:pt x="76129" y="956675"/>
                    </a:lnTo>
                    <a:lnTo>
                      <a:pt x="73591" y="956675"/>
                    </a:lnTo>
                    <a:lnTo>
                      <a:pt x="73591" y="954138"/>
                    </a:lnTo>
                    <a:lnTo>
                      <a:pt x="76129" y="954138"/>
                    </a:lnTo>
                    <a:lnTo>
                      <a:pt x="76129" y="951600"/>
                    </a:lnTo>
                    <a:lnTo>
                      <a:pt x="78666" y="951600"/>
                    </a:lnTo>
                    <a:lnTo>
                      <a:pt x="76129" y="951600"/>
                    </a:lnTo>
                    <a:lnTo>
                      <a:pt x="76129" y="943987"/>
                    </a:lnTo>
                    <a:lnTo>
                      <a:pt x="78666" y="941450"/>
                    </a:lnTo>
                    <a:lnTo>
                      <a:pt x="81204" y="941450"/>
                    </a:lnTo>
                    <a:lnTo>
                      <a:pt x="81204" y="933837"/>
                    </a:lnTo>
                    <a:lnTo>
                      <a:pt x="88817" y="933837"/>
                    </a:lnTo>
                    <a:lnTo>
                      <a:pt x="88817" y="926224"/>
                    </a:lnTo>
                    <a:lnTo>
                      <a:pt x="86279" y="923686"/>
                    </a:lnTo>
                    <a:lnTo>
                      <a:pt x="86279" y="921149"/>
                    </a:lnTo>
                    <a:lnTo>
                      <a:pt x="81204" y="921149"/>
                    </a:lnTo>
                    <a:lnTo>
                      <a:pt x="81204" y="908461"/>
                    </a:lnTo>
                    <a:lnTo>
                      <a:pt x="83742" y="905923"/>
                    </a:lnTo>
                    <a:lnTo>
                      <a:pt x="83742" y="903385"/>
                    </a:lnTo>
                    <a:lnTo>
                      <a:pt x="76129" y="903385"/>
                    </a:lnTo>
                    <a:lnTo>
                      <a:pt x="76129" y="898310"/>
                    </a:lnTo>
                    <a:lnTo>
                      <a:pt x="78666" y="895772"/>
                    </a:lnTo>
                    <a:lnTo>
                      <a:pt x="78666" y="890697"/>
                    </a:lnTo>
                    <a:lnTo>
                      <a:pt x="76129" y="888159"/>
                    </a:lnTo>
                    <a:lnTo>
                      <a:pt x="76129" y="880547"/>
                    </a:lnTo>
                    <a:lnTo>
                      <a:pt x="78666" y="880547"/>
                    </a:lnTo>
                    <a:lnTo>
                      <a:pt x="78666" y="872934"/>
                    </a:lnTo>
                    <a:lnTo>
                      <a:pt x="76129" y="870396"/>
                    </a:lnTo>
                    <a:lnTo>
                      <a:pt x="76129" y="867858"/>
                    </a:lnTo>
                    <a:lnTo>
                      <a:pt x="73591" y="867858"/>
                    </a:lnTo>
                    <a:lnTo>
                      <a:pt x="73591" y="860245"/>
                    </a:lnTo>
                    <a:lnTo>
                      <a:pt x="71054" y="860245"/>
                    </a:lnTo>
                    <a:lnTo>
                      <a:pt x="71054" y="857708"/>
                    </a:lnTo>
                    <a:lnTo>
                      <a:pt x="73591" y="857708"/>
                    </a:lnTo>
                    <a:lnTo>
                      <a:pt x="73591" y="855170"/>
                    </a:lnTo>
                    <a:lnTo>
                      <a:pt x="76129" y="855170"/>
                    </a:lnTo>
                    <a:lnTo>
                      <a:pt x="76129" y="847557"/>
                    </a:lnTo>
                    <a:lnTo>
                      <a:pt x="73591" y="845020"/>
                    </a:lnTo>
                    <a:lnTo>
                      <a:pt x="73591" y="839944"/>
                    </a:lnTo>
                    <a:lnTo>
                      <a:pt x="71054" y="839944"/>
                    </a:lnTo>
                    <a:lnTo>
                      <a:pt x="68516" y="837407"/>
                    </a:lnTo>
                    <a:lnTo>
                      <a:pt x="68516" y="834869"/>
                    </a:lnTo>
                    <a:lnTo>
                      <a:pt x="65978" y="832332"/>
                    </a:lnTo>
                    <a:lnTo>
                      <a:pt x="65978" y="822181"/>
                    </a:lnTo>
                    <a:lnTo>
                      <a:pt x="63441" y="819644"/>
                    </a:lnTo>
                    <a:lnTo>
                      <a:pt x="55828" y="819644"/>
                    </a:lnTo>
                    <a:lnTo>
                      <a:pt x="55828" y="817106"/>
                    </a:lnTo>
                    <a:lnTo>
                      <a:pt x="58365" y="817106"/>
                    </a:lnTo>
                    <a:lnTo>
                      <a:pt x="58365" y="814568"/>
                    </a:lnTo>
                    <a:lnTo>
                      <a:pt x="60903" y="812030"/>
                    </a:lnTo>
                    <a:lnTo>
                      <a:pt x="60903" y="804418"/>
                    </a:lnTo>
                    <a:lnTo>
                      <a:pt x="58365" y="804418"/>
                    </a:lnTo>
                    <a:lnTo>
                      <a:pt x="58365" y="801880"/>
                    </a:lnTo>
                    <a:lnTo>
                      <a:pt x="55828" y="799342"/>
                    </a:lnTo>
                    <a:lnTo>
                      <a:pt x="58365" y="799342"/>
                    </a:lnTo>
                    <a:lnTo>
                      <a:pt x="58365" y="796805"/>
                    </a:lnTo>
                    <a:lnTo>
                      <a:pt x="60903" y="794267"/>
                    </a:lnTo>
                    <a:lnTo>
                      <a:pt x="60903" y="779041"/>
                    </a:lnTo>
                    <a:lnTo>
                      <a:pt x="63441" y="779041"/>
                    </a:lnTo>
                    <a:lnTo>
                      <a:pt x="63441" y="761288"/>
                    </a:lnTo>
                    <a:lnTo>
                      <a:pt x="65978" y="761288"/>
                    </a:lnTo>
                    <a:lnTo>
                      <a:pt x="65978" y="756213"/>
                    </a:lnTo>
                    <a:lnTo>
                      <a:pt x="68516" y="756213"/>
                    </a:lnTo>
                    <a:lnTo>
                      <a:pt x="68516" y="753676"/>
                    </a:lnTo>
                    <a:lnTo>
                      <a:pt x="71054" y="753676"/>
                    </a:lnTo>
                    <a:lnTo>
                      <a:pt x="71054" y="751138"/>
                    </a:lnTo>
                    <a:lnTo>
                      <a:pt x="68516" y="748600"/>
                    </a:lnTo>
                    <a:lnTo>
                      <a:pt x="68516" y="751138"/>
                    </a:lnTo>
                    <a:lnTo>
                      <a:pt x="63441" y="751138"/>
                    </a:lnTo>
                    <a:lnTo>
                      <a:pt x="63441" y="748600"/>
                    </a:lnTo>
                    <a:lnTo>
                      <a:pt x="60903" y="748600"/>
                    </a:lnTo>
                    <a:lnTo>
                      <a:pt x="60903" y="746063"/>
                    </a:lnTo>
                    <a:lnTo>
                      <a:pt x="63441" y="740988"/>
                    </a:lnTo>
                    <a:lnTo>
                      <a:pt x="63441" y="738450"/>
                    </a:lnTo>
                    <a:lnTo>
                      <a:pt x="60903" y="733374"/>
                    </a:lnTo>
                    <a:lnTo>
                      <a:pt x="60903" y="730837"/>
                    </a:lnTo>
                    <a:lnTo>
                      <a:pt x="58365" y="725762"/>
                    </a:lnTo>
                    <a:lnTo>
                      <a:pt x="55828" y="723224"/>
                    </a:lnTo>
                    <a:lnTo>
                      <a:pt x="53290" y="723224"/>
                    </a:lnTo>
                    <a:lnTo>
                      <a:pt x="53290" y="720686"/>
                    </a:lnTo>
                    <a:lnTo>
                      <a:pt x="55828" y="720686"/>
                    </a:lnTo>
                    <a:lnTo>
                      <a:pt x="55828" y="718149"/>
                    </a:lnTo>
                    <a:lnTo>
                      <a:pt x="53290" y="718149"/>
                    </a:lnTo>
                    <a:lnTo>
                      <a:pt x="53290" y="715611"/>
                    </a:lnTo>
                    <a:lnTo>
                      <a:pt x="50753" y="715611"/>
                    </a:lnTo>
                    <a:lnTo>
                      <a:pt x="50753" y="707998"/>
                    </a:lnTo>
                    <a:lnTo>
                      <a:pt x="43140" y="707998"/>
                    </a:lnTo>
                    <a:lnTo>
                      <a:pt x="43140" y="705461"/>
                    </a:lnTo>
                    <a:lnTo>
                      <a:pt x="45677" y="705461"/>
                    </a:lnTo>
                    <a:lnTo>
                      <a:pt x="45677" y="700386"/>
                    </a:lnTo>
                    <a:lnTo>
                      <a:pt x="48215" y="697848"/>
                    </a:lnTo>
                    <a:lnTo>
                      <a:pt x="45677" y="697848"/>
                    </a:lnTo>
                    <a:lnTo>
                      <a:pt x="45677" y="692773"/>
                    </a:lnTo>
                    <a:lnTo>
                      <a:pt x="38064" y="692773"/>
                    </a:lnTo>
                    <a:lnTo>
                      <a:pt x="38064" y="690235"/>
                    </a:lnTo>
                    <a:lnTo>
                      <a:pt x="40602" y="690235"/>
                    </a:lnTo>
                    <a:lnTo>
                      <a:pt x="40602" y="675009"/>
                    </a:lnTo>
                    <a:lnTo>
                      <a:pt x="30452" y="675009"/>
                    </a:lnTo>
                    <a:lnTo>
                      <a:pt x="30452" y="672472"/>
                    </a:lnTo>
                    <a:lnTo>
                      <a:pt x="27914" y="672472"/>
                    </a:lnTo>
                    <a:lnTo>
                      <a:pt x="27914" y="662321"/>
                    </a:lnTo>
                    <a:lnTo>
                      <a:pt x="17763" y="662321"/>
                    </a:lnTo>
                    <a:lnTo>
                      <a:pt x="15226" y="659783"/>
                    </a:lnTo>
                    <a:lnTo>
                      <a:pt x="15226" y="657246"/>
                    </a:lnTo>
                    <a:lnTo>
                      <a:pt x="12688" y="657246"/>
                    </a:lnTo>
                    <a:lnTo>
                      <a:pt x="12688" y="654708"/>
                    </a:lnTo>
                    <a:lnTo>
                      <a:pt x="15226" y="652171"/>
                    </a:lnTo>
                    <a:lnTo>
                      <a:pt x="17763" y="652171"/>
                    </a:lnTo>
                    <a:lnTo>
                      <a:pt x="17763" y="649633"/>
                    </a:lnTo>
                    <a:lnTo>
                      <a:pt x="20301" y="649633"/>
                    </a:lnTo>
                    <a:lnTo>
                      <a:pt x="20301" y="647095"/>
                    </a:lnTo>
                    <a:lnTo>
                      <a:pt x="22839" y="647095"/>
                    </a:lnTo>
                    <a:lnTo>
                      <a:pt x="22839" y="644557"/>
                    </a:lnTo>
                    <a:lnTo>
                      <a:pt x="20301" y="644557"/>
                    </a:lnTo>
                    <a:lnTo>
                      <a:pt x="20301" y="639483"/>
                    </a:lnTo>
                    <a:lnTo>
                      <a:pt x="17763" y="639483"/>
                    </a:lnTo>
                    <a:lnTo>
                      <a:pt x="15226" y="636945"/>
                    </a:lnTo>
                    <a:lnTo>
                      <a:pt x="15226" y="634407"/>
                    </a:lnTo>
                    <a:lnTo>
                      <a:pt x="17763" y="631869"/>
                    </a:lnTo>
                    <a:lnTo>
                      <a:pt x="15226" y="629332"/>
                    </a:lnTo>
                    <a:lnTo>
                      <a:pt x="15226" y="624257"/>
                    </a:lnTo>
                    <a:lnTo>
                      <a:pt x="10151" y="624257"/>
                    </a:lnTo>
                    <a:lnTo>
                      <a:pt x="10151" y="621719"/>
                    </a:lnTo>
                    <a:lnTo>
                      <a:pt x="7613" y="621719"/>
                    </a:lnTo>
                    <a:lnTo>
                      <a:pt x="7613" y="619181"/>
                    </a:lnTo>
                    <a:lnTo>
                      <a:pt x="10151" y="619181"/>
                    </a:lnTo>
                    <a:lnTo>
                      <a:pt x="10151" y="616644"/>
                    </a:lnTo>
                    <a:lnTo>
                      <a:pt x="12688" y="616644"/>
                    </a:lnTo>
                    <a:lnTo>
                      <a:pt x="12688" y="614106"/>
                    </a:lnTo>
                    <a:lnTo>
                      <a:pt x="15226" y="614106"/>
                    </a:lnTo>
                    <a:lnTo>
                      <a:pt x="15226" y="611569"/>
                    </a:lnTo>
                    <a:lnTo>
                      <a:pt x="20301" y="611569"/>
                    </a:lnTo>
                    <a:lnTo>
                      <a:pt x="20301" y="614106"/>
                    </a:lnTo>
                    <a:lnTo>
                      <a:pt x="25376" y="614106"/>
                    </a:lnTo>
                    <a:lnTo>
                      <a:pt x="27914" y="611569"/>
                    </a:lnTo>
                    <a:lnTo>
                      <a:pt x="25376" y="611569"/>
                    </a:lnTo>
                    <a:lnTo>
                      <a:pt x="25376" y="609031"/>
                    </a:lnTo>
                    <a:lnTo>
                      <a:pt x="27914" y="606493"/>
                    </a:lnTo>
                    <a:lnTo>
                      <a:pt x="27914" y="603956"/>
                    </a:lnTo>
                    <a:lnTo>
                      <a:pt x="30452" y="601418"/>
                    </a:lnTo>
                    <a:lnTo>
                      <a:pt x="32989" y="598880"/>
                    </a:lnTo>
                    <a:lnTo>
                      <a:pt x="32989" y="596343"/>
                    </a:lnTo>
                    <a:lnTo>
                      <a:pt x="35527" y="593805"/>
                    </a:lnTo>
                    <a:lnTo>
                      <a:pt x="35527" y="586192"/>
                    </a:lnTo>
                    <a:lnTo>
                      <a:pt x="32989" y="583655"/>
                    </a:lnTo>
                    <a:lnTo>
                      <a:pt x="25376" y="583655"/>
                    </a:lnTo>
                    <a:lnTo>
                      <a:pt x="25376" y="578579"/>
                    </a:lnTo>
                    <a:lnTo>
                      <a:pt x="27914" y="578579"/>
                    </a:lnTo>
                    <a:lnTo>
                      <a:pt x="27914" y="576042"/>
                    </a:lnTo>
                    <a:lnTo>
                      <a:pt x="30452" y="576042"/>
                    </a:lnTo>
                    <a:lnTo>
                      <a:pt x="32989" y="573504"/>
                    </a:lnTo>
                    <a:lnTo>
                      <a:pt x="32989" y="565891"/>
                    </a:lnTo>
                    <a:lnTo>
                      <a:pt x="35527" y="565891"/>
                    </a:lnTo>
                    <a:lnTo>
                      <a:pt x="35527" y="563354"/>
                    </a:lnTo>
                    <a:lnTo>
                      <a:pt x="38064" y="560816"/>
                    </a:lnTo>
                    <a:lnTo>
                      <a:pt x="35527" y="558278"/>
                    </a:lnTo>
                    <a:lnTo>
                      <a:pt x="35527" y="555741"/>
                    </a:lnTo>
                    <a:lnTo>
                      <a:pt x="32989" y="555741"/>
                    </a:lnTo>
                    <a:lnTo>
                      <a:pt x="32989" y="553203"/>
                    </a:lnTo>
                    <a:lnTo>
                      <a:pt x="30452" y="553203"/>
                    </a:lnTo>
                    <a:lnTo>
                      <a:pt x="30452" y="548128"/>
                    </a:lnTo>
                    <a:lnTo>
                      <a:pt x="27914" y="548128"/>
                    </a:lnTo>
                    <a:lnTo>
                      <a:pt x="27914" y="545590"/>
                    </a:lnTo>
                    <a:lnTo>
                      <a:pt x="22839" y="545590"/>
                    </a:lnTo>
                    <a:lnTo>
                      <a:pt x="20301" y="543052"/>
                    </a:lnTo>
                    <a:lnTo>
                      <a:pt x="17763" y="540515"/>
                    </a:lnTo>
                    <a:lnTo>
                      <a:pt x="17763" y="537977"/>
                    </a:lnTo>
                    <a:lnTo>
                      <a:pt x="20301" y="537977"/>
                    </a:lnTo>
                    <a:lnTo>
                      <a:pt x="20301" y="532902"/>
                    </a:lnTo>
                    <a:lnTo>
                      <a:pt x="17763" y="530364"/>
                    </a:lnTo>
                    <a:lnTo>
                      <a:pt x="17763" y="527827"/>
                    </a:lnTo>
                    <a:lnTo>
                      <a:pt x="22839" y="527827"/>
                    </a:lnTo>
                    <a:lnTo>
                      <a:pt x="25376" y="530364"/>
                    </a:lnTo>
                    <a:lnTo>
                      <a:pt x="27914" y="530364"/>
                    </a:lnTo>
                    <a:lnTo>
                      <a:pt x="30452" y="527827"/>
                    </a:lnTo>
                    <a:lnTo>
                      <a:pt x="30452" y="525289"/>
                    </a:lnTo>
                    <a:lnTo>
                      <a:pt x="32989" y="522752"/>
                    </a:lnTo>
                    <a:lnTo>
                      <a:pt x="38064" y="522752"/>
                    </a:lnTo>
                    <a:lnTo>
                      <a:pt x="38064" y="525289"/>
                    </a:lnTo>
                    <a:lnTo>
                      <a:pt x="40602" y="525289"/>
                    </a:lnTo>
                    <a:lnTo>
                      <a:pt x="40602" y="527827"/>
                    </a:lnTo>
                    <a:lnTo>
                      <a:pt x="43140" y="527827"/>
                    </a:lnTo>
                    <a:lnTo>
                      <a:pt x="43140" y="530364"/>
                    </a:lnTo>
                    <a:lnTo>
                      <a:pt x="48215" y="530364"/>
                    </a:lnTo>
                    <a:lnTo>
                      <a:pt x="48215" y="527827"/>
                    </a:lnTo>
                    <a:lnTo>
                      <a:pt x="50753" y="527827"/>
                    </a:lnTo>
                    <a:lnTo>
                      <a:pt x="50753" y="520214"/>
                    </a:lnTo>
                    <a:lnTo>
                      <a:pt x="48215" y="520214"/>
                    </a:lnTo>
                    <a:lnTo>
                      <a:pt x="45677" y="517676"/>
                    </a:lnTo>
                    <a:lnTo>
                      <a:pt x="45677" y="512601"/>
                    </a:lnTo>
                    <a:lnTo>
                      <a:pt x="48215" y="510063"/>
                    </a:lnTo>
                    <a:lnTo>
                      <a:pt x="48215" y="502450"/>
                    </a:lnTo>
                    <a:lnTo>
                      <a:pt x="48215" y="502450"/>
                    </a:lnTo>
                  </a:path>
                </a:pathLst>
              </a:custGeom>
              <a:solidFill>
                <a:srgbClr val="F2F2F2"/>
              </a:solidFill>
              <a:ln w="4471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9A08FF7-C922-4F4F-211D-39FEE8CE678C}"/>
                  </a:ext>
                </a:extLst>
              </p:cNvPr>
              <p:cNvSpPr/>
              <p:nvPr/>
            </p:nvSpPr>
            <p:spPr>
              <a:xfrm>
                <a:off x="6430417" y="4316026"/>
                <a:ext cx="743525" cy="893223"/>
              </a:xfrm>
              <a:custGeom>
                <a:avLst/>
                <a:gdLst>
                  <a:gd name="connsiteX0" fmla="*/ 15226 w 743525"/>
                  <a:gd name="connsiteY0" fmla="*/ 634365 h 893223"/>
                  <a:gd name="connsiteX1" fmla="*/ 17763 w 743525"/>
                  <a:gd name="connsiteY1" fmla="*/ 631827 h 893223"/>
                  <a:gd name="connsiteX2" fmla="*/ 17763 w 743525"/>
                  <a:gd name="connsiteY2" fmla="*/ 624214 h 893223"/>
                  <a:gd name="connsiteX3" fmla="*/ 15226 w 743525"/>
                  <a:gd name="connsiteY3" fmla="*/ 616601 h 893223"/>
                  <a:gd name="connsiteX4" fmla="*/ 15226 w 743525"/>
                  <a:gd name="connsiteY4" fmla="*/ 611526 h 893223"/>
                  <a:gd name="connsiteX5" fmla="*/ 12688 w 743525"/>
                  <a:gd name="connsiteY5" fmla="*/ 606451 h 893223"/>
                  <a:gd name="connsiteX6" fmla="*/ 12688 w 743525"/>
                  <a:gd name="connsiteY6" fmla="*/ 601376 h 893223"/>
                  <a:gd name="connsiteX7" fmla="*/ 10151 w 743525"/>
                  <a:gd name="connsiteY7" fmla="*/ 598838 h 893223"/>
                  <a:gd name="connsiteX8" fmla="*/ 10151 w 743525"/>
                  <a:gd name="connsiteY8" fmla="*/ 581074 h 893223"/>
                  <a:gd name="connsiteX9" fmla="*/ 12688 w 743525"/>
                  <a:gd name="connsiteY9" fmla="*/ 575999 h 893223"/>
                  <a:gd name="connsiteX10" fmla="*/ 12688 w 743525"/>
                  <a:gd name="connsiteY10" fmla="*/ 565849 h 893223"/>
                  <a:gd name="connsiteX11" fmla="*/ 10151 w 743525"/>
                  <a:gd name="connsiteY11" fmla="*/ 560774 h 893223"/>
                  <a:gd name="connsiteX12" fmla="*/ 7613 w 743525"/>
                  <a:gd name="connsiteY12" fmla="*/ 553160 h 893223"/>
                  <a:gd name="connsiteX13" fmla="*/ 2538 w 743525"/>
                  <a:gd name="connsiteY13" fmla="*/ 548086 h 893223"/>
                  <a:gd name="connsiteX14" fmla="*/ 0 w 743525"/>
                  <a:gd name="connsiteY14" fmla="*/ 540472 h 893223"/>
                  <a:gd name="connsiteX15" fmla="*/ 0 w 743525"/>
                  <a:gd name="connsiteY15" fmla="*/ 527784 h 893223"/>
                  <a:gd name="connsiteX16" fmla="*/ 2538 w 743525"/>
                  <a:gd name="connsiteY16" fmla="*/ 525247 h 893223"/>
                  <a:gd name="connsiteX17" fmla="*/ 5075 w 743525"/>
                  <a:gd name="connsiteY17" fmla="*/ 517634 h 893223"/>
                  <a:gd name="connsiteX18" fmla="*/ 7613 w 743525"/>
                  <a:gd name="connsiteY18" fmla="*/ 512559 h 893223"/>
                  <a:gd name="connsiteX19" fmla="*/ 7613 w 743525"/>
                  <a:gd name="connsiteY19" fmla="*/ 504946 h 893223"/>
                  <a:gd name="connsiteX20" fmla="*/ 10151 w 743525"/>
                  <a:gd name="connsiteY20" fmla="*/ 497333 h 893223"/>
                  <a:gd name="connsiteX21" fmla="*/ 12688 w 743525"/>
                  <a:gd name="connsiteY21" fmla="*/ 492257 h 893223"/>
                  <a:gd name="connsiteX22" fmla="*/ 15226 w 743525"/>
                  <a:gd name="connsiteY22" fmla="*/ 489720 h 893223"/>
                  <a:gd name="connsiteX23" fmla="*/ 17763 w 743525"/>
                  <a:gd name="connsiteY23" fmla="*/ 487182 h 893223"/>
                  <a:gd name="connsiteX24" fmla="*/ 17763 w 743525"/>
                  <a:gd name="connsiteY24" fmla="*/ 484645 h 893223"/>
                  <a:gd name="connsiteX25" fmla="*/ 22839 w 743525"/>
                  <a:gd name="connsiteY25" fmla="*/ 477032 h 893223"/>
                  <a:gd name="connsiteX26" fmla="*/ 25376 w 743525"/>
                  <a:gd name="connsiteY26" fmla="*/ 469419 h 893223"/>
                  <a:gd name="connsiteX27" fmla="*/ 30452 w 743525"/>
                  <a:gd name="connsiteY27" fmla="*/ 464343 h 893223"/>
                  <a:gd name="connsiteX28" fmla="*/ 35527 w 743525"/>
                  <a:gd name="connsiteY28" fmla="*/ 459269 h 893223"/>
                  <a:gd name="connsiteX29" fmla="*/ 43140 w 743525"/>
                  <a:gd name="connsiteY29" fmla="*/ 456731 h 893223"/>
                  <a:gd name="connsiteX30" fmla="*/ 48215 w 743525"/>
                  <a:gd name="connsiteY30" fmla="*/ 456731 h 893223"/>
                  <a:gd name="connsiteX31" fmla="*/ 58366 w 743525"/>
                  <a:gd name="connsiteY31" fmla="*/ 454193 h 893223"/>
                  <a:gd name="connsiteX32" fmla="*/ 81204 w 743525"/>
                  <a:gd name="connsiteY32" fmla="*/ 454193 h 893223"/>
                  <a:gd name="connsiteX33" fmla="*/ 81204 w 743525"/>
                  <a:gd name="connsiteY33" fmla="*/ 451655 h 893223"/>
                  <a:gd name="connsiteX34" fmla="*/ 83742 w 743525"/>
                  <a:gd name="connsiteY34" fmla="*/ 449118 h 893223"/>
                  <a:gd name="connsiteX35" fmla="*/ 88817 w 743525"/>
                  <a:gd name="connsiteY35" fmla="*/ 446580 h 893223"/>
                  <a:gd name="connsiteX36" fmla="*/ 88817 w 743525"/>
                  <a:gd name="connsiteY36" fmla="*/ 444043 h 893223"/>
                  <a:gd name="connsiteX37" fmla="*/ 91355 w 743525"/>
                  <a:gd name="connsiteY37" fmla="*/ 438967 h 893223"/>
                  <a:gd name="connsiteX38" fmla="*/ 91355 w 743525"/>
                  <a:gd name="connsiteY38" fmla="*/ 426279 h 893223"/>
                  <a:gd name="connsiteX39" fmla="*/ 88817 w 743525"/>
                  <a:gd name="connsiteY39" fmla="*/ 418666 h 893223"/>
                  <a:gd name="connsiteX40" fmla="*/ 86280 w 743525"/>
                  <a:gd name="connsiteY40" fmla="*/ 411053 h 893223"/>
                  <a:gd name="connsiteX41" fmla="*/ 86280 w 743525"/>
                  <a:gd name="connsiteY41" fmla="*/ 395828 h 893223"/>
                  <a:gd name="connsiteX42" fmla="*/ 83742 w 743525"/>
                  <a:gd name="connsiteY42" fmla="*/ 390752 h 893223"/>
                  <a:gd name="connsiteX43" fmla="*/ 81204 w 743525"/>
                  <a:gd name="connsiteY43" fmla="*/ 383140 h 893223"/>
                  <a:gd name="connsiteX44" fmla="*/ 76129 w 743525"/>
                  <a:gd name="connsiteY44" fmla="*/ 378064 h 893223"/>
                  <a:gd name="connsiteX45" fmla="*/ 73591 w 743525"/>
                  <a:gd name="connsiteY45" fmla="*/ 372989 h 893223"/>
                  <a:gd name="connsiteX46" fmla="*/ 71054 w 743525"/>
                  <a:gd name="connsiteY46" fmla="*/ 367914 h 893223"/>
                  <a:gd name="connsiteX47" fmla="*/ 68516 w 743525"/>
                  <a:gd name="connsiteY47" fmla="*/ 365376 h 893223"/>
                  <a:gd name="connsiteX48" fmla="*/ 63441 w 743525"/>
                  <a:gd name="connsiteY48" fmla="*/ 360301 h 893223"/>
                  <a:gd name="connsiteX49" fmla="*/ 60903 w 743525"/>
                  <a:gd name="connsiteY49" fmla="*/ 352688 h 893223"/>
                  <a:gd name="connsiteX50" fmla="*/ 58366 w 743525"/>
                  <a:gd name="connsiteY50" fmla="*/ 342538 h 893223"/>
                  <a:gd name="connsiteX51" fmla="*/ 58366 w 743525"/>
                  <a:gd name="connsiteY51" fmla="*/ 340000 h 893223"/>
                  <a:gd name="connsiteX52" fmla="*/ 55828 w 743525"/>
                  <a:gd name="connsiteY52" fmla="*/ 329849 h 893223"/>
                  <a:gd name="connsiteX53" fmla="*/ 55828 w 743525"/>
                  <a:gd name="connsiteY53" fmla="*/ 319699 h 893223"/>
                  <a:gd name="connsiteX54" fmla="*/ 58366 w 743525"/>
                  <a:gd name="connsiteY54" fmla="*/ 309548 h 893223"/>
                  <a:gd name="connsiteX55" fmla="*/ 60903 w 743525"/>
                  <a:gd name="connsiteY55" fmla="*/ 289258 h 893223"/>
                  <a:gd name="connsiteX56" fmla="*/ 65978 w 743525"/>
                  <a:gd name="connsiteY56" fmla="*/ 263892 h 893223"/>
                  <a:gd name="connsiteX57" fmla="*/ 63441 w 743525"/>
                  <a:gd name="connsiteY57" fmla="*/ 246129 h 893223"/>
                  <a:gd name="connsiteX58" fmla="*/ 60903 w 743525"/>
                  <a:gd name="connsiteY58" fmla="*/ 235978 h 893223"/>
                  <a:gd name="connsiteX59" fmla="*/ 58366 w 743525"/>
                  <a:gd name="connsiteY59" fmla="*/ 230903 h 893223"/>
                  <a:gd name="connsiteX60" fmla="*/ 55828 w 743525"/>
                  <a:gd name="connsiteY60" fmla="*/ 223290 h 893223"/>
                  <a:gd name="connsiteX61" fmla="*/ 58366 w 743525"/>
                  <a:gd name="connsiteY61" fmla="*/ 220752 h 893223"/>
                  <a:gd name="connsiteX62" fmla="*/ 58366 w 743525"/>
                  <a:gd name="connsiteY62" fmla="*/ 215677 h 893223"/>
                  <a:gd name="connsiteX63" fmla="*/ 63441 w 743525"/>
                  <a:gd name="connsiteY63" fmla="*/ 213140 h 893223"/>
                  <a:gd name="connsiteX64" fmla="*/ 71054 w 743525"/>
                  <a:gd name="connsiteY64" fmla="*/ 210602 h 893223"/>
                  <a:gd name="connsiteX65" fmla="*/ 76129 w 743525"/>
                  <a:gd name="connsiteY65" fmla="*/ 205527 h 893223"/>
                  <a:gd name="connsiteX66" fmla="*/ 78666 w 743525"/>
                  <a:gd name="connsiteY66" fmla="*/ 197914 h 893223"/>
                  <a:gd name="connsiteX67" fmla="*/ 76129 w 743525"/>
                  <a:gd name="connsiteY67" fmla="*/ 190301 h 893223"/>
                  <a:gd name="connsiteX68" fmla="*/ 71054 w 743525"/>
                  <a:gd name="connsiteY68" fmla="*/ 182688 h 893223"/>
                  <a:gd name="connsiteX69" fmla="*/ 71054 w 743525"/>
                  <a:gd name="connsiteY69" fmla="*/ 180150 h 893223"/>
                  <a:gd name="connsiteX70" fmla="*/ 68516 w 743525"/>
                  <a:gd name="connsiteY70" fmla="*/ 175075 h 893223"/>
                  <a:gd name="connsiteX71" fmla="*/ 71054 w 743525"/>
                  <a:gd name="connsiteY71" fmla="*/ 170000 h 893223"/>
                  <a:gd name="connsiteX72" fmla="*/ 73591 w 743525"/>
                  <a:gd name="connsiteY72" fmla="*/ 162387 h 893223"/>
                  <a:gd name="connsiteX73" fmla="*/ 83742 w 743525"/>
                  <a:gd name="connsiteY73" fmla="*/ 144623 h 893223"/>
                  <a:gd name="connsiteX74" fmla="*/ 98968 w 743525"/>
                  <a:gd name="connsiteY74" fmla="*/ 121785 h 893223"/>
                  <a:gd name="connsiteX75" fmla="*/ 109118 w 743525"/>
                  <a:gd name="connsiteY75" fmla="*/ 96419 h 893223"/>
                  <a:gd name="connsiteX76" fmla="*/ 114193 w 743525"/>
                  <a:gd name="connsiteY76" fmla="*/ 78666 h 893223"/>
                  <a:gd name="connsiteX77" fmla="*/ 119269 w 743525"/>
                  <a:gd name="connsiteY77" fmla="*/ 63441 h 893223"/>
                  <a:gd name="connsiteX78" fmla="*/ 126882 w 743525"/>
                  <a:gd name="connsiteY78" fmla="*/ 45677 h 893223"/>
                  <a:gd name="connsiteX79" fmla="*/ 131957 w 743525"/>
                  <a:gd name="connsiteY79" fmla="*/ 30452 h 893223"/>
                  <a:gd name="connsiteX80" fmla="*/ 137032 w 743525"/>
                  <a:gd name="connsiteY80" fmla="*/ 17763 h 893223"/>
                  <a:gd name="connsiteX81" fmla="*/ 142107 w 743525"/>
                  <a:gd name="connsiteY81" fmla="*/ 12688 h 893223"/>
                  <a:gd name="connsiteX82" fmla="*/ 154795 w 743525"/>
                  <a:gd name="connsiteY82" fmla="*/ 10150 h 893223"/>
                  <a:gd name="connsiteX83" fmla="*/ 167483 w 743525"/>
                  <a:gd name="connsiteY83" fmla="*/ 12688 h 893223"/>
                  <a:gd name="connsiteX84" fmla="*/ 177634 w 743525"/>
                  <a:gd name="connsiteY84" fmla="*/ 12688 h 893223"/>
                  <a:gd name="connsiteX85" fmla="*/ 185247 w 743525"/>
                  <a:gd name="connsiteY85" fmla="*/ 10150 h 893223"/>
                  <a:gd name="connsiteX86" fmla="*/ 190322 w 743525"/>
                  <a:gd name="connsiteY86" fmla="*/ 5075 h 893223"/>
                  <a:gd name="connsiteX87" fmla="*/ 192860 w 743525"/>
                  <a:gd name="connsiteY87" fmla="*/ 0 h 893223"/>
                  <a:gd name="connsiteX88" fmla="*/ 192860 w 743525"/>
                  <a:gd name="connsiteY88" fmla="*/ 2538 h 893223"/>
                  <a:gd name="connsiteX89" fmla="*/ 190322 w 743525"/>
                  <a:gd name="connsiteY89" fmla="*/ 7613 h 893223"/>
                  <a:gd name="connsiteX90" fmla="*/ 190322 w 743525"/>
                  <a:gd name="connsiteY90" fmla="*/ 20301 h 893223"/>
                  <a:gd name="connsiteX91" fmla="*/ 192860 w 743525"/>
                  <a:gd name="connsiteY91" fmla="*/ 25376 h 893223"/>
                  <a:gd name="connsiteX92" fmla="*/ 192860 w 743525"/>
                  <a:gd name="connsiteY92" fmla="*/ 30452 h 893223"/>
                  <a:gd name="connsiteX93" fmla="*/ 195397 w 743525"/>
                  <a:gd name="connsiteY93" fmla="*/ 32989 h 893223"/>
                  <a:gd name="connsiteX94" fmla="*/ 197935 w 743525"/>
                  <a:gd name="connsiteY94" fmla="*/ 35527 h 893223"/>
                  <a:gd name="connsiteX95" fmla="*/ 200473 w 743525"/>
                  <a:gd name="connsiteY95" fmla="*/ 38064 h 893223"/>
                  <a:gd name="connsiteX96" fmla="*/ 205548 w 743525"/>
                  <a:gd name="connsiteY96" fmla="*/ 38064 h 893223"/>
                  <a:gd name="connsiteX97" fmla="*/ 210623 w 743525"/>
                  <a:gd name="connsiteY97" fmla="*/ 40602 h 893223"/>
                  <a:gd name="connsiteX98" fmla="*/ 210623 w 743525"/>
                  <a:gd name="connsiteY98" fmla="*/ 50753 h 893223"/>
                  <a:gd name="connsiteX99" fmla="*/ 213161 w 743525"/>
                  <a:gd name="connsiteY99" fmla="*/ 58365 h 893223"/>
                  <a:gd name="connsiteX100" fmla="*/ 215699 w 743525"/>
                  <a:gd name="connsiteY100" fmla="*/ 63441 h 893223"/>
                  <a:gd name="connsiteX101" fmla="*/ 220774 w 743525"/>
                  <a:gd name="connsiteY101" fmla="*/ 68516 h 893223"/>
                  <a:gd name="connsiteX102" fmla="*/ 225849 w 743525"/>
                  <a:gd name="connsiteY102" fmla="*/ 73591 h 893223"/>
                  <a:gd name="connsiteX103" fmla="*/ 230924 w 743525"/>
                  <a:gd name="connsiteY103" fmla="*/ 78666 h 893223"/>
                  <a:gd name="connsiteX104" fmla="*/ 238537 w 743525"/>
                  <a:gd name="connsiteY104" fmla="*/ 81204 h 893223"/>
                  <a:gd name="connsiteX105" fmla="*/ 243612 w 743525"/>
                  <a:gd name="connsiteY105" fmla="*/ 81204 h 893223"/>
                  <a:gd name="connsiteX106" fmla="*/ 251225 w 743525"/>
                  <a:gd name="connsiteY106" fmla="*/ 86279 h 893223"/>
                  <a:gd name="connsiteX107" fmla="*/ 256300 w 743525"/>
                  <a:gd name="connsiteY107" fmla="*/ 91355 h 893223"/>
                  <a:gd name="connsiteX108" fmla="*/ 258838 w 743525"/>
                  <a:gd name="connsiteY108" fmla="*/ 93892 h 893223"/>
                  <a:gd name="connsiteX109" fmla="*/ 263914 w 743525"/>
                  <a:gd name="connsiteY109" fmla="*/ 96430 h 893223"/>
                  <a:gd name="connsiteX110" fmla="*/ 268988 w 743525"/>
                  <a:gd name="connsiteY110" fmla="*/ 98967 h 893223"/>
                  <a:gd name="connsiteX111" fmla="*/ 271526 w 743525"/>
                  <a:gd name="connsiteY111" fmla="*/ 101505 h 893223"/>
                  <a:gd name="connsiteX112" fmla="*/ 274064 w 743525"/>
                  <a:gd name="connsiteY112" fmla="*/ 104043 h 893223"/>
                  <a:gd name="connsiteX113" fmla="*/ 276602 w 743525"/>
                  <a:gd name="connsiteY113" fmla="*/ 106580 h 893223"/>
                  <a:gd name="connsiteX114" fmla="*/ 279139 w 743525"/>
                  <a:gd name="connsiteY114" fmla="*/ 104043 h 893223"/>
                  <a:gd name="connsiteX115" fmla="*/ 284214 w 743525"/>
                  <a:gd name="connsiteY115" fmla="*/ 101505 h 893223"/>
                  <a:gd name="connsiteX116" fmla="*/ 289290 w 743525"/>
                  <a:gd name="connsiteY116" fmla="*/ 101505 h 893223"/>
                  <a:gd name="connsiteX117" fmla="*/ 291828 w 743525"/>
                  <a:gd name="connsiteY117" fmla="*/ 96430 h 893223"/>
                  <a:gd name="connsiteX118" fmla="*/ 296902 w 743525"/>
                  <a:gd name="connsiteY118" fmla="*/ 96430 h 893223"/>
                  <a:gd name="connsiteX119" fmla="*/ 299440 w 743525"/>
                  <a:gd name="connsiteY119" fmla="*/ 93892 h 893223"/>
                  <a:gd name="connsiteX120" fmla="*/ 301978 w 743525"/>
                  <a:gd name="connsiteY120" fmla="*/ 88817 h 893223"/>
                  <a:gd name="connsiteX121" fmla="*/ 304516 w 743525"/>
                  <a:gd name="connsiteY121" fmla="*/ 83742 h 893223"/>
                  <a:gd name="connsiteX122" fmla="*/ 307053 w 743525"/>
                  <a:gd name="connsiteY122" fmla="*/ 76129 h 893223"/>
                  <a:gd name="connsiteX123" fmla="*/ 309591 w 743525"/>
                  <a:gd name="connsiteY123" fmla="*/ 73591 h 893223"/>
                  <a:gd name="connsiteX124" fmla="*/ 317204 w 743525"/>
                  <a:gd name="connsiteY124" fmla="*/ 73591 h 893223"/>
                  <a:gd name="connsiteX125" fmla="*/ 317204 w 743525"/>
                  <a:gd name="connsiteY125" fmla="*/ 65978 h 893223"/>
                  <a:gd name="connsiteX126" fmla="*/ 319741 w 743525"/>
                  <a:gd name="connsiteY126" fmla="*/ 58365 h 893223"/>
                  <a:gd name="connsiteX127" fmla="*/ 329892 w 743525"/>
                  <a:gd name="connsiteY127" fmla="*/ 50753 h 893223"/>
                  <a:gd name="connsiteX128" fmla="*/ 337505 w 743525"/>
                  <a:gd name="connsiteY128" fmla="*/ 50753 h 893223"/>
                  <a:gd name="connsiteX129" fmla="*/ 345117 w 743525"/>
                  <a:gd name="connsiteY129" fmla="*/ 48215 h 893223"/>
                  <a:gd name="connsiteX130" fmla="*/ 350193 w 743525"/>
                  <a:gd name="connsiteY130" fmla="*/ 45677 h 893223"/>
                  <a:gd name="connsiteX131" fmla="*/ 357806 w 743525"/>
                  <a:gd name="connsiteY131" fmla="*/ 45677 h 893223"/>
                  <a:gd name="connsiteX132" fmla="*/ 360343 w 743525"/>
                  <a:gd name="connsiteY132" fmla="*/ 43140 h 893223"/>
                  <a:gd name="connsiteX133" fmla="*/ 365419 w 743525"/>
                  <a:gd name="connsiteY133" fmla="*/ 40602 h 893223"/>
                  <a:gd name="connsiteX134" fmla="*/ 367956 w 743525"/>
                  <a:gd name="connsiteY134" fmla="*/ 38064 h 893223"/>
                  <a:gd name="connsiteX135" fmla="*/ 373031 w 743525"/>
                  <a:gd name="connsiteY135" fmla="*/ 30452 h 893223"/>
                  <a:gd name="connsiteX136" fmla="*/ 380645 w 743525"/>
                  <a:gd name="connsiteY136" fmla="*/ 27914 h 893223"/>
                  <a:gd name="connsiteX137" fmla="*/ 385719 w 743525"/>
                  <a:gd name="connsiteY137" fmla="*/ 25376 h 893223"/>
                  <a:gd name="connsiteX138" fmla="*/ 388257 w 743525"/>
                  <a:gd name="connsiteY138" fmla="*/ 25376 h 893223"/>
                  <a:gd name="connsiteX139" fmla="*/ 390795 w 743525"/>
                  <a:gd name="connsiteY139" fmla="*/ 22839 h 893223"/>
                  <a:gd name="connsiteX140" fmla="*/ 395870 w 743525"/>
                  <a:gd name="connsiteY140" fmla="*/ 20301 h 893223"/>
                  <a:gd name="connsiteX141" fmla="*/ 400945 w 743525"/>
                  <a:gd name="connsiteY141" fmla="*/ 12688 h 893223"/>
                  <a:gd name="connsiteX142" fmla="*/ 406021 w 743525"/>
                  <a:gd name="connsiteY142" fmla="*/ 7613 h 893223"/>
                  <a:gd name="connsiteX143" fmla="*/ 408558 w 743525"/>
                  <a:gd name="connsiteY143" fmla="*/ 5075 h 893223"/>
                  <a:gd name="connsiteX144" fmla="*/ 421246 w 743525"/>
                  <a:gd name="connsiteY144" fmla="*/ 5075 h 893223"/>
                  <a:gd name="connsiteX145" fmla="*/ 423784 w 743525"/>
                  <a:gd name="connsiteY145" fmla="*/ 2538 h 893223"/>
                  <a:gd name="connsiteX146" fmla="*/ 426322 w 743525"/>
                  <a:gd name="connsiteY146" fmla="*/ 2538 h 893223"/>
                  <a:gd name="connsiteX147" fmla="*/ 426322 w 743525"/>
                  <a:gd name="connsiteY147" fmla="*/ 5075 h 893223"/>
                  <a:gd name="connsiteX148" fmla="*/ 428859 w 743525"/>
                  <a:gd name="connsiteY148" fmla="*/ 12688 h 893223"/>
                  <a:gd name="connsiteX149" fmla="*/ 428859 w 743525"/>
                  <a:gd name="connsiteY149" fmla="*/ 17763 h 893223"/>
                  <a:gd name="connsiteX150" fmla="*/ 431397 w 743525"/>
                  <a:gd name="connsiteY150" fmla="*/ 20301 h 893223"/>
                  <a:gd name="connsiteX151" fmla="*/ 433934 w 743525"/>
                  <a:gd name="connsiteY151" fmla="*/ 22839 h 893223"/>
                  <a:gd name="connsiteX152" fmla="*/ 439010 w 743525"/>
                  <a:gd name="connsiteY152" fmla="*/ 27914 h 893223"/>
                  <a:gd name="connsiteX153" fmla="*/ 441547 w 743525"/>
                  <a:gd name="connsiteY153" fmla="*/ 30452 h 893223"/>
                  <a:gd name="connsiteX154" fmla="*/ 444085 w 743525"/>
                  <a:gd name="connsiteY154" fmla="*/ 35527 h 893223"/>
                  <a:gd name="connsiteX155" fmla="*/ 449160 w 743525"/>
                  <a:gd name="connsiteY155" fmla="*/ 38064 h 893223"/>
                  <a:gd name="connsiteX156" fmla="*/ 459311 w 743525"/>
                  <a:gd name="connsiteY156" fmla="*/ 38064 h 893223"/>
                  <a:gd name="connsiteX157" fmla="*/ 471999 w 743525"/>
                  <a:gd name="connsiteY157" fmla="*/ 32989 h 893223"/>
                  <a:gd name="connsiteX158" fmla="*/ 484687 w 743525"/>
                  <a:gd name="connsiteY158" fmla="*/ 27914 h 893223"/>
                  <a:gd name="connsiteX159" fmla="*/ 494838 w 743525"/>
                  <a:gd name="connsiteY159" fmla="*/ 20301 h 893223"/>
                  <a:gd name="connsiteX160" fmla="*/ 499913 w 743525"/>
                  <a:gd name="connsiteY160" fmla="*/ 15226 h 893223"/>
                  <a:gd name="connsiteX161" fmla="*/ 504988 w 743525"/>
                  <a:gd name="connsiteY161" fmla="*/ 10150 h 893223"/>
                  <a:gd name="connsiteX162" fmla="*/ 510063 w 743525"/>
                  <a:gd name="connsiteY162" fmla="*/ 5075 h 893223"/>
                  <a:gd name="connsiteX163" fmla="*/ 515139 w 743525"/>
                  <a:gd name="connsiteY163" fmla="*/ 2538 h 893223"/>
                  <a:gd name="connsiteX164" fmla="*/ 517676 w 743525"/>
                  <a:gd name="connsiteY164" fmla="*/ 2538 h 893223"/>
                  <a:gd name="connsiteX165" fmla="*/ 520214 w 743525"/>
                  <a:gd name="connsiteY165" fmla="*/ 5075 h 893223"/>
                  <a:gd name="connsiteX166" fmla="*/ 522751 w 743525"/>
                  <a:gd name="connsiteY166" fmla="*/ 7613 h 893223"/>
                  <a:gd name="connsiteX167" fmla="*/ 527827 w 743525"/>
                  <a:gd name="connsiteY167" fmla="*/ 10150 h 893223"/>
                  <a:gd name="connsiteX168" fmla="*/ 530364 w 743525"/>
                  <a:gd name="connsiteY168" fmla="*/ 10150 h 893223"/>
                  <a:gd name="connsiteX169" fmla="*/ 532902 w 743525"/>
                  <a:gd name="connsiteY169" fmla="*/ 15226 h 893223"/>
                  <a:gd name="connsiteX170" fmla="*/ 532902 w 743525"/>
                  <a:gd name="connsiteY170" fmla="*/ 20301 h 893223"/>
                  <a:gd name="connsiteX171" fmla="*/ 535440 w 743525"/>
                  <a:gd name="connsiteY171" fmla="*/ 22839 h 893223"/>
                  <a:gd name="connsiteX172" fmla="*/ 537977 w 743525"/>
                  <a:gd name="connsiteY172" fmla="*/ 27914 h 893223"/>
                  <a:gd name="connsiteX173" fmla="*/ 540515 w 743525"/>
                  <a:gd name="connsiteY173" fmla="*/ 32989 h 893223"/>
                  <a:gd name="connsiteX174" fmla="*/ 543053 w 743525"/>
                  <a:gd name="connsiteY174" fmla="*/ 38064 h 893223"/>
                  <a:gd name="connsiteX175" fmla="*/ 548128 w 743525"/>
                  <a:gd name="connsiteY175" fmla="*/ 43140 h 893223"/>
                  <a:gd name="connsiteX176" fmla="*/ 550665 w 743525"/>
                  <a:gd name="connsiteY176" fmla="*/ 48215 h 893223"/>
                  <a:gd name="connsiteX177" fmla="*/ 555741 w 743525"/>
                  <a:gd name="connsiteY177" fmla="*/ 50753 h 893223"/>
                  <a:gd name="connsiteX178" fmla="*/ 558278 w 743525"/>
                  <a:gd name="connsiteY178" fmla="*/ 53290 h 893223"/>
                  <a:gd name="connsiteX179" fmla="*/ 563353 w 743525"/>
                  <a:gd name="connsiteY179" fmla="*/ 50753 h 893223"/>
                  <a:gd name="connsiteX180" fmla="*/ 570967 w 743525"/>
                  <a:gd name="connsiteY180" fmla="*/ 45677 h 893223"/>
                  <a:gd name="connsiteX181" fmla="*/ 578579 w 743525"/>
                  <a:gd name="connsiteY181" fmla="*/ 43140 h 893223"/>
                  <a:gd name="connsiteX182" fmla="*/ 583655 w 743525"/>
                  <a:gd name="connsiteY182" fmla="*/ 43140 h 893223"/>
                  <a:gd name="connsiteX183" fmla="*/ 588730 w 743525"/>
                  <a:gd name="connsiteY183" fmla="*/ 40602 h 893223"/>
                  <a:gd name="connsiteX184" fmla="*/ 593805 w 743525"/>
                  <a:gd name="connsiteY184" fmla="*/ 38064 h 893223"/>
                  <a:gd name="connsiteX185" fmla="*/ 601418 w 743525"/>
                  <a:gd name="connsiteY185" fmla="*/ 40602 h 893223"/>
                  <a:gd name="connsiteX186" fmla="*/ 606493 w 743525"/>
                  <a:gd name="connsiteY186" fmla="*/ 43140 h 893223"/>
                  <a:gd name="connsiteX187" fmla="*/ 611569 w 743525"/>
                  <a:gd name="connsiteY187" fmla="*/ 43140 h 893223"/>
                  <a:gd name="connsiteX188" fmla="*/ 614106 w 743525"/>
                  <a:gd name="connsiteY188" fmla="*/ 45677 h 893223"/>
                  <a:gd name="connsiteX189" fmla="*/ 629332 w 743525"/>
                  <a:gd name="connsiteY189" fmla="*/ 45677 h 893223"/>
                  <a:gd name="connsiteX190" fmla="*/ 636945 w 743525"/>
                  <a:gd name="connsiteY190" fmla="*/ 53290 h 893223"/>
                  <a:gd name="connsiteX191" fmla="*/ 642020 w 743525"/>
                  <a:gd name="connsiteY191" fmla="*/ 58365 h 893223"/>
                  <a:gd name="connsiteX192" fmla="*/ 644558 w 743525"/>
                  <a:gd name="connsiteY192" fmla="*/ 63441 h 893223"/>
                  <a:gd name="connsiteX193" fmla="*/ 647095 w 743525"/>
                  <a:gd name="connsiteY193" fmla="*/ 68516 h 893223"/>
                  <a:gd name="connsiteX194" fmla="*/ 649633 w 743525"/>
                  <a:gd name="connsiteY194" fmla="*/ 71053 h 893223"/>
                  <a:gd name="connsiteX195" fmla="*/ 649633 w 743525"/>
                  <a:gd name="connsiteY195" fmla="*/ 73591 h 893223"/>
                  <a:gd name="connsiteX196" fmla="*/ 644558 w 743525"/>
                  <a:gd name="connsiteY196" fmla="*/ 73591 h 893223"/>
                  <a:gd name="connsiteX197" fmla="*/ 642020 w 743525"/>
                  <a:gd name="connsiteY197" fmla="*/ 78666 h 893223"/>
                  <a:gd name="connsiteX198" fmla="*/ 634407 w 743525"/>
                  <a:gd name="connsiteY198" fmla="*/ 81204 h 893223"/>
                  <a:gd name="connsiteX199" fmla="*/ 629332 w 743525"/>
                  <a:gd name="connsiteY199" fmla="*/ 91355 h 893223"/>
                  <a:gd name="connsiteX200" fmla="*/ 621719 w 743525"/>
                  <a:gd name="connsiteY200" fmla="*/ 101505 h 893223"/>
                  <a:gd name="connsiteX201" fmla="*/ 614106 w 743525"/>
                  <a:gd name="connsiteY201" fmla="*/ 114193 h 893223"/>
                  <a:gd name="connsiteX202" fmla="*/ 611569 w 743525"/>
                  <a:gd name="connsiteY202" fmla="*/ 124344 h 893223"/>
                  <a:gd name="connsiteX203" fmla="*/ 611569 w 743525"/>
                  <a:gd name="connsiteY203" fmla="*/ 147172 h 893223"/>
                  <a:gd name="connsiteX204" fmla="*/ 609031 w 743525"/>
                  <a:gd name="connsiteY204" fmla="*/ 159860 h 893223"/>
                  <a:gd name="connsiteX205" fmla="*/ 609031 w 743525"/>
                  <a:gd name="connsiteY205" fmla="*/ 170010 h 893223"/>
                  <a:gd name="connsiteX206" fmla="*/ 606493 w 743525"/>
                  <a:gd name="connsiteY206" fmla="*/ 180161 h 893223"/>
                  <a:gd name="connsiteX207" fmla="*/ 603956 w 743525"/>
                  <a:gd name="connsiteY207" fmla="*/ 185236 h 893223"/>
                  <a:gd name="connsiteX208" fmla="*/ 596343 w 743525"/>
                  <a:gd name="connsiteY208" fmla="*/ 187774 h 893223"/>
                  <a:gd name="connsiteX209" fmla="*/ 591267 w 743525"/>
                  <a:gd name="connsiteY209" fmla="*/ 190312 h 893223"/>
                  <a:gd name="connsiteX210" fmla="*/ 591267 w 743525"/>
                  <a:gd name="connsiteY210" fmla="*/ 208075 h 893223"/>
                  <a:gd name="connsiteX211" fmla="*/ 593805 w 743525"/>
                  <a:gd name="connsiteY211" fmla="*/ 215688 h 893223"/>
                  <a:gd name="connsiteX212" fmla="*/ 601418 w 743525"/>
                  <a:gd name="connsiteY212" fmla="*/ 225838 h 893223"/>
                  <a:gd name="connsiteX213" fmla="*/ 601418 w 743525"/>
                  <a:gd name="connsiteY213" fmla="*/ 251204 h 893223"/>
                  <a:gd name="connsiteX214" fmla="*/ 603956 w 743525"/>
                  <a:gd name="connsiteY214" fmla="*/ 258817 h 893223"/>
                  <a:gd name="connsiteX215" fmla="*/ 606493 w 743525"/>
                  <a:gd name="connsiteY215" fmla="*/ 266430 h 893223"/>
                  <a:gd name="connsiteX216" fmla="*/ 614106 w 743525"/>
                  <a:gd name="connsiteY216" fmla="*/ 274043 h 893223"/>
                  <a:gd name="connsiteX217" fmla="*/ 621719 w 743525"/>
                  <a:gd name="connsiteY217" fmla="*/ 284193 h 893223"/>
                  <a:gd name="connsiteX218" fmla="*/ 626794 w 743525"/>
                  <a:gd name="connsiteY218" fmla="*/ 294344 h 893223"/>
                  <a:gd name="connsiteX219" fmla="*/ 634407 w 743525"/>
                  <a:gd name="connsiteY219" fmla="*/ 299419 h 893223"/>
                  <a:gd name="connsiteX220" fmla="*/ 642020 w 743525"/>
                  <a:gd name="connsiteY220" fmla="*/ 301957 h 893223"/>
                  <a:gd name="connsiteX221" fmla="*/ 647095 w 743525"/>
                  <a:gd name="connsiteY221" fmla="*/ 307032 h 893223"/>
                  <a:gd name="connsiteX222" fmla="*/ 654708 w 743525"/>
                  <a:gd name="connsiteY222" fmla="*/ 314645 h 893223"/>
                  <a:gd name="connsiteX223" fmla="*/ 659784 w 743525"/>
                  <a:gd name="connsiteY223" fmla="*/ 312107 h 893223"/>
                  <a:gd name="connsiteX224" fmla="*/ 664859 w 743525"/>
                  <a:gd name="connsiteY224" fmla="*/ 314645 h 893223"/>
                  <a:gd name="connsiteX225" fmla="*/ 672472 w 743525"/>
                  <a:gd name="connsiteY225" fmla="*/ 314645 h 893223"/>
                  <a:gd name="connsiteX226" fmla="*/ 677547 w 743525"/>
                  <a:gd name="connsiteY226" fmla="*/ 317182 h 893223"/>
                  <a:gd name="connsiteX227" fmla="*/ 682622 w 743525"/>
                  <a:gd name="connsiteY227" fmla="*/ 314645 h 893223"/>
                  <a:gd name="connsiteX228" fmla="*/ 687698 w 743525"/>
                  <a:gd name="connsiteY228" fmla="*/ 312107 h 893223"/>
                  <a:gd name="connsiteX229" fmla="*/ 692773 w 743525"/>
                  <a:gd name="connsiteY229" fmla="*/ 314645 h 893223"/>
                  <a:gd name="connsiteX230" fmla="*/ 695310 w 743525"/>
                  <a:gd name="connsiteY230" fmla="*/ 317182 h 893223"/>
                  <a:gd name="connsiteX231" fmla="*/ 695310 w 743525"/>
                  <a:gd name="connsiteY231" fmla="*/ 319720 h 893223"/>
                  <a:gd name="connsiteX232" fmla="*/ 697848 w 743525"/>
                  <a:gd name="connsiteY232" fmla="*/ 317182 h 893223"/>
                  <a:gd name="connsiteX233" fmla="*/ 700386 w 743525"/>
                  <a:gd name="connsiteY233" fmla="*/ 317182 h 893223"/>
                  <a:gd name="connsiteX234" fmla="*/ 702923 w 743525"/>
                  <a:gd name="connsiteY234" fmla="*/ 319720 h 893223"/>
                  <a:gd name="connsiteX235" fmla="*/ 705461 w 743525"/>
                  <a:gd name="connsiteY235" fmla="*/ 322257 h 893223"/>
                  <a:gd name="connsiteX236" fmla="*/ 715611 w 743525"/>
                  <a:gd name="connsiteY236" fmla="*/ 322257 h 893223"/>
                  <a:gd name="connsiteX237" fmla="*/ 720687 w 743525"/>
                  <a:gd name="connsiteY237" fmla="*/ 327333 h 893223"/>
                  <a:gd name="connsiteX238" fmla="*/ 725762 w 743525"/>
                  <a:gd name="connsiteY238" fmla="*/ 327333 h 893223"/>
                  <a:gd name="connsiteX239" fmla="*/ 730837 w 743525"/>
                  <a:gd name="connsiteY239" fmla="*/ 329871 h 893223"/>
                  <a:gd name="connsiteX240" fmla="*/ 730837 w 743525"/>
                  <a:gd name="connsiteY240" fmla="*/ 337483 h 893223"/>
                  <a:gd name="connsiteX241" fmla="*/ 728299 w 743525"/>
                  <a:gd name="connsiteY241" fmla="*/ 342559 h 893223"/>
                  <a:gd name="connsiteX242" fmla="*/ 728299 w 743525"/>
                  <a:gd name="connsiteY242" fmla="*/ 352709 h 893223"/>
                  <a:gd name="connsiteX243" fmla="*/ 725762 w 743525"/>
                  <a:gd name="connsiteY243" fmla="*/ 355247 h 893223"/>
                  <a:gd name="connsiteX244" fmla="*/ 723224 w 743525"/>
                  <a:gd name="connsiteY244" fmla="*/ 362860 h 893223"/>
                  <a:gd name="connsiteX245" fmla="*/ 720687 w 743525"/>
                  <a:gd name="connsiteY245" fmla="*/ 373010 h 893223"/>
                  <a:gd name="connsiteX246" fmla="*/ 718149 w 743525"/>
                  <a:gd name="connsiteY246" fmla="*/ 378085 h 893223"/>
                  <a:gd name="connsiteX247" fmla="*/ 718149 w 743525"/>
                  <a:gd name="connsiteY247" fmla="*/ 388236 h 893223"/>
                  <a:gd name="connsiteX248" fmla="*/ 720687 w 743525"/>
                  <a:gd name="connsiteY248" fmla="*/ 395849 h 893223"/>
                  <a:gd name="connsiteX249" fmla="*/ 723224 w 743525"/>
                  <a:gd name="connsiteY249" fmla="*/ 408537 h 893223"/>
                  <a:gd name="connsiteX250" fmla="*/ 723224 w 743525"/>
                  <a:gd name="connsiteY250" fmla="*/ 418688 h 893223"/>
                  <a:gd name="connsiteX251" fmla="*/ 720687 w 743525"/>
                  <a:gd name="connsiteY251" fmla="*/ 431376 h 893223"/>
                  <a:gd name="connsiteX252" fmla="*/ 715611 w 743525"/>
                  <a:gd name="connsiteY252" fmla="*/ 441526 h 893223"/>
                  <a:gd name="connsiteX253" fmla="*/ 710536 w 743525"/>
                  <a:gd name="connsiteY253" fmla="*/ 454214 h 893223"/>
                  <a:gd name="connsiteX254" fmla="*/ 707998 w 743525"/>
                  <a:gd name="connsiteY254" fmla="*/ 464365 h 893223"/>
                  <a:gd name="connsiteX255" fmla="*/ 707998 w 743525"/>
                  <a:gd name="connsiteY255" fmla="*/ 477053 h 893223"/>
                  <a:gd name="connsiteX256" fmla="*/ 710536 w 743525"/>
                  <a:gd name="connsiteY256" fmla="*/ 487203 h 893223"/>
                  <a:gd name="connsiteX257" fmla="*/ 710536 w 743525"/>
                  <a:gd name="connsiteY257" fmla="*/ 494816 h 893223"/>
                  <a:gd name="connsiteX258" fmla="*/ 707998 w 743525"/>
                  <a:gd name="connsiteY258" fmla="*/ 504967 h 893223"/>
                  <a:gd name="connsiteX259" fmla="*/ 705461 w 743525"/>
                  <a:gd name="connsiteY259" fmla="*/ 510042 h 893223"/>
                  <a:gd name="connsiteX260" fmla="*/ 700386 w 743525"/>
                  <a:gd name="connsiteY260" fmla="*/ 512580 h 893223"/>
                  <a:gd name="connsiteX261" fmla="*/ 695310 w 743525"/>
                  <a:gd name="connsiteY261" fmla="*/ 517655 h 893223"/>
                  <a:gd name="connsiteX262" fmla="*/ 690235 w 743525"/>
                  <a:gd name="connsiteY262" fmla="*/ 522730 h 893223"/>
                  <a:gd name="connsiteX263" fmla="*/ 690235 w 743525"/>
                  <a:gd name="connsiteY263" fmla="*/ 530343 h 893223"/>
                  <a:gd name="connsiteX264" fmla="*/ 695310 w 743525"/>
                  <a:gd name="connsiteY264" fmla="*/ 535419 h 893223"/>
                  <a:gd name="connsiteX265" fmla="*/ 697848 w 743525"/>
                  <a:gd name="connsiteY265" fmla="*/ 543031 h 893223"/>
                  <a:gd name="connsiteX266" fmla="*/ 697848 w 743525"/>
                  <a:gd name="connsiteY266" fmla="*/ 550644 h 893223"/>
                  <a:gd name="connsiteX267" fmla="*/ 695310 w 743525"/>
                  <a:gd name="connsiteY267" fmla="*/ 555719 h 893223"/>
                  <a:gd name="connsiteX268" fmla="*/ 692773 w 743525"/>
                  <a:gd name="connsiteY268" fmla="*/ 565870 h 893223"/>
                  <a:gd name="connsiteX269" fmla="*/ 692773 w 743525"/>
                  <a:gd name="connsiteY269" fmla="*/ 576020 h 893223"/>
                  <a:gd name="connsiteX270" fmla="*/ 695310 w 743525"/>
                  <a:gd name="connsiteY270" fmla="*/ 583633 h 893223"/>
                  <a:gd name="connsiteX271" fmla="*/ 697848 w 743525"/>
                  <a:gd name="connsiteY271" fmla="*/ 593784 h 893223"/>
                  <a:gd name="connsiteX272" fmla="*/ 700386 w 743525"/>
                  <a:gd name="connsiteY272" fmla="*/ 606472 h 893223"/>
                  <a:gd name="connsiteX273" fmla="*/ 705461 w 743525"/>
                  <a:gd name="connsiteY273" fmla="*/ 619160 h 893223"/>
                  <a:gd name="connsiteX274" fmla="*/ 710536 w 743525"/>
                  <a:gd name="connsiteY274" fmla="*/ 631848 h 893223"/>
                  <a:gd name="connsiteX275" fmla="*/ 713074 w 743525"/>
                  <a:gd name="connsiteY275" fmla="*/ 647074 h 893223"/>
                  <a:gd name="connsiteX276" fmla="*/ 715611 w 743525"/>
                  <a:gd name="connsiteY276" fmla="*/ 654687 h 893223"/>
                  <a:gd name="connsiteX277" fmla="*/ 715611 w 743525"/>
                  <a:gd name="connsiteY277" fmla="*/ 664837 h 893223"/>
                  <a:gd name="connsiteX278" fmla="*/ 718149 w 743525"/>
                  <a:gd name="connsiteY278" fmla="*/ 672450 h 893223"/>
                  <a:gd name="connsiteX279" fmla="*/ 718149 w 743525"/>
                  <a:gd name="connsiteY279" fmla="*/ 680063 h 893223"/>
                  <a:gd name="connsiteX280" fmla="*/ 720687 w 743525"/>
                  <a:gd name="connsiteY280" fmla="*/ 692751 h 893223"/>
                  <a:gd name="connsiteX281" fmla="*/ 725762 w 743525"/>
                  <a:gd name="connsiteY281" fmla="*/ 705439 h 893223"/>
                  <a:gd name="connsiteX282" fmla="*/ 730837 w 743525"/>
                  <a:gd name="connsiteY282" fmla="*/ 720665 h 893223"/>
                  <a:gd name="connsiteX283" fmla="*/ 733375 w 743525"/>
                  <a:gd name="connsiteY283" fmla="*/ 733353 h 893223"/>
                  <a:gd name="connsiteX284" fmla="*/ 738450 w 743525"/>
                  <a:gd name="connsiteY284" fmla="*/ 746042 h 893223"/>
                  <a:gd name="connsiteX285" fmla="*/ 740987 w 743525"/>
                  <a:gd name="connsiteY285" fmla="*/ 756192 h 893223"/>
                  <a:gd name="connsiteX286" fmla="*/ 743525 w 743525"/>
                  <a:gd name="connsiteY286" fmla="*/ 766342 h 893223"/>
                  <a:gd name="connsiteX287" fmla="*/ 743525 w 743525"/>
                  <a:gd name="connsiteY287" fmla="*/ 779031 h 893223"/>
                  <a:gd name="connsiteX288" fmla="*/ 740987 w 743525"/>
                  <a:gd name="connsiteY288" fmla="*/ 794256 h 893223"/>
                  <a:gd name="connsiteX289" fmla="*/ 738450 w 743525"/>
                  <a:gd name="connsiteY289" fmla="*/ 806944 h 893223"/>
                  <a:gd name="connsiteX290" fmla="*/ 730837 w 743525"/>
                  <a:gd name="connsiteY290" fmla="*/ 819633 h 893223"/>
                  <a:gd name="connsiteX291" fmla="*/ 725762 w 743525"/>
                  <a:gd name="connsiteY291" fmla="*/ 832321 h 893223"/>
                  <a:gd name="connsiteX292" fmla="*/ 723224 w 743525"/>
                  <a:gd name="connsiteY292" fmla="*/ 845009 h 893223"/>
                  <a:gd name="connsiteX293" fmla="*/ 639503 w 743525"/>
                  <a:gd name="connsiteY293" fmla="*/ 862772 h 893223"/>
                  <a:gd name="connsiteX294" fmla="*/ 634429 w 743525"/>
                  <a:gd name="connsiteY294" fmla="*/ 865310 h 893223"/>
                  <a:gd name="connsiteX295" fmla="*/ 629353 w 743525"/>
                  <a:gd name="connsiteY295" fmla="*/ 867848 h 893223"/>
                  <a:gd name="connsiteX296" fmla="*/ 619203 w 743525"/>
                  <a:gd name="connsiteY296" fmla="*/ 872923 h 893223"/>
                  <a:gd name="connsiteX297" fmla="*/ 611589 w 743525"/>
                  <a:gd name="connsiteY297" fmla="*/ 875461 h 893223"/>
                  <a:gd name="connsiteX298" fmla="*/ 598901 w 743525"/>
                  <a:gd name="connsiteY298" fmla="*/ 880536 h 893223"/>
                  <a:gd name="connsiteX299" fmla="*/ 586213 w 743525"/>
                  <a:gd name="connsiteY299" fmla="*/ 883073 h 893223"/>
                  <a:gd name="connsiteX300" fmla="*/ 578601 w 743525"/>
                  <a:gd name="connsiteY300" fmla="*/ 885611 h 893223"/>
                  <a:gd name="connsiteX301" fmla="*/ 568450 w 743525"/>
                  <a:gd name="connsiteY301" fmla="*/ 888149 h 893223"/>
                  <a:gd name="connsiteX302" fmla="*/ 560837 w 743525"/>
                  <a:gd name="connsiteY302" fmla="*/ 893224 h 893223"/>
                  <a:gd name="connsiteX303" fmla="*/ 545612 w 743525"/>
                  <a:gd name="connsiteY303" fmla="*/ 893224 h 893223"/>
                  <a:gd name="connsiteX304" fmla="*/ 530386 w 743525"/>
                  <a:gd name="connsiteY304" fmla="*/ 890687 h 893223"/>
                  <a:gd name="connsiteX305" fmla="*/ 525310 w 743525"/>
                  <a:gd name="connsiteY305" fmla="*/ 890687 h 893223"/>
                  <a:gd name="connsiteX306" fmla="*/ 515160 w 743525"/>
                  <a:gd name="connsiteY306" fmla="*/ 888149 h 893223"/>
                  <a:gd name="connsiteX307" fmla="*/ 505009 w 743525"/>
                  <a:gd name="connsiteY307" fmla="*/ 888149 h 893223"/>
                  <a:gd name="connsiteX308" fmla="*/ 492321 w 743525"/>
                  <a:gd name="connsiteY308" fmla="*/ 885611 h 893223"/>
                  <a:gd name="connsiteX309" fmla="*/ 477095 w 743525"/>
                  <a:gd name="connsiteY309" fmla="*/ 885611 h 893223"/>
                  <a:gd name="connsiteX310" fmla="*/ 461870 w 743525"/>
                  <a:gd name="connsiteY310" fmla="*/ 883073 h 893223"/>
                  <a:gd name="connsiteX311" fmla="*/ 444106 w 743525"/>
                  <a:gd name="connsiteY311" fmla="*/ 880536 h 893223"/>
                  <a:gd name="connsiteX312" fmla="*/ 428881 w 743525"/>
                  <a:gd name="connsiteY312" fmla="*/ 877998 h 893223"/>
                  <a:gd name="connsiteX313" fmla="*/ 413655 w 743525"/>
                  <a:gd name="connsiteY313" fmla="*/ 872923 h 893223"/>
                  <a:gd name="connsiteX314" fmla="*/ 400967 w 743525"/>
                  <a:gd name="connsiteY314" fmla="*/ 867848 h 893223"/>
                  <a:gd name="connsiteX315" fmla="*/ 385741 w 743525"/>
                  <a:gd name="connsiteY315" fmla="*/ 862772 h 893223"/>
                  <a:gd name="connsiteX316" fmla="*/ 378128 w 743525"/>
                  <a:gd name="connsiteY316" fmla="*/ 857697 h 893223"/>
                  <a:gd name="connsiteX317" fmla="*/ 370515 w 743525"/>
                  <a:gd name="connsiteY317" fmla="*/ 852622 h 893223"/>
                  <a:gd name="connsiteX318" fmla="*/ 365440 w 743525"/>
                  <a:gd name="connsiteY318" fmla="*/ 845009 h 893223"/>
                  <a:gd name="connsiteX319" fmla="*/ 362902 w 743525"/>
                  <a:gd name="connsiteY319" fmla="*/ 837396 h 893223"/>
                  <a:gd name="connsiteX320" fmla="*/ 362902 w 743525"/>
                  <a:gd name="connsiteY320" fmla="*/ 829783 h 893223"/>
                  <a:gd name="connsiteX321" fmla="*/ 360364 w 743525"/>
                  <a:gd name="connsiteY321" fmla="*/ 822170 h 893223"/>
                  <a:gd name="connsiteX322" fmla="*/ 357827 w 743525"/>
                  <a:gd name="connsiteY322" fmla="*/ 814558 h 893223"/>
                  <a:gd name="connsiteX323" fmla="*/ 355289 w 743525"/>
                  <a:gd name="connsiteY323" fmla="*/ 809482 h 893223"/>
                  <a:gd name="connsiteX324" fmla="*/ 350214 w 743525"/>
                  <a:gd name="connsiteY324" fmla="*/ 809482 h 893223"/>
                  <a:gd name="connsiteX325" fmla="*/ 350214 w 743525"/>
                  <a:gd name="connsiteY325" fmla="*/ 812020 h 893223"/>
                  <a:gd name="connsiteX326" fmla="*/ 347676 w 743525"/>
                  <a:gd name="connsiteY326" fmla="*/ 812020 h 893223"/>
                  <a:gd name="connsiteX327" fmla="*/ 342601 w 743525"/>
                  <a:gd name="connsiteY327" fmla="*/ 817095 h 893223"/>
                  <a:gd name="connsiteX328" fmla="*/ 337526 w 743525"/>
                  <a:gd name="connsiteY328" fmla="*/ 822170 h 893223"/>
                  <a:gd name="connsiteX329" fmla="*/ 332450 w 743525"/>
                  <a:gd name="connsiteY329" fmla="*/ 829783 h 893223"/>
                  <a:gd name="connsiteX330" fmla="*/ 322300 w 743525"/>
                  <a:gd name="connsiteY330" fmla="*/ 839934 h 893223"/>
                  <a:gd name="connsiteX331" fmla="*/ 314687 w 743525"/>
                  <a:gd name="connsiteY331" fmla="*/ 847547 h 893223"/>
                  <a:gd name="connsiteX332" fmla="*/ 304537 w 743525"/>
                  <a:gd name="connsiteY332" fmla="*/ 852622 h 893223"/>
                  <a:gd name="connsiteX333" fmla="*/ 291848 w 743525"/>
                  <a:gd name="connsiteY333" fmla="*/ 860235 h 893223"/>
                  <a:gd name="connsiteX334" fmla="*/ 279160 w 743525"/>
                  <a:gd name="connsiteY334" fmla="*/ 867848 h 893223"/>
                  <a:gd name="connsiteX335" fmla="*/ 263935 w 743525"/>
                  <a:gd name="connsiteY335" fmla="*/ 872923 h 893223"/>
                  <a:gd name="connsiteX336" fmla="*/ 251247 w 743525"/>
                  <a:gd name="connsiteY336" fmla="*/ 877998 h 893223"/>
                  <a:gd name="connsiteX337" fmla="*/ 243633 w 743525"/>
                  <a:gd name="connsiteY337" fmla="*/ 877998 h 893223"/>
                  <a:gd name="connsiteX338" fmla="*/ 230945 w 743525"/>
                  <a:gd name="connsiteY338" fmla="*/ 880536 h 893223"/>
                  <a:gd name="connsiteX339" fmla="*/ 208117 w 743525"/>
                  <a:gd name="connsiteY339" fmla="*/ 880536 h 893223"/>
                  <a:gd name="connsiteX340" fmla="*/ 197967 w 743525"/>
                  <a:gd name="connsiteY340" fmla="*/ 877998 h 893223"/>
                  <a:gd name="connsiteX341" fmla="*/ 185279 w 743525"/>
                  <a:gd name="connsiteY341" fmla="*/ 875461 h 893223"/>
                  <a:gd name="connsiteX342" fmla="*/ 177666 w 743525"/>
                  <a:gd name="connsiteY342" fmla="*/ 872923 h 893223"/>
                  <a:gd name="connsiteX343" fmla="*/ 167515 w 743525"/>
                  <a:gd name="connsiteY343" fmla="*/ 867848 h 893223"/>
                  <a:gd name="connsiteX344" fmla="*/ 157365 w 743525"/>
                  <a:gd name="connsiteY344" fmla="*/ 865310 h 893223"/>
                  <a:gd name="connsiteX345" fmla="*/ 147214 w 743525"/>
                  <a:gd name="connsiteY345" fmla="*/ 860235 h 893223"/>
                  <a:gd name="connsiteX346" fmla="*/ 137064 w 743525"/>
                  <a:gd name="connsiteY346" fmla="*/ 857697 h 893223"/>
                  <a:gd name="connsiteX347" fmla="*/ 124376 w 743525"/>
                  <a:gd name="connsiteY347" fmla="*/ 855159 h 893223"/>
                  <a:gd name="connsiteX348" fmla="*/ 111687 w 743525"/>
                  <a:gd name="connsiteY348" fmla="*/ 850084 h 893223"/>
                  <a:gd name="connsiteX349" fmla="*/ 96462 w 743525"/>
                  <a:gd name="connsiteY349" fmla="*/ 847547 h 893223"/>
                  <a:gd name="connsiteX350" fmla="*/ 83774 w 743525"/>
                  <a:gd name="connsiteY350" fmla="*/ 845009 h 893223"/>
                  <a:gd name="connsiteX351" fmla="*/ 68548 w 743525"/>
                  <a:gd name="connsiteY351" fmla="*/ 839934 h 893223"/>
                  <a:gd name="connsiteX352" fmla="*/ 60935 w 743525"/>
                  <a:gd name="connsiteY352" fmla="*/ 834858 h 893223"/>
                  <a:gd name="connsiteX353" fmla="*/ 60935 w 743525"/>
                  <a:gd name="connsiteY353" fmla="*/ 827246 h 893223"/>
                  <a:gd name="connsiteX354" fmla="*/ 58397 w 743525"/>
                  <a:gd name="connsiteY354" fmla="*/ 822170 h 893223"/>
                  <a:gd name="connsiteX355" fmla="*/ 58397 w 743525"/>
                  <a:gd name="connsiteY355" fmla="*/ 814558 h 893223"/>
                  <a:gd name="connsiteX356" fmla="*/ 60935 w 743525"/>
                  <a:gd name="connsiteY356" fmla="*/ 809482 h 893223"/>
                  <a:gd name="connsiteX357" fmla="*/ 60935 w 743525"/>
                  <a:gd name="connsiteY357" fmla="*/ 786654 h 893223"/>
                  <a:gd name="connsiteX358" fmla="*/ 58397 w 743525"/>
                  <a:gd name="connsiteY358" fmla="*/ 776504 h 893223"/>
                  <a:gd name="connsiteX359" fmla="*/ 58397 w 743525"/>
                  <a:gd name="connsiteY359" fmla="*/ 766353 h 893223"/>
                  <a:gd name="connsiteX360" fmla="*/ 55860 w 743525"/>
                  <a:gd name="connsiteY360" fmla="*/ 758740 h 893223"/>
                  <a:gd name="connsiteX361" fmla="*/ 50784 w 743525"/>
                  <a:gd name="connsiteY361" fmla="*/ 751128 h 893223"/>
                  <a:gd name="connsiteX362" fmla="*/ 45709 w 743525"/>
                  <a:gd name="connsiteY362" fmla="*/ 743514 h 893223"/>
                  <a:gd name="connsiteX363" fmla="*/ 40634 w 743525"/>
                  <a:gd name="connsiteY363" fmla="*/ 738439 h 893223"/>
                  <a:gd name="connsiteX364" fmla="*/ 35559 w 743525"/>
                  <a:gd name="connsiteY364" fmla="*/ 733364 h 893223"/>
                  <a:gd name="connsiteX365" fmla="*/ 27946 w 743525"/>
                  <a:gd name="connsiteY365" fmla="*/ 730826 h 893223"/>
                  <a:gd name="connsiteX366" fmla="*/ 22870 w 743525"/>
                  <a:gd name="connsiteY366" fmla="*/ 725751 h 893223"/>
                  <a:gd name="connsiteX367" fmla="*/ 17795 w 743525"/>
                  <a:gd name="connsiteY367" fmla="*/ 720676 h 893223"/>
                  <a:gd name="connsiteX368" fmla="*/ 15258 w 743525"/>
                  <a:gd name="connsiteY368" fmla="*/ 715600 h 893223"/>
                  <a:gd name="connsiteX369" fmla="*/ 12720 w 743525"/>
                  <a:gd name="connsiteY369" fmla="*/ 713063 h 893223"/>
                  <a:gd name="connsiteX370" fmla="*/ 10182 w 743525"/>
                  <a:gd name="connsiteY370" fmla="*/ 705450 h 893223"/>
                  <a:gd name="connsiteX371" fmla="*/ 10182 w 743525"/>
                  <a:gd name="connsiteY371" fmla="*/ 700375 h 893223"/>
                  <a:gd name="connsiteX372" fmla="*/ 7645 w 743525"/>
                  <a:gd name="connsiteY372" fmla="*/ 695300 h 893223"/>
                  <a:gd name="connsiteX373" fmla="*/ 7645 w 743525"/>
                  <a:gd name="connsiteY373" fmla="*/ 682611 h 893223"/>
                  <a:gd name="connsiteX374" fmla="*/ 10182 w 743525"/>
                  <a:gd name="connsiteY374" fmla="*/ 674999 h 893223"/>
                  <a:gd name="connsiteX375" fmla="*/ 10182 w 743525"/>
                  <a:gd name="connsiteY375" fmla="*/ 669923 h 893223"/>
                  <a:gd name="connsiteX376" fmla="*/ 12720 w 743525"/>
                  <a:gd name="connsiteY376" fmla="*/ 664848 h 893223"/>
                  <a:gd name="connsiteX377" fmla="*/ 12720 w 743525"/>
                  <a:gd name="connsiteY377" fmla="*/ 652160 h 893223"/>
                  <a:gd name="connsiteX378" fmla="*/ 15258 w 743525"/>
                  <a:gd name="connsiteY378" fmla="*/ 644547 h 893223"/>
                  <a:gd name="connsiteX379" fmla="*/ 15258 w 743525"/>
                  <a:gd name="connsiteY379" fmla="*/ 634397 h 893223"/>
                  <a:gd name="connsiteX380" fmla="*/ 15258 w 743525"/>
                  <a:gd name="connsiteY380" fmla="*/ 634397 h 89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</a:cxnLst>
                <a:rect l="l" t="t" r="r" b="b"/>
                <a:pathLst>
                  <a:path w="743525" h="893223">
                    <a:moveTo>
                      <a:pt x="15226" y="634365"/>
                    </a:moveTo>
                    <a:lnTo>
                      <a:pt x="17763" y="631827"/>
                    </a:lnTo>
                    <a:lnTo>
                      <a:pt x="17763" y="624214"/>
                    </a:lnTo>
                    <a:lnTo>
                      <a:pt x="15226" y="616601"/>
                    </a:lnTo>
                    <a:lnTo>
                      <a:pt x="15226" y="611526"/>
                    </a:lnTo>
                    <a:lnTo>
                      <a:pt x="12688" y="606451"/>
                    </a:lnTo>
                    <a:lnTo>
                      <a:pt x="12688" y="601376"/>
                    </a:lnTo>
                    <a:lnTo>
                      <a:pt x="10151" y="598838"/>
                    </a:lnTo>
                    <a:lnTo>
                      <a:pt x="10151" y="581074"/>
                    </a:lnTo>
                    <a:lnTo>
                      <a:pt x="12688" y="575999"/>
                    </a:lnTo>
                    <a:lnTo>
                      <a:pt x="12688" y="565849"/>
                    </a:lnTo>
                    <a:lnTo>
                      <a:pt x="10151" y="560774"/>
                    </a:lnTo>
                    <a:lnTo>
                      <a:pt x="7613" y="553160"/>
                    </a:lnTo>
                    <a:lnTo>
                      <a:pt x="2538" y="548086"/>
                    </a:lnTo>
                    <a:lnTo>
                      <a:pt x="0" y="540472"/>
                    </a:lnTo>
                    <a:lnTo>
                      <a:pt x="0" y="527784"/>
                    </a:lnTo>
                    <a:lnTo>
                      <a:pt x="2538" y="525247"/>
                    </a:lnTo>
                    <a:lnTo>
                      <a:pt x="5075" y="517634"/>
                    </a:lnTo>
                    <a:lnTo>
                      <a:pt x="7613" y="512559"/>
                    </a:lnTo>
                    <a:lnTo>
                      <a:pt x="7613" y="504946"/>
                    </a:lnTo>
                    <a:lnTo>
                      <a:pt x="10151" y="497333"/>
                    </a:lnTo>
                    <a:lnTo>
                      <a:pt x="12688" y="492257"/>
                    </a:lnTo>
                    <a:lnTo>
                      <a:pt x="15226" y="489720"/>
                    </a:lnTo>
                    <a:lnTo>
                      <a:pt x="17763" y="487182"/>
                    </a:lnTo>
                    <a:lnTo>
                      <a:pt x="17763" y="484645"/>
                    </a:lnTo>
                    <a:lnTo>
                      <a:pt x="22839" y="477032"/>
                    </a:lnTo>
                    <a:lnTo>
                      <a:pt x="25376" y="469419"/>
                    </a:lnTo>
                    <a:lnTo>
                      <a:pt x="30452" y="464343"/>
                    </a:lnTo>
                    <a:lnTo>
                      <a:pt x="35527" y="459269"/>
                    </a:lnTo>
                    <a:lnTo>
                      <a:pt x="43140" y="456731"/>
                    </a:lnTo>
                    <a:lnTo>
                      <a:pt x="48215" y="456731"/>
                    </a:lnTo>
                    <a:lnTo>
                      <a:pt x="58366" y="454193"/>
                    </a:lnTo>
                    <a:lnTo>
                      <a:pt x="81204" y="454193"/>
                    </a:lnTo>
                    <a:lnTo>
                      <a:pt x="81204" y="451655"/>
                    </a:lnTo>
                    <a:lnTo>
                      <a:pt x="83742" y="449118"/>
                    </a:lnTo>
                    <a:lnTo>
                      <a:pt x="88817" y="446580"/>
                    </a:lnTo>
                    <a:lnTo>
                      <a:pt x="88817" y="444043"/>
                    </a:lnTo>
                    <a:lnTo>
                      <a:pt x="91355" y="438967"/>
                    </a:lnTo>
                    <a:lnTo>
                      <a:pt x="91355" y="426279"/>
                    </a:lnTo>
                    <a:lnTo>
                      <a:pt x="88817" y="418666"/>
                    </a:lnTo>
                    <a:lnTo>
                      <a:pt x="86280" y="411053"/>
                    </a:lnTo>
                    <a:lnTo>
                      <a:pt x="86280" y="395828"/>
                    </a:lnTo>
                    <a:lnTo>
                      <a:pt x="83742" y="390752"/>
                    </a:lnTo>
                    <a:lnTo>
                      <a:pt x="81204" y="383140"/>
                    </a:lnTo>
                    <a:lnTo>
                      <a:pt x="76129" y="378064"/>
                    </a:lnTo>
                    <a:lnTo>
                      <a:pt x="73591" y="372989"/>
                    </a:lnTo>
                    <a:lnTo>
                      <a:pt x="71054" y="367914"/>
                    </a:lnTo>
                    <a:lnTo>
                      <a:pt x="68516" y="365376"/>
                    </a:lnTo>
                    <a:lnTo>
                      <a:pt x="63441" y="360301"/>
                    </a:lnTo>
                    <a:lnTo>
                      <a:pt x="60903" y="352688"/>
                    </a:lnTo>
                    <a:lnTo>
                      <a:pt x="58366" y="342538"/>
                    </a:lnTo>
                    <a:lnTo>
                      <a:pt x="58366" y="340000"/>
                    </a:lnTo>
                    <a:lnTo>
                      <a:pt x="55828" y="329849"/>
                    </a:lnTo>
                    <a:lnTo>
                      <a:pt x="55828" y="319699"/>
                    </a:lnTo>
                    <a:lnTo>
                      <a:pt x="58366" y="309548"/>
                    </a:lnTo>
                    <a:lnTo>
                      <a:pt x="60903" y="289258"/>
                    </a:lnTo>
                    <a:lnTo>
                      <a:pt x="65978" y="263892"/>
                    </a:lnTo>
                    <a:lnTo>
                      <a:pt x="63441" y="246129"/>
                    </a:lnTo>
                    <a:lnTo>
                      <a:pt x="60903" y="235978"/>
                    </a:lnTo>
                    <a:lnTo>
                      <a:pt x="58366" y="230903"/>
                    </a:lnTo>
                    <a:lnTo>
                      <a:pt x="55828" y="223290"/>
                    </a:lnTo>
                    <a:lnTo>
                      <a:pt x="58366" y="220752"/>
                    </a:lnTo>
                    <a:lnTo>
                      <a:pt x="58366" y="215677"/>
                    </a:lnTo>
                    <a:lnTo>
                      <a:pt x="63441" y="213140"/>
                    </a:lnTo>
                    <a:lnTo>
                      <a:pt x="71054" y="210602"/>
                    </a:lnTo>
                    <a:lnTo>
                      <a:pt x="76129" y="205527"/>
                    </a:lnTo>
                    <a:lnTo>
                      <a:pt x="78666" y="197914"/>
                    </a:lnTo>
                    <a:lnTo>
                      <a:pt x="76129" y="190301"/>
                    </a:lnTo>
                    <a:lnTo>
                      <a:pt x="71054" y="182688"/>
                    </a:lnTo>
                    <a:lnTo>
                      <a:pt x="71054" y="180150"/>
                    </a:lnTo>
                    <a:lnTo>
                      <a:pt x="68516" y="175075"/>
                    </a:lnTo>
                    <a:lnTo>
                      <a:pt x="71054" y="170000"/>
                    </a:lnTo>
                    <a:lnTo>
                      <a:pt x="73591" y="162387"/>
                    </a:lnTo>
                    <a:lnTo>
                      <a:pt x="83742" y="144623"/>
                    </a:lnTo>
                    <a:lnTo>
                      <a:pt x="98968" y="121785"/>
                    </a:lnTo>
                    <a:lnTo>
                      <a:pt x="109118" y="96419"/>
                    </a:lnTo>
                    <a:lnTo>
                      <a:pt x="114193" y="78666"/>
                    </a:lnTo>
                    <a:lnTo>
                      <a:pt x="119269" y="63441"/>
                    </a:lnTo>
                    <a:lnTo>
                      <a:pt x="126882" y="45677"/>
                    </a:lnTo>
                    <a:lnTo>
                      <a:pt x="131957" y="30452"/>
                    </a:lnTo>
                    <a:lnTo>
                      <a:pt x="137032" y="17763"/>
                    </a:lnTo>
                    <a:lnTo>
                      <a:pt x="142107" y="12688"/>
                    </a:lnTo>
                    <a:lnTo>
                      <a:pt x="154795" y="10150"/>
                    </a:lnTo>
                    <a:lnTo>
                      <a:pt x="167483" y="12688"/>
                    </a:lnTo>
                    <a:lnTo>
                      <a:pt x="177634" y="12688"/>
                    </a:lnTo>
                    <a:lnTo>
                      <a:pt x="185247" y="10150"/>
                    </a:lnTo>
                    <a:lnTo>
                      <a:pt x="190322" y="5075"/>
                    </a:lnTo>
                    <a:lnTo>
                      <a:pt x="192860" y="0"/>
                    </a:lnTo>
                    <a:lnTo>
                      <a:pt x="192860" y="2538"/>
                    </a:lnTo>
                    <a:lnTo>
                      <a:pt x="190322" y="7613"/>
                    </a:lnTo>
                    <a:lnTo>
                      <a:pt x="190322" y="20301"/>
                    </a:lnTo>
                    <a:lnTo>
                      <a:pt x="192860" y="25376"/>
                    </a:lnTo>
                    <a:lnTo>
                      <a:pt x="192860" y="30452"/>
                    </a:lnTo>
                    <a:lnTo>
                      <a:pt x="195397" y="32989"/>
                    </a:lnTo>
                    <a:lnTo>
                      <a:pt x="197935" y="35527"/>
                    </a:lnTo>
                    <a:lnTo>
                      <a:pt x="200473" y="38064"/>
                    </a:lnTo>
                    <a:lnTo>
                      <a:pt x="205548" y="38064"/>
                    </a:lnTo>
                    <a:lnTo>
                      <a:pt x="210623" y="40602"/>
                    </a:lnTo>
                    <a:lnTo>
                      <a:pt x="210623" y="50753"/>
                    </a:lnTo>
                    <a:lnTo>
                      <a:pt x="213161" y="58365"/>
                    </a:lnTo>
                    <a:lnTo>
                      <a:pt x="215699" y="63441"/>
                    </a:lnTo>
                    <a:lnTo>
                      <a:pt x="220774" y="68516"/>
                    </a:lnTo>
                    <a:lnTo>
                      <a:pt x="225849" y="73591"/>
                    </a:lnTo>
                    <a:lnTo>
                      <a:pt x="230924" y="78666"/>
                    </a:lnTo>
                    <a:lnTo>
                      <a:pt x="238537" y="81204"/>
                    </a:lnTo>
                    <a:lnTo>
                      <a:pt x="243612" y="81204"/>
                    </a:lnTo>
                    <a:lnTo>
                      <a:pt x="251225" y="86279"/>
                    </a:lnTo>
                    <a:lnTo>
                      <a:pt x="256300" y="91355"/>
                    </a:lnTo>
                    <a:lnTo>
                      <a:pt x="258838" y="93892"/>
                    </a:lnTo>
                    <a:lnTo>
                      <a:pt x="263914" y="96430"/>
                    </a:lnTo>
                    <a:lnTo>
                      <a:pt x="268988" y="98967"/>
                    </a:lnTo>
                    <a:lnTo>
                      <a:pt x="271526" y="101505"/>
                    </a:lnTo>
                    <a:lnTo>
                      <a:pt x="274064" y="104043"/>
                    </a:lnTo>
                    <a:lnTo>
                      <a:pt x="276602" y="106580"/>
                    </a:lnTo>
                    <a:lnTo>
                      <a:pt x="279139" y="104043"/>
                    </a:lnTo>
                    <a:lnTo>
                      <a:pt x="284214" y="101505"/>
                    </a:lnTo>
                    <a:lnTo>
                      <a:pt x="289290" y="101505"/>
                    </a:lnTo>
                    <a:lnTo>
                      <a:pt x="291828" y="96430"/>
                    </a:lnTo>
                    <a:lnTo>
                      <a:pt x="296902" y="96430"/>
                    </a:lnTo>
                    <a:lnTo>
                      <a:pt x="299440" y="93892"/>
                    </a:lnTo>
                    <a:lnTo>
                      <a:pt x="301978" y="88817"/>
                    </a:lnTo>
                    <a:lnTo>
                      <a:pt x="304516" y="83742"/>
                    </a:lnTo>
                    <a:lnTo>
                      <a:pt x="307053" y="76129"/>
                    </a:lnTo>
                    <a:lnTo>
                      <a:pt x="309591" y="73591"/>
                    </a:lnTo>
                    <a:lnTo>
                      <a:pt x="317204" y="73591"/>
                    </a:lnTo>
                    <a:lnTo>
                      <a:pt x="317204" y="65978"/>
                    </a:lnTo>
                    <a:lnTo>
                      <a:pt x="319741" y="58365"/>
                    </a:lnTo>
                    <a:lnTo>
                      <a:pt x="329892" y="50753"/>
                    </a:lnTo>
                    <a:lnTo>
                      <a:pt x="337505" y="50753"/>
                    </a:lnTo>
                    <a:lnTo>
                      <a:pt x="345117" y="48215"/>
                    </a:lnTo>
                    <a:lnTo>
                      <a:pt x="350193" y="45677"/>
                    </a:lnTo>
                    <a:lnTo>
                      <a:pt x="357806" y="45677"/>
                    </a:lnTo>
                    <a:lnTo>
                      <a:pt x="360343" y="43140"/>
                    </a:lnTo>
                    <a:lnTo>
                      <a:pt x="365419" y="40602"/>
                    </a:lnTo>
                    <a:lnTo>
                      <a:pt x="367956" y="38064"/>
                    </a:lnTo>
                    <a:lnTo>
                      <a:pt x="373031" y="30452"/>
                    </a:lnTo>
                    <a:lnTo>
                      <a:pt x="380645" y="27914"/>
                    </a:lnTo>
                    <a:lnTo>
                      <a:pt x="385719" y="25376"/>
                    </a:lnTo>
                    <a:lnTo>
                      <a:pt x="388257" y="25376"/>
                    </a:lnTo>
                    <a:lnTo>
                      <a:pt x="390795" y="22839"/>
                    </a:lnTo>
                    <a:lnTo>
                      <a:pt x="395870" y="20301"/>
                    </a:lnTo>
                    <a:lnTo>
                      <a:pt x="400945" y="12688"/>
                    </a:lnTo>
                    <a:lnTo>
                      <a:pt x="406021" y="7613"/>
                    </a:lnTo>
                    <a:lnTo>
                      <a:pt x="408558" y="5075"/>
                    </a:lnTo>
                    <a:lnTo>
                      <a:pt x="421246" y="5075"/>
                    </a:lnTo>
                    <a:lnTo>
                      <a:pt x="423784" y="2538"/>
                    </a:lnTo>
                    <a:lnTo>
                      <a:pt x="426322" y="2538"/>
                    </a:lnTo>
                    <a:lnTo>
                      <a:pt x="426322" y="5075"/>
                    </a:lnTo>
                    <a:lnTo>
                      <a:pt x="428859" y="12688"/>
                    </a:lnTo>
                    <a:lnTo>
                      <a:pt x="428859" y="17763"/>
                    </a:lnTo>
                    <a:lnTo>
                      <a:pt x="431397" y="20301"/>
                    </a:lnTo>
                    <a:lnTo>
                      <a:pt x="433934" y="22839"/>
                    </a:lnTo>
                    <a:lnTo>
                      <a:pt x="439010" y="27914"/>
                    </a:lnTo>
                    <a:lnTo>
                      <a:pt x="441547" y="30452"/>
                    </a:lnTo>
                    <a:lnTo>
                      <a:pt x="444085" y="35527"/>
                    </a:lnTo>
                    <a:lnTo>
                      <a:pt x="449160" y="38064"/>
                    </a:lnTo>
                    <a:lnTo>
                      <a:pt x="459311" y="38064"/>
                    </a:lnTo>
                    <a:lnTo>
                      <a:pt x="471999" y="32989"/>
                    </a:lnTo>
                    <a:lnTo>
                      <a:pt x="484687" y="27914"/>
                    </a:lnTo>
                    <a:lnTo>
                      <a:pt x="494838" y="20301"/>
                    </a:lnTo>
                    <a:lnTo>
                      <a:pt x="499913" y="15226"/>
                    </a:lnTo>
                    <a:lnTo>
                      <a:pt x="504988" y="10150"/>
                    </a:lnTo>
                    <a:lnTo>
                      <a:pt x="510063" y="5075"/>
                    </a:lnTo>
                    <a:lnTo>
                      <a:pt x="515139" y="2538"/>
                    </a:lnTo>
                    <a:lnTo>
                      <a:pt x="517676" y="2538"/>
                    </a:lnTo>
                    <a:lnTo>
                      <a:pt x="520214" y="5075"/>
                    </a:lnTo>
                    <a:lnTo>
                      <a:pt x="522751" y="7613"/>
                    </a:lnTo>
                    <a:lnTo>
                      <a:pt x="527827" y="10150"/>
                    </a:lnTo>
                    <a:lnTo>
                      <a:pt x="530364" y="10150"/>
                    </a:lnTo>
                    <a:lnTo>
                      <a:pt x="532902" y="15226"/>
                    </a:lnTo>
                    <a:lnTo>
                      <a:pt x="532902" y="20301"/>
                    </a:lnTo>
                    <a:lnTo>
                      <a:pt x="535440" y="22839"/>
                    </a:lnTo>
                    <a:lnTo>
                      <a:pt x="537977" y="27914"/>
                    </a:lnTo>
                    <a:lnTo>
                      <a:pt x="540515" y="32989"/>
                    </a:lnTo>
                    <a:lnTo>
                      <a:pt x="543053" y="38064"/>
                    </a:lnTo>
                    <a:lnTo>
                      <a:pt x="548128" y="43140"/>
                    </a:lnTo>
                    <a:lnTo>
                      <a:pt x="550665" y="48215"/>
                    </a:lnTo>
                    <a:lnTo>
                      <a:pt x="555741" y="50753"/>
                    </a:lnTo>
                    <a:lnTo>
                      <a:pt x="558278" y="53290"/>
                    </a:lnTo>
                    <a:lnTo>
                      <a:pt x="563353" y="50753"/>
                    </a:lnTo>
                    <a:lnTo>
                      <a:pt x="570967" y="45677"/>
                    </a:lnTo>
                    <a:lnTo>
                      <a:pt x="578579" y="43140"/>
                    </a:lnTo>
                    <a:lnTo>
                      <a:pt x="583655" y="43140"/>
                    </a:lnTo>
                    <a:lnTo>
                      <a:pt x="588730" y="40602"/>
                    </a:lnTo>
                    <a:lnTo>
                      <a:pt x="593805" y="38064"/>
                    </a:lnTo>
                    <a:lnTo>
                      <a:pt x="601418" y="40602"/>
                    </a:lnTo>
                    <a:lnTo>
                      <a:pt x="606493" y="43140"/>
                    </a:lnTo>
                    <a:lnTo>
                      <a:pt x="611569" y="43140"/>
                    </a:lnTo>
                    <a:lnTo>
                      <a:pt x="614106" y="45677"/>
                    </a:lnTo>
                    <a:lnTo>
                      <a:pt x="629332" y="45677"/>
                    </a:lnTo>
                    <a:lnTo>
                      <a:pt x="636945" y="53290"/>
                    </a:lnTo>
                    <a:lnTo>
                      <a:pt x="642020" y="58365"/>
                    </a:lnTo>
                    <a:lnTo>
                      <a:pt x="644558" y="63441"/>
                    </a:lnTo>
                    <a:lnTo>
                      <a:pt x="647095" y="68516"/>
                    </a:lnTo>
                    <a:lnTo>
                      <a:pt x="649633" y="71053"/>
                    </a:lnTo>
                    <a:lnTo>
                      <a:pt x="649633" y="73591"/>
                    </a:lnTo>
                    <a:lnTo>
                      <a:pt x="644558" y="73591"/>
                    </a:lnTo>
                    <a:lnTo>
                      <a:pt x="642020" y="78666"/>
                    </a:lnTo>
                    <a:lnTo>
                      <a:pt x="634407" y="81204"/>
                    </a:lnTo>
                    <a:lnTo>
                      <a:pt x="629332" y="91355"/>
                    </a:lnTo>
                    <a:lnTo>
                      <a:pt x="621719" y="101505"/>
                    </a:lnTo>
                    <a:lnTo>
                      <a:pt x="614106" y="114193"/>
                    </a:lnTo>
                    <a:lnTo>
                      <a:pt x="611569" y="124344"/>
                    </a:lnTo>
                    <a:lnTo>
                      <a:pt x="611569" y="147172"/>
                    </a:lnTo>
                    <a:lnTo>
                      <a:pt x="609031" y="159860"/>
                    </a:lnTo>
                    <a:lnTo>
                      <a:pt x="609031" y="170010"/>
                    </a:lnTo>
                    <a:lnTo>
                      <a:pt x="606493" y="180161"/>
                    </a:lnTo>
                    <a:lnTo>
                      <a:pt x="603956" y="185236"/>
                    </a:lnTo>
                    <a:lnTo>
                      <a:pt x="596343" y="187774"/>
                    </a:lnTo>
                    <a:lnTo>
                      <a:pt x="591267" y="190312"/>
                    </a:lnTo>
                    <a:lnTo>
                      <a:pt x="591267" y="208075"/>
                    </a:lnTo>
                    <a:lnTo>
                      <a:pt x="593805" y="215688"/>
                    </a:lnTo>
                    <a:lnTo>
                      <a:pt x="601418" y="225838"/>
                    </a:lnTo>
                    <a:lnTo>
                      <a:pt x="601418" y="251204"/>
                    </a:lnTo>
                    <a:lnTo>
                      <a:pt x="603956" y="258817"/>
                    </a:lnTo>
                    <a:lnTo>
                      <a:pt x="606493" y="266430"/>
                    </a:lnTo>
                    <a:lnTo>
                      <a:pt x="614106" y="274043"/>
                    </a:lnTo>
                    <a:lnTo>
                      <a:pt x="621719" y="284193"/>
                    </a:lnTo>
                    <a:lnTo>
                      <a:pt x="626794" y="294344"/>
                    </a:lnTo>
                    <a:lnTo>
                      <a:pt x="634407" y="299419"/>
                    </a:lnTo>
                    <a:lnTo>
                      <a:pt x="642020" y="301957"/>
                    </a:lnTo>
                    <a:lnTo>
                      <a:pt x="647095" y="307032"/>
                    </a:lnTo>
                    <a:lnTo>
                      <a:pt x="654708" y="314645"/>
                    </a:lnTo>
                    <a:lnTo>
                      <a:pt x="659784" y="312107"/>
                    </a:lnTo>
                    <a:lnTo>
                      <a:pt x="664859" y="314645"/>
                    </a:lnTo>
                    <a:lnTo>
                      <a:pt x="672472" y="314645"/>
                    </a:lnTo>
                    <a:lnTo>
                      <a:pt x="677547" y="317182"/>
                    </a:lnTo>
                    <a:lnTo>
                      <a:pt x="682622" y="314645"/>
                    </a:lnTo>
                    <a:lnTo>
                      <a:pt x="687698" y="312107"/>
                    </a:lnTo>
                    <a:lnTo>
                      <a:pt x="692773" y="314645"/>
                    </a:lnTo>
                    <a:lnTo>
                      <a:pt x="695310" y="317182"/>
                    </a:lnTo>
                    <a:lnTo>
                      <a:pt x="695310" y="319720"/>
                    </a:lnTo>
                    <a:lnTo>
                      <a:pt x="697848" y="317182"/>
                    </a:lnTo>
                    <a:lnTo>
                      <a:pt x="700386" y="317182"/>
                    </a:lnTo>
                    <a:lnTo>
                      <a:pt x="702923" y="319720"/>
                    </a:lnTo>
                    <a:lnTo>
                      <a:pt x="705461" y="322257"/>
                    </a:lnTo>
                    <a:lnTo>
                      <a:pt x="715611" y="322257"/>
                    </a:lnTo>
                    <a:lnTo>
                      <a:pt x="720687" y="327333"/>
                    </a:lnTo>
                    <a:lnTo>
                      <a:pt x="725762" y="327333"/>
                    </a:lnTo>
                    <a:lnTo>
                      <a:pt x="730837" y="329871"/>
                    </a:lnTo>
                    <a:lnTo>
                      <a:pt x="730837" y="337483"/>
                    </a:lnTo>
                    <a:lnTo>
                      <a:pt x="728299" y="342559"/>
                    </a:lnTo>
                    <a:lnTo>
                      <a:pt x="728299" y="352709"/>
                    </a:lnTo>
                    <a:lnTo>
                      <a:pt x="725762" y="355247"/>
                    </a:lnTo>
                    <a:lnTo>
                      <a:pt x="723224" y="362860"/>
                    </a:lnTo>
                    <a:lnTo>
                      <a:pt x="720687" y="373010"/>
                    </a:lnTo>
                    <a:lnTo>
                      <a:pt x="718149" y="378085"/>
                    </a:lnTo>
                    <a:lnTo>
                      <a:pt x="718149" y="388236"/>
                    </a:lnTo>
                    <a:lnTo>
                      <a:pt x="720687" y="395849"/>
                    </a:lnTo>
                    <a:lnTo>
                      <a:pt x="723224" y="408537"/>
                    </a:lnTo>
                    <a:lnTo>
                      <a:pt x="723224" y="418688"/>
                    </a:lnTo>
                    <a:lnTo>
                      <a:pt x="720687" y="431376"/>
                    </a:lnTo>
                    <a:lnTo>
                      <a:pt x="715611" y="441526"/>
                    </a:lnTo>
                    <a:lnTo>
                      <a:pt x="710536" y="454214"/>
                    </a:lnTo>
                    <a:lnTo>
                      <a:pt x="707998" y="464365"/>
                    </a:lnTo>
                    <a:lnTo>
                      <a:pt x="707998" y="477053"/>
                    </a:lnTo>
                    <a:lnTo>
                      <a:pt x="710536" y="487203"/>
                    </a:lnTo>
                    <a:lnTo>
                      <a:pt x="710536" y="494816"/>
                    </a:lnTo>
                    <a:lnTo>
                      <a:pt x="707998" y="504967"/>
                    </a:lnTo>
                    <a:lnTo>
                      <a:pt x="705461" y="510042"/>
                    </a:lnTo>
                    <a:lnTo>
                      <a:pt x="700386" y="512580"/>
                    </a:lnTo>
                    <a:lnTo>
                      <a:pt x="695310" y="517655"/>
                    </a:lnTo>
                    <a:lnTo>
                      <a:pt x="690235" y="522730"/>
                    </a:lnTo>
                    <a:lnTo>
                      <a:pt x="690235" y="530343"/>
                    </a:lnTo>
                    <a:lnTo>
                      <a:pt x="695310" y="535419"/>
                    </a:lnTo>
                    <a:lnTo>
                      <a:pt x="697848" y="543031"/>
                    </a:lnTo>
                    <a:lnTo>
                      <a:pt x="697848" y="550644"/>
                    </a:lnTo>
                    <a:lnTo>
                      <a:pt x="695310" y="555719"/>
                    </a:lnTo>
                    <a:lnTo>
                      <a:pt x="692773" y="565870"/>
                    </a:lnTo>
                    <a:lnTo>
                      <a:pt x="692773" y="576020"/>
                    </a:lnTo>
                    <a:lnTo>
                      <a:pt x="695310" y="583633"/>
                    </a:lnTo>
                    <a:lnTo>
                      <a:pt x="697848" y="593784"/>
                    </a:lnTo>
                    <a:lnTo>
                      <a:pt x="700386" y="606472"/>
                    </a:lnTo>
                    <a:lnTo>
                      <a:pt x="705461" y="619160"/>
                    </a:lnTo>
                    <a:lnTo>
                      <a:pt x="710536" y="631848"/>
                    </a:lnTo>
                    <a:lnTo>
                      <a:pt x="713074" y="647074"/>
                    </a:lnTo>
                    <a:lnTo>
                      <a:pt x="715611" y="654687"/>
                    </a:lnTo>
                    <a:lnTo>
                      <a:pt x="715611" y="664837"/>
                    </a:lnTo>
                    <a:lnTo>
                      <a:pt x="718149" y="672450"/>
                    </a:lnTo>
                    <a:lnTo>
                      <a:pt x="718149" y="680063"/>
                    </a:lnTo>
                    <a:lnTo>
                      <a:pt x="720687" y="692751"/>
                    </a:lnTo>
                    <a:lnTo>
                      <a:pt x="725762" y="705439"/>
                    </a:lnTo>
                    <a:lnTo>
                      <a:pt x="730837" y="720665"/>
                    </a:lnTo>
                    <a:lnTo>
                      <a:pt x="733375" y="733353"/>
                    </a:lnTo>
                    <a:lnTo>
                      <a:pt x="738450" y="746042"/>
                    </a:lnTo>
                    <a:lnTo>
                      <a:pt x="740987" y="756192"/>
                    </a:lnTo>
                    <a:lnTo>
                      <a:pt x="743525" y="766342"/>
                    </a:lnTo>
                    <a:lnTo>
                      <a:pt x="743525" y="779031"/>
                    </a:lnTo>
                    <a:lnTo>
                      <a:pt x="740987" y="794256"/>
                    </a:lnTo>
                    <a:lnTo>
                      <a:pt x="738450" y="806944"/>
                    </a:lnTo>
                    <a:lnTo>
                      <a:pt x="730837" y="819633"/>
                    </a:lnTo>
                    <a:lnTo>
                      <a:pt x="725762" y="832321"/>
                    </a:lnTo>
                    <a:lnTo>
                      <a:pt x="723224" y="845009"/>
                    </a:lnTo>
                    <a:lnTo>
                      <a:pt x="639503" y="862772"/>
                    </a:lnTo>
                    <a:lnTo>
                      <a:pt x="634429" y="865310"/>
                    </a:lnTo>
                    <a:lnTo>
                      <a:pt x="629353" y="867848"/>
                    </a:lnTo>
                    <a:lnTo>
                      <a:pt x="619203" y="872923"/>
                    </a:lnTo>
                    <a:lnTo>
                      <a:pt x="611589" y="875461"/>
                    </a:lnTo>
                    <a:lnTo>
                      <a:pt x="598901" y="880536"/>
                    </a:lnTo>
                    <a:lnTo>
                      <a:pt x="586213" y="883073"/>
                    </a:lnTo>
                    <a:lnTo>
                      <a:pt x="578601" y="885611"/>
                    </a:lnTo>
                    <a:lnTo>
                      <a:pt x="568450" y="888149"/>
                    </a:lnTo>
                    <a:lnTo>
                      <a:pt x="560837" y="893224"/>
                    </a:lnTo>
                    <a:lnTo>
                      <a:pt x="545612" y="893224"/>
                    </a:lnTo>
                    <a:lnTo>
                      <a:pt x="530386" y="890687"/>
                    </a:lnTo>
                    <a:lnTo>
                      <a:pt x="525310" y="890687"/>
                    </a:lnTo>
                    <a:lnTo>
                      <a:pt x="515160" y="888149"/>
                    </a:lnTo>
                    <a:lnTo>
                      <a:pt x="505009" y="888149"/>
                    </a:lnTo>
                    <a:lnTo>
                      <a:pt x="492321" y="885611"/>
                    </a:lnTo>
                    <a:lnTo>
                      <a:pt x="477095" y="885611"/>
                    </a:lnTo>
                    <a:lnTo>
                      <a:pt x="461870" y="883073"/>
                    </a:lnTo>
                    <a:lnTo>
                      <a:pt x="444106" y="880536"/>
                    </a:lnTo>
                    <a:lnTo>
                      <a:pt x="428881" y="877998"/>
                    </a:lnTo>
                    <a:lnTo>
                      <a:pt x="413655" y="872923"/>
                    </a:lnTo>
                    <a:lnTo>
                      <a:pt x="400967" y="867848"/>
                    </a:lnTo>
                    <a:lnTo>
                      <a:pt x="385741" y="862772"/>
                    </a:lnTo>
                    <a:lnTo>
                      <a:pt x="378128" y="857697"/>
                    </a:lnTo>
                    <a:lnTo>
                      <a:pt x="370515" y="852622"/>
                    </a:lnTo>
                    <a:lnTo>
                      <a:pt x="365440" y="845009"/>
                    </a:lnTo>
                    <a:lnTo>
                      <a:pt x="362902" y="837396"/>
                    </a:lnTo>
                    <a:lnTo>
                      <a:pt x="362902" y="829783"/>
                    </a:lnTo>
                    <a:lnTo>
                      <a:pt x="360364" y="822170"/>
                    </a:lnTo>
                    <a:lnTo>
                      <a:pt x="357827" y="814558"/>
                    </a:lnTo>
                    <a:lnTo>
                      <a:pt x="355289" y="809482"/>
                    </a:lnTo>
                    <a:lnTo>
                      <a:pt x="350214" y="809482"/>
                    </a:lnTo>
                    <a:lnTo>
                      <a:pt x="350214" y="812020"/>
                    </a:lnTo>
                    <a:lnTo>
                      <a:pt x="347676" y="812020"/>
                    </a:lnTo>
                    <a:lnTo>
                      <a:pt x="342601" y="817095"/>
                    </a:lnTo>
                    <a:lnTo>
                      <a:pt x="337526" y="822170"/>
                    </a:lnTo>
                    <a:lnTo>
                      <a:pt x="332450" y="829783"/>
                    </a:lnTo>
                    <a:lnTo>
                      <a:pt x="322300" y="839934"/>
                    </a:lnTo>
                    <a:lnTo>
                      <a:pt x="314687" y="847547"/>
                    </a:lnTo>
                    <a:lnTo>
                      <a:pt x="304537" y="852622"/>
                    </a:lnTo>
                    <a:lnTo>
                      <a:pt x="291848" y="860235"/>
                    </a:lnTo>
                    <a:lnTo>
                      <a:pt x="279160" y="867848"/>
                    </a:lnTo>
                    <a:lnTo>
                      <a:pt x="263935" y="872923"/>
                    </a:lnTo>
                    <a:lnTo>
                      <a:pt x="251247" y="877998"/>
                    </a:lnTo>
                    <a:lnTo>
                      <a:pt x="243633" y="877998"/>
                    </a:lnTo>
                    <a:lnTo>
                      <a:pt x="230945" y="880536"/>
                    </a:lnTo>
                    <a:lnTo>
                      <a:pt x="208117" y="880536"/>
                    </a:lnTo>
                    <a:lnTo>
                      <a:pt x="197967" y="877998"/>
                    </a:lnTo>
                    <a:lnTo>
                      <a:pt x="185279" y="875461"/>
                    </a:lnTo>
                    <a:lnTo>
                      <a:pt x="177666" y="872923"/>
                    </a:lnTo>
                    <a:lnTo>
                      <a:pt x="167515" y="867848"/>
                    </a:lnTo>
                    <a:lnTo>
                      <a:pt x="157365" y="865310"/>
                    </a:lnTo>
                    <a:lnTo>
                      <a:pt x="147214" y="860235"/>
                    </a:lnTo>
                    <a:lnTo>
                      <a:pt x="137064" y="857697"/>
                    </a:lnTo>
                    <a:lnTo>
                      <a:pt x="124376" y="855159"/>
                    </a:lnTo>
                    <a:lnTo>
                      <a:pt x="111687" y="850084"/>
                    </a:lnTo>
                    <a:lnTo>
                      <a:pt x="96462" y="847547"/>
                    </a:lnTo>
                    <a:lnTo>
                      <a:pt x="83774" y="845009"/>
                    </a:lnTo>
                    <a:lnTo>
                      <a:pt x="68548" y="839934"/>
                    </a:lnTo>
                    <a:lnTo>
                      <a:pt x="60935" y="834858"/>
                    </a:lnTo>
                    <a:lnTo>
                      <a:pt x="60935" y="827246"/>
                    </a:lnTo>
                    <a:lnTo>
                      <a:pt x="58397" y="822170"/>
                    </a:lnTo>
                    <a:lnTo>
                      <a:pt x="58397" y="814558"/>
                    </a:lnTo>
                    <a:lnTo>
                      <a:pt x="60935" y="809482"/>
                    </a:lnTo>
                    <a:lnTo>
                      <a:pt x="60935" y="786654"/>
                    </a:lnTo>
                    <a:lnTo>
                      <a:pt x="58397" y="776504"/>
                    </a:lnTo>
                    <a:lnTo>
                      <a:pt x="58397" y="766353"/>
                    </a:lnTo>
                    <a:lnTo>
                      <a:pt x="55860" y="758740"/>
                    </a:lnTo>
                    <a:lnTo>
                      <a:pt x="50784" y="751128"/>
                    </a:lnTo>
                    <a:lnTo>
                      <a:pt x="45709" y="743514"/>
                    </a:lnTo>
                    <a:lnTo>
                      <a:pt x="40634" y="738439"/>
                    </a:lnTo>
                    <a:lnTo>
                      <a:pt x="35559" y="733364"/>
                    </a:lnTo>
                    <a:lnTo>
                      <a:pt x="27946" y="730826"/>
                    </a:lnTo>
                    <a:lnTo>
                      <a:pt x="22870" y="725751"/>
                    </a:lnTo>
                    <a:lnTo>
                      <a:pt x="17795" y="720676"/>
                    </a:lnTo>
                    <a:lnTo>
                      <a:pt x="15258" y="715600"/>
                    </a:lnTo>
                    <a:lnTo>
                      <a:pt x="12720" y="713063"/>
                    </a:lnTo>
                    <a:lnTo>
                      <a:pt x="10182" y="705450"/>
                    </a:lnTo>
                    <a:lnTo>
                      <a:pt x="10182" y="700375"/>
                    </a:lnTo>
                    <a:lnTo>
                      <a:pt x="7645" y="695300"/>
                    </a:lnTo>
                    <a:lnTo>
                      <a:pt x="7645" y="682611"/>
                    </a:lnTo>
                    <a:lnTo>
                      <a:pt x="10182" y="674999"/>
                    </a:lnTo>
                    <a:lnTo>
                      <a:pt x="10182" y="669923"/>
                    </a:lnTo>
                    <a:lnTo>
                      <a:pt x="12720" y="664848"/>
                    </a:lnTo>
                    <a:lnTo>
                      <a:pt x="12720" y="652160"/>
                    </a:lnTo>
                    <a:lnTo>
                      <a:pt x="15258" y="644547"/>
                    </a:lnTo>
                    <a:lnTo>
                      <a:pt x="15258" y="634397"/>
                    </a:lnTo>
                    <a:lnTo>
                      <a:pt x="15258" y="634397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7BDA4A9-0C37-1646-B350-4D9F459A2559}"/>
                  </a:ext>
                </a:extLst>
              </p:cNvPr>
              <p:cNvSpPr/>
              <p:nvPr/>
            </p:nvSpPr>
            <p:spPr>
              <a:xfrm>
                <a:off x="5912899" y="1081491"/>
                <a:ext cx="801827" cy="690192"/>
              </a:xfrm>
              <a:custGeom>
                <a:avLst/>
                <a:gdLst>
                  <a:gd name="connsiteX0" fmla="*/ 106527 w 801827"/>
                  <a:gd name="connsiteY0" fmla="*/ 319731 h 690192"/>
                  <a:gd name="connsiteX1" fmla="*/ 109065 w 801827"/>
                  <a:gd name="connsiteY1" fmla="*/ 317193 h 690192"/>
                  <a:gd name="connsiteX2" fmla="*/ 106527 w 801827"/>
                  <a:gd name="connsiteY2" fmla="*/ 312118 h 690192"/>
                  <a:gd name="connsiteX3" fmla="*/ 106527 w 801827"/>
                  <a:gd name="connsiteY3" fmla="*/ 309580 h 690192"/>
                  <a:gd name="connsiteX4" fmla="*/ 103990 w 801827"/>
                  <a:gd name="connsiteY4" fmla="*/ 307042 h 690192"/>
                  <a:gd name="connsiteX5" fmla="*/ 101452 w 801827"/>
                  <a:gd name="connsiteY5" fmla="*/ 304505 h 690192"/>
                  <a:gd name="connsiteX6" fmla="*/ 101452 w 801827"/>
                  <a:gd name="connsiteY6" fmla="*/ 296892 h 690192"/>
                  <a:gd name="connsiteX7" fmla="*/ 109065 w 801827"/>
                  <a:gd name="connsiteY7" fmla="*/ 296892 h 690192"/>
                  <a:gd name="connsiteX8" fmla="*/ 109065 w 801827"/>
                  <a:gd name="connsiteY8" fmla="*/ 307042 h 690192"/>
                  <a:gd name="connsiteX9" fmla="*/ 111603 w 801827"/>
                  <a:gd name="connsiteY9" fmla="*/ 309580 h 690192"/>
                  <a:gd name="connsiteX10" fmla="*/ 114140 w 801827"/>
                  <a:gd name="connsiteY10" fmla="*/ 309580 h 690192"/>
                  <a:gd name="connsiteX11" fmla="*/ 114140 w 801827"/>
                  <a:gd name="connsiteY11" fmla="*/ 307042 h 690192"/>
                  <a:gd name="connsiteX12" fmla="*/ 116678 w 801827"/>
                  <a:gd name="connsiteY12" fmla="*/ 304505 h 690192"/>
                  <a:gd name="connsiteX13" fmla="*/ 116678 w 801827"/>
                  <a:gd name="connsiteY13" fmla="*/ 301967 h 690192"/>
                  <a:gd name="connsiteX14" fmla="*/ 119216 w 801827"/>
                  <a:gd name="connsiteY14" fmla="*/ 299430 h 690192"/>
                  <a:gd name="connsiteX15" fmla="*/ 119216 w 801827"/>
                  <a:gd name="connsiteY15" fmla="*/ 291817 h 690192"/>
                  <a:gd name="connsiteX16" fmla="*/ 116678 w 801827"/>
                  <a:gd name="connsiteY16" fmla="*/ 291817 h 690192"/>
                  <a:gd name="connsiteX17" fmla="*/ 116678 w 801827"/>
                  <a:gd name="connsiteY17" fmla="*/ 289279 h 690192"/>
                  <a:gd name="connsiteX18" fmla="*/ 111603 w 801827"/>
                  <a:gd name="connsiteY18" fmla="*/ 289279 h 690192"/>
                  <a:gd name="connsiteX19" fmla="*/ 109065 w 801827"/>
                  <a:gd name="connsiteY19" fmla="*/ 286741 h 690192"/>
                  <a:gd name="connsiteX20" fmla="*/ 109065 w 801827"/>
                  <a:gd name="connsiteY20" fmla="*/ 281666 h 690192"/>
                  <a:gd name="connsiteX21" fmla="*/ 114140 w 801827"/>
                  <a:gd name="connsiteY21" fmla="*/ 281666 h 690192"/>
                  <a:gd name="connsiteX22" fmla="*/ 116678 w 801827"/>
                  <a:gd name="connsiteY22" fmla="*/ 284204 h 690192"/>
                  <a:gd name="connsiteX23" fmla="*/ 116678 w 801827"/>
                  <a:gd name="connsiteY23" fmla="*/ 286741 h 690192"/>
                  <a:gd name="connsiteX24" fmla="*/ 119216 w 801827"/>
                  <a:gd name="connsiteY24" fmla="*/ 289279 h 690192"/>
                  <a:gd name="connsiteX25" fmla="*/ 121753 w 801827"/>
                  <a:gd name="connsiteY25" fmla="*/ 289279 h 690192"/>
                  <a:gd name="connsiteX26" fmla="*/ 126828 w 801827"/>
                  <a:gd name="connsiteY26" fmla="*/ 284204 h 690192"/>
                  <a:gd name="connsiteX27" fmla="*/ 134441 w 801827"/>
                  <a:gd name="connsiteY27" fmla="*/ 284204 h 690192"/>
                  <a:gd name="connsiteX28" fmla="*/ 136979 w 801827"/>
                  <a:gd name="connsiteY28" fmla="*/ 281666 h 690192"/>
                  <a:gd name="connsiteX29" fmla="*/ 139517 w 801827"/>
                  <a:gd name="connsiteY29" fmla="*/ 279129 h 690192"/>
                  <a:gd name="connsiteX30" fmla="*/ 139517 w 801827"/>
                  <a:gd name="connsiteY30" fmla="*/ 271516 h 690192"/>
                  <a:gd name="connsiteX31" fmla="*/ 134441 w 801827"/>
                  <a:gd name="connsiteY31" fmla="*/ 268978 h 690192"/>
                  <a:gd name="connsiteX32" fmla="*/ 131904 w 801827"/>
                  <a:gd name="connsiteY32" fmla="*/ 266440 h 690192"/>
                  <a:gd name="connsiteX33" fmla="*/ 129366 w 801827"/>
                  <a:gd name="connsiteY33" fmla="*/ 266440 h 690192"/>
                  <a:gd name="connsiteX34" fmla="*/ 124291 w 801827"/>
                  <a:gd name="connsiteY34" fmla="*/ 268978 h 690192"/>
                  <a:gd name="connsiteX35" fmla="*/ 124291 w 801827"/>
                  <a:gd name="connsiteY35" fmla="*/ 271516 h 690192"/>
                  <a:gd name="connsiteX36" fmla="*/ 119216 w 801827"/>
                  <a:gd name="connsiteY36" fmla="*/ 268978 h 690192"/>
                  <a:gd name="connsiteX37" fmla="*/ 116678 w 801827"/>
                  <a:gd name="connsiteY37" fmla="*/ 268978 h 690192"/>
                  <a:gd name="connsiteX38" fmla="*/ 116678 w 801827"/>
                  <a:gd name="connsiteY38" fmla="*/ 263903 h 690192"/>
                  <a:gd name="connsiteX39" fmla="*/ 119216 w 801827"/>
                  <a:gd name="connsiteY39" fmla="*/ 263903 h 690192"/>
                  <a:gd name="connsiteX40" fmla="*/ 116678 w 801827"/>
                  <a:gd name="connsiteY40" fmla="*/ 261365 h 690192"/>
                  <a:gd name="connsiteX41" fmla="*/ 114140 w 801827"/>
                  <a:gd name="connsiteY41" fmla="*/ 258828 h 690192"/>
                  <a:gd name="connsiteX42" fmla="*/ 114140 w 801827"/>
                  <a:gd name="connsiteY42" fmla="*/ 256290 h 690192"/>
                  <a:gd name="connsiteX43" fmla="*/ 119216 w 801827"/>
                  <a:gd name="connsiteY43" fmla="*/ 256290 h 690192"/>
                  <a:gd name="connsiteX44" fmla="*/ 121753 w 801827"/>
                  <a:gd name="connsiteY44" fmla="*/ 253752 h 690192"/>
                  <a:gd name="connsiteX45" fmla="*/ 121753 w 801827"/>
                  <a:gd name="connsiteY45" fmla="*/ 251215 h 690192"/>
                  <a:gd name="connsiteX46" fmla="*/ 119216 w 801827"/>
                  <a:gd name="connsiteY46" fmla="*/ 248677 h 690192"/>
                  <a:gd name="connsiteX47" fmla="*/ 119216 w 801827"/>
                  <a:gd name="connsiteY47" fmla="*/ 241064 h 690192"/>
                  <a:gd name="connsiteX48" fmla="*/ 116678 w 801827"/>
                  <a:gd name="connsiteY48" fmla="*/ 238526 h 690192"/>
                  <a:gd name="connsiteX49" fmla="*/ 116678 w 801827"/>
                  <a:gd name="connsiteY49" fmla="*/ 228376 h 690192"/>
                  <a:gd name="connsiteX50" fmla="*/ 124291 w 801827"/>
                  <a:gd name="connsiteY50" fmla="*/ 228376 h 690192"/>
                  <a:gd name="connsiteX51" fmla="*/ 126828 w 801827"/>
                  <a:gd name="connsiteY51" fmla="*/ 230914 h 690192"/>
                  <a:gd name="connsiteX52" fmla="*/ 129366 w 801827"/>
                  <a:gd name="connsiteY52" fmla="*/ 233451 h 690192"/>
                  <a:gd name="connsiteX53" fmla="*/ 131904 w 801827"/>
                  <a:gd name="connsiteY53" fmla="*/ 233451 h 690192"/>
                  <a:gd name="connsiteX54" fmla="*/ 136979 w 801827"/>
                  <a:gd name="connsiteY54" fmla="*/ 230914 h 690192"/>
                  <a:gd name="connsiteX55" fmla="*/ 139517 w 801827"/>
                  <a:gd name="connsiteY55" fmla="*/ 233451 h 690192"/>
                  <a:gd name="connsiteX56" fmla="*/ 139517 w 801827"/>
                  <a:gd name="connsiteY56" fmla="*/ 238526 h 690192"/>
                  <a:gd name="connsiteX57" fmla="*/ 136979 w 801827"/>
                  <a:gd name="connsiteY57" fmla="*/ 241064 h 690192"/>
                  <a:gd name="connsiteX58" fmla="*/ 139517 w 801827"/>
                  <a:gd name="connsiteY58" fmla="*/ 241064 h 690192"/>
                  <a:gd name="connsiteX59" fmla="*/ 139517 w 801827"/>
                  <a:gd name="connsiteY59" fmla="*/ 243602 h 690192"/>
                  <a:gd name="connsiteX60" fmla="*/ 142054 w 801827"/>
                  <a:gd name="connsiteY60" fmla="*/ 241064 h 690192"/>
                  <a:gd name="connsiteX61" fmla="*/ 144592 w 801827"/>
                  <a:gd name="connsiteY61" fmla="*/ 235989 h 690192"/>
                  <a:gd name="connsiteX62" fmla="*/ 147129 w 801827"/>
                  <a:gd name="connsiteY62" fmla="*/ 233451 h 690192"/>
                  <a:gd name="connsiteX63" fmla="*/ 149667 w 801827"/>
                  <a:gd name="connsiteY63" fmla="*/ 228376 h 690192"/>
                  <a:gd name="connsiteX64" fmla="*/ 147129 w 801827"/>
                  <a:gd name="connsiteY64" fmla="*/ 225838 h 690192"/>
                  <a:gd name="connsiteX65" fmla="*/ 144592 w 801827"/>
                  <a:gd name="connsiteY65" fmla="*/ 225838 h 690192"/>
                  <a:gd name="connsiteX66" fmla="*/ 139517 w 801827"/>
                  <a:gd name="connsiteY66" fmla="*/ 223301 h 690192"/>
                  <a:gd name="connsiteX67" fmla="*/ 139517 w 801827"/>
                  <a:gd name="connsiteY67" fmla="*/ 220763 h 690192"/>
                  <a:gd name="connsiteX68" fmla="*/ 142054 w 801827"/>
                  <a:gd name="connsiteY68" fmla="*/ 218225 h 690192"/>
                  <a:gd name="connsiteX69" fmla="*/ 152205 w 801827"/>
                  <a:gd name="connsiteY69" fmla="*/ 218225 h 690192"/>
                  <a:gd name="connsiteX70" fmla="*/ 154742 w 801827"/>
                  <a:gd name="connsiteY70" fmla="*/ 220763 h 690192"/>
                  <a:gd name="connsiteX71" fmla="*/ 172495 w 801827"/>
                  <a:gd name="connsiteY71" fmla="*/ 220763 h 690192"/>
                  <a:gd name="connsiteX72" fmla="*/ 175033 w 801827"/>
                  <a:gd name="connsiteY72" fmla="*/ 218225 h 690192"/>
                  <a:gd name="connsiteX73" fmla="*/ 177571 w 801827"/>
                  <a:gd name="connsiteY73" fmla="*/ 215688 h 690192"/>
                  <a:gd name="connsiteX74" fmla="*/ 180108 w 801827"/>
                  <a:gd name="connsiteY74" fmla="*/ 213150 h 690192"/>
                  <a:gd name="connsiteX75" fmla="*/ 180108 w 801827"/>
                  <a:gd name="connsiteY75" fmla="*/ 210613 h 690192"/>
                  <a:gd name="connsiteX76" fmla="*/ 182646 w 801827"/>
                  <a:gd name="connsiteY76" fmla="*/ 210613 h 690192"/>
                  <a:gd name="connsiteX77" fmla="*/ 185183 w 801827"/>
                  <a:gd name="connsiteY77" fmla="*/ 213150 h 690192"/>
                  <a:gd name="connsiteX78" fmla="*/ 185183 w 801827"/>
                  <a:gd name="connsiteY78" fmla="*/ 215688 h 690192"/>
                  <a:gd name="connsiteX79" fmla="*/ 187721 w 801827"/>
                  <a:gd name="connsiteY79" fmla="*/ 218225 h 690192"/>
                  <a:gd name="connsiteX80" fmla="*/ 190259 w 801827"/>
                  <a:gd name="connsiteY80" fmla="*/ 218225 h 690192"/>
                  <a:gd name="connsiteX81" fmla="*/ 190259 w 801827"/>
                  <a:gd name="connsiteY81" fmla="*/ 215688 h 690192"/>
                  <a:gd name="connsiteX82" fmla="*/ 192796 w 801827"/>
                  <a:gd name="connsiteY82" fmla="*/ 208075 h 690192"/>
                  <a:gd name="connsiteX83" fmla="*/ 192796 w 801827"/>
                  <a:gd name="connsiteY83" fmla="*/ 205537 h 690192"/>
                  <a:gd name="connsiteX84" fmla="*/ 195334 w 801827"/>
                  <a:gd name="connsiteY84" fmla="*/ 205537 h 690192"/>
                  <a:gd name="connsiteX85" fmla="*/ 195334 w 801827"/>
                  <a:gd name="connsiteY85" fmla="*/ 208075 h 690192"/>
                  <a:gd name="connsiteX86" fmla="*/ 197871 w 801827"/>
                  <a:gd name="connsiteY86" fmla="*/ 210613 h 690192"/>
                  <a:gd name="connsiteX87" fmla="*/ 197871 w 801827"/>
                  <a:gd name="connsiteY87" fmla="*/ 215688 h 690192"/>
                  <a:gd name="connsiteX88" fmla="*/ 200409 w 801827"/>
                  <a:gd name="connsiteY88" fmla="*/ 215688 h 690192"/>
                  <a:gd name="connsiteX89" fmla="*/ 202947 w 801827"/>
                  <a:gd name="connsiteY89" fmla="*/ 213150 h 690192"/>
                  <a:gd name="connsiteX90" fmla="*/ 210560 w 801827"/>
                  <a:gd name="connsiteY90" fmla="*/ 208075 h 690192"/>
                  <a:gd name="connsiteX91" fmla="*/ 213097 w 801827"/>
                  <a:gd name="connsiteY91" fmla="*/ 205537 h 690192"/>
                  <a:gd name="connsiteX92" fmla="*/ 215635 w 801827"/>
                  <a:gd name="connsiteY92" fmla="*/ 208075 h 690192"/>
                  <a:gd name="connsiteX93" fmla="*/ 218173 w 801827"/>
                  <a:gd name="connsiteY93" fmla="*/ 208075 h 690192"/>
                  <a:gd name="connsiteX94" fmla="*/ 218173 w 801827"/>
                  <a:gd name="connsiteY94" fmla="*/ 210613 h 690192"/>
                  <a:gd name="connsiteX95" fmla="*/ 213097 w 801827"/>
                  <a:gd name="connsiteY95" fmla="*/ 213150 h 690192"/>
                  <a:gd name="connsiteX96" fmla="*/ 208022 w 801827"/>
                  <a:gd name="connsiteY96" fmla="*/ 215688 h 690192"/>
                  <a:gd name="connsiteX97" fmla="*/ 205484 w 801827"/>
                  <a:gd name="connsiteY97" fmla="*/ 218225 h 690192"/>
                  <a:gd name="connsiteX98" fmla="*/ 205484 w 801827"/>
                  <a:gd name="connsiteY98" fmla="*/ 225838 h 690192"/>
                  <a:gd name="connsiteX99" fmla="*/ 208022 w 801827"/>
                  <a:gd name="connsiteY99" fmla="*/ 228376 h 690192"/>
                  <a:gd name="connsiteX100" fmla="*/ 210560 w 801827"/>
                  <a:gd name="connsiteY100" fmla="*/ 230914 h 690192"/>
                  <a:gd name="connsiteX101" fmla="*/ 215635 w 801827"/>
                  <a:gd name="connsiteY101" fmla="*/ 230914 h 690192"/>
                  <a:gd name="connsiteX102" fmla="*/ 218173 w 801827"/>
                  <a:gd name="connsiteY102" fmla="*/ 228376 h 690192"/>
                  <a:gd name="connsiteX103" fmla="*/ 220710 w 801827"/>
                  <a:gd name="connsiteY103" fmla="*/ 228376 h 690192"/>
                  <a:gd name="connsiteX104" fmla="*/ 220710 w 801827"/>
                  <a:gd name="connsiteY104" fmla="*/ 233451 h 690192"/>
                  <a:gd name="connsiteX105" fmla="*/ 223248 w 801827"/>
                  <a:gd name="connsiteY105" fmla="*/ 238526 h 690192"/>
                  <a:gd name="connsiteX106" fmla="*/ 225785 w 801827"/>
                  <a:gd name="connsiteY106" fmla="*/ 235989 h 690192"/>
                  <a:gd name="connsiteX107" fmla="*/ 230861 w 801827"/>
                  <a:gd name="connsiteY107" fmla="*/ 235989 h 690192"/>
                  <a:gd name="connsiteX108" fmla="*/ 235936 w 801827"/>
                  <a:gd name="connsiteY108" fmla="*/ 233451 h 690192"/>
                  <a:gd name="connsiteX109" fmla="*/ 235936 w 801827"/>
                  <a:gd name="connsiteY109" fmla="*/ 228376 h 690192"/>
                  <a:gd name="connsiteX110" fmla="*/ 238474 w 801827"/>
                  <a:gd name="connsiteY110" fmla="*/ 228376 h 690192"/>
                  <a:gd name="connsiteX111" fmla="*/ 238474 w 801827"/>
                  <a:gd name="connsiteY111" fmla="*/ 225838 h 690192"/>
                  <a:gd name="connsiteX112" fmla="*/ 241011 w 801827"/>
                  <a:gd name="connsiteY112" fmla="*/ 225838 h 690192"/>
                  <a:gd name="connsiteX113" fmla="*/ 243549 w 801827"/>
                  <a:gd name="connsiteY113" fmla="*/ 228376 h 690192"/>
                  <a:gd name="connsiteX114" fmla="*/ 246087 w 801827"/>
                  <a:gd name="connsiteY114" fmla="*/ 230914 h 690192"/>
                  <a:gd name="connsiteX115" fmla="*/ 248624 w 801827"/>
                  <a:gd name="connsiteY115" fmla="*/ 233451 h 690192"/>
                  <a:gd name="connsiteX116" fmla="*/ 253699 w 801827"/>
                  <a:gd name="connsiteY116" fmla="*/ 233451 h 690192"/>
                  <a:gd name="connsiteX117" fmla="*/ 256237 w 801827"/>
                  <a:gd name="connsiteY117" fmla="*/ 230914 h 690192"/>
                  <a:gd name="connsiteX118" fmla="*/ 261312 w 801827"/>
                  <a:gd name="connsiteY118" fmla="*/ 230914 h 690192"/>
                  <a:gd name="connsiteX119" fmla="*/ 263850 w 801827"/>
                  <a:gd name="connsiteY119" fmla="*/ 233451 h 690192"/>
                  <a:gd name="connsiteX120" fmla="*/ 268925 w 801827"/>
                  <a:gd name="connsiteY120" fmla="*/ 230914 h 690192"/>
                  <a:gd name="connsiteX121" fmla="*/ 266388 w 801827"/>
                  <a:gd name="connsiteY121" fmla="*/ 230914 h 690192"/>
                  <a:gd name="connsiteX122" fmla="*/ 268925 w 801827"/>
                  <a:gd name="connsiteY122" fmla="*/ 220763 h 690192"/>
                  <a:gd name="connsiteX123" fmla="*/ 268925 w 801827"/>
                  <a:gd name="connsiteY123" fmla="*/ 218225 h 690192"/>
                  <a:gd name="connsiteX124" fmla="*/ 274000 w 801827"/>
                  <a:gd name="connsiteY124" fmla="*/ 210613 h 690192"/>
                  <a:gd name="connsiteX125" fmla="*/ 276538 w 801827"/>
                  <a:gd name="connsiteY125" fmla="*/ 208075 h 690192"/>
                  <a:gd name="connsiteX126" fmla="*/ 276538 w 801827"/>
                  <a:gd name="connsiteY126" fmla="*/ 205537 h 690192"/>
                  <a:gd name="connsiteX127" fmla="*/ 274000 w 801827"/>
                  <a:gd name="connsiteY127" fmla="*/ 203000 h 690192"/>
                  <a:gd name="connsiteX128" fmla="*/ 274000 w 801827"/>
                  <a:gd name="connsiteY128" fmla="*/ 197924 h 690192"/>
                  <a:gd name="connsiteX129" fmla="*/ 271463 w 801827"/>
                  <a:gd name="connsiteY129" fmla="*/ 187774 h 690192"/>
                  <a:gd name="connsiteX130" fmla="*/ 271463 w 801827"/>
                  <a:gd name="connsiteY130" fmla="*/ 180161 h 690192"/>
                  <a:gd name="connsiteX131" fmla="*/ 276538 w 801827"/>
                  <a:gd name="connsiteY131" fmla="*/ 177623 h 690192"/>
                  <a:gd name="connsiteX132" fmla="*/ 276538 w 801827"/>
                  <a:gd name="connsiteY132" fmla="*/ 180161 h 690192"/>
                  <a:gd name="connsiteX133" fmla="*/ 279076 w 801827"/>
                  <a:gd name="connsiteY133" fmla="*/ 182699 h 690192"/>
                  <a:gd name="connsiteX134" fmla="*/ 281613 w 801827"/>
                  <a:gd name="connsiteY134" fmla="*/ 185236 h 690192"/>
                  <a:gd name="connsiteX135" fmla="*/ 281613 w 801827"/>
                  <a:gd name="connsiteY135" fmla="*/ 187774 h 690192"/>
                  <a:gd name="connsiteX136" fmla="*/ 286688 w 801827"/>
                  <a:gd name="connsiteY136" fmla="*/ 187774 h 690192"/>
                  <a:gd name="connsiteX137" fmla="*/ 289226 w 801827"/>
                  <a:gd name="connsiteY137" fmla="*/ 185236 h 690192"/>
                  <a:gd name="connsiteX138" fmla="*/ 304452 w 801827"/>
                  <a:gd name="connsiteY138" fmla="*/ 185236 h 690192"/>
                  <a:gd name="connsiteX139" fmla="*/ 304452 w 801827"/>
                  <a:gd name="connsiteY139" fmla="*/ 187774 h 690192"/>
                  <a:gd name="connsiteX140" fmla="*/ 306989 w 801827"/>
                  <a:gd name="connsiteY140" fmla="*/ 187774 h 690192"/>
                  <a:gd name="connsiteX141" fmla="*/ 306989 w 801827"/>
                  <a:gd name="connsiteY141" fmla="*/ 190312 h 690192"/>
                  <a:gd name="connsiteX142" fmla="*/ 309527 w 801827"/>
                  <a:gd name="connsiteY142" fmla="*/ 190312 h 690192"/>
                  <a:gd name="connsiteX143" fmla="*/ 309527 w 801827"/>
                  <a:gd name="connsiteY143" fmla="*/ 200462 h 690192"/>
                  <a:gd name="connsiteX144" fmla="*/ 314603 w 801827"/>
                  <a:gd name="connsiteY144" fmla="*/ 200462 h 690192"/>
                  <a:gd name="connsiteX145" fmla="*/ 317140 w 801827"/>
                  <a:gd name="connsiteY145" fmla="*/ 197924 h 690192"/>
                  <a:gd name="connsiteX146" fmla="*/ 317140 w 801827"/>
                  <a:gd name="connsiteY146" fmla="*/ 195387 h 690192"/>
                  <a:gd name="connsiteX147" fmla="*/ 319677 w 801827"/>
                  <a:gd name="connsiteY147" fmla="*/ 192849 h 690192"/>
                  <a:gd name="connsiteX148" fmla="*/ 324753 w 801827"/>
                  <a:gd name="connsiteY148" fmla="*/ 192849 h 690192"/>
                  <a:gd name="connsiteX149" fmla="*/ 327291 w 801827"/>
                  <a:gd name="connsiteY149" fmla="*/ 195387 h 690192"/>
                  <a:gd name="connsiteX150" fmla="*/ 329828 w 801827"/>
                  <a:gd name="connsiteY150" fmla="*/ 195387 h 690192"/>
                  <a:gd name="connsiteX151" fmla="*/ 329828 w 801827"/>
                  <a:gd name="connsiteY151" fmla="*/ 197924 h 690192"/>
                  <a:gd name="connsiteX152" fmla="*/ 327291 w 801827"/>
                  <a:gd name="connsiteY152" fmla="*/ 197924 h 690192"/>
                  <a:gd name="connsiteX153" fmla="*/ 324753 w 801827"/>
                  <a:gd name="connsiteY153" fmla="*/ 200462 h 690192"/>
                  <a:gd name="connsiteX154" fmla="*/ 324753 w 801827"/>
                  <a:gd name="connsiteY154" fmla="*/ 203000 h 690192"/>
                  <a:gd name="connsiteX155" fmla="*/ 327291 w 801827"/>
                  <a:gd name="connsiteY155" fmla="*/ 205537 h 690192"/>
                  <a:gd name="connsiteX156" fmla="*/ 332366 w 801827"/>
                  <a:gd name="connsiteY156" fmla="*/ 203000 h 690192"/>
                  <a:gd name="connsiteX157" fmla="*/ 339979 w 801827"/>
                  <a:gd name="connsiteY157" fmla="*/ 200462 h 690192"/>
                  <a:gd name="connsiteX158" fmla="*/ 347592 w 801827"/>
                  <a:gd name="connsiteY158" fmla="*/ 197924 h 690192"/>
                  <a:gd name="connsiteX159" fmla="*/ 352667 w 801827"/>
                  <a:gd name="connsiteY159" fmla="*/ 200462 h 690192"/>
                  <a:gd name="connsiteX160" fmla="*/ 352667 w 801827"/>
                  <a:gd name="connsiteY160" fmla="*/ 208075 h 690192"/>
                  <a:gd name="connsiteX161" fmla="*/ 362817 w 801827"/>
                  <a:gd name="connsiteY161" fmla="*/ 208075 h 690192"/>
                  <a:gd name="connsiteX162" fmla="*/ 362817 w 801827"/>
                  <a:gd name="connsiteY162" fmla="*/ 210613 h 690192"/>
                  <a:gd name="connsiteX163" fmla="*/ 365355 w 801827"/>
                  <a:gd name="connsiteY163" fmla="*/ 215688 h 690192"/>
                  <a:gd name="connsiteX164" fmla="*/ 367893 w 801827"/>
                  <a:gd name="connsiteY164" fmla="*/ 213150 h 690192"/>
                  <a:gd name="connsiteX165" fmla="*/ 372968 w 801827"/>
                  <a:gd name="connsiteY165" fmla="*/ 210613 h 690192"/>
                  <a:gd name="connsiteX166" fmla="*/ 375506 w 801827"/>
                  <a:gd name="connsiteY166" fmla="*/ 208075 h 690192"/>
                  <a:gd name="connsiteX167" fmla="*/ 378043 w 801827"/>
                  <a:gd name="connsiteY167" fmla="*/ 208075 h 690192"/>
                  <a:gd name="connsiteX168" fmla="*/ 380581 w 801827"/>
                  <a:gd name="connsiteY168" fmla="*/ 205537 h 690192"/>
                  <a:gd name="connsiteX169" fmla="*/ 380581 w 801827"/>
                  <a:gd name="connsiteY169" fmla="*/ 200462 h 690192"/>
                  <a:gd name="connsiteX170" fmla="*/ 383118 w 801827"/>
                  <a:gd name="connsiteY170" fmla="*/ 197924 h 690192"/>
                  <a:gd name="connsiteX171" fmla="*/ 385656 w 801827"/>
                  <a:gd name="connsiteY171" fmla="*/ 195387 h 690192"/>
                  <a:gd name="connsiteX172" fmla="*/ 393269 w 801827"/>
                  <a:gd name="connsiteY172" fmla="*/ 195387 h 690192"/>
                  <a:gd name="connsiteX173" fmla="*/ 405957 w 801827"/>
                  <a:gd name="connsiteY173" fmla="*/ 190312 h 690192"/>
                  <a:gd name="connsiteX174" fmla="*/ 416108 w 801827"/>
                  <a:gd name="connsiteY174" fmla="*/ 185236 h 690192"/>
                  <a:gd name="connsiteX175" fmla="*/ 416108 w 801827"/>
                  <a:gd name="connsiteY175" fmla="*/ 177623 h 690192"/>
                  <a:gd name="connsiteX176" fmla="*/ 418645 w 801827"/>
                  <a:gd name="connsiteY176" fmla="*/ 172548 h 690192"/>
                  <a:gd name="connsiteX177" fmla="*/ 418645 w 801827"/>
                  <a:gd name="connsiteY177" fmla="*/ 170011 h 690192"/>
                  <a:gd name="connsiteX178" fmla="*/ 423720 w 801827"/>
                  <a:gd name="connsiteY178" fmla="*/ 167473 h 690192"/>
                  <a:gd name="connsiteX179" fmla="*/ 426258 w 801827"/>
                  <a:gd name="connsiteY179" fmla="*/ 167473 h 690192"/>
                  <a:gd name="connsiteX180" fmla="*/ 433871 w 801827"/>
                  <a:gd name="connsiteY180" fmla="*/ 170011 h 690192"/>
                  <a:gd name="connsiteX181" fmla="*/ 436408 w 801827"/>
                  <a:gd name="connsiteY181" fmla="*/ 167473 h 690192"/>
                  <a:gd name="connsiteX182" fmla="*/ 436408 w 801827"/>
                  <a:gd name="connsiteY182" fmla="*/ 162398 h 690192"/>
                  <a:gd name="connsiteX183" fmla="*/ 431334 w 801827"/>
                  <a:gd name="connsiteY183" fmla="*/ 159860 h 690192"/>
                  <a:gd name="connsiteX184" fmla="*/ 431334 w 801827"/>
                  <a:gd name="connsiteY184" fmla="*/ 154785 h 690192"/>
                  <a:gd name="connsiteX185" fmla="*/ 433871 w 801827"/>
                  <a:gd name="connsiteY185" fmla="*/ 149709 h 690192"/>
                  <a:gd name="connsiteX186" fmla="*/ 433871 w 801827"/>
                  <a:gd name="connsiteY186" fmla="*/ 139559 h 690192"/>
                  <a:gd name="connsiteX187" fmla="*/ 431334 w 801827"/>
                  <a:gd name="connsiteY187" fmla="*/ 137021 h 690192"/>
                  <a:gd name="connsiteX188" fmla="*/ 433871 w 801827"/>
                  <a:gd name="connsiteY188" fmla="*/ 134484 h 690192"/>
                  <a:gd name="connsiteX189" fmla="*/ 436408 w 801827"/>
                  <a:gd name="connsiteY189" fmla="*/ 131946 h 690192"/>
                  <a:gd name="connsiteX190" fmla="*/ 438946 w 801827"/>
                  <a:gd name="connsiteY190" fmla="*/ 131946 h 690192"/>
                  <a:gd name="connsiteX191" fmla="*/ 444022 w 801827"/>
                  <a:gd name="connsiteY191" fmla="*/ 129408 h 690192"/>
                  <a:gd name="connsiteX192" fmla="*/ 449097 w 801827"/>
                  <a:gd name="connsiteY192" fmla="*/ 129408 h 690192"/>
                  <a:gd name="connsiteX193" fmla="*/ 451634 w 801827"/>
                  <a:gd name="connsiteY193" fmla="*/ 124333 h 690192"/>
                  <a:gd name="connsiteX194" fmla="*/ 451634 w 801827"/>
                  <a:gd name="connsiteY194" fmla="*/ 121796 h 690192"/>
                  <a:gd name="connsiteX195" fmla="*/ 449097 w 801827"/>
                  <a:gd name="connsiteY195" fmla="*/ 119258 h 690192"/>
                  <a:gd name="connsiteX196" fmla="*/ 446559 w 801827"/>
                  <a:gd name="connsiteY196" fmla="*/ 114183 h 690192"/>
                  <a:gd name="connsiteX197" fmla="*/ 446559 w 801827"/>
                  <a:gd name="connsiteY197" fmla="*/ 106570 h 690192"/>
                  <a:gd name="connsiteX198" fmla="*/ 444022 w 801827"/>
                  <a:gd name="connsiteY198" fmla="*/ 101495 h 690192"/>
                  <a:gd name="connsiteX199" fmla="*/ 444022 w 801827"/>
                  <a:gd name="connsiteY199" fmla="*/ 93882 h 690192"/>
                  <a:gd name="connsiteX200" fmla="*/ 456710 w 801827"/>
                  <a:gd name="connsiteY200" fmla="*/ 93882 h 690192"/>
                  <a:gd name="connsiteX201" fmla="*/ 459247 w 801827"/>
                  <a:gd name="connsiteY201" fmla="*/ 91344 h 690192"/>
                  <a:gd name="connsiteX202" fmla="*/ 461785 w 801827"/>
                  <a:gd name="connsiteY202" fmla="*/ 91344 h 690192"/>
                  <a:gd name="connsiteX203" fmla="*/ 461785 w 801827"/>
                  <a:gd name="connsiteY203" fmla="*/ 88806 h 690192"/>
                  <a:gd name="connsiteX204" fmla="*/ 466860 w 801827"/>
                  <a:gd name="connsiteY204" fmla="*/ 88806 h 690192"/>
                  <a:gd name="connsiteX205" fmla="*/ 469398 w 801827"/>
                  <a:gd name="connsiteY205" fmla="*/ 91344 h 690192"/>
                  <a:gd name="connsiteX206" fmla="*/ 471935 w 801827"/>
                  <a:gd name="connsiteY206" fmla="*/ 91344 h 690192"/>
                  <a:gd name="connsiteX207" fmla="*/ 474473 w 801827"/>
                  <a:gd name="connsiteY207" fmla="*/ 88806 h 690192"/>
                  <a:gd name="connsiteX208" fmla="*/ 477011 w 801827"/>
                  <a:gd name="connsiteY208" fmla="*/ 86269 h 690192"/>
                  <a:gd name="connsiteX209" fmla="*/ 482086 w 801827"/>
                  <a:gd name="connsiteY209" fmla="*/ 86269 h 690192"/>
                  <a:gd name="connsiteX210" fmla="*/ 482086 w 801827"/>
                  <a:gd name="connsiteY210" fmla="*/ 88806 h 690192"/>
                  <a:gd name="connsiteX211" fmla="*/ 484623 w 801827"/>
                  <a:gd name="connsiteY211" fmla="*/ 88806 h 690192"/>
                  <a:gd name="connsiteX212" fmla="*/ 487161 w 801827"/>
                  <a:gd name="connsiteY212" fmla="*/ 81194 h 690192"/>
                  <a:gd name="connsiteX213" fmla="*/ 492236 w 801827"/>
                  <a:gd name="connsiteY213" fmla="*/ 78656 h 690192"/>
                  <a:gd name="connsiteX214" fmla="*/ 494774 w 801827"/>
                  <a:gd name="connsiteY214" fmla="*/ 81194 h 690192"/>
                  <a:gd name="connsiteX215" fmla="*/ 497312 w 801827"/>
                  <a:gd name="connsiteY215" fmla="*/ 83731 h 690192"/>
                  <a:gd name="connsiteX216" fmla="*/ 499849 w 801827"/>
                  <a:gd name="connsiteY216" fmla="*/ 86269 h 690192"/>
                  <a:gd name="connsiteX217" fmla="*/ 502387 w 801827"/>
                  <a:gd name="connsiteY217" fmla="*/ 88806 h 690192"/>
                  <a:gd name="connsiteX218" fmla="*/ 504925 w 801827"/>
                  <a:gd name="connsiteY218" fmla="*/ 91344 h 690192"/>
                  <a:gd name="connsiteX219" fmla="*/ 507462 w 801827"/>
                  <a:gd name="connsiteY219" fmla="*/ 91344 h 690192"/>
                  <a:gd name="connsiteX220" fmla="*/ 507462 w 801827"/>
                  <a:gd name="connsiteY220" fmla="*/ 93882 h 690192"/>
                  <a:gd name="connsiteX221" fmla="*/ 512537 w 801827"/>
                  <a:gd name="connsiteY221" fmla="*/ 93882 h 690192"/>
                  <a:gd name="connsiteX222" fmla="*/ 517613 w 801827"/>
                  <a:gd name="connsiteY222" fmla="*/ 88806 h 690192"/>
                  <a:gd name="connsiteX223" fmla="*/ 520151 w 801827"/>
                  <a:gd name="connsiteY223" fmla="*/ 83731 h 690192"/>
                  <a:gd name="connsiteX224" fmla="*/ 522688 w 801827"/>
                  <a:gd name="connsiteY224" fmla="*/ 83731 h 690192"/>
                  <a:gd name="connsiteX225" fmla="*/ 522688 w 801827"/>
                  <a:gd name="connsiteY225" fmla="*/ 81194 h 690192"/>
                  <a:gd name="connsiteX226" fmla="*/ 525225 w 801827"/>
                  <a:gd name="connsiteY226" fmla="*/ 81194 h 690192"/>
                  <a:gd name="connsiteX227" fmla="*/ 525225 w 801827"/>
                  <a:gd name="connsiteY227" fmla="*/ 83731 h 690192"/>
                  <a:gd name="connsiteX228" fmla="*/ 527763 w 801827"/>
                  <a:gd name="connsiteY228" fmla="*/ 83731 h 690192"/>
                  <a:gd name="connsiteX229" fmla="*/ 530301 w 801827"/>
                  <a:gd name="connsiteY229" fmla="*/ 86269 h 690192"/>
                  <a:gd name="connsiteX230" fmla="*/ 537914 w 801827"/>
                  <a:gd name="connsiteY230" fmla="*/ 86269 h 690192"/>
                  <a:gd name="connsiteX231" fmla="*/ 540451 w 801827"/>
                  <a:gd name="connsiteY231" fmla="*/ 83731 h 690192"/>
                  <a:gd name="connsiteX232" fmla="*/ 540451 w 801827"/>
                  <a:gd name="connsiteY232" fmla="*/ 81194 h 690192"/>
                  <a:gd name="connsiteX233" fmla="*/ 537914 w 801827"/>
                  <a:gd name="connsiteY233" fmla="*/ 78656 h 690192"/>
                  <a:gd name="connsiteX234" fmla="*/ 537914 w 801827"/>
                  <a:gd name="connsiteY234" fmla="*/ 71043 h 690192"/>
                  <a:gd name="connsiteX235" fmla="*/ 553139 w 801827"/>
                  <a:gd name="connsiteY235" fmla="*/ 71043 h 690192"/>
                  <a:gd name="connsiteX236" fmla="*/ 555677 w 801827"/>
                  <a:gd name="connsiteY236" fmla="*/ 73581 h 690192"/>
                  <a:gd name="connsiteX237" fmla="*/ 558215 w 801827"/>
                  <a:gd name="connsiteY237" fmla="*/ 76118 h 690192"/>
                  <a:gd name="connsiteX238" fmla="*/ 558215 w 801827"/>
                  <a:gd name="connsiteY238" fmla="*/ 78656 h 690192"/>
                  <a:gd name="connsiteX239" fmla="*/ 563290 w 801827"/>
                  <a:gd name="connsiteY239" fmla="*/ 78656 h 690192"/>
                  <a:gd name="connsiteX240" fmla="*/ 565828 w 801827"/>
                  <a:gd name="connsiteY240" fmla="*/ 76118 h 690192"/>
                  <a:gd name="connsiteX241" fmla="*/ 568365 w 801827"/>
                  <a:gd name="connsiteY241" fmla="*/ 76118 h 690192"/>
                  <a:gd name="connsiteX242" fmla="*/ 570903 w 801827"/>
                  <a:gd name="connsiteY242" fmla="*/ 71043 h 690192"/>
                  <a:gd name="connsiteX243" fmla="*/ 573441 w 801827"/>
                  <a:gd name="connsiteY243" fmla="*/ 65968 h 690192"/>
                  <a:gd name="connsiteX244" fmla="*/ 588666 w 801827"/>
                  <a:gd name="connsiteY244" fmla="*/ 65968 h 690192"/>
                  <a:gd name="connsiteX245" fmla="*/ 591204 w 801827"/>
                  <a:gd name="connsiteY245" fmla="*/ 63430 h 690192"/>
                  <a:gd name="connsiteX246" fmla="*/ 598817 w 801827"/>
                  <a:gd name="connsiteY246" fmla="*/ 60893 h 690192"/>
                  <a:gd name="connsiteX247" fmla="*/ 601354 w 801827"/>
                  <a:gd name="connsiteY247" fmla="*/ 58355 h 690192"/>
                  <a:gd name="connsiteX248" fmla="*/ 601354 w 801827"/>
                  <a:gd name="connsiteY248" fmla="*/ 55817 h 690192"/>
                  <a:gd name="connsiteX249" fmla="*/ 598817 w 801827"/>
                  <a:gd name="connsiteY249" fmla="*/ 53280 h 690192"/>
                  <a:gd name="connsiteX250" fmla="*/ 598817 w 801827"/>
                  <a:gd name="connsiteY250" fmla="*/ 50742 h 690192"/>
                  <a:gd name="connsiteX251" fmla="*/ 601354 w 801827"/>
                  <a:gd name="connsiteY251" fmla="*/ 50742 h 690192"/>
                  <a:gd name="connsiteX252" fmla="*/ 601354 w 801827"/>
                  <a:gd name="connsiteY252" fmla="*/ 48204 h 690192"/>
                  <a:gd name="connsiteX253" fmla="*/ 603892 w 801827"/>
                  <a:gd name="connsiteY253" fmla="*/ 48204 h 690192"/>
                  <a:gd name="connsiteX254" fmla="*/ 606430 w 801827"/>
                  <a:gd name="connsiteY254" fmla="*/ 50742 h 690192"/>
                  <a:gd name="connsiteX255" fmla="*/ 608967 w 801827"/>
                  <a:gd name="connsiteY255" fmla="*/ 53280 h 690192"/>
                  <a:gd name="connsiteX256" fmla="*/ 611505 w 801827"/>
                  <a:gd name="connsiteY256" fmla="*/ 53280 h 690192"/>
                  <a:gd name="connsiteX257" fmla="*/ 614042 w 801827"/>
                  <a:gd name="connsiteY257" fmla="*/ 50742 h 690192"/>
                  <a:gd name="connsiteX258" fmla="*/ 614042 w 801827"/>
                  <a:gd name="connsiteY258" fmla="*/ 25376 h 690192"/>
                  <a:gd name="connsiteX259" fmla="*/ 616580 w 801827"/>
                  <a:gd name="connsiteY259" fmla="*/ 22839 h 690192"/>
                  <a:gd name="connsiteX260" fmla="*/ 619118 w 801827"/>
                  <a:gd name="connsiteY260" fmla="*/ 22839 h 690192"/>
                  <a:gd name="connsiteX261" fmla="*/ 621656 w 801827"/>
                  <a:gd name="connsiteY261" fmla="*/ 27914 h 690192"/>
                  <a:gd name="connsiteX262" fmla="*/ 626731 w 801827"/>
                  <a:gd name="connsiteY262" fmla="*/ 27914 h 690192"/>
                  <a:gd name="connsiteX263" fmla="*/ 629268 w 801827"/>
                  <a:gd name="connsiteY263" fmla="*/ 25376 h 690192"/>
                  <a:gd name="connsiteX264" fmla="*/ 629268 w 801827"/>
                  <a:gd name="connsiteY264" fmla="*/ 17763 h 690192"/>
                  <a:gd name="connsiteX265" fmla="*/ 626731 w 801827"/>
                  <a:gd name="connsiteY265" fmla="*/ 12688 h 690192"/>
                  <a:gd name="connsiteX266" fmla="*/ 626731 w 801827"/>
                  <a:gd name="connsiteY266" fmla="*/ 7613 h 690192"/>
                  <a:gd name="connsiteX267" fmla="*/ 629268 w 801827"/>
                  <a:gd name="connsiteY267" fmla="*/ 2538 h 690192"/>
                  <a:gd name="connsiteX268" fmla="*/ 639419 w 801827"/>
                  <a:gd name="connsiteY268" fmla="*/ 2538 h 690192"/>
                  <a:gd name="connsiteX269" fmla="*/ 644494 w 801827"/>
                  <a:gd name="connsiteY269" fmla="*/ 0 h 690192"/>
                  <a:gd name="connsiteX270" fmla="*/ 649569 w 801827"/>
                  <a:gd name="connsiteY270" fmla="*/ 0 h 690192"/>
                  <a:gd name="connsiteX271" fmla="*/ 649569 w 801827"/>
                  <a:gd name="connsiteY271" fmla="*/ 10151 h 690192"/>
                  <a:gd name="connsiteX272" fmla="*/ 654645 w 801827"/>
                  <a:gd name="connsiteY272" fmla="*/ 10151 h 690192"/>
                  <a:gd name="connsiteX273" fmla="*/ 659720 w 801827"/>
                  <a:gd name="connsiteY273" fmla="*/ 7613 h 690192"/>
                  <a:gd name="connsiteX274" fmla="*/ 664795 w 801827"/>
                  <a:gd name="connsiteY274" fmla="*/ 10151 h 690192"/>
                  <a:gd name="connsiteX275" fmla="*/ 669870 w 801827"/>
                  <a:gd name="connsiteY275" fmla="*/ 10151 h 690192"/>
                  <a:gd name="connsiteX276" fmla="*/ 669870 w 801827"/>
                  <a:gd name="connsiteY276" fmla="*/ 12688 h 690192"/>
                  <a:gd name="connsiteX277" fmla="*/ 667333 w 801827"/>
                  <a:gd name="connsiteY277" fmla="*/ 15226 h 690192"/>
                  <a:gd name="connsiteX278" fmla="*/ 667333 w 801827"/>
                  <a:gd name="connsiteY278" fmla="*/ 17763 h 690192"/>
                  <a:gd name="connsiteX279" fmla="*/ 669870 w 801827"/>
                  <a:gd name="connsiteY279" fmla="*/ 20301 h 690192"/>
                  <a:gd name="connsiteX280" fmla="*/ 672408 w 801827"/>
                  <a:gd name="connsiteY280" fmla="*/ 20301 h 690192"/>
                  <a:gd name="connsiteX281" fmla="*/ 674946 w 801827"/>
                  <a:gd name="connsiteY281" fmla="*/ 17763 h 690192"/>
                  <a:gd name="connsiteX282" fmla="*/ 677483 w 801827"/>
                  <a:gd name="connsiteY282" fmla="*/ 15226 h 690192"/>
                  <a:gd name="connsiteX283" fmla="*/ 680021 w 801827"/>
                  <a:gd name="connsiteY283" fmla="*/ 15226 h 690192"/>
                  <a:gd name="connsiteX284" fmla="*/ 682559 w 801827"/>
                  <a:gd name="connsiteY284" fmla="*/ 17763 h 690192"/>
                  <a:gd name="connsiteX285" fmla="*/ 685096 w 801827"/>
                  <a:gd name="connsiteY285" fmla="*/ 20301 h 690192"/>
                  <a:gd name="connsiteX286" fmla="*/ 685096 w 801827"/>
                  <a:gd name="connsiteY286" fmla="*/ 22839 h 690192"/>
                  <a:gd name="connsiteX287" fmla="*/ 687634 w 801827"/>
                  <a:gd name="connsiteY287" fmla="*/ 22839 h 690192"/>
                  <a:gd name="connsiteX288" fmla="*/ 687634 w 801827"/>
                  <a:gd name="connsiteY288" fmla="*/ 25376 h 690192"/>
                  <a:gd name="connsiteX289" fmla="*/ 690171 w 801827"/>
                  <a:gd name="connsiteY289" fmla="*/ 27914 h 690192"/>
                  <a:gd name="connsiteX290" fmla="*/ 690171 w 801827"/>
                  <a:gd name="connsiteY290" fmla="*/ 30452 h 690192"/>
                  <a:gd name="connsiteX291" fmla="*/ 692709 w 801827"/>
                  <a:gd name="connsiteY291" fmla="*/ 30452 h 690192"/>
                  <a:gd name="connsiteX292" fmla="*/ 692709 w 801827"/>
                  <a:gd name="connsiteY292" fmla="*/ 32989 h 690192"/>
                  <a:gd name="connsiteX293" fmla="*/ 695247 w 801827"/>
                  <a:gd name="connsiteY293" fmla="*/ 35527 h 690192"/>
                  <a:gd name="connsiteX294" fmla="*/ 695247 w 801827"/>
                  <a:gd name="connsiteY294" fmla="*/ 40602 h 690192"/>
                  <a:gd name="connsiteX295" fmla="*/ 697784 w 801827"/>
                  <a:gd name="connsiteY295" fmla="*/ 43140 h 690192"/>
                  <a:gd name="connsiteX296" fmla="*/ 700322 w 801827"/>
                  <a:gd name="connsiteY296" fmla="*/ 45677 h 690192"/>
                  <a:gd name="connsiteX297" fmla="*/ 700322 w 801827"/>
                  <a:gd name="connsiteY297" fmla="*/ 50753 h 690192"/>
                  <a:gd name="connsiteX298" fmla="*/ 702859 w 801827"/>
                  <a:gd name="connsiteY298" fmla="*/ 50753 h 690192"/>
                  <a:gd name="connsiteX299" fmla="*/ 702859 w 801827"/>
                  <a:gd name="connsiteY299" fmla="*/ 55828 h 690192"/>
                  <a:gd name="connsiteX300" fmla="*/ 705397 w 801827"/>
                  <a:gd name="connsiteY300" fmla="*/ 58365 h 690192"/>
                  <a:gd name="connsiteX301" fmla="*/ 707935 w 801827"/>
                  <a:gd name="connsiteY301" fmla="*/ 60903 h 690192"/>
                  <a:gd name="connsiteX302" fmla="*/ 710473 w 801827"/>
                  <a:gd name="connsiteY302" fmla="*/ 63441 h 690192"/>
                  <a:gd name="connsiteX303" fmla="*/ 710473 w 801827"/>
                  <a:gd name="connsiteY303" fmla="*/ 65978 h 690192"/>
                  <a:gd name="connsiteX304" fmla="*/ 713010 w 801827"/>
                  <a:gd name="connsiteY304" fmla="*/ 68516 h 690192"/>
                  <a:gd name="connsiteX305" fmla="*/ 715548 w 801827"/>
                  <a:gd name="connsiteY305" fmla="*/ 71054 h 690192"/>
                  <a:gd name="connsiteX306" fmla="*/ 715548 w 801827"/>
                  <a:gd name="connsiteY306" fmla="*/ 73591 h 690192"/>
                  <a:gd name="connsiteX307" fmla="*/ 718085 w 801827"/>
                  <a:gd name="connsiteY307" fmla="*/ 73591 h 690192"/>
                  <a:gd name="connsiteX308" fmla="*/ 720623 w 801827"/>
                  <a:gd name="connsiteY308" fmla="*/ 78666 h 690192"/>
                  <a:gd name="connsiteX309" fmla="*/ 723161 w 801827"/>
                  <a:gd name="connsiteY309" fmla="*/ 78666 h 690192"/>
                  <a:gd name="connsiteX310" fmla="*/ 723161 w 801827"/>
                  <a:gd name="connsiteY310" fmla="*/ 81204 h 690192"/>
                  <a:gd name="connsiteX311" fmla="*/ 725698 w 801827"/>
                  <a:gd name="connsiteY311" fmla="*/ 81204 h 690192"/>
                  <a:gd name="connsiteX312" fmla="*/ 725698 w 801827"/>
                  <a:gd name="connsiteY312" fmla="*/ 83742 h 690192"/>
                  <a:gd name="connsiteX313" fmla="*/ 728236 w 801827"/>
                  <a:gd name="connsiteY313" fmla="*/ 86279 h 690192"/>
                  <a:gd name="connsiteX314" fmla="*/ 730773 w 801827"/>
                  <a:gd name="connsiteY314" fmla="*/ 88817 h 690192"/>
                  <a:gd name="connsiteX315" fmla="*/ 733311 w 801827"/>
                  <a:gd name="connsiteY315" fmla="*/ 91355 h 690192"/>
                  <a:gd name="connsiteX316" fmla="*/ 733311 w 801827"/>
                  <a:gd name="connsiteY316" fmla="*/ 93892 h 690192"/>
                  <a:gd name="connsiteX317" fmla="*/ 735849 w 801827"/>
                  <a:gd name="connsiteY317" fmla="*/ 96430 h 690192"/>
                  <a:gd name="connsiteX318" fmla="*/ 738386 w 801827"/>
                  <a:gd name="connsiteY318" fmla="*/ 96430 h 690192"/>
                  <a:gd name="connsiteX319" fmla="*/ 738386 w 801827"/>
                  <a:gd name="connsiteY319" fmla="*/ 98968 h 690192"/>
                  <a:gd name="connsiteX320" fmla="*/ 740924 w 801827"/>
                  <a:gd name="connsiteY320" fmla="*/ 98968 h 690192"/>
                  <a:gd name="connsiteX321" fmla="*/ 743462 w 801827"/>
                  <a:gd name="connsiteY321" fmla="*/ 101505 h 690192"/>
                  <a:gd name="connsiteX322" fmla="*/ 743462 w 801827"/>
                  <a:gd name="connsiteY322" fmla="*/ 104043 h 690192"/>
                  <a:gd name="connsiteX323" fmla="*/ 745999 w 801827"/>
                  <a:gd name="connsiteY323" fmla="*/ 104043 h 690192"/>
                  <a:gd name="connsiteX324" fmla="*/ 748537 w 801827"/>
                  <a:gd name="connsiteY324" fmla="*/ 106580 h 690192"/>
                  <a:gd name="connsiteX325" fmla="*/ 751075 w 801827"/>
                  <a:gd name="connsiteY325" fmla="*/ 106580 h 690192"/>
                  <a:gd name="connsiteX326" fmla="*/ 753612 w 801827"/>
                  <a:gd name="connsiteY326" fmla="*/ 109118 h 690192"/>
                  <a:gd name="connsiteX327" fmla="*/ 756150 w 801827"/>
                  <a:gd name="connsiteY327" fmla="*/ 111656 h 690192"/>
                  <a:gd name="connsiteX328" fmla="*/ 758687 w 801827"/>
                  <a:gd name="connsiteY328" fmla="*/ 114193 h 690192"/>
                  <a:gd name="connsiteX329" fmla="*/ 761225 w 801827"/>
                  <a:gd name="connsiteY329" fmla="*/ 114193 h 690192"/>
                  <a:gd name="connsiteX330" fmla="*/ 761225 w 801827"/>
                  <a:gd name="connsiteY330" fmla="*/ 116731 h 690192"/>
                  <a:gd name="connsiteX331" fmla="*/ 766300 w 801827"/>
                  <a:gd name="connsiteY331" fmla="*/ 116731 h 690192"/>
                  <a:gd name="connsiteX332" fmla="*/ 766300 w 801827"/>
                  <a:gd name="connsiteY332" fmla="*/ 121806 h 690192"/>
                  <a:gd name="connsiteX333" fmla="*/ 773913 w 801827"/>
                  <a:gd name="connsiteY333" fmla="*/ 121806 h 690192"/>
                  <a:gd name="connsiteX334" fmla="*/ 773913 w 801827"/>
                  <a:gd name="connsiteY334" fmla="*/ 124344 h 690192"/>
                  <a:gd name="connsiteX335" fmla="*/ 776451 w 801827"/>
                  <a:gd name="connsiteY335" fmla="*/ 124344 h 690192"/>
                  <a:gd name="connsiteX336" fmla="*/ 776451 w 801827"/>
                  <a:gd name="connsiteY336" fmla="*/ 131957 h 690192"/>
                  <a:gd name="connsiteX337" fmla="*/ 789139 w 801827"/>
                  <a:gd name="connsiteY337" fmla="*/ 131957 h 690192"/>
                  <a:gd name="connsiteX338" fmla="*/ 789139 w 801827"/>
                  <a:gd name="connsiteY338" fmla="*/ 134494 h 690192"/>
                  <a:gd name="connsiteX339" fmla="*/ 796752 w 801827"/>
                  <a:gd name="connsiteY339" fmla="*/ 134494 h 690192"/>
                  <a:gd name="connsiteX340" fmla="*/ 796752 w 801827"/>
                  <a:gd name="connsiteY340" fmla="*/ 137032 h 690192"/>
                  <a:gd name="connsiteX341" fmla="*/ 799290 w 801827"/>
                  <a:gd name="connsiteY341" fmla="*/ 137032 h 690192"/>
                  <a:gd name="connsiteX342" fmla="*/ 799290 w 801827"/>
                  <a:gd name="connsiteY342" fmla="*/ 142107 h 690192"/>
                  <a:gd name="connsiteX343" fmla="*/ 801827 w 801827"/>
                  <a:gd name="connsiteY343" fmla="*/ 142107 h 690192"/>
                  <a:gd name="connsiteX344" fmla="*/ 801827 w 801827"/>
                  <a:gd name="connsiteY344" fmla="*/ 144645 h 690192"/>
                  <a:gd name="connsiteX345" fmla="*/ 799290 w 801827"/>
                  <a:gd name="connsiteY345" fmla="*/ 147182 h 690192"/>
                  <a:gd name="connsiteX346" fmla="*/ 796752 w 801827"/>
                  <a:gd name="connsiteY346" fmla="*/ 147182 h 690192"/>
                  <a:gd name="connsiteX347" fmla="*/ 796752 w 801827"/>
                  <a:gd name="connsiteY347" fmla="*/ 152258 h 690192"/>
                  <a:gd name="connsiteX348" fmla="*/ 799290 w 801827"/>
                  <a:gd name="connsiteY348" fmla="*/ 154795 h 690192"/>
                  <a:gd name="connsiteX349" fmla="*/ 799290 w 801827"/>
                  <a:gd name="connsiteY349" fmla="*/ 159871 h 690192"/>
                  <a:gd name="connsiteX350" fmla="*/ 796752 w 801827"/>
                  <a:gd name="connsiteY350" fmla="*/ 159871 h 690192"/>
                  <a:gd name="connsiteX351" fmla="*/ 796752 w 801827"/>
                  <a:gd name="connsiteY351" fmla="*/ 162408 h 690192"/>
                  <a:gd name="connsiteX352" fmla="*/ 789139 w 801827"/>
                  <a:gd name="connsiteY352" fmla="*/ 162408 h 690192"/>
                  <a:gd name="connsiteX353" fmla="*/ 789139 w 801827"/>
                  <a:gd name="connsiteY353" fmla="*/ 167483 h 690192"/>
                  <a:gd name="connsiteX354" fmla="*/ 791676 w 801827"/>
                  <a:gd name="connsiteY354" fmla="*/ 170021 h 690192"/>
                  <a:gd name="connsiteX355" fmla="*/ 791676 w 801827"/>
                  <a:gd name="connsiteY355" fmla="*/ 175096 h 690192"/>
                  <a:gd name="connsiteX356" fmla="*/ 794214 w 801827"/>
                  <a:gd name="connsiteY356" fmla="*/ 175096 h 690192"/>
                  <a:gd name="connsiteX357" fmla="*/ 794214 w 801827"/>
                  <a:gd name="connsiteY357" fmla="*/ 180172 h 690192"/>
                  <a:gd name="connsiteX358" fmla="*/ 791676 w 801827"/>
                  <a:gd name="connsiteY358" fmla="*/ 180172 h 690192"/>
                  <a:gd name="connsiteX359" fmla="*/ 791676 w 801827"/>
                  <a:gd name="connsiteY359" fmla="*/ 182709 h 690192"/>
                  <a:gd name="connsiteX360" fmla="*/ 794214 w 801827"/>
                  <a:gd name="connsiteY360" fmla="*/ 185247 h 690192"/>
                  <a:gd name="connsiteX361" fmla="*/ 791676 w 801827"/>
                  <a:gd name="connsiteY361" fmla="*/ 190322 h 690192"/>
                  <a:gd name="connsiteX362" fmla="*/ 791676 w 801827"/>
                  <a:gd name="connsiteY362" fmla="*/ 195397 h 690192"/>
                  <a:gd name="connsiteX363" fmla="*/ 789139 w 801827"/>
                  <a:gd name="connsiteY363" fmla="*/ 195397 h 690192"/>
                  <a:gd name="connsiteX364" fmla="*/ 789139 w 801827"/>
                  <a:gd name="connsiteY364" fmla="*/ 200473 h 690192"/>
                  <a:gd name="connsiteX365" fmla="*/ 786601 w 801827"/>
                  <a:gd name="connsiteY365" fmla="*/ 200473 h 690192"/>
                  <a:gd name="connsiteX366" fmla="*/ 786601 w 801827"/>
                  <a:gd name="connsiteY366" fmla="*/ 203010 h 690192"/>
                  <a:gd name="connsiteX367" fmla="*/ 784064 w 801827"/>
                  <a:gd name="connsiteY367" fmla="*/ 203010 h 690192"/>
                  <a:gd name="connsiteX368" fmla="*/ 784064 w 801827"/>
                  <a:gd name="connsiteY368" fmla="*/ 218236 h 690192"/>
                  <a:gd name="connsiteX369" fmla="*/ 781526 w 801827"/>
                  <a:gd name="connsiteY369" fmla="*/ 218236 h 690192"/>
                  <a:gd name="connsiteX370" fmla="*/ 781526 w 801827"/>
                  <a:gd name="connsiteY370" fmla="*/ 223311 h 690192"/>
                  <a:gd name="connsiteX371" fmla="*/ 778988 w 801827"/>
                  <a:gd name="connsiteY371" fmla="*/ 225849 h 690192"/>
                  <a:gd name="connsiteX372" fmla="*/ 778988 w 801827"/>
                  <a:gd name="connsiteY372" fmla="*/ 235999 h 690192"/>
                  <a:gd name="connsiteX373" fmla="*/ 781526 w 801827"/>
                  <a:gd name="connsiteY373" fmla="*/ 235999 h 690192"/>
                  <a:gd name="connsiteX374" fmla="*/ 781526 w 801827"/>
                  <a:gd name="connsiteY374" fmla="*/ 238537 h 690192"/>
                  <a:gd name="connsiteX375" fmla="*/ 784064 w 801827"/>
                  <a:gd name="connsiteY375" fmla="*/ 241075 h 690192"/>
                  <a:gd name="connsiteX376" fmla="*/ 784064 w 801827"/>
                  <a:gd name="connsiteY376" fmla="*/ 248688 h 690192"/>
                  <a:gd name="connsiteX377" fmla="*/ 786601 w 801827"/>
                  <a:gd name="connsiteY377" fmla="*/ 251225 h 690192"/>
                  <a:gd name="connsiteX378" fmla="*/ 789139 w 801827"/>
                  <a:gd name="connsiteY378" fmla="*/ 253763 h 690192"/>
                  <a:gd name="connsiteX379" fmla="*/ 789139 w 801827"/>
                  <a:gd name="connsiteY379" fmla="*/ 256300 h 690192"/>
                  <a:gd name="connsiteX380" fmla="*/ 791676 w 801827"/>
                  <a:gd name="connsiteY380" fmla="*/ 256300 h 690192"/>
                  <a:gd name="connsiteX381" fmla="*/ 791676 w 801827"/>
                  <a:gd name="connsiteY381" fmla="*/ 261376 h 690192"/>
                  <a:gd name="connsiteX382" fmla="*/ 794214 w 801827"/>
                  <a:gd name="connsiteY382" fmla="*/ 261376 h 690192"/>
                  <a:gd name="connsiteX383" fmla="*/ 796752 w 801827"/>
                  <a:gd name="connsiteY383" fmla="*/ 271526 h 690192"/>
                  <a:gd name="connsiteX384" fmla="*/ 799290 w 801827"/>
                  <a:gd name="connsiteY384" fmla="*/ 276601 h 690192"/>
                  <a:gd name="connsiteX385" fmla="*/ 799290 w 801827"/>
                  <a:gd name="connsiteY385" fmla="*/ 291827 h 690192"/>
                  <a:gd name="connsiteX386" fmla="*/ 796752 w 801827"/>
                  <a:gd name="connsiteY386" fmla="*/ 299440 h 690192"/>
                  <a:gd name="connsiteX387" fmla="*/ 794214 w 801827"/>
                  <a:gd name="connsiteY387" fmla="*/ 309591 h 690192"/>
                  <a:gd name="connsiteX388" fmla="*/ 789139 w 801827"/>
                  <a:gd name="connsiteY388" fmla="*/ 317204 h 690192"/>
                  <a:gd name="connsiteX389" fmla="*/ 789139 w 801827"/>
                  <a:gd name="connsiteY389" fmla="*/ 329892 h 690192"/>
                  <a:gd name="connsiteX390" fmla="*/ 786601 w 801827"/>
                  <a:gd name="connsiteY390" fmla="*/ 337505 h 690192"/>
                  <a:gd name="connsiteX391" fmla="*/ 778988 w 801827"/>
                  <a:gd name="connsiteY391" fmla="*/ 342580 h 690192"/>
                  <a:gd name="connsiteX392" fmla="*/ 773913 w 801827"/>
                  <a:gd name="connsiteY392" fmla="*/ 347655 h 690192"/>
                  <a:gd name="connsiteX393" fmla="*/ 753623 w 801827"/>
                  <a:gd name="connsiteY393" fmla="*/ 347655 h 690192"/>
                  <a:gd name="connsiteX394" fmla="*/ 748548 w 801827"/>
                  <a:gd name="connsiteY394" fmla="*/ 352730 h 690192"/>
                  <a:gd name="connsiteX395" fmla="*/ 748548 w 801827"/>
                  <a:gd name="connsiteY395" fmla="*/ 357806 h 690192"/>
                  <a:gd name="connsiteX396" fmla="*/ 746010 w 801827"/>
                  <a:gd name="connsiteY396" fmla="*/ 362881 h 690192"/>
                  <a:gd name="connsiteX397" fmla="*/ 743472 w 801827"/>
                  <a:gd name="connsiteY397" fmla="*/ 365418 h 690192"/>
                  <a:gd name="connsiteX398" fmla="*/ 735859 w 801827"/>
                  <a:gd name="connsiteY398" fmla="*/ 367956 h 690192"/>
                  <a:gd name="connsiteX399" fmla="*/ 718107 w 801827"/>
                  <a:gd name="connsiteY399" fmla="*/ 367956 h 690192"/>
                  <a:gd name="connsiteX400" fmla="*/ 707956 w 801827"/>
                  <a:gd name="connsiteY400" fmla="*/ 373031 h 690192"/>
                  <a:gd name="connsiteX401" fmla="*/ 702881 w 801827"/>
                  <a:gd name="connsiteY401" fmla="*/ 378107 h 690192"/>
                  <a:gd name="connsiteX402" fmla="*/ 695268 w 801827"/>
                  <a:gd name="connsiteY402" fmla="*/ 385720 h 690192"/>
                  <a:gd name="connsiteX403" fmla="*/ 690192 w 801827"/>
                  <a:gd name="connsiteY403" fmla="*/ 390795 h 690192"/>
                  <a:gd name="connsiteX404" fmla="*/ 685118 w 801827"/>
                  <a:gd name="connsiteY404" fmla="*/ 395870 h 690192"/>
                  <a:gd name="connsiteX405" fmla="*/ 674967 w 801827"/>
                  <a:gd name="connsiteY405" fmla="*/ 400945 h 690192"/>
                  <a:gd name="connsiteX406" fmla="*/ 667354 w 801827"/>
                  <a:gd name="connsiteY406" fmla="*/ 400945 h 690192"/>
                  <a:gd name="connsiteX407" fmla="*/ 659741 w 801827"/>
                  <a:gd name="connsiteY407" fmla="*/ 398408 h 690192"/>
                  <a:gd name="connsiteX408" fmla="*/ 649590 w 801827"/>
                  <a:gd name="connsiteY408" fmla="*/ 393332 h 690192"/>
                  <a:gd name="connsiteX409" fmla="*/ 644515 w 801827"/>
                  <a:gd name="connsiteY409" fmla="*/ 390795 h 690192"/>
                  <a:gd name="connsiteX410" fmla="*/ 639440 w 801827"/>
                  <a:gd name="connsiteY410" fmla="*/ 393332 h 690192"/>
                  <a:gd name="connsiteX411" fmla="*/ 636902 w 801827"/>
                  <a:gd name="connsiteY411" fmla="*/ 395870 h 690192"/>
                  <a:gd name="connsiteX412" fmla="*/ 631827 w 801827"/>
                  <a:gd name="connsiteY412" fmla="*/ 400945 h 690192"/>
                  <a:gd name="connsiteX413" fmla="*/ 624214 w 801827"/>
                  <a:gd name="connsiteY413" fmla="*/ 411096 h 690192"/>
                  <a:gd name="connsiteX414" fmla="*/ 616601 w 801827"/>
                  <a:gd name="connsiteY414" fmla="*/ 418709 h 690192"/>
                  <a:gd name="connsiteX415" fmla="*/ 606451 w 801827"/>
                  <a:gd name="connsiteY415" fmla="*/ 431397 h 690192"/>
                  <a:gd name="connsiteX416" fmla="*/ 601376 w 801827"/>
                  <a:gd name="connsiteY416" fmla="*/ 439010 h 690192"/>
                  <a:gd name="connsiteX417" fmla="*/ 601376 w 801827"/>
                  <a:gd name="connsiteY417" fmla="*/ 446623 h 690192"/>
                  <a:gd name="connsiteX418" fmla="*/ 608989 w 801827"/>
                  <a:gd name="connsiteY418" fmla="*/ 454235 h 690192"/>
                  <a:gd name="connsiteX419" fmla="*/ 619139 w 801827"/>
                  <a:gd name="connsiteY419" fmla="*/ 464386 h 690192"/>
                  <a:gd name="connsiteX420" fmla="*/ 621677 w 801827"/>
                  <a:gd name="connsiteY420" fmla="*/ 471999 h 690192"/>
                  <a:gd name="connsiteX421" fmla="*/ 624214 w 801827"/>
                  <a:gd name="connsiteY421" fmla="*/ 471999 h 690192"/>
                  <a:gd name="connsiteX422" fmla="*/ 621677 w 801827"/>
                  <a:gd name="connsiteY422" fmla="*/ 474537 h 690192"/>
                  <a:gd name="connsiteX423" fmla="*/ 619139 w 801827"/>
                  <a:gd name="connsiteY423" fmla="*/ 477074 h 690192"/>
                  <a:gd name="connsiteX424" fmla="*/ 611526 w 801827"/>
                  <a:gd name="connsiteY424" fmla="*/ 492300 h 690192"/>
                  <a:gd name="connsiteX425" fmla="*/ 596300 w 801827"/>
                  <a:gd name="connsiteY425" fmla="*/ 512590 h 690192"/>
                  <a:gd name="connsiteX426" fmla="*/ 581075 w 801827"/>
                  <a:gd name="connsiteY426" fmla="*/ 527816 h 690192"/>
                  <a:gd name="connsiteX427" fmla="*/ 570924 w 801827"/>
                  <a:gd name="connsiteY427" fmla="*/ 530354 h 690192"/>
                  <a:gd name="connsiteX428" fmla="*/ 565849 w 801827"/>
                  <a:gd name="connsiteY428" fmla="*/ 532891 h 690192"/>
                  <a:gd name="connsiteX429" fmla="*/ 558236 w 801827"/>
                  <a:gd name="connsiteY429" fmla="*/ 535429 h 690192"/>
                  <a:gd name="connsiteX430" fmla="*/ 555698 w 801827"/>
                  <a:gd name="connsiteY430" fmla="*/ 537967 h 690192"/>
                  <a:gd name="connsiteX431" fmla="*/ 418698 w 801827"/>
                  <a:gd name="connsiteY431" fmla="*/ 667354 h 690192"/>
                  <a:gd name="connsiteX432" fmla="*/ 416160 w 801827"/>
                  <a:gd name="connsiteY432" fmla="*/ 669892 h 690192"/>
                  <a:gd name="connsiteX433" fmla="*/ 413623 w 801827"/>
                  <a:gd name="connsiteY433" fmla="*/ 672429 h 690192"/>
                  <a:gd name="connsiteX434" fmla="*/ 411085 w 801827"/>
                  <a:gd name="connsiteY434" fmla="*/ 674967 h 690192"/>
                  <a:gd name="connsiteX435" fmla="*/ 408548 w 801827"/>
                  <a:gd name="connsiteY435" fmla="*/ 677504 h 690192"/>
                  <a:gd name="connsiteX436" fmla="*/ 403472 w 801827"/>
                  <a:gd name="connsiteY436" fmla="*/ 682580 h 690192"/>
                  <a:gd name="connsiteX437" fmla="*/ 398397 w 801827"/>
                  <a:gd name="connsiteY437" fmla="*/ 687655 h 690192"/>
                  <a:gd name="connsiteX438" fmla="*/ 383171 w 801827"/>
                  <a:gd name="connsiteY438" fmla="*/ 687655 h 690192"/>
                  <a:gd name="connsiteX439" fmla="*/ 378096 w 801827"/>
                  <a:gd name="connsiteY439" fmla="*/ 690193 h 690192"/>
                  <a:gd name="connsiteX440" fmla="*/ 378096 w 801827"/>
                  <a:gd name="connsiteY440" fmla="*/ 687655 h 690192"/>
                  <a:gd name="connsiteX441" fmla="*/ 375559 w 801827"/>
                  <a:gd name="connsiteY441" fmla="*/ 682580 h 690192"/>
                  <a:gd name="connsiteX442" fmla="*/ 370483 w 801827"/>
                  <a:gd name="connsiteY442" fmla="*/ 677504 h 690192"/>
                  <a:gd name="connsiteX443" fmla="*/ 367945 w 801827"/>
                  <a:gd name="connsiteY443" fmla="*/ 672429 h 690192"/>
                  <a:gd name="connsiteX444" fmla="*/ 365408 w 801827"/>
                  <a:gd name="connsiteY444" fmla="*/ 669892 h 690192"/>
                  <a:gd name="connsiteX445" fmla="*/ 360333 w 801827"/>
                  <a:gd name="connsiteY445" fmla="*/ 667354 h 690192"/>
                  <a:gd name="connsiteX446" fmla="*/ 352720 w 801827"/>
                  <a:gd name="connsiteY446" fmla="*/ 664816 h 690192"/>
                  <a:gd name="connsiteX447" fmla="*/ 345107 w 801827"/>
                  <a:gd name="connsiteY447" fmla="*/ 664816 h 690192"/>
                  <a:gd name="connsiteX448" fmla="*/ 340031 w 801827"/>
                  <a:gd name="connsiteY448" fmla="*/ 662279 h 690192"/>
                  <a:gd name="connsiteX449" fmla="*/ 332419 w 801827"/>
                  <a:gd name="connsiteY449" fmla="*/ 659741 h 690192"/>
                  <a:gd name="connsiteX450" fmla="*/ 322268 w 801827"/>
                  <a:gd name="connsiteY450" fmla="*/ 657203 h 690192"/>
                  <a:gd name="connsiteX451" fmla="*/ 284214 w 801827"/>
                  <a:gd name="connsiteY451" fmla="*/ 657203 h 690192"/>
                  <a:gd name="connsiteX452" fmla="*/ 274064 w 801827"/>
                  <a:gd name="connsiteY452" fmla="*/ 654666 h 690192"/>
                  <a:gd name="connsiteX453" fmla="*/ 263913 w 801827"/>
                  <a:gd name="connsiteY453" fmla="*/ 657203 h 690192"/>
                  <a:gd name="connsiteX454" fmla="*/ 248688 w 801827"/>
                  <a:gd name="connsiteY454" fmla="*/ 662279 h 690192"/>
                  <a:gd name="connsiteX455" fmla="*/ 235999 w 801827"/>
                  <a:gd name="connsiteY455" fmla="*/ 664816 h 690192"/>
                  <a:gd name="connsiteX456" fmla="*/ 225849 w 801827"/>
                  <a:gd name="connsiteY456" fmla="*/ 664816 h 690192"/>
                  <a:gd name="connsiteX457" fmla="*/ 215698 w 801827"/>
                  <a:gd name="connsiteY457" fmla="*/ 662279 h 690192"/>
                  <a:gd name="connsiteX458" fmla="*/ 208085 w 801827"/>
                  <a:gd name="connsiteY458" fmla="*/ 657203 h 690192"/>
                  <a:gd name="connsiteX459" fmla="*/ 203010 w 801827"/>
                  <a:gd name="connsiteY459" fmla="*/ 654666 h 690192"/>
                  <a:gd name="connsiteX460" fmla="*/ 192860 w 801827"/>
                  <a:gd name="connsiteY460" fmla="*/ 649591 h 690192"/>
                  <a:gd name="connsiteX461" fmla="*/ 177634 w 801827"/>
                  <a:gd name="connsiteY461" fmla="*/ 641978 h 690192"/>
                  <a:gd name="connsiteX462" fmla="*/ 167483 w 801827"/>
                  <a:gd name="connsiteY462" fmla="*/ 636902 h 690192"/>
                  <a:gd name="connsiteX463" fmla="*/ 157333 w 801827"/>
                  <a:gd name="connsiteY463" fmla="*/ 626752 h 690192"/>
                  <a:gd name="connsiteX464" fmla="*/ 144645 w 801827"/>
                  <a:gd name="connsiteY464" fmla="*/ 619139 h 690192"/>
                  <a:gd name="connsiteX465" fmla="*/ 137032 w 801827"/>
                  <a:gd name="connsiteY465" fmla="*/ 614064 h 690192"/>
                  <a:gd name="connsiteX466" fmla="*/ 134494 w 801827"/>
                  <a:gd name="connsiteY466" fmla="*/ 611526 h 690192"/>
                  <a:gd name="connsiteX467" fmla="*/ 129419 w 801827"/>
                  <a:gd name="connsiteY467" fmla="*/ 608989 h 690192"/>
                  <a:gd name="connsiteX468" fmla="*/ 121806 w 801827"/>
                  <a:gd name="connsiteY468" fmla="*/ 603913 h 690192"/>
                  <a:gd name="connsiteX469" fmla="*/ 111656 w 801827"/>
                  <a:gd name="connsiteY469" fmla="*/ 601376 h 690192"/>
                  <a:gd name="connsiteX470" fmla="*/ 104043 w 801827"/>
                  <a:gd name="connsiteY470" fmla="*/ 596300 h 690192"/>
                  <a:gd name="connsiteX471" fmla="*/ 98967 w 801827"/>
                  <a:gd name="connsiteY471" fmla="*/ 591225 h 690192"/>
                  <a:gd name="connsiteX472" fmla="*/ 91354 w 801827"/>
                  <a:gd name="connsiteY472" fmla="*/ 586150 h 690192"/>
                  <a:gd name="connsiteX473" fmla="*/ 81204 w 801827"/>
                  <a:gd name="connsiteY473" fmla="*/ 581075 h 690192"/>
                  <a:gd name="connsiteX474" fmla="*/ 68516 w 801827"/>
                  <a:gd name="connsiteY474" fmla="*/ 578537 h 690192"/>
                  <a:gd name="connsiteX475" fmla="*/ 53290 w 801827"/>
                  <a:gd name="connsiteY475" fmla="*/ 573462 h 690192"/>
                  <a:gd name="connsiteX476" fmla="*/ 40602 w 801827"/>
                  <a:gd name="connsiteY476" fmla="*/ 570924 h 690192"/>
                  <a:gd name="connsiteX477" fmla="*/ 27914 w 801827"/>
                  <a:gd name="connsiteY477" fmla="*/ 568386 h 690192"/>
                  <a:gd name="connsiteX478" fmla="*/ 15226 w 801827"/>
                  <a:gd name="connsiteY478" fmla="*/ 565849 h 690192"/>
                  <a:gd name="connsiteX479" fmla="*/ 5075 w 801827"/>
                  <a:gd name="connsiteY479" fmla="*/ 565849 h 690192"/>
                  <a:gd name="connsiteX480" fmla="*/ 5075 w 801827"/>
                  <a:gd name="connsiteY480" fmla="*/ 555698 h 690192"/>
                  <a:gd name="connsiteX481" fmla="*/ 7613 w 801827"/>
                  <a:gd name="connsiteY481" fmla="*/ 550623 h 690192"/>
                  <a:gd name="connsiteX482" fmla="*/ 7613 w 801827"/>
                  <a:gd name="connsiteY482" fmla="*/ 545548 h 690192"/>
                  <a:gd name="connsiteX483" fmla="*/ 2538 w 801827"/>
                  <a:gd name="connsiteY483" fmla="*/ 545548 h 690192"/>
                  <a:gd name="connsiteX484" fmla="*/ 0 w 801827"/>
                  <a:gd name="connsiteY484" fmla="*/ 543010 h 690192"/>
                  <a:gd name="connsiteX485" fmla="*/ 0 w 801827"/>
                  <a:gd name="connsiteY485" fmla="*/ 540473 h 690192"/>
                  <a:gd name="connsiteX486" fmla="*/ 5075 w 801827"/>
                  <a:gd name="connsiteY486" fmla="*/ 540473 h 690192"/>
                  <a:gd name="connsiteX487" fmla="*/ 7613 w 801827"/>
                  <a:gd name="connsiteY487" fmla="*/ 537935 h 690192"/>
                  <a:gd name="connsiteX488" fmla="*/ 10150 w 801827"/>
                  <a:gd name="connsiteY488" fmla="*/ 537935 h 690192"/>
                  <a:gd name="connsiteX489" fmla="*/ 10150 w 801827"/>
                  <a:gd name="connsiteY489" fmla="*/ 535397 h 690192"/>
                  <a:gd name="connsiteX490" fmla="*/ 12688 w 801827"/>
                  <a:gd name="connsiteY490" fmla="*/ 532860 h 690192"/>
                  <a:gd name="connsiteX491" fmla="*/ 15226 w 801827"/>
                  <a:gd name="connsiteY491" fmla="*/ 535397 h 690192"/>
                  <a:gd name="connsiteX492" fmla="*/ 15226 w 801827"/>
                  <a:gd name="connsiteY492" fmla="*/ 540473 h 690192"/>
                  <a:gd name="connsiteX493" fmla="*/ 20301 w 801827"/>
                  <a:gd name="connsiteY493" fmla="*/ 540473 h 690192"/>
                  <a:gd name="connsiteX494" fmla="*/ 20301 w 801827"/>
                  <a:gd name="connsiteY494" fmla="*/ 543010 h 690192"/>
                  <a:gd name="connsiteX495" fmla="*/ 22839 w 801827"/>
                  <a:gd name="connsiteY495" fmla="*/ 543010 h 690192"/>
                  <a:gd name="connsiteX496" fmla="*/ 22839 w 801827"/>
                  <a:gd name="connsiteY496" fmla="*/ 545548 h 690192"/>
                  <a:gd name="connsiteX497" fmla="*/ 25376 w 801827"/>
                  <a:gd name="connsiteY497" fmla="*/ 545548 h 690192"/>
                  <a:gd name="connsiteX498" fmla="*/ 25376 w 801827"/>
                  <a:gd name="connsiteY498" fmla="*/ 548085 h 690192"/>
                  <a:gd name="connsiteX499" fmla="*/ 27914 w 801827"/>
                  <a:gd name="connsiteY499" fmla="*/ 548085 h 690192"/>
                  <a:gd name="connsiteX500" fmla="*/ 27914 w 801827"/>
                  <a:gd name="connsiteY500" fmla="*/ 545548 h 690192"/>
                  <a:gd name="connsiteX501" fmla="*/ 30452 w 801827"/>
                  <a:gd name="connsiteY501" fmla="*/ 540473 h 690192"/>
                  <a:gd name="connsiteX502" fmla="*/ 30452 w 801827"/>
                  <a:gd name="connsiteY502" fmla="*/ 515107 h 690192"/>
                  <a:gd name="connsiteX503" fmla="*/ 27914 w 801827"/>
                  <a:gd name="connsiteY503" fmla="*/ 515107 h 690192"/>
                  <a:gd name="connsiteX504" fmla="*/ 25376 w 801827"/>
                  <a:gd name="connsiteY504" fmla="*/ 517644 h 690192"/>
                  <a:gd name="connsiteX505" fmla="*/ 22839 w 801827"/>
                  <a:gd name="connsiteY505" fmla="*/ 520182 h 690192"/>
                  <a:gd name="connsiteX506" fmla="*/ 20301 w 801827"/>
                  <a:gd name="connsiteY506" fmla="*/ 517644 h 690192"/>
                  <a:gd name="connsiteX507" fmla="*/ 17763 w 801827"/>
                  <a:gd name="connsiteY507" fmla="*/ 512569 h 690192"/>
                  <a:gd name="connsiteX508" fmla="*/ 15226 w 801827"/>
                  <a:gd name="connsiteY508" fmla="*/ 510032 h 690192"/>
                  <a:gd name="connsiteX509" fmla="*/ 15226 w 801827"/>
                  <a:gd name="connsiteY509" fmla="*/ 504956 h 690192"/>
                  <a:gd name="connsiteX510" fmla="*/ 25376 w 801827"/>
                  <a:gd name="connsiteY510" fmla="*/ 504956 h 690192"/>
                  <a:gd name="connsiteX511" fmla="*/ 27914 w 801827"/>
                  <a:gd name="connsiteY511" fmla="*/ 502419 h 690192"/>
                  <a:gd name="connsiteX512" fmla="*/ 25376 w 801827"/>
                  <a:gd name="connsiteY512" fmla="*/ 499881 h 690192"/>
                  <a:gd name="connsiteX513" fmla="*/ 22839 w 801827"/>
                  <a:gd name="connsiteY513" fmla="*/ 497343 h 690192"/>
                  <a:gd name="connsiteX514" fmla="*/ 20301 w 801827"/>
                  <a:gd name="connsiteY514" fmla="*/ 494806 h 690192"/>
                  <a:gd name="connsiteX515" fmla="*/ 25376 w 801827"/>
                  <a:gd name="connsiteY515" fmla="*/ 494806 h 690192"/>
                  <a:gd name="connsiteX516" fmla="*/ 25376 w 801827"/>
                  <a:gd name="connsiteY516" fmla="*/ 497343 h 690192"/>
                  <a:gd name="connsiteX517" fmla="*/ 30452 w 801827"/>
                  <a:gd name="connsiteY517" fmla="*/ 497343 h 690192"/>
                  <a:gd name="connsiteX518" fmla="*/ 30452 w 801827"/>
                  <a:gd name="connsiteY518" fmla="*/ 492268 h 690192"/>
                  <a:gd name="connsiteX519" fmla="*/ 32989 w 801827"/>
                  <a:gd name="connsiteY519" fmla="*/ 492268 h 690192"/>
                  <a:gd name="connsiteX520" fmla="*/ 32989 w 801827"/>
                  <a:gd name="connsiteY520" fmla="*/ 489731 h 690192"/>
                  <a:gd name="connsiteX521" fmla="*/ 35527 w 801827"/>
                  <a:gd name="connsiteY521" fmla="*/ 489731 h 690192"/>
                  <a:gd name="connsiteX522" fmla="*/ 35527 w 801827"/>
                  <a:gd name="connsiteY522" fmla="*/ 492268 h 690192"/>
                  <a:gd name="connsiteX523" fmla="*/ 40602 w 801827"/>
                  <a:gd name="connsiteY523" fmla="*/ 492268 h 690192"/>
                  <a:gd name="connsiteX524" fmla="*/ 40602 w 801827"/>
                  <a:gd name="connsiteY524" fmla="*/ 487193 h 690192"/>
                  <a:gd name="connsiteX525" fmla="*/ 38064 w 801827"/>
                  <a:gd name="connsiteY525" fmla="*/ 484655 h 690192"/>
                  <a:gd name="connsiteX526" fmla="*/ 32989 w 801827"/>
                  <a:gd name="connsiteY526" fmla="*/ 482118 h 690192"/>
                  <a:gd name="connsiteX527" fmla="*/ 30452 w 801827"/>
                  <a:gd name="connsiteY527" fmla="*/ 479580 h 690192"/>
                  <a:gd name="connsiteX528" fmla="*/ 27914 w 801827"/>
                  <a:gd name="connsiteY528" fmla="*/ 479580 h 690192"/>
                  <a:gd name="connsiteX529" fmla="*/ 27914 w 801827"/>
                  <a:gd name="connsiteY529" fmla="*/ 477042 h 690192"/>
                  <a:gd name="connsiteX530" fmla="*/ 38064 w 801827"/>
                  <a:gd name="connsiteY530" fmla="*/ 477042 h 690192"/>
                  <a:gd name="connsiteX531" fmla="*/ 38064 w 801827"/>
                  <a:gd name="connsiteY531" fmla="*/ 474505 h 690192"/>
                  <a:gd name="connsiteX532" fmla="*/ 40602 w 801827"/>
                  <a:gd name="connsiteY532" fmla="*/ 474505 h 690192"/>
                  <a:gd name="connsiteX533" fmla="*/ 43140 w 801827"/>
                  <a:gd name="connsiteY533" fmla="*/ 469430 h 690192"/>
                  <a:gd name="connsiteX534" fmla="*/ 40602 w 801827"/>
                  <a:gd name="connsiteY534" fmla="*/ 466892 h 690192"/>
                  <a:gd name="connsiteX535" fmla="*/ 40602 w 801827"/>
                  <a:gd name="connsiteY535" fmla="*/ 464354 h 690192"/>
                  <a:gd name="connsiteX536" fmla="*/ 50753 w 801827"/>
                  <a:gd name="connsiteY536" fmla="*/ 464354 h 690192"/>
                  <a:gd name="connsiteX537" fmla="*/ 50753 w 801827"/>
                  <a:gd name="connsiteY537" fmla="*/ 466892 h 690192"/>
                  <a:gd name="connsiteX538" fmla="*/ 53290 w 801827"/>
                  <a:gd name="connsiteY538" fmla="*/ 469430 h 690192"/>
                  <a:gd name="connsiteX539" fmla="*/ 50753 w 801827"/>
                  <a:gd name="connsiteY539" fmla="*/ 469430 h 690192"/>
                  <a:gd name="connsiteX540" fmla="*/ 50753 w 801827"/>
                  <a:gd name="connsiteY540" fmla="*/ 477042 h 690192"/>
                  <a:gd name="connsiteX541" fmla="*/ 55828 w 801827"/>
                  <a:gd name="connsiteY541" fmla="*/ 474505 h 690192"/>
                  <a:gd name="connsiteX542" fmla="*/ 58365 w 801827"/>
                  <a:gd name="connsiteY542" fmla="*/ 471967 h 690192"/>
                  <a:gd name="connsiteX543" fmla="*/ 60903 w 801827"/>
                  <a:gd name="connsiteY543" fmla="*/ 469430 h 690192"/>
                  <a:gd name="connsiteX544" fmla="*/ 60903 w 801827"/>
                  <a:gd name="connsiteY544" fmla="*/ 466892 h 690192"/>
                  <a:gd name="connsiteX545" fmla="*/ 65978 w 801827"/>
                  <a:gd name="connsiteY545" fmla="*/ 464354 h 690192"/>
                  <a:gd name="connsiteX546" fmla="*/ 68516 w 801827"/>
                  <a:gd name="connsiteY546" fmla="*/ 461817 h 690192"/>
                  <a:gd name="connsiteX547" fmla="*/ 68516 w 801827"/>
                  <a:gd name="connsiteY547" fmla="*/ 456741 h 690192"/>
                  <a:gd name="connsiteX548" fmla="*/ 71053 w 801827"/>
                  <a:gd name="connsiteY548" fmla="*/ 454204 h 690192"/>
                  <a:gd name="connsiteX549" fmla="*/ 73591 w 801827"/>
                  <a:gd name="connsiteY549" fmla="*/ 454204 h 690192"/>
                  <a:gd name="connsiteX550" fmla="*/ 73591 w 801827"/>
                  <a:gd name="connsiteY550" fmla="*/ 456741 h 690192"/>
                  <a:gd name="connsiteX551" fmla="*/ 76129 w 801827"/>
                  <a:gd name="connsiteY551" fmla="*/ 456741 h 690192"/>
                  <a:gd name="connsiteX552" fmla="*/ 76129 w 801827"/>
                  <a:gd name="connsiteY552" fmla="*/ 451666 h 690192"/>
                  <a:gd name="connsiteX553" fmla="*/ 73591 w 801827"/>
                  <a:gd name="connsiteY553" fmla="*/ 449128 h 690192"/>
                  <a:gd name="connsiteX554" fmla="*/ 71053 w 801827"/>
                  <a:gd name="connsiteY554" fmla="*/ 449128 h 690192"/>
                  <a:gd name="connsiteX555" fmla="*/ 71053 w 801827"/>
                  <a:gd name="connsiteY555" fmla="*/ 446591 h 690192"/>
                  <a:gd name="connsiteX556" fmla="*/ 83742 w 801827"/>
                  <a:gd name="connsiteY556" fmla="*/ 446591 h 690192"/>
                  <a:gd name="connsiteX557" fmla="*/ 83742 w 801827"/>
                  <a:gd name="connsiteY557" fmla="*/ 444053 h 690192"/>
                  <a:gd name="connsiteX558" fmla="*/ 81204 w 801827"/>
                  <a:gd name="connsiteY558" fmla="*/ 444053 h 690192"/>
                  <a:gd name="connsiteX559" fmla="*/ 78666 w 801827"/>
                  <a:gd name="connsiteY559" fmla="*/ 441516 h 690192"/>
                  <a:gd name="connsiteX560" fmla="*/ 78666 w 801827"/>
                  <a:gd name="connsiteY560" fmla="*/ 433903 h 690192"/>
                  <a:gd name="connsiteX561" fmla="*/ 81204 w 801827"/>
                  <a:gd name="connsiteY561" fmla="*/ 433903 h 690192"/>
                  <a:gd name="connsiteX562" fmla="*/ 83742 w 801827"/>
                  <a:gd name="connsiteY562" fmla="*/ 431365 h 690192"/>
                  <a:gd name="connsiteX563" fmla="*/ 88817 w 801827"/>
                  <a:gd name="connsiteY563" fmla="*/ 431365 h 690192"/>
                  <a:gd name="connsiteX564" fmla="*/ 88817 w 801827"/>
                  <a:gd name="connsiteY564" fmla="*/ 428827 h 690192"/>
                  <a:gd name="connsiteX565" fmla="*/ 91354 w 801827"/>
                  <a:gd name="connsiteY565" fmla="*/ 426290 h 690192"/>
                  <a:gd name="connsiteX566" fmla="*/ 88817 w 801827"/>
                  <a:gd name="connsiteY566" fmla="*/ 426290 h 690192"/>
                  <a:gd name="connsiteX567" fmla="*/ 86279 w 801827"/>
                  <a:gd name="connsiteY567" fmla="*/ 423752 h 690192"/>
                  <a:gd name="connsiteX568" fmla="*/ 83742 w 801827"/>
                  <a:gd name="connsiteY568" fmla="*/ 421215 h 690192"/>
                  <a:gd name="connsiteX569" fmla="*/ 81204 w 801827"/>
                  <a:gd name="connsiteY569" fmla="*/ 418677 h 690192"/>
                  <a:gd name="connsiteX570" fmla="*/ 81204 w 801827"/>
                  <a:gd name="connsiteY570" fmla="*/ 408526 h 690192"/>
                  <a:gd name="connsiteX571" fmla="*/ 78666 w 801827"/>
                  <a:gd name="connsiteY571" fmla="*/ 403451 h 690192"/>
                  <a:gd name="connsiteX572" fmla="*/ 78666 w 801827"/>
                  <a:gd name="connsiteY572" fmla="*/ 388225 h 690192"/>
                  <a:gd name="connsiteX573" fmla="*/ 76129 w 801827"/>
                  <a:gd name="connsiteY573" fmla="*/ 385688 h 690192"/>
                  <a:gd name="connsiteX574" fmla="*/ 78666 w 801827"/>
                  <a:gd name="connsiteY574" fmla="*/ 383150 h 690192"/>
                  <a:gd name="connsiteX575" fmla="*/ 81204 w 801827"/>
                  <a:gd name="connsiteY575" fmla="*/ 378075 h 690192"/>
                  <a:gd name="connsiteX576" fmla="*/ 81204 w 801827"/>
                  <a:gd name="connsiteY576" fmla="*/ 375537 h 690192"/>
                  <a:gd name="connsiteX577" fmla="*/ 78666 w 801827"/>
                  <a:gd name="connsiteY577" fmla="*/ 365387 h 690192"/>
                  <a:gd name="connsiteX578" fmla="*/ 76129 w 801827"/>
                  <a:gd name="connsiteY578" fmla="*/ 357774 h 690192"/>
                  <a:gd name="connsiteX579" fmla="*/ 76129 w 801827"/>
                  <a:gd name="connsiteY579" fmla="*/ 350161 h 690192"/>
                  <a:gd name="connsiteX580" fmla="*/ 78666 w 801827"/>
                  <a:gd name="connsiteY580" fmla="*/ 350161 h 690192"/>
                  <a:gd name="connsiteX581" fmla="*/ 83742 w 801827"/>
                  <a:gd name="connsiteY581" fmla="*/ 352699 h 690192"/>
                  <a:gd name="connsiteX582" fmla="*/ 86279 w 801827"/>
                  <a:gd name="connsiteY582" fmla="*/ 352699 h 690192"/>
                  <a:gd name="connsiteX583" fmla="*/ 91354 w 801827"/>
                  <a:gd name="connsiteY583" fmla="*/ 355236 h 690192"/>
                  <a:gd name="connsiteX584" fmla="*/ 93892 w 801827"/>
                  <a:gd name="connsiteY584" fmla="*/ 352699 h 690192"/>
                  <a:gd name="connsiteX585" fmla="*/ 96430 w 801827"/>
                  <a:gd name="connsiteY585" fmla="*/ 350161 h 690192"/>
                  <a:gd name="connsiteX586" fmla="*/ 98967 w 801827"/>
                  <a:gd name="connsiteY586" fmla="*/ 345086 h 690192"/>
                  <a:gd name="connsiteX587" fmla="*/ 96430 w 801827"/>
                  <a:gd name="connsiteY587" fmla="*/ 342548 h 690192"/>
                  <a:gd name="connsiteX588" fmla="*/ 88817 w 801827"/>
                  <a:gd name="connsiteY588" fmla="*/ 342548 h 690192"/>
                  <a:gd name="connsiteX589" fmla="*/ 88817 w 801827"/>
                  <a:gd name="connsiteY589" fmla="*/ 337473 h 690192"/>
                  <a:gd name="connsiteX590" fmla="*/ 93892 w 801827"/>
                  <a:gd name="connsiteY590" fmla="*/ 337473 h 690192"/>
                  <a:gd name="connsiteX591" fmla="*/ 98967 w 801827"/>
                  <a:gd name="connsiteY591" fmla="*/ 340010 h 690192"/>
                  <a:gd name="connsiteX592" fmla="*/ 101505 w 801827"/>
                  <a:gd name="connsiteY592" fmla="*/ 340010 h 690192"/>
                  <a:gd name="connsiteX593" fmla="*/ 101505 w 801827"/>
                  <a:gd name="connsiteY593" fmla="*/ 334935 h 690192"/>
                  <a:gd name="connsiteX594" fmla="*/ 98967 w 801827"/>
                  <a:gd name="connsiteY594" fmla="*/ 332398 h 690192"/>
                  <a:gd name="connsiteX595" fmla="*/ 98967 w 801827"/>
                  <a:gd name="connsiteY595" fmla="*/ 329860 h 690192"/>
                  <a:gd name="connsiteX596" fmla="*/ 101505 w 801827"/>
                  <a:gd name="connsiteY596" fmla="*/ 329860 h 690192"/>
                  <a:gd name="connsiteX597" fmla="*/ 104043 w 801827"/>
                  <a:gd name="connsiteY597" fmla="*/ 327322 h 690192"/>
                  <a:gd name="connsiteX598" fmla="*/ 104043 w 801827"/>
                  <a:gd name="connsiteY598" fmla="*/ 319709 h 690192"/>
                  <a:gd name="connsiteX599" fmla="*/ 106580 w 801827"/>
                  <a:gd name="connsiteY599" fmla="*/ 319709 h 69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</a:cxnLst>
                <a:rect l="l" t="t" r="r" b="b"/>
                <a:pathLst>
                  <a:path w="801827" h="690192">
                    <a:moveTo>
                      <a:pt x="106527" y="319731"/>
                    </a:moveTo>
                    <a:lnTo>
                      <a:pt x="109065" y="317193"/>
                    </a:lnTo>
                    <a:lnTo>
                      <a:pt x="106527" y="312118"/>
                    </a:lnTo>
                    <a:lnTo>
                      <a:pt x="106527" y="309580"/>
                    </a:lnTo>
                    <a:lnTo>
                      <a:pt x="103990" y="307042"/>
                    </a:lnTo>
                    <a:lnTo>
                      <a:pt x="101452" y="304505"/>
                    </a:lnTo>
                    <a:lnTo>
                      <a:pt x="101452" y="296892"/>
                    </a:lnTo>
                    <a:lnTo>
                      <a:pt x="109065" y="296892"/>
                    </a:lnTo>
                    <a:lnTo>
                      <a:pt x="109065" y="307042"/>
                    </a:lnTo>
                    <a:lnTo>
                      <a:pt x="111603" y="309580"/>
                    </a:lnTo>
                    <a:lnTo>
                      <a:pt x="114140" y="309580"/>
                    </a:lnTo>
                    <a:lnTo>
                      <a:pt x="114140" y="307042"/>
                    </a:lnTo>
                    <a:lnTo>
                      <a:pt x="116678" y="304505"/>
                    </a:lnTo>
                    <a:lnTo>
                      <a:pt x="116678" y="301967"/>
                    </a:lnTo>
                    <a:lnTo>
                      <a:pt x="119216" y="299430"/>
                    </a:lnTo>
                    <a:lnTo>
                      <a:pt x="119216" y="291817"/>
                    </a:lnTo>
                    <a:lnTo>
                      <a:pt x="116678" y="291817"/>
                    </a:lnTo>
                    <a:lnTo>
                      <a:pt x="116678" y="289279"/>
                    </a:lnTo>
                    <a:lnTo>
                      <a:pt x="111603" y="289279"/>
                    </a:lnTo>
                    <a:lnTo>
                      <a:pt x="109065" y="286741"/>
                    </a:lnTo>
                    <a:lnTo>
                      <a:pt x="109065" y="281666"/>
                    </a:lnTo>
                    <a:lnTo>
                      <a:pt x="114140" y="281666"/>
                    </a:lnTo>
                    <a:lnTo>
                      <a:pt x="116678" y="284204"/>
                    </a:lnTo>
                    <a:lnTo>
                      <a:pt x="116678" y="286741"/>
                    </a:lnTo>
                    <a:lnTo>
                      <a:pt x="119216" y="289279"/>
                    </a:lnTo>
                    <a:lnTo>
                      <a:pt x="121753" y="289279"/>
                    </a:lnTo>
                    <a:lnTo>
                      <a:pt x="126828" y="284204"/>
                    </a:lnTo>
                    <a:lnTo>
                      <a:pt x="134441" y="284204"/>
                    </a:lnTo>
                    <a:lnTo>
                      <a:pt x="136979" y="281666"/>
                    </a:lnTo>
                    <a:lnTo>
                      <a:pt x="139517" y="279129"/>
                    </a:lnTo>
                    <a:lnTo>
                      <a:pt x="139517" y="271516"/>
                    </a:lnTo>
                    <a:lnTo>
                      <a:pt x="134441" y="268978"/>
                    </a:lnTo>
                    <a:lnTo>
                      <a:pt x="131904" y="266440"/>
                    </a:lnTo>
                    <a:lnTo>
                      <a:pt x="129366" y="266440"/>
                    </a:lnTo>
                    <a:lnTo>
                      <a:pt x="124291" y="268978"/>
                    </a:lnTo>
                    <a:lnTo>
                      <a:pt x="124291" y="271516"/>
                    </a:lnTo>
                    <a:lnTo>
                      <a:pt x="119216" y="268978"/>
                    </a:lnTo>
                    <a:lnTo>
                      <a:pt x="116678" y="268978"/>
                    </a:lnTo>
                    <a:lnTo>
                      <a:pt x="116678" y="263903"/>
                    </a:lnTo>
                    <a:lnTo>
                      <a:pt x="119216" y="263903"/>
                    </a:lnTo>
                    <a:lnTo>
                      <a:pt x="116678" y="261365"/>
                    </a:lnTo>
                    <a:lnTo>
                      <a:pt x="114140" y="258828"/>
                    </a:lnTo>
                    <a:lnTo>
                      <a:pt x="114140" y="256290"/>
                    </a:lnTo>
                    <a:lnTo>
                      <a:pt x="119216" y="256290"/>
                    </a:lnTo>
                    <a:lnTo>
                      <a:pt x="121753" y="253752"/>
                    </a:lnTo>
                    <a:lnTo>
                      <a:pt x="121753" y="251215"/>
                    </a:lnTo>
                    <a:lnTo>
                      <a:pt x="119216" y="248677"/>
                    </a:lnTo>
                    <a:lnTo>
                      <a:pt x="119216" y="241064"/>
                    </a:lnTo>
                    <a:lnTo>
                      <a:pt x="116678" y="238526"/>
                    </a:lnTo>
                    <a:lnTo>
                      <a:pt x="116678" y="228376"/>
                    </a:lnTo>
                    <a:lnTo>
                      <a:pt x="124291" y="228376"/>
                    </a:lnTo>
                    <a:lnTo>
                      <a:pt x="126828" y="230914"/>
                    </a:lnTo>
                    <a:lnTo>
                      <a:pt x="129366" y="233451"/>
                    </a:lnTo>
                    <a:lnTo>
                      <a:pt x="131904" y="233451"/>
                    </a:lnTo>
                    <a:lnTo>
                      <a:pt x="136979" y="230914"/>
                    </a:lnTo>
                    <a:lnTo>
                      <a:pt x="139517" y="233451"/>
                    </a:lnTo>
                    <a:lnTo>
                      <a:pt x="139517" y="238526"/>
                    </a:lnTo>
                    <a:lnTo>
                      <a:pt x="136979" y="241064"/>
                    </a:lnTo>
                    <a:lnTo>
                      <a:pt x="139517" y="241064"/>
                    </a:lnTo>
                    <a:lnTo>
                      <a:pt x="139517" y="243602"/>
                    </a:lnTo>
                    <a:lnTo>
                      <a:pt x="142054" y="241064"/>
                    </a:lnTo>
                    <a:lnTo>
                      <a:pt x="144592" y="235989"/>
                    </a:lnTo>
                    <a:lnTo>
                      <a:pt x="147129" y="233451"/>
                    </a:lnTo>
                    <a:lnTo>
                      <a:pt x="149667" y="228376"/>
                    </a:lnTo>
                    <a:lnTo>
                      <a:pt x="147129" y="225838"/>
                    </a:lnTo>
                    <a:lnTo>
                      <a:pt x="144592" y="225838"/>
                    </a:lnTo>
                    <a:lnTo>
                      <a:pt x="139517" y="223301"/>
                    </a:lnTo>
                    <a:lnTo>
                      <a:pt x="139517" y="220763"/>
                    </a:lnTo>
                    <a:lnTo>
                      <a:pt x="142054" y="218225"/>
                    </a:lnTo>
                    <a:lnTo>
                      <a:pt x="152205" y="218225"/>
                    </a:lnTo>
                    <a:lnTo>
                      <a:pt x="154742" y="220763"/>
                    </a:lnTo>
                    <a:lnTo>
                      <a:pt x="172495" y="220763"/>
                    </a:lnTo>
                    <a:lnTo>
                      <a:pt x="175033" y="218225"/>
                    </a:lnTo>
                    <a:lnTo>
                      <a:pt x="177571" y="215688"/>
                    </a:lnTo>
                    <a:lnTo>
                      <a:pt x="180108" y="213150"/>
                    </a:lnTo>
                    <a:lnTo>
                      <a:pt x="180108" y="210613"/>
                    </a:lnTo>
                    <a:lnTo>
                      <a:pt x="182646" y="210613"/>
                    </a:lnTo>
                    <a:lnTo>
                      <a:pt x="185183" y="213150"/>
                    </a:lnTo>
                    <a:lnTo>
                      <a:pt x="185183" y="215688"/>
                    </a:lnTo>
                    <a:lnTo>
                      <a:pt x="187721" y="218225"/>
                    </a:lnTo>
                    <a:lnTo>
                      <a:pt x="190259" y="218225"/>
                    </a:lnTo>
                    <a:lnTo>
                      <a:pt x="190259" y="215688"/>
                    </a:lnTo>
                    <a:lnTo>
                      <a:pt x="192796" y="208075"/>
                    </a:lnTo>
                    <a:lnTo>
                      <a:pt x="192796" y="205537"/>
                    </a:lnTo>
                    <a:lnTo>
                      <a:pt x="195334" y="205537"/>
                    </a:lnTo>
                    <a:lnTo>
                      <a:pt x="195334" y="208075"/>
                    </a:lnTo>
                    <a:lnTo>
                      <a:pt x="197871" y="210613"/>
                    </a:lnTo>
                    <a:lnTo>
                      <a:pt x="197871" y="215688"/>
                    </a:lnTo>
                    <a:lnTo>
                      <a:pt x="200409" y="215688"/>
                    </a:lnTo>
                    <a:lnTo>
                      <a:pt x="202947" y="213150"/>
                    </a:lnTo>
                    <a:lnTo>
                      <a:pt x="210560" y="208075"/>
                    </a:lnTo>
                    <a:lnTo>
                      <a:pt x="213097" y="205537"/>
                    </a:lnTo>
                    <a:lnTo>
                      <a:pt x="215635" y="208075"/>
                    </a:lnTo>
                    <a:lnTo>
                      <a:pt x="218173" y="208075"/>
                    </a:lnTo>
                    <a:lnTo>
                      <a:pt x="218173" y="210613"/>
                    </a:lnTo>
                    <a:lnTo>
                      <a:pt x="213097" y="213150"/>
                    </a:lnTo>
                    <a:lnTo>
                      <a:pt x="208022" y="215688"/>
                    </a:lnTo>
                    <a:lnTo>
                      <a:pt x="205484" y="218225"/>
                    </a:lnTo>
                    <a:lnTo>
                      <a:pt x="205484" y="225838"/>
                    </a:lnTo>
                    <a:lnTo>
                      <a:pt x="208022" y="228376"/>
                    </a:lnTo>
                    <a:lnTo>
                      <a:pt x="210560" y="230914"/>
                    </a:lnTo>
                    <a:lnTo>
                      <a:pt x="215635" y="230914"/>
                    </a:lnTo>
                    <a:lnTo>
                      <a:pt x="218173" y="228376"/>
                    </a:lnTo>
                    <a:lnTo>
                      <a:pt x="220710" y="228376"/>
                    </a:lnTo>
                    <a:lnTo>
                      <a:pt x="220710" y="233451"/>
                    </a:lnTo>
                    <a:lnTo>
                      <a:pt x="223248" y="238526"/>
                    </a:lnTo>
                    <a:lnTo>
                      <a:pt x="225785" y="235989"/>
                    </a:lnTo>
                    <a:lnTo>
                      <a:pt x="230861" y="235989"/>
                    </a:lnTo>
                    <a:lnTo>
                      <a:pt x="235936" y="233451"/>
                    </a:lnTo>
                    <a:lnTo>
                      <a:pt x="235936" y="228376"/>
                    </a:lnTo>
                    <a:lnTo>
                      <a:pt x="238474" y="228376"/>
                    </a:lnTo>
                    <a:lnTo>
                      <a:pt x="238474" y="225838"/>
                    </a:lnTo>
                    <a:lnTo>
                      <a:pt x="241011" y="225838"/>
                    </a:lnTo>
                    <a:lnTo>
                      <a:pt x="243549" y="228376"/>
                    </a:lnTo>
                    <a:lnTo>
                      <a:pt x="246087" y="230914"/>
                    </a:lnTo>
                    <a:lnTo>
                      <a:pt x="248624" y="233451"/>
                    </a:lnTo>
                    <a:lnTo>
                      <a:pt x="253699" y="233451"/>
                    </a:lnTo>
                    <a:lnTo>
                      <a:pt x="256237" y="230914"/>
                    </a:lnTo>
                    <a:lnTo>
                      <a:pt x="261312" y="230914"/>
                    </a:lnTo>
                    <a:lnTo>
                      <a:pt x="263850" y="233451"/>
                    </a:lnTo>
                    <a:lnTo>
                      <a:pt x="268925" y="230914"/>
                    </a:lnTo>
                    <a:lnTo>
                      <a:pt x="266388" y="230914"/>
                    </a:lnTo>
                    <a:lnTo>
                      <a:pt x="268925" y="220763"/>
                    </a:lnTo>
                    <a:lnTo>
                      <a:pt x="268925" y="218225"/>
                    </a:lnTo>
                    <a:lnTo>
                      <a:pt x="274000" y="210613"/>
                    </a:lnTo>
                    <a:lnTo>
                      <a:pt x="276538" y="208075"/>
                    </a:lnTo>
                    <a:lnTo>
                      <a:pt x="276538" y="205537"/>
                    </a:lnTo>
                    <a:lnTo>
                      <a:pt x="274000" y="203000"/>
                    </a:lnTo>
                    <a:lnTo>
                      <a:pt x="274000" y="197924"/>
                    </a:lnTo>
                    <a:lnTo>
                      <a:pt x="271463" y="187774"/>
                    </a:lnTo>
                    <a:lnTo>
                      <a:pt x="271463" y="180161"/>
                    </a:lnTo>
                    <a:lnTo>
                      <a:pt x="276538" y="177623"/>
                    </a:lnTo>
                    <a:lnTo>
                      <a:pt x="276538" y="180161"/>
                    </a:lnTo>
                    <a:lnTo>
                      <a:pt x="279076" y="182699"/>
                    </a:lnTo>
                    <a:lnTo>
                      <a:pt x="281613" y="185236"/>
                    </a:lnTo>
                    <a:lnTo>
                      <a:pt x="281613" y="187774"/>
                    </a:lnTo>
                    <a:lnTo>
                      <a:pt x="286688" y="187774"/>
                    </a:lnTo>
                    <a:lnTo>
                      <a:pt x="289226" y="185236"/>
                    </a:lnTo>
                    <a:lnTo>
                      <a:pt x="304452" y="185236"/>
                    </a:lnTo>
                    <a:lnTo>
                      <a:pt x="304452" y="187774"/>
                    </a:lnTo>
                    <a:lnTo>
                      <a:pt x="306989" y="187774"/>
                    </a:lnTo>
                    <a:lnTo>
                      <a:pt x="306989" y="190312"/>
                    </a:lnTo>
                    <a:lnTo>
                      <a:pt x="309527" y="190312"/>
                    </a:lnTo>
                    <a:lnTo>
                      <a:pt x="309527" y="200462"/>
                    </a:lnTo>
                    <a:lnTo>
                      <a:pt x="314603" y="200462"/>
                    </a:lnTo>
                    <a:lnTo>
                      <a:pt x="317140" y="197924"/>
                    </a:lnTo>
                    <a:lnTo>
                      <a:pt x="317140" y="195387"/>
                    </a:lnTo>
                    <a:lnTo>
                      <a:pt x="319677" y="192849"/>
                    </a:lnTo>
                    <a:lnTo>
                      <a:pt x="324753" y="192849"/>
                    </a:lnTo>
                    <a:lnTo>
                      <a:pt x="327291" y="195387"/>
                    </a:lnTo>
                    <a:lnTo>
                      <a:pt x="329828" y="195387"/>
                    </a:lnTo>
                    <a:lnTo>
                      <a:pt x="329828" y="197924"/>
                    </a:lnTo>
                    <a:lnTo>
                      <a:pt x="327291" y="197924"/>
                    </a:lnTo>
                    <a:lnTo>
                      <a:pt x="324753" y="200462"/>
                    </a:lnTo>
                    <a:lnTo>
                      <a:pt x="324753" y="203000"/>
                    </a:lnTo>
                    <a:lnTo>
                      <a:pt x="327291" y="205537"/>
                    </a:lnTo>
                    <a:lnTo>
                      <a:pt x="332366" y="203000"/>
                    </a:lnTo>
                    <a:lnTo>
                      <a:pt x="339979" y="200462"/>
                    </a:lnTo>
                    <a:lnTo>
                      <a:pt x="347592" y="197924"/>
                    </a:lnTo>
                    <a:lnTo>
                      <a:pt x="352667" y="200462"/>
                    </a:lnTo>
                    <a:lnTo>
                      <a:pt x="352667" y="208075"/>
                    </a:lnTo>
                    <a:lnTo>
                      <a:pt x="362817" y="208075"/>
                    </a:lnTo>
                    <a:lnTo>
                      <a:pt x="362817" y="210613"/>
                    </a:lnTo>
                    <a:lnTo>
                      <a:pt x="365355" y="215688"/>
                    </a:lnTo>
                    <a:lnTo>
                      <a:pt x="367893" y="213150"/>
                    </a:lnTo>
                    <a:lnTo>
                      <a:pt x="372968" y="210613"/>
                    </a:lnTo>
                    <a:lnTo>
                      <a:pt x="375506" y="208075"/>
                    </a:lnTo>
                    <a:lnTo>
                      <a:pt x="378043" y="208075"/>
                    </a:lnTo>
                    <a:lnTo>
                      <a:pt x="380581" y="205537"/>
                    </a:lnTo>
                    <a:lnTo>
                      <a:pt x="380581" y="200462"/>
                    </a:lnTo>
                    <a:lnTo>
                      <a:pt x="383118" y="197924"/>
                    </a:lnTo>
                    <a:lnTo>
                      <a:pt x="385656" y="195387"/>
                    </a:lnTo>
                    <a:lnTo>
                      <a:pt x="393269" y="195387"/>
                    </a:lnTo>
                    <a:lnTo>
                      <a:pt x="405957" y="190312"/>
                    </a:lnTo>
                    <a:lnTo>
                      <a:pt x="416108" y="185236"/>
                    </a:lnTo>
                    <a:lnTo>
                      <a:pt x="416108" y="177623"/>
                    </a:lnTo>
                    <a:lnTo>
                      <a:pt x="418645" y="172548"/>
                    </a:lnTo>
                    <a:lnTo>
                      <a:pt x="418645" y="170011"/>
                    </a:lnTo>
                    <a:lnTo>
                      <a:pt x="423720" y="167473"/>
                    </a:lnTo>
                    <a:lnTo>
                      <a:pt x="426258" y="167473"/>
                    </a:lnTo>
                    <a:lnTo>
                      <a:pt x="433871" y="170011"/>
                    </a:lnTo>
                    <a:lnTo>
                      <a:pt x="436408" y="167473"/>
                    </a:lnTo>
                    <a:lnTo>
                      <a:pt x="436408" y="162398"/>
                    </a:lnTo>
                    <a:lnTo>
                      <a:pt x="431334" y="159860"/>
                    </a:lnTo>
                    <a:lnTo>
                      <a:pt x="431334" y="154785"/>
                    </a:lnTo>
                    <a:lnTo>
                      <a:pt x="433871" y="149709"/>
                    </a:lnTo>
                    <a:lnTo>
                      <a:pt x="433871" y="139559"/>
                    </a:lnTo>
                    <a:lnTo>
                      <a:pt x="431334" y="137021"/>
                    </a:lnTo>
                    <a:lnTo>
                      <a:pt x="433871" y="134484"/>
                    </a:lnTo>
                    <a:lnTo>
                      <a:pt x="436408" y="131946"/>
                    </a:lnTo>
                    <a:lnTo>
                      <a:pt x="438946" y="131946"/>
                    </a:lnTo>
                    <a:lnTo>
                      <a:pt x="444022" y="129408"/>
                    </a:lnTo>
                    <a:lnTo>
                      <a:pt x="449097" y="129408"/>
                    </a:lnTo>
                    <a:lnTo>
                      <a:pt x="451634" y="124333"/>
                    </a:lnTo>
                    <a:lnTo>
                      <a:pt x="451634" y="121796"/>
                    </a:lnTo>
                    <a:lnTo>
                      <a:pt x="449097" y="119258"/>
                    </a:lnTo>
                    <a:lnTo>
                      <a:pt x="446559" y="114183"/>
                    </a:lnTo>
                    <a:lnTo>
                      <a:pt x="446559" y="106570"/>
                    </a:lnTo>
                    <a:lnTo>
                      <a:pt x="444022" y="101495"/>
                    </a:lnTo>
                    <a:lnTo>
                      <a:pt x="444022" y="93882"/>
                    </a:lnTo>
                    <a:lnTo>
                      <a:pt x="456710" y="93882"/>
                    </a:lnTo>
                    <a:lnTo>
                      <a:pt x="459247" y="91344"/>
                    </a:lnTo>
                    <a:lnTo>
                      <a:pt x="461785" y="91344"/>
                    </a:lnTo>
                    <a:lnTo>
                      <a:pt x="461785" y="88806"/>
                    </a:lnTo>
                    <a:lnTo>
                      <a:pt x="466860" y="88806"/>
                    </a:lnTo>
                    <a:lnTo>
                      <a:pt x="469398" y="91344"/>
                    </a:lnTo>
                    <a:lnTo>
                      <a:pt x="471935" y="91344"/>
                    </a:lnTo>
                    <a:lnTo>
                      <a:pt x="474473" y="88806"/>
                    </a:lnTo>
                    <a:lnTo>
                      <a:pt x="477011" y="86269"/>
                    </a:lnTo>
                    <a:lnTo>
                      <a:pt x="482086" y="86269"/>
                    </a:lnTo>
                    <a:lnTo>
                      <a:pt x="482086" y="88806"/>
                    </a:lnTo>
                    <a:lnTo>
                      <a:pt x="484623" y="88806"/>
                    </a:lnTo>
                    <a:lnTo>
                      <a:pt x="487161" y="81194"/>
                    </a:lnTo>
                    <a:lnTo>
                      <a:pt x="492236" y="78656"/>
                    </a:lnTo>
                    <a:lnTo>
                      <a:pt x="494774" y="81194"/>
                    </a:lnTo>
                    <a:lnTo>
                      <a:pt x="497312" y="83731"/>
                    </a:lnTo>
                    <a:lnTo>
                      <a:pt x="499849" y="86269"/>
                    </a:lnTo>
                    <a:lnTo>
                      <a:pt x="502387" y="88806"/>
                    </a:lnTo>
                    <a:lnTo>
                      <a:pt x="504925" y="91344"/>
                    </a:lnTo>
                    <a:lnTo>
                      <a:pt x="507462" y="91344"/>
                    </a:lnTo>
                    <a:lnTo>
                      <a:pt x="507462" y="93882"/>
                    </a:lnTo>
                    <a:lnTo>
                      <a:pt x="512537" y="93882"/>
                    </a:lnTo>
                    <a:lnTo>
                      <a:pt x="517613" y="88806"/>
                    </a:lnTo>
                    <a:lnTo>
                      <a:pt x="520151" y="83731"/>
                    </a:lnTo>
                    <a:lnTo>
                      <a:pt x="522688" y="83731"/>
                    </a:lnTo>
                    <a:lnTo>
                      <a:pt x="522688" y="81194"/>
                    </a:lnTo>
                    <a:lnTo>
                      <a:pt x="525225" y="81194"/>
                    </a:lnTo>
                    <a:lnTo>
                      <a:pt x="525225" y="83731"/>
                    </a:lnTo>
                    <a:lnTo>
                      <a:pt x="527763" y="83731"/>
                    </a:lnTo>
                    <a:lnTo>
                      <a:pt x="530301" y="86269"/>
                    </a:lnTo>
                    <a:lnTo>
                      <a:pt x="537914" y="86269"/>
                    </a:lnTo>
                    <a:lnTo>
                      <a:pt x="540451" y="83731"/>
                    </a:lnTo>
                    <a:lnTo>
                      <a:pt x="540451" y="81194"/>
                    </a:lnTo>
                    <a:lnTo>
                      <a:pt x="537914" y="78656"/>
                    </a:lnTo>
                    <a:lnTo>
                      <a:pt x="537914" y="71043"/>
                    </a:lnTo>
                    <a:lnTo>
                      <a:pt x="553139" y="71043"/>
                    </a:lnTo>
                    <a:lnTo>
                      <a:pt x="555677" y="73581"/>
                    </a:lnTo>
                    <a:lnTo>
                      <a:pt x="558215" y="76118"/>
                    </a:lnTo>
                    <a:lnTo>
                      <a:pt x="558215" y="78656"/>
                    </a:lnTo>
                    <a:lnTo>
                      <a:pt x="563290" y="78656"/>
                    </a:lnTo>
                    <a:lnTo>
                      <a:pt x="565828" y="76118"/>
                    </a:lnTo>
                    <a:lnTo>
                      <a:pt x="568365" y="76118"/>
                    </a:lnTo>
                    <a:lnTo>
                      <a:pt x="570903" y="71043"/>
                    </a:lnTo>
                    <a:lnTo>
                      <a:pt x="573441" y="65968"/>
                    </a:lnTo>
                    <a:lnTo>
                      <a:pt x="588666" y="65968"/>
                    </a:lnTo>
                    <a:lnTo>
                      <a:pt x="591204" y="63430"/>
                    </a:lnTo>
                    <a:lnTo>
                      <a:pt x="598817" y="60893"/>
                    </a:lnTo>
                    <a:lnTo>
                      <a:pt x="601354" y="58355"/>
                    </a:lnTo>
                    <a:lnTo>
                      <a:pt x="601354" y="55817"/>
                    </a:lnTo>
                    <a:lnTo>
                      <a:pt x="598817" y="53280"/>
                    </a:lnTo>
                    <a:lnTo>
                      <a:pt x="598817" y="50742"/>
                    </a:lnTo>
                    <a:lnTo>
                      <a:pt x="601354" y="50742"/>
                    </a:lnTo>
                    <a:lnTo>
                      <a:pt x="601354" y="48204"/>
                    </a:lnTo>
                    <a:lnTo>
                      <a:pt x="603892" y="48204"/>
                    </a:lnTo>
                    <a:lnTo>
                      <a:pt x="606430" y="50742"/>
                    </a:lnTo>
                    <a:lnTo>
                      <a:pt x="608967" y="53280"/>
                    </a:lnTo>
                    <a:lnTo>
                      <a:pt x="611505" y="53280"/>
                    </a:lnTo>
                    <a:lnTo>
                      <a:pt x="614042" y="50742"/>
                    </a:lnTo>
                    <a:lnTo>
                      <a:pt x="614042" y="25376"/>
                    </a:lnTo>
                    <a:lnTo>
                      <a:pt x="616580" y="22839"/>
                    </a:lnTo>
                    <a:lnTo>
                      <a:pt x="619118" y="22839"/>
                    </a:lnTo>
                    <a:lnTo>
                      <a:pt x="621656" y="27914"/>
                    </a:lnTo>
                    <a:lnTo>
                      <a:pt x="626731" y="27914"/>
                    </a:lnTo>
                    <a:lnTo>
                      <a:pt x="629268" y="25376"/>
                    </a:lnTo>
                    <a:lnTo>
                      <a:pt x="629268" y="17763"/>
                    </a:lnTo>
                    <a:lnTo>
                      <a:pt x="626731" y="12688"/>
                    </a:lnTo>
                    <a:lnTo>
                      <a:pt x="626731" y="7613"/>
                    </a:lnTo>
                    <a:lnTo>
                      <a:pt x="629268" y="2538"/>
                    </a:lnTo>
                    <a:lnTo>
                      <a:pt x="639419" y="2538"/>
                    </a:lnTo>
                    <a:lnTo>
                      <a:pt x="644494" y="0"/>
                    </a:lnTo>
                    <a:lnTo>
                      <a:pt x="649569" y="0"/>
                    </a:lnTo>
                    <a:lnTo>
                      <a:pt x="649569" y="10151"/>
                    </a:lnTo>
                    <a:lnTo>
                      <a:pt x="654645" y="10151"/>
                    </a:lnTo>
                    <a:lnTo>
                      <a:pt x="659720" y="7613"/>
                    </a:lnTo>
                    <a:lnTo>
                      <a:pt x="664795" y="10151"/>
                    </a:lnTo>
                    <a:lnTo>
                      <a:pt x="669870" y="10151"/>
                    </a:lnTo>
                    <a:lnTo>
                      <a:pt x="669870" y="12688"/>
                    </a:lnTo>
                    <a:lnTo>
                      <a:pt x="667333" y="15226"/>
                    </a:lnTo>
                    <a:lnTo>
                      <a:pt x="667333" y="17763"/>
                    </a:lnTo>
                    <a:lnTo>
                      <a:pt x="669870" y="20301"/>
                    </a:lnTo>
                    <a:lnTo>
                      <a:pt x="672408" y="20301"/>
                    </a:lnTo>
                    <a:lnTo>
                      <a:pt x="674946" y="17763"/>
                    </a:lnTo>
                    <a:lnTo>
                      <a:pt x="677483" y="15226"/>
                    </a:lnTo>
                    <a:lnTo>
                      <a:pt x="680021" y="15226"/>
                    </a:lnTo>
                    <a:lnTo>
                      <a:pt x="682559" y="17763"/>
                    </a:lnTo>
                    <a:lnTo>
                      <a:pt x="685096" y="20301"/>
                    </a:lnTo>
                    <a:lnTo>
                      <a:pt x="685096" y="22839"/>
                    </a:lnTo>
                    <a:lnTo>
                      <a:pt x="687634" y="22839"/>
                    </a:lnTo>
                    <a:lnTo>
                      <a:pt x="687634" y="25376"/>
                    </a:lnTo>
                    <a:lnTo>
                      <a:pt x="690171" y="27914"/>
                    </a:lnTo>
                    <a:lnTo>
                      <a:pt x="690171" y="30452"/>
                    </a:lnTo>
                    <a:lnTo>
                      <a:pt x="692709" y="30452"/>
                    </a:lnTo>
                    <a:lnTo>
                      <a:pt x="692709" y="32989"/>
                    </a:lnTo>
                    <a:lnTo>
                      <a:pt x="695247" y="35527"/>
                    </a:lnTo>
                    <a:lnTo>
                      <a:pt x="695247" y="40602"/>
                    </a:lnTo>
                    <a:lnTo>
                      <a:pt x="697784" y="43140"/>
                    </a:lnTo>
                    <a:lnTo>
                      <a:pt x="700322" y="45677"/>
                    </a:lnTo>
                    <a:lnTo>
                      <a:pt x="700322" y="50753"/>
                    </a:lnTo>
                    <a:lnTo>
                      <a:pt x="702859" y="50753"/>
                    </a:lnTo>
                    <a:lnTo>
                      <a:pt x="702859" y="55828"/>
                    </a:lnTo>
                    <a:lnTo>
                      <a:pt x="705397" y="58365"/>
                    </a:lnTo>
                    <a:lnTo>
                      <a:pt x="707935" y="60903"/>
                    </a:lnTo>
                    <a:lnTo>
                      <a:pt x="710473" y="63441"/>
                    </a:lnTo>
                    <a:lnTo>
                      <a:pt x="710473" y="65978"/>
                    </a:lnTo>
                    <a:lnTo>
                      <a:pt x="713010" y="68516"/>
                    </a:lnTo>
                    <a:lnTo>
                      <a:pt x="715548" y="71054"/>
                    </a:lnTo>
                    <a:lnTo>
                      <a:pt x="715548" y="73591"/>
                    </a:lnTo>
                    <a:lnTo>
                      <a:pt x="718085" y="73591"/>
                    </a:lnTo>
                    <a:lnTo>
                      <a:pt x="720623" y="78666"/>
                    </a:lnTo>
                    <a:lnTo>
                      <a:pt x="723161" y="78666"/>
                    </a:lnTo>
                    <a:lnTo>
                      <a:pt x="723161" y="81204"/>
                    </a:lnTo>
                    <a:lnTo>
                      <a:pt x="725698" y="81204"/>
                    </a:lnTo>
                    <a:lnTo>
                      <a:pt x="725698" y="83742"/>
                    </a:lnTo>
                    <a:lnTo>
                      <a:pt x="728236" y="86279"/>
                    </a:lnTo>
                    <a:lnTo>
                      <a:pt x="730773" y="88817"/>
                    </a:lnTo>
                    <a:lnTo>
                      <a:pt x="733311" y="91355"/>
                    </a:lnTo>
                    <a:lnTo>
                      <a:pt x="733311" y="93892"/>
                    </a:lnTo>
                    <a:lnTo>
                      <a:pt x="735849" y="96430"/>
                    </a:lnTo>
                    <a:lnTo>
                      <a:pt x="738386" y="96430"/>
                    </a:lnTo>
                    <a:lnTo>
                      <a:pt x="738386" y="98968"/>
                    </a:lnTo>
                    <a:lnTo>
                      <a:pt x="740924" y="98968"/>
                    </a:lnTo>
                    <a:lnTo>
                      <a:pt x="743462" y="101505"/>
                    </a:lnTo>
                    <a:lnTo>
                      <a:pt x="743462" y="104043"/>
                    </a:lnTo>
                    <a:lnTo>
                      <a:pt x="745999" y="104043"/>
                    </a:lnTo>
                    <a:lnTo>
                      <a:pt x="748537" y="106580"/>
                    </a:lnTo>
                    <a:lnTo>
                      <a:pt x="751075" y="106580"/>
                    </a:lnTo>
                    <a:lnTo>
                      <a:pt x="753612" y="109118"/>
                    </a:lnTo>
                    <a:lnTo>
                      <a:pt x="756150" y="111656"/>
                    </a:lnTo>
                    <a:lnTo>
                      <a:pt x="758687" y="114193"/>
                    </a:lnTo>
                    <a:lnTo>
                      <a:pt x="761225" y="114193"/>
                    </a:lnTo>
                    <a:lnTo>
                      <a:pt x="761225" y="116731"/>
                    </a:lnTo>
                    <a:lnTo>
                      <a:pt x="766300" y="116731"/>
                    </a:lnTo>
                    <a:lnTo>
                      <a:pt x="766300" y="121806"/>
                    </a:lnTo>
                    <a:lnTo>
                      <a:pt x="773913" y="121806"/>
                    </a:lnTo>
                    <a:lnTo>
                      <a:pt x="773913" y="124344"/>
                    </a:lnTo>
                    <a:lnTo>
                      <a:pt x="776451" y="124344"/>
                    </a:lnTo>
                    <a:lnTo>
                      <a:pt x="776451" y="131957"/>
                    </a:lnTo>
                    <a:lnTo>
                      <a:pt x="789139" y="131957"/>
                    </a:lnTo>
                    <a:lnTo>
                      <a:pt x="789139" y="134494"/>
                    </a:lnTo>
                    <a:lnTo>
                      <a:pt x="796752" y="134494"/>
                    </a:lnTo>
                    <a:lnTo>
                      <a:pt x="796752" y="137032"/>
                    </a:lnTo>
                    <a:lnTo>
                      <a:pt x="799290" y="137032"/>
                    </a:lnTo>
                    <a:lnTo>
                      <a:pt x="799290" y="142107"/>
                    </a:lnTo>
                    <a:lnTo>
                      <a:pt x="801827" y="142107"/>
                    </a:lnTo>
                    <a:lnTo>
                      <a:pt x="801827" y="144645"/>
                    </a:lnTo>
                    <a:lnTo>
                      <a:pt x="799290" y="147182"/>
                    </a:lnTo>
                    <a:lnTo>
                      <a:pt x="796752" y="147182"/>
                    </a:lnTo>
                    <a:lnTo>
                      <a:pt x="796752" y="152258"/>
                    </a:lnTo>
                    <a:lnTo>
                      <a:pt x="799290" y="154795"/>
                    </a:lnTo>
                    <a:lnTo>
                      <a:pt x="799290" y="159871"/>
                    </a:lnTo>
                    <a:lnTo>
                      <a:pt x="796752" y="159871"/>
                    </a:lnTo>
                    <a:lnTo>
                      <a:pt x="796752" y="162408"/>
                    </a:lnTo>
                    <a:lnTo>
                      <a:pt x="789139" y="162408"/>
                    </a:lnTo>
                    <a:lnTo>
                      <a:pt x="789139" y="167483"/>
                    </a:lnTo>
                    <a:lnTo>
                      <a:pt x="791676" y="170021"/>
                    </a:lnTo>
                    <a:lnTo>
                      <a:pt x="791676" y="175096"/>
                    </a:lnTo>
                    <a:lnTo>
                      <a:pt x="794214" y="175096"/>
                    </a:lnTo>
                    <a:lnTo>
                      <a:pt x="794214" y="180172"/>
                    </a:lnTo>
                    <a:lnTo>
                      <a:pt x="791676" y="180172"/>
                    </a:lnTo>
                    <a:lnTo>
                      <a:pt x="791676" y="182709"/>
                    </a:lnTo>
                    <a:lnTo>
                      <a:pt x="794214" y="185247"/>
                    </a:lnTo>
                    <a:lnTo>
                      <a:pt x="791676" y="190322"/>
                    </a:lnTo>
                    <a:lnTo>
                      <a:pt x="791676" y="195397"/>
                    </a:lnTo>
                    <a:lnTo>
                      <a:pt x="789139" y="195397"/>
                    </a:lnTo>
                    <a:lnTo>
                      <a:pt x="789139" y="200473"/>
                    </a:lnTo>
                    <a:lnTo>
                      <a:pt x="786601" y="200473"/>
                    </a:lnTo>
                    <a:lnTo>
                      <a:pt x="786601" y="203010"/>
                    </a:lnTo>
                    <a:lnTo>
                      <a:pt x="784064" y="203010"/>
                    </a:lnTo>
                    <a:lnTo>
                      <a:pt x="784064" y="218236"/>
                    </a:lnTo>
                    <a:lnTo>
                      <a:pt x="781526" y="218236"/>
                    </a:lnTo>
                    <a:lnTo>
                      <a:pt x="781526" y="223311"/>
                    </a:lnTo>
                    <a:lnTo>
                      <a:pt x="778988" y="225849"/>
                    </a:lnTo>
                    <a:lnTo>
                      <a:pt x="778988" y="235999"/>
                    </a:lnTo>
                    <a:lnTo>
                      <a:pt x="781526" y="235999"/>
                    </a:lnTo>
                    <a:lnTo>
                      <a:pt x="781526" y="238537"/>
                    </a:lnTo>
                    <a:lnTo>
                      <a:pt x="784064" y="241075"/>
                    </a:lnTo>
                    <a:lnTo>
                      <a:pt x="784064" y="248688"/>
                    </a:lnTo>
                    <a:lnTo>
                      <a:pt x="786601" y="251225"/>
                    </a:lnTo>
                    <a:lnTo>
                      <a:pt x="789139" y="253763"/>
                    </a:lnTo>
                    <a:lnTo>
                      <a:pt x="789139" y="256300"/>
                    </a:lnTo>
                    <a:lnTo>
                      <a:pt x="791676" y="256300"/>
                    </a:lnTo>
                    <a:lnTo>
                      <a:pt x="791676" y="261376"/>
                    </a:lnTo>
                    <a:lnTo>
                      <a:pt x="794214" y="261376"/>
                    </a:lnTo>
                    <a:lnTo>
                      <a:pt x="796752" y="271526"/>
                    </a:lnTo>
                    <a:lnTo>
                      <a:pt x="799290" y="276601"/>
                    </a:lnTo>
                    <a:lnTo>
                      <a:pt x="799290" y="291827"/>
                    </a:lnTo>
                    <a:lnTo>
                      <a:pt x="796752" y="299440"/>
                    </a:lnTo>
                    <a:lnTo>
                      <a:pt x="794214" y="309591"/>
                    </a:lnTo>
                    <a:lnTo>
                      <a:pt x="789139" y="317204"/>
                    </a:lnTo>
                    <a:lnTo>
                      <a:pt x="789139" y="329892"/>
                    </a:lnTo>
                    <a:lnTo>
                      <a:pt x="786601" y="337505"/>
                    </a:lnTo>
                    <a:lnTo>
                      <a:pt x="778988" y="342580"/>
                    </a:lnTo>
                    <a:lnTo>
                      <a:pt x="773913" y="347655"/>
                    </a:lnTo>
                    <a:lnTo>
                      <a:pt x="753623" y="347655"/>
                    </a:lnTo>
                    <a:lnTo>
                      <a:pt x="748548" y="352730"/>
                    </a:lnTo>
                    <a:lnTo>
                      <a:pt x="748548" y="357806"/>
                    </a:lnTo>
                    <a:lnTo>
                      <a:pt x="746010" y="362881"/>
                    </a:lnTo>
                    <a:lnTo>
                      <a:pt x="743472" y="365418"/>
                    </a:lnTo>
                    <a:lnTo>
                      <a:pt x="735859" y="367956"/>
                    </a:lnTo>
                    <a:lnTo>
                      <a:pt x="718107" y="367956"/>
                    </a:lnTo>
                    <a:lnTo>
                      <a:pt x="707956" y="373031"/>
                    </a:lnTo>
                    <a:lnTo>
                      <a:pt x="702881" y="378107"/>
                    </a:lnTo>
                    <a:lnTo>
                      <a:pt x="695268" y="385720"/>
                    </a:lnTo>
                    <a:lnTo>
                      <a:pt x="690192" y="390795"/>
                    </a:lnTo>
                    <a:lnTo>
                      <a:pt x="685118" y="395870"/>
                    </a:lnTo>
                    <a:lnTo>
                      <a:pt x="674967" y="400945"/>
                    </a:lnTo>
                    <a:lnTo>
                      <a:pt x="667354" y="400945"/>
                    </a:lnTo>
                    <a:lnTo>
                      <a:pt x="659741" y="398408"/>
                    </a:lnTo>
                    <a:lnTo>
                      <a:pt x="649590" y="393332"/>
                    </a:lnTo>
                    <a:lnTo>
                      <a:pt x="644515" y="390795"/>
                    </a:lnTo>
                    <a:lnTo>
                      <a:pt x="639440" y="393332"/>
                    </a:lnTo>
                    <a:lnTo>
                      <a:pt x="636902" y="395870"/>
                    </a:lnTo>
                    <a:lnTo>
                      <a:pt x="631827" y="400945"/>
                    </a:lnTo>
                    <a:lnTo>
                      <a:pt x="624214" y="411096"/>
                    </a:lnTo>
                    <a:lnTo>
                      <a:pt x="616601" y="418709"/>
                    </a:lnTo>
                    <a:lnTo>
                      <a:pt x="606451" y="431397"/>
                    </a:lnTo>
                    <a:lnTo>
                      <a:pt x="601376" y="439010"/>
                    </a:lnTo>
                    <a:lnTo>
                      <a:pt x="601376" y="446623"/>
                    </a:lnTo>
                    <a:lnTo>
                      <a:pt x="608989" y="454235"/>
                    </a:lnTo>
                    <a:lnTo>
                      <a:pt x="619139" y="464386"/>
                    </a:lnTo>
                    <a:lnTo>
                      <a:pt x="621677" y="471999"/>
                    </a:lnTo>
                    <a:lnTo>
                      <a:pt x="624214" y="471999"/>
                    </a:lnTo>
                    <a:lnTo>
                      <a:pt x="621677" y="474537"/>
                    </a:lnTo>
                    <a:lnTo>
                      <a:pt x="619139" y="477074"/>
                    </a:lnTo>
                    <a:lnTo>
                      <a:pt x="611526" y="492300"/>
                    </a:lnTo>
                    <a:lnTo>
                      <a:pt x="596300" y="512590"/>
                    </a:lnTo>
                    <a:lnTo>
                      <a:pt x="581075" y="527816"/>
                    </a:lnTo>
                    <a:lnTo>
                      <a:pt x="570924" y="530354"/>
                    </a:lnTo>
                    <a:lnTo>
                      <a:pt x="565849" y="532891"/>
                    </a:lnTo>
                    <a:lnTo>
                      <a:pt x="558236" y="535429"/>
                    </a:lnTo>
                    <a:lnTo>
                      <a:pt x="555698" y="537967"/>
                    </a:lnTo>
                    <a:lnTo>
                      <a:pt x="418698" y="667354"/>
                    </a:lnTo>
                    <a:lnTo>
                      <a:pt x="416160" y="669892"/>
                    </a:lnTo>
                    <a:lnTo>
                      <a:pt x="413623" y="672429"/>
                    </a:lnTo>
                    <a:lnTo>
                      <a:pt x="411085" y="674967"/>
                    </a:lnTo>
                    <a:lnTo>
                      <a:pt x="408548" y="677504"/>
                    </a:lnTo>
                    <a:lnTo>
                      <a:pt x="403472" y="682580"/>
                    </a:lnTo>
                    <a:lnTo>
                      <a:pt x="398397" y="687655"/>
                    </a:lnTo>
                    <a:lnTo>
                      <a:pt x="383171" y="687655"/>
                    </a:lnTo>
                    <a:lnTo>
                      <a:pt x="378096" y="690193"/>
                    </a:lnTo>
                    <a:lnTo>
                      <a:pt x="378096" y="687655"/>
                    </a:lnTo>
                    <a:lnTo>
                      <a:pt x="375559" y="682580"/>
                    </a:lnTo>
                    <a:lnTo>
                      <a:pt x="370483" y="677504"/>
                    </a:lnTo>
                    <a:lnTo>
                      <a:pt x="367945" y="672429"/>
                    </a:lnTo>
                    <a:lnTo>
                      <a:pt x="365408" y="669892"/>
                    </a:lnTo>
                    <a:lnTo>
                      <a:pt x="360333" y="667354"/>
                    </a:lnTo>
                    <a:lnTo>
                      <a:pt x="352720" y="664816"/>
                    </a:lnTo>
                    <a:lnTo>
                      <a:pt x="345107" y="664816"/>
                    </a:lnTo>
                    <a:lnTo>
                      <a:pt x="340031" y="662279"/>
                    </a:lnTo>
                    <a:lnTo>
                      <a:pt x="332419" y="659741"/>
                    </a:lnTo>
                    <a:lnTo>
                      <a:pt x="322268" y="657203"/>
                    </a:lnTo>
                    <a:lnTo>
                      <a:pt x="284214" y="657203"/>
                    </a:lnTo>
                    <a:lnTo>
                      <a:pt x="274064" y="654666"/>
                    </a:lnTo>
                    <a:lnTo>
                      <a:pt x="263913" y="657203"/>
                    </a:lnTo>
                    <a:lnTo>
                      <a:pt x="248688" y="662279"/>
                    </a:lnTo>
                    <a:lnTo>
                      <a:pt x="235999" y="664816"/>
                    </a:lnTo>
                    <a:lnTo>
                      <a:pt x="225849" y="664816"/>
                    </a:lnTo>
                    <a:lnTo>
                      <a:pt x="215698" y="662279"/>
                    </a:lnTo>
                    <a:lnTo>
                      <a:pt x="208085" y="657203"/>
                    </a:lnTo>
                    <a:lnTo>
                      <a:pt x="203010" y="654666"/>
                    </a:lnTo>
                    <a:lnTo>
                      <a:pt x="192860" y="649591"/>
                    </a:lnTo>
                    <a:lnTo>
                      <a:pt x="177634" y="641978"/>
                    </a:lnTo>
                    <a:lnTo>
                      <a:pt x="167483" y="636902"/>
                    </a:lnTo>
                    <a:lnTo>
                      <a:pt x="157333" y="626752"/>
                    </a:lnTo>
                    <a:lnTo>
                      <a:pt x="144645" y="619139"/>
                    </a:lnTo>
                    <a:lnTo>
                      <a:pt x="137032" y="614064"/>
                    </a:lnTo>
                    <a:lnTo>
                      <a:pt x="134494" y="611526"/>
                    </a:lnTo>
                    <a:lnTo>
                      <a:pt x="129419" y="608989"/>
                    </a:lnTo>
                    <a:lnTo>
                      <a:pt x="121806" y="603913"/>
                    </a:lnTo>
                    <a:lnTo>
                      <a:pt x="111656" y="601376"/>
                    </a:lnTo>
                    <a:lnTo>
                      <a:pt x="104043" y="596300"/>
                    </a:lnTo>
                    <a:lnTo>
                      <a:pt x="98967" y="591225"/>
                    </a:lnTo>
                    <a:lnTo>
                      <a:pt x="91354" y="586150"/>
                    </a:lnTo>
                    <a:lnTo>
                      <a:pt x="81204" y="581075"/>
                    </a:lnTo>
                    <a:lnTo>
                      <a:pt x="68516" y="578537"/>
                    </a:lnTo>
                    <a:lnTo>
                      <a:pt x="53290" y="573462"/>
                    </a:lnTo>
                    <a:lnTo>
                      <a:pt x="40602" y="570924"/>
                    </a:lnTo>
                    <a:lnTo>
                      <a:pt x="27914" y="568386"/>
                    </a:lnTo>
                    <a:lnTo>
                      <a:pt x="15226" y="565849"/>
                    </a:lnTo>
                    <a:lnTo>
                      <a:pt x="5075" y="565849"/>
                    </a:lnTo>
                    <a:lnTo>
                      <a:pt x="5075" y="555698"/>
                    </a:lnTo>
                    <a:lnTo>
                      <a:pt x="7613" y="550623"/>
                    </a:lnTo>
                    <a:lnTo>
                      <a:pt x="7613" y="545548"/>
                    </a:lnTo>
                    <a:lnTo>
                      <a:pt x="2538" y="545548"/>
                    </a:lnTo>
                    <a:lnTo>
                      <a:pt x="0" y="543010"/>
                    </a:lnTo>
                    <a:lnTo>
                      <a:pt x="0" y="540473"/>
                    </a:lnTo>
                    <a:lnTo>
                      <a:pt x="5075" y="540473"/>
                    </a:lnTo>
                    <a:lnTo>
                      <a:pt x="7613" y="537935"/>
                    </a:lnTo>
                    <a:lnTo>
                      <a:pt x="10150" y="537935"/>
                    </a:lnTo>
                    <a:lnTo>
                      <a:pt x="10150" y="535397"/>
                    </a:lnTo>
                    <a:lnTo>
                      <a:pt x="12688" y="532860"/>
                    </a:lnTo>
                    <a:lnTo>
                      <a:pt x="15226" y="535397"/>
                    </a:lnTo>
                    <a:lnTo>
                      <a:pt x="15226" y="540473"/>
                    </a:lnTo>
                    <a:lnTo>
                      <a:pt x="20301" y="540473"/>
                    </a:lnTo>
                    <a:lnTo>
                      <a:pt x="20301" y="543010"/>
                    </a:lnTo>
                    <a:lnTo>
                      <a:pt x="22839" y="543010"/>
                    </a:lnTo>
                    <a:lnTo>
                      <a:pt x="22839" y="545548"/>
                    </a:lnTo>
                    <a:lnTo>
                      <a:pt x="25376" y="545548"/>
                    </a:lnTo>
                    <a:lnTo>
                      <a:pt x="25376" y="548085"/>
                    </a:lnTo>
                    <a:lnTo>
                      <a:pt x="27914" y="548085"/>
                    </a:lnTo>
                    <a:lnTo>
                      <a:pt x="27914" y="545548"/>
                    </a:lnTo>
                    <a:lnTo>
                      <a:pt x="30452" y="540473"/>
                    </a:lnTo>
                    <a:lnTo>
                      <a:pt x="30452" y="515107"/>
                    </a:lnTo>
                    <a:lnTo>
                      <a:pt x="27914" y="515107"/>
                    </a:lnTo>
                    <a:lnTo>
                      <a:pt x="25376" y="517644"/>
                    </a:lnTo>
                    <a:lnTo>
                      <a:pt x="22839" y="520182"/>
                    </a:lnTo>
                    <a:lnTo>
                      <a:pt x="20301" y="517644"/>
                    </a:lnTo>
                    <a:lnTo>
                      <a:pt x="17763" y="512569"/>
                    </a:lnTo>
                    <a:lnTo>
                      <a:pt x="15226" y="510032"/>
                    </a:lnTo>
                    <a:lnTo>
                      <a:pt x="15226" y="504956"/>
                    </a:lnTo>
                    <a:lnTo>
                      <a:pt x="25376" y="504956"/>
                    </a:lnTo>
                    <a:lnTo>
                      <a:pt x="27914" y="502419"/>
                    </a:lnTo>
                    <a:lnTo>
                      <a:pt x="25376" y="499881"/>
                    </a:lnTo>
                    <a:lnTo>
                      <a:pt x="22839" y="497343"/>
                    </a:lnTo>
                    <a:lnTo>
                      <a:pt x="20301" y="494806"/>
                    </a:lnTo>
                    <a:lnTo>
                      <a:pt x="25376" y="494806"/>
                    </a:lnTo>
                    <a:lnTo>
                      <a:pt x="25376" y="497343"/>
                    </a:lnTo>
                    <a:lnTo>
                      <a:pt x="30452" y="497343"/>
                    </a:lnTo>
                    <a:lnTo>
                      <a:pt x="30452" y="492268"/>
                    </a:lnTo>
                    <a:lnTo>
                      <a:pt x="32989" y="492268"/>
                    </a:lnTo>
                    <a:lnTo>
                      <a:pt x="32989" y="489731"/>
                    </a:lnTo>
                    <a:lnTo>
                      <a:pt x="35527" y="489731"/>
                    </a:lnTo>
                    <a:lnTo>
                      <a:pt x="35527" y="492268"/>
                    </a:lnTo>
                    <a:lnTo>
                      <a:pt x="40602" y="492268"/>
                    </a:lnTo>
                    <a:lnTo>
                      <a:pt x="40602" y="487193"/>
                    </a:lnTo>
                    <a:lnTo>
                      <a:pt x="38064" y="484655"/>
                    </a:lnTo>
                    <a:lnTo>
                      <a:pt x="32989" y="482118"/>
                    </a:lnTo>
                    <a:lnTo>
                      <a:pt x="30452" y="479580"/>
                    </a:lnTo>
                    <a:lnTo>
                      <a:pt x="27914" y="479580"/>
                    </a:lnTo>
                    <a:lnTo>
                      <a:pt x="27914" y="477042"/>
                    </a:lnTo>
                    <a:lnTo>
                      <a:pt x="38064" y="477042"/>
                    </a:lnTo>
                    <a:lnTo>
                      <a:pt x="38064" y="474505"/>
                    </a:lnTo>
                    <a:lnTo>
                      <a:pt x="40602" y="474505"/>
                    </a:lnTo>
                    <a:lnTo>
                      <a:pt x="43140" y="469430"/>
                    </a:lnTo>
                    <a:lnTo>
                      <a:pt x="40602" y="466892"/>
                    </a:lnTo>
                    <a:lnTo>
                      <a:pt x="40602" y="464354"/>
                    </a:lnTo>
                    <a:lnTo>
                      <a:pt x="50753" y="464354"/>
                    </a:lnTo>
                    <a:lnTo>
                      <a:pt x="50753" y="466892"/>
                    </a:lnTo>
                    <a:lnTo>
                      <a:pt x="53290" y="469430"/>
                    </a:lnTo>
                    <a:lnTo>
                      <a:pt x="50753" y="469430"/>
                    </a:lnTo>
                    <a:lnTo>
                      <a:pt x="50753" y="477042"/>
                    </a:lnTo>
                    <a:lnTo>
                      <a:pt x="55828" y="474505"/>
                    </a:lnTo>
                    <a:lnTo>
                      <a:pt x="58365" y="471967"/>
                    </a:lnTo>
                    <a:lnTo>
                      <a:pt x="60903" y="469430"/>
                    </a:lnTo>
                    <a:lnTo>
                      <a:pt x="60903" y="466892"/>
                    </a:lnTo>
                    <a:lnTo>
                      <a:pt x="65978" y="464354"/>
                    </a:lnTo>
                    <a:lnTo>
                      <a:pt x="68516" y="461817"/>
                    </a:lnTo>
                    <a:lnTo>
                      <a:pt x="68516" y="456741"/>
                    </a:lnTo>
                    <a:lnTo>
                      <a:pt x="71053" y="454204"/>
                    </a:lnTo>
                    <a:lnTo>
                      <a:pt x="73591" y="454204"/>
                    </a:lnTo>
                    <a:lnTo>
                      <a:pt x="73591" y="456741"/>
                    </a:lnTo>
                    <a:lnTo>
                      <a:pt x="76129" y="456741"/>
                    </a:lnTo>
                    <a:lnTo>
                      <a:pt x="76129" y="451666"/>
                    </a:lnTo>
                    <a:lnTo>
                      <a:pt x="73591" y="449128"/>
                    </a:lnTo>
                    <a:lnTo>
                      <a:pt x="71053" y="449128"/>
                    </a:lnTo>
                    <a:lnTo>
                      <a:pt x="71053" y="446591"/>
                    </a:lnTo>
                    <a:lnTo>
                      <a:pt x="83742" y="446591"/>
                    </a:lnTo>
                    <a:lnTo>
                      <a:pt x="83742" y="444053"/>
                    </a:lnTo>
                    <a:lnTo>
                      <a:pt x="81204" y="444053"/>
                    </a:lnTo>
                    <a:lnTo>
                      <a:pt x="78666" y="441516"/>
                    </a:lnTo>
                    <a:lnTo>
                      <a:pt x="78666" y="433903"/>
                    </a:lnTo>
                    <a:lnTo>
                      <a:pt x="81204" y="433903"/>
                    </a:lnTo>
                    <a:lnTo>
                      <a:pt x="83742" y="431365"/>
                    </a:lnTo>
                    <a:lnTo>
                      <a:pt x="88817" y="431365"/>
                    </a:lnTo>
                    <a:lnTo>
                      <a:pt x="88817" y="428827"/>
                    </a:lnTo>
                    <a:lnTo>
                      <a:pt x="91354" y="426290"/>
                    </a:lnTo>
                    <a:lnTo>
                      <a:pt x="88817" y="426290"/>
                    </a:lnTo>
                    <a:lnTo>
                      <a:pt x="86279" y="423752"/>
                    </a:lnTo>
                    <a:lnTo>
                      <a:pt x="83742" y="421215"/>
                    </a:lnTo>
                    <a:lnTo>
                      <a:pt x="81204" y="418677"/>
                    </a:lnTo>
                    <a:lnTo>
                      <a:pt x="81204" y="408526"/>
                    </a:lnTo>
                    <a:lnTo>
                      <a:pt x="78666" y="403451"/>
                    </a:lnTo>
                    <a:lnTo>
                      <a:pt x="78666" y="388225"/>
                    </a:lnTo>
                    <a:lnTo>
                      <a:pt x="76129" y="385688"/>
                    </a:lnTo>
                    <a:lnTo>
                      <a:pt x="78666" y="383150"/>
                    </a:lnTo>
                    <a:lnTo>
                      <a:pt x="81204" y="378075"/>
                    </a:lnTo>
                    <a:lnTo>
                      <a:pt x="81204" y="375537"/>
                    </a:lnTo>
                    <a:lnTo>
                      <a:pt x="78666" y="365387"/>
                    </a:lnTo>
                    <a:lnTo>
                      <a:pt x="76129" y="357774"/>
                    </a:lnTo>
                    <a:lnTo>
                      <a:pt x="76129" y="350161"/>
                    </a:lnTo>
                    <a:lnTo>
                      <a:pt x="78666" y="350161"/>
                    </a:lnTo>
                    <a:lnTo>
                      <a:pt x="83742" y="352699"/>
                    </a:lnTo>
                    <a:lnTo>
                      <a:pt x="86279" y="352699"/>
                    </a:lnTo>
                    <a:lnTo>
                      <a:pt x="91354" y="355236"/>
                    </a:lnTo>
                    <a:lnTo>
                      <a:pt x="93892" y="352699"/>
                    </a:lnTo>
                    <a:lnTo>
                      <a:pt x="96430" y="350161"/>
                    </a:lnTo>
                    <a:lnTo>
                      <a:pt x="98967" y="345086"/>
                    </a:lnTo>
                    <a:lnTo>
                      <a:pt x="96430" y="342548"/>
                    </a:lnTo>
                    <a:lnTo>
                      <a:pt x="88817" y="342548"/>
                    </a:lnTo>
                    <a:lnTo>
                      <a:pt x="88817" y="337473"/>
                    </a:lnTo>
                    <a:lnTo>
                      <a:pt x="93892" y="337473"/>
                    </a:lnTo>
                    <a:lnTo>
                      <a:pt x="98967" y="340010"/>
                    </a:lnTo>
                    <a:lnTo>
                      <a:pt x="101505" y="340010"/>
                    </a:lnTo>
                    <a:lnTo>
                      <a:pt x="101505" y="334935"/>
                    </a:lnTo>
                    <a:lnTo>
                      <a:pt x="98967" y="332398"/>
                    </a:lnTo>
                    <a:lnTo>
                      <a:pt x="98967" y="329860"/>
                    </a:lnTo>
                    <a:lnTo>
                      <a:pt x="101505" y="329860"/>
                    </a:lnTo>
                    <a:lnTo>
                      <a:pt x="104043" y="327322"/>
                    </a:lnTo>
                    <a:lnTo>
                      <a:pt x="104043" y="319709"/>
                    </a:lnTo>
                    <a:lnTo>
                      <a:pt x="106580" y="319709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4865EF2-6DF1-B557-3EDD-9C3E3B0FC9B2}"/>
                  </a:ext>
                </a:extLst>
              </p:cNvPr>
              <p:cNvSpPr/>
              <p:nvPr/>
            </p:nvSpPr>
            <p:spPr>
              <a:xfrm>
                <a:off x="6958043" y="2007503"/>
                <a:ext cx="583622" cy="548127"/>
              </a:xfrm>
              <a:custGeom>
                <a:avLst/>
                <a:gdLst>
                  <a:gd name="connsiteX0" fmla="*/ 205569 w 583622"/>
                  <a:gd name="connsiteY0" fmla="*/ 213161 h 548127"/>
                  <a:gd name="connsiteX1" fmla="*/ 210644 w 583622"/>
                  <a:gd name="connsiteY1" fmla="*/ 215698 h 548127"/>
                  <a:gd name="connsiteX2" fmla="*/ 215719 w 583622"/>
                  <a:gd name="connsiteY2" fmla="*/ 213161 h 548127"/>
                  <a:gd name="connsiteX3" fmla="*/ 220795 w 583622"/>
                  <a:gd name="connsiteY3" fmla="*/ 210623 h 548127"/>
                  <a:gd name="connsiteX4" fmla="*/ 225870 w 583622"/>
                  <a:gd name="connsiteY4" fmla="*/ 208086 h 548127"/>
                  <a:gd name="connsiteX5" fmla="*/ 233483 w 583622"/>
                  <a:gd name="connsiteY5" fmla="*/ 208086 h 548127"/>
                  <a:gd name="connsiteX6" fmla="*/ 236021 w 583622"/>
                  <a:gd name="connsiteY6" fmla="*/ 210623 h 548127"/>
                  <a:gd name="connsiteX7" fmla="*/ 241096 w 583622"/>
                  <a:gd name="connsiteY7" fmla="*/ 208086 h 548127"/>
                  <a:gd name="connsiteX8" fmla="*/ 243633 w 583622"/>
                  <a:gd name="connsiteY8" fmla="*/ 208086 h 548127"/>
                  <a:gd name="connsiteX9" fmla="*/ 251246 w 583622"/>
                  <a:gd name="connsiteY9" fmla="*/ 213161 h 548127"/>
                  <a:gd name="connsiteX10" fmla="*/ 256321 w 583622"/>
                  <a:gd name="connsiteY10" fmla="*/ 215698 h 548127"/>
                  <a:gd name="connsiteX11" fmla="*/ 258859 w 583622"/>
                  <a:gd name="connsiteY11" fmla="*/ 215698 h 548127"/>
                  <a:gd name="connsiteX12" fmla="*/ 261397 w 583622"/>
                  <a:gd name="connsiteY12" fmla="*/ 218236 h 548127"/>
                  <a:gd name="connsiteX13" fmla="*/ 263935 w 583622"/>
                  <a:gd name="connsiteY13" fmla="*/ 220774 h 548127"/>
                  <a:gd name="connsiteX14" fmla="*/ 269010 w 583622"/>
                  <a:gd name="connsiteY14" fmla="*/ 225849 h 548127"/>
                  <a:gd name="connsiteX15" fmla="*/ 274085 w 583622"/>
                  <a:gd name="connsiteY15" fmla="*/ 230924 h 548127"/>
                  <a:gd name="connsiteX16" fmla="*/ 279160 w 583622"/>
                  <a:gd name="connsiteY16" fmla="*/ 233462 h 548127"/>
                  <a:gd name="connsiteX17" fmla="*/ 284235 w 583622"/>
                  <a:gd name="connsiteY17" fmla="*/ 233462 h 548127"/>
                  <a:gd name="connsiteX18" fmla="*/ 284235 w 583622"/>
                  <a:gd name="connsiteY18" fmla="*/ 228387 h 548127"/>
                  <a:gd name="connsiteX19" fmla="*/ 289311 w 583622"/>
                  <a:gd name="connsiteY19" fmla="*/ 228387 h 548127"/>
                  <a:gd name="connsiteX20" fmla="*/ 291848 w 583622"/>
                  <a:gd name="connsiteY20" fmla="*/ 230924 h 548127"/>
                  <a:gd name="connsiteX21" fmla="*/ 296924 w 583622"/>
                  <a:gd name="connsiteY21" fmla="*/ 235999 h 548127"/>
                  <a:gd name="connsiteX22" fmla="*/ 299461 w 583622"/>
                  <a:gd name="connsiteY22" fmla="*/ 238537 h 548127"/>
                  <a:gd name="connsiteX23" fmla="*/ 301999 w 583622"/>
                  <a:gd name="connsiteY23" fmla="*/ 238537 h 548127"/>
                  <a:gd name="connsiteX24" fmla="*/ 301999 w 583622"/>
                  <a:gd name="connsiteY24" fmla="*/ 241075 h 548127"/>
                  <a:gd name="connsiteX25" fmla="*/ 301999 w 583622"/>
                  <a:gd name="connsiteY25" fmla="*/ 238537 h 548127"/>
                  <a:gd name="connsiteX26" fmla="*/ 304537 w 583622"/>
                  <a:gd name="connsiteY26" fmla="*/ 235999 h 548127"/>
                  <a:gd name="connsiteX27" fmla="*/ 307074 w 583622"/>
                  <a:gd name="connsiteY27" fmla="*/ 230924 h 548127"/>
                  <a:gd name="connsiteX28" fmla="*/ 307074 w 583622"/>
                  <a:gd name="connsiteY28" fmla="*/ 210623 h 548127"/>
                  <a:gd name="connsiteX29" fmla="*/ 304537 w 583622"/>
                  <a:gd name="connsiteY29" fmla="*/ 205548 h 548127"/>
                  <a:gd name="connsiteX30" fmla="*/ 304537 w 583622"/>
                  <a:gd name="connsiteY30" fmla="*/ 185247 h 548127"/>
                  <a:gd name="connsiteX31" fmla="*/ 307074 w 583622"/>
                  <a:gd name="connsiteY31" fmla="*/ 182709 h 548127"/>
                  <a:gd name="connsiteX32" fmla="*/ 307074 w 583622"/>
                  <a:gd name="connsiteY32" fmla="*/ 180172 h 548127"/>
                  <a:gd name="connsiteX33" fmla="*/ 309612 w 583622"/>
                  <a:gd name="connsiteY33" fmla="*/ 177634 h 548127"/>
                  <a:gd name="connsiteX34" fmla="*/ 314687 w 583622"/>
                  <a:gd name="connsiteY34" fmla="*/ 172559 h 548127"/>
                  <a:gd name="connsiteX35" fmla="*/ 317225 w 583622"/>
                  <a:gd name="connsiteY35" fmla="*/ 172559 h 548127"/>
                  <a:gd name="connsiteX36" fmla="*/ 322300 w 583622"/>
                  <a:gd name="connsiteY36" fmla="*/ 170021 h 548127"/>
                  <a:gd name="connsiteX37" fmla="*/ 327375 w 583622"/>
                  <a:gd name="connsiteY37" fmla="*/ 164946 h 548127"/>
                  <a:gd name="connsiteX38" fmla="*/ 327375 w 583622"/>
                  <a:gd name="connsiteY38" fmla="*/ 162408 h 548127"/>
                  <a:gd name="connsiteX39" fmla="*/ 329913 w 583622"/>
                  <a:gd name="connsiteY39" fmla="*/ 154795 h 548127"/>
                  <a:gd name="connsiteX40" fmla="*/ 332450 w 583622"/>
                  <a:gd name="connsiteY40" fmla="*/ 149720 h 548127"/>
                  <a:gd name="connsiteX41" fmla="*/ 337526 w 583622"/>
                  <a:gd name="connsiteY41" fmla="*/ 147182 h 548127"/>
                  <a:gd name="connsiteX42" fmla="*/ 334988 w 583622"/>
                  <a:gd name="connsiteY42" fmla="*/ 142107 h 548127"/>
                  <a:gd name="connsiteX43" fmla="*/ 334988 w 583622"/>
                  <a:gd name="connsiteY43" fmla="*/ 134494 h 548127"/>
                  <a:gd name="connsiteX44" fmla="*/ 337526 w 583622"/>
                  <a:gd name="connsiteY44" fmla="*/ 131957 h 548127"/>
                  <a:gd name="connsiteX45" fmla="*/ 342601 w 583622"/>
                  <a:gd name="connsiteY45" fmla="*/ 126881 h 548127"/>
                  <a:gd name="connsiteX46" fmla="*/ 342601 w 583622"/>
                  <a:gd name="connsiteY46" fmla="*/ 121806 h 548127"/>
                  <a:gd name="connsiteX47" fmla="*/ 340063 w 583622"/>
                  <a:gd name="connsiteY47" fmla="*/ 116731 h 548127"/>
                  <a:gd name="connsiteX48" fmla="*/ 337526 w 583622"/>
                  <a:gd name="connsiteY48" fmla="*/ 111656 h 548127"/>
                  <a:gd name="connsiteX49" fmla="*/ 337526 w 583622"/>
                  <a:gd name="connsiteY49" fmla="*/ 109118 h 548127"/>
                  <a:gd name="connsiteX50" fmla="*/ 332450 w 583622"/>
                  <a:gd name="connsiteY50" fmla="*/ 98967 h 548127"/>
                  <a:gd name="connsiteX51" fmla="*/ 334988 w 583622"/>
                  <a:gd name="connsiteY51" fmla="*/ 98967 h 548127"/>
                  <a:gd name="connsiteX52" fmla="*/ 337526 w 583622"/>
                  <a:gd name="connsiteY52" fmla="*/ 93892 h 548127"/>
                  <a:gd name="connsiteX53" fmla="*/ 342601 w 583622"/>
                  <a:gd name="connsiteY53" fmla="*/ 88817 h 548127"/>
                  <a:gd name="connsiteX54" fmla="*/ 345138 w 583622"/>
                  <a:gd name="connsiteY54" fmla="*/ 86279 h 548127"/>
                  <a:gd name="connsiteX55" fmla="*/ 345138 w 583622"/>
                  <a:gd name="connsiteY55" fmla="*/ 78667 h 548127"/>
                  <a:gd name="connsiteX56" fmla="*/ 347676 w 583622"/>
                  <a:gd name="connsiteY56" fmla="*/ 76129 h 548127"/>
                  <a:gd name="connsiteX57" fmla="*/ 347676 w 583622"/>
                  <a:gd name="connsiteY57" fmla="*/ 71054 h 548127"/>
                  <a:gd name="connsiteX58" fmla="*/ 350214 w 583622"/>
                  <a:gd name="connsiteY58" fmla="*/ 68516 h 548127"/>
                  <a:gd name="connsiteX59" fmla="*/ 352752 w 583622"/>
                  <a:gd name="connsiteY59" fmla="*/ 63441 h 548127"/>
                  <a:gd name="connsiteX60" fmla="*/ 350214 w 583622"/>
                  <a:gd name="connsiteY60" fmla="*/ 60903 h 548127"/>
                  <a:gd name="connsiteX61" fmla="*/ 352752 w 583622"/>
                  <a:gd name="connsiteY61" fmla="*/ 50753 h 548127"/>
                  <a:gd name="connsiteX62" fmla="*/ 350214 w 583622"/>
                  <a:gd name="connsiteY62" fmla="*/ 45677 h 548127"/>
                  <a:gd name="connsiteX63" fmla="*/ 347676 w 583622"/>
                  <a:gd name="connsiteY63" fmla="*/ 43140 h 548127"/>
                  <a:gd name="connsiteX64" fmla="*/ 345138 w 583622"/>
                  <a:gd name="connsiteY64" fmla="*/ 40602 h 548127"/>
                  <a:gd name="connsiteX65" fmla="*/ 345138 w 583622"/>
                  <a:gd name="connsiteY65" fmla="*/ 38064 h 548127"/>
                  <a:gd name="connsiteX66" fmla="*/ 342601 w 583622"/>
                  <a:gd name="connsiteY66" fmla="*/ 32989 h 548127"/>
                  <a:gd name="connsiteX67" fmla="*/ 340063 w 583622"/>
                  <a:gd name="connsiteY67" fmla="*/ 27914 h 548127"/>
                  <a:gd name="connsiteX68" fmla="*/ 342601 w 583622"/>
                  <a:gd name="connsiteY68" fmla="*/ 22839 h 548127"/>
                  <a:gd name="connsiteX69" fmla="*/ 342601 w 583622"/>
                  <a:gd name="connsiteY69" fmla="*/ 20301 h 548127"/>
                  <a:gd name="connsiteX70" fmla="*/ 340063 w 583622"/>
                  <a:gd name="connsiteY70" fmla="*/ 17763 h 548127"/>
                  <a:gd name="connsiteX71" fmla="*/ 337526 w 583622"/>
                  <a:gd name="connsiteY71" fmla="*/ 15226 h 548127"/>
                  <a:gd name="connsiteX72" fmla="*/ 340063 w 583622"/>
                  <a:gd name="connsiteY72" fmla="*/ 12688 h 548127"/>
                  <a:gd name="connsiteX73" fmla="*/ 342601 w 583622"/>
                  <a:gd name="connsiteY73" fmla="*/ 10150 h 548127"/>
                  <a:gd name="connsiteX74" fmla="*/ 393343 w 583622"/>
                  <a:gd name="connsiteY74" fmla="*/ 10150 h 548127"/>
                  <a:gd name="connsiteX75" fmla="*/ 408569 w 583622"/>
                  <a:gd name="connsiteY75" fmla="*/ 7613 h 548127"/>
                  <a:gd name="connsiteX76" fmla="*/ 444085 w 583622"/>
                  <a:gd name="connsiteY76" fmla="*/ 7613 h 548127"/>
                  <a:gd name="connsiteX77" fmla="*/ 449160 w 583622"/>
                  <a:gd name="connsiteY77" fmla="*/ 10150 h 548127"/>
                  <a:gd name="connsiteX78" fmla="*/ 474526 w 583622"/>
                  <a:gd name="connsiteY78" fmla="*/ 10150 h 548127"/>
                  <a:gd name="connsiteX79" fmla="*/ 482139 w 583622"/>
                  <a:gd name="connsiteY79" fmla="*/ 7613 h 548127"/>
                  <a:gd name="connsiteX80" fmla="*/ 484677 w 583622"/>
                  <a:gd name="connsiteY80" fmla="*/ 7613 h 548127"/>
                  <a:gd name="connsiteX81" fmla="*/ 494827 w 583622"/>
                  <a:gd name="connsiteY81" fmla="*/ 5075 h 548127"/>
                  <a:gd name="connsiteX82" fmla="*/ 553171 w 583622"/>
                  <a:gd name="connsiteY82" fmla="*/ 5075 h 548127"/>
                  <a:gd name="connsiteX83" fmla="*/ 563322 w 583622"/>
                  <a:gd name="connsiteY83" fmla="*/ 0 h 548127"/>
                  <a:gd name="connsiteX84" fmla="*/ 576010 w 583622"/>
                  <a:gd name="connsiteY84" fmla="*/ 0 h 548127"/>
                  <a:gd name="connsiteX85" fmla="*/ 570935 w 583622"/>
                  <a:gd name="connsiteY85" fmla="*/ 2538 h 548127"/>
                  <a:gd name="connsiteX86" fmla="*/ 570935 w 583622"/>
                  <a:gd name="connsiteY86" fmla="*/ 5075 h 548127"/>
                  <a:gd name="connsiteX87" fmla="*/ 565859 w 583622"/>
                  <a:gd name="connsiteY87" fmla="*/ 12688 h 548127"/>
                  <a:gd name="connsiteX88" fmla="*/ 565859 w 583622"/>
                  <a:gd name="connsiteY88" fmla="*/ 17763 h 548127"/>
                  <a:gd name="connsiteX89" fmla="*/ 563322 w 583622"/>
                  <a:gd name="connsiteY89" fmla="*/ 22839 h 548127"/>
                  <a:gd name="connsiteX90" fmla="*/ 560784 w 583622"/>
                  <a:gd name="connsiteY90" fmla="*/ 27914 h 548127"/>
                  <a:gd name="connsiteX91" fmla="*/ 558247 w 583622"/>
                  <a:gd name="connsiteY91" fmla="*/ 30452 h 548127"/>
                  <a:gd name="connsiteX92" fmla="*/ 555709 w 583622"/>
                  <a:gd name="connsiteY92" fmla="*/ 35527 h 548127"/>
                  <a:gd name="connsiteX93" fmla="*/ 553171 w 583622"/>
                  <a:gd name="connsiteY93" fmla="*/ 38064 h 548127"/>
                  <a:gd name="connsiteX94" fmla="*/ 550634 w 583622"/>
                  <a:gd name="connsiteY94" fmla="*/ 40602 h 548127"/>
                  <a:gd name="connsiteX95" fmla="*/ 543021 w 583622"/>
                  <a:gd name="connsiteY95" fmla="*/ 45677 h 548127"/>
                  <a:gd name="connsiteX96" fmla="*/ 540483 w 583622"/>
                  <a:gd name="connsiteY96" fmla="*/ 48215 h 548127"/>
                  <a:gd name="connsiteX97" fmla="*/ 535408 w 583622"/>
                  <a:gd name="connsiteY97" fmla="*/ 50753 h 548127"/>
                  <a:gd name="connsiteX98" fmla="*/ 532870 w 583622"/>
                  <a:gd name="connsiteY98" fmla="*/ 53290 h 548127"/>
                  <a:gd name="connsiteX99" fmla="*/ 530333 w 583622"/>
                  <a:gd name="connsiteY99" fmla="*/ 55828 h 548127"/>
                  <a:gd name="connsiteX100" fmla="*/ 530333 w 583622"/>
                  <a:gd name="connsiteY100" fmla="*/ 58365 h 548127"/>
                  <a:gd name="connsiteX101" fmla="*/ 532870 w 583622"/>
                  <a:gd name="connsiteY101" fmla="*/ 60903 h 548127"/>
                  <a:gd name="connsiteX102" fmla="*/ 535408 w 583622"/>
                  <a:gd name="connsiteY102" fmla="*/ 65978 h 548127"/>
                  <a:gd name="connsiteX103" fmla="*/ 535408 w 583622"/>
                  <a:gd name="connsiteY103" fmla="*/ 71054 h 548127"/>
                  <a:gd name="connsiteX104" fmla="*/ 537946 w 583622"/>
                  <a:gd name="connsiteY104" fmla="*/ 76129 h 548127"/>
                  <a:gd name="connsiteX105" fmla="*/ 537946 w 583622"/>
                  <a:gd name="connsiteY105" fmla="*/ 83742 h 548127"/>
                  <a:gd name="connsiteX106" fmla="*/ 535408 w 583622"/>
                  <a:gd name="connsiteY106" fmla="*/ 86279 h 548127"/>
                  <a:gd name="connsiteX107" fmla="*/ 530333 w 583622"/>
                  <a:gd name="connsiteY107" fmla="*/ 96430 h 548127"/>
                  <a:gd name="connsiteX108" fmla="*/ 525257 w 583622"/>
                  <a:gd name="connsiteY108" fmla="*/ 106580 h 548127"/>
                  <a:gd name="connsiteX109" fmla="*/ 525257 w 583622"/>
                  <a:gd name="connsiteY109" fmla="*/ 124344 h 548127"/>
                  <a:gd name="connsiteX110" fmla="*/ 522720 w 583622"/>
                  <a:gd name="connsiteY110" fmla="*/ 126881 h 548127"/>
                  <a:gd name="connsiteX111" fmla="*/ 522720 w 583622"/>
                  <a:gd name="connsiteY111" fmla="*/ 129419 h 548127"/>
                  <a:gd name="connsiteX112" fmla="*/ 520182 w 583622"/>
                  <a:gd name="connsiteY112" fmla="*/ 131957 h 548127"/>
                  <a:gd name="connsiteX113" fmla="*/ 522720 w 583622"/>
                  <a:gd name="connsiteY113" fmla="*/ 137032 h 548127"/>
                  <a:gd name="connsiteX114" fmla="*/ 525257 w 583622"/>
                  <a:gd name="connsiteY114" fmla="*/ 142107 h 548127"/>
                  <a:gd name="connsiteX115" fmla="*/ 527795 w 583622"/>
                  <a:gd name="connsiteY115" fmla="*/ 144645 h 548127"/>
                  <a:gd name="connsiteX116" fmla="*/ 527795 w 583622"/>
                  <a:gd name="connsiteY116" fmla="*/ 152258 h 548127"/>
                  <a:gd name="connsiteX117" fmla="*/ 525257 w 583622"/>
                  <a:gd name="connsiteY117" fmla="*/ 159871 h 548127"/>
                  <a:gd name="connsiteX118" fmla="*/ 522720 w 583622"/>
                  <a:gd name="connsiteY118" fmla="*/ 164946 h 548127"/>
                  <a:gd name="connsiteX119" fmla="*/ 522720 w 583622"/>
                  <a:gd name="connsiteY119" fmla="*/ 167483 h 548127"/>
                  <a:gd name="connsiteX120" fmla="*/ 525257 w 583622"/>
                  <a:gd name="connsiteY120" fmla="*/ 172559 h 548127"/>
                  <a:gd name="connsiteX121" fmla="*/ 527795 w 583622"/>
                  <a:gd name="connsiteY121" fmla="*/ 177634 h 548127"/>
                  <a:gd name="connsiteX122" fmla="*/ 530333 w 583622"/>
                  <a:gd name="connsiteY122" fmla="*/ 180172 h 548127"/>
                  <a:gd name="connsiteX123" fmla="*/ 530333 w 583622"/>
                  <a:gd name="connsiteY123" fmla="*/ 182709 h 548127"/>
                  <a:gd name="connsiteX124" fmla="*/ 532870 w 583622"/>
                  <a:gd name="connsiteY124" fmla="*/ 185247 h 548127"/>
                  <a:gd name="connsiteX125" fmla="*/ 535408 w 583622"/>
                  <a:gd name="connsiteY125" fmla="*/ 190322 h 548127"/>
                  <a:gd name="connsiteX126" fmla="*/ 535408 w 583622"/>
                  <a:gd name="connsiteY126" fmla="*/ 197935 h 548127"/>
                  <a:gd name="connsiteX127" fmla="*/ 532870 w 583622"/>
                  <a:gd name="connsiteY127" fmla="*/ 203010 h 548127"/>
                  <a:gd name="connsiteX128" fmla="*/ 532870 w 583622"/>
                  <a:gd name="connsiteY128" fmla="*/ 225849 h 548127"/>
                  <a:gd name="connsiteX129" fmla="*/ 535408 w 583622"/>
                  <a:gd name="connsiteY129" fmla="*/ 230924 h 548127"/>
                  <a:gd name="connsiteX130" fmla="*/ 535408 w 583622"/>
                  <a:gd name="connsiteY130" fmla="*/ 233462 h 548127"/>
                  <a:gd name="connsiteX131" fmla="*/ 532870 w 583622"/>
                  <a:gd name="connsiteY131" fmla="*/ 235999 h 548127"/>
                  <a:gd name="connsiteX132" fmla="*/ 530333 w 583622"/>
                  <a:gd name="connsiteY132" fmla="*/ 241075 h 548127"/>
                  <a:gd name="connsiteX133" fmla="*/ 527795 w 583622"/>
                  <a:gd name="connsiteY133" fmla="*/ 243612 h 548127"/>
                  <a:gd name="connsiteX134" fmla="*/ 527795 w 583622"/>
                  <a:gd name="connsiteY134" fmla="*/ 253763 h 548127"/>
                  <a:gd name="connsiteX135" fmla="*/ 532870 w 583622"/>
                  <a:gd name="connsiteY135" fmla="*/ 261376 h 548127"/>
                  <a:gd name="connsiteX136" fmla="*/ 537946 w 583622"/>
                  <a:gd name="connsiteY136" fmla="*/ 266451 h 548127"/>
                  <a:gd name="connsiteX137" fmla="*/ 537946 w 583622"/>
                  <a:gd name="connsiteY137" fmla="*/ 268989 h 548127"/>
                  <a:gd name="connsiteX138" fmla="*/ 543021 w 583622"/>
                  <a:gd name="connsiteY138" fmla="*/ 279139 h 548127"/>
                  <a:gd name="connsiteX139" fmla="*/ 545558 w 583622"/>
                  <a:gd name="connsiteY139" fmla="*/ 286752 h 548127"/>
                  <a:gd name="connsiteX140" fmla="*/ 545558 w 583622"/>
                  <a:gd name="connsiteY140" fmla="*/ 289290 h 548127"/>
                  <a:gd name="connsiteX141" fmla="*/ 548096 w 583622"/>
                  <a:gd name="connsiteY141" fmla="*/ 299440 h 548127"/>
                  <a:gd name="connsiteX142" fmla="*/ 548096 w 583622"/>
                  <a:gd name="connsiteY142" fmla="*/ 304515 h 548127"/>
                  <a:gd name="connsiteX143" fmla="*/ 550634 w 583622"/>
                  <a:gd name="connsiteY143" fmla="*/ 307053 h 548127"/>
                  <a:gd name="connsiteX144" fmla="*/ 553171 w 583622"/>
                  <a:gd name="connsiteY144" fmla="*/ 307053 h 548127"/>
                  <a:gd name="connsiteX145" fmla="*/ 558247 w 583622"/>
                  <a:gd name="connsiteY145" fmla="*/ 304515 h 548127"/>
                  <a:gd name="connsiteX146" fmla="*/ 560784 w 583622"/>
                  <a:gd name="connsiteY146" fmla="*/ 304515 h 548127"/>
                  <a:gd name="connsiteX147" fmla="*/ 563322 w 583622"/>
                  <a:gd name="connsiteY147" fmla="*/ 301978 h 548127"/>
                  <a:gd name="connsiteX148" fmla="*/ 565859 w 583622"/>
                  <a:gd name="connsiteY148" fmla="*/ 299440 h 548127"/>
                  <a:gd name="connsiteX149" fmla="*/ 570935 w 583622"/>
                  <a:gd name="connsiteY149" fmla="*/ 296902 h 548127"/>
                  <a:gd name="connsiteX150" fmla="*/ 576010 w 583622"/>
                  <a:gd name="connsiteY150" fmla="*/ 294365 h 548127"/>
                  <a:gd name="connsiteX151" fmla="*/ 578547 w 583622"/>
                  <a:gd name="connsiteY151" fmla="*/ 289290 h 548127"/>
                  <a:gd name="connsiteX152" fmla="*/ 578547 w 583622"/>
                  <a:gd name="connsiteY152" fmla="*/ 299440 h 548127"/>
                  <a:gd name="connsiteX153" fmla="*/ 581085 w 583622"/>
                  <a:gd name="connsiteY153" fmla="*/ 301978 h 548127"/>
                  <a:gd name="connsiteX154" fmla="*/ 581085 w 583622"/>
                  <a:gd name="connsiteY154" fmla="*/ 309591 h 548127"/>
                  <a:gd name="connsiteX155" fmla="*/ 583623 w 583622"/>
                  <a:gd name="connsiteY155" fmla="*/ 314666 h 548127"/>
                  <a:gd name="connsiteX156" fmla="*/ 583623 w 583622"/>
                  <a:gd name="connsiteY156" fmla="*/ 317204 h 548127"/>
                  <a:gd name="connsiteX157" fmla="*/ 581085 w 583622"/>
                  <a:gd name="connsiteY157" fmla="*/ 322279 h 548127"/>
                  <a:gd name="connsiteX158" fmla="*/ 581085 w 583622"/>
                  <a:gd name="connsiteY158" fmla="*/ 324816 h 548127"/>
                  <a:gd name="connsiteX159" fmla="*/ 576010 w 583622"/>
                  <a:gd name="connsiteY159" fmla="*/ 324816 h 548127"/>
                  <a:gd name="connsiteX160" fmla="*/ 573472 w 583622"/>
                  <a:gd name="connsiteY160" fmla="*/ 327354 h 548127"/>
                  <a:gd name="connsiteX161" fmla="*/ 570935 w 583622"/>
                  <a:gd name="connsiteY161" fmla="*/ 329892 h 548127"/>
                  <a:gd name="connsiteX162" fmla="*/ 570935 w 583622"/>
                  <a:gd name="connsiteY162" fmla="*/ 345117 h 548127"/>
                  <a:gd name="connsiteX163" fmla="*/ 573472 w 583622"/>
                  <a:gd name="connsiteY163" fmla="*/ 347655 h 548127"/>
                  <a:gd name="connsiteX164" fmla="*/ 573472 w 583622"/>
                  <a:gd name="connsiteY164" fmla="*/ 355268 h 548127"/>
                  <a:gd name="connsiteX165" fmla="*/ 576010 w 583622"/>
                  <a:gd name="connsiteY165" fmla="*/ 355268 h 548127"/>
                  <a:gd name="connsiteX166" fmla="*/ 576010 w 583622"/>
                  <a:gd name="connsiteY166" fmla="*/ 357806 h 548127"/>
                  <a:gd name="connsiteX167" fmla="*/ 578547 w 583622"/>
                  <a:gd name="connsiteY167" fmla="*/ 357806 h 548127"/>
                  <a:gd name="connsiteX168" fmla="*/ 576010 w 583622"/>
                  <a:gd name="connsiteY168" fmla="*/ 360343 h 548127"/>
                  <a:gd name="connsiteX169" fmla="*/ 570935 w 583622"/>
                  <a:gd name="connsiteY169" fmla="*/ 360343 h 548127"/>
                  <a:gd name="connsiteX170" fmla="*/ 568397 w 583622"/>
                  <a:gd name="connsiteY170" fmla="*/ 362881 h 548127"/>
                  <a:gd name="connsiteX171" fmla="*/ 560784 w 583622"/>
                  <a:gd name="connsiteY171" fmla="*/ 362881 h 548127"/>
                  <a:gd name="connsiteX172" fmla="*/ 560784 w 583622"/>
                  <a:gd name="connsiteY172" fmla="*/ 365419 h 548127"/>
                  <a:gd name="connsiteX173" fmla="*/ 563322 w 583622"/>
                  <a:gd name="connsiteY173" fmla="*/ 367956 h 548127"/>
                  <a:gd name="connsiteX174" fmla="*/ 563322 w 583622"/>
                  <a:gd name="connsiteY174" fmla="*/ 370494 h 548127"/>
                  <a:gd name="connsiteX175" fmla="*/ 555709 w 583622"/>
                  <a:gd name="connsiteY175" fmla="*/ 370494 h 548127"/>
                  <a:gd name="connsiteX176" fmla="*/ 553171 w 583622"/>
                  <a:gd name="connsiteY176" fmla="*/ 373031 h 548127"/>
                  <a:gd name="connsiteX177" fmla="*/ 553171 w 583622"/>
                  <a:gd name="connsiteY177" fmla="*/ 375569 h 548127"/>
                  <a:gd name="connsiteX178" fmla="*/ 555709 w 583622"/>
                  <a:gd name="connsiteY178" fmla="*/ 375569 h 548127"/>
                  <a:gd name="connsiteX179" fmla="*/ 553171 w 583622"/>
                  <a:gd name="connsiteY179" fmla="*/ 378107 h 548127"/>
                  <a:gd name="connsiteX180" fmla="*/ 548096 w 583622"/>
                  <a:gd name="connsiteY180" fmla="*/ 378107 h 548127"/>
                  <a:gd name="connsiteX181" fmla="*/ 548096 w 583622"/>
                  <a:gd name="connsiteY181" fmla="*/ 380644 h 548127"/>
                  <a:gd name="connsiteX182" fmla="*/ 550634 w 583622"/>
                  <a:gd name="connsiteY182" fmla="*/ 380644 h 548127"/>
                  <a:gd name="connsiteX183" fmla="*/ 548096 w 583622"/>
                  <a:gd name="connsiteY183" fmla="*/ 383182 h 548127"/>
                  <a:gd name="connsiteX184" fmla="*/ 548096 w 583622"/>
                  <a:gd name="connsiteY184" fmla="*/ 385719 h 548127"/>
                  <a:gd name="connsiteX185" fmla="*/ 545558 w 583622"/>
                  <a:gd name="connsiteY185" fmla="*/ 385719 h 548127"/>
                  <a:gd name="connsiteX186" fmla="*/ 545558 w 583622"/>
                  <a:gd name="connsiteY186" fmla="*/ 388257 h 548127"/>
                  <a:gd name="connsiteX187" fmla="*/ 537946 w 583622"/>
                  <a:gd name="connsiteY187" fmla="*/ 388257 h 548127"/>
                  <a:gd name="connsiteX188" fmla="*/ 535408 w 583622"/>
                  <a:gd name="connsiteY188" fmla="*/ 385719 h 548127"/>
                  <a:gd name="connsiteX189" fmla="*/ 532870 w 583622"/>
                  <a:gd name="connsiteY189" fmla="*/ 385719 h 548127"/>
                  <a:gd name="connsiteX190" fmla="*/ 532870 w 583622"/>
                  <a:gd name="connsiteY190" fmla="*/ 383182 h 548127"/>
                  <a:gd name="connsiteX191" fmla="*/ 530333 w 583622"/>
                  <a:gd name="connsiteY191" fmla="*/ 383182 h 548127"/>
                  <a:gd name="connsiteX192" fmla="*/ 527795 w 583622"/>
                  <a:gd name="connsiteY192" fmla="*/ 385719 h 548127"/>
                  <a:gd name="connsiteX193" fmla="*/ 525257 w 583622"/>
                  <a:gd name="connsiteY193" fmla="*/ 385719 h 548127"/>
                  <a:gd name="connsiteX194" fmla="*/ 525257 w 583622"/>
                  <a:gd name="connsiteY194" fmla="*/ 388257 h 548127"/>
                  <a:gd name="connsiteX195" fmla="*/ 522720 w 583622"/>
                  <a:gd name="connsiteY195" fmla="*/ 388257 h 548127"/>
                  <a:gd name="connsiteX196" fmla="*/ 522720 w 583622"/>
                  <a:gd name="connsiteY196" fmla="*/ 390795 h 548127"/>
                  <a:gd name="connsiteX197" fmla="*/ 520182 w 583622"/>
                  <a:gd name="connsiteY197" fmla="*/ 390795 h 548127"/>
                  <a:gd name="connsiteX198" fmla="*/ 520182 w 583622"/>
                  <a:gd name="connsiteY198" fmla="*/ 393332 h 548127"/>
                  <a:gd name="connsiteX199" fmla="*/ 517644 w 583622"/>
                  <a:gd name="connsiteY199" fmla="*/ 390795 h 548127"/>
                  <a:gd name="connsiteX200" fmla="*/ 512569 w 583622"/>
                  <a:gd name="connsiteY200" fmla="*/ 390795 h 548127"/>
                  <a:gd name="connsiteX201" fmla="*/ 507494 w 583622"/>
                  <a:gd name="connsiteY201" fmla="*/ 393332 h 548127"/>
                  <a:gd name="connsiteX202" fmla="*/ 504956 w 583622"/>
                  <a:gd name="connsiteY202" fmla="*/ 390795 h 548127"/>
                  <a:gd name="connsiteX203" fmla="*/ 497344 w 583622"/>
                  <a:gd name="connsiteY203" fmla="*/ 390795 h 548127"/>
                  <a:gd name="connsiteX204" fmla="*/ 494806 w 583622"/>
                  <a:gd name="connsiteY204" fmla="*/ 388257 h 548127"/>
                  <a:gd name="connsiteX205" fmla="*/ 494806 w 583622"/>
                  <a:gd name="connsiteY205" fmla="*/ 385719 h 548127"/>
                  <a:gd name="connsiteX206" fmla="*/ 492268 w 583622"/>
                  <a:gd name="connsiteY206" fmla="*/ 383182 h 548127"/>
                  <a:gd name="connsiteX207" fmla="*/ 489730 w 583622"/>
                  <a:gd name="connsiteY207" fmla="*/ 380644 h 548127"/>
                  <a:gd name="connsiteX208" fmla="*/ 489730 w 583622"/>
                  <a:gd name="connsiteY208" fmla="*/ 378107 h 548127"/>
                  <a:gd name="connsiteX209" fmla="*/ 477042 w 583622"/>
                  <a:gd name="connsiteY209" fmla="*/ 378107 h 548127"/>
                  <a:gd name="connsiteX210" fmla="*/ 477042 w 583622"/>
                  <a:gd name="connsiteY210" fmla="*/ 383182 h 548127"/>
                  <a:gd name="connsiteX211" fmla="*/ 474505 w 583622"/>
                  <a:gd name="connsiteY211" fmla="*/ 383182 h 548127"/>
                  <a:gd name="connsiteX212" fmla="*/ 471967 w 583622"/>
                  <a:gd name="connsiteY212" fmla="*/ 385719 h 548127"/>
                  <a:gd name="connsiteX213" fmla="*/ 474505 w 583622"/>
                  <a:gd name="connsiteY213" fmla="*/ 385719 h 548127"/>
                  <a:gd name="connsiteX214" fmla="*/ 474505 w 583622"/>
                  <a:gd name="connsiteY214" fmla="*/ 388257 h 548127"/>
                  <a:gd name="connsiteX215" fmla="*/ 471967 w 583622"/>
                  <a:gd name="connsiteY215" fmla="*/ 390795 h 548127"/>
                  <a:gd name="connsiteX216" fmla="*/ 469430 w 583622"/>
                  <a:gd name="connsiteY216" fmla="*/ 393332 h 548127"/>
                  <a:gd name="connsiteX217" fmla="*/ 466892 w 583622"/>
                  <a:gd name="connsiteY217" fmla="*/ 395870 h 548127"/>
                  <a:gd name="connsiteX218" fmla="*/ 464354 w 583622"/>
                  <a:gd name="connsiteY218" fmla="*/ 398408 h 548127"/>
                  <a:gd name="connsiteX219" fmla="*/ 461817 w 583622"/>
                  <a:gd name="connsiteY219" fmla="*/ 403483 h 548127"/>
                  <a:gd name="connsiteX220" fmla="*/ 459279 w 583622"/>
                  <a:gd name="connsiteY220" fmla="*/ 403483 h 548127"/>
                  <a:gd name="connsiteX221" fmla="*/ 456741 w 583622"/>
                  <a:gd name="connsiteY221" fmla="*/ 408558 h 548127"/>
                  <a:gd name="connsiteX222" fmla="*/ 454204 w 583622"/>
                  <a:gd name="connsiteY222" fmla="*/ 413633 h 548127"/>
                  <a:gd name="connsiteX223" fmla="*/ 451666 w 583622"/>
                  <a:gd name="connsiteY223" fmla="*/ 418709 h 548127"/>
                  <a:gd name="connsiteX224" fmla="*/ 449128 w 583622"/>
                  <a:gd name="connsiteY224" fmla="*/ 421246 h 548127"/>
                  <a:gd name="connsiteX225" fmla="*/ 446591 w 583622"/>
                  <a:gd name="connsiteY225" fmla="*/ 421246 h 548127"/>
                  <a:gd name="connsiteX226" fmla="*/ 446591 w 583622"/>
                  <a:gd name="connsiteY226" fmla="*/ 423784 h 548127"/>
                  <a:gd name="connsiteX227" fmla="*/ 444053 w 583622"/>
                  <a:gd name="connsiteY227" fmla="*/ 426322 h 548127"/>
                  <a:gd name="connsiteX228" fmla="*/ 444053 w 583622"/>
                  <a:gd name="connsiteY228" fmla="*/ 428859 h 548127"/>
                  <a:gd name="connsiteX229" fmla="*/ 441516 w 583622"/>
                  <a:gd name="connsiteY229" fmla="*/ 431397 h 548127"/>
                  <a:gd name="connsiteX230" fmla="*/ 438978 w 583622"/>
                  <a:gd name="connsiteY230" fmla="*/ 436472 h 548127"/>
                  <a:gd name="connsiteX231" fmla="*/ 436440 w 583622"/>
                  <a:gd name="connsiteY231" fmla="*/ 439010 h 548127"/>
                  <a:gd name="connsiteX232" fmla="*/ 433903 w 583622"/>
                  <a:gd name="connsiteY232" fmla="*/ 441547 h 548127"/>
                  <a:gd name="connsiteX233" fmla="*/ 426290 w 583622"/>
                  <a:gd name="connsiteY233" fmla="*/ 446623 h 548127"/>
                  <a:gd name="connsiteX234" fmla="*/ 421215 w 583622"/>
                  <a:gd name="connsiteY234" fmla="*/ 451698 h 548127"/>
                  <a:gd name="connsiteX235" fmla="*/ 421215 w 583622"/>
                  <a:gd name="connsiteY235" fmla="*/ 454235 h 548127"/>
                  <a:gd name="connsiteX236" fmla="*/ 416139 w 583622"/>
                  <a:gd name="connsiteY236" fmla="*/ 459311 h 548127"/>
                  <a:gd name="connsiteX237" fmla="*/ 408527 w 583622"/>
                  <a:gd name="connsiteY237" fmla="*/ 464386 h 548127"/>
                  <a:gd name="connsiteX238" fmla="*/ 405989 w 583622"/>
                  <a:gd name="connsiteY238" fmla="*/ 466924 h 548127"/>
                  <a:gd name="connsiteX239" fmla="*/ 403451 w 583622"/>
                  <a:gd name="connsiteY239" fmla="*/ 469461 h 548127"/>
                  <a:gd name="connsiteX240" fmla="*/ 400913 w 583622"/>
                  <a:gd name="connsiteY240" fmla="*/ 471999 h 548127"/>
                  <a:gd name="connsiteX241" fmla="*/ 398376 w 583622"/>
                  <a:gd name="connsiteY241" fmla="*/ 474536 h 548127"/>
                  <a:gd name="connsiteX242" fmla="*/ 395838 w 583622"/>
                  <a:gd name="connsiteY242" fmla="*/ 477074 h 548127"/>
                  <a:gd name="connsiteX243" fmla="*/ 390763 w 583622"/>
                  <a:gd name="connsiteY243" fmla="*/ 482149 h 548127"/>
                  <a:gd name="connsiteX244" fmla="*/ 388225 w 583622"/>
                  <a:gd name="connsiteY244" fmla="*/ 487225 h 548127"/>
                  <a:gd name="connsiteX245" fmla="*/ 385688 w 583622"/>
                  <a:gd name="connsiteY245" fmla="*/ 492300 h 548127"/>
                  <a:gd name="connsiteX246" fmla="*/ 383150 w 583622"/>
                  <a:gd name="connsiteY246" fmla="*/ 494838 h 548127"/>
                  <a:gd name="connsiteX247" fmla="*/ 380613 w 583622"/>
                  <a:gd name="connsiteY247" fmla="*/ 497375 h 548127"/>
                  <a:gd name="connsiteX248" fmla="*/ 380613 w 583622"/>
                  <a:gd name="connsiteY248" fmla="*/ 499913 h 548127"/>
                  <a:gd name="connsiteX249" fmla="*/ 378075 w 583622"/>
                  <a:gd name="connsiteY249" fmla="*/ 504988 h 548127"/>
                  <a:gd name="connsiteX250" fmla="*/ 373000 w 583622"/>
                  <a:gd name="connsiteY250" fmla="*/ 510063 h 548127"/>
                  <a:gd name="connsiteX251" fmla="*/ 370462 w 583622"/>
                  <a:gd name="connsiteY251" fmla="*/ 512601 h 548127"/>
                  <a:gd name="connsiteX252" fmla="*/ 370462 w 583622"/>
                  <a:gd name="connsiteY252" fmla="*/ 515139 h 548127"/>
                  <a:gd name="connsiteX253" fmla="*/ 373000 w 583622"/>
                  <a:gd name="connsiteY253" fmla="*/ 520214 h 548127"/>
                  <a:gd name="connsiteX254" fmla="*/ 375537 w 583622"/>
                  <a:gd name="connsiteY254" fmla="*/ 522751 h 548127"/>
                  <a:gd name="connsiteX255" fmla="*/ 373000 w 583622"/>
                  <a:gd name="connsiteY255" fmla="*/ 517676 h 548127"/>
                  <a:gd name="connsiteX256" fmla="*/ 375537 w 583622"/>
                  <a:gd name="connsiteY256" fmla="*/ 517676 h 548127"/>
                  <a:gd name="connsiteX257" fmla="*/ 375537 w 583622"/>
                  <a:gd name="connsiteY257" fmla="*/ 527827 h 548127"/>
                  <a:gd name="connsiteX258" fmla="*/ 373000 w 583622"/>
                  <a:gd name="connsiteY258" fmla="*/ 530364 h 548127"/>
                  <a:gd name="connsiteX259" fmla="*/ 370462 w 583622"/>
                  <a:gd name="connsiteY259" fmla="*/ 530364 h 548127"/>
                  <a:gd name="connsiteX260" fmla="*/ 367924 w 583622"/>
                  <a:gd name="connsiteY260" fmla="*/ 532902 h 548127"/>
                  <a:gd name="connsiteX261" fmla="*/ 367924 w 583622"/>
                  <a:gd name="connsiteY261" fmla="*/ 535440 h 548127"/>
                  <a:gd name="connsiteX262" fmla="*/ 365387 w 583622"/>
                  <a:gd name="connsiteY262" fmla="*/ 535440 h 548127"/>
                  <a:gd name="connsiteX263" fmla="*/ 365387 w 583622"/>
                  <a:gd name="connsiteY263" fmla="*/ 540515 h 548127"/>
                  <a:gd name="connsiteX264" fmla="*/ 357774 w 583622"/>
                  <a:gd name="connsiteY264" fmla="*/ 540515 h 548127"/>
                  <a:gd name="connsiteX265" fmla="*/ 357774 w 583622"/>
                  <a:gd name="connsiteY265" fmla="*/ 545590 h 548127"/>
                  <a:gd name="connsiteX266" fmla="*/ 352699 w 583622"/>
                  <a:gd name="connsiteY266" fmla="*/ 545590 h 548127"/>
                  <a:gd name="connsiteX267" fmla="*/ 352699 w 583622"/>
                  <a:gd name="connsiteY267" fmla="*/ 543052 h 548127"/>
                  <a:gd name="connsiteX268" fmla="*/ 345086 w 583622"/>
                  <a:gd name="connsiteY268" fmla="*/ 543052 h 548127"/>
                  <a:gd name="connsiteX269" fmla="*/ 342548 w 583622"/>
                  <a:gd name="connsiteY269" fmla="*/ 540515 h 548127"/>
                  <a:gd name="connsiteX270" fmla="*/ 340010 w 583622"/>
                  <a:gd name="connsiteY270" fmla="*/ 540515 h 548127"/>
                  <a:gd name="connsiteX271" fmla="*/ 340010 w 583622"/>
                  <a:gd name="connsiteY271" fmla="*/ 543052 h 548127"/>
                  <a:gd name="connsiteX272" fmla="*/ 337473 w 583622"/>
                  <a:gd name="connsiteY272" fmla="*/ 543052 h 548127"/>
                  <a:gd name="connsiteX273" fmla="*/ 337473 w 583622"/>
                  <a:gd name="connsiteY273" fmla="*/ 540515 h 548127"/>
                  <a:gd name="connsiteX274" fmla="*/ 334935 w 583622"/>
                  <a:gd name="connsiteY274" fmla="*/ 540515 h 548127"/>
                  <a:gd name="connsiteX275" fmla="*/ 334935 w 583622"/>
                  <a:gd name="connsiteY275" fmla="*/ 545590 h 548127"/>
                  <a:gd name="connsiteX276" fmla="*/ 329860 w 583622"/>
                  <a:gd name="connsiteY276" fmla="*/ 545590 h 548127"/>
                  <a:gd name="connsiteX277" fmla="*/ 327322 w 583622"/>
                  <a:gd name="connsiteY277" fmla="*/ 543052 h 548127"/>
                  <a:gd name="connsiteX278" fmla="*/ 324785 w 583622"/>
                  <a:gd name="connsiteY278" fmla="*/ 545590 h 548127"/>
                  <a:gd name="connsiteX279" fmla="*/ 324785 w 583622"/>
                  <a:gd name="connsiteY279" fmla="*/ 548128 h 548127"/>
                  <a:gd name="connsiteX280" fmla="*/ 319710 w 583622"/>
                  <a:gd name="connsiteY280" fmla="*/ 548128 h 548127"/>
                  <a:gd name="connsiteX281" fmla="*/ 317172 w 583622"/>
                  <a:gd name="connsiteY281" fmla="*/ 545590 h 548127"/>
                  <a:gd name="connsiteX282" fmla="*/ 317172 w 583622"/>
                  <a:gd name="connsiteY282" fmla="*/ 543052 h 548127"/>
                  <a:gd name="connsiteX283" fmla="*/ 314634 w 583622"/>
                  <a:gd name="connsiteY283" fmla="*/ 540515 h 548127"/>
                  <a:gd name="connsiteX284" fmla="*/ 314634 w 583622"/>
                  <a:gd name="connsiteY284" fmla="*/ 537977 h 548127"/>
                  <a:gd name="connsiteX285" fmla="*/ 312096 w 583622"/>
                  <a:gd name="connsiteY285" fmla="*/ 532902 h 548127"/>
                  <a:gd name="connsiteX286" fmla="*/ 312096 w 583622"/>
                  <a:gd name="connsiteY286" fmla="*/ 525289 h 548127"/>
                  <a:gd name="connsiteX287" fmla="*/ 309559 w 583622"/>
                  <a:gd name="connsiteY287" fmla="*/ 522751 h 548127"/>
                  <a:gd name="connsiteX288" fmla="*/ 307021 w 583622"/>
                  <a:gd name="connsiteY288" fmla="*/ 522751 h 548127"/>
                  <a:gd name="connsiteX289" fmla="*/ 304484 w 583622"/>
                  <a:gd name="connsiteY289" fmla="*/ 520214 h 548127"/>
                  <a:gd name="connsiteX290" fmla="*/ 301946 w 583622"/>
                  <a:gd name="connsiteY290" fmla="*/ 517676 h 548127"/>
                  <a:gd name="connsiteX291" fmla="*/ 299408 w 583622"/>
                  <a:gd name="connsiteY291" fmla="*/ 515139 h 548127"/>
                  <a:gd name="connsiteX292" fmla="*/ 291796 w 583622"/>
                  <a:gd name="connsiteY292" fmla="*/ 512601 h 548127"/>
                  <a:gd name="connsiteX293" fmla="*/ 289258 w 583622"/>
                  <a:gd name="connsiteY293" fmla="*/ 510063 h 548127"/>
                  <a:gd name="connsiteX294" fmla="*/ 281645 w 583622"/>
                  <a:gd name="connsiteY294" fmla="*/ 507526 h 548127"/>
                  <a:gd name="connsiteX295" fmla="*/ 281645 w 583622"/>
                  <a:gd name="connsiteY295" fmla="*/ 504988 h 548127"/>
                  <a:gd name="connsiteX296" fmla="*/ 279107 w 583622"/>
                  <a:gd name="connsiteY296" fmla="*/ 502450 h 548127"/>
                  <a:gd name="connsiteX297" fmla="*/ 274032 w 583622"/>
                  <a:gd name="connsiteY297" fmla="*/ 499913 h 548127"/>
                  <a:gd name="connsiteX298" fmla="*/ 268957 w 583622"/>
                  <a:gd name="connsiteY298" fmla="*/ 494838 h 548127"/>
                  <a:gd name="connsiteX299" fmla="*/ 266419 w 583622"/>
                  <a:gd name="connsiteY299" fmla="*/ 492300 h 548127"/>
                  <a:gd name="connsiteX300" fmla="*/ 263882 w 583622"/>
                  <a:gd name="connsiteY300" fmla="*/ 489762 h 548127"/>
                  <a:gd name="connsiteX301" fmla="*/ 253731 w 583622"/>
                  <a:gd name="connsiteY301" fmla="*/ 482149 h 548127"/>
                  <a:gd name="connsiteX302" fmla="*/ 251193 w 583622"/>
                  <a:gd name="connsiteY302" fmla="*/ 482149 h 548127"/>
                  <a:gd name="connsiteX303" fmla="*/ 246118 w 583622"/>
                  <a:gd name="connsiteY303" fmla="*/ 477074 h 548127"/>
                  <a:gd name="connsiteX304" fmla="*/ 241043 w 583622"/>
                  <a:gd name="connsiteY304" fmla="*/ 474536 h 548127"/>
                  <a:gd name="connsiteX305" fmla="*/ 235968 w 583622"/>
                  <a:gd name="connsiteY305" fmla="*/ 471999 h 548127"/>
                  <a:gd name="connsiteX306" fmla="*/ 228355 w 583622"/>
                  <a:gd name="connsiteY306" fmla="*/ 469461 h 548127"/>
                  <a:gd name="connsiteX307" fmla="*/ 223279 w 583622"/>
                  <a:gd name="connsiteY307" fmla="*/ 466924 h 548127"/>
                  <a:gd name="connsiteX308" fmla="*/ 218204 w 583622"/>
                  <a:gd name="connsiteY308" fmla="*/ 464386 h 548127"/>
                  <a:gd name="connsiteX309" fmla="*/ 213129 w 583622"/>
                  <a:gd name="connsiteY309" fmla="*/ 461848 h 548127"/>
                  <a:gd name="connsiteX310" fmla="*/ 144623 w 583622"/>
                  <a:gd name="connsiteY310" fmla="*/ 446623 h 548127"/>
                  <a:gd name="connsiteX311" fmla="*/ 131935 w 583622"/>
                  <a:gd name="connsiteY311" fmla="*/ 439010 h 548127"/>
                  <a:gd name="connsiteX312" fmla="*/ 119247 w 583622"/>
                  <a:gd name="connsiteY312" fmla="*/ 431397 h 548127"/>
                  <a:gd name="connsiteX313" fmla="*/ 106559 w 583622"/>
                  <a:gd name="connsiteY313" fmla="*/ 421246 h 548127"/>
                  <a:gd name="connsiteX314" fmla="*/ 93871 w 583622"/>
                  <a:gd name="connsiteY314" fmla="*/ 413633 h 548127"/>
                  <a:gd name="connsiteX315" fmla="*/ 22839 w 583622"/>
                  <a:gd name="connsiteY315" fmla="*/ 466913 h 548127"/>
                  <a:gd name="connsiteX316" fmla="*/ 12688 w 583622"/>
                  <a:gd name="connsiteY316" fmla="*/ 471988 h 548127"/>
                  <a:gd name="connsiteX317" fmla="*/ 7613 w 583622"/>
                  <a:gd name="connsiteY317" fmla="*/ 469451 h 548127"/>
                  <a:gd name="connsiteX318" fmla="*/ 7613 w 583622"/>
                  <a:gd name="connsiteY318" fmla="*/ 466913 h 548127"/>
                  <a:gd name="connsiteX319" fmla="*/ 5075 w 583622"/>
                  <a:gd name="connsiteY319" fmla="*/ 459300 h 548127"/>
                  <a:gd name="connsiteX320" fmla="*/ 0 w 583622"/>
                  <a:gd name="connsiteY320" fmla="*/ 451687 h 548127"/>
                  <a:gd name="connsiteX321" fmla="*/ 0 w 583622"/>
                  <a:gd name="connsiteY321" fmla="*/ 446612 h 548127"/>
                  <a:gd name="connsiteX322" fmla="*/ 2537 w 583622"/>
                  <a:gd name="connsiteY322" fmla="*/ 441537 h 548127"/>
                  <a:gd name="connsiteX323" fmla="*/ 5075 w 583622"/>
                  <a:gd name="connsiteY323" fmla="*/ 438999 h 548127"/>
                  <a:gd name="connsiteX324" fmla="*/ 7613 w 583622"/>
                  <a:gd name="connsiteY324" fmla="*/ 431386 h 548127"/>
                  <a:gd name="connsiteX325" fmla="*/ 121774 w 583622"/>
                  <a:gd name="connsiteY325" fmla="*/ 261407 h 548127"/>
                  <a:gd name="connsiteX326" fmla="*/ 121774 w 583622"/>
                  <a:gd name="connsiteY326" fmla="*/ 256332 h 548127"/>
                  <a:gd name="connsiteX327" fmla="*/ 129387 w 583622"/>
                  <a:gd name="connsiteY327" fmla="*/ 256332 h 548127"/>
                  <a:gd name="connsiteX328" fmla="*/ 131925 w 583622"/>
                  <a:gd name="connsiteY328" fmla="*/ 253795 h 548127"/>
                  <a:gd name="connsiteX329" fmla="*/ 134462 w 583622"/>
                  <a:gd name="connsiteY329" fmla="*/ 251257 h 548127"/>
                  <a:gd name="connsiteX330" fmla="*/ 139538 w 583622"/>
                  <a:gd name="connsiteY330" fmla="*/ 241106 h 548127"/>
                  <a:gd name="connsiteX331" fmla="*/ 144613 w 583622"/>
                  <a:gd name="connsiteY331" fmla="*/ 236031 h 548127"/>
                  <a:gd name="connsiteX332" fmla="*/ 147151 w 583622"/>
                  <a:gd name="connsiteY332" fmla="*/ 233493 h 548127"/>
                  <a:gd name="connsiteX333" fmla="*/ 149688 w 583622"/>
                  <a:gd name="connsiteY333" fmla="*/ 233493 h 548127"/>
                  <a:gd name="connsiteX334" fmla="*/ 152226 w 583622"/>
                  <a:gd name="connsiteY334" fmla="*/ 230956 h 548127"/>
                  <a:gd name="connsiteX335" fmla="*/ 152226 w 583622"/>
                  <a:gd name="connsiteY335" fmla="*/ 220805 h 548127"/>
                  <a:gd name="connsiteX336" fmla="*/ 154764 w 583622"/>
                  <a:gd name="connsiteY336" fmla="*/ 215730 h 548127"/>
                  <a:gd name="connsiteX337" fmla="*/ 159839 w 583622"/>
                  <a:gd name="connsiteY337" fmla="*/ 215730 h 548127"/>
                  <a:gd name="connsiteX338" fmla="*/ 164914 w 583622"/>
                  <a:gd name="connsiteY338" fmla="*/ 218268 h 548127"/>
                  <a:gd name="connsiteX339" fmla="*/ 167452 w 583622"/>
                  <a:gd name="connsiteY339" fmla="*/ 220805 h 548127"/>
                  <a:gd name="connsiteX340" fmla="*/ 172527 w 583622"/>
                  <a:gd name="connsiteY340" fmla="*/ 218268 h 548127"/>
                  <a:gd name="connsiteX341" fmla="*/ 177602 w 583622"/>
                  <a:gd name="connsiteY341" fmla="*/ 215730 h 548127"/>
                  <a:gd name="connsiteX342" fmla="*/ 182677 w 583622"/>
                  <a:gd name="connsiteY342" fmla="*/ 213193 h 548127"/>
                  <a:gd name="connsiteX343" fmla="*/ 205516 w 583622"/>
                  <a:gd name="connsiteY343" fmla="*/ 213193 h 5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</a:cxnLst>
                <a:rect l="l" t="t" r="r" b="b"/>
                <a:pathLst>
                  <a:path w="583622" h="548127">
                    <a:moveTo>
                      <a:pt x="205569" y="213161"/>
                    </a:moveTo>
                    <a:lnTo>
                      <a:pt x="210644" y="215698"/>
                    </a:lnTo>
                    <a:lnTo>
                      <a:pt x="215719" y="213161"/>
                    </a:lnTo>
                    <a:lnTo>
                      <a:pt x="220795" y="210623"/>
                    </a:lnTo>
                    <a:lnTo>
                      <a:pt x="225870" y="208086"/>
                    </a:lnTo>
                    <a:lnTo>
                      <a:pt x="233483" y="208086"/>
                    </a:lnTo>
                    <a:lnTo>
                      <a:pt x="236021" y="210623"/>
                    </a:lnTo>
                    <a:lnTo>
                      <a:pt x="241096" y="208086"/>
                    </a:lnTo>
                    <a:lnTo>
                      <a:pt x="243633" y="208086"/>
                    </a:lnTo>
                    <a:lnTo>
                      <a:pt x="251246" y="213161"/>
                    </a:lnTo>
                    <a:lnTo>
                      <a:pt x="256321" y="215698"/>
                    </a:lnTo>
                    <a:lnTo>
                      <a:pt x="258859" y="215698"/>
                    </a:lnTo>
                    <a:lnTo>
                      <a:pt x="261397" y="218236"/>
                    </a:lnTo>
                    <a:lnTo>
                      <a:pt x="263935" y="220774"/>
                    </a:lnTo>
                    <a:lnTo>
                      <a:pt x="269010" y="225849"/>
                    </a:lnTo>
                    <a:lnTo>
                      <a:pt x="274085" y="230924"/>
                    </a:lnTo>
                    <a:lnTo>
                      <a:pt x="279160" y="233462"/>
                    </a:lnTo>
                    <a:lnTo>
                      <a:pt x="284235" y="233462"/>
                    </a:lnTo>
                    <a:lnTo>
                      <a:pt x="284235" y="228387"/>
                    </a:lnTo>
                    <a:lnTo>
                      <a:pt x="289311" y="228387"/>
                    </a:lnTo>
                    <a:lnTo>
                      <a:pt x="291848" y="230924"/>
                    </a:lnTo>
                    <a:lnTo>
                      <a:pt x="296924" y="235999"/>
                    </a:lnTo>
                    <a:lnTo>
                      <a:pt x="299461" y="238537"/>
                    </a:lnTo>
                    <a:lnTo>
                      <a:pt x="301999" y="238537"/>
                    </a:lnTo>
                    <a:lnTo>
                      <a:pt x="301999" y="241075"/>
                    </a:lnTo>
                    <a:lnTo>
                      <a:pt x="301999" y="238537"/>
                    </a:lnTo>
                    <a:lnTo>
                      <a:pt x="304537" y="235999"/>
                    </a:lnTo>
                    <a:lnTo>
                      <a:pt x="307074" y="230924"/>
                    </a:lnTo>
                    <a:lnTo>
                      <a:pt x="307074" y="210623"/>
                    </a:lnTo>
                    <a:lnTo>
                      <a:pt x="304537" y="205548"/>
                    </a:lnTo>
                    <a:lnTo>
                      <a:pt x="304537" y="185247"/>
                    </a:lnTo>
                    <a:lnTo>
                      <a:pt x="307074" y="182709"/>
                    </a:lnTo>
                    <a:lnTo>
                      <a:pt x="307074" y="180172"/>
                    </a:lnTo>
                    <a:lnTo>
                      <a:pt x="309612" y="177634"/>
                    </a:lnTo>
                    <a:lnTo>
                      <a:pt x="314687" y="172559"/>
                    </a:lnTo>
                    <a:lnTo>
                      <a:pt x="317225" y="172559"/>
                    </a:lnTo>
                    <a:lnTo>
                      <a:pt x="322300" y="170021"/>
                    </a:lnTo>
                    <a:lnTo>
                      <a:pt x="327375" y="164946"/>
                    </a:lnTo>
                    <a:lnTo>
                      <a:pt x="327375" y="162408"/>
                    </a:lnTo>
                    <a:lnTo>
                      <a:pt x="329913" y="154795"/>
                    </a:lnTo>
                    <a:lnTo>
                      <a:pt x="332450" y="149720"/>
                    </a:lnTo>
                    <a:lnTo>
                      <a:pt x="337526" y="147182"/>
                    </a:lnTo>
                    <a:lnTo>
                      <a:pt x="334988" y="142107"/>
                    </a:lnTo>
                    <a:lnTo>
                      <a:pt x="334988" y="134494"/>
                    </a:lnTo>
                    <a:lnTo>
                      <a:pt x="337526" y="131957"/>
                    </a:lnTo>
                    <a:lnTo>
                      <a:pt x="342601" y="126881"/>
                    </a:lnTo>
                    <a:lnTo>
                      <a:pt x="342601" y="121806"/>
                    </a:lnTo>
                    <a:lnTo>
                      <a:pt x="340063" y="116731"/>
                    </a:lnTo>
                    <a:lnTo>
                      <a:pt x="337526" y="111656"/>
                    </a:lnTo>
                    <a:lnTo>
                      <a:pt x="337526" y="109118"/>
                    </a:lnTo>
                    <a:lnTo>
                      <a:pt x="332450" y="98967"/>
                    </a:lnTo>
                    <a:lnTo>
                      <a:pt x="334988" y="98967"/>
                    </a:lnTo>
                    <a:lnTo>
                      <a:pt x="337526" y="93892"/>
                    </a:lnTo>
                    <a:lnTo>
                      <a:pt x="342601" y="88817"/>
                    </a:lnTo>
                    <a:lnTo>
                      <a:pt x="345138" y="86279"/>
                    </a:lnTo>
                    <a:lnTo>
                      <a:pt x="345138" y="78667"/>
                    </a:lnTo>
                    <a:lnTo>
                      <a:pt x="347676" y="76129"/>
                    </a:lnTo>
                    <a:lnTo>
                      <a:pt x="347676" y="71054"/>
                    </a:lnTo>
                    <a:lnTo>
                      <a:pt x="350214" y="68516"/>
                    </a:lnTo>
                    <a:lnTo>
                      <a:pt x="352752" y="63441"/>
                    </a:lnTo>
                    <a:lnTo>
                      <a:pt x="350214" y="60903"/>
                    </a:lnTo>
                    <a:lnTo>
                      <a:pt x="352752" y="50753"/>
                    </a:lnTo>
                    <a:lnTo>
                      <a:pt x="350214" y="45677"/>
                    </a:lnTo>
                    <a:lnTo>
                      <a:pt x="347676" y="43140"/>
                    </a:lnTo>
                    <a:lnTo>
                      <a:pt x="345138" y="40602"/>
                    </a:lnTo>
                    <a:lnTo>
                      <a:pt x="345138" y="38064"/>
                    </a:lnTo>
                    <a:lnTo>
                      <a:pt x="342601" y="32989"/>
                    </a:lnTo>
                    <a:lnTo>
                      <a:pt x="340063" y="27914"/>
                    </a:lnTo>
                    <a:lnTo>
                      <a:pt x="342601" y="22839"/>
                    </a:lnTo>
                    <a:lnTo>
                      <a:pt x="342601" y="20301"/>
                    </a:lnTo>
                    <a:lnTo>
                      <a:pt x="340063" y="17763"/>
                    </a:lnTo>
                    <a:lnTo>
                      <a:pt x="337526" y="15226"/>
                    </a:lnTo>
                    <a:lnTo>
                      <a:pt x="340063" y="12688"/>
                    </a:lnTo>
                    <a:lnTo>
                      <a:pt x="342601" y="10150"/>
                    </a:lnTo>
                    <a:lnTo>
                      <a:pt x="393343" y="10150"/>
                    </a:lnTo>
                    <a:lnTo>
                      <a:pt x="408569" y="7613"/>
                    </a:lnTo>
                    <a:lnTo>
                      <a:pt x="444085" y="7613"/>
                    </a:lnTo>
                    <a:lnTo>
                      <a:pt x="449160" y="10150"/>
                    </a:lnTo>
                    <a:lnTo>
                      <a:pt x="474526" y="10150"/>
                    </a:lnTo>
                    <a:lnTo>
                      <a:pt x="482139" y="7613"/>
                    </a:lnTo>
                    <a:lnTo>
                      <a:pt x="484677" y="7613"/>
                    </a:lnTo>
                    <a:lnTo>
                      <a:pt x="494827" y="5075"/>
                    </a:lnTo>
                    <a:lnTo>
                      <a:pt x="553171" y="5075"/>
                    </a:lnTo>
                    <a:lnTo>
                      <a:pt x="563322" y="0"/>
                    </a:lnTo>
                    <a:lnTo>
                      <a:pt x="576010" y="0"/>
                    </a:lnTo>
                    <a:lnTo>
                      <a:pt x="570935" y="2538"/>
                    </a:lnTo>
                    <a:lnTo>
                      <a:pt x="570935" y="5075"/>
                    </a:lnTo>
                    <a:lnTo>
                      <a:pt x="565859" y="12688"/>
                    </a:lnTo>
                    <a:lnTo>
                      <a:pt x="565859" y="17763"/>
                    </a:lnTo>
                    <a:lnTo>
                      <a:pt x="563322" y="22839"/>
                    </a:lnTo>
                    <a:lnTo>
                      <a:pt x="560784" y="27914"/>
                    </a:lnTo>
                    <a:lnTo>
                      <a:pt x="558247" y="30452"/>
                    </a:lnTo>
                    <a:lnTo>
                      <a:pt x="555709" y="35527"/>
                    </a:lnTo>
                    <a:lnTo>
                      <a:pt x="553171" y="38064"/>
                    </a:lnTo>
                    <a:lnTo>
                      <a:pt x="550634" y="40602"/>
                    </a:lnTo>
                    <a:lnTo>
                      <a:pt x="543021" y="45677"/>
                    </a:lnTo>
                    <a:lnTo>
                      <a:pt x="540483" y="48215"/>
                    </a:lnTo>
                    <a:lnTo>
                      <a:pt x="535408" y="50753"/>
                    </a:lnTo>
                    <a:lnTo>
                      <a:pt x="532870" y="53290"/>
                    </a:lnTo>
                    <a:lnTo>
                      <a:pt x="530333" y="55828"/>
                    </a:lnTo>
                    <a:lnTo>
                      <a:pt x="530333" y="58365"/>
                    </a:lnTo>
                    <a:lnTo>
                      <a:pt x="532870" y="60903"/>
                    </a:lnTo>
                    <a:lnTo>
                      <a:pt x="535408" y="65978"/>
                    </a:lnTo>
                    <a:lnTo>
                      <a:pt x="535408" y="71054"/>
                    </a:lnTo>
                    <a:lnTo>
                      <a:pt x="537946" y="76129"/>
                    </a:lnTo>
                    <a:lnTo>
                      <a:pt x="537946" y="83742"/>
                    </a:lnTo>
                    <a:lnTo>
                      <a:pt x="535408" y="86279"/>
                    </a:lnTo>
                    <a:lnTo>
                      <a:pt x="530333" y="96430"/>
                    </a:lnTo>
                    <a:lnTo>
                      <a:pt x="525257" y="106580"/>
                    </a:lnTo>
                    <a:lnTo>
                      <a:pt x="525257" y="124344"/>
                    </a:lnTo>
                    <a:lnTo>
                      <a:pt x="522720" y="126881"/>
                    </a:lnTo>
                    <a:lnTo>
                      <a:pt x="522720" y="129419"/>
                    </a:lnTo>
                    <a:lnTo>
                      <a:pt x="520182" y="131957"/>
                    </a:lnTo>
                    <a:lnTo>
                      <a:pt x="522720" y="137032"/>
                    </a:lnTo>
                    <a:lnTo>
                      <a:pt x="525257" y="142107"/>
                    </a:lnTo>
                    <a:lnTo>
                      <a:pt x="527795" y="144645"/>
                    </a:lnTo>
                    <a:lnTo>
                      <a:pt x="527795" y="152258"/>
                    </a:lnTo>
                    <a:lnTo>
                      <a:pt x="525257" y="159871"/>
                    </a:lnTo>
                    <a:lnTo>
                      <a:pt x="522720" y="164946"/>
                    </a:lnTo>
                    <a:lnTo>
                      <a:pt x="522720" y="167483"/>
                    </a:lnTo>
                    <a:lnTo>
                      <a:pt x="525257" y="172559"/>
                    </a:lnTo>
                    <a:lnTo>
                      <a:pt x="527795" y="177634"/>
                    </a:lnTo>
                    <a:lnTo>
                      <a:pt x="530333" y="180172"/>
                    </a:lnTo>
                    <a:lnTo>
                      <a:pt x="530333" y="182709"/>
                    </a:lnTo>
                    <a:lnTo>
                      <a:pt x="532870" y="185247"/>
                    </a:lnTo>
                    <a:lnTo>
                      <a:pt x="535408" y="190322"/>
                    </a:lnTo>
                    <a:lnTo>
                      <a:pt x="535408" y="197935"/>
                    </a:lnTo>
                    <a:lnTo>
                      <a:pt x="532870" y="203010"/>
                    </a:lnTo>
                    <a:lnTo>
                      <a:pt x="532870" y="225849"/>
                    </a:lnTo>
                    <a:lnTo>
                      <a:pt x="535408" y="230924"/>
                    </a:lnTo>
                    <a:lnTo>
                      <a:pt x="535408" y="233462"/>
                    </a:lnTo>
                    <a:lnTo>
                      <a:pt x="532870" y="235999"/>
                    </a:lnTo>
                    <a:lnTo>
                      <a:pt x="530333" y="241075"/>
                    </a:lnTo>
                    <a:lnTo>
                      <a:pt x="527795" y="243612"/>
                    </a:lnTo>
                    <a:lnTo>
                      <a:pt x="527795" y="253763"/>
                    </a:lnTo>
                    <a:lnTo>
                      <a:pt x="532870" y="261376"/>
                    </a:lnTo>
                    <a:lnTo>
                      <a:pt x="537946" y="266451"/>
                    </a:lnTo>
                    <a:lnTo>
                      <a:pt x="537946" y="268989"/>
                    </a:lnTo>
                    <a:lnTo>
                      <a:pt x="543021" y="279139"/>
                    </a:lnTo>
                    <a:lnTo>
                      <a:pt x="545558" y="286752"/>
                    </a:lnTo>
                    <a:lnTo>
                      <a:pt x="545558" y="289290"/>
                    </a:lnTo>
                    <a:lnTo>
                      <a:pt x="548096" y="299440"/>
                    </a:lnTo>
                    <a:lnTo>
                      <a:pt x="548096" y="304515"/>
                    </a:lnTo>
                    <a:lnTo>
                      <a:pt x="550634" y="307053"/>
                    </a:lnTo>
                    <a:lnTo>
                      <a:pt x="553171" y="307053"/>
                    </a:lnTo>
                    <a:lnTo>
                      <a:pt x="558247" y="304515"/>
                    </a:lnTo>
                    <a:lnTo>
                      <a:pt x="560784" y="304515"/>
                    </a:lnTo>
                    <a:lnTo>
                      <a:pt x="563322" y="301978"/>
                    </a:lnTo>
                    <a:lnTo>
                      <a:pt x="565859" y="299440"/>
                    </a:lnTo>
                    <a:lnTo>
                      <a:pt x="570935" y="296902"/>
                    </a:lnTo>
                    <a:lnTo>
                      <a:pt x="576010" y="294365"/>
                    </a:lnTo>
                    <a:lnTo>
                      <a:pt x="578547" y="289290"/>
                    </a:lnTo>
                    <a:lnTo>
                      <a:pt x="578547" y="299440"/>
                    </a:lnTo>
                    <a:lnTo>
                      <a:pt x="581085" y="301978"/>
                    </a:lnTo>
                    <a:lnTo>
                      <a:pt x="581085" y="309591"/>
                    </a:lnTo>
                    <a:lnTo>
                      <a:pt x="583623" y="314666"/>
                    </a:lnTo>
                    <a:lnTo>
                      <a:pt x="583623" y="317204"/>
                    </a:lnTo>
                    <a:lnTo>
                      <a:pt x="581085" y="322279"/>
                    </a:lnTo>
                    <a:lnTo>
                      <a:pt x="581085" y="324816"/>
                    </a:lnTo>
                    <a:lnTo>
                      <a:pt x="576010" y="324816"/>
                    </a:lnTo>
                    <a:lnTo>
                      <a:pt x="573472" y="327354"/>
                    </a:lnTo>
                    <a:lnTo>
                      <a:pt x="570935" y="329892"/>
                    </a:lnTo>
                    <a:lnTo>
                      <a:pt x="570935" y="345117"/>
                    </a:lnTo>
                    <a:lnTo>
                      <a:pt x="573472" y="347655"/>
                    </a:lnTo>
                    <a:lnTo>
                      <a:pt x="573472" y="355268"/>
                    </a:lnTo>
                    <a:lnTo>
                      <a:pt x="576010" y="355268"/>
                    </a:lnTo>
                    <a:lnTo>
                      <a:pt x="576010" y="357806"/>
                    </a:lnTo>
                    <a:lnTo>
                      <a:pt x="578547" y="357806"/>
                    </a:lnTo>
                    <a:lnTo>
                      <a:pt x="576010" y="360343"/>
                    </a:lnTo>
                    <a:lnTo>
                      <a:pt x="570935" y="360343"/>
                    </a:lnTo>
                    <a:lnTo>
                      <a:pt x="568397" y="362881"/>
                    </a:lnTo>
                    <a:lnTo>
                      <a:pt x="560784" y="362881"/>
                    </a:lnTo>
                    <a:lnTo>
                      <a:pt x="560784" y="365419"/>
                    </a:lnTo>
                    <a:lnTo>
                      <a:pt x="563322" y="367956"/>
                    </a:lnTo>
                    <a:lnTo>
                      <a:pt x="563322" y="370494"/>
                    </a:lnTo>
                    <a:lnTo>
                      <a:pt x="555709" y="370494"/>
                    </a:lnTo>
                    <a:lnTo>
                      <a:pt x="553171" y="373031"/>
                    </a:lnTo>
                    <a:lnTo>
                      <a:pt x="553171" y="375569"/>
                    </a:lnTo>
                    <a:lnTo>
                      <a:pt x="555709" y="375569"/>
                    </a:lnTo>
                    <a:lnTo>
                      <a:pt x="553171" y="378107"/>
                    </a:lnTo>
                    <a:lnTo>
                      <a:pt x="548096" y="378107"/>
                    </a:lnTo>
                    <a:lnTo>
                      <a:pt x="548096" y="380644"/>
                    </a:lnTo>
                    <a:lnTo>
                      <a:pt x="550634" y="380644"/>
                    </a:lnTo>
                    <a:lnTo>
                      <a:pt x="548096" y="383182"/>
                    </a:lnTo>
                    <a:lnTo>
                      <a:pt x="548096" y="385719"/>
                    </a:lnTo>
                    <a:lnTo>
                      <a:pt x="545558" y="385719"/>
                    </a:lnTo>
                    <a:lnTo>
                      <a:pt x="545558" y="388257"/>
                    </a:lnTo>
                    <a:lnTo>
                      <a:pt x="537946" y="388257"/>
                    </a:lnTo>
                    <a:lnTo>
                      <a:pt x="535408" y="385719"/>
                    </a:lnTo>
                    <a:lnTo>
                      <a:pt x="532870" y="385719"/>
                    </a:lnTo>
                    <a:lnTo>
                      <a:pt x="532870" y="383182"/>
                    </a:lnTo>
                    <a:lnTo>
                      <a:pt x="530333" y="383182"/>
                    </a:lnTo>
                    <a:lnTo>
                      <a:pt x="527795" y="385719"/>
                    </a:lnTo>
                    <a:lnTo>
                      <a:pt x="525257" y="385719"/>
                    </a:lnTo>
                    <a:lnTo>
                      <a:pt x="525257" y="388257"/>
                    </a:lnTo>
                    <a:lnTo>
                      <a:pt x="522720" y="388257"/>
                    </a:lnTo>
                    <a:lnTo>
                      <a:pt x="522720" y="390795"/>
                    </a:lnTo>
                    <a:lnTo>
                      <a:pt x="520182" y="390795"/>
                    </a:lnTo>
                    <a:lnTo>
                      <a:pt x="520182" y="393332"/>
                    </a:lnTo>
                    <a:lnTo>
                      <a:pt x="517644" y="390795"/>
                    </a:lnTo>
                    <a:lnTo>
                      <a:pt x="512569" y="390795"/>
                    </a:lnTo>
                    <a:lnTo>
                      <a:pt x="507494" y="393332"/>
                    </a:lnTo>
                    <a:lnTo>
                      <a:pt x="504956" y="390795"/>
                    </a:lnTo>
                    <a:lnTo>
                      <a:pt x="497344" y="390795"/>
                    </a:lnTo>
                    <a:lnTo>
                      <a:pt x="494806" y="388257"/>
                    </a:lnTo>
                    <a:lnTo>
                      <a:pt x="494806" y="385719"/>
                    </a:lnTo>
                    <a:lnTo>
                      <a:pt x="492268" y="383182"/>
                    </a:lnTo>
                    <a:lnTo>
                      <a:pt x="489730" y="380644"/>
                    </a:lnTo>
                    <a:lnTo>
                      <a:pt x="489730" y="378107"/>
                    </a:lnTo>
                    <a:lnTo>
                      <a:pt x="477042" y="378107"/>
                    </a:lnTo>
                    <a:lnTo>
                      <a:pt x="477042" y="383182"/>
                    </a:lnTo>
                    <a:lnTo>
                      <a:pt x="474505" y="383182"/>
                    </a:lnTo>
                    <a:lnTo>
                      <a:pt x="471967" y="385719"/>
                    </a:lnTo>
                    <a:lnTo>
                      <a:pt x="474505" y="385719"/>
                    </a:lnTo>
                    <a:lnTo>
                      <a:pt x="474505" y="388257"/>
                    </a:lnTo>
                    <a:lnTo>
                      <a:pt x="471967" y="390795"/>
                    </a:lnTo>
                    <a:lnTo>
                      <a:pt x="469430" y="393332"/>
                    </a:lnTo>
                    <a:lnTo>
                      <a:pt x="466892" y="395870"/>
                    </a:lnTo>
                    <a:lnTo>
                      <a:pt x="464354" y="398408"/>
                    </a:lnTo>
                    <a:lnTo>
                      <a:pt x="461817" y="403483"/>
                    </a:lnTo>
                    <a:lnTo>
                      <a:pt x="459279" y="403483"/>
                    </a:lnTo>
                    <a:lnTo>
                      <a:pt x="456741" y="408558"/>
                    </a:lnTo>
                    <a:lnTo>
                      <a:pt x="454204" y="413633"/>
                    </a:lnTo>
                    <a:lnTo>
                      <a:pt x="451666" y="418709"/>
                    </a:lnTo>
                    <a:lnTo>
                      <a:pt x="449128" y="421246"/>
                    </a:lnTo>
                    <a:lnTo>
                      <a:pt x="446591" y="421246"/>
                    </a:lnTo>
                    <a:lnTo>
                      <a:pt x="446591" y="423784"/>
                    </a:lnTo>
                    <a:lnTo>
                      <a:pt x="444053" y="426322"/>
                    </a:lnTo>
                    <a:lnTo>
                      <a:pt x="444053" y="428859"/>
                    </a:lnTo>
                    <a:lnTo>
                      <a:pt x="441516" y="431397"/>
                    </a:lnTo>
                    <a:lnTo>
                      <a:pt x="438978" y="436472"/>
                    </a:lnTo>
                    <a:lnTo>
                      <a:pt x="436440" y="439010"/>
                    </a:lnTo>
                    <a:lnTo>
                      <a:pt x="433903" y="441547"/>
                    </a:lnTo>
                    <a:lnTo>
                      <a:pt x="426290" y="446623"/>
                    </a:lnTo>
                    <a:lnTo>
                      <a:pt x="421215" y="451698"/>
                    </a:lnTo>
                    <a:lnTo>
                      <a:pt x="421215" y="454235"/>
                    </a:lnTo>
                    <a:lnTo>
                      <a:pt x="416139" y="459311"/>
                    </a:lnTo>
                    <a:lnTo>
                      <a:pt x="408527" y="464386"/>
                    </a:lnTo>
                    <a:lnTo>
                      <a:pt x="405989" y="466924"/>
                    </a:lnTo>
                    <a:lnTo>
                      <a:pt x="403451" y="469461"/>
                    </a:lnTo>
                    <a:lnTo>
                      <a:pt x="400913" y="471999"/>
                    </a:lnTo>
                    <a:lnTo>
                      <a:pt x="398376" y="474536"/>
                    </a:lnTo>
                    <a:lnTo>
                      <a:pt x="395838" y="477074"/>
                    </a:lnTo>
                    <a:lnTo>
                      <a:pt x="390763" y="482149"/>
                    </a:lnTo>
                    <a:lnTo>
                      <a:pt x="388225" y="487225"/>
                    </a:lnTo>
                    <a:lnTo>
                      <a:pt x="385688" y="492300"/>
                    </a:lnTo>
                    <a:lnTo>
                      <a:pt x="383150" y="494838"/>
                    </a:lnTo>
                    <a:lnTo>
                      <a:pt x="380613" y="497375"/>
                    </a:lnTo>
                    <a:lnTo>
                      <a:pt x="380613" y="499913"/>
                    </a:lnTo>
                    <a:lnTo>
                      <a:pt x="378075" y="504988"/>
                    </a:lnTo>
                    <a:lnTo>
                      <a:pt x="373000" y="510063"/>
                    </a:lnTo>
                    <a:lnTo>
                      <a:pt x="370462" y="512601"/>
                    </a:lnTo>
                    <a:lnTo>
                      <a:pt x="370462" y="515139"/>
                    </a:lnTo>
                    <a:lnTo>
                      <a:pt x="373000" y="520214"/>
                    </a:lnTo>
                    <a:lnTo>
                      <a:pt x="375537" y="522751"/>
                    </a:lnTo>
                    <a:lnTo>
                      <a:pt x="373000" y="517676"/>
                    </a:lnTo>
                    <a:lnTo>
                      <a:pt x="375537" y="517676"/>
                    </a:lnTo>
                    <a:lnTo>
                      <a:pt x="375537" y="527827"/>
                    </a:lnTo>
                    <a:lnTo>
                      <a:pt x="373000" y="530364"/>
                    </a:lnTo>
                    <a:lnTo>
                      <a:pt x="370462" y="530364"/>
                    </a:lnTo>
                    <a:lnTo>
                      <a:pt x="367924" y="532902"/>
                    </a:lnTo>
                    <a:lnTo>
                      <a:pt x="367924" y="535440"/>
                    </a:lnTo>
                    <a:lnTo>
                      <a:pt x="365387" y="535440"/>
                    </a:lnTo>
                    <a:lnTo>
                      <a:pt x="365387" y="540515"/>
                    </a:lnTo>
                    <a:lnTo>
                      <a:pt x="357774" y="540515"/>
                    </a:lnTo>
                    <a:lnTo>
                      <a:pt x="357774" y="545590"/>
                    </a:lnTo>
                    <a:lnTo>
                      <a:pt x="352699" y="545590"/>
                    </a:lnTo>
                    <a:lnTo>
                      <a:pt x="352699" y="543052"/>
                    </a:lnTo>
                    <a:lnTo>
                      <a:pt x="345086" y="543052"/>
                    </a:lnTo>
                    <a:lnTo>
                      <a:pt x="342548" y="540515"/>
                    </a:lnTo>
                    <a:lnTo>
                      <a:pt x="340010" y="540515"/>
                    </a:lnTo>
                    <a:lnTo>
                      <a:pt x="340010" y="543052"/>
                    </a:lnTo>
                    <a:lnTo>
                      <a:pt x="337473" y="543052"/>
                    </a:lnTo>
                    <a:lnTo>
                      <a:pt x="337473" y="540515"/>
                    </a:lnTo>
                    <a:lnTo>
                      <a:pt x="334935" y="540515"/>
                    </a:lnTo>
                    <a:lnTo>
                      <a:pt x="334935" y="545590"/>
                    </a:lnTo>
                    <a:lnTo>
                      <a:pt x="329860" y="545590"/>
                    </a:lnTo>
                    <a:lnTo>
                      <a:pt x="327322" y="543052"/>
                    </a:lnTo>
                    <a:lnTo>
                      <a:pt x="324785" y="545590"/>
                    </a:lnTo>
                    <a:lnTo>
                      <a:pt x="324785" y="548128"/>
                    </a:lnTo>
                    <a:lnTo>
                      <a:pt x="319710" y="548128"/>
                    </a:lnTo>
                    <a:lnTo>
                      <a:pt x="317172" y="545590"/>
                    </a:lnTo>
                    <a:lnTo>
                      <a:pt x="317172" y="543052"/>
                    </a:lnTo>
                    <a:lnTo>
                      <a:pt x="314634" y="540515"/>
                    </a:lnTo>
                    <a:lnTo>
                      <a:pt x="314634" y="537977"/>
                    </a:lnTo>
                    <a:lnTo>
                      <a:pt x="312096" y="532902"/>
                    </a:lnTo>
                    <a:lnTo>
                      <a:pt x="312096" y="525289"/>
                    </a:lnTo>
                    <a:lnTo>
                      <a:pt x="309559" y="522751"/>
                    </a:lnTo>
                    <a:lnTo>
                      <a:pt x="307021" y="522751"/>
                    </a:lnTo>
                    <a:lnTo>
                      <a:pt x="304484" y="520214"/>
                    </a:lnTo>
                    <a:lnTo>
                      <a:pt x="301946" y="517676"/>
                    </a:lnTo>
                    <a:lnTo>
                      <a:pt x="299408" y="515139"/>
                    </a:lnTo>
                    <a:lnTo>
                      <a:pt x="291796" y="512601"/>
                    </a:lnTo>
                    <a:lnTo>
                      <a:pt x="289258" y="510063"/>
                    </a:lnTo>
                    <a:lnTo>
                      <a:pt x="281645" y="507526"/>
                    </a:lnTo>
                    <a:lnTo>
                      <a:pt x="281645" y="504988"/>
                    </a:lnTo>
                    <a:lnTo>
                      <a:pt x="279107" y="502450"/>
                    </a:lnTo>
                    <a:lnTo>
                      <a:pt x="274032" y="499913"/>
                    </a:lnTo>
                    <a:lnTo>
                      <a:pt x="268957" y="494838"/>
                    </a:lnTo>
                    <a:lnTo>
                      <a:pt x="266419" y="492300"/>
                    </a:lnTo>
                    <a:lnTo>
                      <a:pt x="263882" y="489762"/>
                    </a:lnTo>
                    <a:lnTo>
                      <a:pt x="253731" y="482149"/>
                    </a:lnTo>
                    <a:lnTo>
                      <a:pt x="251193" y="482149"/>
                    </a:lnTo>
                    <a:lnTo>
                      <a:pt x="246118" y="477074"/>
                    </a:lnTo>
                    <a:lnTo>
                      <a:pt x="241043" y="474536"/>
                    </a:lnTo>
                    <a:lnTo>
                      <a:pt x="235968" y="471999"/>
                    </a:lnTo>
                    <a:lnTo>
                      <a:pt x="228355" y="469461"/>
                    </a:lnTo>
                    <a:lnTo>
                      <a:pt x="223279" y="466924"/>
                    </a:lnTo>
                    <a:lnTo>
                      <a:pt x="218204" y="464386"/>
                    </a:lnTo>
                    <a:lnTo>
                      <a:pt x="213129" y="461848"/>
                    </a:lnTo>
                    <a:lnTo>
                      <a:pt x="144623" y="446623"/>
                    </a:lnTo>
                    <a:lnTo>
                      <a:pt x="131935" y="439010"/>
                    </a:lnTo>
                    <a:lnTo>
                      <a:pt x="119247" y="431397"/>
                    </a:lnTo>
                    <a:lnTo>
                      <a:pt x="106559" y="421246"/>
                    </a:lnTo>
                    <a:lnTo>
                      <a:pt x="93871" y="413633"/>
                    </a:lnTo>
                    <a:lnTo>
                      <a:pt x="22839" y="466913"/>
                    </a:lnTo>
                    <a:lnTo>
                      <a:pt x="12688" y="471988"/>
                    </a:lnTo>
                    <a:lnTo>
                      <a:pt x="7613" y="469451"/>
                    </a:lnTo>
                    <a:lnTo>
                      <a:pt x="7613" y="466913"/>
                    </a:lnTo>
                    <a:lnTo>
                      <a:pt x="5075" y="459300"/>
                    </a:lnTo>
                    <a:lnTo>
                      <a:pt x="0" y="451687"/>
                    </a:lnTo>
                    <a:lnTo>
                      <a:pt x="0" y="446612"/>
                    </a:lnTo>
                    <a:lnTo>
                      <a:pt x="2537" y="441537"/>
                    </a:lnTo>
                    <a:lnTo>
                      <a:pt x="5075" y="438999"/>
                    </a:lnTo>
                    <a:lnTo>
                      <a:pt x="7613" y="431386"/>
                    </a:lnTo>
                    <a:lnTo>
                      <a:pt x="121774" y="261407"/>
                    </a:lnTo>
                    <a:lnTo>
                      <a:pt x="121774" y="256332"/>
                    </a:lnTo>
                    <a:lnTo>
                      <a:pt x="129387" y="256332"/>
                    </a:lnTo>
                    <a:lnTo>
                      <a:pt x="131925" y="253795"/>
                    </a:lnTo>
                    <a:lnTo>
                      <a:pt x="134462" y="251257"/>
                    </a:lnTo>
                    <a:lnTo>
                      <a:pt x="139538" y="241106"/>
                    </a:lnTo>
                    <a:lnTo>
                      <a:pt x="144613" y="236031"/>
                    </a:lnTo>
                    <a:lnTo>
                      <a:pt x="147151" y="233493"/>
                    </a:lnTo>
                    <a:lnTo>
                      <a:pt x="149688" y="233493"/>
                    </a:lnTo>
                    <a:lnTo>
                      <a:pt x="152226" y="230956"/>
                    </a:lnTo>
                    <a:lnTo>
                      <a:pt x="152226" y="220805"/>
                    </a:lnTo>
                    <a:lnTo>
                      <a:pt x="154764" y="215730"/>
                    </a:lnTo>
                    <a:lnTo>
                      <a:pt x="159839" y="215730"/>
                    </a:lnTo>
                    <a:lnTo>
                      <a:pt x="164914" y="218268"/>
                    </a:lnTo>
                    <a:lnTo>
                      <a:pt x="167452" y="220805"/>
                    </a:lnTo>
                    <a:lnTo>
                      <a:pt x="172527" y="218268"/>
                    </a:lnTo>
                    <a:lnTo>
                      <a:pt x="177602" y="215730"/>
                    </a:lnTo>
                    <a:lnTo>
                      <a:pt x="182677" y="213193"/>
                    </a:lnTo>
                    <a:lnTo>
                      <a:pt x="205516" y="213193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6249B88-2CF1-4B47-4AD8-4C77D387F0EA}"/>
                  </a:ext>
                </a:extLst>
              </p:cNvPr>
              <p:cNvSpPr/>
              <p:nvPr/>
            </p:nvSpPr>
            <p:spPr>
              <a:xfrm>
                <a:off x="4309361" y="5067089"/>
                <a:ext cx="1502244" cy="1410879"/>
              </a:xfrm>
              <a:custGeom>
                <a:avLst/>
                <a:gdLst>
                  <a:gd name="connsiteX0" fmla="*/ 373074 w 1502244"/>
                  <a:gd name="connsiteY0" fmla="*/ 11 h 1410879"/>
                  <a:gd name="connsiteX1" fmla="*/ 373074 w 1502244"/>
                  <a:gd name="connsiteY1" fmla="*/ 2548 h 1410879"/>
                  <a:gd name="connsiteX2" fmla="*/ 380687 w 1502244"/>
                  <a:gd name="connsiteY2" fmla="*/ 5086 h 1410879"/>
                  <a:gd name="connsiteX3" fmla="*/ 388299 w 1502244"/>
                  <a:gd name="connsiteY3" fmla="*/ 7624 h 1410879"/>
                  <a:gd name="connsiteX4" fmla="*/ 395912 w 1502244"/>
                  <a:gd name="connsiteY4" fmla="*/ 10161 h 1410879"/>
                  <a:gd name="connsiteX5" fmla="*/ 406063 w 1502244"/>
                  <a:gd name="connsiteY5" fmla="*/ 12699 h 1410879"/>
                  <a:gd name="connsiteX6" fmla="*/ 411138 w 1502244"/>
                  <a:gd name="connsiteY6" fmla="*/ 17774 h 1410879"/>
                  <a:gd name="connsiteX7" fmla="*/ 416213 w 1502244"/>
                  <a:gd name="connsiteY7" fmla="*/ 22850 h 1410879"/>
                  <a:gd name="connsiteX8" fmla="*/ 418751 w 1502244"/>
                  <a:gd name="connsiteY8" fmla="*/ 30462 h 1410879"/>
                  <a:gd name="connsiteX9" fmla="*/ 421289 w 1502244"/>
                  <a:gd name="connsiteY9" fmla="*/ 33000 h 1410879"/>
                  <a:gd name="connsiteX10" fmla="*/ 421289 w 1502244"/>
                  <a:gd name="connsiteY10" fmla="*/ 38075 h 1410879"/>
                  <a:gd name="connsiteX11" fmla="*/ 423826 w 1502244"/>
                  <a:gd name="connsiteY11" fmla="*/ 45688 h 1410879"/>
                  <a:gd name="connsiteX12" fmla="*/ 426364 w 1502244"/>
                  <a:gd name="connsiteY12" fmla="*/ 50763 h 1410879"/>
                  <a:gd name="connsiteX13" fmla="*/ 428902 w 1502244"/>
                  <a:gd name="connsiteY13" fmla="*/ 55839 h 1410879"/>
                  <a:gd name="connsiteX14" fmla="*/ 431439 w 1502244"/>
                  <a:gd name="connsiteY14" fmla="*/ 58376 h 1410879"/>
                  <a:gd name="connsiteX15" fmla="*/ 433977 w 1502244"/>
                  <a:gd name="connsiteY15" fmla="*/ 60914 h 1410879"/>
                  <a:gd name="connsiteX16" fmla="*/ 433977 w 1502244"/>
                  <a:gd name="connsiteY16" fmla="*/ 76139 h 1410879"/>
                  <a:gd name="connsiteX17" fmla="*/ 431439 w 1502244"/>
                  <a:gd name="connsiteY17" fmla="*/ 81215 h 1410879"/>
                  <a:gd name="connsiteX18" fmla="*/ 431439 w 1502244"/>
                  <a:gd name="connsiteY18" fmla="*/ 83753 h 1410879"/>
                  <a:gd name="connsiteX19" fmla="*/ 433977 w 1502244"/>
                  <a:gd name="connsiteY19" fmla="*/ 86290 h 1410879"/>
                  <a:gd name="connsiteX20" fmla="*/ 433977 w 1502244"/>
                  <a:gd name="connsiteY20" fmla="*/ 96441 h 1410879"/>
                  <a:gd name="connsiteX21" fmla="*/ 431439 w 1502244"/>
                  <a:gd name="connsiteY21" fmla="*/ 98978 h 1410879"/>
                  <a:gd name="connsiteX22" fmla="*/ 431439 w 1502244"/>
                  <a:gd name="connsiteY22" fmla="*/ 124344 h 1410879"/>
                  <a:gd name="connsiteX23" fmla="*/ 433977 w 1502244"/>
                  <a:gd name="connsiteY23" fmla="*/ 126881 h 1410879"/>
                  <a:gd name="connsiteX24" fmla="*/ 433977 w 1502244"/>
                  <a:gd name="connsiteY24" fmla="*/ 129419 h 1410879"/>
                  <a:gd name="connsiteX25" fmla="*/ 436514 w 1502244"/>
                  <a:gd name="connsiteY25" fmla="*/ 131957 h 1410879"/>
                  <a:gd name="connsiteX26" fmla="*/ 441590 w 1502244"/>
                  <a:gd name="connsiteY26" fmla="*/ 131957 h 1410879"/>
                  <a:gd name="connsiteX27" fmla="*/ 444127 w 1502244"/>
                  <a:gd name="connsiteY27" fmla="*/ 134495 h 1410879"/>
                  <a:gd name="connsiteX28" fmla="*/ 446665 w 1502244"/>
                  <a:gd name="connsiteY28" fmla="*/ 134495 h 1410879"/>
                  <a:gd name="connsiteX29" fmla="*/ 454278 w 1502244"/>
                  <a:gd name="connsiteY29" fmla="*/ 137032 h 1410879"/>
                  <a:gd name="connsiteX30" fmla="*/ 459353 w 1502244"/>
                  <a:gd name="connsiteY30" fmla="*/ 139570 h 1410879"/>
                  <a:gd name="connsiteX31" fmla="*/ 461891 w 1502244"/>
                  <a:gd name="connsiteY31" fmla="*/ 142107 h 1410879"/>
                  <a:gd name="connsiteX32" fmla="*/ 464428 w 1502244"/>
                  <a:gd name="connsiteY32" fmla="*/ 144645 h 1410879"/>
                  <a:gd name="connsiteX33" fmla="*/ 466966 w 1502244"/>
                  <a:gd name="connsiteY33" fmla="*/ 147183 h 1410879"/>
                  <a:gd name="connsiteX34" fmla="*/ 469504 w 1502244"/>
                  <a:gd name="connsiteY34" fmla="*/ 147183 h 1410879"/>
                  <a:gd name="connsiteX35" fmla="*/ 474579 w 1502244"/>
                  <a:gd name="connsiteY35" fmla="*/ 149720 h 1410879"/>
                  <a:gd name="connsiteX36" fmla="*/ 479654 w 1502244"/>
                  <a:gd name="connsiteY36" fmla="*/ 152258 h 1410879"/>
                  <a:gd name="connsiteX37" fmla="*/ 482192 w 1502244"/>
                  <a:gd name="connsiteY37" fmla="*/ 154795 h 1410879"/>
                  <a:gd name="connsiteX38" fmla="*/ 484729 w 1502244"/>
                  <a:gd name="connsiteY38" fmla="*/ 154795 h 1410879"/>
                  <a:gd name="connsiteX39" fmla="*/ 494880 w 1502244"/>
                  <a:gd name="connsiteY39" fmla="*/ 149720 h 1410879"/>
                  <a:gd name="connsiteX40" fmla="*/ 510106 w 1502244"/>
                  <a:gd name="connsiteY40" fmla="*/ 149720 h 1410879"/>
                  <a:gd name="connsiteX41" fmla="*/ 512643 w 1502244"/>
                  <a:gd name="connsiteY41" fmla="*/ 147183 h 1410879"/>
                  <a:gd name="connsiteX42" fmla="*/ 515181 w 1502244"/>
                  <a:gd name="connsiteY42" fmla="*/ 144645 h 1410879"/>
                  <a:gd name="connsiteX43" fmla="*/ 517719 w 1502244"/>
                  <a:gd name="connsiteY43" fmla="*/ 147183 h 1410879"/>
                  <a:gd name="connsiteX44" fmla="*/ 517719 w 1502244"/>
                  <a:gd name="connsiteY44" fmla="*/ 144645 h 1410879"/>
                  <a:gd name="connsiteX45" fmla="*/ 520256 w 1502244"/>
                  <a:gd name="connsiteY45" fmla="*/ 144645 h 1410879"/>
                  <a:gd name="connsiteX46" fmla="*/ 522794 w 1502244"/>
                  <a:gd name="connsiteY46" fmla="*/ 142107 h 1410879"/>
                  <a:gd name="connsiteX47" fmla="*/ 522794 w 1502244"/>
                  <a:gd name="connsiteY47" fmla="*/ 139570 h 1410879"/>
                  <a:gd name="connsiteX48" fmla="*/ 525332 w 1502244"/>
                  <a:gd name="connsiteY48" fmla="*/ 139570 h 1410879"/>
                  <a:gd name="connsiteX49" fmla="*/ 525332 w 1502244"/>
                  <a:gd name="connsiteY49" fmla="*/ 137032 h 1410879"/>
                  <a:gd name="connsiteX50" fmla="*/ 527869 w 1502244"/>
                  <a:gd name="connsiteY50" fmla="*/ 142107 h 1410879"/>
                  <a:gd name="connsiteX51" fmla="*/ 527869 w 1502244"/>
                  <a:gd name="connsiteY51" fmla="*/ 159860 h 1410879"/>
                  <a:gd name="connsiteX52" fmla="*/ 522794 w 1502244"/>
                  <a:gd name="connsiteY52" fmla="*/ 162398 h 1410879"/>
                  <a:gd name="connsiteX53" fmla="*/ 515181 w 1502244"/>
                  <a:gd name="connsiteY53" fmla="*/ 172548 h 1410879"/>
                  <a:gd name="connsiteX54" fmla="*/ 512643 w 1502244"/>
                  <a:gd name="connsiteY54" fmla="*/ 175086 h 1410879"/>
                  <a:gd name="connsiteX55" fmla="*/ 512643 w 1502244"/>
                  <a:gd name="connsiteY55" fmla="*/ 208064 h 1410879"/>
                  <a:gd name="connsiteX56" fmla="*/ 510106 w 1502244"/>
                  <a:gd name="connsiteY56" fmla="*/ 220753 h 1410879"/>
                  <a:gd name="connsiteX57" fmla="*/ 510106 w 1502244"/>
                  <a:gd name="connsiteY57" fmla="*/ 233441 h 1410879"/>
                  <a:gd name="connsiteX58" fmla="*/ 507568 w 1502244"/>
                  <a:gd name="connsiteY58" fmla="*/ 238516 h 1410879"/>
                  <a:gd name="connsiteX59" fmla="*/ 502493 w 1502244"/>
                  <a:gd name="connsiteY59" fmla="*/ 243591 h 1410879"/>
                  <a:gd name="connsiteX60" fmla="*/ 502493 w 1502244"/>
                  <a:gd name="connsiteY60" fmla="*/ 246129 h 1410879"/>
                  <a:gd name="connsiteX61" fmla="*/ 497418 w 1502244"/>
                  <a:gd name="connsiteY61" fmla="*/ 248667 h 1410879"/>
                  <a:gd name="connsiteX62" fmla="*/ 494880 w 1502244"/>
                  <a:gd name="connsiteY62" fmla="*/ 251204 h 1410879"/>
                  <a:gd name="connsiteX63" fmla="*/ 492342 w 1502244"/>
                  <a:gd name="connsiteY63" fmla="*/ 256279 h 1410879"/>
                  <a:gd name="connsiteX64" fmla="*/ 489805 w 1502244"/>
                  <a:gd name="connsiteY64" fmla="*/ 256279 h 1410879"/>
                  <a:gd name="connsiteX65" fmla="*/ 487267 w 1502244"/>
                  <a:gd name="connsiteY65" fmla="*/ 258817 h 1410879"/>
                  <a:gd name="connsiteX66" fmla="*/ 487267 w 1502244"/>
                  <a:gd name="connsiteY66" fmla="*/ 261355 h 1410879"/>
                  <a:gd name="connsiteX67" fmla="*/ 482192 w 1502244"/>
                  <a:gd name="connsiteY67" fmla="*/ 268967 h 1410879"/>
                  <a:gd name="connsiteX68" fmla="*/ 479654 w 1502244"/>
                  <a:gd name="connsiteY68" fmla="*/ 274043 h 1410879"/>
                  <a:gd name="connsiteX69" fmla="*/ 477116 w 1502244"/>
                  <a:gd name="connsiteY69" fmla="*/ 281656 h 1410879"/>
                  <a:gd name="connsiteX70" fmla="*/ 474579 w 1502244"/>
                  <a:gd name="connsiteY70" fmla="*/ 289269 h 1410879"/>
                  <a:gd name="connsiteX71" fmla="*/ 472041 w 1502244"/>
                  <a:gd name="connsiteY71" fmla="*/ 291806 h 1410879"/>
                  <a:gd name="connsiteX72" fmla="*/ 464428 w 1502244"/>
                  <a:gd name="connsiteY72" fmla="*/ 299419 h 1410879"/>
                  <a:gd name="connsiteX73" fmla="*/ 461891 w 1502244"/>
                  <a:gd name="connsiteY73" fmla="*/ 304495 h 1410879"/>
                  <a:gd name="connsiteX74" fmla="*/ 459353 w 1502244"/>
                  <a:gd name="connsiteY74" fmla="*/ 309570 h 1410879"/>
                  <a:gd name="connsiteX75" fmla="*/ 456815 w 1502244"/>
                  <a:gd name="connsiteY75" fmla="*/ 312107 h 1410879"/>
                  <a:gd name="connsiteX76" fmla="*/ 456815 w 1502244"/>
                  <a:gd name="connsiteY76" fmla="*/ 317183 h 1410879"/>
                  <a:gd name="connsiteX77" fmla="*/ 454278 w 1502244"/>
                  <a:gd name="connsiteY77" fmla="*/ 319720 h 1410879"/>
                  <a:gd name="connsiteX78" fmla="*/ 454278 w 1502244"/>
                  <a:gd name="connsiteY78" fmla="*/ 322258 h 1410879"/>
                  <a:gd name="connsiteX79" fmla="*/ 451740 w 1502244"/>
                  <a:gd name="connsiteY79" fmla="*/ 327333 h 1410879"/>
                  <a:gd name="connsiteX80" fmla="*/ 449203 w 1502244"/>
                  <a:gd name="connsiteY80" fmla="*/ 329871 h 1410879"/>
                  <a:gd name="connsiteX81" fmla="*/ 449203 w 1502244"/>
                  <a:gd name="connsiteY81" fmla="*/ 332408 h 1410879"/>
                  <a:gd name="connsiteX82" fmla="*/ 446665 w 1502244"/>
                  <a:gd name="connsiteY82" fmla="*/ 334946 h 1410879"/>
                  <a:gd name="connsiteX83" fmla="*/ 446665 w 1502244"/>
                  <a:gd name="connsiteY83" fmla="*/ 337484 h 1410879"/>
                  <a:gd name="connsiteX84" fmla="*/ 449203 w 1502244"/>
                  <a:gd name="connsiteY84" fmla="*/ 345096 h 1410879"/>
                  <a:gd name="connsiteX85" fmla="*/ 451740 w 1502244"/>
                  <a:gd name="connsiteY85" fmla="*/ 347634 h 1410879"/>
                  <a:gd name="connsiteX86" fmla="*/ 454278 w 1502244"/>
                  <a:gd name="connsiteY86" fmla="*/ 352709 h 1410879"/>
                  <a:gd name="connsiteX87" fmla="*/ 456815 w 1502244"/>
                  <a:gd name="connsiteY87" fmla="*/ 357785 h 1410879"/>
                  <a:gd name="connsiteX88" fmla="*/ 461891 w 1502244"/>
                  <a:gd name="connsiteY88" fmla="*/ 362860 h 1410879"/>
                  <a:gd name="connsiteX89" fmla="*/ 464428 w 1502244"/>
                  <a:gd name="connsiteY89" fmla="*/ 365398 h 1410879"/>
                  <a:gd name="connsiteX90" fmla="*/ 466966 w 1502244"/>
                  <a:gd name="connsiteY90" fmla="*/ 370473 h 1410879"/>
                  <a:gd name="connsiteX91" fmla="*/ 469504 w 1502244"/>
                  <a:gd name="connsiteY91" fmla="*/ 370473 h 1410879"/>
                  <a:gd name="connsiteX92" fmla="*/ 472041 w 1502244"/>
                  <a:gd name="connsiteY92" fmla="*/ 373010 h 1410879"/>
                  <a:gd name="connsiteX93" fmla="*/ 479654 w 1502244"/>
                  <a:gd name="connsiteY93" fmla="*/ 375548 h 1410879"/>
                  <a:gd name="connsiteX94" fmla="*/ 479654 w 1502244"/>
                  <a:gd name="connsiteY94" fmla="*/ 380623 h 1410879"/>
                  <a:gd name="connsiteX95" fmla="*/ 482192 w 1502244"/>
                  <a:gd name="connsiteY95" fmla="*/ 383161 h 1410879"/>
                  <a:gd name="connsiteX96" fmla="*/ 482192 w 1502244"/>
                  <a:gd name="connsiteY96" fmla="*/ 390774 h 1410879"/>
                  <a:gd name="connsiteX97" fmla="*/ 479654 w 1502244"/>
                  <a:gd name="connsiteY97" fmla="*/ 395849 h 1410879"/>
                  <a:gd name="connsiteX98" fmla="*/ 479654 w 1502244"/>
                  <a:gd name="connsiteY98" fmla="*/ 400924 h 1410879"/>
                  <a:gd name="connsiteX99" fmla="*/ 484729 w 1502244"/>
                  <a:gd name="connsiteY99" fmla="*/ 403462 h 1410879"/>
                  <a:gd name="connsiteX100" fmla="*/ 487267 w 1502244"/>
                  <a:gd name="connsiteY100" fmla="*/ 406000 h 1410879"/>
                  <a:gd name="connsiteX101" fmla="*/ 489805 w 1502244"/>
                  <a:gd name="connsiteY101" fmla="*/ 408537 h 1410879"/>
                  <a:gd name="connsiteX102" fmla="*/ 492342 w 1502244"/>
                  <a:gd name="connsiteY102" fmla="*/ 413612 h 1410879"/>
                  <a:gd name="connsiteX103" fmla="*/ 494880 w 1502244"/>
                  <a:gd name="connsiteY103" fmla="*/ 416150 h 1410879"/>
                  <a:gd name="connsiteX104" fmla="*/ 497418 w 1502244"/>
                  <a:gd name="connsiteY104" fmla="*/ 418688 h 1410879"/>
                  <a:gd name="connsiteX105" fmla="*/ 499955 w 1502244"/>
                  <a:gd name="connsiteY105" fmla="*/ 421225 h 1410879"/>
                  <a:gd name="connsiteX106" fmla="*/ 505030 w 1502244"/>
                  <a:gd name="connsiteY106" fmla="*/ 423763 h 1410879"/>
                  <a:gd name="connsiteX107" fmla="*/ 507568 w 1502244"/>
                  <a:gd name="connsiteY107" fmla="*/ 423763 h 1410879"/>
                  <a:gd name="connsiteX108" fmla="*/ 507568 w 1502244"/>
                  <a:gd name="connsiteY108" fmla="*/ 436451 h 1410879"/>
                  <a:gd name="connsiteX109" fmla="*/ 510106 w 1502244"/>
                  <a:gd name="connsiteY109" fmla="*/ 438989 h 1410879"/>
                  <a:gd name="connsiteX110" fmla="*/ 512643 w 1502244"/>
                  <a:gd name="connsiteY110" fmla="*/ 441526 h 1410879"/>
                  <a:gd name="connsiteX111" fmla="*/ 515181 w 1502244"/>
                  <a:gd name="connsiteY111" fmla="*/ 444064 h 1410879"/>
                  <a:gd name="connsiteX112" fmla="*/ 517719 w 1502244"/>
                  <a:gd name="connsiteY112" fmla="*/ 446602 h 1410879"/>
                  <a:gd name="connsiteX113" fmla="*/ 520256 w 1502244"/>
                  <a:gd name="connsiteY113" fmla="*/ 449139 h 1410879"/>
                  <a:gd name="connsiteX114" fmla="*/ 522794 w 1502244"/>
                  <a:gd name="connsiteY114" fmla="*/ 451677 h 1410879"/>
                  <a:gd name="connsiteX115" fmla="*/ 525332 w 1502244"/>
                  <a:gd name="connsiteY115" fmla="*/ 459290 h 1410879"/>
                  <a:gd name="connsiteX116" fmla="*/ 527869 w 1502244"/>
                  <a:gd name="connsiteY116" fmla="*/ 464365 h 1410879"/>
                  <a:gd name="connsiteX117" fmla="*/ 527869 w 1502244"/>
                  <a:gd name="connsiteY117" fmla="*/ 466903 h 1410879"/>
                  <a:gd name="connsiteX118" fmla="*/ 530407 w 1502244"/>
                  <a:gd name="connsiteY118" fmla="*/ 469440 h 1410879"/>
                  <a:gd name="connsiteX119" fmla="*/ 530407 w 1502244"/>
                  <a:gd name="connsiteY119" fmla="*/ 471978 h 1410879"/>
                  <a:gd name="connsiteX120" fmla="*/ 532944 w 1502244"/>
                  <a:gd name="connsiteY120" fmla="*/ 474515 h 1410879"/>
                  <a:gd name="connsiteX121" fmla="*/ 532944 w 1502244"/>
                  <a:gd name="connsiteY121" fmla="*/ 471978 h 1410879"/>
                  <a:gd name="connsiteX122" fmla="*/ 535482 w 1502244"/>
                  <a:gd name="connsiteY122" fmla="*/ 469440 h 1410879"/>
                  <a:gd name="connsiteX123" fmla="*/ 535482 w 1502244"/>
                  <a:gd name="connsiteY123" fmla="*/ 466903 h 1410879"/>
                  <a:gd name="connsiteX124" fmla="*/ 538020 w 1502244"/>
                  <a:gd name="connsiteY124" fmla="*/ 464365 h 1410879"/>
                  <a:gd name="connsiteX125" fmla="*/ 538020 w 1502244"/>
                  <a:gd name="connsiteY125" fmla="*/ 454215 h 1410879"/>
                  <a:gd name="connsiteX126" fmla="*/ 535482 w 1502244"/>
                  <a:gd name="connsiteY126" fmla="*/ 451677 h 1410879"/>
                  <a:gd name="connsiteX127" fmla="*/ 535482 w 1502244"/>
                  <a:gd name="connsiteY127" fmla="*/ 449139 h 1410879"/>
                  <a:gd name="connsiteX128" fmla="*/ 532944 w 1502244"/>
                  <a:gd name="connsiteY128" fmla="*/ 444064 h 1410879"/>
                  <a:gd name="connsiteX129" fmla="*/ 530407 w 1502244"/>
                  <a:gd name="connsiteY129" fmla="*/ 441526 h 1410879"/>
                  <a:gd name="connsiteX130" fmla="*/ 530407 w 1502244"/>
                  <a:gd name="connsiteY130" fmla="*/ 438989 h 1410879"/>
                  <a:gd name="connsiteX131" fmla="*/ 532944 w 1502244"/>
                  <a:gd name="connsiteY131" fmla="*/ 436451 h 1410879"/>
                  <a:gd name="connsiteX132" fmla="*/ 535482 w 1502244"/>
                  <a:gd name="connsiteY132" fmla="*/ 436451 h 1410879"/>
                  <a:gd name="connsiteX133" fmla="*/ 538020 w 1502244"/>
                  <a:gd name="connsiteY133" fmla="*/ 438989 h 1410879"/>
                  <a:gd name="connsiteX134" fmla="*/ 538020 w 1502244"/>
                  <a:gd name="connsiteY134" fmla="*/ 441526 h 1410879"/>
                  <a:gd name="connsiteX135" fmla="*/ 540557 w 1502244"/>
                  <a:gd name="connsiteY135" fmla="*/ 441526 h 1410879"/>
                  <a:gd name="connsiteX136" fmla="*/ 540557 w 1502244"/>
                  <a:gd name="connsiteY136" fmla="*/ 444064 h 1410879"/>
                  <a:gd name="connsiteX137" fmla="*/ 540557 w 1502244"/>
                  <a:gd name="connsiteY137" fmla="*/ 441526 h 1410879"/>
                  <a:gd name="connsiteX138" fmla="*/ 543095 w 1502244"/>
                  <a:gd name="connsiteY138" fmla="*/ 441526 h 1410879"/>
                  <a:gd name="connsiteX139" fmla="*/ 543095 w 1502244"/>
                  <a:gd name="connsiteY139" fmla="*/ 438989 h 1410879"/>
                  <a:gd name="connsiteX140" fmla="*/ 548170 w 1502244"/>
                  <a:gd name="connsiteY140" fmla="*/ 438989 h 1410879"/>
                  <a:gd name="connsiteX141" fmla="*/ 550708 w 1502244"/>
                  <a:gd name="connsiteY141" fmla="*/ 441526 h 1410879"/>
                  <a:gd name="connsiteX142" fmla="*/ 555783 w 1502244"/>
                  <a:gd name="connsiteY142" fmla="*/ 444064 h 1410879"/>
                  <a:gd name="connsiteX143" fmla="*/ 558321 w 1502244"/>
                  <a:gd name="connsiteY143" fmla="*/ 446602 h 1410879"/>
                  <a:gd name="connsiteX144" fmla="*/ 560858 w 1502244"/>
                  <a:gd name="connsiteY144" fmla="*/ 446602 h 1410879"/>
                  <a:gd name="connsiteX145" fmla="*/ 563396 w 1502244"/>
                  <a:gd name="connsiteY145" fmla="*/ 449139 h 1410879"/>
                  <a:gd name="connsiteX146" fmla="*/ 571009 w 1502244"/>
                  <a:gd name="connsiteY146" fmla="*/ 449139 h 1410879"/>
                  <a:gd name="connsiteX147" fmla="*/ 573546 w 1502244"/>
                  <a:gd name="connsiteY147" fmla="*/ 451677 h 1410879"/>
                  <a:gd name="connsiteX148" fmla="*/ 573546 w 1502244"/>
                  <a:gd name="connsiteY148" fmla="*/ 456752 h 1410879"/>
                  <a:gd name="connsiteX149" fmla="*/ 576084 w 1502244"/>
                  <a:gd name="connsiteY149" fmla="*/ 461827 h 1410879"/>
                  <a:gd name="connsiteX150" fmla="*/ 578622 w 1502244"/>
                  <a:gd name="connsiteY150" fmla="*/ 464365 h 1410879"/>
                  <a:gd name="connsiteX151" fmla="*/ 583697 w 1502244"/>
                  <a:gd name="connsiteY151" fmla="*/ 466903 h 1410879"/>
                  <a:gd name="connsiteX152" fmla="*/ 588772 w 1502244"/>
                  <a:gd name="connsiteY152" fmla="*/ 469440 h 1410879"/>
                  <a:gd name="connsiteX153" fmla="*/ 596385 w 1502244"/>
                  <a:gd name="connsiteY153" fmla="*/ 469440 h 1410879"/>
                  <a:gd name="connsiteX154" fmla="*/ 598923 w 1502244"/>
                  <a:gd name="connsiteY154" fmla="*/ 471978 h 1410879"/>
                  <a:gd name="connsiteX155" fmla="*/ 601460 w 1502244"/>
                  <a:gd name="connsiteY155" fmla="*/ 471978 h 1410879"/>
                  <a:gd name="connsiteX156" fmla="*/ 603998 w 1502244"/>
                  <a:gd name="connsiteY156" fmla="*/ 474515 h 1410879"/>
                  <a:gd name="connsiteX157" fmla="*/ 611611 w 1502244"/>
                  <a:gd name="connsiteY157" fmla="*/ 474515 h 1410879"/>
                  <a:gd name="connsiteX158" fmla="*/ 614149 w 1502244"/>
                  <a:gd name="connsiteY158" fmla="*/ 471978 h 1410879"/>
                  <a:gd name="connsiteX159" fmla="*/ 616686 w 1502244"/>
                  <a:gd name="connsiteY159" fmla="*/ 471978 h 1410879"/>
                  <a:gd name="connsiteX160" fmla="*/ 619224 w 1502244"/>
                  <a:gd name="connsiteY160" fmla="*/ 469440 h 1410879"/>
                  <a:gd name="connsiteX161" fmla="*/ 621761 w 1502244"/>
                  <a:gd name="connsiteY161" fmla="*/ 466903 h 1410879"/>
                  <a:gd name="connsiteX162" fmla="*/ 621761 w 1502244"/>
                  <a:gd name="connsiteY162" fmla="*/ 459290 h 1410879"/>
                  <a:gd name="connsiteX163" fmla="*/ 624299 w 1502244"/>
                  <a:gd name="connsiteY163" fmla="*/ 461827 h 1410879"/>
                  <a:gd name="connsiteX164" fmla="*/ 626837 w 1502244"/>
                  <a:gd name="connsiteY164" fmla="*/ 461827 h 1410879"/>
                  <a:gd name="connsiteX165" fmla="*/ 631912 w 1502244"/>
                  <a:gd name="connsiteY165" fmla="*/ 459290 h 1410879"/>
                  <a:gd name="connsiteX166" fmla="*/ 631912 w 1502244"/>
                  <a:gd name="connsiteY166" fmla="*/ 456752 h 1410879"/>
                  <a:gd name="connsiteX167" fmla="*/ 636987 w 1502244"/>
                  <a:gd name="connsiteY167" fmla="*/ 456752 h 1410879"/>
                  <a:gd name="connsiteX168" fmla="*/ 636987 w 1502244"/>
                  <a:gd name="connsiteY168" fmla="*/ 454215 h 1410879"/>
                  <a:gd name="connsiteX169" fmla="*/ 644600 w 1502244"/>
                  <a:gd name="connsiteY169" fmla="*/ 454215 h 1410879"/>
                  <a:gd name="connsiteX170" fmla="*/ 647138 w 1502244"/>
                  <a:gd name="connsiteY170" fmla="*/ 456752 h 1410879"/>
                  <a:gd name="connsiteX171" fmla="*/ 649675 w 1502244"/>
                  <a:gd name="connsiteY171" fmla="*/ 456752 h 1410879"/>
                  <a:gd name="connsiteX172" fmla="*/ 654750 w 1502244"/>
                  <a:gd name="connsiteY172" fmla="*/ 459290 h 1410879"/>
                  <a:gd name="connsiteX173" fmla="*/ 659826 w 1502244"/>
                  <a:gd name="connsiteY173" fmla="*/ 464365 h 1410879"/>
                  <a:gd name="connsiteX174" fmla="*/ 662363 w 1502244"/>
                  <a:gd name="connsiteY174" fmla="*/ 466903 h 1410879"/>
                  <a:gd name="connsiteX175" fmla="*/ 662363 w 1502244"/>
                  <a:gd name="connsiteY175" fmla="*/ 469440 h 1410879"/>
                  <a:gd name="connsiteX176" fmla="*/ 667439 w 1502244"/>
                  <a:gd name="connsiteY176" fmla="*/ 471978 h 1410879"/>
                  <a:gd name="connsiteX177" fmla="*/ 690267 w 1502244"/>
                  <a:gd name="connsiteY177" fmla="*/ 471978 h 1410879"/>
                  <a:gd name="connsiteX178" fmla="*/ 695342 w 1502244"/>
                  <a:gd name="connsiteY178" fmla="*/ 469440 h 1410879"/>
                  <a:gd name="connsiteX179" fmla="*/ 702955 w 1502244"/>
                  <a:gd name="connsiteY179" fmla="*/ 469440 h 1410879"/>
                  <a:gd name="connsiteX180" fmla="*/ 705492 w 1502244"/>
                  <a:gd name="connsiteY180" fmla="*/ 466903 h 1410879"/>
                  <a:gd name="connsiteX181" fmla="*/ 710568 w 1502244"/>
                  <a:gd name="connsiteY181" fmla="*/ 464365 h 1410879"/>
                  <a:gd name="connsiteX182" fmla="*/ 713105 w 1502244"/>
                  <a:gd name="connsiteY182" fmla="*/ 464365 h 1410879"/>
                  <a:gd name="connsiteX183" fmla="*/ 715643 w 1502244"/>
                  <a:gd name="connsiteY183" fmla="*/ 461827 h 1410879"/>
                  <a:gd name="connsiteX184" fmla="*/ 718181 w 1502244"/>
                  <a:gd name="connsiteY184" fmla="*/ 459290 h 1410879"/>
                  <a:gd name="connsiteX185" fmla="*/ 718181 w 1502244"/>
                  <a:gd name="connsiteY185" fmla="*/ 438989 h 1410879"/>
                  <a:gd name="connsiteX186" fmla="*/ 715643 w 1502244"/>
                  <a:gd name="connsiteY186" fmla="*/ 438989 h 1410879"/>
                  <a:gd name="connsiteX187" fmla="*/ 715643 w 1502244"/>
                  <a:gd name="connsiteY187" fmla="*/ 436451 h 1410879"/>
                  <a:gd name="connsiteX188" fmla="*/ 720718 w 1502244"/>
                  <a:gd name="connsiteY188" fmla="*/ 436451 h 1410879"/>
                  <a:gd name="connsiteX189" fmla="*/ 723256 w 1502244"/>
                  <a:gd name="connsiteY189" fmla="*/ 438989 h 1410879"/>
                  <a:gd name="connsiteX190" fmla="*/ 725793 w 1502244"/>
                  <a:gd name="connsiteY190" fmla="*/ 441526 h 1410879"/>
                  <a:gd name="connsiteX191" fmla="*/ 728331 w 1502244"/>
                  <a:gd name="connsiteY191" fmla="*/ 441526 h 1410879"/>
                  <a:gd name="connsiteX192" fmla="*/ 733406 w 1502244"/>
                  <a:gd name="connsiteY192" fmla="*/ 444064 h 1410879"/>
                  <a:gd name="connsiteX193" fmla="*/ 746095 w 1502244"/>
                  <a:gd name="connsiteY193" fmla="*/ 444064 h 1410879"/>
                  <a:gd name="connsiteX194" fmla="*/ 751170 w 1502244"/>
                  <a:gd name="connsiteY194" fmla="*/ 446602 h 1410879"/>
                  <a:gd name="connsiteX195" fmla="*/ 756245 w 1502244"/>
                  <a:gd name="connsiteY195" fmla="*/ 449139 h 1410879"/>
                  <a:gd name="connsiteX196" fmla="*/ 761320 w 1502244"/>
                  <a:gd name="connsiteY196" fmla="*/ 454215 h 1410879"/>
                  <a:gd name="connsiteX197" fmla="*/ 768933 w 1502244"/>
                  <a:gd name="connsiteY197" fmla="*/ 459290 h 1410879"/>
                  <a:gd name="connsiteX198" fmla="*/ 776546 w 1502244"/>
                  <a:gd name="connsiteY198" fmla="*/ 461827 h 1410879"/>
                  <a:gd name="connsiteX199" fmla="*/ 784159 w 1502244"/>
                  <a:gd name="connsiteY199" fmla="*/ 471978 h 1410879"/>
                  <a:gd name="connsiteX200" fmla="*/ 786697 w 1502244"/>
                  <a:gd name="connsiteY200" fmla="*/ 479591 h 1410879"/>
                  <a:gd name="connsiteX201" fmla="*/ 786697 w 1502244"/>
                  <a:gd name="connsiteY201" fmla="*/ 482129 h 1410879"/>
                  <a:gd name="connsiteX202" fmla="*/ 789234 w 1502244"/>
                  <a:gd name="connsiteY202" fmla="*/ 484666 h 1410879"/>
                  <a:gd name="connsiteX203" fmla="*/ 791772 w 1502244"/>
                  <a:gd name="connsiteY203" fmla="*/ 487203 h 1410879"/>
                  <a:gd name="connsiteX204" fmla="*/ 794309 w 1502244"/>
                  <a:gd name="connsiteY204" fmla="*/ 489741 h 1410879"/>
                  <a:gd name="connsiteX205" fmla="*/ 799385 w 1502244"/>
                  <a:gd name="connsiteY205" fmla="*/ 492279 h 1410879"/>
                  <a:gd name="connsiteX206" fmla="*/ 804460 w 1502244"/>
                  <a:gd name="connsiteY206" fmla="*/ 489741 h 1410879"/>
                  <a:gd name="connsiteX207" fmla="*/ 809535 w 1502244"/>
                  <a:gd name="connsiteY207" fmla="*/ 489741 h 1410879"/>
                  <a:gd name="connsiteX208" fmla="*/ 814610 w 1502244"/>
                  <a:gd name="connsiteY208" fmla="*/ 487203 h 1410879"/>
                  <a:gd name="connsiteX209" fmla="*/ 817148 w 1502244"/>
                  <a:gd name="connsiteY209" fmla="*/ 484666 h 1410879"/>
                  <a:gd name="connsiteX210" fmla="*/ 822223 w 1502244"/>
                  <a:gd name="connsiteY210" fmla="*/ 479591 h 1410879"/>
                  <a:gd name="connsiteX211" fmla="*/ 824761 w 1502244"/>
                  <a:gd name="connsiteY211" fmla="*/ 474515 h 1410879"/>
                  <a:gd name="connsiteX212" fmla="*/ 824761 w 1502244"/>
                  <a:gd name="connsiteY212" fmla="*/ 471978 h 1410879"/>
                  <a:gd name="connsiteX213" fmla="*/ 827299 w 1502244"/>
                  <a:gd name="connsiteY213" fmla="*/ 464365 h 1410879"/>
                  <a:gd name="connsiteX214" fmla="*/ 832374 w 1502244"/>
                  <a:gd name="connsiteY214" fmla="*/ 456752 h 1410879"/>
                  <a:gd name="connsiteX215" fmla="*/ 834911 w 1502244"/>
                  <a:gd name="connsiteY215" fmla="*/ 451677 h 1410879"/>
                  <a:gd name="connsiteX216" fmla="*/ 837449 w 1502244"/>
                  <a:gd name="connsiteY216" fmla="*/ 446602 h 1410879"/>
                  <a:gd name="connsiteX217" fmla="*/ 839987 w 1502244"/>
                  <a:gd name="connsiteY217" fmla="*/ 438989 h 1410879"/>
                  <a:gd name="connsiteX218" fmla="*/ 842524 w 1502244"/>
                  <a:gd name="connsiteY218" fmla="*/ 433913 h 1410879"/>
                  <a:gd name="connsiteX219" fmla="*/ 845062 w 1502244"/>
                  <a:gd name="connsiteY219" fmla="*/ 431376 h 1410879"/>
                  <a:gd name="connsiteX220" fmla="*/ 847600 w 1502244"/>
                  <a:gd name="connsiteY220" fmla="*/ 428838 h 1410879"/>
                  <a:gd name="connsiteX221" fmla="*/ 850137 w 1502244"/>
                  <a:gd name="connsiteY221" fmla="*/ 428838 h 1410879"/>
                  <a:gd name="connsiteX222" fmla="*/ 857750 w 1502244"/>
                  <a:gd name="connsiteY222" fmla="*/ 423763 h 1410879"/>
                  <a:gd name="connsiteX223" fmla="*/ 867901 w 1502244"/>
                  <a:gd name="connsiteY223" fmla="*/ 421225 h 1410879"/>
                  <a:gd name="connsiteX224" fmla="*/ 875514 w 1502244"/>
                  <a:gd name="connsiteY224" fmla="*/ 413612 h 1410879"/>
                  <a:gd name="connsiteX225" fmla="*/ 883127 w 1502244"/>
                  <a:gd name="connsiteY225" fmla="*/ 406000 h 1410879"/>
                  <a:gd name="connsiteX226" fmla="*/ 890739 w 1502244"/>
                  <a:gd name="connsiteY226" fmla="*/ 398387 h 1410879"/>
                  <a:gd name="connsiteX227" fmla="*/ 895815 w 1502244"/>
                  <a:gd name="connsiteY227" fmla="*/ 388236 h 1410879"/>
                  <a:gd name="connsiteX228" fmla="*/ 900890 w 1502244"/>
                  <a:gd name="connsiteY228" fmla="*/ 378086 h 1410879"/>
                  <a:gd name="connsiteX229" fmla="*/ 903427 w 1502244"/>
                  <a:gd name="connsiteY229" fmla="*/ 375548 h 1410879"/>
                  <a:gd name="connsiteX230" fmla="*/ 905965 w 1502244"/>
                  <a:gd name="connsiteY230" fmla="*/ 370473 h 1410879"/>
                  <a:gd name="connsiteX231" fmla="*/ 911040 w 1502244"/>
                  <a:gd name="connsiteY231" fmla="*/ 365398 h 1410879"/>
                  <a:gd name="connsiteX232" fmla="*/ 918653 w 1502244"/>
                  <a:gd name="connsiteY232" fmla="*/ 360322 h 1410879"/>
                  <a:gd name="connsiteX233" fmla="*/ 923728 w 1502244"/>
                  <a:gd name="connsiteY233" fmla="*/ 357785 h 1410879"/>
                  <a:gd name="connsiteX234" fmla="*/ 928804 w 1502244"/>
                  <a:gd name="connsiteY234" fmla="*/ 352709 h 1410879"/>
                  <a:gd name="connsiteX235" fmla="*/ 938954 w 1502244"/>
                  <a:gd name="connsiteY235" fmla="*/ 342559 h 1410879"/>
                  <a:gd name="connsiteX236" fmla="*/ 946567 w 1502244"/>
                  <a:gd name="connsiteY236" fmla="*/ 337484 h 1410879"/>
                  <a:gd name="connsiteX237" fmla="*/ 951642 w 1502244"/>
                  <a:gd name="connsiteY237" fmla="*/ 334946 h 1410879"/>
                  <a:gd name="connsiteX238" fmla="*/ 954180 w 1502244"/>
                  <a:gd name="connsiteY238" fmla="*/ 332408 h 1410879"/>
                  <a:gd name="connsiteX239" fmla="*/ 956718 w 1502244"/>
                  <a:gd name="connsiteY239" fmla="*/ 329871 h 1410879"/>
                  <a:gd name="connsiteX240" fmla="*/ 961793 w 1502244"/>
                  <a:gd name="connsiteY240" fmla="*/ 327333 h 1410879"/>
                  <a:gd name="connsiteX241" fmla="*/ 961793 w 1502244"/>
                  <a:gd name="connsiteY241" fmla="*/ 324795 h 1410879"/>
                  <a:gd name="connsiteX242" fmla="*/ 1004922 w 1502244"/>
                  <a:gd name="connsiteY242" fmla="*/ 324795 h 1410879"/>
                  <a:gd name="connsiteX243" fmla="*/ 1017610 w 1502244"/>
                  <a:gd name="connsiteY243" fmla="*/ 322258 h 1410879"/>
                  <a:gd name="connsiteX244" fmla="*/ 1022686 w 1502244"/>
                  <a:gd name="connsiteY244" fmla="*/ 322258 h 1410879"/>
                  <a:gd name="connsiteX245" fmla="*/ 1040438 w 1502244"/>
                  <a:gd name="connsiteY245" fmla="*/ 324795 h 1410879"/>
                  <a:gd name="connsiteX246" fmla="*/ 1073417 w 1502244"/>
                  <a:gd name="connsiteY246" fmla="*/ 324795 h 1410879"/>
                  <a:gd name="connsiteX247" fmla="*/ 1078492 w 1502244"/>
                  <a:gd name="connsiteY247" fmla="*/ 322258 h 1410879"/>
                  <a:gd name="connsiteX248" fmla="*/ 1086105 w 1502244"/>
                  <a:gd name="connsiteY248" fmla="*/ 324795 h 1410879"/>
                  <a:gd name="connsiteX249" fmla="*/ 1088643 w 1502244"/>
                  <a:gd name="connsiteY249" fmla="*/ 322258 h 1410879"/>
                  <a:gd name="connsiteX250" fmla="*/ 1091180 w 1502244"/>
                  <a:gd name="connsiteY250" fmla="*/ 319720 h 1410879"/>
                  <a:gd name="connsiteX251" fmla="*/ 1091180 w 1502244"/>
                  <a:gd name="connsiteY251" fmla="*/ 312107 h 1410879"/>
                  <a:gd name="connsiteX252" fmla="*/ 1088643 w 1502244"/>
                  <a:gd name="connsiteY252" fmla="*/ 307032 h 1410879"/>
                  <a:gd name="connsiteX253" fmla="*/ 1091180 w 1502244"/>
                  <a:gd name="connsiteY253" fmla="*/ 304495 h 1410879"/>
                  <a:gd name="connsiteX254" fmla="*/ 1093718 w 1502244"/>
                  <a:gd name="connsiteY254" fmla="*/ 301957 h 1410879"/>
                  <a:gd name="connsiteX255" fmla="*/ 1098793 w 1502244"/>
                  <a:gd name="connsiteY255" fmla="*/ 301957 h 1410879"/>
                  <a:gd name="connsiteX256" fmla="*/ 1103868 w 1502244"/>
                  <a:gd name="connsiteY256" fmla="*/ 294344 h 1410879"/>
                  <a:gd name="connsiteX257" fmla="*/ 1108944 w 1502244"/>
                  <a:gd name="connsiteY257" fmla="*/ 291806 h 1410879"/>
                  <a:gd name="connsiteX258" fmla="*/ 1116557 w 1502244"/>
                  <a:gd name="connsiteY258" fmla="*/ 289269 h 1410879"/>
                  <a:gd name="connsiteX259" fmla="*/ 1124169 w 1502244"/>
                  <a:gd name="connsiteY259" fmla="*/ 284193 h 1410879"/>
                  <a:gd name="connsiteX260" fmla="*/ 1131782 w 1502244"/>
                  <a:gd name="connsiteY260" fmla="*/ 279118 h 1410879"/>
                  <a:gd name="connsiteX261" fmla="*/ 1134320 w 1502244"/>
                  <a:gd name="connsiteY261" fmla="*/ 274043 h 1410879"/>
                  <a:gd name="connsiteX262" fmla="*/ 1134320 w 1502244"/>
                  <a:gd name="connsiteY262" fmla="*/ 268967 h 1410879"/>
                  <a:gd name="connsiteX263" fmla="*/ 1139395 w 1502244"/>
                  <a:gd name="connsiteY263" fmla="*/ 263892 h 1410879"/>
                  <a:gd name="connsiteX264" fmla="*/ 1141933 w 1502244"/>
                  <a:gd name="connsiteY264" fmla="*/ 261355 h 1410879"/>
                  <a:gd name="connsiteX265" fmla="*/ 1144470 w 1502244"/>
                  <a:gd name="connsiteY265" fmla="*/ 258817 h 1410879"/>
                  <a:gd name="connsiteX266" fmla="*/ 1157159 w 1502244"/>
                  <a:gd name="connsiteY266" fmla="*/ 258817 h 1410879"/>
                  <a:gd name="connsiteX267" fmla="*/ 1164772 w 1502244"/>
                  <a:gd name="connsiteY267" fmla="*/ 256279 h 1410879"/>
                  <a:gd name="connsiteX268" fmla="*/ 1164772 w 1502244"/>
                  <a:gd name="connsiteY268" fmla="*/ 253742 h 1410879"/>
                  <a:gd name="connsiteX269" fmla="*/ 1179997 w 1502244"/>
                  <a:gd name="connsiteY269" fmla="*/ 253742 h 1410879"/>
                  <a:gd name="connsiteX270" fmla="*/ 1182535 w 1502244"/>
                  <a:gd name="connsiteY270" fmla="*/ 251204 h 1410879"/>
                  <a:gd name="connsiteX271" fmla="*/ 1192685 w 1502244"/>
                  <a:gd name="connsiteY271" fmla="*/ 251204 h 1410879"/>
                  <a:gd name="connsiteX272" fmla="*/ 1192685 w 1502244"/>
                  <a:gd name="connsiteY272" fmla="*/ 253742 h 1410879"/>
                  <a:gd name="connsiteX273" fmla="*/ 1190148 w 1502244"/>
                  <a:gd name="connsiteY273" fmla="*/ 256279 h 1410879"/>
                  <a:gd name="connsiteX274" fmla="*/ 1187610 w 1502244"/>
                  <a:gd name="connsiteY274" fmla="*/ 258817 h 1410879"/>
                  <a:gd name="connsiteX275" fmla="*/ 1187610 w 1502244"/>
                  <a:gd name="connsiteY275" fmla="*/ 261355 h 1410879"/>
                  <a:gd name="connsiteX276" fmla="*/ 1215514 w 1502244"/>
                  <a:gd name="connsiteY276" fmla="*/ 261355 h 1410879"/>
                  <a:gd name="connsiteX277" fmla="*/ 1218051 w 1502244"/>
                  <a:gd name="connsiteY277" fmla="*/ 258817 h 1410879"/>
                  <a:gd name="connsiteX278" fmla="*/ 1223126 w 1502244"/>
                  <a:gd name="connsiteY278" fmla="*/ 258817 h 1410879"/>
                  <a:gd name="connsiteX279" fmla="*/ 1225664 w 1502244"/>
                  <a:gd name="connsiteY279" fmla="*/ 256279 h 1410879"/>
                  <a:gd name="connsiteX280" fmla="*/ 1228202 w 1502244"/>
                  <a:gd name="connsiteY280" fmla="*/ 256279 h 1410879"/>
                  <a:gd name="connsiteX281" fmla="*/ 1228202 w 1502244"/>
                  <a:gd name="connsiteY281" fmla="*/ 253742 h 1410879"/>
                  <a:gd name="connsiteX282" fmla="*/ 1225664 w 1502244"/>
                  <a:gd name="connsiteY282" fmla="*/ 253742 h 1410879"/>
                  <a:gd name="connsiteX283" fmla="*/ 1223126 w 1502244"/>
                  <a:gd name="connsiteY283" fmla="*/ 251204 h 1410879"/>
                  <a:gd name="connsiteX284" fmla="*/ 1223126 w 1502244"/>
                  <a:gd name="connsiteY284" fmla="*/ 243591 h 1410879"/>
                  <a:gd name="connsiteX285" fmla="*/ 1225664 w 1502244"/>
                  <a:gd name="connsiteY285" fmla="*/ 241054 h 1410879"/>
                  <a:gd name="connsiteX286" fmla="*/ 1228202 w 1502244"/>
                  <a:gd name="connsiteY286" fmla="*/ 238516 h 1410879"/>
                  <a:gd name="connsiteX287" fmla="*/ 1235815 w 1502244"/>
                  <a:gd name="connsiteY287" fmla="*/ 241054 h 1410879"/>
                  <a:gd name="connsiteX288" fmla="*/ 1238352 w 1502244"/>
                  <a:gd name="connsiteY288" fmla="*/ 238516 h 1410879"/>
                  <a:gd name="connsiteX289" fmla="*/ 1240890 w 1502244"/>
                  <a:gd name="connsiteY289" fmla="*/ 235978 h 1410879"/>
                  <a:gd name="connsiteX290" fmla="*/ 1243428 w 1502244"/>
                  <a:gd name="connsiteY290" fmla="*/ 233441 h 1410879"/>
                  <a:gd name="connsiteX291" fmla="*/ 1243428 w 1502244"/>
                  <a:gd name="connsiteY291" fmla="*/ 223290 h 1410879"/>
                  <a:gd name="connsiteX292" fmla="*/ 1245965 w 1502244"/>
                  <a:gd name="connsiteY292" fmla="*/ 220753 h 1410879"/>
                  <a:gd name="connsiteX293" fmla="*/ 1243428 w 1502244"/>
                  <a:gd name="connsiteY293" fmla="*/ 215678 h 1410879"/>
                  <a:gd name="connsiteX294" fmla="*/ 1243428 w 1502244"/>
                  <a:gd name="connsiteY294" fmla="*/ 208064 h 1410879"/>
                  <a:gd name="connsiteX295" fmla="*/ 1245965 w 1502244"/>
                  <a:gd name="connsiteY295" fmla="*/ 202989 h 1410879"/>
                  <a:gd name="connsiteX296" fmla="*/ 1245965 w 1502244"/>
                  <a:gd name="connsiteY296" fmla="*/ 200452 h 1410879"/>
                  <a:gd name="connsiteX297" fmla="*/ 1253578 w 1502244"/>
                  <a:gd name="connsiteY297" fmla="*/ 200452 h 1410879"/>
                  <a:gd name="connsiteX298" fmla="*/ 1266266 w 1502244"/>
                  <a:gd name="connsiteY298" fmla="*/ 202989 h 1410879"/>
                  <a:gd name="connsiteX299" fmla="*/ 1281492 w 1502244"/>
                  <a:gd name="connsiteY299" fmla="*/ 208064 h 1410879"/>
                  <a:gd name="connsiteX300" fmla="*/ 1294180 w 1502244"/>
                  <a:gd name="connsiteY300" fmla="*/ 210602 h 1410879"/>
                  <a:gd name="connsiteX301" fmla="*/ 1301793 w 1502244"/>
                  <a:gd name="connsiteY301" fmla="*/ 213140 h 1410879"/>
                  <a:gd name="connsiteX302" fmla="*/ 1304330 w 1502244"/>
                  <a:gd name="connsiteY302" fmla="*/ 220753 h 1410879"/>
                  <a:gd name="connsiteX303" fmla="*/ 1299255 w 1502244"/>
                  <a:gd name="connsiteY303" fmla="*/ 225828 h 1410879"/>
                  <a:gd name="connsiteX304" fmla="*/ 1299255 w 1502244"/>
                  <a:gd name="connsiteY304" fmla="*/ 256269 h 1410879"/>
                  <a:gd name="connsiteX305" fmla="*/ 1306868 w 1502244"/>
                  <a:gd name="connsiteY305" fmla="*/ 268957 h 1410879"/>
                  <a:gd name="connsiteX306" fmla="*/ 1322094 w 1502244"/>
                  <a:gd name="connsiteY306" fmla="*/ 274032 h 1410879"/>
                  <a:gd name="connsiteX307" fmla="*/ 1334782 w 1502244"/>
                  <a:gd name="connsiteY307" fmla="*/ 276570 h 1410879"/>
                  <a:gd name="connsiteX308" fmla="*/ 1350008 w 1502244"/>
                  <a:gd name="connsiteY308" fmla="*/ 281645 h 1410879"/>
                  <a:gd name="connsiteX309" fmla="*/ 1370309 w 1502244"/>
                  <a:gd name="connsiteY309" fmla="*/ 294333 h 1410879"/>
                  <a:gd name="connsiteX310" fmla="*/ 1388062 w 1502244"/>
                  <a:gd name="connsiteY310" fmla="*/ 307021 h 1410879"/>
                  <a:gd name="connsiteX311" fmla="*/ 1398212 w 1502244"/>
                  <a:gd name="connsiteY311" fmla="*/ 317172 h 1410879"/>
                  <a:gd name="connsiteX312" fmla="*/ 1413438 w 1502244"/>
                  <a:gd name="connsiteY312" fmla="*/ 322247 h 1410879"/>
                  <a:gd name="connsiteX313" fmla="*/ 1426126 w 1502244"/>
                  <a:gd name="connsiteY313" fmla="*/ 327323 h 1410879"/>
                  <a:gd name="connsiteX314" fmla="*/ 1418513 w 1502244"/>
                  <a:gd name="connsiteY314" fmla="*/ 332398 h 1410879"/>
                  <a:gd name="connsiteX315" fmla="*/ 1405825 w 1502244"/>
                  <a:gd name="connsiteY315" fmla="*/ 345086 h 1410879"/>
                  <a:gd name="connsiteX316" fmla="*/ 1403288 w 1502244"/>
                  <a:gd name="connsiteY316" fmla="*/ 357774 h 1410879"/>
                  <a:gd name="connsiteX317" fmla="*/ 1408363 w 1502244"/>
                  <a:gd name="connsiteY317" fmla="*/ 370462 h 1410879"/>
                  <a:gd name="connsiteX318" fmla="*/ 1410900 w 1502244"/>
                  <a:gd name="connsiteY318" fmla="*/ 378075 h 1410879"/>
                  <a:gd name="connsiteX319" fmla="*/ 1405825 w 1502244"/>
                  <a:gd name="connsiteY319" fmla="*/ 385688 h 1410879"/>
                  <a:gd name="connsiteX320" fmla="*/ 1395675 w 1502244"/>
                  <a:gd name="connsiteY320" fmla="*/ 390763 h 1410879"/>
                  <a:gd name="connsiteX321" fmla="*/ 1385524 w 1502244"/>
                  <a:gd name="connsiteY321" fmla="*/ 393301 h 1410879"/>
                  <a:gd name="connsiteX322" fmla="*/ 1375374 w 1502244"/>
                  <a:gd name="connsiteY322" fmla="*/ 398376 h 1410879"/>
                  <a:gd name="connsiteX323" fmla="*/ 1367761 w 1502244"/>
                  <a:gd name="connsiteY323" fmla="*/ 408527 h 1410879"/>
                  <a:gd name="connsiteX324" fmla="*/ 1367761 w 1502244"/>
                  <a:gd name="connsiteY324" fmla="*/ 416139 h 1410879"/>
                  <a:gd name="connsiteX325" fmla="*/ 1388051 w 1502244"/>
                  <a:gd name="connsiteY325" fmla="*/ 416139 h 1410879"/>
                  <a:gd name="connsiteX326" fmla="*/ 1398202 w 1502244"/>
                  <a:gd name="connsiteY326" fmla="*/ 413602 h 1410879"/>
                  <a:gd name="connsiteX327" fmla="*/ 1405814 w 1502244"/>
                  <a:gd name="connsiteY327" fmla="*/ 418677 h 1410879"/>
                  <a:gd name="connsiteX328" fmla="*/ 1415965 w 1502244"/>
                  <a:gd name="connsiteY328" fmla="*/ 426290 h 1410879"/>
                  <a:gd name="connsiteX329" fmla="*/ 1423578 w 1502244"/>
                  <a:gd name="connsiteY329" fmla="*/ 433903 h 1410879"/>
                  <a:gd name="connsiteX330" fmla="*/ 1426115 w 1502244"/>
                  <a:gd name="connsiteY330" fmla="*/ 441516 h 1410879"/>
                  <a:gd name="connsiteX331" fmla="*/ 1428653 w 1502244"/>
                  <a:gd name="connsiteY331" fmla="*/ 449128 h 1410879"/>
                  <a:gd name="connsiteX332" fmla="*/ 1423578 w 1502244"/>
                  <a:gd name="connsiteY332" fmla="*/ 456742 h 1410879"/>
                  <a:gd name="connsiteX333" fmla="*/ 1421040 w 1502244"/>
                  <a:gd name="connsiteY333" fmla="*/ 461817 h 1410879"/>
                  <a:gd name="connsiteX334" fmla="*/ 1418503 w 1502244"/>
                  <a:gd name="connsiteY334" fmla="*/ 466892 h 1410879"/>
                  <a:gd name="connsiteX335" fmla="*/ 1415965 w 1502244"/>
                  <a:gd name="connsiteY335" fmla="*/ 477042 h 1410879"/>
                  <a:gd name="connsiteX336" fmla="*/ 1410890 w 1502244"/>
                  <a:gd name="connsiteY336" fmla="*/ 487193 h 1410879"/>
                  <a:gd name="connsiteX337" fmla="*/ 1408352 w 1502244"/>
                  <a:gd name="connsiteY337" fmla="*/ 499881 h 1410879"/>
                  <a:gd name="connsiteX338" fmla="*/ 1405814 w 1502244"/>
                  <a:gd name="connsiteY338" fmla="*/ 504956 h 1410879"/>
                  <a:gd name="connsiteX339" fmla="*/ 1400739 w 1502244"/>
                  <a:gd name="connsiteY339" fmla="*/ 512569 h 1410879"/>
                  <a:gd name="connsiteX340" fmla="*/ 1398202 w 1502244"/>
                  <a:gd name="connsiteY340" fmla="*/ 522720 h 1410879"/>
                  <a:gd name="connsiteX341" fmla="*/ 1398202 w 1502244"/>
                  <a:gd name="connsiteY341" fmla="*/ 532870 h 1410879"/>
                  <a:gd name="connsiteX342" fmla="*/ 1395664 w 1502244"/>
                  <a:gd name="connsiteY342" fmla="*/ 545559 h 1410879"/>
                  <a:gd name="connsiteX343" fmla="*/ 1395664 w 1502244"/>
                  <a:gd name="connsiteY343" fmla="*/ 553171 h 1410879"/>
                  <a:gd name="connsiteX344" fmla="*/ 1403277 w 1502244"/>
                  <a:gd name="connsiteY344" fmla="*/ 563322 h 1410879"/>
                  <a:gd name="connsiteX345" fmla="*/ 1410890 w 1502244"/>
                  <a:gd name="connsiteY345" fmla="*/ 573473 h 1410879"/>
                  <a:gd name="connsiteX346" fmla="*/ 1418503 w 1502244"/>
                  <a:gd name="connsiteY346" fmla="*/ 583623 h 1410879"/>
                  <a:gd name="connsiteX347" fmla="*/ 1418503 w 1502244"/>
                  <a:gd name="connsiteY347" fmla="*/ 596311 h 1410879"/>
                  <a:gd name="connsiteX348" fmla="*/ 1413427 w 1502244"/>
                  <a:gd name="connsiteY348" fmla="*/ 603924 h 1410879"/>
                  <a:gd name="connsiteX349" fmla="*/ 1410890 w 1502244"/>
                  <a:gd name="connsiteY349" fmla="*/ 608999 h 1410879"/>
                  <a:gd name="connsiteX350" fmla="*/ 1408352 w 1502244"/>
                  <a:gd name="connsiteY350" fmla="*/ 616612 h 1410879"/>
                  <a:gd name="connsiteX351" fmla="*/ 1408352 w 1502244"/>
                  <a:gd name="connsiteY351" fmla="*/ 626762 h 1410879"/>
                  <a:gd name="connsiteX352" fmla="*/ 1410890 w 1502244"/>
                  <a:gd name="connsiteY352" fmla="*/ 634376 h 1410879"/>
                  <a:gd name="connsiteX353" fmla="*/ 1413427 w 1502244"/>
                  <a:gd name="connsiteY353" fmla="*/ 641988 h 1410879"/>
                  <a:gd name="connsiteX354" fmla="*/ 1418503 w 1502244"/>
                  <a:gd name="connsiteY354" fmla="*/ 652139 h 1410879"/>
                  <a:gd name="connsiteX355" fmla="*/ 1423578 w 1502244"/>
                  <a:gd name="connsiteY355" fmla="*/ 659752 h 1410879"/>
                  <a:gd name="connsiteX356" fmla="*/ 1436266 w 1502244"/>
                  <a:gd name="connsiteY356" fmla="*/ 669902 h 1410879"/>
                  <a:gd name="connsiteX357" fmla="*/ 1448954 w 1502244"/>
                  <a:gd name="connsiteY357" fmla="*/ 680053 h 1410879"/>
                  <a:gd name="connsiteX358" fmla="*/ 1456567 w 1502244"/>
                  <a:gd name="connsiteY358" fmla="*/ 687666 h 1410879"/>
                  <a:gd name="connsiteX359" fmla="*/ 1461642 w 1502244"/>
                  <a:gd name="connsiteY359" fmla="*/ 695279 h 1410879"/>
                  <a:gd name="connsiteX360" fmla="*/ 1464180 w 1502244"/>
                  <a:gd name="connsiteY360" fmla="*/ 705429 h 1410879"/>
                  <a:gd name="connsiteX361" fmla="*/ 1466718 w 1502244"/>
                  <a:gd name="connsiteY361" fmla="*/ 715579 h 1410879"/>
                  <a:gd name="connsiteX362" fmla="*/ 1471793 w 1502244"/>
                  <a:gd name="connsiteY362" fmla="*/ 728268 h 1410879"/>
                  <a:gd name="connsiteX363" fmla="*/ 1471793 w 1502244"/>
                  <a:gd name="connsiteY363" fmla="*/ 735881 h 1410879"/>
                  <a:gd name="connsiteX364" fmla="*/ 1474331 w 1502244"/>
                  <a:gd name="connsiteY364" fmla="*/ 746031 h 1410879"/>
                  <a:gd name="connsiteX365" fmla="*/ 1474331 w 1502244"/>
                  <a:gd name="connsiteY365" fmla="*/ 751107 h 1410879"/>
                  <a:gd name="connsiteX366" fmla="*/ 1471793 w 1502244"/>
                  <a:gd name="connsiteY366" fmla="*/ 756182 h 1410879"/>
                  <a:gd name="connsiteX367" fmla="*/ 1469255 w 1502244"/>
                  <a:gd name="connsiteY367" fmla="*/ 758719 h 1410879"/>
                  <a:gd name="connsiteX368" fmla="*/ 1466718 w 1502244"/>
                  <a:gd name="connsiteY368" fmla="*/ 763795 h 1410879"/>
                  <a:gd name="connsiteX369" fmla="*/ 1464180 w 1502244"/>
                  <a:gd name="connsiteY369" fmla="*/ 766332 h 1410879"/>
                  <a:gd name="connsiteX370" fmla="*/ 1459105 w 1502244"/>
                  <a:gd name="connsiteY370" fmla="*/ 771407 h 1410879"/>
                  <a:gd name="connsiteX371" fmla="*/ 1456567 w 1502244"/>
                  <a:gd name="connsiteY371" fmla="*/ 776483 h 1410879"/>
                  <a:gd name="connsiteX372" fmla="*/ 1454029 w 1502244"/>
                  <a:gd name="connsiteY372" fmla="*/ 784096 h 1410879"/>
                  <a:gd name="connsiteX373" fmla="*/ 1451492 w 1502244"/>
                  <a:gd name="connsiteY373" fmla="*/ 786633 h 1410879"/>
                  <a:gd name="connsiteX374" fmla="*/ 1451492 w 1502244"/>
                  <a:gd name="connsiteY374" fmla="*/ 791708 h 1410879"/>
                  <a:gd name="connsiteX375" fmla="*/ 1448954 w 1502244"/>
                  <a:gd name="connsiteY375" fmla="*/ 794246 h 1410879"/>
                  <a:gd name="connsiteX376" fmla="*/ 1451492 w 1502244"/>
                  <a:gd name="connsiteY376" fmla="*/ 796784 h 1410879"/>
                  <a:gd name="connsiteX377" fmla="*/ 1456567 w 1502244"/>
                  <a:gd name="connsiteY377" fmla="*/ 799321 h 1410879"/>
                  <a:gd name="connsiteX378" fmla="*/ 1464180 w 1502244"/>
                  <a:gd name="connsiteY378" fmla="*/ 799321 h 1410879"/>
                  <a:gd name="connsiteX379" fmla="*/ 1474331 w 1502244"/>
                  <a:gd name="connsiteY379" fmla="*/ 801859 h 1410879"/>
                  <a:gd name="connsiteX380" fmla="*/ 1481943 w 1502244"/>
                  <a:gd name="connsiteY380" fmla="*/ 801859 h 1410879"/>
                  <a:gd name="connsiteX381" fmla="*/ 1489556 w 1502244"/>
                  <a:gd name="connsiteY381" fmla="*/ 804396 h 1410879"/>
                  <a:gd name="connsiteX382" fmla="*/ 1494632 w 1502244"/>
                  <a:gd name="connsiteY382" fmla="*/ 804396 h 1410879"/>
                  <a:gd name="connsiteX383" fmla="*/ 1494632 w 1502244"/>
                  <a:gd name="connsiteY383" fmla="*/ 806934 h 1410879"/>
                  <a:gd name="connsiteX384" fmla="*/ 1492094 w 1502244"/>
                  <a:gd name="connsiteY384" fmla="*/ 809472 h 1410879"/>
                  <a:gd name="connsiteX385" fmla="*/ 1489556 w 1502244"/>
                  <a:gd name="connsiteY385" fmla="*/ 812010 h 1410879"/>
                  <a:gd name="connsiteX386" fmla="*/ 1489556 w 1502244"/>
                  <a:gd name="connsiteY386" fmla="*/ 817085 h 1410879"/>
                  <a:gd name="connsiteX387" fmla="*/ 1492094 w 1502244"/>
                  <a:gd name="connsiteY387" fmla="*/ 819622 h 1410879"/>
                  <a:gd name="connsiteX388" fmla="*/ 1492094 w 1502244"/>
                  <a:gd name="connsiteY388" fmla="*/ 824698 h 1410879"/>
                  <a:gd name="connsiteX389" fmla="*/ 1489556 w 1502244"/>
                  <a:gd name="connsiteY389" fmla="*/ 827235 h 1410879"/>
                  <a:gd name="connsiteX390" fmla="*/ 1484481 w 1502244"/>
                  <a:gd name="connsiteY390" fmla="*/ 829773 h 1410879"/>
                  <a:gd name="connsiteX391" fmla="*/ 1479406 w 1502244"/>
                  <a:gd name="connsiteY391" fmla="*/ 829773 h 1410879"/>
                  <a:gd name="connsiteX392" fmla="*/ 1474331 w 1502244"/>
                  <a:gd name="connsiteY392" fmla="*/ 832310 h 1410879"/>
                  <a:gd name="connsiteX393" fmla="*/ 1466718 w 1502244"/>
                  <a:gd name="connsiteY393" fmla="*/ 834848 h 1410879"/>
                  <a:gd name="connsiteX394" fmla="*/ 1459105 w 1502244"/>
                  <a:gd name="connsiteY394" fmla="*/ 837386 h 1410879"/>
                  <a:gd name="connsiteX395" fmla="*/ 1456567 w 1502244"/>
                  <a:gd name="connsiteY395" fmla="*/ 839924 h 1410879"/>
                  <a:gd name="connsiteX396" fmla="*/ 1454029 w 1502244"/>
                  <a:gd name="connsiteY396" fmla="*/ 847536 h 1410879"/>
                  <a:gd name="connsiteX397" fmla="*/ 1454029 w 1502244"/>
                  <a:gd name="connsiteY397" fmla="*/ 862762 h 1410879"/>
                  <a:gd name="connsiteX398" fmla="*/ 1456567 w 1502244"/>
                  <a:gd name="connsiteY398" fmla="*/ 867837 h 1410879"/>
                  <a:gd name="connsiteX399" fmla="*/ 1461642 w 1502244"/>
                  <a:gd name="connsiteY399" fmla="*/ 872913 h 1410879"/>
                  <a:gd name="connsiteX400" fmla="*/ 1464180 w 1502244"/>
                  <a:gd name="connsiteY400" fmla="*/ 877988 h 1410879"/>
                  <a:gd name="connsiteX401" fmla="*/ 1469255 w 1502244"/>
                  <a:gd name="connsiteY401" fmla="*/ 883063 h 1410879"/>
                  <a:gd name="connsiteX402" fmla="*/ 1474331 w 1502244"/>
                  <a:gd name="connsiteY402" fmla="*/ 890676 h 1410879"/>
                  <a:gd name="connsiteX403" fmla="*/ 1474331 w 1502244"/>
                  <a:gd name="connsiteY403" fmla="*/ 916042 h 1410879"/>
                  <a:gd name="connsiteX404" fmla="*/ 1479406 w 1502244"/>
                  <a:gd name="connsiteY404" fmla="*/ 923654 h 1410879"/>
                  <a:gd name="connsiteX405" fmla="*/ 1484481 w 1502244"/>
                  <a:gd name="connsiteY405" fmla="*/ 928730 h 1410879"/>
                  <a:gd name="connsiteX406" fmla="*/ 1489556 w 1502244"/>
                  <a:gd name="connsiteY406" fmla="*/ 931267 h 1410879"/>
                  <a:gd name="connsiteX407" fmla="*/ 1492094 w 1502244"/>
                  <a:gd name="connsiteY407" fmla="*/ 933805 h 1410879"/>
                  <a:gd name="connsiteX408" fmla="*/ 1492094 w 1502244"/>
                  <a:gd name="connsiteY408" fmla="*/ 949031 h 1410879"/>
                  <a:gd name="connsiteX409" fmla="*/ 1494632 w 1502244"/>
                  <a:gd name="connsiteY409" fmla="*/ 951568 h 1410879"/>
                  <a:gd name="connsiteX410" fmla="*/ 1497169 w 1502244"/>
                  <a:gd name="connsiteY410" fmla="*/ 954106 h 1410879"/>
                  <a:gd name="connsiteX411" fmla="*/ 1499707 w 1502244"/>
                  <a:gd name="connsiteY411" fmla="*/ 959181 h 1410879"/>
                  <a:gd name="connsiteX412" fmla="*/ 1502244 w 1502244"/>
                  <a:gd name="connsiteY412" fmla="*/ 964257 h 1410879"/>
                  <a:gd name="connsiteX413" fmla="*/ 1502244 w 1502244"/>
                  <a:gd name="connsiteY413" fmla="*/ 971869 h 1410879"/>
                  <a:gd name="connsiteX414" fmla="*/ 1499707 w 1502244"/>
                  <a:gd name="connsiteY414" fmla="*/ 974407 h 1410879"/>
                  <a:gd name="connsiteX415" fmla="*/ 1499707 w 1502244"/>
                  <a:gd name="connsiteY415" fmla="*/ 979483 h 1410879"/>
                  <a:gd name="connsiteX416" fmla="*/ 1497169 w 1502244"/>
                  <a:gd name="connsiteY416" fmla="*/ 984557 h 1410879"/>
                  <a:gd name="connsiteX417" fmla="*/ 1494632 w 1502244"/>
                  <a:gd name="connsiteY417" fmla="*/ 987095 h 1410879"/>
                  <a:gd name="connsiteX418" fmla="*/ 1492094 w 1502244"/>
                  <a:gd name="connsiteY418" fmla="*/ 992171 h 1410879"/>
                  <a:gd name="connsiteX419" fmla="*/ 1487019 w 1502244"/>
                  <a:gd name="connsiteY419" fmla="*/ 994708 h 1410879"/>
                  <a:gd name="connsiteX420" fmla="*/ 1481943 w 1502244"/>
                  <a:gd name="connsiteY420" fmla="*/ 997246 h 1410879"/>
                  <a:gd name="connsiteX421" fmla="*/ 1476868 w 1502244"/>
                  <a:gd name="connsiteY421" fmla="*/ 997246 h 1410879"/>
                  <a:gd name="connsiteX422" fmla="*/ 1471793 w 1502244"/>
                  <a:gd name="connsiteY422" fmla="*/ 999783 h 1410879"/>
                  <a:gd name="connsiteX423" fmla="*/ 1469255 w 1502244"/>
                  <a:gd name="connsiteY423" fmla="*/ 1002321 h 1410879"/>
                  <a:gd name="connsiteX424" fmla="*/ 1464180 w 1502244"/>
                  <a:gd name="connsiteY424" fmla="*/ 1004859 h 1410879"/>
                  <a:gd name="connsiteX425" fmla="*/ 1461642 w 1502244"/>
                  <a:gd name="connsiteY425" fmla="*/ 1007396 h 1410879"/>
                  <a:gd name="connsiteX426" fmla="*/ 1459105 w 1502244"/>
                  <a:gd name="connsiteY426" fmla="*/ 1007396 h 1410879"/>
                  <a:gd name="connsiteX427" fmla="*/ 1454029 w 1502244"/>
                  <a:gd name="connsiteY427" fmla="*/ 1009934 h 1410879"/>
                  <a:gd name="connsiteX428" fmla="*/ 1451492 w 1502244"/>
                  <a:gd name="connsiteY428" fmla="*/ 1012471 h 1410879"/>
                  <a:gd name="connsiteX429" fmla="*/ 1446417 w 1502244"/>
                  <a:gd name="connsiteY429" fmla="*/ 1015009 h 1410879"/>
                  <a:gd name="connsiteX430" fmla="*/ 1443879 w 1502244"/>
                  <a:gd name="connsiteY430" fmla="*/ 1017547 h 1410879"/>
                  <a:gd name="connsiteX431" fmla="*/ 1441341 w 1502244"/>
                  <a:gd name="connsiteY431" fmla="*/ 1015009 h 1410879"/>
                  <a:gd name="connsiteX432" fmla="*/ 1436266 w 1502244"/>
                  <a:gd name="connsiteY432" fmla="*/ 1015009 h 1410879"/>
                  <a:gd name="connsiteX433" fmla="*/ 1436266 w 1502244"/>
                  <a:gd name="connsiteY433" fmla="*/ 1020085 h 1410879"/>
                  <a:gd name="connsiteX434" fmla="*/ 1431191 w 1502244"/>
                  <a:gd name="connsiteY434" fmla="*/ 1022622 h 1410879"/>
                  <a:gd name="connsiteX435" fmla="*/ 1428653 w 1502244"/>
                  <a:gd name="connsiteY435" fmla="*/ 1025160 h 1410879"/>
                  <a:gd name="connsiteX436" fmla="*/ 1426115 w 1502244"/>
                  <a:gd name="connsiteY436" fmla="*/ 1027697 h 1410879"/>
                  <a:gd name="connsiteX437" fmla="*/ 1426115 w 1502244"/>
                  <a:gd name="connsiteY437" fmla="*/ 1030235 h 1410879"/>
                  <a:gd name="connsiteX438" fmla="*/ 1423578 w 1502244"/>
                  <a:gd name="connsiteY438" fmla="*/ 1035310 h 1410879"/>
                  <a:gd name="connsiteX439" fmla="*/ 1421040 w 1502244"/>
                  <a:gd name="connsiteY439" fmla="*/ 1042923 h 1410879"/>
                  <a:gd name="connsiteX440" fmla="*/ 1421040 w 1502244"/>
                  <a:gd name="connsiteY440" fmla="*/ 1063224 h 1410879"/>
                  <a:gd name="connsiteX441" fmla="*/ 1418503 w 1502244"/>
                  <a:gd name="connsiteY441" fmla="*/ 1065762 h 1410879"/>
                  <a:gd name="connsiteX442" fmla="*/ 1418503 w 1502244"/>
                  <a:gd name="connsiteY442" fmla="*/ 1070837 h 1410879"/>
                  <a:gd name="connsiteX443" fmla="*/ 1421040 w 1502244"/>
                  <a:gd name="connsiteY443" fmla="*/ 1073374 h 1410879"/>
                  <a:gd name="connsiteX444" fmla="*/ 1423578 w 1502244"/>
                  <a:gd name="connsiteY444" fmla="*/ 1075912 h 1410879"/>
                  <a:gd name="connsiteX445" fmla="*/ 1423578 w 1502244"/>
                  <a:gd name="connsiteY445" fmla="*/ 1078450 h 1410879"/>
                  <a:gd name="connsiteX446" fmla="*/ 1410890 w 1502244"/>
                  <a:gd name="connsiteY446" fmla="*/ 1078450 h 1410879"/>
                  <a:gd name="connsiteX447" fmla="*/ 1408352 w 1502244"/>
                  <a:gd name="connsiteY447" fmla="*/ 1080988 h 1410879"/>
                  <a:gd name="connsiteX448" fmla="*/ 1405814 w 1502244"/>
                  <a:gd name="connsiteY448" fmla="*/ 1083525 h 1410879"/>
                  <a:gd name="connsiteX449" fmla="*/ 1400739 w 1502244"/>
                  <a:gd name="connsiteY449" fmla="*/ 1088600 h 1410879"/>
                  <a:gd name="connsiteX450" fmla="*/ 1395664 w 1502244"/>
                  <a:gd name="connsiteY450" fmla="*/ 1091138 h 1410879"/>
                  <a:gd name="connsiteX451" fmla="*/ 1390589 w 1502244"/>
                  <a:gd name="connsiteY451" fmla="*/ 1093676 h 1410879"/>
                  <a:gd name="connsiteX452" fmla="*/ 1382976 w 1502244"/>
                  <a:gd name="connsiteY452" fmla="*/ 1096213 h 1410879"/>
                  <a:gd name="connsiteX453" fmla="*/ 1375363 w 1502244"/>
                  <a:gd name="connsiteY453" fmla="*/ 1098751 h 1410879"/>
                  <a:gd name="connsiteX454" fmla="*/ 1362675 w 1502244"/>
                  <a:gd name="connsiteY454" fmla="*/ 1098751 h 1410879"/>
                  <a:gd name="connsiteX455" fmla="*/ 1355062 w 1502244"/>
                  <a:gd name="connsiteY455" fmla="*/ 1103826 h 1410879"/>
                  <a:gd name="connsiteX456" fmla="*/ 1355062 w 1502244"/>
                  <a:gd name="connsiteY456" fmla="*/ 1116514 h 1410879"/>
                  <a:gd name="connsiteX457" fmla="*/ 1352524 w 1502244"/>
                  <a:gd name="connsiteY457" fmla="*/ 1121590 h 1410879"/>
                  <a:gd name="connsiteX458" fmla="*/ 1352524 w 1502244"/>
                  <a:gd name="connsiteY458" fmla="*/ 1124127 h 1410879"/>
                  <a:gd name="connsiteX459" fmla="*/ 1349987 w 1502244"/>
                  <a:gd name="connsiteY459" fmla="*/ 1126665 h 1410879"/>
                  <a:gd name="connsiteX460" fmla="*/ 1347449 w 1502244"/>
                  <a:gd name="connsiteY460" fmla="*/ 1126665 h 1410879"/>
                  <a:gd name="connsiteX461" fmla="*/ 1347449 w 1502244"/>
                  <a:gd name="connsiteY461" fmla="*/ 1134278 h 1410879"/>
                  <a:gd name="connsiteX462" fmla="*/ 1349987 w 1502244"/>
                  <a:gd name="connsiteY462" fmla="*/ 1136815 h 1410879"/>
                  <a:gd name="connsiteX463" fmla="*/ 1349987 w 1502244"/>
                  <a:gd name="connsiteY463" fmla="*/ 1141891 h 1410879"/>
                  <a:gd name="connsiteX464" fmla="*/ 1347449 w 1502244"/>
                  <a:gd name="connsiteY464" fmla="*/ 1144428 h 1410879"/>
                  <a:gd name="connsiteX465" fmla="*/ 1347449 w 1502244"/>
                  <a:gd name="connsiteY465" fmla="*/ 1159654 h 1410879"/>
                  <a:gd name="connsiteX466" fmla="*/ 1334761 w 1502244"/>
                  <a:gd name="connsiteY466" fmla="*/ 1159654 h 1410879"/>
                  <a:gd name="connsiteX467" fmla="*/ 1334761 w 1502244"/>
                  <a:gd name="connsiteY467" fmla="*/ 1164729 h 1410879"/>
                  <a:gd name="connsiteX468" fmla="*/ 1337298 w 1502244"/>
                  <a:gd name="connsiteY468" fmla="*/ 1164729 h 1410879"/>
                  <a:gd name="connsiteX469" fmla="*/ 1339836 w 1502244"/>
                  <a:gd name="connsiteY469" fmla="*/ 1167267 h 1410879"/>
                  <a:gd name="connsiteX470" fmla="*/ 1342374 w 1502244"/>
                  <a:gd name="connsiteY470" fmla="*/ 1167267 h 1410879"/>
                  <a:gd name="connsiteX471" fmla="*/ 1342374 w 1502244"/>
                  <a:gd name="connsiteY471" fmla="*/ 1172342 h 1410879"/>
                  <a:gd name="connsiteX472" fmla="*/ 1337298 w 1502244"/>
                  <a:gd name="connsiteY472" fmla="*/ 1172342 h 1410879"/>
                  <a:gd name="connsiteX473" fmla="*/ 1334761 w 1502244"/>
                  <a:gd name="connsiteY473" fmla="*/ 1174880 h 1410879"/>
                  <a:gd name="connsiteX474" fmla="*/ 1332223 w 1502244"/>
                  <a:gd name="connsiteY474" fmla="*/ 1177417 h 1410879"/>
                  <a:gd name="connsiteX475" fmla="*/ 1329686 w 1502244"/>
                  <a:gd name="connsiteY475" fmla="*/ 1182493 h 1410879"/>
                  <a:gd name="connsiteX476" fmla="*/ 1327148 w 1502244"/>
                  <a:gd name="connsiteY476" fmla="*/ 1179955 h 1410879"/>
                  <a:gd name="connsiteX477" fmla="*/ 1322073 w 1502244"/>
                  <a:gd name="connsiteY477" fmla="*/ 1179955 h 1410879"/>
                  <a:gd name="connsiteX478" fmla="*/ 1319535 w 1502244"/>
                  <a:gd name="connsiteY478" fmla="*/ 1177417 h 1410879"/>
                  <a:gd name="connsiteX479" fmla="*/ 1314460 w 1502244"/>
                  <a:gd name="connsiteY479" fmla="*/ 1174880 h 1410879"/>
                  <a:gd name="connsiteX480" fmla="*/ 1311922 w 1502244"/>
                  <a:gd name="connsiteY480" fmla="*/ 1174880 h 1410879"/>
                  <a:gd name="connsiteX481" fmla="*/ 1306847 w 1502244"/>
                  <a:gd name="connsiteY481" fmla="*/ 1177417 h 1410879"/>
                  <a:gd name="connsiteX482" fmla="*/ 1306847 w 1502244"/>
                  <a:gd name="connsiteY482" fmla="*/ 1179955 h 1410879"/>
                  <a:gd name="connsiteX483" fmla="*/ 1311922 w 1502244"/>
                  <a:gd name="connsiteY483" fmla="*/ 1179955 h 1410879"/>
                  <a:gd name="connsiteX484" fmla="*/ 1316997 w 1502244"/>
                  <a:gd name="connsiteY484" fmla="*/ 1182493 h 1410879"/>
                  <a:gd name="connsiteX485" fmla="*/ 1319535 w 1502244"/>
                  <a:gd name="connsiteY485" fmla="*/ 1182493 h 1410879"/>
                  <a:gd name="connsiteX486" fmla="*/ 1319535 w 1502244"/>
                  <a:gd name="connsiteY486" fmla="*/ 1185030 h 1410879"/>
                  <a:gd name="connsiteX487" fmla="*/ 1316997 w 1502244"/>
                  <a:gd name="connsiteY487" fmla="*/ 1187568 h 1410879"/>
                  <a:gd name="connsiteX488" fmla="*/ 1314460 w 1502244"/>
                  <a:gd name="connsiteY488" fmla="*/ 1185030 h 1410879"/>
                  <a:gd name="connsiteX489" fmla="*/ 1311922 w 1502244"/>
                  <a:gd name="connsiteY489" fmla="*/ 1185030 h 1410879"/>
                  <a:gd name="connsiteX490" fmla="*/ 1311922 w 1502244"/>
                  <a:gd name="connsiteY490" fmla="*/ 1195181 h 1410879"/>
                  <a:gd name="connsiteX491" fmla="*/ 1301772 w 1502244"/>
                  <a:gd name="connsiteY491" fmla="*/ 1195181 h 1410879"/>
                  <a:gd name="connsiteX492" fmla="*/ 1301772 w 1502244"/>
                  <a:gd name="connsiteY492" fmla="*/ 1197719 h 1410879"/>
                  <a:gd name="connsiteX493" fmla="*/ 1304309 w 1502244"/>
                  <a:gd name="connsiteY493" fmla="*/ 1200256 h 1410879"/>
                  <a:gd name="connsiteX494" fmla="*/ 1306847 w 1502244"/>
                  <a:gd name="connsiteY494" fmla="*/ 1200256 h 1410879"/>
                  <a:gd name="connsiteX495" fmla="*/ 1309385 w 1502244"/>
                  <a:gd name="connsiteY495" fmla="*/ 1202794 h 1410879"/>
                  <a:gd name="connsiteX496" fmla="*/ 1309385 w 1502244"/>
                  <a:gd name="connsiteY496" fmla="*/ 1207869 h 1410879"/>
                  <a:gd name="connsiteX497" fmla="*/ 1304309 w 1502244"/>
                  <a:gd name="connsiteY497" fmla="*/ 1207869 h 1410879"/>
                  <a:gd name="connsiteX498" fmla="*/ 1301772 w 1502244"/>
                  <a:gd name="connsiteY498" fmla="*/ 1205331 h 1410879"/>
                  <a:gd name="connsiteX499" fmla="*/ 1299234 w 1502244"/>
                  <a:gd name="connsiteY499" fmla="*/ 1207869 h 1410879"/>
                  <a:gd name="connsiteX500" fmla="*/ 1299234 w 1502244"/>
                  <a:gd name="connsiteY500" fmla="*/ 1210407 h 1410879"/>
                  <a:gd name="connsiteX501" fmla="*/ 1296697 w 1502244"/>
                  <a:gd name="connsiteY501" fmla="*/ 1215482 h 1410879"/>
                  <a:gd name="connsiteX502" fmla="*/ 1294159 w 1502244"/>
                  <a:gd name="connsiteY502" fmla="*/ 1218019 h 1410879"/>
                  <a:gd name="connsiteX503" fmla="*/ 1289084 w 1502244"/>
                  <a:gd name="connsiteY503" fmla="*/ 1218019 h 1410879"/>
                  <a:gd name="connsiteX504" fmla="*/ 1286546 w 1502244"/>
                  <a:gd name="connsiteY504" fmla="*/ 1220557 h 1410879"/>
                  <a:gd name="connsiteX505" fmla="*/ 1284008 w 1502244"/>
                  <a:gd name="connsiteY505" fmla="*/ 1223095 h 1410879"/>
                  <a:gd name="connsiteX506" fmla="*/ 1284008 w 1502244"/>
                  <a:gd name="connsiteY506" fmla="*/ 1225632 h 1410879"/>
                  <a:gd name="connsiteX507" fmla="*/ 1286546 w 1502244"/>
                  <a:gd name="connsiteY507" fmla="*/ 1228170 h 1410879"/>
                  <a:gd name="connsiteX508" fmla="*/ 1289084 w 1502244"/>
                  <a:gd name="connsiteY508" fmla="*/ 1230708 h 1410879"/>
                  <a:gd name="connsiteX509" fmla="*/ 1291621 w 1502244"/>
                  <a:gd name="connsiteY509" fmla="*/ 1235783 h 1410879"/>
                  <a:gd name="connsiteX510" fmla="*/ 1296697 w 1502244"/>
                  <a:gd name="connsiteY510" fmla="*/ 1240858 h 1410879"/>
                  <a:gd name="connsiteX511" fmla="*/ 1301772 w 1502244"/>
                  <a:gd name="connsiteY511" fmla="*/ 1251009 h 1410879"/>
                  <a:gd name="connsiteX512" fmla="*/ 1306847 w 1502244"/>
                  <a:gd name="connsiteY512" fmla="*/ 1263697 h 1410879"/>
                  <a:gd name="connsiteX513" fmla="*/ 1311922 w 1502244"/>
                  <a:gd name="connsiteY513" fmla="*/ 1271310 h 1410879"/>
                  <a:gd name="connsiteX514" fmla="*/ 1316997 w 1502244"/>
                  <a:gd name="connsiteY514" fmla="*/ 1281460 h 1410879"/>
                  <a:gd name="connsiteX515" fmla="*/ 1322073 w 1502244"/>
                  <a:gd name="connsiteY515" fmla="*/ 1286536 h 1410879"/>
                  <a:gd name="connsiteX516" fmla="*/ 1324610 w 1502244"/>
                  <a:gd name="connsiteY516" fmla="*/ 1289073 h 1410879"/>
                  <a:gd name="connsiteX517" fmla="*/ 1327148 w 1502244"/>
                  <a:gd name="connsiteY517" fmla="*/ 1296686 h 1410879"/>
                  <a:gd name="connsiteX518" fmla="*/ 1329686 w 1502244"/>
                  <a:gd name="connsiteY518" fmla="*/ 1301761 h 1410879"/>
                  <a:gd name="connsiteX519" fmla="*/ 1329686 w 1502244"/>
                  <a:gd name="connsiteY519" fmla="*/ 1309374 h 1410879"/>
                  <a:gd name="connsiteX520" fmla="*/ 1332223 w 1502244"/>
                  <a:gd name="connsiteY520" fmla="*/ 1316987 h 1410879"/>
                  <a:gd name="connsiteX521" fmla="*/ 1334761 w 1502244"/>
                  <a:gd name="connsiteY521" fmla="*/ 1322062 h 1410879"/>
                  <a:gd name="connsiteX522" fmla="*/ 1334761 w 1502244"/>
                  <a:gd name="connsiteY522" fmla="*/ 1329675 h 1410879"/>
                  <a:gd name="connsiteX523" fmla="*/ 1337298 w 1502244"/>
                  <a:gd name="connsiteY523" fmla="*/ 1332213 h 1410879"/>
                  <a:gd name="connsiteX524" fmla="*/ 1339836 w 1502244"/>
                  <a:gd name="connsiteY524" fmla="*/ 1337288 h 1410879"/>
                  <a:gd name="connsiteX525" fmla="*/ 1339836 w 1502244"/>
                  <a:gd name="connsiteY525" fmla="*/ 1339826 h 1410879"/>
                  <a:gd name="connsiteX526" fmla="*/ 1337298 w 1502244"/>
                  <a:gd name="connsiteY526" fmla="*/ 1344901 h 1410879"/>
                  <a:gd name="connsiteX527" fmla="*/ 1332223 w 1502244"/>
                  <a:gd name="connsiteY527" fmla="*/ 1349976 h 1410879"/>
                  <a:gd name="connsiteX528" fmla="*/ 1329686 w 1502244"/>
                  <a:gd name="connsiteY528" fmla="*/ 1355051 h 1410879"/>
                  <a:gd name="connsiteX529" fmla="*/ 1327148 w 1502244"/>
                  <a:gd name="connsiteY529" fmla="*/ 1360127 h 1410879"/>
                  <a:gd name="connsiteX530" fmla="*/ 1314460 w 1502244"/>
                  <a:gd name="connsiteY530" fmla="*/ 1367739 h 1410879"/>
                  <a:gd name="connsiteX531" fmla="*/ 1301772 w 1502244"/>
                  <a:gd name="connsiteY531" fmla="*/ 1367739 h 1410879"/>
                  <a:gd name="connsiteX532" fmla="*/ 1299234 w 1502244"/>
                  <a:gd name="connsiteY532" fmla="*/ 1370277 h 1410879"/>
                  <a:gd name="connsiteX533" fmla="*/ 1294159 w 1502244"/>
                  <a:gd name="connsiteY533" fmla="*/ 1370277 h 1410879"/>
                  <a:gd name="connsiteX534" fmla="*/ 1286546 w 1502244"/>
                  <a:gd name="connsiteY534" fmla="*/ 1377890 h 1410879"/>
                  <a:gd name="connsiteX535" fmla="*/ 1273858 w 1502244"/>
                  <a:gd name="connsiteY535" fmla="*/ 1390578 h 1410879"/>
                  <a:gd name="connsiteX536" fmla="*/ 1266245 w 1502244"/>
                  <a:gd name="connsiteY536" fmla="*/ 1398191 h 1410879"/>
                  <a:gd name="connsiteX537" fmla="*/ 1251019 w 1502244"/>
                  <a:gd name="connsiteY537" fmla="*/ 1398191 h 1410879"/>
                  <a:gd name="connsiteX538" fmla="*/ 1243406 w 1502244"/>
                  <a:gd name="connsiteY538" fmla="*/ 1400729 h 1410879"/>
                  <a:gd name="connsiteX539" fmla="*/ 1238331 w 1502244"/>
                  <a:gd name="connsiteY539" fmla="*/ 1398191 h 1410879"/>
                  <a:gd name="connsiteX540" fmla="*/ 1228180 w 1502244"/>
                  <a:gd name="connsiteY540" fmla="*/ 1398191 h 1410879"/>
                  <a:gd name="connsiteX541" fmla="*/ 1223105 w 1502244"/>
                  <a:gd name="connsiteY541" fmla="*/ 1400729 h 1410879"/>
                  <a:gd name="connsiteX542" fmla="*/ 1218030 w 1502244"/>
                  <a:gd name="connsiteY542" fmla="*/ 1403266 h 1410879"/>
                  <a:gd name="connsiteX543" fmla="*/ 1212955 w 1502244"/>
                  <a:gd name="connsiteY543" fmla="*/ 1405804 h 1410879"/>
                  <a:gd name="connsiteX544" fmla="*/ 1207880 w 1502244"/>
                  <a:gd name="connsiteY544" fmla="*/ 1403266 h 1410879"/>
                  <a:gd name="connsiteX545" fmla="*/ 1202804 w 1502244"/>
                  <a:gd name="connsiteY545" fmla="*/ 1403266 h 1410879"/>
                  <a:gd name="connsiteX546" fmla="*/ 1200267 w 1502244"/>
                  <a:gd name="connsiteY546" fmla="*/ 1405804 h 1410879"/>
                  <a:gd name="connsiteX547" fmla="*/ 1197729 w 1502244"/>
                  <a:gd name="connsiteY547" fmla="*/ 1405804 h 1410879"/>
                  <a:gd name="connsiteX548" fmla="*/ 1190116 w 1502244"/>
                  <a:gd name="connsiteY548" fmla="*/ 1410879 h 1410879"/>
                  <a:gd name="connsiteX549" fmla="*/ 1164750 w 1502244"/>
                  <a:gd name="connsiteY549" fmla="*/ 1410879 h 1410879"/>
                  <a:gd name="connsiteX550" fmla="*/ 1164750 w 1502244"/>
                  <a:gd name="connsiteY550" fmla="*/ 1408342 h 1410879"/>
                  <a:gd name="connsiteX551" fmla="*/ 1172363 w 1502244"/>
                  <a:gd name="connsiteY551" fmla="*/ 1408342 h 1410879"/>
                  <a:gd name="connsiteX552" fmla="*/ 1174901 w 1502244"/>
                  <a:gd name="connsiteY552" fmla="*/ 1405804 h 1410879"/>
                  <a:gd name="connsiteX553" fmla="*/ 1182514 w 1502244"/>
                  <a:gd name="connsiteY553" fmla="*/ 1405804 h 1410879"/>
                  <a:gd name="connsiteX554" fmla="*/ 1185051 w 1502244"/>
                  <a:gd name="connsiteY554" fmla="*/ 1403266 h 1410879"/>
                  <a:gd name="connsiteX555" fmla="*/ 1187589 w 1502244"/>
                  <a:gd name="connsiteY555" fmla="*/ 1403266 h 1410879"/>
                  <a:gd name="connsiteX556" fmla="*/ 1190127 w 1502244"/>
                  <a:gd name="connsiteY556" fmla="*/ 1400729 h 1410879"/>
                  <a:gd name="connsiteX557" fmla="*/ 1192664 w 1502244"/>
                  <a:gd name="connsiteY557" fmla="*/ 1400729 h 1410879"/>
                  <a:gd name="connsiteX558" fmla="*/ 1192664 w 1502244"/>
                  <a:gd name="connsiteY558" fmla="*/ 1398191 h 1410879"/>
                  <a:gd name="connsiteX559" fmla="*/ 1195202 w 1502244"/>
                  <a:gd name="connsiteY559" fmla="*/ 1398191 h 1410879"/>
                  <a:gd name="connsiteX560" fmla="*/ 1197740 w 1502244"/>
                  <a:gd name="connsiteY560" fmla="*/ 1395653 h 1410879"/>
                  <a:gd name="connsiteX561" fmla="*/ 1200277 w 1502244"/>
                  <a:gd name="connsiteY561" fmla="*/ 1393116 h 1410879"/>
                  <a:gd name="connsiteX562" fmla="*/ 1202815 w 1502244"/>
                  <a:gd name="connsiteY562" fmla="*/ 1393116 h 1410879"/>
                  <a:gd name="connsiteX563" fmla="*/ 1205352 w 1502244"/>
                  <a:gd name="connsiteY563" fmla="*/ 1390578 h 1410879"/>
                  <a:gd name="connsiteX564" fmla="*/ 1207890 w 1502244"/>
                  <a:gd name="connsiteY564" fmla="*/ 1388041 h 1410879"/>
                  <a:gd name="connsiteX565" fmla="*/ 1210428 w 1502244"/>
                  <a:gd name="connsiteY565" fmla="*/ 1388041 h 1410879"/>
                  <a:gd name="connsiteX566" fmla="*/ 1210428 w 1502244"/>
                  <a:gd name="connsiteY566" fmla="*/ 1385503 h 1410879"/>
                  <a:gd name="connsiteX567" fmla="*/ 1212965 w 1502244"/>
                  <a:gd name="connsiteY567" fmla="*/ 1382965 h 1410879"/>
                  <a:gd name="connsiteX568" fmla="*/ 1215503 w 1502244"/>
                  <a:gd name="connsiteY568" fmla="*/ 1382965 h 1410879"/>
                  <a:gd name="connsiteX569" fmla="*/ 1215503 w 1502244"/>
                  <a:gd name="connsiteY569" fmla="*/ 1377890 h 1410879"/>
                  <a:gd name="connsiteX570" fmla="*/ 1200277 w 1502244"/>
                  <a:gd name="connsiteY570" fmla="*/ 1377890 h 1410879"/>
                  <a:gd name="connsiteX571" fmla="*/ 1197740 w 1502244"/>
                  <a:gd name="connsiteY571" fmla="*/ 1375353 h 1410879"/>
                  <a:gd name="connsiteX572" fmla="*/ 1190127 w 1502244"/>
                  <a:gd name="connsiteY572" fmla="*/ 1375353 h 1410879"/>
                  <a:gd name="connsiteX573" fmla="*/ 1187589 w 1502244"/>
                  <a:gd name="connsiteY573" fmla="*/ 1372815 h 1410879"/>
                  <a:gd name="connsiteX574" fmla="*/ 1182514 w 1502244"/>
                  <a:gd name="connsiteY574" fmla="*/ 1372815 h 1410879"/>
                  <a:gd name="connsiteX575" fmla="*/ 1179976 w 1502244"/>
                  <a:gd name="connsiteY575" fmla="*/ 1370277 h 1410879"/>
                  <a:gd name="connsiteX576" fmla="*/ 1177438 w 1502244"/>
                  <a:gd name="connsiteY576" fmla="*/ 1370277 h 1410879"/>
                  <a:gd name="connsiteX577" fmla="*/ 1174901 w 1502244"/>
                  <a:gd name="connsiteY577" fmla="*/ 1367739 h 1410879"/>
                  <a:gd name="connsiteX578" fmla="*/ 1169826 w 1502244"/>
                  <a:gd name="connsiteY578" fmla="*/ 1367739 h 1410879"/>
                  <a:gd name="connsiteX579" fmla="*/ 1169826 w 1502244"/>
                  <a:gd name="connsiteY579" fmla="*/ 1365202 h 1410879"/>
                  <a:gd name="connsiteX580" fmla="*/ 1162213 w 1502244"/>
                  <a:gd name="connsiteY580" fmla="*/ 1365202 h 1410879"/>
                  <a:gd name="connsiteX581" fmla="*/ 1162213 w 1502244"/>
                  <a:gd name="connsiteY581" fmla="*/ 1362664 h 1410879"/>
                  <a:gd name="connsiteX582" fmla="*/ 1154600 w 1502244"/>
                  <a:gd name="connsiteY582" fmla="*/ 1362664 h 1410879"/>
                  <a:gd name="connsiteX583" fmla="*/ 1152062 w 1502244"/>
                  <a:gd name="connsiteY583" fmla="*/ 1360127 h 1410879"/>
                  <a:gd name="connsiteX584" fmla="*/ 1149525 w 1502244"/>
                  <a:gd name="connsiteY584" fmla="*/ 1360127 h 1410879"/>
                  <a:gd name="connsiteX585" fmla="*/ 1146987 w 1502244"/>
                  <a:gd name="connsiteY585" fmla="*/ 1357589 h 1410879"/>
                  <a:gd name="connsiteX586" fmla="*/ 1141912 w 1502244"/>
                  <a:gd name="connsiteY586" fmla="*/ 1357589 h 1410879"/>
                  <a:gd name="connsiteX587" fmla="*/ 1141912 w 1502244"/>
                  <a:gd name="connsiteY587" fmla="*/ 1355051 h 1410879"/>
                  <a:gd name="connsiteX588" fmla="*/ 1136837 w 1502244"/>
                  <a:gd name="connsiteY588" fmla="*/ 1355051 h 1410879"/>
                  <a:gd name="connsiteX589" fmla="*/ 1136837 w 1502244"/>
                  <a:gd name="connsiteY589" fmla="*/ 1352514 h 1410879"/>
                  <a:gd name="connsiteX590" fmla="*/ 1101320 w 1502244"/>
                  <a:gd name="connsiteY590" fmla="*/ 1352514 h 1410879"/>
                  <a:gd name="connsiteX591" fmla="*/ 1098783 w 1502244"/>
                  <a:gd name="connsiteY591" fmla="*/ 1349976 h 1410879"/>
                  <a:gd name="connsiteX592" fmla="*/ 1093707 w 1502244"/>
                  <a:gd name="connsiteY592" fmla="*/ 1349976 h 1410879"/>
                  <a:gd name="connsiteX593" fmla="*/ 1093707 w 1502244"/>
                  <a:gd name="connsiteY593" fmla="*/ 1347439 h 1410879"/>
                  <a:gd name="connsiteX594" fmla="*/ 1091170 w 1502244"/>
                  <a:gd name="connsiteY594" fmla="*/ 1347439 h 1410879"/>
                  <a:gd name="connsiteX595" fmla="*/ 1091170 w 1502244"/>
                  <a:gd name="connsiteY595" fmla="*/ 1344901 h 1410879"/>
                  <a:gd name="connsiteX596" fmla="*/ 1088632 w 1502244"/>
                  <a:gd name="connsiteY596" fmla="*/ 1342363 h 1410879"/>
                  <a:gd name="connsiteX597" fmla="*/ 1088632 w 1502244"/>
                  <a:gd name="connsiteY597" fmla="*/ 1329675 h 1410879"/>
                  <a:gd name="connsiteX598" fmla="*/ 1086094 w 1502244"/>
                  <a:gd name="connsiteY598" fmla="*/ 1329675 h 1410879"/>
                  <a:gd name="connsiteX599" fmla="*/ 1086094 w 1502244"/>
                  <a:gd name="connsiteY599" fmla="*/ 1327137 h 1410879"/>
                  <a:gd name="connsiteX600" fmla="*/ 1083557 w 1502244"/>
                  <a:gd name="connsiteY600" fmla="*/ 1324600 h 1410879"/>
                  <a:gd name="connsiteX601" fmla="*/ 1083557 w 1502244"/>
                  <a:gd name="connsiteY601" fmla="*/ 1322062 h 1410879"/>
                  <a:gd name="connsiteX602" fmla="*/ 1081019 w 1502244"/>
                  <a:gd name="connsiteY602" fmla="*/ 1319525 h 1410879"/>
                  <a:gd name="connsiteX603" fmla="*/ 1081019 w 1502244"/>
                  <a:gd name="connsiteY603" fmla="*/ 1316987 h 1410879"/>
                  <a:gd name="connsiteX604" fmla="*/ 1078482 w 1502244"/>
                  <a:gd name="connsiteY604" fmla="*/ 1314449 h 1410879"/>
                  <a:gd name="connsiteX605" fmla="*/ 1078482 w 1502244"/>
                  <a:gd name="connsiteY605" fmla="*/ 1309374 h 1410879"/>
                  <a:gd name="connsiteX606" fmla="*/ 1075944 w 1502244"/>
                  <a:gd name="connsiteY606" fmla="*/ 1304299 h 1410879"/>
                  <a:gd name="connsiteX607" fmla="*/ 1075944 w 1502244"/>
                  <a:gd name="connsiteY607" fmla="*/ 1299224 h 1410879"/>
                  <a:gd name="connsiteX608" fmla="*/ 1073406 w 1502244"/>
                  <a:gd name="connsiteY608" fmla="*/ 1296686 h 1410879"/>
                  <a:gd name="connsiteX609" fmla="*/ 1073406 w 1502244"/>
                  <a:gd name="connsiteY609" fmla="*/ 1289073 h 1410879"/>
                  <a:gd name="connsiteX610" fmla="*/ 1070869 w 1502244"/>
                  <a:gd name="connsiteY610" fmla="*/ 1286536 h 1410879"/>
                  <a:gd name="connsiteX611" fmla="*/ 1070869 w 1502244"/>
                  <a:gd name="connsiteY611" fmla="*/ 1281460 h 1410879"/>
                  <a:gd name="connsiteX612" fmla="*/ 1068331 w 1502244"/>
                  <a:gd name="connsiteY612" fmla="*/ 1278922 h 1410879"/>
                  <a:gd name="connsiteX613" fmla="*/ 1068331 w 1502244"/>
                  <a:gd name="connsiteY613" fmla="*/ 1276385 h 1410879"/>
                  <a:gd name="connsiteX614" fmla="*/ 1065794 w 1502244"/>
                  <a:gd name="connsiteY614" fmla="*/ 1273847 h 1410879"/>
                  <a:gd name="connsiteX615" fmla="*/ 1065794 w 1502244"/>
                  <a:gd name="connsiteY615" fmla="*/ 1266234 h 1410879"/>
                  <a:gd name="connsiteX616" fmla="*/ 1063256 w 1502244"/>
                  <a:gd name="connsiteY616" fmla="*/ 1263697 h 1410879"/>
                  <a:gd name="connsiteX617" fmla="*/ 1063256 w 1502244"/>
                  <a:gd name="connsiteY617" fmla="*/ 1261159 h 1410879"/>
                  <a:gd name="connsiteX618" fmla="*/ 1060718 w 1502244"/>
                  <a:gd name="connsiteY618" fmla="*/ 1258622 h 1410879"/>
                  <a:gd name="connsiteX619" fmla="*/ 1060718 w 1502244"/>
                  <a:gd name="connsiteY619" fmla="*/ 1256084 h 1410879"/>
                  <a:gd name="connsiteX620" fmla="*/ 1058181 w 1502244"/>
                  <a:gd name="connsiteY620" fmla="*/ 1256084 h 1410879"/>
                  <a:gd name="connsiteX621" fmla="*/ 1058181 w 1502244"/>
                  <a:gd name="connsiteY621" fmla="*/ 1253546 h 1410879"/>
                  <a:gd name="connsiteX622" fmla="*/ 1055643 w 1502244"/>
                  <a:gd name="connsiteY622" fmla="*/ 1251009 h 1410879"/>
                  <a:gd name="connsiteX623" fmla="*/ 1055643 w 1502244"/>
                  <a:gd name="connsiteY623" fmla="*/ 1248471 h 1410879"/>
                  <a:gd name="connsiteX624" fmla="*/ 1053105 w 1502244"/>
                  <a:gd name="connsiteY624" fmla="*/ 1245933 h 1410879"/>
                  <a:gd name="connsiteX625" fmla="*/ 1053105 w 1502244"/>
                  <a:gd name="connsiteY625" fmla="*/ 1238320 h 1410879"/>
                  <a:gd name="connsiteX626" fmla="*/ 1050568 w 1502244"/>
                  <a:gd name="connsiteY626" fmla="*/ 1235783 h 1410879"/>
                  <a:gd name="connsiteX627" fmla="*/ 1050568 w 1502244"/>
                  <a:gd name="connsiteY627" fmla="*/ 1233245 h 1410879"/>
                  <a:gd name="connsiteX628" fmla="*/ 1048030 w 1502244"/>
                  <a:gd name="connsiteY628" fmla="*/ 1233245 h 1410879"/>
                  <a:gd name="connsiteX629" fmla="*/ 1048030 w 1502244"/>
                  <a:gd name="connsiteY629" fmla="*/ 1230708 h 1410879"/>
                  <a:gd name="connsiteX630" fmla="*/ 1045492 w 1502244"/>
                  <a:gd name="connsiteY630" fmla="*/ 1230708 h 1410879"/>
                  <a:gd name="connsiteX631" fmla="*/ 1042955 w 1502244"/>
                  <a:gd name="connsiteY631" fmla="*/ 1228170 h 1410879"/>
                  <a:gd name="connsiteX632" fmla="*/ 1040417 w 1502244"/>
                  <a:gd name="connsiteY632" fmla="*/ 1228170 h 1410879"/>
                  <a:gd name="connsiteX633" fmla="*/ 1040417 w 1502244"/>
                  <a:gd name="connsiteY633" fmla="*/ 1225632 h 1410879"/>
                  <a:gd name="connsiteX634" fmla="*/ 1037880 w 1502244"/>
                  <a:gd name="connsiteY634" fmla="*/ 1223095 h 1410879"/>
                  <a:gd name="connsiteX635" fmla="*/ 1037880 w 1502244"/>
                  <a:gd name="connsiteY635" fmla="*/ 1220557 h 1410879"/>
                  <a:gd name="connsiteX636" fmla="*/ 1035342 w 1502244"/>
                  <a:gd name="connsiteY636" fmla="*/ 1218019 h 1410879"/>
                  <a:gd name="connsiteX637" fmla="*/ 1035342 w 1502244"/>
                  <a:gd name="connsiteY637" fmla="*/ 1205331 h 1410879"/>
                  <a:gd name="connsiteX638" fmla="*/ 1037880 w 1502244"/>
                  <a:gd name="connsiteY638" fmla="*/ 1202794 h 1410879"/>
                  <a:gd name="connsiteX639" fmla="*/ 1037880 w 1502244"/>
                  <a:gd name="connsiteY639" fmla="*/ 1197719 h 1410879"/>
                  <a:gd name="connsiteX640" fmla="*/ 1042955 w 1502244"/>
                  <a:gd name="connsiteY640" fmla="*/ 1197719 h 1410879"/>
                  <a:gd name="connsiteX641" fmla="*/ 1045492 w 1502244"/>
                  <a:gd name="connsiteY641" fmla="*/ 1195181 h 1410879"/>
                  <a:gd name="connsiteX642" fmla="*/ 1048030 w 1502244"/>
                  <a:gd name="connsiteY642" fmla="*/ 1195181 h 1410879"/>
                  <a:gd name="connsiteX643" fmla="*/ 1050568 w 1502244"/>
                  <a:gd name="connsiteY643" fmla="*/ 1192643 h 1410879"/>
                  <a:gd name="connsiteX644" fmla="*/ 1053105 w 1502244"/>
                  <a:gd name="connsiteY644" fmla="*/ 1192643 h 1410879"/>
                  <a:gd name="connsiteX645" fmla="*/ 1053105 w 1502244"/>
                  <a:gd name="connsiteY645" fmla="*/ 1190105 h 1410879"/>
                  <a:gd name="connsiteX646" fmla="*/ 1055643 w 1502244"/>
                  <a:gd name="connsiteY646" fmla="*/ 1187568 h 1410879"/>
                  <a:gd name="connsiteX647" fmla="*/ 1058181 w 1502244"/>
                  <a:gd name="connsiteY647" fmla="*/ 1187568 h 1410879"/>
                  <a:gd name="connsiteX648" fmla="*/ 1060718 w 1502244"/>
                  <a:gd name="connsiteY648" fmla="*/ 1185030 h 1410879"/>
                  <a:gd name="connsiteX649" fmla="*/ 1063256 w 1502244"/>
                  <a:gd name="connsiteY649" fmla="*/ 1182493 h 1410879"/>
                  <a:gd name="connsiteX650" fmla="*/ 1065794 w 1502244"/>
                  <a:gd name="connsiteY650" fmla="*/ 1179955 h 1410879"/>
                  <a:gd name="connsiteX651" fmla="*/ 1068331 w 1502244"/>
                  <a:gd name="connsiteY651" fmla="*/ 1177417 h 1410879"/>
                  <a:gd name="connsiteX652" fmla="*/ 1070869 w 1502244"/>
                  <a:gd name="connsiteY652" fmla="*/ 1174880 h 1410879"/>
                  <a:gd name="connsiteX653" fmla="*/ 1075944 w 1502244"/>
                  <a:gd name="connsiteY653" fmla="*/ 1172342 h 1410879"/>
                  <a:gd name="connsiteX654" fmla="*/ 1075944 w 1502244"/>
                  <a:gd name="connsiteY654" fmla="*/ 1169805 h 1410879"/>
                  <a:gd name="connsiteX655" fmla="*/ 1078482 w 1502244"/>
                  <a:gd name="connsiteY655" fmla="*/ 1167267 h 1410879"/>
                  <a:gd name="connsiteX656" fmla="*/ 1081019 w 1502244"/>
                  <a:gd name="connsiteY656" fmla="*/ 1164729 h 1410879"/>
                  <a:gd name="connsiteX657" fmla="*/ 1081019 w 1502244"/>
                  <a:gd name="connsiteY657" fmla="*/ 1162191 h 1410879"/>
                  <a:gd name="connsiteX658" fmla="*/ 1083557 w 1502244"/>
                  <a:gd name="connsiteY658" fmla="*/ 1159654 h 1410879"/>
                  <a:gd name="connsiteX659" fmla="*/ 1083557 w 1502244"/>
                  <a:gd name="connsiteY659" fmla="*/ 1157116 h 1410879"/>
                  <a:gd name="connsiteX660" fmla="*/ 1081019 w 1502244"/>
                  <a:gd name="connsiteY660" fmla="*/ 1157116 h 1410879"/>
                  <a:gd name="connsiteX661" fmla="*/ 1081019 w 1502244"/>
                  <a:gd name="connsiteY661" fmla="*/ 1154579 h 1410879"/>
                  <a:gd name="connsiteX662" fmla="*/ 1078482 w 1502244"/>
                  <a:gd name="connsiteY662" fmla="*/ 1154579 h 1410879"/>
                  <a:gd name="connsiteX663" fmla="*/ 1078482 w 1502244"/>
                  <a:gd name="connsiteY663" fmla="*/ 1152041 h 1410879"/>
                  <a:gd name="connsiteX664" fmla="*/ 1075944 w 1502244"/>
                  <a:gd name="connsiteY664" fmla="*/ 1152041 h 1410879"/>
                  <a:gd name="connsiteX665" fmla="*/ 1075944 w 1502244"/>
                  <a:gd name="connsiteY665" fmla="*/ 1149503 h 1410879"/>
                  <a:gd name="connsiteX666" fmla="*/ 1073406 w 1502244"/>
                  <a:gd name="connsiteY666" fmla="*/ 1146966 h 1410879"/>
                  <a:gd name="connsiteX667" fmla="*/ 1073406 w 1502244"/>
                  <a:gd name="connsiteY667" fmla="*/ 1144428 h 1410879"/>
                  <a:gd name="connsiteX668" fmla="*/ 1070869 w 1502244"/>
                  <a:gd name="connsiteY668" fmla="*/ 1141891 h 1410879"/>
                  <a:gd name="connsiteX669" fmla="*/ 1070869 w 1502244"/>
                  <a:gd name="connsiteY669" fmla="*/ 1136815 h 1410879"/>
                  <a:gd name="connsiteX670" fmla="*/ 1068331 w 1502244"/>
                  <a:gd name="connsiteY670" fmla="*/ 1136815 h 1410879"/>
                  <a:gd name="connsiteX671" fmla="*/ 1068331 w 1502244"/>
                  <a:gd name="connsiteY671" fmla="*/ 1134278 h 1410879"/>
                  <a:gd name="connsiteX672" fmla="*/ 1065794 w 1502244"/>
                  <a:gd name="connsiteY672" fmla="*/ 1134278 h 1410879"/>
                  <a:gd name="connsiteX673" fmla="*/ 1065794 w 1502244"/>
                  <a:gd name="connsiteY673" fmla="*/ 1124127 h 1410879"/>
                  <a:gd name="connsiteX674" fmla="*/ 1063256 w 1502244"/>
                  <a:gd name="connsiteY674" fmla="*/ 1124127 h 1410879"/>
                  <a:gd name="connsiteX675" fmla="*/ 1063256 w 1502244"/>
                  <a:gd name="connsiteY675" fmla="*/ 1121590 h 1410879"/>
                  <a:gd name="connsiteX676" fmla="*/ 1060718 w 1502244"/>
                  <a:gd name="connsiteY676" fmla="*/ 1121590 h 1410879"/>
                  <a:gd name="connsiteX677" fmla="*/ 1060718 w 1502244"/>
                  <a:gd name="connsiteY677" fmla="*/ 1119052 h 1410879"/>
                  <a:gd name="connsiteX678" fmla="*/ 1058181 w 1502244"/>
                  <a:gd name="connsiteY678" fmla="*/ 1119052 h 1410879"/>
                  <a:gd name="connsiteX679" fmla="*/ 1058181 w 1502244"/>
                  <a:gd name="connsiteY679" fmla="*/ 1108902 h 1410879"/>
                  <a:gd name="connsiteX680" fmla="*/ 1055643 w 1502244"/>
                  <a:gd name="connsiteY680" fmla="*/ 1106364 h 1410879"/>
                  <a:gd name="connsiteX681" fmla="*/ 1055643 w 1502244"/>
                  <a:gd name="connsiteY681" fmla="*/ 1103826 h 1410879"/>
                  <a:gd name="connsiteX682" fmla="*/ 1053105 w 1502244"/>
                  <a:gd name="connsiteY682" fmla="*/ 1101288 h 1410879"/>
                  <a:gd name="connsiteX683" fmla="*/ 1053105 w 1502244"/>
                  <a:gd name="connsiteY683" fmla="*/ 1096213 h 1410879"/>
                  <a:gd name="connsiteX684" fmla="*/ 1050568 w 1502244"/>
                  <a:gd name="connsiteY684" fmla="*/ 1093676 h 1410879"/>
                  <a:gd name="connsiteX685" fmla="*/ 1048030 w 1502244"/>
                  <a:gd name="connsiteY685" fmla="*/ 1093676 h 1410879"/>
                  <a:gd name="connsiteX686" fmla="*/ 1048030 w 1502244"/>
                  <a:gd name="connsiteY686" fmla="*/ 1091138 h 1410879"/>
                  <a:gd name="connsiteX687" fmla="*/ 1045492 w 1502244"/>
                  <a:gd name="connsiteY687" fmla="*/ 1091138 h 1410879"/>
                  <a:gd name="connsiteX688" fmla="*/ 1042955 w 1502244"/>
                  <a:gd name="connsiteY688" fmla="*/ 1088600 h 1410879"/>
                  <a:gd name="connsiteX689" fmla="*/ 1040417 w 1502244"/>
                  <a:gd name="connsiteY689" fmla="*/ 1086063 h 1410879"/>
                  <a:gd name="connsiteX690" fmla="*/ 1040417 w 1502244"/>
                  <a:gd name="connsiteY690" fmla="*/ 1083525 h 1410879"/>
                  <a:gd name="connsiteX691" fmla="*/ 1037880 w 1502244"/>
                  <a:gd name="connsiteY691" fmla="*/ 1080988 h 1410879"/>
                  <a:gd name="connsiteX692" fmla="*/ 1037880 w 1502244"/>
                  <a:gd name="connsiteY692" fmla="*/ 1073374 h 1410879"/>
                  <a:gd name="connsiteX693" fmla="*/ 1035342 w 1502244"/>
                  <a:gd name="connsiteY693" fmla="*/ 1070837 h 1410879"/>
                  <a:gd name="connsiteX694" fmla="*/ 1020116 w 1502244"/>
                  <a:gd name="connsiteY694" fmla="*/ 1070837 h 1410879"/>
                  <a:gd name="connsiteX695" fmla="*/ 1020116 w 1502244"/>
                  <a:gd name="connsiteY695" fmla="*/ 1068299 h 1410879"/>
                  <a:gd name="connsiteX696" fmla="*/ 1017578 w 1502244"/>
                  <a:gd name="connsiteY696" fmla="*/ 1068299 h 1410879"/>
                  <a:gd name="connsiteX697" fmla="*/ 1017578 w 1502244"/>
                  <a:gd name="connsiteY697" fmla="*/ 1065762 h 1410879"/>
                  <a:gd name="connsiteX698" fmla="*/ 1015041 w 1502244"/>
                  <a:gd name="connsiteY698" fmla="*/ 1065762 h 1410879"/>
                  <a:gd name="connsiteX699" fmla="*/ 1015041 w 1502244"/>
                  <a:gd name="connsiteY699" fmla="*/ 1063224 h 1410879"/>
                  <a:gd name="connsiteX700" fmla="*/ 1007428 w 1502244"/>
                  <a:gd name="connsiteY700" fmla="*/ 1063224 h 1410879"/>
                  <a:gd name="connsiteX701" fmla="*/ 1007428 w 1502244"/>
                  <a:gd name="connsiteY701" fmla="*/ 1065762 h 1410879"/>
                  <a:gd name="connsiteX702" fmla="*/ 1002353 w 1502244"/>
                  <a:gd name="connsiteY702" fmla="*/ 1065762 h 1410879"/>
                  <a:gd name="connsiteX703" fmla="*/ 1002353 w 1502244"/>
                  <a:gd name="connsiteY703" fmla="*/ 1063224 h 1410879"/>
                  <a:gd name="connsiteX704" fmla="*/ 999815 w 1502244"/>
                  <a:gd name="connsiteY704" fmla="*/ 1063224 h 1410879"/>
                  <a:gd name="connsiteX705" fmla="*/ 999815 w 1502244"/>
                  <a:gd name="connsiteY705" fmla="*/ 1060686 h 1410879"/>
                  <a:gd name="connsiteX706" fmla="*/ 994740 w 1502244"/>
                  <a:gd name="connsiteY706" fmla="*/ 1060686 h 1410879"/>
                  <a:gd name="connsiteX707" fmla="*/ 994740 w 1502244"/>
                  <a:gd name="connsiteY707" fmla="*/ 1063224 h 1410879"/>
                  <a:gd name="connsiteX708" fmla="*/ 992202 w 1502244"/>
                  <a:gd name="connsiteY708" fmla="*/ 1063224 h 1410879"/>
                  <a:gd name="connsiteX709" fmla="*/ 989664 w 1502244"/>
                  <a:gd name="connsiteY709" fmla="*/ 1065762 h 1410879"/>
                  <a:gd name="connsiteX710" fmla="*/ 989664 w 1502244"/>
                  <a:gd name="connsiteY710" fmla="*/ 1068299 h 1410879"/>
                  <a:gd name="connsiteX711" fmla="*/ 987127 w 1502244"/>
                  <a:gd name="connsiteY711" fmla="*/ 1068299 h 1410879"/>
                  <a:gd name="connsiteX712" fmla="*/ 984589 w 1502244"/>
                  <a:gd name="connsiteY712" fmla="*/ 1070837 h 1410879"/>
                  <a:gd name="connsiteX713" fmla="*/ 982052 w 1502244"/>
                  <a:gd name="connsiteY713" fmla="*/ 1073374 h 1410879"/>
                  <a:gd name="connsiteX714" fmla="*/ 979514 w 1502244"/>
                  <a:gd name="connsiteY714" fmla="*/ 1075912 h 1410879"/>
                  <a:gd name="connsiteX715" fmla="*/ 976976 w 1502244"/>
                  <a:gd name="connsiteY715" fmla="*/ 1078450 h 1410879"/>
                  <a:gd name="connsiteX716" fmla="*/ 974439 w 1502244"/>
                  <a:gd name="connsiteY716" fmla="*/ 1080988 h 1410879"/>
                  <a:gd name="connsiteX717" fmla="*/ 971901 w 1502244"/>
                  <a:gd name="connsiteY717" fmla="*/ 1080988 h 1410879"/>
                  <a:gd name="connsiteX718" fmla="*/ 971901 w 1502244"/>
                  <a:gd name="connsiteY718" fmla="*/ 1078450 h 1410879"/>
                  <a:gd name="connsiteX719" fmla="*/ 949063 w 1502244"/>
                  <a:gd name="connsiteY719" fmla="*/ 1078450 h 1410879"/>
                  <a:gd name="connsiteX720" fmla="*/ 946525 w 1502244"/>
                  <a:gd name="connsiteY720" fmla="*/ 1075912 h 1410879"/>
                  <a:gd name="connsiteX721" fmla="*/ 941450 w 1502244"/>
                  <a:gd name="connsiteY721" fmla="*/ 1075912 h 1410879"/>
                  <a:gd name="connsiteX722" fmla="*/ 941450 w 1502244"/>
                  <a:gd name="connsiteY722" fmla="*/ 1073374 h 1410879"/>
                  <a:gd name="connsiteX723" fmla="*/ 936374 w 1502244"/>
                  <a:gd name="connsiteY723" fmla="*/ 1073374 h 1410879"/>
                  <a:gd name="connsiteX724" fmla="*/ 933837 w 1502244"/>
                  <a:gd name="connsiteY724" fmla="*/ 1070837 h 1410879"/>
                  <a:gd name="connsiteX725" fmla="*/ 931299 w 1502244"/>
                  <a:gd name="connsiteY725" fmla="*/ 1068299 h 1410879"/>
                  <a:gd name="connsiteX726" fmla="*/ 926224 w 1502244"/>
                  <a:gd name="connsiteY726" fmla="*/ 1065762 h 1410879"/>
                  <a:gd name="connsiteX727" fmla="*/ 918611 w 1502244"/>
                  <a:gd name="connsiteY727" fmla="*/ 1065762 h 1410879"/>
                  <a:gd name="connsiteX728" fmla="*/ 918611 w 1502244"/>
                  <a:gd name="connsiteY728" fmla="*/ 1068299 h 1410879"/>
                  <a:gd name="connsiteX729" fmla="*/ 916073 w 1502244"/>
                  <a:gd name="connsiteY729" fmla="*/ 1068299 h 1410879"/>
                  <a:gd name="connsiteX730" fmla="*/ 916073 w 1502244"/>
                  <a:gd name="connsiteY730" fmla="*/ 1078450 h 1410879"/>
                  <a:gd name="connsiteX731" fmla="*/ 913536 w 1502244"/>
                  <a:gd name="connsiteY731" fmla="*/ 1080988 h 1410879"/>
                  <a:gd name="connsiteX732" fmla="*/ 913536 w 1502244"/>
                  <a:gd name="connsiteY732" fmla="*/ 1096213 h 1410879"/>
                  <a:gd name="connsiteX733" fmla="*/ 910998 w 1502244"/>
                  <a:gd name="connsiteY733" fmla="*/ 1096213 h 1410879"/>
                  <a:gd name="connsiteX734" fmla="*/ 910998 w 1502244"/>
                  <a:gd name="connsiteY734" fmla="*/ 1098751 h 1410879"/>
                  <a:gd name="connsiteX735" fmla="*/ 908460 w 1502244"/>
                  <a:gd name="connsiteY735" fmla="*/ 1098751 h 1410879"/>
                  <a:gd name="connsiteX736" fmla="*/ 905923 w 1502244"/>
                  <a:gd name="connsiteY736" fmla="*/ 1101288 h 1410879"/>
                  <a:gd name="connsiteX737" fmla="*/ 903385 w 1502244"/>
                  <a:gd name="connsiteY737" fmla="*/ 1103826 h 1410879"/>
                  <a:gd name="connsiteX738" fmla="*/ 903385 w 1502244"/>
                  <a:gd name="connsiteY738" fmla="*/ 1096213 h 1410879"/>
                  <a:gd name="connsiteX739" fmla="*/ 900847 w 1502244"/>
                  <a:gd name="connsiteY739" fmla="*/ 1093676 h 1410879"/>
                  <a:gd name="connsiteX740" fmla="*/ 898310 w 1502244"/>
                  <a:gd name="connsiteY740" fmla="*/ 1091138 h 1410879"/>
                  <a:gd name="connsiteX741" fmla="*/ 880547 w 1502244"/>
                  <a:gd name="connsiteY741" fmla="*/ 1091138 h 1410879"/>
                  <a:gd name="connsiteX742" fmla="*/ 880547 w 1502244"/>
                  <a:gd name="connsiteY742" fmla="*/ 1088600 h 1410879"/>
                  <a:gd name="connsiteX743" fmla="*/ 878009 w 1502244"/>
                  <a:gd name="connsiteY743" fmla="*/ 1088600 h 1410879"/>
                  <a:gd name="connsiteX744" fmla="*/ 875471 w 1502244"/>
                  <a:gd name="connsiteY744" fmla="*/ 1091138 h 1410879"/>
                  <a:gd name="connsiteX745" fmla="*/ 865321 w 1502244"/>
                  <a:gd name="connsiteY745" fmla="*/ 1091138 h 1410879"/>
                  <a:gd name="connsiteX746" fmla="*/ 862783 w 1502244"/>
                  <a:gd name="connsiteY746" fmla="*/ 1088600 h 1410879"/>
                  <a:gd name="connsiteX747" fmla="*/ 860246 w 1502244"/>
                  <a:gd name="connsiteY747" fmla="*/ 1088600 h 1410879"/>
                  <a:gd name="connsiteX748" fmla="*/ 857708 w 1502244"/>
                  <a:gd name="connsiteY748" fmla="*/ 1086063 h 1410879"/>
                  <a:gd name="connsiteX749" fmla="*/ 855170 w 1502244"/>
                  <a:gd name="connsiteY749" fmla="*/ 1083525 h 1410879"/>
                  <a:gd name="connsiteX750" fmla="*/ 855170 w 1502244"/>
                  <a:gd name="connsiteY750" fmla="*/ 1080988 h 1410879"/>
                  <a:gd name="connsiteX751" fmla="*/ 852633 w 1502244"/>
                  <a:gd name="connsiteY751" fmla="*/ 1080988 h 1410879"/>
                  <a:gd name="connsiteX752" fmla="*/ 852633 w 1502244"/>
                  <a:gd name="connsiteY752" fmla="*/ 1075912 h 1410879"/>
                  <a:gd name="connsiteX753" fmla="*/ 850095 w 1502244"/>
                  <a:gd name="connsiteY753" fmla="*/ 1075912 h 1410879"/>
                  <a:gd name="connsiteX754" fmla="*/ 847557 w 1502244"/>
                  <a:gd name="connsiteY754" fmla="*/ 1073374 h 1410879"/>
                  <a:gd name="connsiteX755" fmla="*/ 845020 w 1502244"/>
                  <a:gd name="connsiteY755" fmla="*/ 1073374 h 1410879"/>
                  <a:gd name="connsiteX756" fmla="*/ 842482 w 1502244"/>
                  <a:gd name="connsiteY756" fmla="*/ 1070837 h 1410879"/>
                  <a:gd name="connsiteX757" fmla="*/ 842482 w 1502244"/>
                  <a:gd name="connsiteY757" fmla="*/ 1068299 h 1410879"/>
                  <a:gd name="connsiteX758" fmla="*/ 839945 w 1502244"/>
                  <a:gd name="connsiteY758" fmla="*/ 1068299 h 1410879"/>
                  <a:gd name="connsiteX759" fmla="*/ 839945 w 1502244"/>
                  <a:gd name="connsiteY759" fmla="*/ 1065762 h 1410879"/>
                  <a:gd name="connsiteX760" fmla="*/ 837407 w 1502244"/>
                  <a:gd name="connsiteY760" fmla="*/ 1063224 h 1410879"/>
                  <a:gd name="connsiteX761" fmla="*/ 837407 w 1502244"/>
                  <a:gd name="connsiteY761" fmla="*/ 1060686 h 1410879"/>
                  <a:gd name="connsiteX762" fmla="*/ 834869 w 1502244"/>
                  <a:gd name="connsiteY762" fmla="*/ 1060686 h 1410879"/>
                  <a:gd name="connsiteX763" fmla="*/ 832332 w 1502244"/>
                  <a:gd name="connsiteY763" fmla="*/ 1058149 h 1410879"/>
                  <a:gd name="connsiteX764" fmla="*/ 832332 w 1502244"/>
                  <a:gd name="connsiteY764" fmla="*/ 1055611 h 1410879"/>
                  <a:gd name="connsiteX765" fmla="*/ 829794 w 1502244"/>
                  <a:gd name="connsiteY765" fmla="*/ 1055611 h 1410879"/>
                  <a:gd name="connsiteX766" fmla="*/ 827256 w 1502244"/>
                  <a:gd name="connsiteY766" fmla="*/ 1053074 h 1410879"/>
                  <a:gd name="connsiteX767" fmla="*/ 824719 w 1502244"/>
                  <a:gd name="connsiteY767" fmla="*/ 1050536 h 1410879"/>
                  <a:gd name="connsiteX768" fmla="*/ 822181 w 1502244"/>
                  <a:gd name="connsiteY768" fmla="*/ 1047998 h 1410879"/>
                  <a:gd name="connsiteX769" fmla="*/ 819643 w 1502244"/>
                  <a:gd name="connsiteY769" fmla="*/ 1045461 h 1410879"/>
                  <a:gd name="connsiteX770" fmla="*/ 819643 w 1502244"/>
                  <a:gd name="connsiteY770" fmla="*/ 1042923 h 1410879"/>
                  <a:gd name="connsiteX771" fmla="*/ 817106 w 1502244"/>
                  <a:gd name="connsiteY771" fmla="*/ 1042923 h 1410879"/>
                  <a:gd name="connsiteX772" fmla="*/ 814568 w 1502244"/>
                  <a:gd name="connsiteY772" fmla="*/ 1040385 h 1410879"/>
                  <a:gd name="connsiteX773" fmla="*/ 814568 w 1502244"/>
                  <a:gd name="connsiteY773" fmla="*/ 1037848 h 1410879"/>
                  <a:gd name="connsiteX774" fmla="*/ 812031 w 1502244"/>
                  <a:gd name="connsiteY774" fmla="*/ 1037848 h 1410879"/>
                  <a:gd name="connsiteX775" fmla="*/ 809493 w 1502244"/>
                  <a:gd name="connsiteY775" fmla="*/ 1035310 h 1410879"/>
                  <a:gd name="connsiteX776" fmla="*/ 806955 w 1502244"/>
                  <a:gd name="connsiteY776" fmla="*/ 1035310 h 1410879"/>
                  <a:gd name="connsiteX777" fmla="*/ 806955 w 1502244"/>
                  <a:gd name="connsiteY777" fmla="*/ 1032773 h 1410879"/>
                  <a:gd name="connsiteX778" fmla="*/ 804418 w 1502244"/>
                  <a:gd name="connsiteY778" fmla="*/ 1030235 h 1410879"/>
                  <a:gd name="connsiteX779" fmla="*/ 801880 w 1502244"/>
                  <a:gd name="connsiteY779" fmla="*/ 1027697 h 1410879"/>
                  <a:gd name="connsiteX780" fmla="*/ 799342 w 1502244"/>
                  <a:gd name="connsiteY780" fmla="*/ 1027697 h 1410879"/>
                  <a:gd name="connsiteX781" fmla="*/ 799342 w 1502244"/>
                  <a:gd name="connsiteY781" fmla="*/ 1025160 h 1410879"/>
                  <a:gd name="connsiteX782" fmla="*/ 796805 w 1502244"/>
                  <a:gd name="connsiteY782" fmla="*/ 1025160 h 1410879"/>
                  <a:gd name="connsiteX783" fmla="*/ 794267 w 1502244"/>
                  <a:gd name="connsiteY783" fmla="*/ 1022622 h 1410879"/>
                  <a:gd name="connsiteX784" fmla="*/ 791729 w 1502244"/>
                  <a:gd name="connsiteY784" fmla="*/ 1022622 h 1410879"/>
                  <a:gd name="connsiteX785" fmla="*/ 791729 w 1502244"/>
                  <a:gd name="connsiteY785" fmla="*/ 1020085 h 1410879"/>
                  <a:gd name="connsiteX786" fmla="*/ 789192 w 1502244"/>
                  <a:gd name="connsiteY786" fmla="*/ 1020085 h 1410879"/>
                  <a:gd name="connsiteX787" fmla="*/ 786654 w 1502244"/>
                  <a:gd name="connsiteY787" fmla="*/ 1017547 h 1410879"/>
                  <a:gd name="connsiteX788" fmla="*/ 784117 w 1502244"/>
                  <a:gd name="connsiteY788" fmla="*/ 1017547 h 1410879"/>
                  <a:gd name="connsiteX789" fmla="*/ 781579 w 1502244"/>
                  <a:gd name="connsiteY789" fmla="*/ 1015009 h 1410879"/>
                  <a:gd name="connsiteX790" fmla="*/ 779041 w 1502244"/>
                  <a:gd name="connsiteY790" fmla="*/ 1012471 h 1410879"/>
                  <a:gd name="connsiteX791" fmla="*/ 776504 w 1502244"/>
                  <a:gd name="connsiteY791" fmla="*/ 1012471 h 1410879"/>
                  <a:gd name="connsiteX792" fmla="*/ 773966 w 1502244"/>
                  <a:gd name="connsiteY792" fmla="*/ 1009934 h 1410879"/>
                  <a:gd name="connsiteX793" fmla="*/ 771429 w 1502244"/>
                  <a:gd name="connsiteY793" fmla="*/ 1009934 h 1410879"/>
                  <a:gd name="connsiteX794" fmla="*/ 768891 w 1502244"/>
                  <a:gd name="connsiteY794" fmla="*/ 1007396 h 1410879"/>
                  <a:gd name="connsiteX795" fmla="*/ 766353 w 1502244"/>
                  <a:gd name="connsiteY795" fmla="*/ 1004859 h 1410879"/>
                  <a:gd name="connsiteX796" fmla="*/ 763816 w 1502244"/>
                  <a:gd name="connsiteY796" fmla="*/ 1002321 h 1410879"/>
                  <a:gd name="connsiteX797" fmla="*/ 761278 w 1502244"/>
                  <a:gd name="connsiteY797" fmla="*/ 1002321 h 1410879"/>
                  <a:gd name="connsiteX798" fmla="*/ 758740 w 1502244"/>
                  <a:gd name="connsiteY798" fmla="*/ 999783 h 1410879"/>
                  <a:gd name="connsiteX799" fmla="*/ 748590 w 1502244"/>
                  <a:gd name="connsiteY799" fmla="*/ 999783 h 1410879"/>
                  <a:gd name="connsiteX800" fmla="*/ 748590 w 1502244"/>
                  <a:gd name="connsiteY800" fmla="*/ 997246 h 1410879"/>
                  <a:gd name="connsiteX801" fmla="*/ 743515 w 1502244"/>
                  <a:gd name="connsiteY801" fmla="*/ 997246 h 1410879"/>
                  <a:gd name="connsiteX802" fmla="*/ 740977 w 1502244"/>
                  <a:gd name="connsiteY802" fmla="*/ 994708 h 1410879"/>
                  <a:gd name="connsiteX803" fmla="*/ 738439 w 1502244"/>
                  <a:gd name="connsiteY803" fmla="*/ 994708 h 1410879"/>
                  <a:gd name="connsiteX804" fmla="*/ 735902 w 1502244"/>
                  <a:gd name="connsiteY804" fmla="*/ 992171 h 1410879"/>
                  <a:gd name="connsiteX805" fmla="*/ 733364 w 1502244"/>
                  <a:gd name="connsiteY805" fmla="*/ 992171 h 1410879"/>
                  <a:gd name="connsiteX806" fmla="*/ 733364 w 1502244"/>
                  <a:gd name="connsiteY806" fmla="*/ 984557 h 1410879"/>
                  <a:gd name="connsiteX807" fmla="*/ 735902 w 1502244"/>
                  <a:gd name="connsiteY807" fmla="*/ 984557 h 1410879"/>
                  <a:gd name="connsiteX808" fmla="*/ 735902 w 1502244"/>
                  <a:gd name="connsiteY808" fmla="*/ 964267 h 1410879"/>
                  <a:gd name="connsiteX809" fmla="*/ 738439 w 1502244"/>
                  <a:gd name="connsiteY809" fmla="*/ 961730 h 1410879"/>
                  <a:gd name="connsiteX810" fmla="*/ 740977 w 1502244"/>
                  <a:gd name="connsiteY810" fmla="*/ 959192 h 1410879"/>
                  <a:gd name="connsiteX811" fmla="*/ 743515 w 1502244"/>
                  <a:gd name="connsiteY811" fmla="*/ 956654 h 1410879"/>
                  <a:gd name="connsiteX812" fmla="*/ 743515 w 1502244"/>
                  <a:gd name="connsiteY812" fmla="*/ 954117 h 1410879"/>
                  <a:gd name="connsiteX813" fmla="*/ 746052 w 1502244"/>
                  <a:gd name="connsiteY813" fmla="*/ 954117 h 1410879"/>
                  <a:gd name="connsiteX814" fmla="*/ 746052 w 1502244"/>
                  <a:gd name="connsiteY814" fmla="*/ 949041 h 1410879"/>
                  <a:gd name="connsiteX815" fmla="*/ 743515 w 1502244"/>
                  <a:gd name="connsiteY815" fmla="*/ 949041 h 1410879"/>
                  <a:gd name="connsiteX816" fmla="*/ 743515 w 1502244"/>
                  <a:gd name="connsiteY816" fmla="*/ 946504 h 1410879"/>
                  <a:gd name="connsiteX817" fmla="*/ 733364 w 1502244"/>
                  <a:gd name="connsiteY817" fmla="*/ 946504 h 1410879"/>
                  <a:gd name="connsiteX818" fmla="*/ 733364 w 1502244"/>
                  <a:gd name="connsiteY818" fmla="*/ 949041 h 1410879"/>
                  <a:gd name="connsiteX819" fmla="*/ 730826 w 1502244"/>
                  <a:gd name="connsiteY819" fmla="*/ 949041 h 1410879"/>
                  <a:gd name="connsiteX820" fmla="*/ 730826 w 1502244"/>
                  <a:gd name="connsiteY820" fmla="*/ 951579 h 1410879"/>
                  <a:gd name="connsiteX821" fmla="*/ 728289 w 1502244"/>
                  <a:gd name="connsiteY821" fmla="*/ 951579 h 1410879"/>
                  <a:gd name="connsiteX822" fmla="*/ 725751 w 1502244"/>
                  <a:gd name="connsiteY822" fmla="*/ 954117 h 1410879"/>
                  <a:gd name="connsiteX823" fmla="*/ 723214 w 1502244"/>
                  <a:gd name="connsiteY823" fmla="*/ 956654 h 1410879"/>
                  <a:gd name="connsiteX824" fmla="*/ 705461 w 1502244"/>
                  <a:gd name="connsiteY824" fmla="*/ 956654 h 1410879"/>
                  <a:gd name="connsiteX825" fmla="*/ 702923 w 1502244"/>
                  <a:gd name="connsiteY825" fmla="*/ 959192 h 1410879"/>
                  <a:gd name="connsiteX826" fmla="*/ 702923 w 1502244"/>
                  <a:gd name="connsiteY826" fmla="*/ 961730 h 1410879"/>
                  <a:gd name="connsiteX827" fmla="*/ 700386 w 1502244"/>
                  <a:gd name="connsiteY827" fmla="*/ 964267 h 1410879"/>
                  <a:gd name="connsiteX828" fmla="*/ 700386 w 1502244"/>
                  <a:gd name="connsiteY828" fmla="*/ 979493 h 1410879"/>
                  <a:gd name="connsiteX829" fmla="*/ 697848 w 1502244"/>
                  <a:gd name="connsiteY829" fmla="*/ 982031 h 1410879"/>
                  <a:gd name="connsiteX830" fmla="*/ 697848 w 1502244"/>
                  <a:gd name="connsiteY830" fmla="*/ 984568 h 1410879"/>
                  <a:gd name="connsiteX831" fmla="*/ 695310 w 1502244"/>
                  <a:gd name="connsiteY831" fmla="*/ 984568 h 1410879"/>
                  <a:gd name="connsiteX832" fmla="*/ 695310 w 1502244"/>
                  <a:gd name="connsiteY832" fmla="*/ 987106 h 1410879"/>
                  <a:gd name="connsiteX833" fmla="*/ 692773 w 1502244"/>
                  <a:gd name="connsiteY833" fmla="*/ 989644 h 1410879"/>
                  <a:gd name="connsiteX834" fmla="*/ 690235 w 1502244"/>
                  <a:gd name="connsiteY834" fmla="*/ 992181 h 1410879"/>
                  <a:gd name="connsiteX835" fmla="*/ 687697 w 1502244"/>
                  <a:gd name="connsiteY835" fmla="*/ 994719 h 1410879"/>
                  <a:gd name="connsiteX836" fmla="*/ 685160 w 1502244"/>
                  <a:gd name="connsiteY836" fmla="*/ 997256 h 1410879"/>
                  <a:gd name="connsiteX837" fmla="*/ 682622 w 1502244"/>
                  <a:gd name="connsiteY837" fmla="*/ 997256 h 1410879"/>
                  <a:gd name="connsiteX838" fmla="*/ 682622 w 1502244"/>
                  <a:gd name="connsiteY838" fmla="*/ 999794 h 1410879"/>
                  <a:gd name="connsiteX839" fmla="*/ 680085 w 1502244"/>
                  <a:gd name="connsiteY839" fmla="*/ 999794 h 1410879"/>
                  <a:gd name="connsiteX840" fmla="*/ 677547 w 1502244"/>
                  <a:gd name="connsiteY840" fmla="*/ 1002332 h 1410879"/>
                  <a:gd name="connsiteX841" fmla="*/ 669934 w 1502244"/>
                  <a:gd name="connsiteY841" fmla="*/ 1002332 h 1410879"/>
                  <a:gd name="connsiteX842" fmla="*/ 667396 w 1502244"/>
                  <a:gd name="connsiteY842" fmla="*/ 999794 h 1410879"/>
                  <a:gd name="connsiteX843" fmla="*/ 664859 w 1502244"/>
                  <a:gd name="connsiteY843" fmla="*/ 999794 h 1410879"/>
                  <a:gd name="connsiteX844" fmla="*/ 662321 w 1502244"/>
                  <a:gd name="connsiteY844" fmla="*/ 1002332 h 1410879"/>
                  <a:gd name="connsiteX845" fmla="*/ 657246 w 1502244"/>
                  <a:gd name="connsiteY845" fmla="*/ 1002332 h 1410879"/>
                  <a:gd name="connsiteX846" fmla="*/ 657246 w 1502244"/>
                  <a:gd name="connsiteY846" fmla="*/ 1004869 h 1410879"/>
                  <a:gd name="connsiteX847" fmla="*/ 654708 w 1502244"/>
                  <a:gd name="connsiteY847" fmla="*/ 1004869 h 1410879"/>
                  <a:gd name="connsiteX848" fmla="*/ 654708 w 1502244"/>
                  <a:gd name="connsiteY848" fmla="*/ 1007407 h 1410879"/>
                  <a:gd name="connsiteX849" fmla="*/ 652171 w 1502244"/>
                  <a:gd name="connsiteY849" fmla="*/ 1007407 h 1410879"/>
                  <a:gd name="connsiteX850" fmla="*/ 649633 w 1502244"/>
                  <a:gd name="connsiteY850" fmla="*/ 1009944 h 1410879"/>
                  <a:gd name="connsiteX851" fmla="*/ 636945 w 1502244"/>
                  <a:gd name="connsiteY851" fmla="*/ 1009944 h 1410879"/>
                  <a:gd name="connsiteX852" fmla="*/ 634407 w 1502244"/>
                  <a:gd name="connsiteY852" fmla="*/ 1007407 h 1410879"/>
                  <a:gd name="connsiteX853" fmla="*/ 631869 w 1502244"/>
                  <a:gd name="connsiteY853" fmla="*/ 1007407 h 1410879"/>
                  <a:gd name="connsiteX854" fmla="*/ 629332 w 1502244"/>
                  <a:gd name="connsiteY854" fmla="*/ 1004869 h 1410879"/>
                  <a:gd name="connsiteX855" fmla="*/ 626794 w 1502244"/>
                  <a:gd name="connsiteY855" fmla="*/ 1002332 h 1410879"/>
                  <a:gd name="connsiteX856" fmla="*/ 626794 w 1502244"/>
                  <a:gd name="connsiteY856" fmla="*/ 999794 h 1410879"/>
                  <a:gd name="connsiteX857" fmla="*/ 624257 w 1502244"/>
                  <a:gd name="connsiteY857" fmla="*/ 999794 h 1410879"/>
                  <a:gd name="connsiteX858" fmla="*/ 624257 w 1502244"/>
                  <a:gd name="connsiteY858" fmla="*/ 997256 h 1410879"/>
                  <a:gd name="connsiteX859" fmla="*/ 621719 w 1502244"/>
                  <a:gd name="connsiteY859" fmla="*/ 994719 h 1410879"/>
                  <a:gd name="connsiteX860" fmla="*/ 619181 w 1502244"/>
                  <a:gd name="connsiteY860" fmla="*/ 992181 h 1410879"/>
                  <a:gd name="connsiteX861" fmla="*/ 616644 w 1502244"/>
                  <a:gd name="connsiteY861" fmla="*/ 992181 h 1410879"/>
                  <a:gd name="connsiteX862" fmla="*/ 616644 w 1502244"/>
                  <a:gd name="connsiteY862" fmla="*/ 989644 h 1410879"/>
                  <a:gd name="connsiteX863" fmla="*/ 614106 w 1502244"/>
                  <a:gd name="connsiteY863" fmla="*/ 987106 h 1410879"/>
                  <a:gd name="connsiteX864" fmla="*/ 611569 w 1502244"/>
                  <a:gd name="connsiteY864" fmla="*/ 987106 h 1410879"/>
                  <a:gd name="connsiteX865" fmla="*/ 609031 w 1502244"/>
                  <a:gd name="connsiteY865" fmla="*/ 984568 h 1410879"/>
                  <a:gd name="connsiteX866" fmla="*/ 606493 w 1502244"/>
                  <a:gd name="connsiteY866" fmla="*/ 982031 h 1410879"/>
                  <a:gd name="connsiteX867" fmla="*/ 603956 w 1502244"/>
                  <a:gd name="connsiteY867" fmla="*/ 982031 h 1410879"/>
                  <a:gd name="connsiteX868" fmla="*/ 601418 w 1502244"/>
                  <a:gd name="connsiteY868" fmla="*/ 979493 h 1410879"/>
                  <a:gd name="connsiteX869" fmla="*/ 596343 w 1502244"/>
                  <a:gd name="connsiteY869" fmla="*/ 979493 h 1410879"/>
                  <a:gd name="connsiteX870" fmla="*/ 593805 w 1502244"/>
                  <a:gd name="connsiteY870" fmla="*/ 976955 h 1410879"/>
                  <a:gd name="connsiteX871" fmla="*/ 591268 w 1502244"/>
                  <a:gd name="connsiteY871" fmla="*/ 974418 h 1410879"/>
                  <a:gd name="connsiteX872" fmla="*/ 586192 w 1502244"/>
                  <a:gd name="connsiteY872" fmla="*/ 974418 h 1410879"/>
                  <a:gd name="connsiteX873" fmla="*/ 586192 w 1502244"/>
                  <a:gd name="connsiteY873" fmla="*/ 976955 h 1410879"/>
                  <a:gd name="connsiteX874" fmla="*/ 583655 w 1502244"/>
                  <a:gd name="connsiteY874" fmla="*/ 976955 h 1410879"/>
                  <a:gd name="connsiteX875" fmla="*/ 583655 w 1502244"/>
                  <a:gd name="connsiteY875" fmla="*/ 979493 h 1410879"/>
                  <a:gd name="connsiteX876" fmla="*/ 581117 w 1502244"/>
                  <a:gd name="connsiteY876" fmla="*/ 976955 h 1410879"/>
                  <a:gd name="connsiteX877" fmla="*/ 578579 w 1502244"/>
                  <a:gd name="connsiteY877" fmla="*/ 976955 h 1410879"/>
                  <a:gd name="connsiteX878" fmla="*/ 578579 w 1502244"/>
                  <a:gd name="connsiteY878" fmla="*/ 974418 h 1410879"/>
                  <a:gd name="connsiteX879" fmla="*/ 576042 w 1502244"/>
                  <a:gd name="connsiteY879" fmla="*/ 974418 h 1410879"/>
                  <a:gd name="connsiteX880" fmla="*/ 573504 w 1502244"/>
                  <a:gd name="connsiteY880" fmla="*/ 971880 h 1410879"/>
                  <a:gd name="connsiteX881" fmla="*/ 570966 w 1502244"/>
                  <a:gd name="connsiteY881" fmla="*/ 971880 h 1410879"/>
                  <a:gd name="connsiteX882" fmla="*/ 570966 w 1502244"/>
                  <a:gd name="connsiteY882" fmla="*/ 969342 h 1410879"/>
                  <a:gd name="connsiteX883" fmla="*/ 565891 w 1502244"/>
                  <a:gd name="connsiteY883" fmla="*/ 969342 h 1410879"/>
                  <a:gd name="connsiteX884" fmla="*/ 565891 w 1502244"/>
                  <a:gd name="connsiteY884" fmla="*/ 971880 h 1410879"/>
                  <a:gd name="connsiteX885" fmla="*/ 563354 w 1502244"/>
                  <a:gd name="connsiteY885" fmla="*/ 971880 h 1410879"/>
                  <a:gd name="connsiteX886" fmla="*/ 563354 w 1502244"/>
                  <a:gd name="connsiteY886" fmla="*/ 974418 h 1410879"/>
                  <a:gd name="connsiteX887" fmla="*/ 560816 w 1502244"/>
                  <a:gd name="connsiteY887" fmla="*/ 974418 h 1410879"/>
                  <a:gd name="connsiteX888" fmla="*/ 560816 w 1502244"/>
                  <a:gd name="connsiteY888" fmla="*/ 976955 h 1410879"/>
                  <a:gd name="connsiteX889" fmla="*/ 558278 w 1502244"/>
                  <a:gd name="connsiteY889" fmla="*/ 976955 h 1410879"/>
                  <a:gd name="connsiteX890" fmla="*/ 555741 w 1502244"/>
                  <a:gd name="connsiteY890" fmla="*/ 979493 h 1410879"/>
                  <a:gd name="connsiteX891" fmla="*/ 540515 w 1502244"/>
                  <a:gd name="connsiteY891" fmla="*/ 979493 h 1410879"/>
                  <a:gd name="connsiteX892" fmla="*/ 540515 w 1502244"/>
                  <a:gd name="connsiteY892" fmla="*/ 976955 h 1410879"/>
                  <a:gd name="connsiteX893" fmla="*/ 537977 w 1502244"/>
                  <a:gd name="connsiteY893" fmla="*/ 976955 h 1410879"/>
                  <a:gd name="connsiteX894" fmla="*/ 537977 w 1502244"/>
                  <a:gd name="connsiteY894" fmla="*/ 982031 h 1410879"/>
                  <a:gd name="connsiteX895" fmla="*/ 540515 w 1502244"/>
                  <a:gd name="connsiteY895" fmla="*/ 982031 h 1410879"/>
                  <a:gd name="connsiteX896" fmla="*/ 540515 w 1502244"/>
                  <a:gd name="connsiteY896" fmla="*/ 984568 h 1410879"/>
                  <a:gd name="connsiteX897" fmla="*/ 543052 w 1502244"/>
                  <a:gd name="connsiteY897" fmla="*/ 987106 h 1410879"/>
                  <a:gd name="connsiteX898" fmla="*/ 543052 w 1502244"/>
                  <a:gd name="connsiteY898" fmla="*/ 997256 h 1410879"/>
                  <a:gd name="connsiteX899" fmla="*/ 540515 w 1502244"/>
                  <a:gd name="connsiteY899" fmla="*/ 997256 h 1410879"/>
                  <a:gd name="connsiteX900" fmla="*/ 540515 w 1502244"/>
                  <a:gd name="connsiteY900" fmla="*/ 999794 h 1410879"/>
                  <a:gd name="connsiteX901" fmla="*/ 535440 w 1502244"/>
                  <a:gd name="connsiteY901" fmla="*/ 999794 h 1410879"/>
                  <a:gd name="connsiteX902" fmla="*/ 532902 w 1502244"/>
                  <a:gd name="connsiteY902" fmla="*/ 1002332 h 1410879"/>
                  <a:gd name="connsiteX903" fmla="*/ 525289 w 1502244"/>
                  <a:gd name="connsiteY903" fmla="*/ 1002332 h 1410879"/>
                  <a:gd name="connsiteX904" fmla="*/ 525289 w 1502244"/>
                  <a:gd name="connsiteY904" fmla="*/ 1004869 h 1410879"/>
                  <a:gd name="connsiteX905" fmla="*/ 520214 w 1502244"/>
                  <a:gd name="connsiteY905" fmla="*/ 1004869 h 1410879"/>
                  <a:gd name="connsiteX906" fmla="*/ 520214 w 1502244"/>
                  <a:gd name="connsiteY906" fmla="*/ 1007407 h 1410879"/>
                  <a:gd name="connsiteX907" fmla="*/ 522751 w 1502244"/>
                  <a:gd name="connsiteY907" fmla="*/ 1007407 h 1410879"/>
                  <a:gd name="connsiteX908" fmla="*/ 522751 w 1502244"/>
                  <a:gd name="connsiteY908" fmla="*/ 1015020 h 1410879"/>
                  <a:gd name="connsiteX909" fmla="*/ 517676 w 1502244"/>
                  <a:gd name="connsiteY909" fmla="*/ 1015020 h 1410879"/>
                  <a:gd name="connsiteX910" fmla="*/ 517676 w 1502244"/>
                  <a:gd name="connsiteY910" fmla="*/ 1012482 h 1410879"/>
                  <a:gd name="connsiteX911" fmla="*/ 510063 w 1502244"/>
                  <a:gd name="connsiteY911" fmla="*/ 1012482 h 1410879"/>
                  <a:gd name="connsiteX912" fmla="*/ 510063 w 1502244"/>
                  <a:gd name="connsiteY912" fmla="*/ 1009944 h 1410879"/>
                  <a:gd name="connsiteX913" fmla="*/ 507526 w 1502244"/>
                  <a:gd name="connsiteY913" fmla="*/ 1009944 h 1410879"/>
                  <a:gd name="connsiteX914" fmla="*/ 504988 w 1502244"/>
                  <a:gd name="connsiteY914" fmla="*/ 1012482 h 1410879"/>
                  <a:gd name="connsiteX915" fmla="*/ 502451 w 1502244"/>
                  <a:gd name="connsiteY915" fmla="*/ 1012482 h 1410879"/>
                  <a:gd name="connsiteX916" fmla="*/ 502451 w 1502244"/>
                  <a:gd name="connsiteY916" fmla="*/ 1015020 h 1410879"/>
                  <a:gd name="connsiteX917" fmla="*/ 499913 w 1502244"/>
                  <a:gd name="connsiteY917" fmla="*/ 1015020 h 1410879"/>
                  <a:gd name="connsiteX918" fmla="*/ 497375 w 1502244"/>
                  <a:gd name="connsiteY918" fmla="*/ 1017558 h 1410879"/>
                  <a:gd name="connsiteX919" fmla="*/ 489762 w 1502244"/>
                  <a:gd name="connsiteY919" fmla="*/ 1017558 h 1410879"/>
                  <a:gd name="connsiteX920" fmla="*/ 487225 w 1502244"/>
                  <a:gd name="connsiteY920" fmla="*/ 1020095 h 1410879"/>
                  <a:gd name="connsiteX921" fmla="*/ 484687 w 1502244"/>
                  <a:gd name="connsiteY921" fmla="*/ 1020095 h 1410879"/>
                  <a:gd name="connsiteX922" fmla="*/ 484687 w 1502244"/>
                  <a:gd name="connsiteY922" fmla="*/ 1022632 h 1410879"/>
                  <a:gd name="connsiteX923" fmla="*/ 482149 w 1502244"/>
                  <a:gd name="connsiteY923" fmla="*/ 1022632 h 1410879"/>
                  <a:gd name="connsiteX924" fmla="*/ 482149 w 1502244"/>
                  <a:gd name="connsiteY924" fmla="*/ 1025170 h 1410879"/>
                  <a:gd name="connsiteX925" fmla="*/ 479612 w 1502244"/>
                  <a:gd name="connsiteY925" fmla="*/ 1025170 h 1410879"/>
                  <a:gd name="connsiteX926" fmla="*/ 479612 w 1502244"/>
                  <a:gd name="connsiteY926" fmla="*/ 1027708 h 1410879"/>
                  <a:gd name="connsiteX927" fmla="*/ 469461 w 1502244"/>
                  <a:gd name="connsiteY927" fmla="*/ 1027708 h 1410879"/>
                  <a:gd name="connsiteX928" fmla="*/ 466924 w 1502244"/>
                  <a:gd name="connsiteY928" fmla="*/ 1025170 h 1410879"/>
                  <a:gd name="connsiteX929" fmla="*/ 456773 w 1502244"/>
                  <a:gd name="connsiteY929" fmla="*/ 1025170 h 1410879"/>
                  <a:gd name="connsiteX930" fmla="*/ 454235 w 1502244"/>
                  <a:gd name="connsiteY930" fmla="*/ 1022632 h 1410879"/>
                  <a:gd name="connsiteX931" fmla="*/ 451698 w 1502244"/>
                  <a:gd name="connsiteY931" fmla="*/ 1022632 h 1410879"/>
                  <a:gd name="connsiteX932" fmla="*/ 449160 w 1502244"/>
                  <a:gd name="connsiteY932" fmla="*/ 1020095 h 1410879"/>
                  <a:gd name="connsiteX933" fmla="*/ 446623 w 1502244"/>
                  <a:gd name="connsiteY933" fmla="*/ 1020095 h 1410879"/>
                  <a:gd name="connsiteX934" fmla="*/ 446623 w 1502244"/>
                  <a:gd name="connsiteY934" fmla="*/ 1017558 h 1410879"/>
                  <a:gd name="connsiteX935" fmla="*/ 444085 w 1502244"/>
                  <a:gd name="connsiteY935" fmla="*/ 1015020 h 1410879"/>
                  <a:gd name="connsiteX936" fmla="*/ 441547 w 1502244"/>
                  <a:gd name="connsiteY936" fmla="*/ 1012482 h 1410879"/>
                  <a:gd name="connsiteX937" fmla="*/ 441547 w 1502244"/>
                  <a:gd name="connsiteY937" fmla="*/ 1009944 h 1410879"/>
                  <a:gd name="connsiteX938" fmla="*/ 439010 w 1502244"/>
                  <a:gd name="connsiteY938" fmla="*/ 1009944 h 1410879"/>
                  <a:gd name="connsiteX939" fmla="*/ 436472 w 1502244"/>
                  <a:gd name="connsiteY939" fmla="*/ 1012482 h 1410879"/>
                  <a:gd name="connsiteX940" fmla="*/ 436472 w 1502244"/>
                  <a:gd name="connsiteY940" fmla="*/ 1015020 h 1410879"/>
                  <a:gd name="connsiteX941" fmla="*/ 433934 w 1502244"/>
                  <a:gd name="connsiteY941" fmla="*/ 1015020 h 1410879"/>
                  <a:gd name="connsiteX942" fmla="*/ 433934 w 1502244"/>
                  <a:gd name="connsiteY942" fmla="*/ 1020095 h 1410879"/>
                  <a:gd name="connsiteX943" fmla="*/ 431397 w 1502244"/>
                  <a:gd name="connsiteY943" fmla="*/ 1022632 h 1410879"/>
                  <a:gd name="connsiteX944" fmla="*/ 431397 w 1502244"/>
                  <a:gd name="connsiteY944" fmla="*/ 1032783 h 1410879"/>
                  <a:gd name="connsiteX945" fmla="*/ 428859 w 1502244"/>
                  <a:gd name="connsiteY945" fmla="*/ 1035321 h 1410879"/>
                  <a:gd name="connsiteX946" fmla="*/ 428859 w 1502244"/>
                  <a:gd name="connsiteY946" fmla="*/ 1042934 h 1410879"/>
                  <a:gd name="connsiteX947" fmla="*/ 431397 w 1502244"/>
                  <a:gd name="connsiteY947" fmla="*/ 1045471 h 1410879"/>
                  <a:gd name="connsiteX948" fmla="*/ 431397 w 1502244"/>
                  <a:gd name="connsiteY948" fmla="*/ 1050546 h 1410879"/>
                  <a:gd name="connsiteX949" fmla="*/ 433934 w 1502244"/>
                  <a:gd name="connsiteY949" fmla="*/ 1050546 h 1410879"/>
                  <a:gd name="connsiteX950" fmla="*/ 433934 w 1502244"/>
                  <a:gd name="connsiteY950" fmla="*/ 1053084 h 1410879"/>
                  <a:gd name="connsiteX951" fmla="*/ 436472 w 1502244"/>
                  <a:gd name="connsiteY951" fmla="*/ 1053084 h 1410879"/>
                  <a:gd name="connsiteX952" fmla="*/ 436472 w 1502244"/>
                  <a:gd name="connsiteY952" fmla="*/ 1063235 h 1410879"/>
                  <a:gd name="connsiteX953" fmla="*/ 433934 w 1502244"/>
                  <a:gd name="connsiteY953" fmla="*/ 1065772 h 1410879"/>
                  <a:gd name="connsiteX954" fmla="*/ 433934 w 1502244"/>
                  <a:gd name="connsiteY954" fmla="*/ 1073385 h 1410879"/>
                  <a:gd name="connsiteX955" fmla="*/ 436472 w 1502244"/>
                  <a:gd name="connsiteY955" fmla="*/ 1073385 h 1410879"/>
                  <a:gd name="connsiteX956" fmla="*/ 436472 w 1502244"/>
                  <a:gd name="connsiteY956" fmla="*/ 1075923 h 1410879"/>
                  <a:gd name="connsiteX957" fmla="*/ 439010 w 1502244"/>
                  <a:gd name="connsiteY957" fmla="*/ 1078461 h 1410879"/>
                  <a:gd name="connsiteX958" fmla="*/ 439010 w 1502244"/>
                  <a:gd name="connsiteY958" fmla="*/ 1080998 h 1410879"/>
                  <a:gd name="connsiteX959" fmla="*/ 441547 w 1502244"/>
                  <a:gd name="connsiteY959" fmla="*/ 1083536 h 1410879"/>
                  <a:gd name="connsiteX960" fmla="*/ 441547 w 1502244"/>
                  <a:gd name="connsiteY960" fmla="*/ 1086073 h 1410879"/>
                  <a:gd name="connsiteX961" fmla="*/ 444085 w 1502244"/>
                  <a:gd name="connsiteY961" fmla="*/ 1088611 h 1410879"/>
                  <a:gd name="connsiteX962" fmla="*/ 444085 w 1502244"/>
                  <a:gd name="connsiteY962" fmla="*/ 1091149 h 1410879"/>
                  <a:gd name="connsiteX963" fmla="*/ 441547 w 1502244"/>
                  <a:gd name="connsiteY963" fmla="*/ 1091149 h 1410879"/>
                  <a:gd name="connsiteX964" fmla="*/ 441547 w 1502244"/>
                  <a:gd name="connsiteY964" fmla="*/ 1096224 h 1410879"/>
                  <a:gd name="connsiteX965" fmla="*/ 439010 w 1502244"/>
                  <a:gd name="connsiteY965" fmla="*/ 1096224 h 1410879"/>
                  <a:gd name="connsiteX966" fmla="*/ 439010 w 1502244"/>
                  <a:gd name="connsiteY966" fmla="*/ 1101299 h 1410879"/>
                  <a:gd name="connsiteX967" fmla="*/ 436472 w 1502244"/>
                  <a:gd name="connsiteY967" fmla="*/ 1101299 h 1410879"/>
                  <a:gd name="connsiteX968" fmla="*/ 436472 w 1502244"/>
                  <a:gd name="connsiteY968" fmla="*/ 1106375 h 1410879"/>
                  <a:gd name="connsiteX969" fmla="*/ 433934 w 1502244"/>
                  <a:gd name="connsiteY969" fmla="*/ 1106375 h 1410879"/>
                  <a:gd name="connsiteX970" fmla="*/ 433934 w 1502244"/>
                  <a:gd name="connsiteY970" fmla="*/ 1113987 h 1410879"/>
                  <a:gd name="connsiteX971" fmla="*/ 436472 w 1502244"/>
                  <a:gd name="connsiteY971" fmla="*/ 1113987 h 1410879"/>
                  <a:gd name="connsiteX972" fmla="*/ 436472 w 1502244"/>
                  <a:gd name="connsiteY972" fmla="*/ 1126675 h 1410879"/>
                  <a:gd name="connsiteX973" fmla="*/ 433934 w 1502244"/>
                  <a:gd name="connsiteY973" fmla="*/ 1126675 h 1410879"/>
                  <a:gd name="connsiteX974" fmla="*/ 433934 w 1502244"/>
                  <a:gd name="connsiteY974" fmla="*/ 1129213 h 1410879"/>
                  <a:gd name="connsiteX975" fmla="*/ 431397 w 1502244"/>
                  <a:gd name="connsiteY975" fmla="*/ 1131751 h 1410879"/>
                  <a:gd name="connsiteX976" fmla="*/ 428859 w 1502244"/>
                  <a:gd name="connsiteY976" fmla="*/ 1134288 h 1410879"/>
                  <a:gd name="connsiteX977" fmla="*/ 426322 w 1502244"/>
                  <a:gd name="connsiteY977" fmla="*/ 1136826 h 1410879"/>
                  <a:gd name="connsiteX978" fmla="*/ 426322 w 1502244"/>
                  <a:gd name="connsiteY978" fmla="*/ 1139363 h 1410879"/>
                  <a:gd name="connsiteX979" fmla="*/ 423784 w 1502244"/>
                  <a:gd name="connsiteY979" fmla="*/ 1139363 h 1410879"/>
                  <a:gd name="connsiteX980" fmla="*/ 423784 w 1502244"/>
                  <a:gd name="connsiteY980" fmla="*/ 1141901 h 1410879"/>
                  <a:gd name="connsiteX981" fmla="*/ 421246 w 1502244"/>
                  <a:gd name="connsiteY981" fmla="*/ 1144439 h 1410879"/>
                  <a:gd name="connsiteX982" fmla="*/ 421246 w 1502244"/>
                  <a:gd name="connsiteY982" fmla="*/ 1146977 h 1410879"/>
                  <a:gd name="connsiteX983" fmla="*/ 418709 w 1502244"/>
                  <a:gd name="connsiteY983" fmla="*/ 1146977 h 1410879"/>
                  <a:gd name="connsiteX984" fmla="*/ 418709 w 1502244"/>
                  <a:gd name="connsiteY984" fmla="*/ 1149514 h 1410879"/>
                  <a:gd name="connsiteX985" fmla="*/ 411096 w 1502244"/>
                  <a:gd name="connsiteY985" fmla="*/ 1149514 h 1410879"/>
                  <a:gd name="connsiteX986" fmla="*/ 408558 w 1502244"/>
                  <a:gd name="connsiteY986" fmla="*/ 1146977 h 1410879"/>
                  <a:gd name="connsiteX987" fmla="*/ 406021 w 1502244"/>
                  <a:gd name="connsiteY987" fmla="*/ 1144439 h 1410879"/>
                  <a:gd name="connsiteX988" fmla="*/ 403483 w 1502244"/>
                  <a:gd name="connsiteY988" fmla="*/ 1141901 h 1410879"/>
                  <a:gd name="connsiteX989" fmla="*/ 403483 w 1502244"/>
                  <a:gd name="connsiteY989" fmla="*/ 1139363 h 1410879"/>
                  <a:gd name="connsiteX990" fmla="*/ 400945 w 1502244"/>
                  <a:gd name="connsiteY990" fmla="*/ 1139363 h 1410879"/>
                  <a:gd name="connsiteX991" fmla="*/ 400945 w 1502244"/>
                  <a:gd name="connsiteY991" fmla="*/ 1136826 h 1410879"/>
                  <a:gd name="connsiteX992" fmla="*/ 398408 w 1502244"/>
                  <a:gd name="connsiteY992" fmla="*/ 1134288 h 1410879"/>
                  <a:gd name="connsiteX993" fmla="*/ 395870 w 1502244"/>
                  <a:gd name="connsiteY993" fmla="*/ 1134288 h 1410879"/>
                  <a:gd name="connsiteX994" fmla="*/ 395870 w 1502244"/>
                  <a:gd name="connsiteY994" fmla="*/ 1131751 h 1410879"/>
                  <a:gd name="connsiteX995" fmla="*/ 393332 w 1502244"/>
                  <a:gd name="connsiteY995" fmla="*/ 1129213 h 1410879"/>
                  <a:gd name="connsiteX996" fmla="*/ 390795 w 1502244"/>
                  <a:gd name="connsiteY996" fmla="*/ 1126675 h 1410879"/>
                  <a:gd name="connsiteX997" fmla="*/ 388257 w 1502244"/>
                  <a:gd name="connsiteY997" fmla="*/ 1126675 h 1410879"/>
                  <a:gd name="connsiteX998" fmla="*/ 385720 w 1502244"/>
                  <a:gd name="connsiteY998" fmla="*/ 1124138 h 1410879"/>
                  <a:gd name="connsiteX999" fmla="*/ 383182 w 1502244"/>
                  <a:gd name="connsiteY999" fmla="*/ 1124138 h 1410879"/>
                  <a:gd name="connsiteX1000" fmla="*/ 383182 w 1502244"/>
                  <a:gd name="connsiteY1000" fmla="*/ 1121600 h 1410879"/>
                  <a:gd name="connsiteX1001" fmla="*/ 380644 w 1502244"/>
                  <a:gd name="connsiteY1001" fmla="*/ 1121600 h 1410879"/>
                  <a:gd name="connsiteX1002" fmla="*/ 378107 w 1502244"/>
                  <a:gd name="connsiteY1002" fmla="*/ 1119063 h 1410879"/>
                  <a:gd name="connsiteX1003" fmla="*/ 375569 w 1502244"/>
                  <a:gd name="connsiteY1003" fmla="*/ 1119063 h 1410879"/>
                  <a:gd name="connsiteX1004" fmla="*/ 375569 w 1502244"/>
                  <a:gd name="connsiteY1004" fmla="*/ 1116525 h 1410879"/>
                  <a:gd name="connsiteX1005" fmla="*/ 373031 w 1502244"/>
                  <a:gd name="connsiteY1005" fmla="*/ 1116525 h 1410879"/>
                  <a:gd name="connsiteX1006" fmla="*/ 370494 w 1502244"/>
                  <a:gd name="connsiteY1006" fmla="*/ 1113987 h 1410879"/>
                  <a:gd name="connsiteX1007" fmla="*/ 367956 w 1502244"/>
                  <a:gd name="connsiteY1007" fmla="*/ 1113987 h 1410879"/>
                  <a:gd name="connsiteX1008" fmla="*/ 367956 w 1502244"/>
                  <a:gd name="connsiteY1008" fmla="*/ 1111449 h 1410879"/>
                  <a:gd name="connsiteX1009" fmla="*/ 365418 w 1502244"/>
                  <a:gd name="connsiteY1009" fmla="*/ 1111449 h 1410879"/>
                  <a:gd name="connsiteX1010" fmla="*/ 365418 w 1502244"/>
                  <a:gd name="connsiteY1010" fmla="*/ 1108912 h 1410879"/>
                  <a:gd name="connsiteX1011" fmla="*/ 362881 w 1502244"/>
                  <a:gd name="connsiteY1011" fmla="*/ 1106375 h 1410879"/>
                  <a:gd name="connsiteX1012" fmla="*/ 357806 w 1502244"/>
                  <a:gd name="connsiteY1012" fmla="*/ 1101299 h 1410879"/>
                  <a:gd name="connsiteX1013" fmla="*/ 355268 w 1502244"/>
                  <a:gd name="connsiteY1013" fmla="*/ 1098761 h 1410879"/>
                  <a:gd name="connsiteX1014" fmla="*/ 355268 w 1502244"/>
                  <a:gd name="connsiteY1014" fmla="*/ 1096224 h 1410879"/>
                  <a:gd name="connsiteX1015" fmla="*/ 352730 w 1502244"/>
                  <a:gd name="connsiteY1015" fmla="*/ 1096224 h 1410879"/>
                  <a:gd name="connsiteX1016" fmla="*/ 350193 w 1502244"/>
                  <a:gd name="connsiteY1016" fmla="*/ 1093686 h 1410879"/>
                  <a:gd name="connsiteX1017" fmla="*/ 347655 w 1502244"/>
                  <a:gd name="connsiteY1017" fmla="*/ 1091149 h 1410879"/>
                  <a:gd name="connsiteX1018" fmla="*/ 345117 w 1502244"/>
                  <a:gd name="connsiteY1018" fmla="*/ 1088611 h 1410879"/>
                  <a:gd name="connsiteX1019" fmla="*/ 345117 w 1502244"/>
                  <a:gd name="connsiteY1019" fmla="*/ 1086073 h 1410879"/>
                  <a:gd name="connsiteX1020" fmla="*/ 342580 w 1502244"/>
                  <a:gd name="connsiteY1020" fmla="*/ 1086073 h 1410879"/>
                  <a:gd name="connsiteX1021" fmla="*/ 340042 w 1502244"/>
                  <a:gd name="connsiteY1021" fmla="*/ 1083536 h 1410879"/>
                  <a:gd name="connsiteX1022" fmla="*/ 337505 w 1502244"/>
                  <a:gd name="connsiteY1022" fmla="*/ 1080998 h 1410879"/>
                  <a:gd name="connsiteX1023" fmla="*/ 334967 w 1502244"/>
                  <a:gd name="connsiteY1023" fmla="*/ 1078461 h 1410879"/>
                  <a:gd name="connsiteX1024" fmla="*/ 332429 w 1502244"/>
                  <a:gd name="connsiteY1024" fmla="*/ 1075923 h 1410879"/>
                  <a:gd name="connsiteX1025" fmla="*/ 329892 w 1502244"/>
                  <a:gd name="connsiteY1025" fmla="*/ 1075923 h 1410879"/>
                  <a:gd name="connsiteX1026" fmla="*/ 329892 w 1502244"/>
                  <a:gd name="connsiteY1026" fmla="*/ 1073385 h 1410879"/>
                  <a:gd name="connsiteX1027" fmla="*/ 319741 w 1502244"/>
                  <a:gd name="connsiteY1027" fmla="*/ 1073385 h 1410879"/>
                  <a:gd name="connsiteX1028" fmla="*/ 319741 w 1502244"/>
                  <a:gd name="connsiteY1028" fmla="*/ 1070848 h 1410879"/>
                  <a:gd name="connsiteX1029" fmla="*/ 314666 w 1502244"/>
                  <a:gd name="connsiteY1029" fmla="*/ 1070848 h 1410879"/>
                  <a:gd name="connsiteX1030" fmla="*/ 314666 w 1502244"/>
                  <a:gd name="connsiteY1030" fmla="*/ 1065772 h 1410879"/>
                  <a:gd name="connsiteX1031" fmla="*/ 312128 w 1502244"/>
                  <a:gd name="connsiteY1031" fmla="*/ 1063235 h 1410879"/>
                  <a:gd name="connsiteX1032" fmla="*/ 309591 w 1502244"/>
                  <a:gd name="connsiteY1032" fmla="*/ 1060697 h 1410879"/>
                  <a:gd name="connsiteX1033" fmla="*/ 307053 w 1502244"/>
                  <a:gd name="connsiteY1033" fmla="*/ 1058160 h 1410879"/>
                  <a:gd name="connsiteX1034" fmla="*/ 307053 w 1502244"/>
                  <a:gd name="connsiteY1034" fmla="*/ 1055622 h 1410879"/>
                  <a:gd name="connsiteX1035" fmla="*/ 304516 w 1502244"/>
                  <a:gd name="connsiteY1035" fmla="*/ 1055622 h 1410879"/>
                  <a:gd name="connsiteX1036" fmla="*/ 301978 w 1502244"/>
                  <a:gd name="connsiteY1036" fmla="*/ 1053084 h 1410879"/>
                  <a:gd name="connsiteX1037" fmla="*/ 301978 w 1502244"/>
                  <a:gd name="connsiteY1037" fmla="*/ 1050546 h 1410879"/>
                  <a:gd name="connsiteX1038" fmla="*/ 299440 w 1502244"/>
                  <a:gd name="connsiteY1038" fmla="*/ 1048009 h 1410879"/>
                  <a:gd name="connsiteX1039" fmla="*/ 296903 w 1502244"/>
                  <a:gd name="connsiteY1039" fmla="*/ 1045471 h 1410879"/>
                  <a:gd name="connsiteX1040" fmla="*/ 294365 w 1502244"/>
                  <a:gd name="connsiteY1040" fmla="*/ 1042934 h 1410879"/>
                  <a:gd name="connsiteX1041" fmla="*/ 291827 w 1502244"/>
                  <a:gd name="connsiteY1041" fmla="*/ 1040396 h 1410879"/>
                  <a:gd name="connsiteX1042" fmla="*/ 289290 w 1502244"/>
                  <a:gd name="connsiteY1042" fmla="*/ 1037858 h 1410879"/>
                  <a:gd name="connsiteX1043" fmla="*/ 286752 w 1502244"/>
                  <a:gd name="connsiteY1043" fmla="*/ 1035321 h 1410879"/>
                  <a:gd name="connsiteX1044" fmla="*/ 284214 w 1502244"/>
                  <a:gd name="connsiteY1044" fmla="*/ 1032783 h 1410879"/>
                  <a:gd name="connsiteX1045" fmla="*/ 281677 w 1502244"/>
                  <a:gd name="connsiteY1045" fmla="*/ 1030246 h 1410879"/>
                  <a:gd name="connsiteX1046" fmla="*/ 279139 w 1502244"/>
                  <a:gd name="connsiteY1046" fmla="*/ 1030246 h 1410879"/>
                  <a:gd name="connsiteX1047" fmla="*/ 276602 w 1502244"/>
                  <a:gd name="connsiteY1047" fmla="*/ 1027708 h 1410879"/>
                  <a:gd name="connsiteX1048" fmla="*/ 274064 w 1502244"/>
                  <a:gd name="connsiteY1048" fmla="*/ 1025170 h 1410879"/>
                  <a:gd name="connsiteX1049" fmla="*/ 271526 w 1502244"/>
                  <a:gd name="connsiteY1049" fmla="*/ 1022632 h 1410879"/>
                  <a:gd name="connsiteX1050" fmla="*/ 271526 w 1502244"/>
                  <a:gd name="connsiteY1050" fmla="*/ 1020095 h 1410879"/>
                  <a:gd name="connsiteX1051" fmla="*/ 268989 w 1502244"/>
                  <a:gd name="connsiteY1051" fmla="*/ 1017558 h 1410879"/>
                  <a:gd name="connsiteX1052" fmla="*/ 266451 w 1502244"/>
                  <a:gd name="connsiteY1052" fmla="*/ 1012482 h 1410879"/>
                  <a:gd name="connsiteX1053" fmla="*/ 263913 w 1502244"/>
                  <a:gd name="connsiteY1053" fmla="*/ 1009944 h 1410879"/>
                  <a:gd name="connsiteX1054" fmla="*/ 261376 w 1502244"/>
                  <a:gd name="connsiteY1054" fmla="*/ 1009944 h 1410879"/>
                  <a:gd name="connsiteX1055" fmla="*/ 261376 w 1502244"/>
                  <a:gd name="connsiteY1055" fmla="*/ 1007407 h 1410879"/>
                  <a:gd name="connsiteX1056" fmla="*/ 258838 w 1502244"/>
                  <a:gd name="connsiteY1056" fmla="*/ 1007407 h 1410879"/>
                  <a:gd name="connsiteX1057" fmla="*/ 258838 w 1502244"/>
                  <a:gd name="connsiteY1057" fmla="*/ 1004869 h 1410879"/>
                  <a:gd name="connsiteX1058" fmla="*/ 256300 w 1502244"/>
                  <a:gd name="connsiteY1058" fmla="*/ 1004869 h 1410879"/>
                  <a:gd name="connsiteX1059" fmla="*/ 256300 w 1502244"/>
                  <a:gd name="connsiteY1059" fmla="*/ 1002332 h 1410879"/>
                  <a:gd name="connsiteX1060" fmla="*/ 253763 w 1502244"/>
                  <a:gd name="connsiteY1060" fmla="*/ 999794 h 1410879"/>
                  <a:gd name="connsiteX1061" fmla="*/ 251225 w 1502244"/>
                  <a:gd name="connsiteY1061" fmla="*/ 994719 h 1410879"/>
                  <a:gd name="connsiteX1062" fmla="*/ 251225 w 1502244"/>
                  <a:gd name="connsiteY1062" fmla="*/ 989644 h 1410879"/>
                  <a:gd name="connsiteX1063" fmla="*/ 248688 w 1502244"/>
                  <a:gd name="connsiteY1063" fmla="*/ 987106 h 1410879"/>
                  <a:gd name="connsiteX1064" fmla="*/ 246150 w 1502244"/>
                  <a:gd name="connsiteY1064" fmla="*/ 987106 h 1410879"/>
                  <a:gd name="connsiteX1065" fmla="*/ 246150 w 1502244"/>
                  <a:gd name="connsiteY1065" fmla="*/ 984568 h 1410879"/>
                  <a:gd name="connsiteX1066" fmla="*/ 243612 w 1502244"/>
                  <a:gd name="connsiteY1066" fmla="*/ 984568 h 1410879"/>
                  <a:gd name="connsiteX1067" fmla="*/ 243612 w 1502244"/>
                  <a:gd name="connsiteY1067" fmla="*/ 982031 h 1410879"/>
                  <a:gd name="connsiteX1068" fmla="*/ 241075 w 1502244"/>
                  <a:gd name="connsiteY1068" fmla="*/ 982031 h 1410879"/>
                  <a:gd name="connsiteX1069" fmla="*/ 241075 w 1502244"/>
                  <a:gd name="connsiteY1069" fmla="*/ 979493 h 1410879"/>
                  <a:gd name="connsiteX1070" fmla="*/ 238537 w 1502244"/>
                  <a:gd name="connsiteY1070" fmla="*/ 976955 h 1410879"/>
                  <a:gd name="connsiteX1071" fmla="*/ 235999 w 1502244"/>
                  <a:gd name="connsiteY1071" fmla="*/ 976955 h 1410879"/>
                  <a:gd name="connsiteX1072" fmla="*/ 235999 w 1502244"/>
                  <a:gd name="connsiteY1072" fmla="*/ 974418 h 1410879"/>
                  <a:gd name="connsiteX1073" fmla="*/ 233462 w 1502244"/>
                  <a:gd name="connsiteY1073" fmla="*/ 971880 h 1410879"/>
                  <a:gd name="connsiteX1074" fmla="*/ 230924 w 1502244"/>
                  <a:gd name="connsiteY1074" fmla="*/ 969342 h 1410879"/>
                  <a:gd name="connsiteX1075" fmla="*/ 228387 w 1502244"/>
                  <a:gd name="connsiteY1075" fmla="*/ 966805 h 1410879"/>
                  <a:gd name="connsiteX1076" fmla="*/ 225849 w 1502244"/>
                  <a:gd name="connsiteY1076" fmla="*/ 964267 h 1410879"/>
                  <a:gd name="connsiteX1077" fmla="*/ 223311 w 1502244"/>
                  <a:gd name="connsiteY1077" fmla="*/ 961730 h 1410879"/>
                  <a:gd name="connsiteX1078" fmla="*/ 220774 w 1502244"/>
                  <a:gd name="connsiteY1078" fmla="*/ 959192 h 1410879"/>
                  <a:gd name="connsiteX1079" fmla="*/ 218236 w 1502244"/>
                  <a:gd name="connsiteY1079" fmla="*/ 959192 h 1410879"/>
                  <a:gd name="connsiteX1080" fmla="*/ 215699 w 1502244"/>
                  <a:gd name="connsiteY1080" fmla="*/ 956654 h 1410879"/>
                  <a:gd name="connsiteX1081" fmla="*/ 213161 w 1502244"/>
                  <a:gd name="connsiteY1081" fmla="*/ 954117 h 1410879"/>
                  <a:gd name="connsiteX1082" fmla="*/ 208086 w 1502244"/>
                  <a:gd name="connsiteY1082" fmla="*/ 954117 h 1410879"/>
                  <a:gd name="connsiteX1083" fmla="*/ 205548 w 1502244"/>
                  <a:gd name="connsiteY1083" fmla="*/ 951579 h 1410879"/>
                  <a:gd name="connsiteX1084" fmla="*/ 205548 w 1502244"/>
                  <a:gd name="connsiteY1084" fmla="*/ 949041 h 1410879"/>
                  <a:gd name="connsiteX1085" fmla="*/ 203010 w 1502244"/>
                  <a:gd name="connsiteY1085" fmla="*/ 949041 h 1410879"/>
                  <a:gd name="connsiteX1086" fmla="*/ 203010 w 1502244"/>
                  <a:gd name="connsiteY1086" fmla="*/ 946504 h 1410879"/>
                  <a:gd name="connsiteX1087" fmla="*/ 200473 w 1502244"/>
                  <a:gd name="connsiteY1087" fmla="*/ 943966 h 1410879"/>
                  <a:gd name="connsiteX1088" fmla="*/ 197935 w 1502244"/>
                  <a:gd name="connsiteY1088" fmla="*/ 943966 h 1410879"/>
                  <a:gd name="connsiteX1089" fmla="*/ 195397 w 1502244"/>
                  <a:gd name="connsiteY1089" fmla="*/ 941429 h 1410879"/>
                  <a:gd name="connsiteX1090" fmla="*/ 192860 w 1502244"/>
                  <a:gd name="connsiteY1090" fmla="*/ 938891 h 1410879"/>
                  <a:gd name="connsiteX1091" fmla="*/ 192860 w 1502244"/>
                  <a:gd name="connsiteY1091" fmla="*/ 936353 h 1410879"/>
                  <a:gd name="connsiteX1092" fmla="*/ 190322 w 1502244"/>
                  <a:gd name="connsiteY1092" fmla="*/ 933816 h 1410879"/>
                  <a:gd name="connsiteX1093" fmla="*/ 187785 w 1502244"/>
                  <a:gd name="connsiteY1093" fmla="*/ 931278 h 1410879"/>
                  <a:gd name="connsiteX1094" fmla="*/ 185247 w 1502244"/>
                  <a:gd name="connsiteY1094" fmla="*/ 928741 h 1410879"/>
                  <a:gd name="connsiteX1095" fmla="*/ 182709 w 1502244"/>
                  <a:gd name="connsiteY1095" fmla="*/ 926203 h 1410879"/>
                  <a:gd name="connsiteX1096" fmla="*/ 180172 w 1502244"/>
                  <a:gd name="connsiteY1096" fmla="*/ 923665 h 1410879"/>
                  <a:gd name="connsiteX1097" fmla="*/ 177634 w 1502244"/>
                  <a:gd name="connsiteY1097" fmla="*/ 921127 h 1410879"/>
                  <a:gd name="connsiteX1098" fmla="*/ 172559 w 1502244"/>
                  <a:gd name="connsiteY1098" fmla="*/ 916052 h 1410879"/>
                  <a:gd name="connsiteX1099" fmla="*/ 170021 w 1502244"/>
                  <a:gd name="connsiteY1099" fmla="*/ 913515 h 1410879"/>
                  <a:gd name="connsiteX1100" fmla="*/ 167484 w 1502244"/>
                  <a:gd name="connsiteY1100" fmla="*/ 910977 h 1410879"/>
                  <a:gd name="connsiteX1101" fmla="*/ 164946 w 1502244"/>
                  <a:gd name="connsiteY1101" fmla="*/ 908439 h 1410879"/>
                  <a:gd name="connsiteX1102" fmla="*/ 162408 w 1502244"/>
                  <a:gd name="connsiteY1102" fmla="*/ 905902 h 1410879"/>
                  <a:gd name="connsiteX1103" fmla="*/ 159871 w 1502244"/>
                  <a:gd name="connsiteY1103" fmla="*/ 903364 h 1410879"/>
                  <a:gd name="connsiteX1104" fmla="*/ 157333 w 1502244"/>
                  <a:gd name="connsiteY1104" fmla="*/ 900827 h 1410879"/>
                  <a:gd name="connsiteX1105" fmla="*/ 154795 w 1502244"/>
                  <a:gd name="connsiteY1105" fmla="*/ 898289 h 1410879"/>
                  <a:gd name="connsiteX1106" fmla="*/ 152258 w 1502244"/>
                  <a:gd name="connsiteY1106" fmla="*/ 895751 h 1410879"/>
                  <a:gd name="connsiteX1107" fmla="*/ 149720 w 1502244"/>
                  <a:gd name="connsiteY1107" fmla="*/ 893213 h 1410879"/>
                  <a:gd name="connsiteX1108" fmla="*/ 147182 w 1502244"/>
                  <a:gd name="connsiteY1108" fmla="*/ 890676 h 1410879"/>
                  <a:gd name="connsiteX1109" fmla="*/ 147182 w 1502244"/>
                  <a:gd name="connsiteY1109" fmla="*/ 888138 h 1410879"/>
                  <a:gd name="connsiteX1110" fmla="*/ 144645 w 1502244"/>
                  <a:gd name="connsiteY1110" fmla="*/ 885601 h 1410879"/>
                  <a:gd name="connsiteX1111" fmla="*/ 142107 w 1502244"/>
                  <a:gd name="connsiteY1111" fmla="*/ 883063 h 1410879"/>
                  <a:gd name="connsiteX1112" fmla="*/ 139570 w 1502244"/>
                  <a:gd name="connsiteY1112" fmla="*/ 880525 h 1410879"/>
                  <a:gd name="connsiteX1113" fmla="*/ 137032 w 1502244"/>
                  <a:gd name="connsiteY1113" fmla="*/ 877988 h 1410879"/>
                  <a:gd name="connsiteX1114" fmla="*/ 134494 w 1502244"/>
                  <a:gd name="connsiteY1114" fmla="*/ 875450 h 1410879"/>
                  <a:gd name="connsiteX1115" fmla="*/ 131957 w 1502244"/>
                  <a:gd name="connsiteY1115" fmla="*/ 872913 h 1410879"/>
                  <a:gd name="connsiteX1116" fmla="*/ 129419 w 1502244"/>
                  <a:gd name="connsiteY1116" fmla="*/ 870375 h 1410879"/>
                  <a:gd name="connsiteX1117" fmla="*/ 126881 w 1502244"/>
                  <a:gd name="connsiteY1117" fmla="*/ 867837 h 1410879"/>
                  <a:gd name="connsiteX1118" fmla="*/ 126881 w 1502244"/>
                  <a:gd name="connsiteY1118" fmla="*/ 865300 h 1410879"/>
                  <a:gd name="connsiteX1119" fmla="*/ 121806 w 1502244"/>
                  <a:gd name="connsiteY1119" fmla="*/ 865300 h 1410879"/>
                  <a:gd name="connsiteX1120" fmla="*/ 121806 w 1502244"/>
                  <a:gd name="connsiteY1120" fmla="*/ 862762 h 1410879"/>
                  <a:gd name="connsiteX1121" fmla="*/ 114193 w 1502244"/>
                  <a:gd name="connsiteY1121" fmla="*/ 862762 h 1410879"/>
                  <a:gd name="connsiteX1122" fmla="*/ 111656 w 1502244"/>
                  <a:gd name="connsiteY1122" fmla="*/ 865300 h 1410879"/>
                  <a:gd name="connsiteX1123" fmla="*/ 104043 w 1502244"/>
                  <a:gd name="connsiteY1123" fmla="*/ 865300 h 1410879"/>
                  <a:gd name="connsiteX1124" fmla="*/ 104043 w 1502244"/>
                  <a:gd name="connsiteY1124" fmla="*/ 862762 h 1410879"/>
                  <a:gd name="connsiteX1125" fmla="*/ 101505 w 1502244"/>
                  <a:gd name="connsiteY1125" fmla="*/ 862762 h 1410879"/>
                  <a:gd name="connsiteX1126" fmla="*/ 101505 w 1502244"/>
                  <a:gd name="connsiteY1126" fmla="*/ 860224 h 1410879"/>
                  <a:gd name="connsiteX1127" fmla="*/ 98967 w 1502244"/>
                  <a:gd name="connsiteY1127" fmla="*/ 860224 h 1410879"/>
                  <a:gd name="connsiteX1128" fmla="*/ 98967 w 1502244"/>
                  <a:gd name="connsiteY1128" fmla="*/ 857687 h 1410879"/>
                  <a:gd name="connsiteX1129" fmla="*/ 96430 w 1502244"/>
                  <a:gd name="connsiteY1129" fmla="*/ 857687 h 1410879"/>
                  <a:gd name="connsiteX1130" fmla="*/ 96430 w 1502244"/>
                  <a:gd name="connsiteY1130" fmla="*/ 850074 h 1410879"/>
                  <a:gd name="connsiteX1131" fmla="*/ 98967 w 1502244"/>
                  <a:gd name="connsiteY1131" fmla="*/ 850074 h 1410879"/>
                  <a:gd name="connsiteX1132" fmla="*/ 98967 w 1502244"/>
                  <a:gd name="connsiteY1132" fmla="*/ 844999 h 1410879"/>
                  <a:gd name="connsiteX1133" fmla="*/ 101505 w 1502244"/>
                  <a:gd name="connsiteY1133" fmla="*/ 842461 h 1410879"/>
                  <a:gd name="connsiteX1134" fmla="*/ 104043 w 1502244"/>
                  <a:gd name="connsiteY1134" fmla="*/ 839924 h 1410879"/>
                  <a:gd name="connsiteX1135" fmla="*/ 104043 w 1502244"/>
                  <a:gd name="connsiteY1135" fmla="*/ 827235 h 1410879"/>
                  <a:gd name="connsiteX1136" fmla="*/ 101505 w 1502244"/>
                  <a:gd name="connsiteY1136" fmla="*/ 824698 h 1410879"/>
                  <a:gd name="connsiteX1137" fmla="*/ 98967 w 1502244"/>
                  <a:gd name="connsiteY1137" fmla="*/ 824698 h 1410879"/>
                  <a:gd name="connsiteX1138" fmla="*/ 98967 w 1502244"/>
                  <a:gd name="connsiteY1138" fmla="*/ 822160 h 1410879"/>
                  <a:gd name="connsiteX1139" fmla="*/ 96430 w 1502244"/>
                  <a:gd name="connsiteY1139" fmla="*/ 822160 h 1410879"/>
                  <a:gd name="connsiteX1140" fmla="*/ 96430 w 1502244"/>
                  <a:gd name="connsiteY1140" fmla="*/ 819622 h 1410879"/>
                  <a:gd name="connsiteX1141" fmla="*/ 93892 w 1502244"/>
                  <a:gd name="connsiteY1141" fmla="*/ 819622 h 1410879"/>
                  <a:gd name="connsiteX1142" fmla="*/ 91355 w 1502244"/>
                  <a:gd name="connsiteY1142" fmla="*/ 817085 h 1410879"/>
                  <a:gd name="connsiteX1143" fmla="*/ 86279 w 1502244"/>
                  <a:gd name="connsiteY1143" fmla="*/ 817085 h 1410879"/>
                  <a:gd name="connsiteX1144" fmla="*/ 86279 w 1502244"/>
                  <a:gd name="connsiteY1144" fmla="*/ 814547 h 1410879"/>
                  <a:gd name="connsiteX1145" fmla="*/ 81204 w 1502244"/>
                  <a:gd name="connsiteY1145" fmla="*/ 814547 h 1410879"/>
                  <a:gd name="connsiteX1146" fmla="*/ 78667 w 1502244"/>
                  <a:gd name="connsiteY1146" fmla="*/ 812010 h 1410879"/>
                  <a:gd name="connsiteX1147" fmla="*/ 68516 w 1502244"/>
                  <a:gd name="connsiteY1147" fmla="*/ 812010 h 1410879"/>
                  <a:gd name="connsiteX1148" fmla="*/ 65978 w 1502244"/>
                  <a:gd name="connsiteY1148" fmla="*/ 814547 h 1410879"/>
                  <a:gd name="connsiteX1149" fmla="*/ 60903 w 1502244"/>
                  <a:gd name="connsiteY1149" fmla="*/ 814547 h 1410879"/>
                  <a:gd name="connsiteX1150" fmla="*/ 60903 w 1502244"/>
                  <a:gd name="connsiteY1150" fmla="*/ 817085 h 1410879"/>
                  <a:gd name="connsiteX1151" fmla="*/ 55828 w 1502244"/>
                  <a:gd name="connsiteY1151" fmla="*/ 817085 h 1410879"/>
                  <a:gd name="connsiteX1152" fmla="*/ 55828 w 1502244"/>
                  <a:gd name="connsiteY1152" fmla="*/ 819622 h 1410879"/>
                  <a:gd name="connsiteX1153" fmla="*/ 43140 w 1502244"/>
                  <a:gd name="connsiteY1153" fmla="*/ 819622 h 1410879"/>
                  <a:gd name="connsiteX1154" fmla="*/ 43140 w 1502244"/>
                  <a:gd name="connsiteY1154" fmla="*/ 817085 h 1410879"/>
                  <a:gd name="connsiteX1155" fmla="*/ 40602 w 1502244"/>
                  <a:gd name="connsiteY1155" fmla="*/ 817085 h 1410879"/>
                  <a:gd name="connsiteX1156" fmla="*/ 40602 w 1502244"/>
                  <a:gd name="connsiteY1156" fmla="*/ 814547 h 1410879"/>
                  <a:gd name="connsiteX1157" fmla="*/ 38064 w 1502244"/>
                  <a:gd name="connsiteY1157" fmla="*/ 814547 h 1410879"/>
                  <a:gd name="connsiteX1158" fmla="*/ 38064 w 1502244"/>
                  <a:gd name="connsiteY1158" fmla="*/ 812010 h 1410879"/>
                  <a:gd name="connsiteX1159" fmla="*/ 35527 w 1502244"/>
                  <a:gd name="connsiteY1159" fmla="*/ 812010 h 1410879"/>
                  <a:gd name="connsiteX1160" fmla="*/ 35527 w 1502244"/>
                  <a:gd name="connsiteY1160" fmla="*/ 806934 h 1410879"/>
                  <a:gd name="connsiteX1161" fmla="*/ 32989 w 1502244"/>
                  <a:gd name="connsiteY1161" fmla="*/ 804396 h 1410879"/>
                  <a:gd name="connsiteX1162" fmla="*/ 32989 w 1502244"/>
                  <a:gd name="connsiteY1162" fmla="*/ 799321 h 1410879"/>
                  <a:gd name="connsiteX1163" fmla="*/ 30452 w 1502244"/>
                  <a:gd name="connsiteY1163" fmla="*/ 796784 h 1410879"/>
                  <a:gd name="connsiteX1164" fmla="*/ 30452 w 1502244"/>
                  <a:gd name="connsiteY1164" fmla="*/ 794246 h 1410879"/>
                  <a:gd name="connsiteX1165" fmla="*/ 27914 w 1502244"/>
                  <a:gd name="connsiteY1165" fmla="*/ 794246 h 1410879"/>
                  <a:gd name="connsiteX1166" fmla="*/ 25376 w 1502244"/>
                  <a:gd name="connsiteY1166" fmla="*/ 791708 h 1410879"/>
                  <a:gd name="connsiteX1167" fmla="*/ 15226 w 1502244"/>
                  <a:gd name="connsiteY1167" fmla="*/ 791708 h 1410879"/>
                  <a:gd name="connsiteX1168" fmla="*/ 12688 w 1502244"/>
                  <a:gd name="connsiteY1168" fmla="*/ 789171 h 1410879"/>
                  <a:gd name="connsiteX1169" fmla="*/ 7613 w 1502244"/>
                  <a:gd name="connsiteY1169" fmla="*/ 789171 h 1410879"/>
                  <a:gd name="connsiteX1170" fmla="*/ 7613 w 1502244"/>
                  <a:gd name="connsiteY1170" fmla="*/ 786633 h 1410879"/>
                  <a:gd name="connsiteX1171" fmla="*/ 5075 w 1502244"/>
                  <a:gd name="connsiteY1171" fmla="*/ 786633 h 1410879"/>
                  <a:gd name="connsiteX1172" fmla="*/ 5075 w 1502244"/>
                  <a:gd name="connsiteY1172" fmla="*/ 784096 h 1410879"/>
                  <a:gd name="connsiteX1173" fmla="*/ 2538 w 1502244"/>
                  <a:gd name="connsiteY1173" fmla="*/ 784096 h 1410879"/>
                  <a:gd name="connsiteX1174" fmla="*/ 2538 w 1502244"/>
                  <a:gd name="connsiteY1174" fmla="*/ 781558 h 1410879"/>
                  <a:gd name="connsiteX1175" fmla="*/ 0 w 1502244"/>
                  <a:gd name="connsiteY1175" fmla="*/ 779020 h 1410879"/>
                  <a:gd name="connsiteX1176" fmla="*/ 0 w 1502244"/>
                  <a:gd name="connsiteY1176" fmla="*/ 771407 h 1410879"/>
                  <a:gd name="connsiteX1177" fmla="*/ 2538 w 1502244"/>
                  <a:gd name="connsiteY1177" fmla="*/ 771407 h 1410879"/>
                  <a:gd name="connsiteX1178" fmla="*/ 2538 w 1502244"/>
                  <a:gd name="connsiteY1178" fmla="*/ 766332 h 1410879"/>
                  <a:gd name="connsiteX1179" fmla="*/ 5075 w 1502244"/>
                  <a:gd name="connsiteY1179" fmla="*/ 766332 h 1410879"/>
                  <a:gd name="connsiteX1180" fmla="*/ 5075 w 1502244"/>
                  <a:gd name="connsiteY1180" fmla="*/ 761257 h 1410879"/>
                  <a:gd name="connsiteX1181" fmla="*/ 7613 w 1502244"/>
                  <a:gd name="connsiteY1181" fmla="*/ 761257 h 1410879"/>
                  <a:gd name="connsiteX1182" fmla="*/ 7613 w 1502244"/>
                  <a:gd name="connsiteY1182" fmla="*/ 758719 h 1410879"/>
                  <a:gd name="connsiteX1183" fmla="*/ 10151 w 1502244"/>
                  <a:gd name="connsiteY1183" fmla="*/ 758719 h 1410879"/>
                  <a:gd name="connsiteX1184" fmla="*/ 10151 w 1502244"/>
                  <a:gd name="connsiteY1184" fmla="*/ 756182 h 1410879"/>
                  <a:gd name="connsiteX1185" fmla="*/ 12688 w 1502244"/>
                  <a:gd name="connsiteY1185" fmla="*/ 756182 h 1410879"/>
                  <a:gd name="connsiteX1186" fmla="*/ 12688 w 1502244"/>
                  <a:gd name="connsiteY1186" fmla="*/ 751107 h 1410879"/>
                  <a:gd name="connsiteX1187" fmla="*/ 15226 w 1502244"/>
                  <a:gd name="connsiteY1187" fmla="*/ 751107 h 1410879"/>
                  <a:gd name="connsiteX1188" fmla="*/ 15226 w 1502244"/>
                  <a:gd name="connsiteY1188" fmla="*/ 748569 h 1410879"/>
                  <a:gd name="connsiteX1189" fmla="*/ 12688 w 1502244"/>
                  <a:gd name="connsiteY1189" fmla="*/ 748569 h 1410879"/>
                  <a:gd name="connsiteX1190" fmla="*/ 15226 w 1502244"/>
                  <a:gd name="connsiteY1190" fmla="*/ 748569 h 1410879"/>
                  <a:gd name="connsiteX1191" fmla="*/ 17763 w 1502244"/>
                  <a:gd name="connsiteY1191" fmla="*/ 753644 h 1410879"/>
                  <a:gd name="connsiteX1192" fmla="*/ 22839 w 1502244"/>
                  <a:gd name="connsiteY1192" fmla="*/ 758719 h 1410879"/>
                  <a:gd name="connsiteX1193" fmla="*/ 25376 w 1502244"/>
                  <a:gd name="connsiteY1193" fmla="*/ 763795 h 1410879"/>
                  <a:gd name="connsiteX1194" fmla="*/ 30452 w 1502244"/>
                  <a:gd name="connsiteY1194" fmla="*/ 768870 h 1410879"/>
                  <a:gd name="connsiteX1195" fmla="*/ 38064 w 1502244"/>
                  <a:gd name="connsiteY1195" fmla="*/ 771407 h 1410879"/>
                  <a:gd name="connsiteX1196" fmla="*/ 40602 w 1502244"/>
                  <a:gd name="connsiteY1196" fmla="*/ 776483 h 1410879"/>
                  <a:gd name="connsiteX1197" fmla="*/ 48215 w 1502244"/>
                  <a:gd name="connsiteY1197" fmla="*/ 781558 h 1410879"/>
                  <a:gd name="connsiteX1198" fmla="*/ 55828 w 1502244"/>
                  <a:gd name="connsiteY1198" fmla="*/ 784096 h 1410879"/>
                  <a:gd name="connsiteX1199" fmla="*/ 73591 w 1502244"/>
                  <a:gd name="connsiteY1199" fmla="*/ 784096 h 1410879"/>
                  <a:gd name="connsiteX1200" fmla="*/ 81204 w 1502244"/>
                  <a:gd name="connsiteY1200" fmla="*/ 781558 h 1410879"/>
                  <a:gd name="connsiteX1201" fmla="*/ 86279 w 1502244"/>
                  <a:gd name="connsiteY1201" fmla="*/ 773945 h 1410879"/>
                  <a:gd name="connsiteX1202" fmla="*/ 88817 w 1502244"/>
                  <a:gd name="connsiteY1202" fmla="*/ 768870 h 1410879"/>
                  <a:gd name="connsiteX1203" fmla="*/ 91355 w 1502244"/>
                  <a:gd name="connsiteY1203" fmla="*/ 761257 h 1410879"/>
                  <a:gd name="connsiteX1204" fmla="*/ 93892 w 1502244"/>
                  <a:gd name="connsiteY1204" fmla="*/ 753644 h 1410879"/>
                  <a:gd name="connsiteX1205" fmla="*/ 91355 w 1502244"/>
                  <a:gd name="connsiteY1205" fmla="*/ 746031 h 1410879"/>
                  <a:gd name="connsiteX1206" fmla="*/ 93892 w 1502244"/>
                  <a:gd name="connsiteY1206" fmla="*/ 738418 h 1410879"/>
                  <a:gd name="connsiteX1207" fmla="*/ 93892 w 1502244"/>
                  <a:gd name="connsiteY1207" fmla="*/ 728268 h 1410879"/>
                  <a:gd name="connsiteX1208" fmla="*/ 88817 w 1502244"/>
                  <a:gd name="connsiteY1208" fmla="*/ 720655 h 1410879"/>
                  <a:gd name="connsiteX1209" fmla="*/ 88817 w 1502244"/>
                  <a:gd name="connsiteY1209" fmla="*/ 697816 h 1410879"/>
                  <a:gd name="connsiteX1210" fmla="*/ 91355 w 1502244"/>
                  <a:gd name="connsiteY1210" fmla="*/ 687666 h 1410879"/>
                  <a:gd name="connsiteX1211" fmla="*/ 88817 w 1502244"/>
                  <a:gd name="connsiteY1211" fmla="*/ 674978 h 1410879"/>
                  <a:gd name="connsiteX1212" fmla="*/ 86279 w 1502244"/>
                  <a:gd name="connsiteY1212" fmla="*/ 659752 h 1410879"/>
                  <a:gd name="connsiteX1213" fmla="*/ 81204 w 1502244"/>
                  <a:gd name="connsiteY1213" fmla="*/ 644526 h 1410879"/>
                  <a:gd name="connsiteX1214" fmla="*/ 81204 w 1502244"/>
                  <a:gd name="connsiteY1214" fmla="*/ 629300 h 1410879"/>
                  <a:gd name="connsiteX1215" fmla="*/ 78667 w 1502244"/>
                  <a:gd name="connsiteY1215" fmla="*/ 616612 h 1410879"/>
                  <a:gd name="connsiteX1216" fmla="*/ 73591 w 1502244"/>
                  <a:gd name="connsiteY1216" fmla="*/ 603924 h 1410879"/>
                  <a:gd name="connsiteX1217" fmla="*/ 71054 w 1502244"/>
                  <a:gd name="connsiteY1217" fmla="*/ 596311 h 1410879"/>
                  <a:gd name="connsiteX1218" fmla="*/ 68516 w 1502244"/>
                  <a:gd name="connsiteY1218" fmla="*/ 588698 h 1410879"/>
                  <a:gd name="connsiteX1219" fmla="*/ 71054 w 1502244"/>
                  <a:gd name="connsiteY1219" fmla="*/ 583623 h 1410879"/>
                  <a:gd name="connsiteX1220" fmla="*/ 78667 w 1502244"/>
                  <a:gd name="connsiteY1220" fmla="*/ 583623 h 1410879"/>
                  <a:gd name="connsiteX1221" fmla="*/ 81204 w 1502244"/>
                  <a:gd name="connsiteY1221" fmla="*/ 578548 h 1410879"/>
                  <a:gd name="connsiteX1222" fmla="*/ 83742 w 1502244"/>
                  <a:gd name="connsiteY1222" fmla="*/ 568397 h 1410879"/>
                  <a:gd name="connsiteX1223" fmla="*/ 86279 w 1502244"/>
                  <a:gd name="connsiteY1223" fmla="*/ 555709 h 1410879"/>
                  <a:gd name="connsiteX1224" fmla="*/ 88817 w 1502244"/>
                  <a:gd name="connsiteY1224" fmla="*/ 550634 h 1410879"/>
                  <a:gd name="connsiteX1225" fmla="*/ 98967 w 1502244"/>
                  <a:gd name="connsiteY1225" fmla="*/ 550634 h 1410879"/>
                  <a:gd name="connsiteX1226" fmla="*/ 104043 w 1502244"/>
                  <a:gd name="connsiteY1226" fmla="*/ 548096 h 1410879"/>
                  <a:gd name="connsiteX1227" fmla="*/ 109118 w 1502244"/>
                  <a:gd name="connsiteY1227" fmla="*/ 550634 h 1410879"/>
                  <a:gd name="connsiteX1228" fmla="*/ 114193 w 1502244"/>
                  <a:gd name="connsiteY1228" fmla="*/ 553171 h 1410879"/>
                  <a:gd name="connsiteX1229" fmla="*/ 119269 w 1502244"/>
                  <a:gd name="connsiteY1229" fmla="*/ 553171 h 1410879"/>
                  <a:gd name="connsiteX1230" fmla="*/ 121806 w 1502244"/>
                  <a:gd name="connsiteY1230" fmla="*/ 558247 h 1410879"/>
                  <a:gd name="connsiteX1231" fmla="*/ 129419 w 1502244"/>
                  <a:gd name="connsiteY1231" fmla="*/ 560784 h 1410879"/>
                  <a:gd name="connsiteX1232" fmla="*/ 137032 w 1502244"/>
                  <a:gd name="connsiteY1232" fmla="*/ 558247 h 1410879"/>
                  <a:gd name="connsiteX1233" fmla="*/ 139570 w 1502244"/>
                  <a:gd name="connsiteY1233" fmla="*/ 558247 h 1410879"/>
                  <a:gd name="connsiteX1234" fmla="*/ 142107 w 1502244"/>
                  <a:gd name="connsiteY1234" fmla="*/ 563322 h 1410879"/>
                  <a:gd name="connsiteX1235" fmla="*/ 149720 w 1502244"/>
                  <a:gd name="connsiteY1235" fmla="*/ 563322 h 1410879"/>
                  <a:gd name="connsiteX1236" fmla="*/ 149720 w 1502244"/>
                  <a:gd name="connsiteY1236" fmla="*/ 553171 h 1410879"/>
                  <a:gd name="connsiteX1237" fmla="*/ 152258 w 1502244"/>
                  <a:gd name="connsiteY1237" fmla="*/ 548096 h 1410879"/>
                  <a:gd name="connsiteX1238" fmla="*/ 154795 w 1502244"/>
                  <a:gd name="connsiteY1238" fmla="*/ 548096 h 1410879"/>
                  <a:gd name="connsiteX1239" fmla="*/ 157333 w 1502244"/>
                  <a:gd name="connsiteY1239" fmla="*/ 553171 h 1410879"/>
                  <a:gd name="connsiteX1240" fmla="*/ 159871 w 1502244"/>
                  <a:gd name="connsiteY1240" fmla="*/ 553171 h 1410879"/>
                  <a:gd name="connsiteX1241" fmla="*/ 167484 w 1502244"/>
                  <a:gd name="connsiteY1241" fmla="*/ 548096 h 1410879"/>
                  <a:gd name="connsiteX1242" fmla="*/ 170021 w 1502244"/>
                  <a:gd name="connsiteY1242" fmla="*/ 548096 h 1410879"/>
                  <a:gd name="connsiteX1243" fmla="*/ 175096 w 1502244"/>
                  <a:gd name="connsiteY1243" fmla="*/ 543021 h 1410879"/>
                  <a:gd name="connsiteX1244" fmla="*/ 177634 w 1502244"/>
                  <a:gd name="connsiteY1244" fmla="*/ 537945 h 1410879"/>
                  <a:gd name="connsiteX1245" fmla="*/ 177634 w 1502244"/>
                  <a:gd name="connsiteY1245" fmla="*/ 532870 h 1410879"/>
                  <a:gd name="connsiteX1246" fmla="*/ 180172 w 1502244"/>
                  <a:gd name="connsiteY1246" fmla="*/ 535408 h 1410879"/>
                  <a:gd name="connsiteX1247" fmla="*/ 182709 w 1502244"/>
                  <a:gd name="connsiteY1247" fmla="*/ 537945 h 1410879"/>
                  <a:gd name="connsiteX1248" fmla="*/ 185247 w 1502244"/>
                  <a:gd name="connsiteY1248" fmla="*/ 537945 h 1410879"/>
                  <a:gd name="connsiteX1249" fmla="*/ 187785 w 1502244"/>
                  <a:gd name="connsiteY1249" fmla="*/ 535408 h 1410879"/>
                  <a:gd name="connsiteX1250" fmla="*/ 185247 w 1502244"/>
                  <a:gd name="connsiteY1250" fmla="*/ 530333 h 1410879"/>
                  <a:gd name="connsiteX1251" fmla="*/ 187785 w 1502244"/>
                  <a:gd name="connsiteY1251" fmla="*/ 527795 h 1410879"/>
                  <a:gd name="connsiteX1252" fmla="*/ 190322 w 1502244"/>
                  <a:gd name="connsiteY1252" fmla="*/ 527795 h 1410879"/>
                  <a:gd name="connsiteX1253" fmla="*/ 190322 w 1502244"/>
                  <a:gd name="connsiteY1253" fmla="*/ 530333 h 1410879"/>
                  <a:gd name="connsiteX1254" fmla="*/ 192860 w 1502244"/>
                  <a:gd name="connsiteY1254" fmla="*/ 532870 h 1410879"/>
                  <a:gd name="connsiteX1255" fmla="*/ 195397 w 1502244"/>
                  <a:gd name="connsiteY1255" fmla="*/ 532870 h 1410879"/>
                  <a:gd name="connsiteX1256" fmla="*/ 195397 w 1502244"/>
                  <a:gd name="connsiteY1256" fmla="*/ 525257 h 1410879"/>
                  <a:gd name="connsiteX1257" fmla="*/ 197935 w 1502244"/>
                  <a:gd name="connsiteY1257" fmla="*/ 525257 h 1410879"/>
                  <a:gd name="connsiteX1258" fmla="*/ 197935 w 1502244"/>
                  <a:gd name="connsiteY1258" fmla="*/ 532870 h 1410879"/>
                  <a:gd name="connsiteX1259" fmla="*/ 200473 w 1502244"/>
                  <a:gd name="connsiteY1259" fmla="*/ 537945 h 1410879"/>
                  <a:gd name="connsiteX1260" fmla="*/ 200473 w 1502244"/>
                  <a:gd name="connsiteY1260" fmla="*/ 560784 h 1410879"/>
                  <a:gd name="connsiteX1261" fmla="*/ 203010 w 1502244"/>
                  <a:gd name="connsiteY1261" fmla="*/ 565859 h 1410879"/>
                  <a:gd name="connsiteX1262" fmla="*/ 203010 w 1502244"/>
                  <a:gd name="connsiteY1262" fmla="*/ 588698 h 1410879"/>
                  <a:gd name="connsiteX1263" fmla="*/ 208086 w 1502244"/>
                  <a:gd name="connsiteY1263" fmla="*/ 593773 h 1410879"/>
                  <a:gd name="connsiteX1264" fmla="*/ 213161 w 1502244"/>
                  <a:gd name="connsiteY1264" fmla="*/ 601386 h 1410879"/>
                  <a:gd name="connsiteX1265" fmla="*/ 220774 w 1502244"/>
                  <a:gd name="connsiteY1265" fmla="*/ 603924 h 1410879"/>
                  <a:gd name="connsiteX1266" fmla="*/ 228387 w 1502244"/>
                  <a:gd name="connsiteY1266" fmla="*/ 608999 h 1410879"/>
                  <a:gd name="connsiteX1267" fmla="*/ 241075 w 1502244"/>
                  <a:gd name="connsiteY1267" fmla="*/ 611537 h 1410879"/>
                  <a:gd name="connsiteX1268" fmla="*/ 251225 w 1502244"/>
                  <a:gd name="connsiteY1268" fmla="*/ 611537 h 1410879"/>
                  <a:gd name="connsiteX1269" fmla="*/ 261376 w 1502244"/>
                  <a:gd name="connsiteY1269" fmla="*/ 614074 h 1410879"/>
                  <a:gd name="connsiteX1270" fmla="*/ 268989 w 1502244"/>
                  <a:gd name="connsiteY1270" fmla="*/ 621687 h 1410879"/>
                  <a:gd name="connsiteX1271" fmla="*/ 276602 w 1502244"/>
                  <a:gd name="connsiteY1271" fmla="*/ 624225 h 1410879"/>
                  <a:gd name="connsiteX1272" fmla="*/ 284214 w 1502244"/>
                  <a:gd name="connsiteY1272" fmla="*/ 631838 h 1410879"/>
                  <a:gd name="connsiteX1273" fmla="*/ 294365 w 1502244"/>
                  <a:gd name="connsiteY1273" fmla="*/ 634376 h 1410879"/>
                  <a:gd name="connsiteX1274" fmla="*/ 304516 w 1502244"/>
                  <a:gd name="connsiteY1274" fmla="*/ 636913 h 1410879"/>
                  <a:gd name="connsiteX1275" fmla="*/ 312128 w 1502244"/>
                  <a:gd name="connsiteY1275" fmla="*/ 639451 h 1410879"/>
                  <a:gd name="connsiteX1276" fmla="*/ 314666 w 1502244"/>
                  <a:gd name="connsiteY1276" fmla="*/ 641988 h 1410879"/>
                  <a:gd name="connsiteX1277" fmla="*/ 319741 w 1502244"/>
                  <a:gd name="connsiteY1277" fmla="*/ 644526 h 1410879"/>
                  <a:gd name="connsiteX1278" fmla="*/ 324817 w 1502244"/>
                  <a:gd name="connsiteY1278" fmla="*/ 647064 h 1410879"/>
                  <a:gd name="connsiteX1279" fmla="*/ 329892 w 1502244"/>
                  <a:gd name="connsiteY1279" fmla="*/ 641988 h 1410879"/>
                  <a:gd name="connsiteX1280" fmla="*/ 334967 w 1502244"/>
                  <a:gd name="connsiteY1280" fmla="*/ 634376 h 1410879"/>
                  <a:gd name="connsiteX1281" fmla="*/ 342580 w 1502244"/>
                  <a:gd name="connsiteY1281" fmla="*/ 626762 h 1410879"/>
                  <a:gd name="connsiteX1282" fmla="*/ 350193 w 1502244"/>
                  <a:gd name="connsiteY1282" fmla="*/ 621687 h 1410879"/>
                  <a:gd name="connsiteX1283" fmla="*/ 355268 w 1502244"/>
                  <a:gd name="connsiteY1283" fmla="*/ 621687 h 1410879"/>
                  <a:gd name="connsiteX1284" fmla="*/ 360343 w 1502244"/>
                  <a:gd name="connsiteY1284" fmla="*/ 619150 h 1410879"/>
                  <a:gd name="connsiteX1285" fmla="*/ 362881 w 1502244"/>
                  <a:gd name="connsiteY1285" fmla="*/ 616612 h 1410879"/>
                  <a:gd name="connsiteX1286" fmla="*/ 367956 w 1502244"/>
                  <a:gd name="connsiteY1286" fmla="*/ 614074 h 1410879"/>
                  <a:gd name="connsiteX1287" fmla="*/ 373031 w 1502244"/>
                  <a:gd name="connsiteY1287" fmla="*/ 611537 h 1410879"/>
                  <a:gd name="connsiteX1288" fmla="*/ 375569 w 1502244"/>
                  <a:gd name="connsiteY1288" fmla="*/ 608999 h 1410879"/>
                  <a:gd name="connsiteX1289" fmla="*/ 375569 w 1502244"/>
                  <a:gd name="connsiteY1289" fmla="*/ 601386 h 1410879"/>
                  <a:gd name="connsiteX1290" fmla="*/ 380644 w 1502244"/>
                  <a:gd name="connsiteY1290" fmla="*/ 601386 h 1410879"/>
                  <a:gd name="connsiteX1291" fmla="*/ 383182 w 1502244"/>
                  <a:gd name="connsiteY1291" fmla="*/ 598849 h 1410879"/>
                  <a:gd name="connsiteX1292" fmla="*/ 385720 w 1502244"/>
                  <a:gd name="connsiteY1292" fmla="*/ 596311 h 1410879"/>
                  <a:gd name="connsiteX1293" fmla="*/ 388257 w 1502244"/>
                  <a:gd name="connsiteY1293" fmla="*/ 593773 h 1410879"/>
                  <a:gd name="connsiteX1294" fmla="*/ 388257 w 1502244"/>
                  <a:gd name="connsiteY1294" fmla="*/ 591236 h 1410879"/>
                  <a:gd name="connsiteX1295" fmla="*/ 385720 w 1502244"/>
                  <a:gd name="connsiteY1295" fmla="*/ 588698 h 1410879"/>
                  <a:gd name="connsiteX1296" fmla="*/ 383182 w 1502244"/>
                  <a:gd name="connsiteY1296" fmla="*/ 586161 h 1410879"/>
                  <a:gd name="connsiteX1297" fmla="*/ 380644 w 1502244"/>
                  <a:gd name="connsiteY1297" fmla="*/ 581085 h 1410879"/>
                  <a:gd name="connsiteX1298" fmla="*/ 378107 w 1502244"/>
                  <a:gd name="connsiteY1298" fmla="*/ 581085 h 1410879"/>
                  <a:gd name="connsiteX1299" fmla="*/ 375569 w 1502244"/>
                  <a:gd name="connsiteY1299" fmla="*/ 576010 h 1410879"/>
                  <a:gd name="connsiteX1300" fmla="*/ 375569 w 1502244"/>
                  <a:gd name="connsiteY1300" fmla="*/ 573473 h 1410879"/>
                  <a:gd name="connsiteX1301" fmla="*/ 373031 w 1502244"/>
                  <a:gd name="connsiteY1301" fmla="*/ 570935 h 1410879"/>
                  <a:gd name="connsiteX1302" fmla="*/ 373031 w 1502244"/>
                  <a:gd name="connsiteY1302" fmla="*/ 568397 h 1410879"/>
                  <a:gd name="connsiteX1303" fmla="*/ 378107 w 1502244"/>
                  <a:gd name="connsiteY1303" fmla="*/ 560784 h 1410879"/>
                  <a:gd name="connsiteX1304" fmla="*/ 385720 w 1502244"/>
                  <a:gd name="connsiteY1304" fmla="*/ 550634 h 1410879"/>
                  <a:gd name="connsiteX1305" fmla="*/ 390795 w 1502244"/>
                  <a:gd name="connsiteY1305" fmla="*/ 540483 h 1410879"/>
                  <a:gd name="connsiteX1306" fmla="*/ 395870 w 1502244"/>
                  <a:gd name="connsiteY1306" fmla="*/ 532870 h 1410879"/>
                  <a:gd name="connsiteX1307" fmla="*/ 400945 w 1502244"/>
                  <a:gd name="connsiteY1307" fmla="*/ 527795 h 1410879"/>
                  <a:gd name="connsiteX1308" fmla="*/ 403483 w 1502244"/>
                  <a:gd name="connsiteY1308" fmla="*/ 520182 h 1410879"/>
                  <a:gd name="connsiteX1309" fmla="*/ 403483 w 1502244"/>
                  <a:gd name="connsiteY1309" fmla="*/ 507494 h 1410879"/>
                  <a:gd name="connsiteX1310" fmla="*/ 408558 w 1502244"/>
                  <a:gd name="connsiteY1310" fmla="*/ 502419 h 1410879"/>
                  <a:gd name="connsiteX1311" fmla="*/ 413634 w 1502244"/>
                  <a:gd name="connsiteY1311" fmla="*/ 499881 h 1410879"/>
                  <a:gd name="connsiteX1312" fmla="*/ 416171 w 1502244"/>
                  <a:gd name="connsiteY1312" fmla="*/ 487193 h 1410879"/>
                  <a:gd name="connsiteX1313" fmla="*/ 411096 w 1502244"/>
                  <a:gd name="connsiteY1313" fmla="*/ 484656 h 1410879"/>
                  <a:gd name="connsiteX1314" fmla="*/ 406021 w 1502244"/>
                  <a:gd name="connsiteY1314" fmla="*/ 482118 h 1410879"/>
                  <a:gd name="connsiteX1315" fmla="*/ 400945 w 1502244"/>
                  <a:gd name="connsiteY1315" fmla="*/ 479580 h 1410879"/>
                  <a:gd name="connsiteX1316" fmla="*/ 393332 w 1502244"/>
                  <a:gd name="connsiteY1316" fmla="*/ 479580 h 1410879"/>
                  <a:gd name="connsiteX1317" fmla="*/ 388257 w 1502244"/>
                  <a:gd name="connsiteY1317" fmla="*/ 484656 h 1410879"/>
                  <a:gd name="connsiteX1318" fmla="*/ 385720 w 1502244"/>
                  <a:gd name="connsiteY1318" fmla="*/ 487193 h 1410879"/>
                  <a:gd name="connsiteX1319" fmla="*/ 380644 w 1502244"/>
                  <a:gd name="connsiteY1319" fmla="*/ 484656 h 1410879"/>
                  <a:gd name="connsiteX1320" fmla="*/ 378107 w 1502244"/>
                  <a:gd name="connsiteY1320" fmla="*/ 479580 h 1410879"/>
                  <a:gd name="connsiteX1321" fmla="*/ 375569 w 1502244"/>
                  <a:gd name="connsiteY1321" fmla="*/ 474505 h 1410879"/>
                  <a:gd name="connsiteX1322" fmla="*/ 373031 w 1502244"/>
                  <a:gd name="connsiteY1322" fmla="*/ 471967 h 1410879"/>
                  <a:gd name="connsiteX1323" fmla="*/ 365418 w 1502244"/>
                  <a:gd name="connsiteY1323" fmla="*/ 471967 h 1410879"/>
                  <a:gd name="connsiteX1324" fmla="*/ 360343 w 1502244"/>
                  <a:gd name="connsiteY1324" fmla="*/ 477042 h 1410879"/>
                  <a:gd name="connsiteX1325" fmla="*/ 357806 w 1502244"/>
                  <a:gd name="connsiteY1325" fmla="*/ 484656 h 1410879"/>
                  <a:gd name="connsiteX1326" fmla="*/ 352730 w 1502244"/>
                  <a:gd name="connsiteY1326" fmla="*/ 487193 h 1410879"/>
                  <a:gd name="connsiteX1327" fmla="*/ 345117 w 1502244"/>
                  <a:gd name="connsiteY1327" fmla="*/ 484656 h 1410879"/>
                  <a:gd name="connsiteX1328" fmla="*/ 337505 w 1502244"/>
                  <a:gd name="connsiteY1328" fmla="*/ 484656 h 1410879"/>
                  <a:gd name="connsiteX1329" fmla="*/ 332429 w 1502244"/>
                  <a:gd name="connsiteY1329" fmla="*/ 477042 h 1410879"/>
                  <a:gd name="connsiteX1330" fmla="*/ 332429 w 1502244"/>
                  <a:gd name="connsiteY1330" fmla="*/ 474505 h 1410879"/>
                  <a:gd name="connsiteX1331" fmla="*/ 337505 w 1502244"/>
                  <a:gd name="connsiteY1331" fmla="*/ 466892 h 1410879"/>
                  <a:gd name="connsiteX1332" fmla="*/ 342580 w 1502244"/>
                  <a:gd name="connsiteY1332" fmla="*/ 461817 h 1410879"/>
                  <a:gd name="connsiteX1333" fmla="*/ 345117 w 1502244"/>
                  <a:gd name="connsiteY1333" fmla="*/ 456742 h 1410879"/>
                  <a:gd name="connsiteX1334" fmla="*/ 345117 w 1502244"/>
                  <a:gd name="connsiteY1334" fmla="*/ 451666 h 1410879"/>
                  <a:gd name="connsiteX1335" fmla="*/ 342580 w 1502244"/>
                  <a:gd name="connsiteY1335" fmla="*/ 444054 h 1410879"/>
                  <a:gd name="connsiteX1336" fmla="*/ 342580 w 1502244"/>
                  <a:gd name="connsiteY1336" fmla="*/ 406000 h 1410879"/>
                  <a:gd name="connsiteX1337" fmla="*/ 347655 w 1502244"/>
                  <a:gd name="connsiteY1337" fmla="*/ 400924 h 1410879"/>
                  <a:gd name="connsiteX1338" fmla="*/ 352730 w 1502244"/>
                  <a:gd name="connsiteY1338" fmla="*/ 398387 h 1410879"/>
                  <a:gd name="connsiteX1339" fmla="*/ 360343 w 1502244"/>
                  <a:gd name="connsiteY1339" fmla="*/ 398387 h 1410879"/>
                  <a:gd name="connsiteX1340" fmla="*/ 365418 w 1502244"/>
                  <a:gd name="connsiteY1340" fmla="*/ 393312 h 1410879"/>
                  <a:gd name="connsiteX1341" fmla="*/ 365418 w 1502244"/>
                  <a:gd name="connsiteY1341" fmla="*/ 385698 h 1410879"/>
                  <a:gd name="connsiteX1342" fmla="*/ 362881 w 1502244"/>
                  <a:gd name="connsiteY1342" fmla="*/ 380623 h 1410879"/>
                  <a:gd name="connsiteX1343" fmla="*/ 355268 w 1502244"/>
                  <a:gd name="connsiteY1343" fmla="*/ 378086 h 1410879"/>
                  <a:gd name="connsiteX1344" fmla="*/ 347655 w 1502244"/>
                  <a:gd name="connsiteY1344" fmla="*/ 378086 h 1410879"/>
                  <a:gd name="connsiteX1345" fmla="*/ 342580 w 1502244"/>
                  <a:gd name="connsiteY1345" fmla="*/ 380623 h 1410879"/>
                  <a:gd name="connsiteX1346" fmla="*/ 337505 w 1502244"/>
                  <a:gd name="connsiteY1346" fmla="*/ 383161 h 1410879"/>
                  <a:gd name="connsiteX1347" fmla="*/ 332429 w 1502244"/>
                  <a:gd name="connsiteY1347" fmla="*/ 380623 h 1410879"/>
                  <a:gd name="connsiteX1348" fmla="*/ 327354 w 1502244"/>
                  <a:gd name="connsiteY1348" fmla="*/ 378086 h 1410879"/>
                  <a:gd name="connsiteX1349" fmla="*/ 324817 w 1502244"/>
                  <a:gd name="connsiteY1349" fmla="*/ 375548 h 1410879"/>
                  <a:gd name="connsiteX1350" fmla="*/ 314666 w 1502244"/>
                  <a:gd name="connsiteY1350" fmla="*/ 375548 h 1410879"/>
                  <a:gd name="connsiteX1351" fmla="*/ 314666 w 1502244"/>
                  <a:gd name="connsiteY1351" fmla="*/ 385698 h 1410879"/>
                  <a:gd name="connsiteX1352" fmla="*/ 309591 w 1502244"/>
                  <a:gd name="connsiteY1352" fmla="*/ 385698 h 1410879"/>
                  <a:gd name="connsiteX1353" fmla="*/ 309591 w 1502244"/>
                  <a:gd name="connsiteY1353" fmla="*/ 383161 h 1410879"/>
                  <a:gd name="connsiteX1354" fmla="*/ 312128 w 1502244"/>
                  <a:gd name="connsiteY1354" fmla="*/ 380623 h 1410879"/>
                  <a:gd name="connsiteX1355" fmla="*/ 312128 w 1502244"/>
                  <a:gd name="connsiteY1355" fmla="*/ 378086 h 1410879"/>
                  <a:gd name="connsiteX1356" fmla="*/ 309591 w 1502244"/>
                  <a:gd name="connsiteY1356" fmla="*/ 375548 h 1410879"/>
                  <a:gd name="connsiteX1357" fmla="*/ 309591 w 1502244"/>
                  <a:gd name="connsiteY1357" fmla="*/ 373010 h 1410879"/>
                  <a:gd name="connsiteX1358" fmla="*/ 307053 w 1502244"/>
                  <a:gd name="connsiteY1358" fmla="*/ 375548 h 1410879"/>
                  <a:gd name="connsiteX1359" fmla="*/ 304516 w 1502244"/>
                  <a:gd name="connsiteY1359" fmla="*/ 375548 h 1410879"/>
                  <a:gd name="connsiteX1360" fmla="*/ 304516 w 1502244"/>
                  <a:gd name="connsiteY1360" fmla="*/ 373010 h 1410879"/>
                  <a:gd name="connsiteX1361" fmla="*/ 301978 w 1502244"/>
                  <a:gd name="connsiteY1361" fmla="*/ 370473 h 1410879"/>
                  <a:gd name="connsiteX1362" fmla="*/ 299440 w 1502244"/>
                  <a:gd name="connsiteY1362" fmla="*/ 373010 h 1410879"/>
                  <a:gd name="connsiteX1363" fmla="*/ 296903 w 1502244"/>
                  <a:gd name="connsiteY1363" fmla="*/ 373010 h 1410879"/>
                  <a:gd name="connsiteX1364" fmla="*/ 296903 w 1502244"/>
                  <a:gd name="connsiteY1364" fmla="*/ 370473 h 1410879"/>
                  <a:gd name="connsiteX1365" fmla="*/ 299440 w 1502244"/>
                  <a:gd name="connsiteY1365" fmla="*/ 367935 h 1410879"/>
                  <a:gd name="connsiteX1366" fmla="*/ 299440 w 1502244"/>
                  <a:gd name="connsiteY1366" fmla="*/ 362860 h 1410879"/>
                  <a:gd name="connsiteX1367" fmla="*/ 296903 w 1502244"/>
                  <a:gd name="connsiteY1367" fmla="*/ 362860 h 1410879"/>
                  <a:gd name="connsiteX1368" fmla="*/ 291827 w 1502244"/>
                  <a:gd name="connsiteY1368" fmla="*/ 365398 h 1410879"/>
                  <a:gd name="connsiteX1369" fmla="*/ 291827 w 1502244"/>
                  <a:gd name="connsiteY1369" fmla="*/ 360322 h 1410879"/>
                  <a:gd name="connsiteX1370" fmla="*/ 296903 w 1502244"/>
                  <a:gd name="connsiteY1370" fmla="*/ 360322 h 1410879"/>
                  <a:gd name="connsiteX1371" fmla="*/ 299440 w 1502244"/>
                  <a:gd name="connsiteY1371" fmla="*/ 355247 h 1410879"/>
                  <a:gd name="connsiteX1372" fmla="*/ 296903 w 1502244"/>
                  <a:gd name="connsiteY1372" fmla="*/ 352709 h 1410879"/>
                  <a:gd name="connsiteX1373" fmla="*/ 294365 w 1502244"/>
                  <a:gd name="connsiteY1373" fmla="*/ 352709 h 1410879"/>
                  <a:gd name="connsiteX1374" fmla="*/ 289290 w 1502244"/>
                  <a:gd name="connsiteY1374" fmla="*/ 347634 h 1410879"/>
                  <a:gd name="connsiteX1375" fmla="*/ 281677 w 1502244"/>
                  <a:gd name="connsiteY1375" fmla="*/ 337484 h 1410879"/>
                  <a:gd name="connsiteX1376" fmla="*/ 274064 w 1502244"/>
                  <a:gd name="connsiteY1376" fmla="*/ 324795 h 1410879"/>
                  <a:gd name="connsiteX1377" fmla="*/ 271526 w 1502244"/>
                  <a:gd name="connsiteY1377" fmla="*/ 319720 h 1410879"/>
                  <a:gd name="connsiteX1378" fmla="*/ 268989 w 1502244"/>
                  <a:gd name="connsiteY1378" fmla="*/ 312107 h 1410879"/>
                  <a:gd name="connsiteX1379" fmla="*/ 271526 w 1502244"/>
                  <a:gd name="connsiteY1379" fmla="*/ 309570 h 1410879"/>
                  <a:gd name="connsiteX1380" fmla="*/ 268989 w 1502244"/>
                  <a:gd name="connsiteY1380" fmla="*/ 307032 h 1410879"/>
                  <a:gd name="connsiteX1381" fmla="*/ 263913 w 1502244"/>
                  <a:gd name="connsiteY1381" fmla="*/ 307032 h 1410879"/>
                  <a:gd name="connsiteX1382" fmla="*/ 261376 w 1502244"/>
                  <a:gd name="connsiteY1382" fmla="*/ 301957 h 1410879"/>
                  <a:gd name="connsiteX1383" fmla="*/ 253763 w 1502244"/>
                  <a:gd name="connsiteY1383" fmla="*/ 294344 h 1410879"/>
                  <a:gd name="connsiteX1384" fmla="*/ 243612 w 1502244"/>
                  <a:gd name="connsiteY1384" fmla="*/ 291806 h 1410879"/>
                  <a:gd name="connsiteX1385" fmla="*/ 235999 w 1502244"/>
                  <a:gd name="connsiteY1385" fmla="*/ 284193 h 1410879"/>
                  <a:gd name="connsiteX1386" fmla="*/ 233462 w 1502244"/>
                  <a:gd name="connsiteY1386" fmla="*/ 274043 h 1410879"/>
                  <a:gd name="connsiteX1387" fmla="*/ 230924 w 1502244"/>
                  <a:gd name="connsiteY1387" fmla="*/ 258817 h 1410879"/>
                  <a:gd name="connsiteX1388" fmla="*/ 228387 w 1502244"/>
                  <a:gd name="connsiteY1388" fmla="*/ 246129 h 1410879"/>
                  <a:gd name="connsiteX1389" fmla="*/ 220774 w 1502244"/>
                  <a:gd name="connsiteY1389" fmla="*/ 243591 h 1410879"/>
                  <a:gd name="connsiteX1390" fmla="*/ 215699 w 1502244"/>
                  <a:gd name="connsiteY1390" fmla="*/ 246129 h 1410879"/>
                  <a:gd name="connsiteX1391" fmla="*/ 205548 w 1502244"/>
                  <a:gd name="connsiteY1391" fmla="*/ 246129 h 1410879"/>
                  <a:gd name="connsiteX1392" fmla="*/ 197935 w 1502244"/>
                  <a:gd name="connsiteY1392" fmla="*/ 248667 h 1410879"/>
                  <a:gd name="connsiteX1393" fmla="*/ 190322 w 1502244"/>
                  <a:gd name="connsiteY1393" fmla="*/ 246129 h 1410879"/>
                  <a:gd name="connsiteX1394" fmla="*/ 182709 w 1502244"/>
                  <a:gd name="connsiteY1394" fmla="*/ 241054 h 1410879"/>
                  <a:gd name="connsiteX1395" fmla="*/ 182709 w 1502244"/>
                  <a:gd name="connsiteY1395" fmla="*/ 238516 h 1410879"/>
                  <a:gd name="connsiteX1396" fmla="*/ 187785 w 1502244"/>
                  <a:gd name="connsiteY1396" fmla="*/ 235978 h 1410879"/>
                  <a:gd name="connsiteX1397" fmla="*/ 195397 w 1502244"/>
                  <a:gd name="connsiteY1397" fmla="*/ 233441 h 1410879"/>
                  <a:gd name="connsiteX1398" fmla="*/ 203010 w 1502244"/>
                  <a:gd name="connsiteY1398" fmla="*/ 228366 h 1410879"/>
                  <a:gd name="connsiteX1399" fmla="*/ 210623 w 1502244"/>
                  <a:gd name="connsiteY1399" fmla="*/ 225828 h 1410879"/>
                  <a:gd name="connsiteX1400" fmla="*/ 215699 w 1502244"/>
                  <a:gd name="connsiteY1400" fmla="*/ 223290 h 1410879"/>
                  <a:gd name="connsiteX1401" fmla="*/ 215699 w 1502244"/>
                  <a:gd name="connsiteY1401" fmla="*/ 220753 h 1410879"/>
                  <a:gd name="connsiteX1402" fmla="*/ 213161 w 1502244"/>
                  <a:gd name="connsiteY1402" fmla="*/ 215678 h 1410879"/>
                  <a:gd name="connsiteX1403" fmla="*/ 208086 w 1502244"/>
                  <a:gd name="connsiteY1403" fmla="*/ 208064 h 1410879"/>
                  <a:gd name="connsiteX1404" fmla="*/ 205548 w 1502244"/>
                  <a:gd name="connsiteY1404" fmla="*/ 202989 h 1410879"/>
                  <a:gd name="connsiteX1405" fmla="*/ 203010 w 1502244"/>
                  <a:gd name="connsiteY1405" fmla="*/ 200452 h 1410879"/>
                  <a:gd name="connsiteX1406" fmla="*/ 203010 w 1502244"/>
                  <a:gd name="connsiteY1406" fmla="*/ 190301 h 1410879"/>
                  <a:gd name="connsiteX1407" fmla="*/ 205548 w 1502244"/>
                  <a:gd name="connsiteY1407" fmla="*/ 180150 h 1410879"/>
                  <a:gd name="connsiteX1408" fmla="*/ 210623 w 1502244"/>
                  <a:gd name="connsiteY1408" fmla="*/ 167462 h 1410879"/>
                  <a:gd name="connsiteX1409" fmla="*/ 213161 w 1502244"/>
                  <a:gd name="connsiteY1409" fmla="*/ 157312 h 1410879"/>
                  <a:gd name="connsiteX1410" fmla="*/ 220774 w 1502244"/>
                  <a:gd name="connsiteY1410" fmla="*/ 142086 h 1410879"/>
                  <a:gd name="connsiteX1411" fmla="*/ 220774 w 1502244"/>
                  <a:gd name="connsiteY1411" fmla="*/ 114183 h 1410879"/>
                  <a:gd name="connsiteX1412" fmla="*/ 223311 w 1502244"/>
                  <a:gd name="connsiteY1412" fmla="*/ 109108 h 1410879"/>
                  <a:gd name="connsiteX1413" fmla="*/ 228387 w 1502244"/>
                  <a:gd name="connsiteY1413" fmla="*/ 101495 h 1410879"/>
                  <a:gd name="connsiteX1414" fmla="*/ 228387 w 1502244"/>
                  <a:gd name="connsiteY1414" fmla="*/ 88807 h 1410879"/>
                  <a:gd name="connsiteX1415" fmla="*/ 233462 w 1502244"/>
                  <a:gd name="connsiteY1415" fmla="*/ 83731 h 1410879"/>
                  <a:gd name="connsiteX1416" fmla="*/ 241075 w 1502244"/>
                  <a:gd name="connsiteY1416" fmla="*/ 78656 h 1410879"/>
                  <a:gd name="connsiteX1417" fmla="*/ 248688 w 1502244"/>
                  <a:gd name="connsiteY1417" fmla="*/ 76118 h 1410879"/>
                  <a:gd name="connsiteX1418" fmla="*/ 256300 w 1502244"/>
                  <a:gd name="connsiteY1418" fmla="*/ 73581 h 1410879"/>
                  <a:gd name="connsiteX1419" fmla="*/ 258838 w 1502244"/>
                  <a:gd name="connsiteY1419" fmla="*/ 68505 h 1410879"/>
                  <a:gd name="connsiteX1420" fmla="*/ 263913 w 1502244"/>
                  <a:gd name="connsiteY1420" fmla="*/ 65968 h 1410879"/>
                  <a:gd name="connsiteX1421" fmla="*/ 268989 w 1502244"/>
                  <a:gd name="connsiteY1421" fmla="*/ 68505 h 1410879"/>
                  <a:gd name="connsiteX1422" fmla="*/ 276602 w 1502244"/>
                  <a:gd name="connsiteY1422" fmla="*/ 76118 h 1410879"/>
                  <a:gd name="connsiteX1423" fmla="*/ 279139 w 1502244"/>
                  <a:gd name="connsiteY1423" fmla="*/ 76118 h 1410879"/>
                  <a:gd name="connsiteX1424" fmla="*/ 281677 w 1502244"/>
                  <a:gd name="connsiteY1424" fmla="*/ 73581 h 1410879"/>
                  <a:gd name="connsiteX1425" fmla="*/ 281677 w 1502244"/>
                  <a:gd name="connsiteY1425" fmla="*/ 68505 h 1410879"/>
                  <a:gd name="connsiteX1426" fmla="*/ 284214 w 1502244"/>
                  <a:gd name="connsiteY1426" fmla="*/ 60893 h 1410879"/>
                  <a:gd name="connsiteX1427" fmla="*/ 289290 w 1502244"/>
                  <a:gd name="connsiteY1427" fmla="*/ 50742 h 1410879"/>
                  <a:gd name="connsiteX1428" fmla="*/ 289290 w 1502244"/>
                  <a:gd name="connsiteY1428" fmla="*/ 35517 h 1410879"/>
                  <a:gd name="connsiteX1429" fmla="*/ 291827 w 1502244"/>
                  <a:gd name="connsiteY1429" fmla="*/ 30441 h 1410879"/>
                  <a:gd name="connsiteX1430" fmla="*/ 337494 w 1502244"/>
                  <a:gd name="connsiteY1430" fmla="*/ 45667 h 1410879"/>
                  <a:gd name="connsiteX1431" fmla="*/ 373010 w 1502244"/>
                  <a:gd name="connsiteY1431" fmla="*/ 0 h 1410879"/>
                  <a:gd name="connsiteX1432" fmla="*/ 373010 w 1502244"/>
                  <a:gd name="connsiteY1432" fmla="*/ 0 h 1410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</a:cxnLst>
                <a:rect l="l" t="t" r="r" b="b"/>
                <a:pathLst>
                  <a:path w="1502244" h="1410879">
                    <a:moveTo>
                      <a:pt x="373074" y="11"/>
                    </a:moveTo>
                    <a:lnTo>
                      <a:pt x="373074" y="2548"/>
                    </a:lnTo>
                    <a:lnTo>
                      <a:pt x="380687" y="5086"/>
                    </a:lnTo>
                    <a:lnTo>
                      <a:pt x="388299" y="7624"/>
                    </a:lnTo>
                    <a:lnTo>
                      <a:pt x="395912" y="10161"/>
                    </a:lnTo>
                    <a:lnTo>
                      <a:pt x="406063" y="12699"/>
                    </a:lnTo>
                    <a:lnTo>
                      <a:pt x="411138" y="17774"/>
                    </a:lnTo>
                    <a:lnTo>
                      <a:pt x="416213" y="22850"/>
                    </a:lnTo>
                    <a:lnTo>
                      <a:pt x="418751" y="30462"/>
                    </a:lnTo>
                    <a:lnTo>
                      <a:pt x="421289" y="33000"/>
                    </a:lnTo>
                    <a:lnTo>
                      <a:pt x="421289" y="38075"/>
                    </a:lnTo>
                    <a:lnTo>
                      <a:pt x="423826" y="45688"/>
                    </a:lnTo>
                    <a:lnTo>
                      <a:pt x="426364" y="50763"/>
                    </a:lnTo>
                    <a:lnTo>
                      <a:pt x="428902" y="55839"/>
                    </a:lnTo>
                    <a:lnTo>
                      <a:pt x="431439" y="58376"/>
                    </a:lnTo>
                    <a:lnTo>
                      <a:pt x="433977" y="60914"/>
                    </a:lnTo>
                    <a:lnTo>
                      <a:pt x="433977" y="76139"/>
                    </a:lnTo>
                    <a:lnTo>
                      <a:pt x="431439" y="81215"/>
                    </a:lnTo>
                    <a:lnTo>
                      <a:pt x="431439" y="83753"/>
                    </a:lnTo>
                    <a:lnTo>
                      <a:pt x="433977" y="86290"/>
                    </a:lnTo>
                    <a:lnTo>
                      <a:pt x="433977" y="96441"/>
                    </a:lnTo>
                    <a:lnTo>
                      <a:pt x="431439" y="98978"/>
                    </a:lnTo>
                    <a:lnTo>
                      <a:pt x="431439" y="124344"/>
                    </a:lnTo>
                    <a:lnTo>
                      <a:pt x="433977" y="126881"/>
                    </a:lnTo>
                    <a:lnTo>
                      <a:pt x="433977" y="129419"/>
                    </a:lnTo>
                    <a:lnTo>
                      <a:pt x="436514" y="131957"/>
                    </a:lnTo>
                    <a:lnTo>
                      <a:pt x="441590" y="131957"/>
                    </a:lnTo>
                    <a:lnTo>
                      <a:pt x="444127" y="134495"/>
                    </a:lnTo>
                    <a:lnTo>
                      <a:pt x="446665" y="134495"/>
                    </a:lnTo>
                    <a:lnTo>
                      <a:pt x="454278" y="137032"/>
                    </a:lnTo>
                    <a:lnTo>
                      <a:pt x="459353" y="139570"/>
                    </a:lnTo>
                    <a:lnTo>
                      <a:pt x="461891" y="142107"/>
                    </a:lnTo>
                    <a:lnTo>
                      <a:pt x="464428" y="144645"/>
                    </a:lnTo>
                    <a:lnTo>
                      <a:pt x="466966" y="147183"/>
                    </a:lnTo>
                    <a:lnTo>
                      <a:pt x="469504" y="147183"/>
                    </a:lnTo>
                    <a:lnTo>
                      <a:pt x="474579" y="149720"/>
                    </a:lnTo>
                    <a:lnTo>
                      <a:pt x="479654" y="152258"/>
                    </a:lnTo>
                    <a:lnTo>
                      <a:pt x="482192" y="154795"/>
                    </a:lnTo>
                    <a:lnTo>
                      <a:pt x="484729" y="154795"/>
                    </a:lnTo>
                    <a:lnTo>
                      <a:pt x="494880" y="149720"/>
                    </a:lnTo>
                    <a:lnTo>
                      <a:pt x="510106" y="149720"/>
                    </a:lnTo>
                    <a:lnTo>
                      <a:pt x="512643" y="147183"/>
                    </a:lnTo>
                    <a:lnTo>
                      <a:pt x="515181" y="144645"/>
                    </a:lnTo>
                    <a:lnTo>
                      <a:pt x="517719" y="147183"/>
                    </a:lnTo>
                    <a:lnTo>
                      <a:pt x="517719" y="144645"/>
                    </a:lnTo>
                    <a:lnTo>
                      <a:pt x="520256" y="144645"/>
                    </a:lnTo>
                    <a:lnTo>
                      <a:pt x="522794" y="142107"/>
                    </a:lnTo>
                    <a:lnTo>
                      <a:pt x="522794" y="139570"/>
                    </a:lnTo>
                    <a:lnTo>
                      <a:pt x="525332" y="139570"/>
                    </a:lnTo>
                    <a:lnTo>
                      <a:pt x="525332" y="137032"/>
                    </a:lnTo>
                    <a:lnTo>
                      <a:pt x="527869" y="142107"/>
                    </a:lnTo>
                    <a:lnTo>
                      <a:pt x="527869" y="159860"/>
                    </a:lnTo>
                    <a:lnTo>
                      <a:pt x="522794" y="162398"/>
                    </a:lnTo>
                    <a:lnTo>
                      <a:pt x="515181" y="172548"/>
                    </a:lnTo>
                    <a:lnTo>
                      <a:pt x="512643" y="175086"/>
                    </a:lnTo>
                    <a:lnTo>
                      <a:pt x="512643" y="208064"/>
                    </a:lnTo>
                    <a:lnTo>
                      <a:pt x="510106" y="220753"/>
                    </a:lnTo>
                    <a:lnTo>
                      <a:pt x="510106" y="233441"/>
                    </a:lnTo>
                    <a:lnTo>
                      <a:pt x="507568" y="238516"/>
                    </a:lnTo>
                    <a:lnTo>
                      <a:pt x="502493" y="243591"/>
                    </a:lnTo>
                    <a:lnTo>
                      <a:pt x="502493" y="246129"/>
                    </a:lnTo>
                    <a:lnTo>
                      <a:pt x="497418" y="248667"/>
                    </a:lnTo>
                    <a:lnTo>
                      <a:pt x="494880" y="251204"/>
                    </a:lnTo>
                    <a:lnTo>
                      <a:pt x="492342" y="256279"/>
                    </a:lnTo>
                    <a:lnTo>
                      <a:pt x="489805" y="256279"/>
                    </a:lnTo>
                    <a:lnTo>
                      <a:pt x="487267" y="258817"/>
                    </a:lnTo>
                    <a:lnTo>
                      <a:pt x="487267" y="261355"/>
                    </a:lnTo>
                    <a:lnTo>
                      <a:pt x="482192" y="268967"/>
                    </a:lnTo>
                    <a:lnTo>
                      <a:pt x="479654" y="274043"/>
                    </a:lnTo>
                    <a:lnTo>
                      <a:pt x="477116" y="281656"/>
                    </a:lnTo>
                    <a:lnTo>
                      <a:pt x="474579" y="289269"/>
                    </a:lnTo>
                    <a:lnTo>
                      <a:pt x="472041" y="291806"/>
                    </a:lnTo>
                    <a:lnTo>
                      <a:pt x="464428" y="299419"/>
                    </a:lnTo>
                    <a:lnTo>
                      <a:pt x="461891" y="304495"/>
                    </a:lnTo>
                    <a:lnTo>
                      <a:pt x="459353" y="309570"/>
                    </a:lnTo>
                    <a:lnTo>
                      <a:pt x="456815" y="312107"/>
                    </a:lnTo>
                    <a:lnTo>
                      <a:pt x="456815" y="317183"/>
                    </a:lnTo>
                    <a:lnTo>
                      <a:pt x="454278" y="319720"/>
                    </a:lnTo>
                    <a:lnTo>
                      <a:pt x="454278" y="322258"/>
                    </a:lnTo>
                    <a:lnTo>
                      <a:pt x="451740" y="327333"/>
                    </a:lnTo>
                    <a:lnTo>
                      <a:pt x="449203" y="329871"/>
                    </a:lnTo>
                    <a:lnTo>
                      <a:pt x="449203" y="332408"/>
                    </a:lnTo>
                    <a:lnTo>
                      <a:pt x="446665" y="334946"/>
                    </a:lnTo>
                    <a:lnTo>
                      <a:pt x="446665" y="337484"/>
                    </a:lnTo>
                    <a:lnTo>
                      <a:pt x="449203" y="345096"/>
                    </a:lnTo>
                    <a:lnTo>
                      <a:pt x="451740" y="347634"/>
                    </a:lnTo>
                    <a:lnTo>
                      <a:pt x="454278" y="352709"/>
                    </a:lnTo>
                    <a:lnTo>
                      <a:pt x="456815" y="357785"/>
                    </a:lnTo>
                    <a:lnTo>
                      <a:pt x="461891" y="362860"/>
                    </a:lnTo>
                    <a:lnTo>
                      <a:pt x="464428" y="365398"/>
                    </a:lnTo>
                    <a:lnTo>
                      <a:pt x="466966" y="370473"/>
                    </a:lnTo>
                    <a:lnTo>
                      <a:pt x="469504" y="370473"/>
                    </a:lnTo>
                    <a:lnTo>
                      <a:pt x="472041" y="373010"/>
                    </a:lnTo>
                    <a:lnTo>
                      <a:pt x="479654" y="375548"/>
                    </a:lnTo>
                    <a:lnTo>
                      <a:pt x="479654" y="380623"/>
                    </a:lnTo>
                    <a:lnTo>
                      <a:pt x="482192" y="383161"/>
                    </a:lnTo>
                    <a:lnTo>
                      <a:pt x="482192" y="390774"/>
                    </a:lnTo>
                    <a:lnTo>
                      <a:pt x="479654" y="395849"/>
                    </a:lnTo>
                    <a:lnTo>
                      <a:pt x="479654" y="400924"/>
                    </a:lnTo>
                    <a:lnTo>
                      <a:pt x="484729" y="403462"/>
                    </a:lnTo>
                    <a:lnTo>
                      <a:pt x="487267" y="406000"/>
                    </a:lnTo>
                    <a:lnTo>
                      <a:pt x="489805" y="408537"/>
                    </a:lnTo>
                    <a:lnTo>
                      <a:pt x="492342" y="413612"/>
                    </a:lnTo>
                    <a:lnTo>
                      <a:pt x="494880" y="416150"/>
                    </a:lnTo>
                    <a:lnTo>
                      <a:pt x="497418" y="418688"/>
                    </a:lnTo>
                    <a:lnTo>
                      <a:pt x="499955" y="421225"/>
                    </a:lnTo>
                    <a:lnTo>
                      <a:pt x="505030" y="423763"/>
                    </a:lnTo>
                    <a:lnTo>
                      <a:pt x="507568" y="423763"/>
                    </a:lnTo>
                    <a:lnTo>
                      <a:pt x="507568" y="436451"/>
                    </a:lnTo>
                    <a:lnTo>
                      <a:pt x="510106" y="438989"/>
                    </a:lnTo>
                    <a:lnTo>
                      <a:pt x="512643" y="441526"/>
                    </a:lnTo>
                    <a:lnTo>
                      <a:pt x="515181" y="444064"/>
                    </a:lnTo>
                    <a:lnTo>
                      <a:pt x="517719" y="446602"/>
                    </a:lnTo>
                    <a:lnTo>
                      <a:pt x="520256" y="449139"/>
                    </a:lnTo>
                    <a:lnTo>
                      <a:pt x="522794" y="451677"/>
                    </a:lnTo>
                    <a:lnTo>
                      <a:pt x="525332" y="459290"/>
                    </a:lnTo>
                    <a:lnTo>
                      <a:pt x="527869" y="464365"/>
                    </a:lnTo>
                    <a:lnTo>
                      <a:pt x="527869" y="466903"/>
                    </a:lnTo>
                    <a:lnTo>
                      <a:pt x="530407" y="469440"/>
                    </a:lnTo>
                    <a:lnTo>
                      <a:pt x="530407" y="471978"/>
                    </a:lnTo>
                    <a:lnTo>
                      <a:pt x="532944" y="474515"/>
                    </a:lnTo>
                    <a:lnTo>
                      <a:pt x="532944" y="471978"/>
                    </a:lnTo>
                    <a:lnTo>
                      <a:pt x="535482" y="469440"/>
                    </a:lnTo>
                    <a:lnTo>
                      <a:pt x="535482" y="466903"/>
                    </a:lnTo>
                    <a:lnTo>
                      <a:pt x="538020" y="464365"/>
                    </a:lnTo>
                    <a:lnTo>
                      <a:pt x="538020" y="454215"/>
                    </a:lnTo>
                    <a:lnTo>
                      <a:pt x="535482" y="451677"/>
                    </a:lnTo>
                    <a:lnTo>
                      <a:pt x="535482" y="449139"/>
                    </a:lnTo>
                    <a:lnTo>
                      <a:pt x="532944" y="444064"/>
                    </a:lnTo>
                    <a:lnTo>
                      <a:pt x="530407" y="441526"/>
                    </a:lnTo>
                    <a:lnTo>
                      <a:pt x="530407" y="438989"/>
                    </a:lnTo>
                    <a:lnTo>
                      <a:pt x="532944" y="436451"/>
                    </a:lnTo>
                    <a:lnTo>
                      <a:pt x="535482" y="436451"/>
                    </a:lnTo>
                    <a:lnTo>
                      <a:pt x="538020" y="438989"/>
                    </a:lnTo>
                    <a:lnTo>
                      <a:pt x="538020" y="441526"/>
                    </a:lnTo>
                    <a:lnTo>
                      <a:pt x="540557" y="441526"/>
                    </a:lnTo>
                    <a:lnTo>
                      <a:pt x="540557" y="444064"/>
                    </a:lnTo>
                    <a:lnTo>
                      <a:pt x="540557" y="441526"/>
                    </a:lnTo>
                    <a:lnTo>
                      <a:pt x="543095" y="441526"/>
                    </a:lnTo>
                    <a:lnTo>
                      <a:pt x="543095" y="438989"/>
                    </a:lnTo>
                    <a:lnTo>
                      <a:pt x="548170" y="438989"/>
                    </a:lnTo>
                    <a:lnTo>
                      <a:pt x="550708" y="441526"/>
                    </a:lnTo>
                    <a:lnTo>
                      <a:pt x="555783" y="444064"/>
                    </a:lnTo>
                    <a:lnTo>
                      <a:pt x="558321" y="446602"/>
                    </a:lnTo>
                    <a:lnTo>
                      <a:pt x="560858" y="446602"/>
                    </a:lnTo>
                    <a:lnTo>
                      <a:pt x="563396" y="449139"/>
                    </a:lnTo>
                    <a:lnTo>
                      <a:pt x="571009" y="449139"/>
                    </a:lnTo>
                    <a:lnTo>
                      <a:pt x="573546" y="451677"/>
                    </a:lnTo>
                    <a:lnTo>
                      <a:pt x="573546" y="456752"/>
                    </a:lnTo>
                    <a:lnTo>
                      <a:pt x="576084" y="461827"/>
                    </a:lnTo>
                    <a:lnTo>
                      <a:pt x="578622" y="464365"/>
                    </a:lnTo>
                    <a:lnTo>
                      <a:pt x="583697" y="466903"/>
                    </a:lnTo>
                    <a:lnTo>
                      <a:pt x="588772" y="469440"/>
                    </a:lnTo>
                    <a:lnTo>
                      <a:pt x="596385" y="469440"/>
                    </a:lnTo>
                    <a:lnTo>
                      <a:pt x="598923" y="471978"/>
                    </a:lnTo>
                    <a:lnTo>
                      <a:pt x="601460" y="471978"/>
                    </a:lnTo>
                    <a:lnTo>
                      <a:pt x="603998" y="474515"/>
                    </a:lnTo>
                    <a:lnTo>
                      <a:pt x="611611" y="474515"/>
                    </a:lnTo>
                    <a:lnTo>
                      <a:pt x="614149" y="471978"/>
                    </a:lnTo>
                    <a:lnTo>
                      <a:pt x="616686" y="471978"/>
                    </a:lnTo>
                    <a:lnTo>
                      <a:pt x="619224" y="469440"/>
                    </a:lnTo>
                    <a:lnTo>
                      <a:pt x="621761" y="466903"/>
                    </a:lnTo>
                    <a:lnTo>
                      <a:pt x="621761" y="459290"/>
                    </a:lnTo>
                    <a:lnTo>
                      <a:pt x="624299" y="461827"/>
                    </a:lnTo>
                    <a:lnTo>
                      <a:pt x="626837" y="461827"/>
                    </a:lnTo>
                    <a:lnTo>
                      <a:pt x="631912" y="459290"/>
                    </a:lnTo>
                    <a:lnTo>
                      <a:pt x="631912" y="456752"/>
                    </a:lnTo>
                    <a:lnTo>
                      <a:pt x="636987" y="456752"/>
                    </a:lnTo>
                    <a:lnTo>
                      <a:pt x="636987" y="454215"/>
                    </a:lnTo>
                    <a:lnTo>
                      <a:pt x="644600" y="454215"/>
                    </a:lnTo>
                    <a:lnTo>
                      <a:pt x="647138" y="456752"/>
                    </a:lnTo>
                    <a:lnTo>
                      <a:pt x="649675" y="456752"/>
                    </a:lnTo>
                    <a:lnTo>
                      <a:pt x="654750" y="459290"/>
                    </a:lnTo>
                    <a:lnTo>
                      <a:pt x="659826" y="464365"/>
                    </a:lnTo>
                    <a:lnTo>
                      <a:pt x="662363" y="466903"/>
                    </a:lnTo>
                    <a:lnTo>
                      <a:pt x="662363" y="469440"/>
                    </a:lnTo>
                    <a:lnTo>
                      <a:pt x="667439" y="471978"/>
                    </a:lnTo>
                    <a:lnTo>
                      <a:pt x="690267" y="471978"/>
                    </a:lnTo>
                    <a:lnTo>
                      <a:pt x="695342" y="469440"/>
                    </a:lnTo>
                    <a:lnTo>
                      <a:pt x="702955" y="469440"/>
                    </a:lnTo>
                    <a:lnTo>
                      <a:pt x="705492" y="466903"/>
                    </a:lnTo>
                    <a:lnTo>
                      <a:pt x="710568" y="464365"/>
                    </a:lnTo>
                    <a:lnTo>
                      <a:pt x="713105" y="464365"/>
                    </a:lnTo>
                    <a:lnTo>
                      <a:pt x="715643" y="461827"/>
                    </a:lnTo>
                    <a:lnTo>
                      <a:pt x="718181" y="459290"/>
                    </a:lnTo>
                    <a:lnTo>
                      <a:pt x="718181" y="438989"/>
                    </a:lnTo>
                    <a:lnTo>
                      <a:pt x="715643" y="438989"/>
                    </a:lnTo>
                    <a:lnTo>
                      <a:pt x="715643" y="436451"/>
                    </a:lnTo>
                    <a:lnTo>
                      <a:pt x="720718" y="436451"/>
                    </a:lnTo>
                    <a:lnTo>
                      <a:pt x="723256" y="438989"/>
                    </a:lnTo>
                    <a:lnTo>
                      <a:pt x="725793" y="441526"/>
                    </a:lnTo>
                    <a:lnTo>
                      <a:pt x="728331" y="441526"/>
                    </a:lnTo>
                    <a:lnTo>
                      <a:pt x="733406" y="444064"/>
                    </a:lnTo>
                    <a:lnTo>
                      <a:pt x="746095" y="444064"/>
                    </a:lnTo>
                    <a:lnTo>
                      <a:pt x="751170" y="446602"/>
                    </a:lnTo>
                    <a:lnTo>
                      <a:pt x="756245" y="449139"/>
                    </a:lnTo>
                    <a:lnTo>
                      <a:pt x="761320" y="454215"/>
                    </a:lnTo>
                    <a:lnTo>
                      <a:pt x="768933" y="459290"/>
                    </a:lnTo>
                    <a:lnTo>
                      <a:pt x="776546" y="461827"/>
                    </a:lnTo>
                    <a:lnTo>
                      <a:pt x="784159" y="471978"/>
                    </a:lnTo>
                    <a:lnTo>
                      <a:pt x="786697" y="479591"/>
                    </a:lnTo>
                    <a:lnTo>
                      <a:pt x="786697" y="482129"/>
                    </a:lnTo>
                    <a:lnTo>
                      <a:pt x="789234" y="484666"/>
                    </a:lnTo>
                    <a:lnTo>
                      <a:pt x="791772" y="487203"/>
                    </a:lnTo>
                    <a:lnTo>
                      <a:pt x="794309" y="489741"/>
                    </a:lnTo>
                    <a:lnTo>
                      <a:pt x="799385" y="492279"/>
                    </a:lnTo>
                    <a:lnTo>
                      <a:pt x="804460" y="489741"/>
                    </a:lnTo>
                    <a:lnTo>
                      <a:pt x="809535" y="489741"/>
                    </a:lnTo>
                    <a:lnTo>
                      <a:pt x="814610" y="487203"/>
                    </a:lnTo>
                    <a:lnTo>
                      <a:pt x="817148" y="484666"/>
                    </a:lnTo>
                    <a:lnTo>
                      <a:pt x="822223" y="479591"/>
                    </a:lnTo>
                    <a:lnTo>
                      <a:pt x="824761" y="474515"/>
                    </a:lnTo>
                    <a:lnTo>
                      <a:pt x="824761" y="471978"/>
                    </a:lnTo>
                    <a:lnTo>
                      <a:pt x="827299" y="464365"/>
                    </a:lnTo>
                    <a:lnTo>
                      <a:pt x="832374" y="456752"/>
                    </a:lnTo>
                    <a:lnTo>
                      <a:pt x="834911" y="451677"/>
                    </a:lnTo>
                    <a:lnTo>
                      <a:pt x="837449" y="446602"/>
                    </a:lnTo>
                    <a:lnTo>
                      <a:pt x="839987" y="438989"/>
                    </a:lnTo>
                    <a:lnTo>
                      <a:pt x="842524" y="433913"/>
                    </a:lnTo>
                    <a:lnTo>
                      <a:pt x="845062" y="431376"/>
                    </a:lnTo>
                    <a:lnTo>
                      <a:pt x="847600" y="428838"/>
                    </a:lnTo>
                    <a:lnTo>
                      <a:pt x="850137" y="428838"/>
                    </a:lnTo>
                    <a:lnTo>
                      <a:pt x="857750" y="423763"/>
                    </a:lnTo>
                    <a:lnTo>
                      <a:pt x="867901" y="421225"/>
                    </a:lnTo>
                    <a:lnTo>
                      <a:pt x="875514" y="413612"/>
                    </a:lnTo>
                    <a:lnTo>
                      <a:pt x="883127" y="406000"/>
                    </a:lnTo>
                    <a:lnTo>
                      <a:pt x="890739" y="398387"/>
                    </a:lnTo>
                    <a:lnTo>
                      <a:pt x="895815" y="388236"/>
                    </a:lnTo>
                    <a:lnTo>
                      <a:pt x="900890" y="378086"/>
                    </a:lnTo>
                    <a:lnTo>
                      <a:pt x="903427" y="375548"/>
                    </a:lnTo>
                    <a:lnTo>
                      <a:pt x="905965" y="370473"/>
                    </a:lnTo>
                    <a:lnTo>
                      <a:pt x="911040" y="365398"/>
                    </a:lnTo>
                    <a:lnTo>
                      <a:pt x="918653" y="360322"/>
                    </a:lnTo>
                    <a:lnTo>
                      <a:pt x="923728" y="357785"/>
                    </a:lnTo>
                    <a:lnTo>
                      <a:pt x="928804" y="352709"/>
                    </a:lnTo>
                    <a:lnTo>
                      <a:pt x="938954" y="342559"/>
                    </a:lnTo>
                    <a:lnTo>
                      <a:pt x="946567" y="337484"/>
                    </a:lnTo>
                    <a:lnTo>
                      <a:pt x="951642" y="334946"/>
                    </a:lnTo>
                    <a:lnTo>
                      <a:pt x="954180" y="332408"/>
                    </a:lnTo>
                    <a:lnTo>
                      <a:pt x="956718" y="329871"/>
                    </a:lnTo>
                    <a:lnTo>
                      <a:pt x="961793" y="327333"/>
                    </a:lnTo>
                    <a:lnTo>
                      <a:pt x="961793" y="324795"/>
                    </a:lnTo>
                    <a:lnTo>
                      <a:pt x="1004922" y="324795"/>
                    </a:lnTo>
                    <a:lnTo>
                      <a:pt x="1017610" y="322258"/>
                    </a:lnTo>
                    <a:lnTo>
                      <a:pt x="1022686" y="322258"/>
                    </a:lnTo>
                    <a:lnTo>
                      <a:pt x="1040438" y="324795"/>
                    </a:lnTo>
                    <a:lnTo>
                      <a:pt x="1073417" y="324795"/>
                    </a:lnTo>
                    <a:lnTo>
                      <a:pt x="1078492" y="322258"/>
                    </a:lnTo>
                    <a:lnTo>
                      <a:pt x="1086105" y="324795"/>
                    </a:lnTo>
                    <a:lnTo>
                      <a:pt x="1088643" y="322258"/>
                    </a:lnTo>
                    <a:lnTo>
                      <a:pt x="1091180" y="319720"/>
                    </a:lnTo>
                    <a:lnTo>
                      <a:pt x="1091180" y="312107"/>
                    </a:lnTo>
                    <a:lnTo>
                      <a:pt x="1088643" y="307032"/>
                    </a:lnTo>
                    <a:lnTo>
                      <a:pt x="1091180" y="304495"/>
                    </a:lnTo>
                    <a:lnTo>
                      <a:pt x="1093718" y="301957"/>
                    </a:lnTo>
                    <a:lnTo>
                      <a:pt x="1098793" y="301957"/>
                    </a:lnTo>
                    <a:lnTo>
                      <a:pt x="1103868" y="294344"/>
                    </a:lnTo>
                    <a:lnTo>
                      <a:pt x="1108944" y="291806"/>
                    </a:lnTo>
                    <a:lnTo>
                      <a:pt x="1116557" y="289269"/>
                    </a:lnTo>
                    <a:lnTo>
                      <a:pt x="1124169" y="284193"/>
                    </a:lnTo>
                    <a:lnTo>
                      <a:pt x="1131782" y="279118"/>
                    </a:lnTo>
                    <a:lnTo>
                      <a:pt x="1134320" y="274043"/>
                    </a:lnTo>
                    <a:lnTo>
                      <a:pt x="1134320" y="268967"/>
                    </a:lnTo>
                    <a:lnTo>
                      <a:pt x="1139395" y="263892"/>
                    </a:lnTo>
                    <a:lnTo>
                      <a:pt x="1141933" y="261355"/>
                    </a:lnTo>
                    <a:lnTo>
                      <a:pt x="1144470" y="258817"/>
                    </a:lnTo>
                    <a:lnTo>
                      <a:pt x="1157159" y="258817"/>
                    </a:lnTo>
                    <a:lnTo>
                      <a:pt x="1164772" y="256279"/>
                    </a:lnTo>
                    <a:lnTo>
                      <a:pt x="1164772" y="253742"/>
                    </a:lnTo>
                    <a:lnTo>
                      <a:pt x="1179997" y="253742"/>
                    </a:lnTo>
                    <a:lnTo>
                      <a:pt x="1182535" y="251204"/>
                    </a:lnTo>
                    <a:lnTo>
                      <a:pt x="1192685" y="251204"/>
                    </a:lnTo>
                    <a:lnTo>
                      <a:pt x="1192685" y="253742"/>
                    </a:lnTo>
                    <a:lnTo>
                      <a:pt x="1190148" y="256279"/>
                    </a:lnTo>
                    <a:lnTo>
                      <a:pt x="1187610" y="258817"/>
                    </a:lnTo>
                    <a:lnTo>
                      <a:pt x="1187610" y="261355"/>
                    </a:lnTo>
                    <a:lnTo>
                      <a:pt x="1215514" y="261355"/>
                    </a:lnTo>
                    <a:lnTo>
                      <a:pt x="1218051" y="258817"/>
                    </a:lnTo>
                    <a:lnTo>
                      <a:pt x="1223126" y="258817"/>
                    </a:lnTo>
                    <a:lnTo>
                      <a:pt x="1225664" y="256279"/>
                    </a:lnTo>
                    <a:lnTo>
                      <a:pt x="1228202" y="256279"/>
                    </a:lnTo>
                    <a:lnTo>
                      <a:pt x="1228202" y="253742"/>
                    </a:lnTo>
                    <a:lnTo>
                      <a:pt x="1225664" y="253742"/>
                    </a:lnTo>
                    <a:lnTo>
                      <a:pt x="1223126" y="251204"/>
                    </a:lnTo>
                    <a:lnTo>
                      <a:pt x="1223126" y="243591"/>
                    </a:lnTo>
                    <a:lnTo>
                      <a:pt x="1225664" y="241054"/>
                    </a:lnTo>
                    <a:lnTo>
                      <a:pt x="1228202" y="238516"/>
                    </a:lnTo>
                    <a:lnTo>
                      <a:pt x="1235815" y="241054"/>
                    </a:lnTo>
                    <a:lnTo>
                      <a:pt x="1238352" y="238516"/>
                    </a:lnTo>
                    <a:lnTo>
                      <a:pt x="1240890" y="235978"/>
                    </a:lnTo>
                    <a:lnTo>
                      <a:pt x="1243428" y="233441"/>
                    </a:lnTo>
                    <a:lnTo>
                      <a:pt x="1243428" y="223290"/>
                    </a:lnTo>
                    <a:lnTo>
                      <a:pt x="1245965" y="220753"/>
                    </a:lnTo>
                    <a:lnTo>
                      <a:pt x="1243428" y="215678"/>
                    </a:lnTo>
                    <a:lnTo>
                      <a:pt x="1243428" y="208064"/>
                    </a:lnTo>
                    <a:lnTo>
                      <a:pt x="1245965" y="202989"/>
                    </a:lnTo>
                    <a:lnTo>
                      <a:pt x="1245965" y="200452"/>
                    </a:lnTo>
                    <a:lnTo>
                      <a:pt x="1253578" y="200452"/>
                    </a:lnTo>
                    <a:lnTo>
                      <a:pt x="1266266" y="202989"/>
                    </a:lnTo>
                    <a:lnTo>
                      <a:pt x="1281492" y="208064"/>
                    </a:lnTo>
                    <a:lnTo>
                      <a:pt x="1294180" y="210602"/>
                    </a:lnTo>
                    <a:lnTo>
                      <a:pt x="1301793" y="213140"/>
                    </a:lnTo>
                    <a:lnTo>
                      <a:pt x="1304330" y="220753"/>
                    </a:lnTo>
                    <a:lnTo>
                      <a:pt x="1299255" y="225828"/>
                    </a:lnTo>
                    <a:lnTo>
                      <a:pt x="1299255" y="256269"/>
                    </a:lnTo>
                    <a:lnTo>
                      <a:pt x="1306868" y="268957"/>
                    </a:lnTo>
                    <a:lnTo>
                      <a:pt x="1322094" y="274032"/>
                    </a:lnTo>
                    <a:lnTo>
                      <a:pt x="1334782" y="276570"/>
                    </a:lnTo>
                    <a:lnTo>
                      <a:pt x="1350008" y="281645"/>
                    </a:lnTo>
                    <a:lnTo>
                      <a:pt x="1370309" y="294333"/>
                    </a:lnTo>
                    <a:lnTo>
                      <a:pt x="1388062" y="307021"/>
                    </a:lnTo>
                    <a:lnTo>
                      <a:pt x="1398212" y="317172"/>
                    </a:lnTo>
                    <a:lnTo>
                      <a:pt x="1413438" y="322247"/>
                    </a:lnTo>
                    <a:lnTo>
                      <a:pt x="1426126" y="327323"/>
                    </a:lnTo>
                    <a:lnTo>
                      <a:pt x="1418513" y="332398"/>
                    </a:lnTo>
                    <a:lnTo>
                      <a:pt x="1405825" y="345086"/>
                    </a:lnTo>
                    <a:lnTo>
                      <a:pt x="1403288" y="357774"/>
                    </a:lnTo>
                    <a:lnTo>
                      <a:pt x="1408363" y="370462"/>
                    </a:lnTo>
                    <a:lnTo>
                      <a:pt x="1410900" y="378075"/>
                    </a:lnTo>
                    <a:lnTo>
                      <a:pt x="1405825" y="385688"/>
                    </a:lnTo>
                    <a:lnTo>
                      <a:pt x="1395675" y="390763"/>
                    </a:lnTo>
                    <a:lnTo>
                      <a:pt x="1385524" y="393301"/>
                    </a:lnTo>
                    <a:lnTo>
                      <a:pt x="1375374" y="398376"/>
                    </a:lnTo>
                    <a:lnTo>
                      <a:pt x="1367761" y="408527"/>
                    </a:lnTo>
                    <a:lnTo>
                      <a:pt x="1367761" y="416139"/>
                    </a:lnTo>
                    <a:lnTo>
                      <a:pt x="1388051" y="416139"/>
                    </a:lnTo>
                    <a:lnTo>
                      <a:pt x="1398202" y="413602"/>
                    </a:lnTo>
                    <a:lnTo>
                      <a:pt x="1405814" y="418677"/>
                    </a:lnTo>
                    <a:lnTo>
                      <a:pt x="1415965" y="426290"/>
                    </a:lnTo>
                    <a:lnTo>
                      <a:pt x="1423578" y="433903"/>
                    </a:lnTo>
                    <a:lnTo>
                      <a:pt x="1426115" y="441516"/>
                    </a:lnTo>
                    <a:lnTo>
                      <a:pt x="1428653" y="449128"/>
                    </a:lnTo>
                    <a:lnTo>
                      <a:pt x="1423578" y="456742"/>
                    </a:lnTo>
                    <a:lnTo>
                      <a:pt x="1421040" y="461817"/>
                    </a:lnTo>
                    <a:lnTo>
                      <a:pt x="1418503" y="466892"/>
                    </a:lnTo>
                    <a:lnTo>
                      <a:pt x="1415965" y="477042"/>
                    </a:lnTo>
                    <a:lnTo>
                      <a:pt x="1410890" y="487193"/>
                    </a:lnTo>
                    <a:lnTo>
                      <a:pt x="1408352" y="499881"/>
                    </a:lnTo>
                    <a:lnTo>
                      <a:pt x="1405814" y="504956"/>
                    </a:lnTo>
                    <a:lnTo>
                      <a:pt x="1400739" y="512569"/>
                    </a:lnTo>
                    <a:lnTo>
                      <a:pt x="1398202" y="522720"/>
                    </a:lnTo>
                    <a:lnTo>
                      <a:pt x="1398202" y="532870"/>
                    </a:lnTo>
                    <a:lnTo>
                      <a:pt x="1395664" y="545559"/>
                    </a:lnTo>
                    <a:lnTo>
                      <a:pt x="1395664" y="553171"/>
                    </a:lnTo>
                    <a:lnTo>
                      <a:pt x="1403277" y="563322"/>
                    </a:lnTo>
                    <a:lnTo>
                      <a:pt x="1410890" y="573473"/>
                    </a:lnTo>
                    <a:lnTo>
                      <a:pt x="1418503" y="583623"/>
                    </a:lnTo>
                    <a:lnTo>
                      <a:pt x="1418503" y="596311"/>
                    </a:lnTo>
                    <a:lnTo>
                      <a:pt x="1413427" y="603924"/>
                    </a:lnTo>
                    <a:lnTo>
                      <a:pt x="1410890" y="608999"/>
                    </a:lnTo>
                    <a:lnTo>
                      <a:pt x="1408352" y="616612"/>
                    </a:lnTo>
                    <a:lnTo>
                      <a:pt x="1408352" y="626762"/>
                    </a:lnTo>
                    <a:lnTo>
                      <a:pt x="1410890" y="634376"/>
                    </a:lnTo>
                    <a:lnTo>
                      <a:pt x="1413427" y="641988"/>
                    </a:lnTo>
                    <a:lnTo>
                      <a:pt x="1418503" y="652139"/>
                    </a:lnTo>
                    <a:lnTo>
                      <a:pt x="1423578" y="659752"/>
                    </a:lnTo>
                    <a:lnTo>
                      <a:pt x="1436266" y="669902"/>
                    </a:lnTo>
                    <a:lnTo>
                      <a:pt x="1448954" y="680053"/>
                    </a:lnTo>
                    <a:lnTo>
                      <a:pt x="1456567" y="687666"/>
                    </a:lnTo>
                    <a:lnTo>
                      <a:pt x="1461642" y="695279"/>
                    </a:lnTo>
                    <a:lnTo>
                      <a:pt x="1464180" y="705429"/>
                    </a:lnTo>
                    <a:lnTo>
                      <a:pt x="1466718" y="715579"/>
                    </a:lnTo>
                    <a:lnTo>
                      <a:pt x="1471793" y="728268"/>
                    </a:lnTo>
                    <a:lnTo>
                      <a:pt x="1471793" y="735881"/>
                    </a:lnTo>
                    <a:lnTo>
                      <a:pt x="1474331" y="746031"/>
                    </a:lnTo>
                    <a:lnTo>
                      <a:pt x="1474331" y="751107"/>
                    </a:lnTo>
                    <a:lnTo>
                      <a:pt x="1471793" y="756182"/>
                    </a:lnTo>
                    <a:lnTo>
                      <a:pt x="1469255" y="758719"/>
                    </a:lnTo>
                    <a:lnTo>
                      <a:pt x="1466718" y="763795"/>
                    </a:lnTo>
                    <a:lnTo>
                      <a:pt x="1464180" y="766332"/>
                    </a:lnTo>
                    <a:lnTo>
                      <a:pt x="1459105" y="771407"/>
                    </a:lnTo>
                    <a:lnTo>
                      <a:pt x="1456567" y="776483"/>
                    </a:lnTo>
                    <a:lnTo>
                      <a:pt x="1454029" y="784096"/>
                    </a:lnTo>
                    <a:lnTo>
                      <a:pt x="1451492" y="786633"/>
                    </a:lnTo>
                    <a:lnTo>
                      <a:pt x="1451492" y="791708"/>
                    </a:lnTo>
                    <a:lnTo>
                      <a:pt x="1448954" y="794246"/>
                    </a:lnTo>
                    <a:lnTo>
                      <a:pt x="1451492" y="796784"/>
                    </a:lnTo>
                    <a:lnTo>
                      <a:pt x="1456567" y="799321"/>
                    </a:lnTo>
                    <a:lnTo>
                      <a:pt x="1464180" y="799321"/>
                    </a:lnTo>
                    <a:lnTo>
                      <a:pt x="1474331" y="801859"/>
                    </a:lnTo>
                    <a:lnTo>
                      <a:pt x="1481943" y="801859"/>
                    </a:lnTo>
                    <a:lnTo>
                      <a:pt x="1489556" y="804396"/>
                    </a:lnTo>
                    <a:lnTo>
                      <a:pt x="1494632" y="804396"/>
                    </a:lnTo>
                    <a:lnTo>
                      <a:pt x="1494632" y="806934"/>
                    </a:lnTo>
                    <a:lnTo>
                      <a:pt x="1492094" y="809472"/>
                    </a:lnTo>
                    <a:lnTo>
                      <a:pt x="1489556" y="812010"/>
                    </a:lnTo>
                    <a:lnTo>
                      <a:pt x="1489556" y="817085"/>
                    </a:lnTo>
                    <a:lnTo>
                      <a:pt x="1492094" y="819622"/>
                    </a:lnTo>
                    <a:lnTo>
                      <a:pt x="1492094" y="824698"/>
                    </a:lnTo>
                    <a:lnTo>
                      <a:pt x="1489556" y="827235"/>
                    </a:lnTo>
                    <a:lnTo>
                      <a:pt x="1484481" y="829773"/>
                    </a:lnTo>
                    <a:lnTo>
                      <a:pt x="1479406" y="829773"/>
                    </a:lnTo>
                    <a:lnTo>
                      <a:pt x="1474331" y="832310"/>
                    </a:lnTo>
                    <a:lnTo>
                      <a:pt x="1466718" y="834848"/>
                    </a:lnTo>
                    <a:lnTo>
                      <a:pt x="1459105" y="837386"/>
                    </a:lnTo>
                    <a:lnTo>
                      <a:pt x="1456567" y="839924"/>
                    </a:lnTo>
                    <a:lnTo>
                      <a:pt x="1454029" y="847536"/>
                    </a:lnTo>
                    <a:lnTo>
                      <a:pt x="1454029" y="862762"/>
                    </a:lnTo>
                    <a:lnTo>
                      <a:pt x="1456567" y="867837"/>
                    </a:lnTo>
                    <a:lnTo>
                      <a:pt x="1461642" y="872913"/>
                    </a:lnTo>
                    <a:lnTo>
                      <a:pt x="1464180" y="877988"/>
                    </a:lnTo>
                    <a:lnTo>
                      <a:pt x="1469255" y="883063"/>
                    </a:lnTo>
                    <a:lnTo>
                      <a:pt x="1474331" y="890676"/>
                    </a:lnTo>
                    <a:lnTo>
                      <a:pt x="1474331" y="916042"/>
                    </a:lnTo>
                    <a:lnTo>
                      <a:pt x="1479406" y="923654"/>
                    </a:lnTo>
                    <a:lnTo>
                      <a:pt x="1484481" y="928730"/>
                    </a:lnTo>
                    <a:lnTo>
                      <a:pt x="1489556" y="931267"/>
                    </a:lnTo>
                    <a:lnTo>
                      <a:pt x="1492094" y="933805"/>
                    </a:lnTo>
                    <a:lnTo>
                      <a:pt x="1492094" y="949031"/>
                    </a:lnTo>
                    <a:lnTo>
                      <a:pt x="1494632" y="951568"/>
                    </a:lnTo>
                    <a:lnTo>
                      <a:pt x="1497169" y="954106"/>
                    </a:lnTo>
                    <a:lnTo>
                      <a:pt x="1499707" y="959181"/>
                    </a:lnTo>
                    <a:lnTo>
                      <a:pt x="1502244" y="964257"/>
                    </a:lnTo>
                    <a:lnTo>
                      <a:pt x="1502244" y="971869"/>
                    </a:lnTo>
                    <a:lnTo>
                      <a:pt x="1499707" y="974407"/>
                    </a:lnTo>
                    <a:lnTo>
                      <a:pt x="1499707" y="979483"/>
                    </a:lnTo>
                    <a:lnTo>
                      <a:pt x="1497169" y="984557"/>
                    </a:lnTo>
                    <a:lnTo>
                      <a:pt x="1494632" y="987095"/>
                    </a:lnTo>
                    <a:lnTo>
                      <a:pt x="1492094" y="992171"/>
                    </a:lnTo>
                    <a:lnTo>
                      <a:pt x="1487019" y="994708"/>
                    </a:lnTo>
                    <a:lnTo>
                      <a:pt x="1481943" y="997246"/>
                    </a:lnTo>
                    <a:lnTo>
                      <a:pt x="1476868" y="997246"/>
                    </a:lnTo>
                    <a:lnTo>
                      <a:pt x="1471793" y="999783"/>
                    </a:lnTo>
                    <a:lnTo>
                      <a:pt x="1469255" y="1002321"/>
                    </a:lnTo>
                    <a:lnTo>
                      <a:pt x="1464180" y="1004859"/>
                    </a:lnTo>
                    <a:lnTo>
                      <a:pt x="1461642" y="1007396"/>
                    </a:lnTo>
                    <a:lnTo>
                      <a:pt x="1459105" y="1007396"/>
                    </a:lnTo>
                    <a:lnTo>
                      <a:pt x="1454029" y="1009934"/>
                    </a:lnTo>
                    <a:lnTo>
                      <a:pt x="1451492" y="1012471"/>
                    </a:lnTo>
                    <a:lnTo>
                      <a:pt x="1446417" y="1015009"/>
                    </a:lnTo>
                    <a:lnTo>
                      <a:pt x="1443879" y="1017547"/>
                    </a:lnTo>
                    <a:lnTo>
                      <a:pt x="1441341" y="1015009"/>
                    </a:lnTo>
                    <a:lnTo>
                      <a:pt x="1436266" y="1015009"/>
                    </a:lnTo>
                    <a:lnTo>
                      <a:pt x="1436266" y="1020085"/>
                    </a:lnTo>
                    <a:lnTo>
                      <a:pt x="1431191" y="1022622"/>
                    </a:lnTo>
                    <a:lnTo>
                      <a:pt x="1428653" y="1025160"/>
                    </a:lnTo>
                    <a:lnTo>
                      <a:pt x="1426115" y="1027697"/>
                    </a:lnTo>
                    <a:lnTo>
                      <a:pt x="1426115" y="1030235"/>
                    </a:lnTo>
                    <a:lnTo>
                      <a:pt x="1423578" y="1035310"/>
                    </a:lnTo>
                    <a:lnTo>
                      <a:pt x="1421040" y="1042923"/>
                    </a:lnTo>
                    <a:lnTo>
                      <a:pt x="1421040" y="1063224"/>
                    </a:lnTo>
                    <a:lnTo>
                      <a:pt x="1418503" y="1065762"/>
                    </a:lnTo>
                    <a:lnTo>
                      <a:pt x="1418503" y="1070837"/>
                    </a:lnTo>
                    <a:lnTo>
                      <a:pt x="1421040" y="1073374"/>
                    </a:lnTo>
                    <a:lnTo>
                      <a:pt x="1423578" y="1075912"/>
                    </a:lnTo>
                    <a:lnTo>
                      <a:pt x="1423578" y="1078450"/>
                    </a:lnTo>
                    <a:lnTo>
                      <a:pt x="1410890" y="1078450"/>
                    </a:lnTo>
                    <a:lnTo>
                      <a:pt x="1408352" y="1080988"/>
                    </a:lnTo>
                    <a:lnTo>
                      <a:pt x="1405814" y="1083525"/>
                    </a:lnTo>
                    <a:lnTo>
                      <a:pt x="1400739" y="1088600"/>
                    </a:lnTo>
                    <a:lnTo>
                      <a:pt x="1395664" y="1091138"/>
                    </a:lnTo>
                    <a:lnTo>
                      <a:pt x="1390589" y="1093676"/>
                    </a:lnTo>
                    <a:lnTo>
                      <a:pt x="1382976" y="1096213"/>
                    </a:lnTo>
                    <a:lnTo>
                      <a:pt x="1375363" y="1098751"/>
                    </a:lnTo>
                    <a:lnTo>
                      <a:pt x="1362675" y="1098751"/>
                    </a:lnTo>
                    <a:lnTo>
                      <a:pt x="1355062" y="1103826"/>
                    </a:lnTo>
                    <a:lnTo>
                      <a:pt x="1355062" y="1116514"/>
                    </a:lnTo>
                    <a:lnTo>
                      <a:pt x="1352524" y="1121590"/>
                    </a:lnTo>
                    <a:lnTo>
                      <a:pt x="1352524" y="1124127"/>
                    </a:lnTo>
                    <a:lnTo>
                      <a:pt x="1349987" y="1126665"/>
                    </a:lnTo>
                    <a:lnTo>
                      <a:pt x="1347449" y="1126665"/>
                    </a:lnTo>
                    <a:lnTo>
                      <a:pt x="1347449" y="1134278"/>
                    </a:lnTo>
                    <a:lnTo>
                      <a:pt x="1349987" y="1136815"/>
                    </a:lnTo>
                    <a:lnTo>
                      <a:pt x="1349987" y="1141891"/>
                    </a:lnTo>
                    <a:lnTo>
                      <a:pt x="1347449" y="1144428"/>
                    </a:lnTo>
                    <a:lnTo>
                      <a:pt x="1347449" y="1159654"/>
                    </a:lnTo>
                    <a:lnTo>
                      <a:pt x="1334761" y="1159654"/>
                    </a:lnTo>
                    <a:lnTo>
                      <a:pt x="1334761" y="1164729"/>
                    </a:lnTo>
                    <a:lnTo>
                      <a:pt x="1337298" y="1164729"/>
                    </a:lnTo>
                    <a:lnTo>
                      <a:pt x="1339836" y="1167267"/>
                    </a:lnTo>
                    <a:lnTo>
                      <a:pt x="1342374" y="1167267"/>
                    </a:lnTo>
                    <a:lnTo>
                      <a:pt x="1342374" y="1172342"/>
                    </a:lnTo>
                    <a:lnTo>
                      <a:pt x="1337298" y="1172342"/>
                    </a:lnTo>
                    <a:lnTo>
                      <a:pt x="1334761" y="1174880"/>
                    </a:lnTo>
                    <a:lnTo>
                      <a:pt x="1332223" y="1177417"/>
                    </a:lnTo>
                    <a:lnTo>
                      <a:pt x="1329686" y="1182493"/>
                    </a:lnTo>
                    <a:lnTo>
                      <a:pt x="1327148" y="1179955"/>
                    </a:lnTo>
                    <a:lnTo>
                      <a:pt x="1322073" y="1179955"/>
                    </a:lnTo>
                    <a:lnTo>
                      <a:pt x="1319535" y="1177417"/>
                    </a:lnTo>
                    <a:lnTo>
                      <a:pt x="1314460" y="1174880"/>
                    </a:lnTo>
                    <a:lnTo>
                      <a:pt x="1311922" y="1174880"/>
                    </a:lnTo>
                    <a:lnTo>
                      <a:pt x="1306847" y="1177417"/>
                    </a:lnTo>
                    <a:lnTo>
                      <a:pt x="1306847" y="1179955"/>
                    </a:lnTo>
                    <a:lnTo>
                      <a:pt x="1311922" y="1179955"/>
                    </a:lnTo>
                    <a:lnTo>
                      <a:pt x="1316997" y="1182493"/>
                    </a:lnTo>
                    <a:lnTo>
                      <a:pt x="1319535" y="1182493"/>
                    </a:lnTo>
                    <a:lnTo>
                      <a:pt x="1319535" y="1185030"/>
                    </a:lnTo>
                    <a:lnTo>
                      <a:pt x="1316997" y="1187568"/>
                    </a:lnTo>
                    <a:lnTo>
                      <a:pt x="1314460" y="1185030"/>
                    </a:lnTo>
                    <a:lnTo>
                      <a:pt x="1311922" y="1185030"/>
                    </a:lnTo>
                    <a:lnTo>
                      <a:pt x="1311922" y="1195181"/>
                    </a:lnTo>
                    <a:lnTo>
                      <a:pt x="1301772" y="1195181"/>
                    </a:lnTo>
                    <a:lnTo>
                      <a:pt x="1301772" y="1197719"/>
                    </a:lnTo>
                    <a:lnTo>
                      <a:pt x="1304309" y="1200256"/>
                    </a:lnTo>
                    <a:lnTo>
                      <a:pt x="1306847" y="1200256"/>
                    </a:lnTo>
                    <a:lnTo>
                      <a:pt x="1309385" y="1202794"/>
                    </a:lnTo>
                    <a:lnTo>
                      <a:pt x="1309385" y="1207869"/>
                    </a:lnTo>
                    <a:lnTo>
                      <a:pt x="1304309" y="1207869"/>
                    </a:lnTo>
                    <a:lnTo>
                      <a:pt x="1301772" y="1205331"/>
                    </a:lnTo>
                    <a:lnTo>
                      <a:pt x="1299234" y="1207869"/>
                    </a:lnTo>
                    <a:lnTo>
                      <a:pt x="1299234" y="1210407"/>
                    </a:lnTo>
                    <a:lnTo>
                      <a:pt x="1296697" y="1215482"/>
                    </a:lnTo>
                    <a:lnTo>
                      <a:pt x="1294159" y="1218019"/>
                    </a:lnTo>
                    <a:lnTo>
                      <a:pt x="1289084" y="1218019"/>
                    </a:lnTo>
                    <a:lnTo>
                      <a:pt x="1286546" y="1220557"/>
                    </a:lnTo>
                    <a:lnTo>
                      <a:pt x="1284008" y="1223095"/>
                    </a:lnTo>
                    <a:lnTo>
                      <a:pt x="1284008" y="1225632"/>
                    </a:lnTo>
                    <a:lnTo>
                      <a:pt x="1286546" y="1228170"/>
                    </a:lnTo>
                    <a:lnTo>
                      <a:pt x="1289084" y="1230708"/>
                    </a:lnTo>
                    <a:lnTo>
                      <a:pt x="1291621" y="1235783"/>
                    </a:lnTo>
                    <a:lnTo>
                      <a:pt x="1296697" y="1240858"/>
                    </a:lnTo>
                    <a:lnTo>
                      <a:pt x="1301772" y="1251009"/>
                    </a:lnTo>
                    <a:lnTo>
                      <a:pt x="1306847" y="1263697"/>
                    </a:lnTo>
                    <a:lnTo>
                      <a:pt x="1311922" y="1271310"/>
                    </a:lnTo>
                    <a:lnTo>
                      <a:pt x="1316997" y="1281460"/>
                    </a:lnTo>
                    <a:lnTo>
                      <a:pt x="1322073" y="1286536"/>
                    </a:lnTo>
                    <a:lnTo>
                      <a:pt x="1324610" y="1289073"/>
                    </a:lnTo>
                    <a:lnTo>
                      <a:pt x="1327148" y="1296686"/>
                    </a:lnTo>
                    <a:lnTo>
                      <a:pt x="1329686" y="1301761"/>
                    </a:lnTo>
                    <a:lnTo>
                      <a:pt x="1329686" y="1309374"/>
                    </a:lnTo>
                    <a:lnTo>
                      <a:pt x="1332223" y="1316987"/>
                    </a:lnTo>
                    <a:lnTo>
                      <a:pt x="1334761" y="1322062"/>
                    </a:lnTo>
                    <a:lnTo>
                      <a:pt x="1334761" y="1329675"/>
                    </a:lnTo>
                    <a:lnTo>
                      <a:pt x="1337298" y="1332213"/>
                    </a:lnTo>
                    <a:lnTo>
                      <a:pt x="1339836" y="1337288"/>
                    </a:lnTo>
                    <a:lnTo>
                      <a:pt x="1339836" y="1339826"/>
                    </a:lnTo>
                    <a:lnTo>
                      <a:pt x="1337298" y="1344901"/>
                    </a:lnTo>
                    <a:lnTo>
                      <a:pt x="1332223" y="1349976"/>
                    </a:lnTo>
                    <a:lnTo>
                      <a:pt x="1329686" y="1355051"/>
                    </a:lnTo>
                    <a:lnTo>
                      <a:pt x="1327148" y="1360127"/>
                    </a:lnTo>
                    <a:lnTo>
                      <a:pt x="1314460" y="1367739"/>
                    </a:lnTo>
                    <a:lnTo>
                      <a:pt x="1301772" y="1367739"/>
                    </a:lnTo>
                    <a:lnTo>
                      <a:pt x="1299234" y="1370277"/>
                    </a:lnTo>
                    <a:lnTo>
                      <a:pt x="1294159" y="1370277"/>
                    </a:lnTo>
                    <a:lnTo>
                      <a:pt x="1286546" y="1377890"/>
                    </a:lnTo>
                    <a:lnTo>
                      <a:pt x="1273858" y="1390578"/>
                    </a:lnTo>
                    <a:lnTo>
                      <a:pt x="1266245" y="1398191"/>
                    </a:lnTo>
                    <a:lnTo>
                      <a:pt x="1251019" y="1398191"/>
                    </a:lnTo>
                    <a:lnTo>
                      <a:pt x="1243406" y="1400729"/>
                    </a:lnTo>
                    <a:lnTo>
                      <a:pt x="1238331" y="1398191"/>
                    </a:lnTo>
                    <a:lnTo>
                      <a:pt x="1228180" y="1398191"/>
                    </a:lnTo>
                    <a:lnTo>
                      <a:pt x="1223105" y="1400729"/>
                    </a:lnTo>
                    <a:lnTo>
                      <a:pt x="1218030" y="1403266"/>
                    </a:lnTo>
                    <a:lnTo>
                      <a:pt x="1212955" y="1405804"/>
                    </a:lnTo>
                    <a:lnTo>
                      <a:pt x="1207880" y="1403266"/>
                    </a:lnTo>
                    <a:lnTo>
                      <a:pt x="1202804" y="1403266"/>
                    </a:lnTo>
                    <a:lnTo>
                      <a:pt x="1200267" y="1405804"/>
                    </a:lnTo>
                    <a:lnTo>
                      <a:pt x="1197729" y="1405804"/>
                    </a:lnTo>
                    <a:lnTo>
                      <a:pt x="1190116" y="1410879"/>
                    </a:lnTo>
                    <a:lnTo>
                      <a:pt x="1164750" y="1410879"/>
                    </a:lnTo>
                    <a:lnTo>
                      <a:pt x="1164750" y="1408342"/>
                    </a:lnTo>
                    <a:lnTo>
                      <a:pt x="1172363" y="1408342"/>
                    </a:lnTo>
                    <a:lnTo>
                      <a:pt x="1174901" y="1405804"/>
                    </a:lnTo>
                    <a:lnTo>
                      <a:pt x="1182514" y="1405804"/>
                    </a:lnTo>
                    <a:lnTo>
                      <a:pt x="1185051" y="1403266"/>
                    </a:lnTo>
                    <a:lnTo>
                      <a:pt x="1187589" y="1403266"/>
                    </a:lnTo>
                    <a:lnTo>
                      <a:pt x="1190127" y="1400729"/>
                    </a:lnTo>
                    <a:lnTo>
                      <a:pt x="1192664" y="1400729"/>
                    </a:lnTo>
                    <a:lnTo>
                      <a:pt x="1192664" y="1398191"/>
                    </a:lnTo>
                    <a:lnTo>
                      <a:pt x="1195202" y="1398191"/>
                    </a:lnTo>
                    <a:lnTo>
                      <a:pt x="1197740" y="1395653"/>
                    </a:lnTo>
                    <a:lnTo>
                      <a:pt x="1200277" y="1393116"/>
                    </a:lnTo>
                    <a:lnTo>
                      <a:pt x="1202815" y="1393116"/>
                    </a:lnTo>
                    <a:lnTo>
                      <a:pt x="1205352" y="1390578"/>
                    </a:lnTo>
                    <a:lnTo>
                      <a:pt x="1207890" y="1388041"/>
                    </a:lnTo>
                    <a:lnTo>
                      <a:pt x="1210428" y="1388041"/>
                    </a:lnTo>
                    <a:lnTo>
                      <a:pt x="1210428" y="1385503"/>
                    </a:lnTo>
                    <a:lnTo>
                      <a:pt x="1212965" y="1382965"/>
                    </a:lnTo>
                    <a:lnTo>
                      <a:pt x="1215503" y="1382965"/>
                    </a:lnTo>
                    <a:lnTo>
                      <a:pt x="1215503" y="1377890"/>
                    </a:lnTo>
                    <a:lnTo>
                      <a:pt x="1200277" y="1377890"/>
                    </a:lnTo>
                    <a:lnTo>
                      <a:pt x="1197740" y="1375353"/>
                    </a:lnTo>
                    <a:lnTo>
                      <a:pt x="1190127" y="1375353"/>
                    </a:lnTo>
                    <a:lnTo>
                      <a:pt x="1187589" y="1372815"/>
                    </a:lnTo>
                    <a:lnTo>
                      <a:pt x="1182514" y="1372815"/>
                    </a:lnTo>
                    <a:lnTo>
                      <a:pt x="1179976" y="1370277"/>
                    </a:lnTo>
                    <a:lnTo>
                      <a:pt x="1177438" y="1370277"/>
                    </a:lnTo>
                    <a:lnTo>
                      <a:pt x="1174901" y="1367739"/>
                    </a:lnTo>
                    <a:lnTo>
                      <a:pt x="1169826" y="1367739"/>
                    </a:lnTo>
                    <a:lnTo>
                      <a:pt x="1169826" y="1365202"/>
                    </a:lnTo>
                    <a:lnTo>
                      <a:pt x="1162213" y="1365202"/>
                    </a:lnTo>
                    <a:lnTo>
                      <a:pt x="1162213" y="1362664"/>
                    </a:lnTo>
                    <a:lnTo>
                      <a:pt x="1154600" y="1362664"/>
                    </a:lnTo>
                    <a:lnTo>
                      <a:pt x="1152062" y="1360127"/>
                    </a:lnTo>
                    <a:lnTo>
                      <a:pt x="1149525" y="1360127"/>
                    </a:lnTo>
                    <a:lnTo>
                      <a:pt x="1146987" y="1357589"/>
                    </a:lnTo>
                    <a:lnTo>
                      <a:pt x="1141912" y="1357589"/>
                    </a:lnTo>
                    <a:lnTo>
                      <a:pt x="1141912" y="1355051"/>
                    </a:lnTo>
                    <a:lnTo>
                      <a:pt x="1136837" y="1355051"/>
                    </a:lnTo>
                    <a:lnTo>
                      <a:pt x="1136837" y="1352514"/>
                    </a:lnTo>
                    <a:lnTo>
                      <a:pt x="1101320" y="1352514"/>
                    </a:lnTo>
                    <a:lnTo>
                      <a:pt x="1098783" y="1349976"/>
                    </a:lnTo>
                    <a:lnTo>
                      <a:pt x="1093707" y="1349976"/>
                    </a:lnTo>
                    <a:lnTo>
                      <a:pt x="1093707" y="1347439"/>
                    </a:lnTo>
                    <a:lnTo>
                      <a:pt x="1091170" y="1347439"/>
                    </a:lnTo>
                    <a:lnTo>
                      <a:pt x="1091170" y="1344901"/>
                    </a:lnTo>
                    <a:lnTo>
                      <a:pt x="1088632" y="1342363"/>
                    </a:lnTo>
                    <a:lnTo>
                      <a:pt x="1088632" y="1329675"/>
                    </a:lnTo>
                    <a:lnTo>
                      <a:pt x="1086094" y="1329675"/>
                    </a:lnTo>
                    <a:lnTo>
                      <a:pt x="1086094" y="1327137"/>
                    </a:lnTo>
                    <a:lnTo>
                      <a:pt x="1083557" y="1324600"/>
                    </a:lnTo>
                    <a:lnTo>
                      <a:pt x="1083557" y="1322062"/>
                    </a:lnTo>
                    <a:lnTo>
                      <a:pt x="1081019" y="1319525"/>
                    </a:lnTo>
                    <a:lnTo>
                      <a:pt x="1081019" y="1316987"/>
                    </a:lnTo>
                    <a:lnTo>
                      <a:pt x="1078482" y="1314449"/>
                    </a:lnTo>
                    <a:lnTo>
                      <a:pt x="1078482" y="1309374"/>
                    </a:lnTo>
                    <a:lnTo>
                      <a:pt x="1075944" y="1304299"/>
                    </a:lnTo>
                    <a:lnTo>
                      <a:pt x="1075944" y="1299224"/>
                    </a:lnTo>
                    <a:lnTo>
                      <a:pt x="1073406" y="1296686"/>
                    </a:lnTo>
                    <a:lnTo>
                      <a:pt x="1073406" y="1289073"/>
                    </a:lnTo>
                    <a:lnTo>
                      <a:pt x="1070869" y="1286536"/>
                    </a:lnTo>
                    <a:lnTo>
                      <a:pt x="1070869" y="1281460"/>
                    </a:lnTo>
                    <a:lnTo>
                      <a:pt x="1068331" y="1278922"/>
                    </a:lnTo>
                    <a:lnTo>
                      <a:pt x="1068331" y="1276385"/>
                    </a:lnTo>
                    <a:lnTo>
                      <a:pt x="1065794" y="1273847"/>
                    </a:lnTo>
                    <a:lnTo>
                      <a:pt x="1065794" y="1266234"/>
                    </a:lnTo>
                    <a:lnTo>
                      <a:pt x="1063256" y="1263697"/>
                    </a:lnTo>
                    <a:lnTo>
                      <a:pt x="1063256" y="1261159"/>
                    </a:lnTo>
                    <a:lnTo>
                      <a:pt x="1060718" y="1258622"/>
                    </a:lnTo>
                    <a:lnTo>
                      <a:pt x="1060718" y="1256084"/>
                    </a:lnTo>
                    <a:lnTo>
                      <a:pt x="1058181" y="1256084"/>
                    </a:lnTo>
                    <a:lnTo>
                      <a:pt x="1058181" y="1253546"/>
                    </a:lnTo>
                    <a:lnTo>
                      <a:pt x="1055643" y="1251009"/>
                    </a:lnTo>
                    <a:lnTo>
                      <a:pt x="1055643" y="1248471"/>
                    </a:lnTo>
                    <a:lnTo>
                      <a:pt x="1053105" y="1245933"/>
                    </a:lnTo>
                    <a:lnTo>
                      <a:pt x="1053105" y="1238320"/>
                    </a:lnTo>
                    <a:lnTo>
                      <a:pt x="1050568" y="1235783"/>
                    </a:lnTo>
                    <a:lnTo>
                      <a:pt x="1050568" y="1233245"/>
                    </a:lnTo>
                    <a:lnTo>
                      <a:pt x="1048030" y="1233245"/>
                    </a:lnTo>
                    <a:lnTo>
                      <a:pt x="1048030" y="1230708"/>
                    </a:lnTo>
                    <a:lnTo>
                      <a:pt x="1045492" y="1230708"/>
                    </a:lnTo>
                    <a:lnTo>
                      <a:pt x="1042955" y="1228170"/>
                    </a:lnTo>
                    <a:lnTo>
                      <a:pt x="1040417" y="1228170"/>
                    </a:lnTo>
                    <a:lnTo>
                      <a:pt x="1040417" y="1225632"/>
                    </a:lnTo>
                    <a:lnTo>
                      <a:pt x="1037880" y="1223095"/>
                    </a:lnTo>
                    <a:lnTo>
                      <a:pt x="1037880" y="1220557"/>
                    </a:lnTo>
                    <a:lnTo>
                      <a:pt x="1035342" y="1218019"/>
                    </a:lnTo>
                    <a:lnTo>
                      <a:pt x="1035342" y="1205331"/>
                    </a:lnTo>
                    <a:lnTo>
                      <a:pt x="1037880" y="1202794"/>
                    </a:lnTo>
                    <a:lnTo>
                      <a:pt x="1037880" y="1197719"/>
                    </a:lnTo>
                    <a:lnTo>
                      <a:pt x="1042955" y="1197719"/>
                    </a:lnTo>
                    <a:lnTo>
                      <a:pt x="1045492" y="1195181"/>
                    </a:lnTo>
                    <a:lnTo>
                      <a:pt x="1048030" y="1195181"/>
                    </a:lnTo>
                    <a:lnTo>
                      <a:pt x="1050568" y="1192643"/>
                    </a:lnTo>
                    <a:lnTo>
                      <a:pt x="1053105" y="1192643"/>
                    </a:lnTo>
                    <a:lnTo>
                      <a:pt x="1053105" y="1190105"/>
                    </a:lnTo>
                    <a:lnTo>
                      <a:pt x="1055643" y="1187568"/>
                    </a:lnTo>
                    <a:lnTo>
                      <a:pt x="1058181" y="1187568"/>
                    </a:lnTo>
                    <a:lnTo>
                      <a:pt x="1060718" y="1185030"/>
                    </a:lnTo>
                    <a:lnTo>
                      <a:pt x="1063256" y="1182493"/>
                    </a:lnTo>
                    <a:lnTo>
                      <a:pt x="1065794" y="1179955"/>
                    </a:lnTo>
                    <a:lnTo>
                      <a:pt x="1068331" y="1177417"/>
                    </a:lnTo>
                    <a:lnTo>
                      <a:pt x="1070869" y="1174880"/>
                    </a:lnTo>
                    <a:lnTo>
                      <a:pt x="1075944" y="1172342"/>
                    </a:lnTo>
                    <a:lnTo>
                      <a:pt x="1075944" y="1169805"/>
                    </a:lnTo>
                    <a:lnTo>
                      <a:pt x="1078482" y="1167267"/>
                    </a:lnTo>
                    <a:lnTo>
                      <a:pt x="1081019" y="1164729"/>
                    </a:lnTo>
                    <a:lnTo>
                      <a:pt x="1081019" y="1162191"/>
                    </a:lnTo>
                    <a:lnTo>
                      <a:pt x="1083557" y="1159654"/>
                    </a:lnTo>
                    <a:lnTo>
                      <a:pt x="1083557" y="1157116"/>
                    </a:lnTo>
                    <a:lnTo>
                      <a:pt x="1081019" y="1157116"/>
                    </a:lnTo>
                    <a:lnTo>
                      <a:pt x="1081019" y="1154579"/>
                    </a:lnTo>
                    <a:lnTo>
                      <a:pt x="1078482" y="1154579"/>
                    </a:lnTo>
                    <a:lnTo>
                      <a:pt x="1078482" y="1152041"/>
                    </a:lnTo>
                    <a:lnTo>
                      <a:pt x="1075944" y="1152041"/>
                    </a:lnTo>
                    <a:lnTo>
                      <a:pt x="1075944" y="1149503"/>
                    </a:lnTo>
                    <a:lnTo>
                      <a:pt x="1073406" y="1146966"/>
                    </a:lnTo>
                    <a:lnTo>
                      <a:pt x="1073406" y="1144428"/>
                    </a:lnTo>
                    <a:lnTo>
                      <a:pt x="1070869" y="1141891"/>
                    </a:lnTo>
                    <a:lnTo>
                      <a:pt x="1070869" y="1136815"/>
                    </a:lnTo>
                    <a:lnTo>
                      <a:pt x="1068331" y="1136815"/>
                    </a:lnTo>
                    <a:lnTo>
                      <a:pt x="1068331" y="1134278"/>
                    </a:lnTo>
                    <a:lnTo>
                      <a:pt x="1065794" y="1134278"/>
                    </a:lnTo>
                    <a:lnTo>
                      <a:pt x="1065794" y="1124127"/>
                    </a:lnTo>
                    <a:lnTo>
                      <a:pt x="1063256" y="1124127"/>
                    </a:lnTo>
                    <a:lnTo>
                      <a:pt x="1063256" y="1121590"/>
                    </a:lnTo>
                    <a:lnTo>
                      <a:pt x="1060718" y="1121590"/>
                    </a:lnTo>
                    <a:lnTo>
                      <a:pt x="1060718" y="1119052"/>
                    </a:lnTo>
                    <a:lnTo>
                      <a:pt x="1058181" y="1119052"/>
                    </a:lnTo>
                    <a:lnTo>
                      <a:pt x="1058181" y="1108902"/>
                    </a:lnTo>
                    <a:lnTo>
                      <a:pt x="1055643" y="1106364"/>
                    </a:lnTo>
                    <a:lnTo>
                      <a:pt x="1055643" y="1103826"/>
                    </a:lnTo>
                    <a:lnTo>
                      <a:pt x="1053105" y="1101288"/>
                    </a:lnTo>
                    <a:lnTo>
                      <a:pt x="1053105" y="1096213"/>
                    </a:lnTo>
                    <a:lnTo>
                      <a:pt x="1050568" y="1093676"/>
                    </a:lnTo>
                    <a:lnTo>
                      <a:pt x="1048030" y="1093676"/>
                    </a:lnTo>
                    <a:lnTo>
                      <a:pt x="1048030" y="1091138"/>
                    </a:lnTo>
                    <a:lnTo>
                      <a:pt x="1045492" y="1091138"/>
                    </a:lnTo>
                    <a:lnTo>
                      <a:pt x="1042955" y="1088600"/>
                    </a:lnTo>
                    <a:lnTo>
                      <a:pt x="1040417" y="1086063"/>
                    </a:lnTo>
                    <a:lnTo>
                      <a:pt x="1040417" y="1083525"/>
                    </a:lnTo>
                    <a:lnTo>
                      <a:pt x="1037880" y="1080988"/>
                    </a:lnTo>
                    <a:lnTo>
                      <a:pt x="1037880" y="1073374"/>
                    </a:lnTo>
                    <a:lnTo>
                      <a:pt x="1035342" y="1070837"/>
                    </a:lnTo>
                    <a:lnTo>
                      <a:pt x="1020116" y="1070837"/>
                    </a:lnTo>
                    <a:lnTo>
                      <a:pt x="1020116" y="1068299"/>
                    </a:lnTo>
                    <a:lnTo>
                      <a:pt x="1017578" y="1068299"/>
                    </a:lnTo>
                    <a:lnTo>
                      <a:pt x="1017578" y="1065762"/>
                    </a:lnTo>
                    <a:lnTo>
                      <a:pt x="1015041" y="1065762"/>
                    </a:lnTo>
                    <a:lnTo>
                      <a:pt x="1015041" y="1063224"/>
                    </a:lnTo>
                    <a:lnTo>
                      <a:pt x="1007428" y="1063224"/>
                    </a:lnTo>
                    <a:lnTo>
                      <a:pt x="1007428" y="1065762"/>
                    </a:lnTo>
                    <a:lnTo>
                      <a:pt x="1002353" y="1065762"/>
                    </a:lnTo>
                    <a:lnTo>
                      <a:pt x="1002353" y="1063224"/>
                    </a:lnTo>
                    <a:lnTo>
                      <a:pt x="999815" y="1063224"/>
                    </a:lnTo>
                    <a:lnTo>
                      <a:pt x="999815" y="1060686"/>
                    </a:lnTo>
                    <a:lnTo>
                      <a:pt x="994740" y="1060686"/>
                    </a:lnTo>
                    <a:lnTo>
                      <a:pt x="994740" y="1063224"/>
                    </a:lnTo>
                    <a:lnTo>
                      <a:pt x="992202" y="1063224"/>
                    </a:lnTo>
                    <a:lnTo>
                      <a:pt x="989664" y="1065762"/>
                    </a:lnTo>
                    <a:lnTo>
                      <a:pt x="989664" y="1068299"/>
                    </a:lnTo>
                    <a:lnTo>
                      <a:pt x="987127" y="1068299"/>
                    </a:lnTo>
                    <a:lnTo>
                      <a:pt x="984589" y="1070837"/>
                    </a:lnTo>
                    <a:lnTo>
                      <a:pt x="982052" y="1073374"/>
                    </a:lnTo>
                    <a:lnTo>
                      <a:pt x="979514" y="1075912"/>
                    </a:lnTo>
                    <a:lnTo>
                      <a:pt x="976976" y="1078450"/>
                    </a:lnTo>
                    <a:lnTo>
                      <a:pt x="974439" y="1080988"/>
                    </a:lnTo>
                    <a:lnTo>
                      <a:pt x="971901" y="1080988"/>
                    </a:lnTo>
                    <a:lnTo>
                      <a:pt x="971901" y="1078450"/>
                    </a:lnTo>
                    <a:lnTo>
                      <a:pt x="949063" y="1078450"/>
                    </a:lnTo>
                    <a:lnTo>
                      <a:pt x="946525" y="1075912"/>
                    </a:lnTo>
                    <a:lnTo>
                      <a:pt x="941450" y="1075912"/>
                    </a:lnTo>
                    <a:lnTo>
                      <a:pt x="941450" y="1073374"/>
                    </a:lnTo>
                    <a:lnTo>
                      <a:pt x="936374" y="1073374"/>
                    </a:lnTo>
                    <a:lnTo>
                      <a:pt x="933837" y="1070837"/>
                    </a:lnTo>
                    <a:lnTo>
                      <a:pt x="931299" y="1068299"/>
                    </a:lnTo>
                    <a:lnTo>
                      <a:pt x="926224" y="1065762"/>
                    </a:lnTo>
                    <a:lnTo>
                      <a:pt x="918611" y="1065762"/>
                    </a:lnTo>
                    <a:lnTo>
                      <a:pt x="918611" y="1068299"/>
                    </a:lnTo>
                    <a:lnTo>
                      <a:pt x="916073" y="1068299"/>
                    </a:lnTo>
                    <a:lnTo>
                      <a:pt x="916073" y="1078450"/>
                    </a:lnTo>
                    <a:lnTo>
                      <a:pt x="913536" y="1080988"/>
                    </a:lnTo>
                    <a:lnTo>
                      <a:pt x="913536" y="1096213"/>
                    </a:lnTo>
                    <a:lnTo>
                      <a:pt x="910998" y="1096213"/>
                    </a:lnTo>
                    <a:lnTo>
                      <a:pt x="910998" y="1098751"/>
                    </a:lnTo>
                    <a:lnTo>
                      <a:pt x="908460" y="1098751"/>
                    </a:lnTo>
                    <a:lnTo>
                      <a:pt x="905923" y="1101288"/>
                    </a:lnTo>
                    <a:lnTo>
                      <a:pt x="903385" y="1103826"/>
                    </a:lnTo>
                    <a:lnTo>
                      <a:pt x="903385" y="1096213"/>
                    </a:lnTo>
                    <a:lnTo>
                      <a:pt x="900847" y="1093676"/>
                    </a:lnTo>
                    <a:lnTo>
                      <a:pt x="898310" y="1091138"/>
                    </a:lnTo>
                    <a:lnTo>
                      <a:pt x="880547" y="1091138"/>
                    </a:lnTo>
                    <a:lnTo>
                      <a:pt x="880547" y="1088600"/>
                    </a:lnTo>
                    <a:lnTo>
                      <a:pt x="878009" y="1088600"/>
                    </a:lnTo>
                    <a:lnTo>
                      <a:pt x="875471" y="1091138"/>
                    </a:lnTo>
                    <a:lnTo>
                      <a:pt x="865321" y="1091138"/>
                    </a:lnTo>
                    <a:lnTo>
                      <a:pt x="862783" y="1088600"/>
                    </a:lnTo>
                    <a:lnTo>
                      <a:pt x="860246" y="1088600"/>
                    </a:lnTo>
                    <a:lnTo>
                      <a:pt x="857708" y="1086063"/>
                    </a:lnTo>
                    <a:lnTo>
                      <a:pt x="855170" y="1083525"/>
                    </a:lnTo>
                    <a:lnTo>
                      <a:pt x="855170" y="1080988"/>
                    </a:lnTo>
                    <a:lnTo>
                      <a:pt x="852633" y="1080988"/>
                    </a:lnTo>
                    <a:lnTo>
                      <a:pt x="852633" y="1075912"/>
                    </a:lnTo>
                    <a:lnTo>
                      <a:pt x="850095" y="1075912"/>
                    </a:lnTo>
                    <a:lnTo>
                      <a:pt x="847557" y="1073374"/>
                    </a:lnTo>
                    <a:lnTo>
                      <a:pt x="845020" y="1073374"/>
                    </a:lnTo>
                    <a:lnTo>
                      <a:pt x="842482" y="1070837"/>
                    </a:lnTo>
                    <a:lnTo>
                      <a:pt x="842482" y="1068299"/>
                    </a:lnTo>
                    <a:lnTo>
                      <a:pt x="839945" y="1068299"/>
                    </a:lnTo>
                    <a:lnTo>
                      <a:pt x="839945" y="1065762"/>
                    </a:lnTo>
                    <a:lnTo>
                      <a:pt x="837407" y="1063224"/>
                    </a:lnTo>
                    <a:lnTo>
                      <a:pt x="837407" y="1060686"/>
                    </a:lnTo>
                    <a:lnTo>
                      <a:pt x="834869" y="1060686"/>
                    </a:lnTo>
                    <a:lnTo>
                      <a:pt x="832332" y="1058149"/>
                    </a:lnTo>
                    <a:lnTo>
                      <a:pt x="832332" y="1055611"/>
                    </a:lnTo>
                    <a:lnTo>
                      <a:pt x="829794" y="1055611"/>
                    </a:lnTo>
                    <a:lnTo>
                      <a:pt x="827256" y="1053074"/>
                    </a:lnTo>
                    <a:lnTo>
                      <a:pt x="824719" y="1050536"/>
                    </a:lnTo>
                    <a:lnTo>
                      <a:pt x="822181" y="1047998"/>
                    </a:lnTo>
                    <a:lnTo>
                      <a:pt x="819643" y="1045461"/>
                    </a:lnTo>
                    <a:lnTo>
                      <a:pt x="819643" y="1042923"/>
                    </a:lnTo>
                    <a:lnTo>
                      <a:pt x="817106" y="1042923"/>
                    </a:lnTo>
                    <a:lnTo>
                      <a:pt x="814568" y="1040385"/>
                    </a:lnTo>
                    <a:lnTo>
                      <a:pt x="814568" y="1037848"/>
                    </a:lnTo>
                    <a:lnTo>
                      <a:pt x="812031" y="1037848"/>
                    </a:lnTo>
                    <a:lnTo>
                      <a:pt x="809493" y="1035310"/>
                    </a:lnTo>
                    <a:lnTo>
                      <a:pt x="806955" y="1035310"/>
                    </a:lnTo>
                    <a:lnTo>
                      <a:pt x="806955" y="1032773"/>
                    </a:lnTo>
                    <a:lnTo>
                      <a:pt x="804418" y="1030235"/>
                    </a:lnTo>
                    <a:lnTo>
                      <a:pt x="801880" y="1027697"/>
                    </a:lnTo>
                    <a:lnTo>
                      <a:pt x="799342" y="1027697"/>
                    </a:lnTo>
                    <a:lnTo>
                      <a:pt x="799342" y="1025160"/>
                    </a:lnTo>
                    <a:lnTo>
                      <a:pt x="796805" y="1025160"/>
                    </a:lnTo>
                    <a:lnTo>
                      <a:pt x="794267" y="1022622"/>
                    </a:lnTo>
                    <a:lnTo>
                      <a:pt x="791729" y="1022622"/>
                    </a:lnTo>
                    <a:lnTo>
                      <a:pt x="791729" y="1020085"/>
                    </a:lnTo>
                    <a:lnTo>
                      <a:pt x="789192" y="1020085"/>
                    </a:lnTo>
                    <a:lnTo>
                      <a:pt x="786654" y="1017547"/>
                    </a:lnTo>
                    <a:lnTo>
                      <a:pt x="784117" y="1017547"/>
                    </a:lnTo>
                    <a:lnTo>
                      <a:pt x="781579" y="1015009"/>
                    </a:lnTo>
                    <a:lnTo>
                      <a:pt x="779041" y="1012471"/>
                    </a:lnTo>
                    <a:lnTo>
                      <a:pt x="776504" y="1012471"/>
                    </a:lnTo>
                    <a:lnTo>
                      <a:pt x="773966" y="1009934"/>
                    </a:lnTo>
                    <a:lnTo>
                      <a:pt x="771429" y="1009934"/>
                    </a:lnTo>
                    <a:lnTo>
                      <a:pt x="768891" y="1007396"/>
                    </a:lnTo>
                    <a:lnTo>
                      <a:pt x="766353" y="1004859"/>
                    </a:lnTo>
                    <a:lnTo>
                      <a:pt x="763816" y="1002321"/>
                    </a:lnTo>
                    <a:lnTo>
                      <a:pt x="761278" y="1002321"/>
                    </a:lnTo>
                    <a:lnTo>
                      <a:pt x="758740" y="999783"/>
                    </a:lnTo>
                    <a:lnTo>
                      <a:pt x="748590" y="999783"/>
                    </a:lnTo>
                    <a:lnTo>
                      <a:pt x="748590" y="997246"/>
                    </a:lnTo>
                    <a:lnTo>
                      <a:pt x="743515" y="997246"/>
                    </a:lnTo>
                    <a:lnTo>
                      <a:pt x="740977" y="994708"/>
                    </a:lnTo>
                    <a:lnTo>
                      <a:pt x="738439" y="994708"/>
                    </a:lnTo>
                    <a:lnTo>
                      <a:pt x="735902" y="992171"/>
                    </a:lnTo>
                    <a:lnTo>
                      <a:pt x="733364" y="992171"/>
                    </a:lnTo>
                    <a:lnTo>
                      <a:pt x="733364" y="984557"/>
                    </a:lnTo>
                    <a:lnTo>
                      <a:pt x="735902" y="984557"/>
                    </a:lnTo>
                    <a:lnTo>
                      <a:pt x="735902" y="964267"/>
                    </a:lnTo>
                    <a:lnTo>
                      <a:pt x="738439" y="961730"/>
                    </a:lnTo>
                    <a:lnTo>
                      <a:pt x="740977" y="959192"/>
                    </a:lnTo>
                    <a:lnTo>
                      <a:pt x="743515" y="956654"/>
                    </a:lnTo>
                    <a:lnTo>
                      <a:pt x="743515" y="954117"/>
                    </a:lnTo>
                    <a:lnTo>
                      <a:pt x="746052" y="954117"/>
                    </a:lnTo>
                    <a:lnTo>
                      <a:pt x="746052" y="949041"/>
                    </a:lnTo>
                    <a:lnTo>
                      <a:pt x="743515" y="949041"/>
                    </a:lnTo>
                    <a:lnTo>
                      <a:pt x="743515" y="946504"/>
                    </a:lnTo>
                    <a:lnTo>
                      <a:pt x="733364" y="946504"/>
                    </a:lnTo>
                    <a:lnTo>
                      <a:pt x="733364" y="949041"/>
                    </a:lnTo>
                    <a:lnTo>
                      <a:pt x="730826" y="949041"/>
                    </a:lnTo>
                    <a:lnTo>
                      <a:pt x="730826" y="951579"/>
                    </a:lnTo>
                    <a:lnTo>
                      <a:pt x="728289" y="951579"/>
                    </a:lnTo>
                    <a:lnTo>
                      <a:pt x="725751" y="954117"/>
                    </a:lnTo>
                    <a:lnTo>
                      <a:pt x="723214" y="956654"/>
                    </a:lnTo>
                    <a:lnTo>
                      <a:pt x="705461" y="956654"/>
                    </a:lnTo>
                    <a:lnTo>
                      <a:pt x="702923" y="959192"/>
                    </a:lnTo>
                    <a:lnTo>
                      <a:pt x="702923" y="961730"/>
                    </a:lnTo>
                    <a:lnTo>
                      <a:pt x="700386" y="964267"/>
                    </a:lnTo>
                    <a:lnTo>
                      <a:pt x="700386" y="979493"/>
                    </a:lnTo>
                    <a:lnTo>
                      <a:pt x="697848" y="982031"/>
                    </a:lnTo>
                    <a:lnTo>
                      <a:pt x="697848" y="984568"/>
                    </a:lnTo>
                    <a:lnTo>
                      <a:pt x="695310" y="984568"/>
                    </a:lnTo>
                    <a:lnTo>
                      <a:pt x="695310" y="987106"/>
                    </a:lnTo>
                    <a:lnTo>
                      <a:pt x="692773" y="989644"/>
                    </a:lnTo>
                    <a:lnTo>
                      <a:pt x="690235" y="992181"/>
                    </a:lnTo>
                    <a:lnTo>
                      <a:pt x="687697" y="994719"/>
                    </a:lnTo>
                    <a:lnTo>
                      <a:pt x="685160" y="997256"/>
                    </a:lnTo>
                    <a:lnTo>
                      <a:pt x="682622" y="997256"/>
                    </a:lnTo>
                    <a:lnTo>
                      <a:pt x="682622" y="999794"/>
                    </a:lnTo>
                    <a:lnTo>
                      <a:pt x="680085" y="999794"/>
                    </a:lnTo>
                    <a:lnTo>
                      <a:pt x="677547" y="1002332"/>
                    </a:lnTo>
                    <a:lnTo>
                      <a:pt x="669934" y="1002332"/>
                    </a:lnTo>
                    <a:lnTo>
                      <a:pt x="667396" y="999794"/>
                    </a:lnTo>
                    <a:lnTo>
                      <a:pt x="664859" y="999794"/>
                    </a:lnTo>
                    <a:lnTo>
                      <a:pt x="662321" y="1002332"/>
                    </a:lnTo>
                    <a:lnTo>
                      <a:pt x="657246" y="1002332"/>
                    </a:lnTo>
                    <a:lnTo>
                      <a:pt x="657246" y="1004869"/>
                    </a:lnTo>
                    <a:lnTo>
                      <a:pt x="654708" y="1004869"/>
                    </a:lnTo>
                    <a:lnTo>
                      <a:pt x="654708" y="1007407"/>
                    </a:lnTo>
                    <a:lnTo>
                      <a:pt x="652171" y="1007407"/>
                    </a:lnTo>
                    <a:lnTo>
                      <a:pt x="649633" y="1009944"/>
                    </a:lnTo>
                    <a:lnTo>
                      <a:pt x="636945" y="1009944"/>
                    </a:lnTo>
                    <a:lnTo>
                      <a:pt x="634407" y="1007407"/>
                    </a:lnTo>
                    <a:lnTo>
                      <a:pt x="631869" y="1007407"/>
                    </a:lnTo>
                    <a:lnTo>
                      <a:pt x="629332" y="1004869"/>
                    </a:lnTo>
                    <a:lnTo>
                      <a:pt x="626794" y="1002332"/>
                    </a:lnTo>
                    <a:lnTo>
                      <a:pt x="626794" y="999794"/>
                    </a:lnTo>
                    <a:lnTo>
                      <a:pt x="624257" y="999794"/>
                    </a:lnTo>
                    <a:lnTo>
                      <a:pt x="624257" y="997256"/>
                    </a:lnTo>
                    <a:lnTo>
                      <a:pt x="621719" y="994719"/>
                    </a:lnTo>
                    <a:lnTo>
                      <a:pt x="619181" y="992181"/>
                    </a:lnTo>
                    <a:lnTo>
                      <a:pt x="616644" y="992181"/>
                    </a:lnTo>
                    <a:lnTo>
                      <a:pt x="616644" y="989644"/>
                    </a:lnTo>
                    <a:lnTo>
                      <a:pt x="614106" y="987106"/>
                    </a:lnTo>
                    <a:lnTo>
                      <a:pt x="611569" y="987106"/>
                    </a:lnTo>
                    <a:lnTo>
                      <a:pt x="609031" y="984568"/>
                    </a:lnTo>
                    <a:lnTo>
                      <a:pt x="606493" y="982031"/>
                    </a:lnTo>
                    <a:lnTo>
                      <a:pt x="603956" y="982031"/>
                    </a:lnTo>
                    <a:lnTo>
                      <a:pt x="601418" y="979493"/>
                    </a:lnTo>
                    <a:lnTo>
                      <a:pt x="596343" y="979493"/>
                    </a:lnTo>
                    <a:lnTo>
                      <a:pt x="593805" y="976955"/>
                    </a:lnTo>
                    <a:lnTo>
                      <a:pt x="591268" y="974418"/>
                    </a:lnTo>
                    <a:lnTo>
                      <a:pt x="586192" y="974418"/>
                    </a:lnTo>
                    <a:lnTo>
                      <a:pt x="586192" y="976955"/>
                    </a:lnTo>
                    <a:lnTo>
                      <a:pt x="583655" y="976955"/>
                    </a:lnTo>
                    <a:lnTo>
                      <a:pt x="583655" y="979493"/>
                    </a:lnTo>
                    <a:lnTo>
                      <a:pt x="581117" y="976955"/>
                    </a:lnTo>
                    <a:lnTo>
                      <a:pt x="578579" y="976955"/>
                    </a:lnTo>
                    <a:lnTo>
                      <a:pt x="578579" y="974418"/>
                    </a:lnTo>
                    <a:lnTo>
                      <a:pt x="576042" y="974418"/>
                    </a:lnTo>
                    <a:lnTo>
                      <a:pt x="573504" y="971880"/>
                    </a:lnTo>
                    <a:lnTo>
                      <a:pt x="570966" y="971880"/>
                    </a:lnTo>
                    <a:lnTo>
                      <a:pt x="570966" y="969342"/>
                    </a:lnTo>
                    <a:lnTo>
                      <a:pt x="565891" y="969342"/>
                    </a:lnTo>
                    <a:lnTo>
                      <a:pt x="565891" y="971880"/>
                    </a:lnTo>
                    <a:lnTo>
                      <a:pt x="563354" y="971880"/>
                    </a:lnTo>
                    <a:lnTo>
                      <a:pt x="563354" y="974418"/>
                    </a:lnTo>
                    <a:lnTo>
                      <a:pt x="560816" y="974418"/>
                    </a:lnTo>
                    <a:lnTo>
                      <a:pt x="560816" y="976955"/>
                    </a:lnTo>
                    <a:lnTo>
                      <a:pt x="558278" y="976955"/>
                    </a:lnTo>
                    <a:lnTo>
                      <a:pt x="555741" y="979493"/>
                    </a:lnTo>
                    <a:lnTo>
                      <a:pt x="540515" y="979493"/>
                    </a:lnTo>
                    <a:lnTo>
                      <a:pt x="540515" y="976955"/>
                    </a:lnTo>
                    <a:lnTo>
                      <a:pt x="537977" y="976955"/>
                    </a:lnTo>
                    <a:lnTo>
                      <a:pt x="537977" y="982031"/>
                    </a:lnTo>
                    <a:lnTo>
                      <a:pt x="540515" y="982031"/>
                    </a:lnTo>
                    <a:lnTo>
                      <a:pt x="540515" y="984568"/>
                    </a:lnTo>
                    <a:lnTo>
                      <a:pt x="543052" y="987106"/>
                    </a:lnTo>
                    <a:lnTo>
                      <a:pt x="543052" y="997256"/>
                    </a:lnTo>
                    <a:lnTo>
                      <a:pt x="540515" y="997256"/>
                    </a:lnTo>
                    <a:lnTo>
                      <a:pt x="540515" y="999794"/>
                    </a:lnTo>
                    <a:lnTo>
                      <a:pt x="535440" y="999794"/>
                    </a:lnTo>
                    <a:lnTo>
                      <a:pt x="532902" y="1002332"/>
                    </a:lnTo>
                    <a:lnTo>
                      <a:pt x="525289" y="1002332"/>
                    </a:lnTo>
                    <a:lnTo>
                      <a:pt x="525289" y="1004869"/>
                    </a:lnTo>
                    <a:lnTo>
                      <a:pt x="520214" y="1004869"/>
                    </a:lnTo>
                    <a:lnTo>
                      <a:pt x="520214" y="1007407"/>
                    </a:lnTo>
                    <a:lnTo>
                      <a:pt x="522751" y="1007407"/>
                    </a:lnTo>
                    <a:lnTo>
                      <a:pt x="522751" y="1015020"/>
                    </a:lnTo>
                    <a:lnTo>
                      <a:pt x="517676" y="1015020"/>
                    </a:lnTo>
                    <a:lnTo>
                      <a:pt x="517676" y="1012482"/>
                    </a:lnTo>
                    <a:lnTo>
                      <a:pt x="510063" y="1012482"/>
                    </a:lnTo>
                    <a:lnTo>
                      <a:pt x="510063" y="1009944"/>
                    </a:lnTo>
                    <a:lnTo>
                      <a:pt x="507526" y="1009944"/>
                    </a:lnTo>
                    <a:lnTo>
                      <a:pt x="504988" y="1012482"/>
                    </a:lnTo>
                    <a:lnTo>
                      <a:pt x="502451" y="1012482"/>
                    </a:lnTo>
                    <a:lnTo>
                      <a:pt x="502451" y="1015020"/>
                    </a:lnTo>
                    <a:lnTo>
                      <a:pt x="499913" y="1015020"/>
                    </a:lnTo>
                    <a:lnTo>
                      <a:pt x="497375" y="1017558"/>
                    </a:lnTo>
                    <a:lnTo>
                      <a:pt x="489762" y="1017558"/>
                    </a:lnTo>
                    <a:lnTo>
                      <a:pt x="487225" y="1020095"/>
                    </a:lnTo>
                    <a:lnTo>
                      <a:pt x="484687" y="1020095"/>
                    </a:lnTo>
                    <a:lnTo>
                      <a:pt x="484687" y="1022632"/>
                    </a:lnTo>
                    <a:lnTo>
                      <a:pt x="482149" y="1022632"/>
                    </a:lnTo>
                    <a:lnTo>
                      <a:pt x="482149" y="1025170"/>
                    </a:lnTo>
                    <a:lnTo>
                      <a:pt x="479612" y="1025170"/>
                    </a:lnTo>
                    <a:lnTo>
                      <a:pt x="479612" y="1027708"/>
                    </a:lnTo>
                    <a:lnTo>
                      <a:pt x="469461" y="1027708"/>
                    </a:lnTo>
                    <a:lnTo>
                      <a:pt x="466924" y="1025170"/>
                    </a:lnTo>
                    <a:lnTo>
                      <a:pt x="456773" y="1025170"/>
                    </a:lnTo>
                    <a:lnTo>
                      <a:pt x="454235" y="1022632"/>
                    </a:lnTo>
                    <a:lnTo>
                      <a:pt x="451698" y="1022632"/>
                    </a:lnTo>
                    <a:lnTo>
                      <a:pt x="449160" y="1020095"/>
                    </a:lnTo>
                    <a:lnTo>
                      <a:pt x="446623" y="1020095"/>
                    </a:lnTo>
                    <a:lnTo>
                      <a:pt x="446623" y="1017558"/>
                    </a:lnTo>
                    <a:lnTo>
                      <a:pt x="444085" y="1015020"/>
                    </a:lnTo>
                    <a:lnTo>
                      <a:pt x="441547" y="1012482"/>
                    </a:lnTo>
                    <a:lnTo>
                      <a:pt x="441547" y="1009944"/>
                    </a:lnTo>
                    <a:lnTo>
                      <a:pt x="439010" y="1009944"/>
                    </a:lnTo>
                    <a:lnTo>
                      <a:pt x="436472" y="1012482"/>
                    </a:lnTo>
                    <a:lnTo>
                      <a:pt x="436472" y="1015020"/>
                    </a:lnTo>
                    <a:lnTo>
                      <a:pt x="433934" y="1015020"/>
                    </a:lnTo>
                    <a:lnTo>
                      <a:pt x="433934" y="1020095"/>
                    </a:lnTo>
                    <a:lnTo>
                      <a:pt x="431397" y="1022632"/>
                    </a:lnTo>
                    <a:lnTo>
                      <a:pt x="431397" y="1032783"/>
                    </a:lnTo>
                    <a:lnTo>
                      <a:pt x="428859" y="1035321"/>
                    </a:lnTo>
                    <a:lnTo>
                      <a:pt x="428859" y="1042934"/>
                    </a:lnTo>
                    <a:lnTo>
                      <a:pt x="431397" y="1045471"/>
                    </a:lnTo>
                    <a:lnTo>
                      <a:pt x="431397" y="1050546"/>
                    </a:lnTo>
                    <a:lnTo>
                      <a:pt x="433934" y="1050546"/>
                    </a:lnTo>
                    <a:lnTo>
                      <a:pt x="433934" y="1053084"/>
                    </a:lnTo>
                    <a:lnTo>
                      <a:pt x="436472" y="1053084"/>
                    </a:lnTo>
                    <a:lnTo>
                      <a:pt x="436472" y="1063235"/>
                    </a:lnTo>
                    <a:lnTo>
                      <a:pt x="433934" y="1065772"/>
                    </a:lnTo>
                    <a:lnTo>
                      <a:pt x="433934" y="1073385"/>
                    </a:lnTo>
                    <a:lnTo>
                      <a:pt x="436472" y="1073385"/>
                    </a:lnTo>
                    <a:lnTo>
                      <a:pt x="436472" y="1075923"/>
                    </a:lnTo>
                    <a:lnTo>
                      <a:pt x="439010" y="1078461"/>
                    </a:lnTo>
                    <a:lnTo>
                      <a:pt x="439010" y="1080998"/>
                    </a:lnTo>
                    <a:lnTo>
                      <a:pt x="441547" y="1083536"/>
                    </a:lnTo>
                    <a:lnTo>
                      <a:pt x="441547" y="1086073"/>
                    </a:lnTo>
                    <a:lnTo>
                      <a:pt x="444085" y="1088611"/>
                    </a:lnTo>
                    <a:lnTo>
                      <a:pt x="444085" y="1091149"/>
                    </a:lnTo>
                    <a:lnTo>
                      <a:pt x="441547" y="1091149"/>
                    </a:lnTo>
                    <a:lnTo>
                      <a:pt x="441547" y="1096224"/>
                    </a:lnTo>
                    <a:lnTo>
                      <a:pt x="439010" y="1096224"/>
                    </a:lnTo>
                    <a:lnTo>
                      <a:pt x="439010" y="1101299"/>
                    </a:lnTo>
                    <a:lnTo>
                      <a:pt x="436472" y="1101299"/>
                    </a:lnTo>
                    <a:lnTo>
                      <a:pt x="436472" y="1106375"/>
                    </a:lnTo>
                    <a:lnTo>
                      <a:pt x="433934" y="1106375"/>
                    </a:lnTo>
                    <a:lnTo>
                      <a:pt x="433934" y="1113987"/>
                    </a:lnTo>
                    <a:lnTo>
                      <a:pt x="436472" y="1113987"/>
                    </a:lnTo>
                    <a:lnTo>
                      <a:pt x="436472" y="1126675"/>
                    </a:lnTo>
                    <a:lnTo>
                      <a:pt x="433934" y="1126675"/>
                    </a:lnTo>
                    <a:lnTo>
                      <a:pt x="433934" y="1129213"/>
                    </a:lnTo>
                    <a:lnTo>
                      <a:pt x="431397" y="1131751"/>
                    </a:lnTo>
                    <a:lnTo>
                      <a:pt x="428859" y="1134288"/>
                    </a:lnTo>
                    <a:lnTo>
                      <a:pt x="426322" y="1136826"/>
                    </a:lnTo>
                    <a:lnTo>
                      <a:pt x="426322" y="1139363"/>
                    </a:lnTo>
                    <a:lnTo>
                      <a:pt x="423784" y="1139363"/>
                    </a:lnTo>
                    <a:lnTo>
                      <a:pt x="423784" y="1141901"/>
                    </a:lnTo>
                    <a:lnTo>
                      <a:pt x="421246" y="1144439"/>
                    </a:lnTo>
                    <a:lnTo>
                      <a:pt x="421246" y="1146977"/>
                    </a:lnTo>
                    <a:lnTo>
                      <a:pt x="418709" y="1146977"/>
                    </a:lnTo>
                    <a:lnTo>
                      <a:pt x="418709" y="1149514"/>
                    </a:lnTo>
                    <a:lnTo>
                      <a:pt x="411096" y="1149514"/>
                    </a:lnTo>
                    <a:lnTo>
                      <a:pt x="408558" y="1146977"/>
                    </a:lnTo>
                    <a:lnTo>
                      <a:pt x="406021" y="1144439"/>
                    </a:lnTo>
                    <a:lnTo>
                      <a:pt x="403483" y="1141901"/>
                    </a:lnTo>
                    <a:lnTo>
                      <a:pt x="403483" y="1139363"/>
                    </a:lnTo>
                    <a:lnTo>
                      <a:pt x="400945" y="1139363"/>
                    </a:lnTo>
                    <a:lnTo>
                      <a:pt x="400945" y="1136826"/>
                    </a:lnTo>
                    <a:lnTo>
                      <a:pt x="398408" y="1134288"/>
                    </a:lnTo>
                    <a:lnTo>
                      <a:pt x="395870" y="1134288"/>
                    </a:lnTo>
                    <a:lnTo>
                      <a:pt x="395870" y="1131751"/>
                    </a:lnTo>
                    <a:lnTo>
                      <a:pt x="393332" y="1129213"/>
                    </a:lnTo>
                    <a:lnTo>
                      <a:pt x="390795" y="1126675"/>
                    </a:lnTo>
                    <a:lnTo>
                      <a:pt x="388257" y="1126675"/>
                    </a:lnTo>
                    <a:lnTo>
                      <a:pt x="385720" y="1124138"/>
                    </a:lnTo>
                    <a:lnTo>
                      <a:pt x="383182" y="1124138"/>
                    </a:lnTo>
                    <a:lnTo>
                      <a:pt x="383182" y="1121600"/>
                    </a:lnTo>
                    <a:lnTo>
                      <a:pt x="380644" y="1121600"/>
                    </a:lnTo>
                    <a:lnTo>
                      <a:pt x="378107" y="1119063"/>
                    </a:lnTo>
                    <a:lnTo>
                      <a:pt x="375569" y="1119063"/>
                    </a:lnTo>
                    <a:lnTo>
                      <a:pt x="375569" y="1116525"/>
                    </a:lnTo>
                    <a:lnTo>
                      <a:pt x="373031" y="1116525"/>
                    </a:lnTo>
                    <a:lnTo>
                      <a:pt x="370494" y="1113987"/>
                    </a:lnTo>
                    <a:lnTo>
                      <a:pt x="367956" y="1113987"/>
                    </a:lnTo>
                    <a:lnTo>
                      <a:pt x="367956" y="1111449"/>
                    </a:lnTo>
                    <a:lnTo>
                      <a:pt x="365418" y="1111449"/>
                    </a:lnTo>
                    <a:lnTo>
                      <a:pt x="365418" y="1108912"/>
                    </a:lnTo>
                    <a:lnTo>
                      <a:pt x="362881" y="1106375"/>
                    </a:lnTo>
                    <a:lnTo>
                      <a:pt x="357806" y="1101299"/>
                    </a:lnTo>
                    <a:lnTo>
                      <a:pt x="355268" y="1098761"/>
                    </a:lnTo>
                    <a:lnTo>
                      <a:pt x="355268" y="1096224"/>
                    </a:lnTo>
                    <a:lnTo>
                      <a:pt x="352730" y="1096224"/>
                    </a:lnTo>
                    <a:lnTo>
                      <a:pt x="350193" y="1093686"/>
                    </a:lnTo>
                    <a:lnTo>
                      <a:pt x="347655" y="1091149"/>
                    </a:lnTo>
                    <a:lnTo>
                      <a:pt x="345117" y="1088611"/>
                    </a:lnTo>
                    <a:lnTo>
                      <a:pt x="345117" y="1086073"/>
                    </a:lnTo>
                    <a:lnTo>
                      <a:pt x="342580" y="1086073"/>
                    </a:lnTo>
                    <a:lnTo>
                      <a:pt x="340042" y="1083536"/>
                    </a:lnTo>
                    <a:lnTo>
                      <a:pt x="337505" y="1080998"/>
                    </a:lnTo>
                    <a:lnTo>
                      <a:pt x="334967" y="1078461"/>
                    </a:lnTo>
                    <a:lnTo>
                      <a:pt x="332429" y="1075923"/>
                    </a:lnTo>
                    <a:lnTo>
                      <a:pt x="329892" y="1075923"/>
                    </a:lnTo>
                    <a:lnTo>
                      <a:pt x="329892" y="1073385"/>
                    </a:lnTo>
                    <a:lnTo>
                      <a:pt x="319741" y="1073385"/>
                    </a:lnTo>
                    <a:lnTo>
                      <a:pt x="319741" y="1070848"/>
                    </a:lnTo>
                    <a:lnTo>
                      <a:pt x="314666" y="1070848"/>
                    </a:lnTo>
                    <a:lnTo>
                      <a:pt x="314666" y="1065772"/>
                    </a:lnTo>
                    <a:lnTo>
                      <a:pt x="312128" y="1063235"/>
                    </a:lnTo>
                    <a:lnTo>
                      <a:pt x="309591" y="1060697"/>
                    </a:lnTo>
                    <a:lnTo>
                      <a:pt x="307053" y="1058160"/>
                    </a:lnTo>
                    <a:lnTo>
                      <a:pt x="307053" y="1055622"/>
                    </a:lnTo>
                    <a:lnTo>
                      <a:pt x="304516" y="1055622"/>
                    </a:lnTo>
                    <a:lnTo>
                      <a:pt x="301978" y="1053084"/>
                    </a:lnTo>
                    <a:lnTo>
                      <a:pt x="301978" y="1050546"/>
                    </a:lnTo>
                    <a:lnTo>
                      <a:pt x="299440" y="1048009"/>
                    </a:lnTo>
                    <a:lnTo>
                      <a:pt x="296903" y="1045471"/>
                    </a:lnTo>
                    <a:lnTo>
                      <a:pt x="294365" y="1042934"/>
                    </a:lnTo>
                    <a:lnTo>
                      <a:pt x="291827" y="1040396"/>
                    </a:lnTo>
                    <a:lnTo>
                      <a:pt x="289290" y="1037858"/>
                    </a:lnTo>
                    <a:lnTo>
                      <a:pt x="286752" y="1035321"/>
                    </a:lnTo>
                    <a:lnTo>
                      <a:pt x="284214" y="1032783"/>
                    </a:lnTo>
                    <a:lnTo>
                      <a:pt x="281677" y="1030246"/>
                    </a:lnTo>
                    <a:lnTo>
                      <a:pt x="279139" y="1030246"/>
                    </a:lnTo>
                    <a:lnTo>
                      <a:pt x="276602" y="1027708"/>
                    </a:lnTo>
                    <a:lnTo>
                      <a:pt x="274064" y="1025170"/>
                    </a:lnTo>
                    <a:lnTo>
                      <a:pt x="271526" y="1022632"/>
                    </a:lnTo>
                    <a:lnTo>
                      <a:pt x="271526" y="1020095"/>
                    </a:lnTo>
                    <a:lnTo>
                      <a:pt x="268989" y="1017558"/>
                    </a:lnTo>
                    <a:lnTo>
                      <a:pt x="266451" y="1012482"/>
                    </a:lnTo>
                    <a:lnTo>
                      <a:pt x="263913" y="1009944"/>
                    </a:lnTo>
                    <a:lnTo>
                      <a:pt x="261376" y="1009944"/>
                    </a:lnTo>
                    <a:lnTo>
                      <a:pt x="261376" y="1007407"/>
                    </a:lnTo>
                    <a:lnTo>
                      <a:pt x="258838" y="1007407"/>
                    </a:lnTo>
                    <a:lnTo>
                      <a:pt x="258838" y="1004869"/>
                    </a:lnTo>
                    <a:lnTo>
                      <a:pt x="256300" y="1004869"/>
                    </a:lnTo>
                    <a:lnTo>
                      <a:pt x="256300" y="1002332"/>
                    </a:lnTo>
                    <a:lnTo>
                      <a:pt x="253763" y="999794"/>
                    </a:lnTo>
                    <a:lnTo>
                      <a:pt x="251225" y="994719"/>
                    </a:lnTo>
                    <a:lnTo>
                      <a:pt x="251225" y="989644"/>
                    </a:lnTo>
                    <a:lnTo>
                      <a:pt x="248688" y="987106"/>
                    </a:lnTo>
                    <a:lnTo>
                      <a:pt x="246150" y="987106"/>
                    </a:lnTo>
                    <a:lnTo>
                      <a:pt x="246150" y="984568"/>
                    </a:lnTo>
                    <a:lnTo>
                      <a:pt x="243612" y="984568"/>
                    </a:lnTo>
                    <a:lnTo>
                      <a:pt x="243612" y="982031"/>
                    </a:lnTo>
                    <a:lnTo>
                      <a:pt x="241075" y="982031"/>
                    </a:lnTo>
                    <a:lnTo>
                      <a:pt x="241075" y="979493"/>
                    </a:lnTo>
                    <a:lnTo>
                      <a:pt x="238537" y="976955"/>
                    </a:lnTo>
                    <a:lnTo>
                      <a:pt x="235999" y="976955"/>
                    </a:lnTo>
                    <a:lnTo>
                      <a:pt x="235999" y="974418"/>
                    </a:lnTo>
                    <a:lnTo>
                      <a:pt x="233462" y="971880"/>
                    </a:lnTo>
                    <a:lnTo>
                      <a:pt x="230924" y="969342"/>
                    </a:lnTo>
                    <a:lnTo>
                      <a:pt x="228387" y="966805"/>
                    </a:lnTo>
                    <a:lnTo>
                      <a:pt x="225849" y="964267"/>
                    </a:lnTo>
                    <a:lnTo>
                      <a:pt x="223311" y="961730"/>
                    </a:lnTo>
                    <a:lnTo>
                      <a:pt x="220774" y="959192"/>
                    </a:lnTo>
                    <a:lnTo>
                      <a:pt x="218236" y="959192"/>
                    </a:lnTo>
                    <a:lnTo>
                      <a:pt x="215699" y="956654"/>
                    </a:lnTo>
                    <a:lnTo>
                      <a:pt x="213161" y="954117"/>
                    </a:lnTo>
                    <a:lnTo>
                      <a:pt x="208086" y="954117"/>
                    </a:lnTo>
                    <a:lnTo>
                      <a:pt x="205548" y="951579"/>
                    </a:lnTo>
                    <a:lnTo>
                      <a:pt x="205548" y="949041"/>
                    </a:lnTo>
                    <a:lnTo>
                      <a:pt x="203010" y="949041"/>
                    </a:lnTo>
                    <a:lnTo>
                      <a:pt x="203010" y="946504"/>
                    </a:lnTo>
                    <a:lnTo>
                      <a:pt x="200473" y="943966"/>
                    </a:lnTo>
                    <a:lnTo>
                      <a:pt x="197935" y="943966"/>
                    </a:lnTo>
                    <a:lnTo>
                      <a:pt x="195397" y="941429"/>
                    </a:lnTo>
                    <a:lnTo>
                      <a:pt x="192860" y="938891"/>
                    </a:lnTo>
                    <a:lnTo>
                      <a:pt x="192860" y="936353"/>
                    </a:lnTo>
                    <a:lnTo>
                      <a:pt x="190322" y="933816"/>
                    </a:lnTo>
                    <a:lnTo>
                      <a:pt x="187785" y="931278"/>
                    </a:lnTo>
                    <a:lnTo>
                      <a:pt x="185247" y="928741"/>
                    </a:lnTo>
                    <a:lnTo>
                      <a:pt x="182709" y="926203"/>
                    </a:lnTo>
                    <a:lnTo>
                      <a:pt x="180172" y="923665"/>
                    </a:lnTo>
                    <a:lnTo>
                      <a:pt x="177634" y="921127"/>
                    </a:lnTo>
                    <a:lnTo>
                      <a:pt x="172559" y="916052"/>
                    </a:lnTo>
                    <a:lnTo>
                      <a:pt x="170021" y="913515"/>
                    </a:lnTo>
                    <a:lnTo>
                      <a:pt x="167484" y="910977"/>
                    </a:lnTo>
                    <a:lnTo>
                      <a:pt x="164946" y="908439"/>
                    </a:lnTo>
                    <a:lnTo>
                      <a:pt x="162408" y="905902"/>
                    </a:lnTo>
                    <a:lnTo>
                      <a:pt x="159871" y="903364"/>
                    </a:lnTo>
                    <a:lnTo>
                      <a:pt x="157333" y="900827"/>
                    </a:lnTo>
                    <a:lnTo>
                      <a:pt x="154795" y="898289"/>
                    </a:lnTo>
                    <a:lnTo>
                      <a:pt x="152258" y="895751"/>
                    </a:lnTo>
                    <a:lnTo>
                      <a:pt x="149720" y="893213"/>
                    </a:lnTo>
                    <a:lnTo>
                      <a:pt x="147182" y="890676"/>
                    </a:lnTo>
                    <a:lnTo>
                      <a:pt x="147182" y="888138"/>
                    </a:lnTo>
                    <a:lnTo>
                      <a:pt x="144645" y="885601"/>
                    </a:lnTo>
                    <a:lnTo>
                      <a:pt x="142107" y="883063"/>
                    </a:lnTo>
                    <a:lnTo>
                      <a:pt x="139570" y="880525"/>
                    </a:lnTo>
                    <a:lnTo>
                      <a:pt x="137032" y="877988"/>
                    </a:lnTo>
                    <a:lnTo>
                      <a:pt x="134494" y="875450"/>
                    </a:lnTo>
                    <a:lnTo>
                      <a:pt x="131957" y="872913"/>
                    </a:lnTo>
                    <a:lnTo>
                      <a:pt x="129419" y="870375"/>
                    </a:lnTo>
                    <a:lnTo>
                      <a:pt x="126881" y="867837"/>
                    </a:lnTo>
                    <a:lnTo>
                      <a:pt x="126881" y="865300"/>
                    </a:lnTo>
                    <a:lnTo>
                      <a:pt x="121806" y="865300"/>
                    </a:lnTo>
                    <a:lnTo>
                      <a:pt x="121806" y="862762"/>
                    </a:lnTo>
                    <a:lnTo>
                      <a:pt x="114193" y="862762"/>
                    </a:lnTo>
                    <a:lnTo>
                      <a:pt x="111656" y="865300"/>
                    </a:lnTo>
                    <a:lnTo>
                      <a:pt x="104043" y="865300"/>
                    </a:lnTo>
                    <a:lnTo>
                      <a:pt x="104043" y="862762"/>
                    </a:lnTo>
                    <a:lnTo>
                      <a:pt x="101505" y="862762"/>
                    </a:lnTo>
                    <a:lnTo>
                      <a:pt x="101505" y="860224"/>
                    </a:lnTo>
                    <a:lnTo>
                      <a:pt x="98967" y="860224"/>
                    </a:lnTo>
                    <a:lnTo>
                      <a:pt x="98967" y="857687"/>
                    </a:lnTo>
                    <a:lnTo>
                      <a:pt x="96430" y="857687"/>
                    </a:lnTo>
                    <a:lnTo>
                      <a:pt x="96430" y="850074"/>
                    </a:lnTo>
                    <a:lnTo>
                      <a:pt x="98967" y="850074"/>
                    </a:lnTo>
                    <a:lnTo>
                      <a:pt x="98967" y="844999"/>
                    </a:lnTo>
                    <a:lnTo>
                      <a:pt x="101505" y="842461"/>
                    </a:lnTo>
                    <a:lnTo>
                      <a:pt x="104043" y="839924"/>
                    </a:lnTo>
                    <a:lnTo>
                      <a:pt x="104043" y="827235"/>
                    </a:lnTo>
                    <a:lnTo>
                      <a:pt x="101505" y="824698"/>
                    </a:lnTo>
                    <a:lnTo>
                      <a:pt x="98967" y="824698"/>
                    </a:lnTo>
                    <a:lnTo>
                      <a:pt x="98967" y="822160"/>
                    </a:lnTo>
                    <a:lnTo>
                      <a:pt x="96430" y="822160"/>
                    </a:lnTo>
                    <a:lnTo>
                      <a:pt x="96430" y="819622"/>
                    </a:lnTo>
                    <a:lnTo>
                      <a:pt x="93892" y="819622"/>
                    </a:lnTo>
                    <a:lnTo>
                      <a:pt x="91355" y="817085"/>
                    </a:lnTo>
                    <a:lnTo>
                      <a:pt x="86279" y="817085"/>
                    </a:lnTo>
                    <a:lnTo>
                      <a:pt x="86279" y="814547"/>
                    </a:lnTo>
                    <a:lnTo>
                      <a:pt x="81204" y="814547"/>
                    </a:lnTo>
                    <a:lnTo>
                      <a:pt x="78667" y="812010"/>
                    </a:lnTo>
                    <a:lnTo>
                      <a:pt x="68516" y="812010"/>
                    </a:lnTo>
                    <a:lnTo>
                      <a:pt x="65978" y="814547"/>
                    </a:lnTo>
                    <a:lnTo>
                      <a:pt x="60903" y="814547"/>
                    </a:lnTo>
                    <a:lnTo>
                      <a:pt x="60903" y="817085"/>
                    </a:lnTo>
                    <a:lnTo>
                      <a:pt x="55828" y="817085"/>
                    </a:lnTo>
                    <a:lnTo>
                      <a:pt x="55828" y="819622"/>
                    </a:lnTo>
                    <a:lnTo>
                      <a:pt x="43140" y="819622"/>
                    </a:lnTo>
                    <a:lnTo>
                      <a:pt x="43140" y="817085"/>
                    </a:lnTo>
                    <a:lnTo>
                      <a:pt x="40602" y="817085"/>
                    </a:lnTo>
                    <a:lnTo>
                      <a:pt x="40602" y="814547"/>
                    </a:lnTo>
                    <a:lnTo>
                      <a:pt x="38064" y="814547"/>
                    </a:lnTo>
                    <a:lnTo>
                      <a:pt x="38064" y="812010"/>
                    </a:lnTo>
                    <a:lnTo>
                      <a:pt x="35527" y="812010"/>
                    </a:lnTo>
                    <a:lnTo>
                      <a:pt x="35527" y="806934"/>
                    </a:lnTo>
                    <a:lnTo>
                      <a:pt x="32989" y="804396"/>
                    </a:lnTo>
                    <a:lnTo>
                      <a:pt x="32989" y="799321"/>
                    </a:lnTo>
                    <a:lnTo>
                      <a:pt x="30452" y="796784"/>
                    </a:lnTo>
                    <a:lnTo>
                      <a:pt x="30452" y="794246"/>
                    </a:lnTo>
                    <a:lnTo>
                      <a:pt x="27914" y="794246"/>
                    </a:lnTo>
                    <a:lnTo>
                      <a:pt x="25376" y="791708"/>
                    </a:lnTo>
                    <a:lnTo>
                      <a:pt x="15226" y="791708"/>
                    </a:lnTo>
                    <a:lnTo>
                      <a:pt x="12688" y="789171"/>
                    </a:lnTo>
                    <a:lnTo>
                      <a:pt x="7613" y="789171"/>
                    </a:lnTo>
                    <a:lnTo>
                      <a:pt x="7613" y="786633"/>
                    </a:lnTo>
                    <a:lnTo>
                      <a:pt x="5075" y="786633"/>
                    </a:lnTo>
                    <a:lnTo>
                      <a:pt x="5075" y="784096"/>
                    </a:lnTo>
                    <a:lnTo>
                      <a:pt x="2538" y="784096"/>
                    </a:lnTo>
                    <a:lnTo>
                      <a:pt x="2538" y="781558"/>
                    </a:lnTo>
                    <a:lnTo>
                      <a:pt x="0" y="779020"/>
                    </a:lnTo>
                    <a:lnTo>
                      <a:pt x="0" y="771407"/>
                    </a:lnTo>
                    <a:lnTo>
                      <a:pt x="2538" y="771407"/>
                    </a:lnTo>
                    <a:lnTo>
                      <a:pt x="2538" y="766332"/>
                    </a:lnTo>
                    <a:lnTo>
                      <a:pt x="5075" y="766332"/>
                    </a:lnTo>
                    <a:lnTo>
                      <a:pt x="5075" y="761257"/>
                    </a:lnTo>
                    <a:lnTo>
                      <a:pt x="7613" y="761257"/>
                    </a:lnTo>
                    <a:lnTo>
                      <a:pt x="7613" y="758719"/>
                    </a:lnTo>
                    <a:lnTo>
                      <a:pt x="10151" y="758719"/>
                    </a:lnTo>
                    <a:lnTo>
                      <a:pt x="10151" y="756182"/>
                    </a:lnTo>
                    <a:lnTo>
                      <a:pt x="12688" y="756182"/>
                    </a:lnTo>
                    <a:lnTo>
                      <a:pt x="12688" y="751107"/>
                    </a:lnTo>
                    <a:lnTo>
                      <a:pt x="15226" y="751107"/>
                    </a:lnTo>
                    <a:lnTo>
                      <a:pt x="15226" y="748569"/>
                    </a:lnTo>
                    <a:lnTo>
                      <a:pt x="12688" y="748569"/>
                    </a:lnTo>
                    <a:lnTo>
                      <a:pt x="15226" y="748569"/>
                    </a:lnTo>
                    <a:lnTo>
                      <a:pt x="17763" y="753644"/>
                    </a:lnTo>
                    <a:lnTo>
                      <a:pt x="22839" y="758719"/>
                    </a:lnTo>
                    <a:lnTo>
                      <a:pt x="25376" y="763795"/>
                    </a:lnTo>
                    <a:lnTo>
                      <a:pt x="30452" y="768870"/>
                    </a:lnTo>
                    <a:lnTo>
                      <a:pt x="38064" y="771407"/>
                    </a:lnTo>
                    <a:lnTo>
                      <a:pt x="40602" y="776483"/>
                    </a:lnTo>
                    <a:lnTo>
                      <a:pt x="48215" y="781558"/>
                    </a:lnTo>
                    <a:lnTo>
                      <a:pt x="55828" y="784096"/>
                    </a:lnTo>
                    <a:lnTo>
                      <a:pt x="73591" y="784096"/>
                    </a:lnTo>
                    <a:lnTo>
                      <a:pt x="81204" y="781558"/>
                    </a:lnTo>
                    <a:lnTo>
                      <a:pt x="86279" y="773945"/>
                    </a:lnTo>
                    <a:lnTo>
                      <a:pt x="88817" y="768870"/>
                    </a:lnTo>
                    <a:lnTo>
                      <a:pt x="91355" y="761257"/>
                    </a:lnTo>
                    <a:lnTo>
                      <a:pt x="93892" y="753644"/>
                    </a:lnTo>
                    <a:lnTo>
                      <a:pt x="91355" y="746031"/>
                    </a:lnTo>
                    <a:lnTo>
                      <a:pt x="93892" y="738418"/>
                    </a:lnTo>
                    <a:lnTo>
                      <a:pt x="93892" y="728268"/>
                    </a:lnTo>
                    <a:lnTo>
                      <a:pt x="88817" y="720655"/>
                    </a:lnTo>
                    <a:lnTo>
                      <a:pt x="88817" y="697816"/>
                    </a:lnTo>
                    <a:lnTo>
                      <a:pt x="91355" y="687666"/>
                    </a:lnTo>
                    <a:lnTo>
                      <a:pt x="88817" y="674978"/>
                    </a:lnTo>
                    <a:lnTo>
                      <a:pt x="86279" y="659752"/>
                    </a:lnTo>
                    <a:lnTo>
                      <a:pt x="81204" y="644526"/>
                    </a:lnTo>
                    <a:lnTo>
                      <a:pt x="81204" y="629300"/>
                    </a:lnTo>
                    <a:lnTo>
                      <a:pt x="78667" y="616612"/>
                    </a:lnTo>
                    <a:lnTo>
                      <a:pt x="73591" y="603924"/>
                    </a:lnTo>
                    <a:lnTo>
                      <a:pt x="71054" y="596311"/>
                    </a:lnTo>
                    <a:lnTo>
                      <a:pt x="68516" y="588698"/>
                    </a:lnTo>
                    <a:lnTo>
                      <a:pt x="71054" y="583623"/>
                    </a:lnTo>
                    <a:lnTo>
                      <a:pt x="78667" y="583623"/>
                    </a:lnTo>
                    <a:lnTo>
                      <a:pt x="81204" y="578548"/>
                    </a:lnTo>
                    <a:lnTo>
                      <a:pt x="83742" y="568397"/>
                    </a:lnTo>
                    <a:lnTo>
                      <a:pt x="86279" y="555709"/>
                    </a:lnTo>
                    <a:lnTo>
                      <a:pt x="88817" y="550634"/>
                    </a:lnTo>
                    <a:lnTo>
                      <a:pt x="98967" y="550634"/>
                    </a:lnTo>
                    <a:lnTo>
                      <a:pt x="104043" y="548096"/>
                    </a:lnTo>
                    <a:lnTo>
                      <a:pt x="109118" y="550634"/>
                    </a:lnTo>
                    <a:lnTo>
                      <a:pt x="114193" y="553171"/>
                    </a:lnTo>
                    <a:lnTo>
                      <a:pt x="119269" y="553171"/>
                    </a:lnTo>
                    <a:lnTo>
                      <a:pt x="121806" y="558247"/>
                    </a:lnTo>
                    <a:lnTo>
                      <a:pt x="129419" y="560784"/>
                    </a:lnTo>
                    <a:lnTo>
                      <a:pt x="137032" y="558247"/>
                    </a:lnTo>
                    <a:lnTo>
                      <a:pt x="139570" y="558247"/>
                    </a:lnTo>
                    <a:lnTo>
                      <a:pt x="142107" y="563322"/>
                    </a:lnTo>
                    <a:lnTo>
                      <a:pt x="149720" y="563322"/>
                    </a:lnTo>
                    <a:lnTo>
                      <a:pt x="149720" y="553171"/>
                    </a:lnTo>
                    <a:lnTo>
                      <a:pt x="152258" y="548096"/>
                    </a:lnTo>
                    <a:lnTo>
                      <a:pt x="154795" y="548096"/>
                    </a:lnTo>
                    <a:lnTo>
                      <a:pt x="157333" y="553171"/>
                    </a:lnTo>
                    <a:lnTo>
                      <a:pt x="159871" y="553171"/>
                    </a:lnTo>
                    <a:lnTo>
                      <a:pt x="167484" y="548096"/>
                    </a:lnTo>
                    <a:lnTo>
                      <a:pt x="170021" y="548096"/>
                    </a:lnTo>
                    <a:lnTo>
                      <a:pt x="175096" y="543021"/>
                    </a:lnTo>
                    <a:lnTo>
                      <a:pt x="177634" y="537945"/>
                    </a:lnTo>
                    <a:lnTo>
                      <a:pt x="177634" y="532870"/>
                    </a:lnTo>
                    <a:lnTo>
                      <a:pt x="180172" y="535408"/>
                    </a:lnTo>
                    <a:lnTo>
                      <a:pt x="182709" y="537945"/>
                    </a:lnTo>
                    <a:lnTo>
                      <a:pt x="185247" y="537945"/>
                    </a:lnTo>
                    <a:lnTo>
                      <a:pt x="187785" y="535408"/>
                    </a:lnTo>
                    <a:lnTo>
                      <a:pt x="185247" y="530333"/>
                    </a:lnTo>
                    <a:lnTo>
                      <a:pt x="187785" y="527795"/>
                    </a:lnTo>
                    <a:lnTo>
                      <a:pt x="190322" y="527795"/>
                    </a:lnTo>
                    <a:lnTo>
                      <a:pt x="190322" y="530333"/>
                    </a:lnTo>
                    <a:lnTo>
                      <a:pt x="192860" y="532870"/>
                    </a:lnTo>
                    <a:lnTo>
                      <a:pt x="195397" y="532870"/>
                    </a:lnTo>
                    <a:lnTo>
                      <a:pt x="195397" y="525257"/>
                    </a:lnTo>
                    <a:lnTo>
                      <a:pt x="197935" y="525257"/>
                    </a:lnTo>
                    <a:lnTo>
                      <a:pt x="197935" y="532870"/>
                    </a:lnTo>
                    <a:lnTo>
                      <a:pt x="200473" y="537945"/>
                    </a:lnTo>
                    <a:lnTo>
                      <a:pt x="200473" y="560784"/>
                    </a:lnTo>
                    <a:lnTo>
                      <a:pt x="203010" y="565859"/>
                    </a:lnTo>
                    <a:lnTo>
                      <a:pt x="203010" y="588698"/>
                    </a:lnTo>
                    <a:lnTo>
                      <a:pt x="208086" y="593773"/>
                    </a:lnTo>
                    <a:lnTo>
                      <a:pt x="213161" y="601386"/>
                    </a:lnTo>
                    <a:lnTo>
                      <a:pt x="220774" y="603924"/>
                    </a:lnTo>
                    <a:lnTo>
                      <a:pt x="228387" y="608999"/>
                    </a:lnTo>
                    <a:lnTo>
                      <a:pt x="241075" y="611537"/>
                    </a:lnTo>
                    <a:lnTo>
                      <a:pt x="251225" y="611537"/>
                    </a:lnTo>
                    <a:lnTo>
                      <a:pt x="261376" y="614074"/>
                    </a:lnTo>
                    <a:lnTo>
                      <a:pt x="268989" y="621687"/>
                    </a:lnTo>
                    <a:lnTo>
                      <a:pt x="276602" y="624225"/>
                    </a:lnTo>
                    <a:lnTo>
                      <a:pt x="284214" y="631838"/>
                    </a:lnTo>
                    <a:lnTo>
                      <a:pt x="294365" y="634376"/>
                    </a:lnTo>
                    <a:lnTo>
                      <a:pt x="304516" y="636913"/>
                    </a:lnTo>
                    <a:lnTo>
                      <a:pt x="312128" y="639451"/>
                    </a:lnTo>
                    <a:lnTo>
                      <a:pt x="314666" y="641988"/>
                    </a:lnTo>
                    <a:lnTo>
                      <a:pt x="319741" y="644526"/>
                    </a:lnTo>
                    <a:lnTo>
                      <a:pt x="324817" y="647064"/>
                    </a:lnTo>
                    <a:lnTo>
                      <a:pt x="329892" y="641988"/>
                    </a:lnTo>
                    <a:lnTo>
                      <a:pt x="334967" y="634376"/>
                    </a:lnTo>
                    <a:lnTo>
                      <a:pt x="342580" y="626762"/>
                    </a:lnTo>
                    <a:lnTo>
                      <a:pt x="350193" y="621687"/>
                    </a:lnTo>
                    <a:lnTo>
                      <a:pt x="355268" y="621687"/>
                    </a:lnTo>
                    <a:lnTo>
                      <a:pt x="360343" y="619150"/>
                    </a:lnTo>
                    <a:lnTo>
                      <a:pt x="362881" y="616612"/>
                    </a:lnTo>
                    <a:lnTo>
                      <a:pt x="367956" y="614074"/>
                    </a:lnTo>
                    <a:lnTo>
                      <a:pt x="373031" y="611537"/>
                    </a:lnTo>
                    <a:lnTo>
                      <a:pt x="375569" y="608999"/>
                    </a:lnTo>
                    <a:lnTo>
                      <a:pt x="375569" y="601386"/>
                    </a:lnTo>
                    <a:lnTo>
                      <a:pt x="380644" y="601386"/>
                    </a:lnTo>
                    <a:lnTo>
                      <a:pt x="383182" y="598849"/>
                    </a:lnTo>
                    <a:lnTo>
                      <a:pt x="385720" y="596311"/>
                    </a:lnTo>
                    <a:lnTo>
                      <a:pt x="388257" y="593773"/>
                    </a:lnTo>
                    <a:lnTo>
                      <a:pt x="388257" y="591236"/>
                    </a:lnTo>
                    <a:lnTo>
                      <a:pt x="385720" y="588698"/>
                    </a:lnTo>
                    <a:lnTo>
                      <a:pt x="383182" y="586161"/>
                    </a:lnTo>
                    <a:lnTo>
                      <a:pt x="380644" y="581085"/>
                    </a:lnTo>
                    <a:lnTo>
                      <a:pt x="378107" y="581085"/>
                    </a:lnTo>
                    <a:lnTo>
                      <a:pt x="375569" y="576010"/>
                    </a:lnTo>
                    <a:lnTo>
                      <a:pt x="375569" y="573473"/>
                    </a:lnTo>
                    <a:lnTo>
                      <a:pt x="373031" y="570935"/>
                    </a:lnTo>
                    <a:lnTo>
                      <a:pt x="373031" y="568397"/>
                    </a:lnTo>
                    <a:lnTo>
                      <a:pt x="378107" y="560784"/>
                    </a:lnTo>
                    <a:lnTo>
                      <a:pt x="385720" y="550634"/>
                    </a:lnTo>
                    <a:lnTo>
                      <a:pt x="390795" y="540483"/>
                    </a:lnTo>
                    <a:lnTo>
                      <a:pt x="395870" y="532870"/>
                    </a:lnTo>
                    <a:lnTo>
                      <a:pt x="400945" y="527795"/>
                    </a:lnTo>
                    <a:lnTo>
                      <a:pt x="403483" y="520182"/>
                    </a:lnTo>
                    <a:lnTo>
                      <a:pt x="403483" y="507494"/>
                    </a:lnTo>
                    <a:lnTo>
                      <a:pt x="408558" y="502419"/>
                    </a:lnTo>
                    <a:lnTo>
                      <a:pt x="413634" y="499881"/>
                    </a:lnTo>
                    <a:lnTo>
                      <a:pt x="416171" y="487193"/>
                    </a:lnTo>
                    <a:lnTo>
                      <a:pt x="411096" y="484656"/>
                    </a:lnTo>
                    <a:lnTo>
                      <a:pt x="406021" y="482118"/>
                    </a:lnTo>
                    <a:lnTo>
                      <a:pt x="400945" y="479580"/>
                    </a:lnTo>
                    <a:lnTo>
                      <a:pt x="393332" y="479580"/>
                    </a:lnTo>
                    <a:lnTo>
                      <a:pt x="388257" y="484656"/>
                    </a:lnTo>
                    <a:lnTo>
                      <a:pt x="385720" y="487193"/>
                    </a:lnTo>
                    <a:lnTo>
                      <a:pt x="380644" y="484656"/>
                    </a:lnTo>
                    <a:lnTo>
                      <a:pt x="378107" y="479580"/>
                    </a:lnTo>
                    <a:lnTo>
                      <a:pt x="375569" y="474505"/>
                    </a:lnTo>
                    <a:lnTo>
                      <a:pt x="373031" y="471967"/>
                    </a:lnTo>
                    <a:lnTo>
                      <a:pt x="365418" y="471967"/>
                    </a:lnTo>
                    <a:lnTo>
                      <a:pt x="360343" y="477042"/>
                    </a:lnTo>
                    <a:lnTo>
                      <a:pt x="357806" y="484656"/>
                    </a:lnTo>
                    <a:lnTo>
                      <a:pt x="352730" y="487193"/>
                    </a:lnTo>
                    <a:lnTo>
                      <a:pt x="345117" y="484656"/>
                    </a:lnTo>
                    <a:lnTo>
                      <a:pt x="337505" y="484656"/>
                    </a:lnTo>
                    <a:lnTo>
                      <a:pt x="332429" y="477042"/>
                    </a:lnTo>
                    <a:lnTo>
                      <a:pt x="332429" y="474505"/>
                    </a:lnTo>
                    <a:lnTo>
                      <a:pt x="337505" y="466892"/>
                    </a:lnTo>
                    <a:lnTo>
                      <a:pt x="342580" y="461817"/>
                    </a:lnTo>
                    <a:lnTo>
                      <a:pt x="345117" y="456742"/>
                    </a:lnTo>
                    <a:lnTo>
                      <a:pt x="345117" y="451666"/>
                    </a:lnTo>
                    <a:lnTo>
                      <a:pt x="342580" y="444054"/>
                    </a:lnTo>
                    <a:lnTo>
                      <a:pt x="342580" y="406000"/>
                    </a:lnTo>
                    <a:lnTo>
                      <a:pt x="347655" y="400924"/>
                    </a:lnTo>
                    <a:lnTo>
                      <a:pt x="352730" y="398387"/>
                    </a:lnTo>
                    <a:lnTo>
                      <a:pt x="360343" y="398387"/>
                    </a:lnTo>
                    <a:lnTo>
                      <a:pt x="365418" y="393312"/>
                    </a:lnTo>
                    <a:lnTo>
                      <a:pt x="365418" y="385698"/>
                    </a:lnTo>
                    <a:lnTo>
                      <a:pt x="362881" y="380623"/>
                    </a:lnTo>
                    <a:lnTo>
                      <a:pt x="355268" y="378086"/>
                    </a:lnTo>
                    <a:lnTo>
                      <a:pt x="347655" y="378086"/>
                    </a:lnTo>
                    <a:lnTo>
                      <a:pt x="342580" y="380623"/>
                    </a:lnTo>
                    <a:lnTo>
                      <a:pt x="337505" y="383161"/>
                    </a:lnTo>
                    <a:lnTo>
                      <a:pt x="332429" y="380623"/>
                    </a:lnTo>
                    <a:lnTo>
                      <a:pt x="327354" y="378086"/>
                    </a:lnTo>
                    <a:lnTo>
                      <a:pt x="324817" y="375548"/>
                    </a:lnTo>
                    <a:lnTo>
                      <a:pt x="314666" y="375548"/>
                    </a:lnTo>
                    <a:lnTo>
                      <a:pt x="314666" y="385698"/>
                    </a:lnTo>
                    <a:lnTo>
                      <a:pt x="309591" y="385698"/>
                    </a:lnTo>
                    <a:lnTo>
                      <a:pt x="309591" y="383161"/>
                    </a:lnTo>
                    <a:lnTo>
                      <a:pt x="312128" y="380623"/>
                    </a:lnTo>
                    <a:lnTo>
                      <a:pt x="312128" y="378086"/>
                    </a:lnTo>
                    <a:lnTo>
                      <a:pt x="309591" y="375548"/>
                    </a:lnTo>
                    <a:lnTo>
                      <a:pt x="309591" y="373010"/>
                    </a:lnTo>
                    <a:lnTo>
                      <a:pt x="307053" y="375548"/>
                    </a:lnTo>
                    <a:lnTo>
                      <a:pt x="304516" y="375548"/>
                    </a:lnTo>
                    <a:lnTo>
                      <a:pt x="304516" y="373010"/>
                    </a:lnTo>
                    <a:lnTo>
                      <a:pt x="301978" y="370473"/>
                    </a:lnTo>
                    <a:lnTo>
                      <a:pt x="299440" y="373010"/>
                    </a:lnTo>
                    <a:lnTo>
                      <a:pt x="296903" y="373010"/>
                    </a:lnTo>
                    <a:lnTo>
                      <a:pt x="296903" y="370473"/>
                    </a:lnTo>
                    <a:lnTo>
                      <a:pt x="299440" y="367935"/>
                    </a:lnTo>
                    <a:lnTo>
                      <a:pt x="299440" y="362860"/>
                    </a:lnTo>
                    <a:lnTo>
                      <a:pt x="296903" y="362860"/>
                    </a:lnTo>
                    <a:lnTo>
                      <a:pt x="291827" y="365398"/>
                    </a:lnTo>
                    <a:lnTo>
                      <a:pt x="291827" y="360322"/>
                    </a:lnTo>
                    <a:lnTo>
                      <a:pt x="296903" y="360322"/>
                    </a:lnTo>
                    <a:lnTo>
                      <a:pt x="299440" y="355247"/>
                    </a:lnTo>
                    <a:lnTo>
                      <a:pt x="296903" y="352709"/>
                    </a:lnTo>
                    <a:lnTo>
                      <a:pt x="294365" y="352709"/>
                    </a:lnTo>
                    <a:lnTo>
                      <a:pt x="289290" y="347634"/>
                    </a:lnTo>
                    <a:lnTo>
                      <a:pt x="281677" y="337484"/>
                    </a:lnTo>
                    <a:lnTo>
                      <a:pt x="274064" y="324795"/>
                    </a:lnTo>
                    <a:lnTo>
                      <a:pt x="271526" y="319720"/>
                    </a:lnTo>
                    <a:lnTo>
                      <a:pt x="268989" y="312107"/>
                    </a:lnTo>
                    <a:lnTo>
                      <a:pt x="271526" y="309570"/>
                    </a:lnTo>
                    <a:lnTo>
                      <a:pt x="268989" y="307032"/>
                    </a:lnTo>
                    <a:lnTo>
                      <a:pt x="263913" y="307032"/>
                    </a:lnTo>
                    <a:lnTo>
                      <a:pt x="261376" y="301957"/>
                    </a:lnTo>
                    <a:lnTo>
                      <a:pt x="253763" y="294344"/>
                    </a:lnTo>
                    <a:lnTo>
                      <a:pt x="243612" y="291806"/>
                    </a:lnTo>
                    <a:lnTo>
                      <a:pt x="235999" y="284193"/>
                    </a:lnTo>
                    <a:lnTo>
                      <a:pt x="233462" y="274043"/>
                    </a:lnTo>
                    <a:lnTo>
                      <a:pt x="230924" y="258817"/>
                    </a:lnTo>
                    <a:lnTo>
                      <a:pt x="228387" y="246129"/>
                    </a:lnTo>
                    <a:lnTo>
                      <a:pt x="220774" y="243591"/>
                    </a:lnTo>
                    <a:lnTo>
                      <a:pt x="215699" y="246129"/>
                    </a:lnTo>
                    <a:lnTo>
                      <a:pt x="205548" y="246129"/>
                    </a:lnTo>
                    <a:lnTo>
                      <a:pt x="197935" y="248667"/>
                    </a:lnTo>
                    <a:lnTo>
                      <a:pt x="190322" y="246129"/>
                    </a:lnTo>
                    <a:lnTo>
                      <a:pt x="182709" y="241054"/>
                    </a:lnTo>
                    <a:lnTo>
                      <a:pt x="182709" y="238516"/>
                    </a:lnTo>
                    <a:lnTo>
                      <a:pt x="187785" y="235978"/>
                    </a:lnTo>
                    <a:lnTo>
                      <a:pt x="195397" y="233441"/>
                    </a:lnTo>
                    <a:lnTo>
                      <a:pt x="203010" y="228366"/>
                    </a:lnTo>
                    <a:lnTo>
                      <a:pt x="210623" y="225828"/>
                    </a:lnTo>
                    <a:lnTo>
                      <a:pt x="215699" y="223290"/>
                    </a:lnTo>
                    <a:lnTo>
                      <a:pt x="215699" y="220753"/>
                    </a:lnTo>
                    <a:lnTo>
                      <a:pt x="213161" y="215678"/>
                    </a:lnTo>
                    <a:lnTo>
                      <a:pt x="208086" y="208064"/>
                    </a:lnTo>
                    <a:lnTo>
                      <a:pt x="205548" y="202989"/>
                    </a:lnTo>
                    <a:lnTo>
                      <a:pt x="203010" y="200452"/>
                    </a:lnTo>
                    <a:lnTo>
                      <a:pt x="203010" y="190301"/>
                    </a:lnTo>
                    <a:lnTo>
                      <a:pt x="205548" y="180150"/>
                    </a:lnTo>
                    <a:lnTo>
                      <a:pt x="210623" y="167462"/>
                    </a:lnTo>
                    <a:lnTo>
                      <a:pt x="213161" y="157312"/>
                    </a:lnTo>
                    <a:lnTo>
                      <a:pt x="220774" y="142086"/>
                    </a:lnTo>
                    <a:lnTo>
                      <a:pt x="220774" y="114183"/>
                    </a:lnTo>
                    <a:lnTo>
                      <a:pt x="223311" y="109108"/>
                    </a:lnTo>
                    <a:lnTo>
                      <a:pt x="228387" y="101495"/>
                    </a:lnTo>
                    <a:lnTo>
                      <a:pt x="228387" y="88807"/>
                    </a:lnTo>
                    <a:lnTo>
                      <a:pt x="233462" y="83731"/>
                    </a:lnTo>
                    <a:lnTo>
                      <a:pt x="241075" y="78656"/>
                    </a:lnTo>
                    <a:lnTo>
                      <a:pt x="248688" y="76118"/>
                    </a:lnTo>
                    <a:lnTo>
                      <a:pt x="256300" y="73581"/>
                    </a:lnTo>
                    <a:lnTo>
                      <a:pt x="258838" y="68505"/>
                    </a:lnTo>
                    <a:lnTo>
                      <a:pt x="263913" y="65968"/>
                    </a:lnTo>
                    <a:lnTo>
                      <a:pt x="268989" y="68505"/>
                    </a:lnTo>
                    <a:lnTo>
                      <a:pt x="276602" y="76118"/>
                    </a:lnTo>
                    <a:lnTo>
                      <a:pt x="279139" y="76118"/>
                    </a:lnTo>
                    <a:lnTo>
                      <a:pt x="281677" y="73581"/>
                    </a:lnTo>
                    <a:lnTo>
                      <a:pt x="281677" y="68505"/>
                    </a:lnTo>
                    <a:lnTo>
                      <a:pt x="284214" y="60893"/>
                    </a:lnTo>
                    <a:lnTo>
                      <a:pt x="289290" y="50742"/>
                    </a:lnTo>
                    <a:lnTo>
                      <a:pt x="289290" y="35517"/>
                    </a:lnTo>
                    <a:lnTo>
                      <a:pt x="291827" y="30441"/>
                    </a:lnTo>
                    <a:lnTo>
                      <a:pt x="337494" y="45667"/>
                    </a:lnTo>
                    <a:lnTo>
                      <a:pt x="373010" y="0"/>
                    </a:lnTo>
                    <a:lnTo>
                      <a:pt x="373010" y="0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572D66B-4333-DB4A-8799-73A3387885A3}"/>
                  </a:ext>
                </a:extLst>
              </p:cNvPr>
              <p:cNvSpPr/>
              <p:nvPr/>
            </p:nvSpPr>
            <p:spPr>
              <a:xfrm>
                <a:off x="3490046" y="2585934"/>
                <a:ext cx="860203" cy="593762"/>
              </a:xfrm>
              <a:custGeom>
                <a:avLst/>
                <a:gdLst>
                  <a:gd name="connsiteX0" fmla="*/ 2538 w 860203"/>
                  <a:gd name="connsiteY0" fmla="*/ 307032 h 593762"/>
                  <a:gd name="connsiteX1" fmla="*/ 2538 w 860203"/>
                  <a:gd name="connsiteY1" fmla="*/ 296881 h 593762"/>
                  <a:gd name="connsiteX2" fmla="*/ 0 w 860203"/>
                  <a:gd name="connsiteY2" fmla="*/ 289268 h 593762"/>
                  <a:gd name="connsiteX3" fmla="*/ 0 w 860203"/>
                  <a:gd name="connsiteY3" fmla="*/ 243602 h 593762"/>
                  <a:gd name="connsiteX4" fmla="*/ 2538 w 860203"/>
                  <a:gd name="connsiteY4" fmla="*/ 233451 h 593762"/>
                  <a:gd name="connsiteX5" fmla="*/ 5075 w 860203"/>
                  <a:gd name="connsiteY5" fmla="*/ 218225 h 593762"/>
                  <a:gd name="connsiteX6" fmla="*/ 2538 w 860203"/>
                  <a:gd name="connsiteY6" fmla="*/ 205537 h 593762"/>
                  <a:gd name="connsiteX7" fmla="*/ 5075 w 860203"/>
                  <a:gd name="connsiteY7" fmla="*/ 192849 h 593762"/>
                  <a:gd name="connsiteX8" fmla="*/ 2538 w 860203"/>
                  <a:gd name="connsiteY8" fmla="*/ 182699 h 593762"/>
                  <a:gd name="connsiteX9" fmla="*/ 2538 w 860203"/>
                  <a:gd name="connsiteY9" fmla="*/ 162408 h 593762"/>
                  <a:gd name="connsiteX10" fmla="*/ 5075 w 860203"/>
                  <a:gd name="connsiteY10" fmla="*/ 154795 h 593762"/>
                  <a:gd name="connsiteX11" fmla="*/ 12688 w 860203"/>
                  <a:gd name="connsiteY11" fmla="*/ 152258 h 593762"/>
                  <a:gd name="connsiteX12" fmla="*/ 17763 w 860203"/>
                  <a:gd name="connsiteY12" fmla="*/ 152258 h 593762"/>
                  <a:gd name="connsiteX13" fmla="*/ 20301 w 860203"/>
                  <a:gd name="connsiteY13" fmla="*/ 149720 h 593762"/>
                  <a:gd name="connsiteX14" fmla="*/ 20301 w 860203"/>
                  <a:gd name="connsiteY14" fmla="*/ 147182 h 593762"/>
                  <a:gd name="connsiteX15" fmla="*/ 25376 w 860203"/>
                  <a:gd name="connsiteY15" fmla="*/ 147182 h 593762"/>
                  <a:gd name="connsiteX16" fmla="*/ 25376 w 860203"/>
                  <a:gd name="connsiteY16" fmla="*/ 149720 h 593762"/>
                  <a:gd name="connsiteX17" fmla="*/ 38064 w 860203"/>
                  <a:gd name="connsiteY17" fmla="*/ 149720 h 593762"/>
                  <a:gd name="connsiteX18" fmla="*/ 40602 w 860203"/>
                  <a:gd name="connsiteY18" fmla="*/ 152258 h 593762"/>
                  <a:gd name="connsiteX19" fmla="*/ 45677 w 860203"/>
                  <a:gd name="connsiteY19" fmla="*/ 154795 h 593762"/>
                  <a:gd name="connsiteX20" fmla="*/ 48215 w 860203"/>
                  <a:gd name="connsiteY20" fmla="*/ 157333 h 593762"/>
                  <a:gd name="connsiteX21" fmla="*/ 53290 w 860203"/>
                  <a:gd name="connsiteY21" fmla="*/ 159870 h 593762"/>
                  <a:gd name="connsiteX22" fmla="*/ 58365 w 860203"/>
                  <a:gd name="connsiteY22" fmla="*/ 157333 h 593762"/>
                  <a:gd name="connsiteX23" fmla="*/ 68516 w 860203"/>
                  <a:gd name="connsiteY23" fmla="*/ 157333 h 593762"/>
                  <a:gd name="connsiteX24" fmla="*/ 73591 w 860203"/>
                  <a:gd name="connsiteY24" fmla="*/ 154795 h 593762"/>
                  <a:gd name="connsiteX25" fmla="*/ 81204 w 860203"/>
                  <a:gd name="connsiteY25" fmla="*/ 154795 h 593762"/>
                  <a:gd name="connsiteX26" fmla="*/ 83742 w 860203"/>
                  <a:gd name="connsiteY26" fmla="*/ 157333 h 593762"/>
                  <a:gd name="connsiteX27" fmla="*/ 109107 w 860203"/>
                  <a:gd name="connsiteY27" fmla="*/ 157333 h 593762"/>
                  <a:gd name="connsiteX28" fmla="*/ 114183 w 860203"/>
                  <a:gd name="connsiteY28" fmla="*/ 154795 h 593762"/>
                  <a:gd name="connsiteX29" fmla="*/ 119258 w 860203"/>
                  <a:gd name="connsiteY29" fmla="*/ 149720 h 593762"/>
                  <a:gd name="connsiteX30" fmla="*/ 121796 w 860203"/>
                  <a:gd name="connsiteY30" fmla="*/ 149720 h 593762"/>
                  <a:gd name="connsiteX31" fmla="*/ 124333 w 860203"/>
                  <a:gd name="connsiteY31" fmla="*/ 144645 h 593762"/>
                  <a:gd name="connsiteX32" fmla="*/ 126871 w 860203"/>
                  <a:gd name="connsiteY32" fmla="*/ 142107 h 593762"/>
                  <a:gd name="connsiteX33" fmla="*/ 131946 w 860203"/>
                  <a:gd name="connsiteY33" fmla="*/ 139570 h 593762"/>
                  <a:gd name="connsiteX34" fmla="*/ 137021 w 860203"/>
                  <a:gd name="connsiteY34" fmla="*/ 137032 h 593762"/>
                  <a:gd name="connsiteX35" fmla="*/ 142097 w 860203"/>
                  <a:gd name="connsiteY35" fmla="*/ 137032 h 593762"/>
                  <a:gd name="connsiteX36" fmla="*/ 144634 w 860203"/>
                  <a:gd name="connsiteY36" fmla="*/ 134494 h 593762"/>
                  <a:gd name="connsiteX37" fmla="*/ 144634 w 860203"/>
                  <a:gd name="connsiteY37" fmla="*/ 131957 h 593762"/>
                  <a:gd name="connsiteX38" fmla="*/ 147172 w 860203"/>
                  <a:gd name="connsiteY38" fmla="*/ 129419 h 593762"/>
                  <a:gd name="connsiteX39" fmla="*/ 152247 w 860203"/>
                  <a:gd name="connsiteY39" fmla="*/ 126881 h 593762"/>
                  <a:gd name="connsiteX40" fmla="*/ 159860 w 860203"/>
                  <a:gd name="connsiteY40" fmla="*/ 126881 h 593762"/>
                  <a:gd name="connsiteX41" fmla="*/ 164935 w 860203"/>
                  <a:gd name="connsiteY41" fmla="*/ 124344 h 593762"/>
                  <a:gd name="connsiteX42" fmla="*/ 167473 w 860203"/>
                  <a:gd name="connsiteY42" fmla="*/ 121806 h 593762"/>
                  <a:gd name="connsiteX43" fmla="*/ 170011 w 860203"/>
                  <a:gd name="connsiteY43" fmla="*/ 119269 h 593762"/>
                  <a:gd name="connsiteX44" fmla="*/ 172548 w 860203"/>
                  <a:gd name="connsiteY44" fmla="*/ 114193 h 593762"/>
                  <a:gd name="connsiteX45" fmla="*/ 172548 w 860203"/>
                  <a:gd name="connsiteY45" fmla="*/ 109118 h 593762"/>
                  <a:gd name="connsiteX46" fmla="*/ 175086 w 860203"/>
                  <a:gd name="connsiteY46" fmla="*/ 104043 h 593762"/>
                  <a:gd name="connsiteX47" fmla="*/ 177623 w 860203"/>
                  <a:gd name="connsiteY47" fmla="*/ 101505 h 593762"/>
                  <a:gd name="connsiteX48" fmla="*/ 180161 w 860203"/>
                  <a:gd name="connsiteY48" fmla="*/ 101505 h 593762"/>
                  <a:gd name="connsiteX49" fmla="*/ 185236 w 860203"/>
                  <a:gd name="connsiteY49" fmla="*/ 98967 h 593762"/>
                  <a:gd name="connsiteX50" fmla="*/ 195387 w 860203"/>
                  <a:gd name="connsiteY50" fmla="*/ 96430 h 593762"/>
                  <a:gd name="connsiteX51" fmla="*/ 197924 w 860203"/>
                  <a:gd name="connsiteY51" fmla="*/ 91355 h 593762"/>
                  <a:gd name="connsiteX52" fmla="*/ 203000 w 860203"/>
                  <a:gd name="connsiteY52" fmla="*/ 88817 h 593762"/>
                  <a:gd name="connsiteX53" fmla="*/ 208075 w 860203"/>
                  <a:gd name="connsiteY53" fmla="*/ 83742 h 593762"/>
                  <a:gd name="connsiteX54" fmla="*/ 210613 w 860203"/>
                  <a:gd name="connsiteY54" fmla="*/ 86279 h 593762"/>
                  <a:gd name="connsiteX55" fmla="*/ 215688 w 860203"/>
                  <a:gd name="connsiteY55" fmla="*/ 83742 h 593762"/>
                  <a:gd name="connsiteX56" fmla="*/ 218226 w 860203"/>
                  <a:gd name="connsiteY56" fmla="*/ 81204 h 593762"/>
                  <a:gd name="connsiteX57" fmla="*/ 220763 w 860203"/>
                  <a:gd name="connsiteY57" fmla="*/ 81204 h 593762"/>
                  <a:gd name="connsiteX58" fmla="*/ 220763 w 860203"/>
                  <a:gd name="connsiteY58" fmla="*/ 88817 h 593762"/>
                  <a:gd name="connsiteX59" fmla="*/ 223301 w 860203"/>
                  <a:gd name="connsiteY59" fmla="*/ 91355 h 593762"/>
                  <a:gd name="connsiteX60" fmla="*/ 225838 w 860203"/>
                  <a:gd name="connsiteY60" fmla="*/ 91355 h 593762"/>
                  <a:gd name="connsiteX61" fmla="*/ 230914 w 860203"/>
                  <a:gd name="connsiteY61" fmla="*/ 93892 h 593762"/>
                  <a:gd name="connsiteX62" fmla="*/ 233451 w 860203"/>
                  <a:gd name="connsiteY62" fmla="*/ 96430 h 593762"/>
                  <a:gd name="connsiteX63" fmla="*/ 233451 w 860203"/>
                  <a:gd name="connsiteY63" fmla="*/ 104043 h 593762"/>
                  <a:gd name="connsiteX64" fmla="*/ 235989 w 860203"/>
                  <a:gd name="connsiteY64" fmla="*/ 106580 h 593762"/>
                  <a:gd name="connsiteX65" fmla="*/ 241064 w 860203"/>
                  <a:gd name="connsiteY65" fmla="*/ 109118 h 593762"/>
                  <a:gd name="connsiteX66" fmla="*/ 243602 w 860203"/>
                  <a:gd name="connsiteY66" fmla="*/ 109118 h 593762"/>
                  <a:gd name="connsiteX67" fmla="*/ 246139 w 860203"/>
                  <a:gd name="connsiteY67" fmla="*/ 106580 h 593762"/>
                  <a:gd name="connsiteX68" fmla="*/ 246139 w 860203"/>
                  <a:gd name="connsiteY68" fmla="*/ 104043 h 593762"/>
                  <a:gd name="connsiteX69" fmla="*/ 248677 w 860203"/>
                  <a:gd name="connsiteY69" fmla="*/ 101505 h 593762"/>
                  <a:gd name="connsiteX70" fmla="*/ 248677 w 860203"/>
                  <a:gd name="connsiteY70" fmla="*/ 91355 h 593762"/>
                  <a:gd name="connsiteX71" fmla="*/ 246139 w 860203"/>
                  <a:gd name="connsiteY71" fmla="*/ 91355 h 593762"/>
                  <a:gd name="connsiteX72" fmla="*/ 246139 w 860203"/>
                  <a:gd name="connsiteY72" fmla="*/ 76129 h 593762"/>
                  <a:gd name="connsiteX73" fmla="*/ 243602 w 860203"/>
                  <a:gd name="connsiteY73" fmla="*/ 73591 h 593762"/>
                  <a:gd name="connsiteX74" fmla="*/ 243602 w 860203"/>
                  <a:gd name="connsiteY74" fmla="*/ 68516 h 593762"/>
                  <a:gd name="connsiteX75" fmla="*/ 248677 w 860203"/>
                  <a:gd name="connsiteY75" fmla="*/ 65978 h 593762"/>
                  <a:gd name="connsiteX76" fmla="*/ 251215 w 860203"/>
                  <a:gd name="connsiteY76" fmla="*/ 63441 h 593762"/>
                  <a:gd name="connsiteX77" fmla="*/ 253752 w 860203"/>
                  <a:gd name="connsiteY77" fmla="*/ 60903 h 593762"/>
                  <a:gd name="connsiteX78" fmla="*/ 258828 w 860203"/>
                  <a:gd name="connsiteY78" fmla="*/ 55828 h 593762"/>
                  <a:gd name="connsiteX79" fmla="*/ 261365 w 860203"/>
                  <a:gd name="connsiteY79" fmla="*/ 53290 h 593762"/>
                  <a:gd name="connsiteX80" fmla="*/ 263903 w 860203"/>
                  <a:gd name="connsiteY80" fmla="*/ 48215 h 593762"/>
                  <a:gd name="connsiteX81" fmla="*/ 266440 w 860203"/>
                  <a:gd name="connsiteY81" fmla="*/ 43140 h 593762"/>
                  <a:gd name="connsiteX82" fmla="*/ 271516 w 860203"/>
                  <a:gd name="connsiteY82" fmla="*/ 38064 h 593762"/>
                  <a:gd name="connsiteX83" fmla="*/ 276591 w 860203"/>
                  <a:gd name="connsiteY83" fmla="*/ 35527 h 593762"/>
                  <a:gd name="connsiteX84" fmla="*/ 284204 w 860203"/>
                  <a:gd name="connsiteY84" fmla="*/ 35527 h 593762"/>
                  <a:gd name="connsiteX85" fmla="*/ 284204 w 860203"/>
                  <a:gd name="connsiteY85" fmla="*/ 32989 h 593762"/>
                  <a:gd name="connsiteX86" fmla="*/ 301957 w 860203"/>
                  <a:gd name="connsiteY86" fmla="*/ 32989 h 593762"/>
                  <a:gd name="connsiteX87" fmla="*/ 307032 w 860203"/>
                  <a:gd name="connsiteY87" fmla="*/ 30452 h 593762"/>
                  <a:gd name="connsiteX88" fmla="*/ 309570 w 860203"/>
                  <a:gd name="connsiteY88" fmla="*/ 30452 h 593762"/>
                  <a:gd name="connsiteX89" fmla="*/ 314645 w 860203"/>
                  <a:gd name="connsiteY89" fmla="*/ 32989 h 593762"/>
                  <a:gd name="connsiteX90" fmla="*/ 317182 w 860203"/>
                  <a:gd name="connsiteY90" fmla="*/ 35527 h 593762"/>
                  <a:gd name="connsiteX91" fmla="*/ 319720 w 860203"/>
                  <a:gd name="connsiteY91" fmla="*/ 38064 h 593762"/>
                  <a:gd name="connsiteX92" fmla="*/ 324795 w 860203"/>
                  <a:gd name="connsiteY92" fmla="*/ 45677 h 593762"/>
                  <a:gd name="connsiteX93" fmla="*/ 329871 w 860203"/>
                  <a:gd name="connsiteY93" fmla="*/ 50753 h 593762"/>
                  <a:gd name="connsiteX94" fmla="*/ 334946 w 860203"/>
                  <a:gd name="connsiteY94" fmla="*/ 58365 h 593762"/>
                  <a:gd name="connsiteX95" fmla="*/ 342559 w 860203"/>
                  <a:gd name="connsiteY95" fmla="*/ 60903 h 593762"/>
                  <a:gd name="connsiteX96" fmla="*/ 347634 w 860203"/>
                  <a:gd name="connsiteY96" fmla="*/ 63441 h 593762"/>
                  <a:gd name="connsiteX97" fmla="*/ 352709 w 860203"/>
                  <a:gd name="connsiteY97" fmla="*/ 65978 h 593762"/>
                  <a:gd name="connsiteX98" fmla="*/ 360322 w 860203"/>
                  <a:gd name="connsiteY98" fmla="*/ 68516 h 593762"/>
                  <a:gd name="connsiteX99" fmla="*/ 367935 w 860203"/>
                  <a:gd name="connsiteY99" fmla="*/ 71054 h 593762"/>
                  <a:gd name="connsiteX100" fmla="*/ 378086 w 860203"/>
                  <a:gd name="connsiteY100" fmla="*/ 71054 h 593762"/>
                  <a:gd name="connsiteX101" fmla="*/ 385698 w 860203"/>
                  <a:gd name="connsiteY101" fmla="*/ 68516 h 593762"/>
                  <a:gd name="connsiteX102" fmla="*/ 390774 w 860203"/>
                  <a:gd name="connsiteY102" fmla="*/ 65978 h 593762"/>
                  <a:gd name="connsiteX103" fmla="*/ 395849 w 860203"/>
                  <a:gd name="connsiteY103" fmla="*/ 60903 h 593762"/>
                  <a:gd name="connsiteX104" fmla="*/ 400924 w 860203"/>
                  <a:gd name="connsiteY104" fmla="*/ 58365 h 593762"/>
                  <a:gd name="connsiteX105" fmla="*/ 405999 w 860203"/>
                  <a:gd name="connsiteY105" fmla="*/ 55828 h 593762"/>
                  <a:gd name="connsiteX106" fmla="*/ 408537 w 860203"/>
                  <a:gd name="connsiteY106" fmla="*/ 50753 h 593762"/>
                  <a:gd name="connsiteX107" fmla="*/ 413612 w 860203"/>
                  <a:gd name="connsiteY107" fmla="*/ 48215 h 593762"/>
                  <a:gd name="connsiteX108" fmla="*/ 416150 w 860203"/>
                  <a:gd name="connsiteY108" fmla="*/ 45677 h 593762"/>
                  <a:gd name="connsiteX109" fmla="*/ 418688 w 860203"/>
                  <a:gd name="connsiteY109" fmla="*/ 45677 h 593762"/>
                  <a:gd name="connsiteX110" fmla="*/ 421225 w 860203"/>
                  <a:gd name="connsiteY110" fmla="*/ 43140 h 593762"/>
                  <a:gd name="connsiteX111" fmla="*/ 423763 w 860203"/>
                  <a:gd name="connsiteY111" fmla="*/ 43140 h 593762"/>
                  <a:gd name="connsiteX112" fmla="*/ 426300 w 860203"/>
                  <a:gd name="connsiteY112" fmla="*/ 40602 h 593762"/>
                  <a:gd name="connsiteX113" fmla="*/ 431376 w 860203"/>
                  <a:gd name="connsiteY113" fmla="*/ 38064 h 593762"/>
                  <a:gd name="connsiteX114" fmla="*/ 433913 w 860203"/>
                  <a:gd name="connsiteY114" fmla="*/ 38064 h 593762"/>
                  <a:gd name="connsiteX115" fmla="*/ 436451 w 860203"/>
                  <a:gd name="connsiteY115" fmla="*/ 32989 h 593762"/>
                  <a:gd name="connsiteX116" fmla="*/ 438989 w 860203"/>
                  <a:gd name="connsiteY116" fmla="*/ 30452 h 593762"/>
                  <a:gd name="connsiteX117" fmla="*/ 444064 w 860203"/>
                  <a:gd name="connsiteY117" fmla="*/ 25376 h 593762"/>
                  <a:gd name="connsiteX118" fmla="*/ 446601 w 860203"/>
                  <a:gd name="connsiteY118" fmla="*/ 22839 h 593762"/>
                  <a:gd name="connsiteX119" fmla="*/ 449139 w 860203"/>
                  <a:gd name="connsiteY119" fmla="*/ 20301 h 593762"/>
                  <a:gd name="connsiteX120" fmla="*/ 451677 w 860203"/>
                  <a:gd name="connsiteY120" fmla="*/ 20301 h 593762"/>
                  <a:gd name="connsiteX121" fmla="*/ 451677 w 860203"/>
                  <a:gd name="connsiteY121" fmla="*/ 17763 h 593762"/>
                  <a:gd name="connsiteX122" fmla="*/ 454214 w 860203"/>
                  <a:gd name="connsiteY122" fmla="*/ 17763 h 593762"/>
                  <a:gd name="connsiteX123" fmla="*/ 454214 w 860203"/>
                  <a:gd name="connsiteY123" fmla="*/ 15226 h 593762"/>
                  <a:gd name="connsiteX124" fmla="*/ 459290 w 860203"/>
                  <a:gd name="connsiteY124" fmla="*/ 12688 h 593762"/>
                  <a:gd name="connsiteX125" fmla="*/ 466902 w 860203"/>
                  <a:gd name="connsiteY125" fmla="*/ 10150 h 593762"/>
                  <a:gd name="connsiteX126" fmla="*/ 471978 w 860203"/>
                  <a:gd name="connsiteY126" fmla="*/ 10150 h 593762"/>
                  <a:gd name="connsiteX127" fmla="*/ 479591 w 860203"/>
                  <a:gd name="connsiteY127" fmla="*/ 7613 h 593762"/>
                  <a:gd name="connsiteX128" fmla="*/ 504956 w 860203"/>
                  <a:gd name="connsiteY128" fmla="*/ 7613 h 593762"/>
                  <a:gd name="connsiteX129" fmla="*/ 515107 w 860203"/>
                  <a:gd name="connsiteY129" fmla="*/ 5075 h 593762"/>
                  <a:gd name="connsiteX130" fmla="*/ 522720 w 860203"/>
                  <a:gd name="connsiteY130" fmla="*/ 2538 h 593762"/>
                  <a:gd name="connsiteX131" fmla="*/ 530333 w 860203"/>
                  <a:gd name="connsiteY131" fmla="*/ 2538 h 593762"/>
                  <a:gd name="connsiteX132" fmla="*/ 537946 w 860203"/>
                  <a:gd name="connsiteY132" fmla="*/ 0 h 593762"/>
                  <a:gd name="connsiteX133" fmla="*/ 553171 w 860203"/>
                  <a:gd name="connsiteY133" fmla="*/ 0 h 593762"/>
                  <a:gd name="connsiteX134" fmla="*/ 553171 w 860203"/>
                  <a:gd name="connsiteY134" fmla="*/ 2538 h 593762"/>
                  <a:gd name="connsiteX135" fmla="*/ 555709 w 860203"/>
                  <a:gd name="connsiteY135" fmla="*/ 5075 h 593762"/>
                  <a:gd name="connsiteX136" fmla="*/ 563322 w 860203"/>
                  <a:gd name="connsiteY136" fmla="*/ 5075 h 593762"/>
                  <a:gd name="connsiteX137" fmla="*/ 563322 w 860203"/>
                  <a:gd name="connsiteY137" fmla="*/ 2538 h 593762"/>
                  <a:gd name="connsiteX138" fmla="*/ 568397 w 860203"/>
                  <a:gd name="connsiteY138" fmla="*/ 0 h 593762"/>
                  <a:gd name="connsiteX139" fmla="*/ 576010 w 860203"/>
                  <a:gd name="connsiteY139" fmla="*/ 2538 h 593762"/>
                  <a:gd name="connsiteX140" fmla="*/ 583623 w 860203"/>
                  <a:gd name="connsiteY140" fmla="*/ 5075 h 593762"/>
                  <a:gd name="connsiteX141" fmla="*/ 588698 w 860203"/>
                  <a:gd name="connsiteY141" fmla="*/ 7613 h 593762"/>
                  <a:gd name="connsiteX142" fmla="*/ 596311 w 860203"/>
                  <a:gd name="connsiteY142" fmla="*/ 7613 h 593762"/>
                  <a:gd name="connsiteX143" fmla="*/ 606462 w 860203"/>
                  <a:gd name="connsiteY143" fmla="*/ 32979 h 593762"/>
                  <a:gd name="connsiteX144" fmla="*/ 606462 w 860203"/>
                  <a:gd name="connsiteY144" fmla="*/ 35516 h 593762"/>
                  <a:gd name="connsiteX145" fmla="*/ 603924 w 860203"/>
                  <a:gd name="connsiteY145" fmla="*/ 38054 h 593762"/>
                  <a:gd name="connsiteX146" fmla="*/ 606462 w 860203"/>
                  <a:gd name="connsiteY146" fmla="*/ 40591 h 593762"/>
                  <a:gd name="connsiteX147" fmla="*/ 606462 w 860203"/>
                  <a:gd name="connsiteY147" fmla="*/ 48204 h 593762"/>
                  <a:gd name="connsiteX148" fmla="*/ 608999 w 860203"/>
                  <a:gd name="connsiteY148" fmla="*/ 53280 h 593762"/>
                  <a:gd name="connsiteX149" fmla="*/ 606462 w 860203"/>
                  <a:gd name="connsiteY149" fmla="*/ 63430 h 593762"/>
                  <a:gd name="connsiteX150" fmla="*/ 603924 w 860203"/>
                  <a:gd name="connsiteY150" fmla="*/ 71043 h 593762"/>
                  <a:gd name="connsiteX151" fmla="*/ 603924 w 860203"/>
                  <a:gd name="connsiteY151" fmla="*/ 76118 h 593762"/>
                  <a:gd name="connsiteX152" fmla="*/ 601386 w 860203"/>
                  <a:gd name="connsiteY152" fmla="*/ 78656 h 593762"/>
                  <a:gd name="connsiteX153" fmla="*/ 644515 w 860203"/>
                  <a:gd name="connsiteY153" fmla="*/ 96419 h 593762"/>
                  <a:gd name="connsiteX154" fmla="*/ 644515 w 860203"/>
                  <a:gd name="connsiteY154" fmla="*/ 104032 h 593762"/>
                  <a:gd name="connsiteX155" fmla="*/ 647053 w 860203"/>
                  <a:gd name="connsiteY155" fmla="*/ 109107 h 593762"/>
                  <a:gd name="connsiteX156" fmla="*/ 649591 w 860203"/>
                  <a:gd name="connsiteY156" fmla="*/ 111645 h 593762"/>
                  <a:gd name="connsiteX157" fmla="*/ 654666 w 860203"/>
                  <a:gd name="connsiteY157" fmla="*/ 121796 h 593762"/>
                  <a:gd name="connsiteX158" fmla="*/ 657204 w 860203"/>
                  <a:gd name="connsiteY158" fmla="*/ 126871 h 593762"/>
                  <a:gd name="connsiteX159" fmla="*/ 654666 w 860203"/>
                  <a:gd name="connsiteY159" fmla="*/ 129408 h 593762"/>
                  <a:gd name="connsiteX160" fmla="*/ 654666 w 860203"/>
                  <a:gd name="connsiteY160" fmla="*/ 134484 h 593762"/>
                  <a:gd name="connsiteX161" fmla="*/ 652128 w 860203"/>
                  <a:gd name="connsiteY161" fmla="*/ 139559 h 593762"/>
                  <a:gd name="connsiteX162" fmla="*/ 652128 w 860203"/>
                  <a:gd name="connsiteY162" fmla="*/ 144634 h 593762"/>
                  <a:gd name="connsiteX163" fmla="*/ 657204 w 860203"/>
                  <a:gd name="connsiteY163" fmla="*/ 152247 h 593762"/>
                  <a:gd name="connsiteX164" fmla="*/ 664816 w 860203"/>
                  <a:gd name="connsiteY164" fmla="*/ 162398 h 593762"/>
                  <a:gd name="connsiteX165" fmla="*/ 672429 w 860203"/>
                  <a:gd name="connsiteY165" fmla="*/ 172548 h 593762"/>
                  <a:gd name="connsiteX166" fmla="*/ 677505 w 860203"/>
                  <a:gd name="connsiteY166" fmla="*/ 182699 h 593762"/>
                  <a:gd name="connsiteX167" fmla="*/ 685117 w 860203"/>
                  <a:gd name="connsiteY167" fmla="*/ 192849 h 593762"/>
                  <a:gd name="connsiteX168" fmla="*/ 692730 w 860203"/>
                  <a:gd name="connsiteY168" fmla="*/ 200462 h 593762"/>
                  <a:gd name="connsiteX169" fmla="*/ 700343 w 860203"/>
                  <a:gd name="connsiteY169" fmla="*/ 205537 h 593762"/>
                  <a:gd name="connsiteX170" fmla="*/ 705418 w 860203"/>
                  <a:gd name="connsiteY170" fmla="*/ 210613 h 593762"/>
                  <a:gd name="connsiteX171" fmla="*/ 710494 w 860203"/>
                  <a:gd name="connsiteY171" fmla="*/ 220763 h 593762"/>
                  <a:gd name="connsiteX172" fmla="*/ 715569 w 860203"/>
                  <a:gd name="connsiteY172" fmla="*/ 225838 h 593762"/>
                  <a:gd name="connsiteX173" fmla="*/ 725719 w 860203"/>
                  <a:gd name="connsiteY173" fmla="*/ 228376 h 593762"/>
                  <a:gd name="connsiteX174" fmla="*/ 738408 w 860203"/>
                  <a:gd name="connsiteY174" fmla="*/ 228376 h 593762"/>
                  <a:gd name="connsiteX175" fmla="*/ 751096 w 860203"/>
                  <a:gd name="connsiteY175" fmla="*/ 230913 h 593762"/>
                  <a:gd name="connsiteX176" fmla="*/ 761246 w 860203"/>
                  <a:gd name="connsiteY176" fmla="*/ 230913 h 593762"/>
                  <a:gd name="connsiteX177" fmla="*/ 771397 w 860203"/>
                  <a:gd name="connsiteY177" fmla="*/ 228376 h 593762"/>
                  <a:gd name="connsiteX178" fmla="*/ 773934 w 860203"/>
                  <a:gd name="connsiteY178" fmla="*/ 230913 h 593762"/>
                  <a:gd name="connsiteX179" fmla="*/ 781547 w 860203"/>
                  <a:gd name="connsiteY179" fmla="*/ 233451 h 593762"/>
                  <a:gd name="connsiteX180" fmla="*/ 789160 w 860203"/>
                  <a:gd name="connsiteY180" fmla="*/ 241064 h 593762"/>
                  <a:gd name="connsiteX181" fmla="*/ 799311 w 860203"/>
                  <a:gd name="connsiteY181" fmla="*/ 251215 h 593762"/>
                  <a:gd name="connsiteX182" fmla="*/ 834827 w 860203"/>
                  <a:gd name="connsiteY182" fmla="*/ 281656 h 593762"/>
                  <a:gd name="connsiteX183" fmla="*/ 837365 w 860203"/>
                  <a:gd name="connsiteY183" fmla="*/ 289268 h 593762"/>
                  <a:gd name="connsiteX184" fmla="*/ 839902 w 860203"/>
                  <a:gd name="connsiteY184" fmla="*/ 294344 h 593762"/>
                  <a:gd name="connsiteX185" fmla="*/ 842440 w 860203"/>
                  <a:gd name="connsiteY185" fmla="*/ 301957 h 593762"/>
                  <a:gd name="connsiteX186" fmla="*/ 844977 w 860203"/>
                  <a:gd name="connsiteY186" fmla="*/ 312107 h 593762"/>
                  <a:gd name="connsiteX187" fmla="*/ 844977 w 860203"/>
                  <a:gd name="connsiteY187" fmla="*/ 317182 h 593762"/>
                  <a:gd name="connsiteX188" fmla="*/ 847515 w 860203"/>
                  <a:gd name="connsiteY188" fmla="*/ 324795 h 593762"/>
                  <a:gd name="connsiteX189" fmla="*/ 850053 w 860203"/>
                  <a:gd name="connsiteY189" fmla="*/ 329871 h 593762"/>
                  <a:gd name="connsiteX190" fmla="*/ 852590 w 860203"/>
                  <a:gd name="connsiteY190" fmla="*/ 337483 h 593762"/>
                  <a:gd name="connsiteX191" fmla="*/ 850053 w 860203"/>
                  <a:gd name="connsiteY191" fmla="*/ 340021 h 593762"/>
                  <a:gd name="connsiteX192" fmla="*/ 850053 w 860203"/>
                  <a:gd name="connsiteY192" fmla="*/ 342559 h 593762"/>
                  <a:gd name="connsiteX193" fmla="*/ 847515 w 860203"/>
                  <a:gd name="connsiteY193" fmla="*/ 345096 h 593762"/>
                  <a:gd name="connsiteX194" fmla="*/ 850053 w 860203"/>
                  <a:gd name="connsiteY194" fmla="*/ 345096 h 593762"/>
                  <a:gd name="connsiteX195" fmla="*/ 850053 w 860203"/>
                  <a:gd name="connsiteY195" fmla="*/ 350172 h 593762"/>
                  <a:gd name="connsiteX196" fmla="*/ 852590 w 860203"/>
                  <a:gd name="connsiteY196" fmla="*/ 352709 h 593762"/>
                  <a:gd name="connsiteX197" fmla="*/ 855128 w 860203"/>
                  <a:gd name="connsiteY197" fmla="*/ 355247 h 593762"/>
                  <a:gd name="connsiteX198" fmla="*/ 857666 w 860203"/>
                  <a:gd name="connsiteY198" fmla="*/ 357785 h 593762"/>
                  <a:gd name="connsiteX199" fmla="*/ 857666 w 860203"/>
                  <a:gd name="connsiteY199" fmla="*/ 360322 h 593762"/>
                  <a:gd name="connsiteX200" fmla="*/ 860203 w 860203"/>
                  <a:gd name="connsiteY200" fmla="*/ 362860 h 593762"/>
                  <a:gd name="connsiteX201" fmla="*/ 860203 w 860203"/>
                  <a:gd name="connsiteY201" fmla="*/ 365397 h 593762"/>
                  <a:gd name="connsiteX202" fmla="*/ 850053 w 860203"/>
                  <a:gd name="connsiteY202" fmla="*/ 411064 h 593762"/>
                  <a:gd name="connsiteX203" fmla="*/ 844977 w 860203"/>
                  <a:gd name="connsiteY203" fmla="*/ 469419 h 593762"/>
                  <a:gd name="connsiteX204" fmla="*/ 844977 w 860203"/>
                  <a:gd name="connsiteY204" fmla="*/ 471957 h 593762"/>
                  <a:gd name="connsiteX205" fmla="*/ 834827 w 860203"/>
                  <a:gd name="connsiteY205" fmla="*/ 471957 h 593762"/>
                  <a:gd name="connsiteX206" fmla="*/ 829752 w 860203"/>
                  <a:gd name="connsiteY206" fmla="*/ 469419 h 593762"/>
                  <a:gd name="connsiteX207" fmla="*/ 824676 w 860203"/>
                  <a:gd name="connsiteY207" fmla="*/ 466881 h 593762"/>
                  <a:gd name="connsiteX208" fmla="*/ 817064 w 860203"/>
                  <a:gd name="connsiteY208" fmla="*/ 461806 h 593762"/>
                  <a:gd name="connsiteX209" fmla="*/ 809451 w 860203"/>
                  <a:gd name="connsiteY209" fmla="*/ 456731 h 593762"/>
                  <a:gd name="connsiteX210" fmla="*/ 804375 w 860203"/>
                  <a:gd name="connsiteY210" fmla="*/ 451656 h 593762"/>
                  <a:gd name="connsiteX211" fmla="*/ 796762 w 860203"/>
                  <a:gd name="connsiteY211" fmla="*/ 446580 h 593762"/>
                  <a:gd name="connsiteX212" fmla="*/ 791687 w 860203"/>
                  <a:gd name="connsiteY212" fmla="*/ 441505 h 593762"/>
                  <a:gd name="connsiteX213" fmla="*/ 789150 w 860203"/>
                  <a:gd name="connsiteY213" fmla="*/ 436430 h 593762"/>
                  <a:gd name="connsiteX214" fmla="*/ 784074 w 860203"/>
                  <a:gd name="connsiteY214" fmla="*/ 431354 h 593762"/>
                  <a:gd name="connsiteX215" fmla="*/ 778999 w 860203"/>
                  <a:gd name="connsiteY215" fmla="*/ 428817 h 593762"/>
                  <a:gd name="connsiteX216" fmla="*/ 776461 w 860203"/>
                  <a:gd name="connsiteY216" fmla="*/ 426279 h 593762"/>
                  <a:gd name="connsiteX217" fmla="*/ 773924 w 860203"/>
                  <a:gd name="connsiteY217" fmla="*/ 428817 h 593762"/>
                  <a:gd name="connsiteX218" fmla="*/ 763773 w 860203"/>
                  <a:gd name="connsiteY218" fmla="*/ 428817 h 593762"/>
                  <a:gd name="connsiteX219" fmla="*/ 763773 w 860203"/>
                  <a:gd name="connsiteY219" fmla="*/ 426279 h 593762"/>
                  <a:gd name="connsiteX220" fmla="*/ 761236 w 860203"/>
                  <a:gd name="connsiteY220" fmla="*/ 423742 h 593762"/>
                  <a:gd name="connsiteX221" fmla="*/ 758698 w 860203"/>
                  <a:gd name="connsiteY221" fmla="*/ 421204 h 593762"/>
                  <a:gd name="connsiteX222" fmla="*/ 756160 w 860203"/>
                  <a:gd name="connsiteY222" fmla="*/ 423742 h 593762"/>
                  <a:gd name="connsiteX223" fmla="*/ 751085 w 860203"/>
                  <a:gd name="connsiteY223" fmla="*/ 421204 h 593762"/>
                  <a:gd name="connsiteX224" fmla="*/ 743472 w 860203"/>
                  <a:gd name="connsiteY224" fmla="*/ 421204 h 593762"/>
                  <a:gd name="connsiteX225" fmla="*/ 740935 w 860203"/>
                  <a:gd name="connsiteY225" fmla="*/ 423742 h 593762"/>
                  <a:gd name="connsiteX226" fmla="*/ 733322 w 860203"/>
                  <a:gd name="connsiteY226" fmla="*/ 423742 h 593762"/>
                  <a:gd name="connsiteX227" fmla="*/ 728247 w 860203"/>
                  <a:gd name="connsiteY227" fmla="*/ 421204 h 593762"/>
                  <a:gd name="connsiteX228" fmla="*/ 707945 w 860203"/>
                  <a:gd name="connsiteY228" fmla="*/ 411053 h 593762"/>
                  <a:gd name="connsiteX229" fmla="*/ 705408 w 860203"/>
                  <a:gd name="connsiteY229" fmla="*/ 413591 h 593762"/>
                  <a:gd name="connsiteX230" fmla="*/ 705408 w 860203"/>
                  <a:gd name="connsiteY230" fmla="*/ 416129 h 593762"/>
                  <a:gd name="connsiteX231" fmla="*/ 702870 w 860203"/>
                  <a:gd name="connsiteY231" fmla="*/ 416129 h 593762"/>
                  <a:gd name="connsiteX232" fmla="*/ 705408 w 860203"/>
                  <a:gd name="connsiteY232" fmla="*/ 421204 h 593762"/>
                  <a:gd name="connsiteX233" fmla="*/ 702870 w 860203"/>
                  <a:gd name="connsiteY233" fmla="*/ 426279 h 593762"/>
                  <a:gd name="connsiteX234" fmla="*/ 700333 w 860203"/>
                  <a:gd name="connsiteY234" fmla="*/ 431354 h 593762"/>
                  <a:gd name="connsiteX235" fmla="*/ 697795 w 860203"/>
                  <a:gd name="connsiteY235" fmla="*/ 433892 h 593762"/>
                  <a:gd name="connsiteX236" fmla="*/ 697795 w 860203"/>
                  <a:gd name="connsiteY236" fmla="*/ 444043 h 593762"/>
                  <a:gd name="connsiteX237" fmla="*/ 700333 w 860203"/>
                  <a:gd name="connsiteY237" fmla="*/ 449118 h 593762"/>
                  <a:gd name="connsiteX238" fmla="*/ 702870 w 860203"/>
                  <a:gd name="connsiteY238" fmla="*/ 451656 h 593762"/>
                  <a:gd name="connsiteX239" fmla="*/ 702870 w 860203"/>
                  <a:gd name="connsiteY239" fmla="*/ 456731 h 593762"/>
                  <a:gd name="connsiteX240" fmla="*/ 705408 w 860203"/>
                  <a:gd name="connsiteY240" fmla="*/ 459268 h 593762"/>
                  <a:gd name="connsiteX241" fmla="*/ 702870 w 860203"/>
                  <a:gd name="connsiteY241" fmla="*/ 464344 h 593762"/>
                  <a:gd name="connsiteX242" fmla="*/ 702870 w 860203"/>
                  <a:gd name="connsiteY242" fmla="*/ 469419 h 593762"/>
                  <a:gd name="connsiteX243" fmla="*/ 700333 w 860203"/>
                  <a:gd name="connsiteY243" fmla="*/ 471957 h 593762"/>
                  <a:gd name="connsiteX244" fmla="*/ 702870 w 860203"/>
                  <a:gd name="connsiteY244" fmla="*/ 477032 h 593762"/>
                  <a:gd name="connsiteX245" fmla="*/ 705408 w 860203"/>
                  <a:gd name="connsiteY245" fmla="*/ 479570 h 593762"/>
                  <a:gd name="connsiteX246" fmla="*/ 707945 w 860203"/>
                  <a:gd name="connsiteY246" fmla="*/ 482107 h 593762"/>
                  <a:gd name="connsiteX247" fmla="*/ 710483 w 860203"/>
                  <a:gd name="connsiteY247" fmla="*/ 482107 h 593762"/>
                  <a:gd name="connsiteX248" fmla="*/ 713021 w 860203"/>
                  <a:gd name="connsiteY248" fmla="*/ 484645 h 593762"/>
                  <a:gd name="connsiteX249" fmla="*/ 715558 w 860203"/>
                  <a:gd name="connsiteY249" fmla="*/ 487182 h 593762"/>
                  <a:gd name="connsiteX250" fmla="*/ 718096 w 860203"/>
                  <a:gd name="connsiteY250" fmla="*/ 489720 h 593762"/>
                  <a:gd name="connsiteX251" fmla="*/ 718096 w 860203"/>
                  <a:gd name="connsiteY251" fmla="*/ 494795 h 593762"/>
                  <a:gd name="connsiteX252" fmla="*/ 715558 w 860203"/>
                  <a:gd name="connsiteY252" fmla="*/ 494795 h 593762"/>
                  <a:gd name="connsiteX253" fmla="*/ 715558 w 860203"/>
                  <a:gd name="connsiteY253" fmla="*/ 497333 h 593762"/>
                  <a:gd name="connsiteX254" fmla="*/ 718096 w 860203"/>
                  <a:gd name="connsiteY254" fmla="*/ 497333 h 593762"/>
                  <a:gd name="connsiteX255" fmla="*/ 718096 w 860203"/>
                  <a:gd name="connsiteY255" fmla="*/ 507483 h 593762"/>
                  <a:gd name="connsiteX256" fmla="*/ 715558 w 860203"/>
                  <a:gd name="connsiteY256" fmla="*/ 507483 h 593762"/>
                  <a:gd name="connsiteX257" fmla="*/ 718096 w 860203"/>
                  <a:gd name="connsiteY257" fmla="*/ 510021 h 593762"/>
                  <a:gd name="connsiteX258" fmla="*/ 720634 w 860203"/>
                  <a:gd name="connsiteY258" fmla="*/ 510021 h 593762"/>
                  <a:gd name="connsiteX259" fmla="*/ 720634 w 860203"/>
                  <a:gd name="connsiteY259" fmla="*/ 512559 h 593762"/>
                  <a:gd name="connsiteX260" fmla="*/ 718096 w 860203"/>
                  <a:gd name="connsiteY260" fmla="*/ 512559 h 593762"/>
                  <a:gd name="connsiteX261" fmla="*/ 718096 w 860203"/>
                  <a:gd name="connsiteY261" fmla="*/ 515096 h 593762"/>
                  <a:gd name="connsiteX262" fmla="*/ 720634 w 860203"/>
                  <a:gd name="connsiteY262" fmla="*/ 515096 h 593762"/>
                  <a:gd name="connsiteX263" fmla="*/ 723171 w 860203"/>
                  <a:gd name="connsiteY263" fmla="*/ 517634 h 593762"/>
                  <a:gd name="connsiteX264" fmla="*/ 725709 w 860203"/>
                  <a:gd name="connsiteY264" fmla="*/ 517634 h 593762"/>
                  <a:gd name="connsiteX265" fmla="*/ 725709 w 860203"/>
                  <a:gd name="connsiteY265" fmla="*/ 522709 h 593762"/>
                  <a:gd name="connsiteX266" fmla="*/ 723171 w 860203"/>
                  <a:gd name="connsiteY266" fmla="*/ 520171 h 593762"/>
                  <a:gd name="connsiteX267" fmla="*/ 720634 w 860203"/>
                  <a:gd name="connsiteY267" fmla="*/ 520171 h 593762"/>
                  <a:gd name="connsiteX268" fmla="*/ 720634 w 860203"/>
                  <a:gd name="connsiteY268" fmla="*/ 522709 h 593762"/>
                  <a:gd name="connsiteX269" fmla="*/ 723171 w 860203"/>
                  <a:gd name="connsiteY269" fmla="*/ 525247 h 593762"/>
                  <a:gd name="connsiteX270" fmla="*/ 725709 w 860203"/>
                  <a:gd name="connsiteY270" fmla="*/ 527784 h 593762"/>
                  <a:gd name="connsiteX271" fmla="*/ 730784 w 860203"/>
                  <a:gd name="connsiteY271" fmla="*/ 527784 h 593762"/>
                  <a:gd name="connsiteX272" fmla="*/ 730784 w 860203"/>
                  <a:gd name="connsiteY272" fmla="*/ 535397 h 593762"/>
                  <a:gd name="connsiteX273" fmla="*/ 728247 w 860203"/>
                  <a:gd name="connsiteY273" fmla="*/ 535397 h 593762"/>
                  <a:gd name="connsiteX274" fmla="*/ 728247 w 860203"/>
                  <a:gd name="connsiteY274" fmla="*/ 537935 h 593762"/>
                  <a:gd name="connsiteX275" fmla="*/ 725709 w 860203"/>
                  <a:gd name="connsiteY275" fmla="*/ 543010 h 593762"/>
                  <a:gd name="connsiteX276" fmla="*/ 725709 w 860203"/>
                  <a:gd name="connsiteY276" fmla="*/ 545548 h 593762"/>
                  <a:gd name="connsiteX277" fmla="*/ 723171 w 860203"/>
                  <a:gd name="connsiteY277" fmla="*/ 548085 h 593762"/>
                  <a:gd name="connsiteX278" fmla="*/ 715558 w 860203"/>
                  <a:gd name="connsiteY278" fmla="*/ 550623 h 593762"/>
                  <a:gd name="connsiteX279" fmla="*/ 697795 w 860203"/>
                  <a:gd name="connsiteY279" fmla="*/ 550623 h 593762"/>
                  <a:gd name="connsiteX280" fmla="*/ 690182 w 860203"/>
                  <a:gd name="connsiteY280" fmla="*/ 553161 h 593762"/>
                  <a:gd name="connsiteX281" fmla="*/ 687645 w 860203"/>
                  <a:gd name="connsiteY281" fmla="*/ 555698 h 593762"/>
                  <a:gd name="connsiteX282" fmla="*/ 677494 w 860203"/>
                  <a:gd name="connsiteY282" fmla="*/ 558236 h 593762"/>
                  <a:gd name="connsiteX283" fmla="*/ 669881 w 860203"/>
                  <a:gd name="connsiteY283" fmla="*/ 558236 h 593762"/>
                  <a:gd name="connsiteX284" fmla="*/ 664806 w 860203"/>
                  <a:gd name="connsiteY284" fmla="*/ 560774 h 593762"/>
                  <a:gd name="connsiteX285" fmla="*/ 657193 w 860203"/>
                  <a:gd name="connsiteY285" fmla="*/ 563311 h 593762"/>
                  <a:gd name="connsiteX286" fmla="*/ 652118 w 860203"/>
                  <a:gd name="connsiteY286" fmla="*/ 565849 h 593762"/>
                  <a:gd name="connsiteX287" fmla="*/ 568397 w 860203"/>
                  <a:gd name="connsiteY287" fmla="*/ 578537 h 593762"/>
                  <a:gd name="connsiteX288" fmla="*/ 573472 w 860203"/>
                  <a:gd name="connsiteY288" fmla="*/ 591225 h 593762"/>
                  <a:gd name="connsiteX289" fmla="*/ 568397 w 860203"/>
                  <a:gd name="connsiteY289" fmla="*/ 591225 h 593762"/>
                  <a:gd name="connsiteX290" fmla="*/ 388268 w 860203"/>
                  <a:gd name="connsiteY290" fmla="*/ 593763 h 593762"/>
                  <a:gd name="connsiteX291" fmla="*/ 360364 w 860203"/>
                  <a:gd name="connsiteY291" fmla="*/ 570924 h 593762"/>
                  <a:gd name="connsiteX292" fmla="*/ 357827 w 860203"/>
                  <a:gd name="connsiteY292" fmla="*/ 565849 h 593762"/>
                  <a:gd name="connsiteX293" fmla="*/ 357827 w 860203"/>
                  <a:gd name="connsiteY293" fmla="*/ 560774 h 593762"/>
                  <a:gd name="connsiteX294" fmla="*/ 352752 w 860203"/>
                  <a:gd name="connsiteY294" fmla="*/ 550623 h 593762"/>
                  <a:gd name="connsiteX295" fmla="*/ 350214 w 860203"/>
                  <a:gd name="connsiteY295" fmla="*/ 543010 h 593762"/>
                  <a:gd name="connsiteX296" fmla="*/ 350214 w 860203"/>
                  <a:gd name="connsiteY296" fmla="*/ 532860 h 593762"/>
                  <a:gd name="connsiteX297" fmla="*/ 347676 w 860203"/>
                  <a:gd name="connsiteY297" fmla="*/ 525247 h 593762"/>
                  <a:gd name="connsiteX298" fmla="*/ 345139 w 860203"/>
                  <a:gd name="connsiteY298" fmla="*/ 520171 h 593762"/>
                  <a:gd name="connsiteX299" fmla="*/ 304547 w 860203"/>
                  <a:gd name="connsiteY299" fmla="*/ 489731 h 593762"/>
                  <a:gd name="connsiteX300" fmla="*/ 299472 w 860203"/>
                  <a:gd name="connsiteY300" fmla="*/ 484655 h 593762"/>
                  <a:gd name="connsiteX301" fmla="*/ 294397 w 860203"/>
                  <a:gd name="connsiteY301" fmla="*/ 479580 h 593762"/>
                  <a:gd name="connsiteX302" fmla="*/ 291859 w 860203"/>
                  <a:gd name="connsiteY302" fmla="*/ 479580 h 593762"/>
                  <a:gd name="connsiteX303" fmla="*/ 286784 w 860203"/>
                  <a:gd name="connsiteY303" fmla="*/ 482118 h 593762"/>
                  <a:gd name="connsiteX304" fmla="*/ 38160 w 860203"/>
                  <a:gd name="connsiteY304" fmla="*/ 507483 h 593762"/>
                  <a:gd name="connsiteX305" fmla="*/ 38160 w 860203"/>
                  <a:gd name="connsiteY305" fmla="*/ 494795 h 593762"/>
                  <a:gd name="connsiteX306" fmla="*/ 35622 w 860203"/>
                  <a:gd name="connsiteY306" fmla="*/ 487182 h 593762"/>
                  <a:gd name="connsiteX307" fmla="*/ 35622 w 860203"/>
                  <a:gd name="connsiteY307" fmla="*/ 482107 h 593762"/>
                  <a:gd name="connsiteX308" fmla="*/ 38160 w 860203"/>
                  <a:gd name="connsiteY308" fmla="*/ 474494 h 593762"/>
                  <a:gd name="connsiteX309" fmla="*/ 38160 w 860203"/>
                  <a:gd name="connsiteY309" fmla="*/ 469419 h 593762"/>
                  <a:gd name="connsiteX310" fmla="*/ 35622 w 860203"/>
                  <a:gd name="connsiteY310" fmla="*/ 466881 h 593762"/>
                  <a:gd name="connsiteX311" fmla="*/ 30547 w 860203"/>
                  <a:gd name="connsiteY311" fmla="*/ 466881 h 593762"/>
                  <a:gd name="connsiteX312" fmla="*/ 28009 w 860203"/>
                  <a:gd name="connsiteY312" fmla="*/ 464344 h 593762"/>
                  <a:gd name="connsiteX313" fmla="*/ 25471 w 860203"/>
                  <a:gd name="connsiteY313" fmla="*/ 464344 h 593762"/>
                  <a:gd name="connsiteX314" fmla="*/ 22934 w 860203"/>
                  <a:gd name="connsiteY314" fmla="*/ 461806 h 593762"/>
                  <a:gd name="connsiteX315" fmla="*/ 20396 w 860203"/>
                  <a:gd name="connsiteY315" fmla="*/ 461806 h 593762"/>
                  <a:gd name="connsiteX316" fmla="*/ 20396 w 860203"/>
                  <a:gd name="connsiteY316" fmla="*/ 456731 h 593762"/>
                  <a:gd name="connsiteX317" fmla="*/ 17859 w 860203"/>
                  <a:gd name="connsiteY317" fmla="*/ 451656 h 593762"/>
                  <a:gd name="connsiteX318" fmla="*/ 17859 w 860203"/>
                  <a:gd name="connsiteY318" fmla="*/ 441505 h 593762"/>
                  <a:gd name="connsiteX319" fmla="*/ 15321 w 860203"/>
                  <a:gd name="connsiteY319" fmla="*/ 436430 h 593762"/>
                  <a:gd name="connsiteX320" fmla="*/ 12783 w 860203"/>
                  <a:gd name="connsiteY320" fmla="*/ 426279 h 593762"/>
                  <a:gd name="connsiteX321" fmla="*/ 15321 w 860203"/>
                  <a:gd name="connsiteY321" fmla="*/ 421204 h 593762"/>
                  <a:gd name="connsiteX322" fmla="*/ 15321 w 860203"/>
                  <a:gd name="connsiteY322" fmla="*/ 405978 h 593762"/>
                  <a:gd name="connsiteX323" fmla="*/ 12783 w 860203"/>
                  <a:gd name="connsiteY323" fmla="*/ 403441 h 593762"/>
                  <a:gd name="connsiteX324" fmla="*/ 12783 w 860203"/>
                  <a:gd name="connsiteY324" fmla="*/ 400903 h 593762"/>
                  <a:gd name="connsiteX325" fmla="*/ 10246 w 860203"/>
                  <a:gd name="connsiteY325" fmla="*/ 398365 h 593762"/>
                  <a:gd name="connsiteX326" fmla="*/ 10246 w 860203"/>
                  <a:gd name="connsiteY326" fmla="*/ 390753 h 593762"/>
                  <a:gd name="connsiteX327" fmla="*/ 7708 w 860203"/>
                  <a:gd name="connsiteY327" fmla="*/ 383140 h 593762"/>
                  <a:gd name="connsiteX328" fmla="*/ 7708 w 860203"/>
                  <a:gd name="connsiteY328" fmla="*/ 350161 h 593762"/>
                  <a:gd name="connsiteX329" fmla="*/ 5170 w 860203"/>
                  <a:gd name="connsiteY329" fmla="*/ 337473 h 593762"/>
                  <a:gd name="connsiteX330" fmla="*/ 5170 w 860203"/>
                  <a:gd name="connsiteY330" fmla="*/ 327322 h 593762"/>
                  <a:gd name="connsiteX331" fmla="*/ 2633 w 860203"/>
                  <a:gd name="connsiteY331" fmla="*/ 317172 h 593762"/>
                  <a:gd name="connsiteX332" fmla="*/ 2633 w 860203"/>
                  <a:gd name="connsiteY332" fmla="*/ 307021 h 593762"/>
                  <a:gd name="connsiteX333" fmla="*/ 2633 w 860203"/>
                  <a:gd name="connsiteY333" fmla="*/ 307021 h 59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</a:cxnLst>
                <a:rect l="l" t="t" r="r" b="b"/>
                <a:pathLst>
                  <a:path w="860203" h="593762">
                    <a:moveTo>
                      <a:pt x="2538" y="307032"/>
                    </a:moveTo>
                    <a:lnTo>
                      <a:pt x="2538" y="296881"/>
                    </a:lnTo>
                    <a:lnTo>
                      <a:pt x="0" y="289268"/>
                    </a:lnTo>
                    <a:lnTo>
                      <a:pt x="0" y="243602"/>
                    </a:lnTo>
                    <a:lnTo>
                      <a:pt x="2538" y="233451"/>
                    </a:lnTo>
                    <a:lnTo>
                      <a:pt x="5075" y="218225"/>
                    </a:lnTo>
                    <a:lnTo>
                      <a:pt x="2538" y="205537"/>
                    </a:lnTo>
                    <a:lnTo>
                      <a:pt x="5075" y="192849"/>
                    </a:lnTo>
                    <a:lnTo>
                      <a:pt x="2538" y="182699"/>
                    </a:lnTo>
                    <a:lnTo>
                      <a:pt x="2538" y="162408"/>
                    </a:lnTo>
                    <a:lnTo>
                      <a:pt x="5075" y="154795"/>
                    </a:lnTo>
                    <a:lnTo>
                      <a:pt x="12688" y="152258"/>
                    </a:lnTo>
                    <a:lnTo>
                      <a:pt x="17763" y="152258"/>
                    </a:lnTo>
                    <a:lnTo>
                      <a:pt x="20301" y="149720"/>
                    </a:lnTo>
                    <a:lnTo>
                      <a:pt x="20301" y="147182"/>
                    </a:lnTo>
                    <a:lnTo>
                      <a:pt x="25376" y="147182"/>
                    </a:lnTo>
                    <a:lnTo>
                      <a:pt x="25376" y="149720"/>
                    </a:lnTo>
                    <a:lnTo>
                      <a:pt x="38064" y="149720"/>
                    </a:lnTo>
                    <a:lnTo>
                      <a:pt x="40602" y="152258"/>
                    </a:lnTo>
                    <a:lnTo>
                      <a:pt x="45677" y="154795"/>
                    </a:lnTo>
                    <a:lnTo>
                      <a:pt x="48215" y="157333"/>
                    </a:lnTo>
                    <a:lnTo>
                      <a:pt x="53290" y="159870"/>
                    </a:lnTo>
                    <a:lnTo>
                      <a:pt x="58365" y="157333"/>
                    </a:lnTo>
                    <a:lnTo>
                      <a:pt x="68516" y="157333"/>
                    </a:lnTo>
                    <a:lnTo>
                      <a:pt x="73591" y="154795"/>
                    </a:lnTo>
                    <a:lnTo>
                      <a:pt x="81204" y="154795"/>
                    </a:lnTo>
                    <a:lnTo>
                      <a:pt x="83742" y="157333"/>
                    </a:lnTo>
                    <a:lnTo>
                      <a:pt x="109107" y="157333"/>
                    </a:lnTo>
                    <a:lnTo>
                      <a:pt x="114183" y="154795"/>
                    </a:lnTo>
                    <a:lnTo>
                      <a:pt x="119258" y="149720"/>
                    </a:lnTo>
                    <a:lnTo>
                      <a:pt x="121796" y="149720"/>
                    </a:lnTo>
                    <a:lnTo>
                      <a:pt x="124333" y="144645"/>
                    </a:lnTo>
                    <a:lnTo>
                      <a:pt x="126871" y="142107"/>
                    </a:lnTo>
                    <a:lnTo>
                      <a:pt x="131946" y="139570"/>
                    </a:lnTo>
                    <a:lnTo>
                      <a:pt x="137021" y="137032"/>
                    </a:lnTo>
                    <a:lnTo>
                      <a:pt x="142097" y="137032"/>
                    </a:lnTo>
                    <a:lnTo>
                      <a:pt x="144634" y="134494"/>
                    </a:lnTo>
                    <a:lnTo>
                      <a:pt x="144634" y="131957"/>
                    </a:lnTo>
                    <a:lnTo>
                      <a:pt x="147172" y="129419"/>
                    </a:lnTo>
                    <a:lnTo>
                      <a:pt x="152247" y="126881"/>
                    </a:lnTo>
                    <a:lnTo>
                      <a:pt x="159860" y="126881"/>
                    </a:lnTo>
                    <a:lnTo>
                      <a:pt x="164935" y="124344"/>
                    </a:lnTo>
                    <a:lnTo>
                      <a:pt x="167473" y="121806"/>
                    </a:lnTo>
                    <a:lnTo>
                      <a:pt x="170011" y="119269"/>
                    </a:lnTo>
                    <a:lnTo>
                      <a:pt x="172548" y="114193"/>
                    </a:lnTo>
                    <a:lnTo>
                      <a:pt x="172548" y="109118"/>
                    </a:lnTo>
                    <a:lnTo>
                      <a:pt x="175086" y="104043"/>
                    </a:lnTo>
                    <a:lnTo>
                      <a:pt x="177623" y="101505"/>
                    </a:lnTo>
                    <a:lnTo>
                      <a:pt x="180161" y="101505"/>
                    </a:lnTo>
                    <a:lnTo>
                      <a:pt x="185236" y="98967"/>
                    </a:lnTo>
                    <a:lnTo>
                      <a:pt x="195387" y="96430"/>
                    </a:lnTo>
                    <a:lnTo>
                      <a:pt x="197924" y="91355"/>
                    </a:lnTo>
                    <a:lnTo>
                      <a:pt x="203000" y="88817"/>
                    </a:lnTo>
                    <a:lnTo>
                      <a:pt x="208075" y="83742"/>
                    </a:lnTo>
                    <a:lnTo>
                      <a:pt x="210613" y="86279"/>
                    </a:lnTo>
                    <a:lnTo>
                      <a:pt x="215688" y="83742"/>
                    </a:lnTo>
                    <a:lnTo>
                      <a:pt x="218226" y="81204"/>
                    </a:lnTo>
                    <a:lnTo>
                      <a:pt x="220763" y="81204"/>
                    </a:lnTo>
                    <a:lnTo>
                      <a:pt x="220763" y="88817"/>
                    </a:lnTo>
                    <a:lnTo>
                      <a:pt x="223301" y="91355"/>
                    </a:lnTo>
                    <a:lnTo>
                      <a:pt x="225838" y="91355"/>
                    </a:lnTo>
                    <a:lnTo>
                      <a:pt x="230914" y="93892"/>
                    </a:lnTo>
                    <a:lnTo>
                      <a:pt x="233451" y="96430"/>
                    </a:lnTo>
                    <a:lnTo>
                      <a:pt x="233451" y="104043"/>
                    </a:lnTo>
                    <a:lnTo>
                      <a:pt x="235989" y="106580"/>
                    </a:lnTo>
                    <a:lnTo>
                      <a:pt x="241064" y="109118"/>
                    </a:lnTo>
                    <a:lnTo>
                      <a:pt x="243602" y="109118"/>
                    </a:lnTo>
                    <a:lnTo>
                      <a:pt x="246139" y="106580"/>
                    </a:lnTo>
                    <a:lnTo>
                      <a:pt x="246139" y="104043"/>
                    </a:lnTo>
                    <a:lnTo>
                      <a:pt x="248677" y="101505"/>
                    </a:lnTo>
                    <a:lnTo>
                      <a:pt x="248677" y="91355"/>
                    </a:lnTo>
                    <a:lnTo>
                      <a:pt x="246139" y="91355"/>
                    </a:lnTo>
                    <a:lnTo>
                      <a:pt x="246139" y="76129"/>
                    </a:lnTo>
                    <a:lnTo>
                      <a:pt x="243602" y="73591"/>
                    </a:lnTo>
                    <a:lnTo>
                      <a:pt x="243602" y="68516"/>
                    </a:lnTo>
                    <a:lnTo>
                      <a:pt x="248677" y="65978"/>
                    </a:lnTo>
                    <a:lnTo>
                      <a:pt x="251215" y="63441"/>
                    </a:lnTo>
                    <a:lnTo>
                      <a:pt x="253752" y="60903"/>
                    </a:lnTo>
                    <a:lnTo>
                      <a:pt x="258828" y="55828"/>
                    </a:lnTo>
                    <a:lnTo>
                      <a:pt x="261365" y="53290"/>
                    </a:lnTo>
                    <a:lnTo>
                      <a:pt x="263903" y="48215"/>
                    </a:lnTo>
                    <a:lnTo>
                      <a:pt x="266440" y="43140"/>
                    </a:lnTo>
                    <a:lnTo>
                      <a:pt x="271516" y="38064"/>
                    </a:lnTo>
                    <a:lnTo>
                      <a:pt x="276591" y="35527"/>
                    </a:lnTo>
                    <a:lnTo>
                      <a:pt x="284204" y="35527"/>
                    </a:lnTo>
                    <a:lnTo>
                      <a:pt x="284204" y="32989"/>
                    </a:lnTo>
                    <a:lnTo>
                      <a:pt x="301957" y="32989"/>
                    </a:lnTo>
                    <a:lnTo>
                      <a:pt x="307032" y="30452"/>
                    </a:lnTo>
                    <a:lnTo>
                      <a:pt x="309570" y="30452"/>
                    </a:lnTo>
                    <a:lnTo>
                      <a:pt x="314645" y="32989"/>
                    </a:lnTo>
                    <a:lnTo>
                      <a:pt x="317182" y="35527"/>
                    </a:lnTo>
                    <a:lnTo>
                      <a:pt x="319720" y="38064"/>
                    </a:lnTo>
                    <a:lnTo>
                      <a:pt x="324795" y="45677"/>
                    </a:lnTo>
                    <a:lnTo>
                      <a:pt x="329871" y="50753"/>
                    </a:lnTo>
                    <a:lnTo>
                      <a:pt x="334946" y="58365"/>
                    </a:lnTo>
                    <a:lnTo>
                      <a:pt x="342559" y="60903"/>
                    </a:lnTo>
                    <a:lnTo>
                      <a:pt x="347634" y="63441"/>
                    </a:lnTo>
                    <a:lnTo>
                      <a:pt x="352709" y="65978"/>
                    </a:lnTo>
                    <a:lnTo>
                      <a:pt x="360322" y="68516"/>
                    </a:lnTo>
                    <a:lnTo>
                      <a:pt x="367935" y="71054"/>
                    </a:lnTo>
                    <a:lnTo>
                      <a:pt x="378086" y="71054"/>
                    </a:lnTo>
                    <a:lnTo>
                      <a:pt x="385698" y="68516"/>
                    </a:lnTo>
                    <a:lnTo>
                      <a:pt x="390774" y="65978"/>
                    </a:lnTo>
                    <a:lnTo>
                      <a:pt x="395849" y="60903"/>
                    </a:lnTo>
                    <a:lnTo>
                      <a:pt x="400924" y="58365"/>
                    </a:lnTo>
                    <a:lnTo>
                      <a:pt x="405999" y="55828"/>
                    </a:lnTo>
                    <a:lnTo>
                      <a:pt x="408537" y="50753"/>
                    </a:lnTo>
                    <a:lnTo>
                      <a:pt x="413612" y="48215"/>
                    </a:lnTo>
                    <a:lnTo>
                      <a:pt x="416150" y="45677"/>
                    </a:lnTo>
                    <a:lnTo>
                      <a:pt x="418688" y="45677"/>
                    </a:lnTo>
                    <a:lnTo>
                      <a:pt x="421225" y="43140"/>
                    </a:lnTo>
                    <a:lnTo>
                      <a:pt x="423763" y="43140"/>
                    </a:lnTo>
                    <a:lnTo>
                      <a:pt x="426300" y="40602"/>
                    </a:lnTo>
                    <a:lnTo>
                      <a:pt x="431376" y="38064"/>
                    </a:lnTo>
                    <a:lnTo>
                      <a:pt x="433913" y="38064"/>
                    </a:lnTo>
                    <a:lnTo>
                      <a:pt x="436451" y="32989"/>
                    </a:lnTo>
                    <a:lnTo>
                      <a:pt x="438989" y="30452"/>
                    </a:lnTo>
                    <a:lnTo>
                      <a:pt x="444064" y="25376"/>
                    </a:lnTo>
                    <a:lnTo>
                      <a:pt x="446601" y="22839"/>
                    </a:lnTo>
                    <a:lnTo>
                      <a:pt x="449139" y="20301"/>
                    </a:lnTo>
                    <a:lnTo>
                      <a:pt x="451677" y="20301"/>
                    </a:lnTo>
                    <a:lnTo>
                      <a:pt x="451677" y="17763"/>
                    </a:lnTo>
                    <a:lnTo>
                      <a:pt x="454214" y="17763"/>
                    </a:lnTo>
                    <a:lnTo>
                      <a:pt x="454214" y="15226"/>
                    </a:lnTo>
                    <a:lnTo>
                      <a:pt x="459290" y="12688"/>
                    </a:lnTo>
                    <a:lnTo>
                      <a:pt x="466902" y="10150"/>
                    </a:lnTo>
                    <a:lnTo>
                      <a:pt x="471978" y="10150"/>
                    </a:lnTo>
                    <a:lnTo>
                      <a:pt x="479591" y="7613"/>
                    </a:lnTo>
                    <a:lnTo>
                      <a:pt x="504956" y="7613"/>
                    </a:lnTo>
                    <a:lnTo>
                      <a:pt x="515107" y="5075"/>
                    </a:lnTo>
                    <a:lnTo>
                      <a:pt x="522720" y="2538"/>
                    </a:lnTo>
                    <a:lnTo>
                      <a:pt x="530333" y="2538"/>
                    </a:lnTo>
                    <a:lnTo>
                      <a:pt x="537946" y="0"/>
                    </a:lnTo>
                    <a:lnTo>
                      <a:pt x="553171" y="0"/>
                    </a:lnTo>
                    <a:lnTo>
                      <a:pt x="553171" y="2538"/>
                    </a:lnTo>
                    <a:lnTo>
                      <a:pt x="555709" y="5075"/>
                    </a:lnTo>
                    <a:lnTo>
                      <a:pt x="563322" y="5075"/>
                    </a:lnTo>
                    <a:lnTo>
                      <a:pt x="563322" y="2538"/>
                    </a:lnTo>
                    <a:lnTo>
                      <a:pt x="568397" y="0"/>
                    </a:lnTo>
                    <a:lnTo>
                      <a:pt x="576010" y="2538"/>
                    </a:lnTo>
                    <a:lnTo>
                      <a:pt x="583623" y="5075"/>
                    </a:lnTo>
                    <a:lnTo>
                      <a:pt x="588698" y="7613"/>
                    </a:lnTo>
                    <a:lnTo>
                      <a:pt x="596311" y="7613"/>
                    </a:lnTo>
                    <a:lnTo>
                      <a:pt x="606462" y="32979"/>
                    </a:lnTo>
                    <a:lnTo>
                      <a:pt x="606462" y="35516"/>
                    </a:lnTo>
                    <a:lnTo>
                      <a:pt x="603924" y="38054"/>
                    </a:lnTo>
                    <a:lnTo>
                      <a:pt x="606462" y="40591"/>
                    </a:lnTo>
                    <a:lnTo>
                      <a:pt x="606462" y="48204"/>
                    </a:lnTo>
                    <a:lnTo>
                      <a:pt x="608999" y="53280"/>
                    </a:lnTo>
                    <a:lnTo>
                      <a:pt x="606462" y="63430"/>
                    </a:lnTo>
                    <a:lnTo>
                      <a:pt x="603924" y="71043"/>
                    </a:lnTo>
                    <a:lnTo>
                      <a:pt x="603924" y="76118"/>
                    </a:lnTo>
                    <a:lnTo>
                      <a:pt x="601386" y="78656"/>
                    </a:lnTo>
                    <a:lnTo>
                      <a:pt x="644515" y="96419"/>
                    </a:lnTo>
                    <a:lnTo>
                      <a:pt x="644515" y="104032"/>
                    </a:lnTo>
                    <a:lnTo>
                      <a:pt x="647053" y="109107"/>
                    </a:lnTo>
                    <a:lnTo>
                      <a:pt x="649591" y="111645"/>
                    </a:lnTo>
                    <a:lnTo>
                      <a:pt x="654666" y="121796"/>
                    </a:lnTo>
                    <a:lnTo>
                      <a:pt x="657204" y="126871"/>
                    </a:lnTo>
                    <a:lnTo>
                      <a:pt x="654666" y="129408"/>
                    </a:lnTo>
                    <a:lnTo>
                      <a:pt x="654666" y="134484"/>
                    </a:lnTo>
                    <a:lnTo>
                      <a:pt x="652128" y="139559"/>
                    </a:lnTo>
                    <a:lnTo>
                      <a:pt x="652128" y="144634"/>
                    </a:lnTo>
                    <a:lnTo>
                      <a:pt x="657204" y="152247"/>
                    </a:lnTo>
                    <a:lnTo>
                      <a:pt x="664816" y="162398"/>
                    </a:lnTo>
                    <a:lnTo>
                      <a:pt x="672429" y="172548"/>
                    </a:lnTo>
                    <a:lnTo>
                      <a:pt x="677505" y="182699"/>
                    </a:lnTo>
                    <a:lnTo>
                      <a:pt x="685117" y="192849"/>
                    </a:lnTo>
                    <a:lnTo>
                      <a:pt x="692730" y="200462"/>
                    </a:lnTo>
                    <a:lnTo>
                      <a:pt x="700343" y="205537"/>
                    </a:lnTo>
                    <a:lnTo>
                      <a:pt x="705418" y="210613"/>
                    </a:lnTo>
                    <a:lnTo>
                      <a:pt x="710494" y="220763"/>
                    </a:lnTo>
                    <a:lnTo>
                      <a:pt x="715569" y="225838"/>
                    </a:lnTo>
                    <a:lnTo>
                      <a:pt x="725719" y="228376"/>
                    </a:lnTo>
                    <a:lnTo>
                      <a:pt x="738408" y="228376"/>
                    </a:lnTo>
                    <a:lnTo>
                      <a:pt x="751096" y="230913"/>
                    </a:lnTo>
                    <a:lnTo>
                      <a:pt x="761246" y="230913"/>
                    </a:lnTo>
                    <a:lnTo>
                      <a:pt x="771397" y="228376"/>
                    </a:lnTo>
                    <a:lnTo>
                      <a:pt x="773934" y="230913"/>
                    </a:lnTo>
                    <a:lnTo>
                      <a:pt x="781547" y="233451"/>
                    </a:lnTo>
                    <a:lnTo>
                      <a:pt x="789160" y="241064"/>
                    </a:lnTo>
                    <a:lnTo>
                      <a:pt x="799311" y="251215"/>
                    </a:lnTo>
                    <a:lnTo>
                      <a:pt x="834827" y="281656"/>
                    </a:lnTo>
                    <a:lnTo>
                      <a:pt x="837365" y="289268"/>
                    </a:lnTo>
                    <a:lnTo>
                      <a:pt x="839902" y="294344"/>
                    </a:lnTo>
                    <a:lnTo>
                      <a:pt x="842440" y="301957"/>
                    </a:lnTo>
                    <a:lnTo>
                      <a:pt x="844977" y="312107"/>
                    </a:lnTo>
                    <a:lnTo>
                      <a:pt x="844977" y="317182"/>
                    </a:lnTo>
                    <a:lnTo>
                      <a:pt x="847515" y="324795"/>
                    </a:lnTo>
                    <a:lnTo>
                      <a:pt x="850053" y="329871"/>
                    </a:lnTo>
                    <a:lnTo>
                      <a:pt x="852590" y="337483"/>
                    </a:lnTo>
                    <a:lnTo>
                      <a:pt x="850053" y="340021"/>
                    </a:lnTo>
                    <a:lnTo>
                      <a:pt x="850053" y="342559"/>
                    </a:lnTo>
                    <a:lnTo>
                      <a:pt x="847515" y="345096"/>
                    </a:lnTo>
                    <a:lnTo>
                      <a:pt x="850053" y="345096"/>
                    </a:lnTo>
                    <a:lnTo>
                      <a:pt x="850053" y="350172"/>
                    </a:lnTo>
                    <a:lnTo>
                      <a:pt x="852590" y="352709"/>
                    </a:lnTo>
                    <a:lnTo>
                      <a:pt x="855128" y="355247"/>
                    </a:lnTo>
                    <a:lnTo>
                      <a:pt x="857666" y="357785"/>
                    </a:lnTo>
                    <a:lnTo>
                      <a:pt x="857666" y="360322"/>
                    </a:lnTo>
                    <a:lnTo>
                      <a:pt x="860203" y="362860"/>
                    </a:lnTo>
                    <a:lnTo>
                      <a:pt x="860203" y="365397"/>
                    </a:lnTo>
                    <a:lnTo>
                      <a:pt x="850053" y="411064"/>
                    </a:lnTo>
                    <a:lnTo>
                      <a:pt x="844977" y="469419"/>
                    </a:lnTo>
                    <a:lnTo>
                      <a:pt x="844977" y="471957"/>
                    </a:lnTo>
                    <a:lnTo>
                      <a:pt x="834827" y="471957"/>
                    </a:lnTo>
                    <a:lnTo>
                      <a:pt x="829752" y="469419"/>
                    </a:lnTo>
                    <a:lnTo>
                      <a:pt x="824676" y="466881"/>
                    </a:lnTo>
                    <a:lnTo>
                      <a:pt x="817064" y="461806"/>
                    </a:lnTo>
                    <a:lnTo>
                      <a:pt x="809451" y="456731"/>
                    </a:lnTo>
                    <a:lnTo>
                      <a:pt x="804375" y="451656"/>
                    </a:lnTo>
                    <a:lnTo>
                      <a:pt x="796762" y="446580"/>
                    </a:lnTo>
                    <a:lnTo>
                      <a:pt x="791687" y="441505"/>
                    </a:lnTo>
                    <a:lnTo>
                      <a:pt x="789150" y="436430"/>
                    </a:lnTo>
                    <a:lnTo>
                      <a:pt x="784074" y="431354"/>
                    </a:lnTo>
                    <a:lnTo>
                      <a:pt x="778999" y="428817"/>
                    </a:lnTo>
                    <a:lnTo>
                      <a:pt x="776461" y="426279"/>
                    </a:lnTo>
                    <a:lnTo>
                      <a:pt x="773924" y="428817"/>
                    </a:lnTo>
                    <a:lnTo>
                      <a:pt x="763773" y="428817"/>
                    </a:lnTo>
                    <a:lnTo>
                      <a:pt x="763773" y="426279"/>
                    </a:lnTo>
                    <a:lnTo>
                      <a:pt x="761236" y="423742"/>
                    </a:lnTo>
                    <a:lnTo>
                      <a:pt x="758698" y="421204"/>
                    </a:lnTo>
                    <a:lnTo>
                      <a:pt x="756160" y="423742"/>
                    </a:lnTo>
                    <a:lnTo>
                      <a:pt x="751085" y="421204"/>
                    </a:lnTo>
                    <a:lnTo>
                      <a:pt x="743472" y="421204"/>
                    </a:lnTo>
                    <a:lnTo>
                      <a:pt x="740935" y="423742"/>
                    </a:lnTo>
                    <a:lnTo>
                      <a:pt x="733322" y="423742"/>
                    </a:lnTo>
                    <a:lnTo>
                      <a:pt x="728247" y="421204"/>
                    </a:lnTo>
                    <a:lnTo>
                      <a:pt x="707945" y="411053"/>
                    </a:lnTo>
                    <a:lnTo>
                      <a:pt x="705408" y="413591"/>
                    </a:lnTo>
                    <a:lnTo>
                      <a:pt x="705408" y="416129"/>
                    </a:lnTo>
                    <a:lnTo>
                      <a:pt x="702870" y="416129"/>
                    </a:lnTo>
                    <a:lnTo>
                      <a:pt x="705408" y="421204"/>
                    </a:lnTo>
                    <a:lnTo>
                      <a:pt x="702870" y="426279"/>
                    </a:lnTo>
                    <a:lnTo>
                      <a:pt x="700333" y="431354"/>
                    </a:lnTo>
                    <a:lnTo>
                      <a:pt x="697795" y="433892"/>
                    </a:lnTo>
                    <a:lnTo>
                      <a:pt x="697795" y="444043"/>
                    </a:lnTo>
                    <a:lnTo>
                      <a:pt x="700333" y="449118"/>
                    </a:lnTo>
                    <a:lnTo>
                      <a:pt x="702870" y="451656"/>
                    </a:lnTo>
                    <a:lnTo>
                      <a:pt x="702870" y="456731"/>
                    </a:lnTo>
                    <a:lnTo>
                      <a:pt x="705408" y="459268"/>
                    </a:lnTo>
                    <a:lnTo>
                      <a:pt x="702870" y="464344"/>
                    </a:lnTo>
                    <a:lnTo>
                      <a:pt x="702870" y="469419"/>
                    </a:lnTo>
                    <a:lnTo>
                      <a:pt x="700333" y="471957"/>
                    </a:lnTo>
                    <a:lnTo>
                      <a:pt x="702870" y="477032"/>
                    </a:lnTo>
                    <a:lnTo>
                      <a:pt x="705408" y="479570"/>
                    </a:lnTo>
                    <a:lnTo>
                      <a:pt x="707945" y="482107"/>
                    </a:lnTo>
                    <a:lnTo>
                      <a:pt x="710483" y="482107"/>
                    </a:lnTo>
                    <a:lnTo>
                      <a:pt x="713021" y="484645"/>
                    </a:lnTo>
                    <a:lnTo>
                      <a:pt x="715558" y="487182"/>
                    </a:lnTo>
                    <a:lnTo>
                      <a:pt x="718096" y="489720"/>
                    </a:lnTo>
                    <a:lnTo>
                      <a:pt x="718096" y="494795"/>
                    </a:lnTo>
                    <a:lnTo>
                      <a:pt x="715558" y="494795"/>
                    </a:lnTo>
                    <a:lnTo>
                      <a:pt x="715558" y="497333"/>
                    </a:lnTo>
                    <a:lnTo>
                      <a:pt x="718096" y="497333"/>
                    </a:lnTo>
                    <a:lnTo>
                      <a:pt x="718096" y="507483"/>
                    </a:lnTo>
                    <a:lnTo>
                      <a:pt x="715558" y="507483"/>
                    </a:lnTo>
                    <a:lnTo>
                      <a:pt x="718096" y="510021"/>
                    </a:lnTo>
                    <a:lnTo>
                      <a:pt x="720634" y="510021"/>
                    </a:lnTo>
                    <a:lnTo>
                      <a:pt x="720634" y="512559"/>
                    </a:lnTo>
                    <a:lnTo>
                      <a:pt x="718096" y="512559"/>
                    </a:lnTo>
                    <a:lnTo>
                      <a:pt x="718096" y="515096"/>
                    </a:lnTo>
                    <a:lnTo>
                      <a:pt x="720634" y="515096"/>
                    </a:lnTo>
                    <a:lnTo>
                      <a:pt x="723171" y="517634"/>
                    </a:lnTo>
                    <a:lnTo>
                      <a:pt x="725709" y="517634"/>
                    </a:lnTo>
                    <a:lnTo>
                      <a:pt x="725709" y="522709"/>
                    </a:lnTo>
                    <a:lnTo>
                      <a:pt x="723171" y="520171"/>
                    </a:lnTo>
                    <a:lnTo>
                      <a:pt x="720634" y="520171"/>
                    </a:lnTo>
                    <a:lnTo>
                      <a:pt x="720634" y="522709"/>
                    </a:lnTo>
                    <a:lnTo>
                      <a:pt x="723171" y="525247"/>
                    </a:lnTo>
                    <a:lnTo>
                      <a:pt x="725709" y="527784"/>
                    </a:lnTo>
                    <a:lnTo>
                      <a:pt x="730784" y="527784"/>
                    </a:lnTo>
                    <a:lnTo>
                      <a:pt x="730784" y="535397"/>
                    </a:lnTo>
                    <a:lnTo>
                      <a:pt x="728247" y="535397"/>
                    </a:lnTo>
                    <a:lnTo>
                      <a:pt x="728247" y="537935"/>
                    </a:lnTo>
                    <a:lnTo>
                      <a:pt x="725709" y="543010"/>
                    </a:lnTo>
                    <a:lnTo>
                      <a:pt x="725709" y="545548"/>
                    </a:lnTo>
                    <a:lnTo>
                      <a:pt x="723171" y="548085"/>
                    </a:lnTo>
                    <a:lnTo>
                      <a:pt x="715558" y="550623"/>
                    </a:lnTo>
                    <a:lnTo>
                      <a:pt x="697795" y="550623"/>
                    </a:lnTo>
                    <a:lnTo>
                      <a:pt x="690182" y="553161"/>
                    </a:lnTo>
                    <a:lnTo>
                      <a:pt x="687645" y="555698"/>
                    </a:lnTo>
                    <a:lnTo>
                      <a:pt x="677494" y="558236"/>
                    </a:lnTo>
                    <a:lnTo>
                      <a:pt x="669881" y="558236"/>
                    </a:lnTo>
                    <a:lnTo>
                      <a:pt x="664806" y="560774"/>
                    </a:lnTo>
                    <a:lnTo>
                      <a:pt x="657193" y="563311"/>
                    </a:lnTo>
                    <a:lnTo>
                      <a:pt x="652118" y="565849"/>
                    </a:lnTo>
                    <a:lnTo>
                      <a:pt x="568397" y="578537"/>
                    </a:lnTo>
                    <a:lnTo>
                      <a:pt x="573472" y="591225"/>
                    </a:lnTo>
                    <a:lnTo>
                      <a:pt x="568397" y="591225"/>
                    </a:lnTo>
                    <a:lnTo>
                      <a:pt x="388268" y="593763"/>
                    </a:lnTo>
                    <a:lnTo>
                      <a:pt x="360364" y="570924"/>
                    </a:lnTo>
                    <a:lnTo>
                      <a:pt x="357827" y="565849"/>
                    </a:lnTo>
                    <a:lnTo>
                      <a:pt x="357827" y="560774"/>
                    </a:lnTo>
                    <a:lnTo>
                      <a:pt x="352752" y="550623"/>
                    </a:lnTo>
                    <a:lnTo>
                      <a:pt x="350214" y="543010"/>
                    </a:lnTo>
                    <a:lnTo>
                      <a:pt x="350214" y="532860"/>
                    </a:lnTo>
                    <a:lnTo>
                      <a:pt x="347676" y="525247"/>
                    </a:lnTo>
                    <a:lnTo>
                      <a:pt x="345139" y="520171"/>
                    </a:lnTo>
                    <a:lnTo>
                      <a:pt x="304547" y="489731"/>
                    </a:lnTo>
                    <a:lnTo>
                      <a:pt x="299472" y="484655"/>
                    </a:lnTo>
                    <a:lnTo>
                      <a:pt x="294397" y="479580"/>
                    </a:lnTo>
                    <a:lnTo>
                      <a:pt x="291859" y="479580"/>
                    </a:lnTo>
                    <a:lnTo>
                      <a:pt x="286784" y="482118"/>
                    </a:lnTo>
                    <a:lnTo>
                      <a:pt x="38160" y="507483"/>
                    </a:lnTo>
                    <a:lnTo>
                      <a:pt x="38160" y="494795"/>
                    </a:lnTo>
                    <a:lnTo>
                      <a:pt x="35622" y="487182"/>
                    </a:lnTo>
                    <a:lnTo>
                      <a:pt x="35622" y="482107"/>
                    </a:lnTo>
                    <a:lnTo>
                      <a:pt x="38160" y="474494"/>
                    </a:lnTo>
                    <a:lnTo>
                      <a:pt x="38160" y="469419"/>
                    </a:lnTo>
                    <a:lnTo>
                      <a:pt x="35622" y="466881"/>
                    </a:lnTo>
                    <a:lnTo>
                      <a:pt x="30547" y="466881"/>
                    </a:lnTo>
                    <a:lnTo>
                      <a:pt x="28009" y="464344"/>
                    </a:lnTo>
                    <a:lnTo>
                      <a:pt x="25471" y="464344"/>
                    </a:lnTo>
                    <a:lnTo>
                      <a:pt x="22934" y="461806"/>
                    </a:lnTo>
                    <a:lnTo>
                      <a:pt x="20396" y="461806"/>
                    </a:lnTo>
                    <a:lnTo>
                      <a:pt x="20396" y="456731"/>
                    </a:lnTo>
                    <a:lnTo>
                      <a:pt x="17859" y="451656"/>
                    </a:lnTo>
                    <a:lnTo>
                      <a:pt x="17859" y="441505"/>
                    </a:lnTo>
                    <a:lnTo>
                      <a:pt x="15321" y="436430"/>
                    </a:lnTo>
                    <a:lnTo>
                      <a:pt x="12783" y="426279"/>
                    </a:lnTo>
                    <a:lnTo>
                      <a:pt x="15321" y="421204"/>
                    </a:lnTo>
                    <a:lnTo>
                      <a:pt x="15321" y="405978"/>
                    </a:lnTo>
                    <a:lnTo>
                      <a:pt x="12783" y="403441"/>
                    </a:lnTo>
                    <a:lnTo>
                      <a:pt x="12783" y="400903"/>
                    </a:lnTo>
                    <a:lnTo>
                      <a:pt x="10246" y="398365"/>
                    </a:lnTo>
                    <a:lnTo>
                      <a:pt x="10246" y="390753"/>
                    </a:lnTo>
                    <a:lnTo>
                      <a:pt x="7708" y="383140"/>
                    </a:lnTo>
                    <a:lnTo>
                      <a:pt x="7708" y="350161"/>
                    </a:lnTo>
                    <a:lnTo>
                      <a:pt x="5170" y="337473"/>
                    </a:lnTo>
                    <a:lnTo>
                      <a:pt x="5170" y="327322"/>
                    </a:lnTo>
                    <a:lnTo>
                      <a:pt x="2633" y="317172"/>
                    </a:lnTo>
                    <a:lnTo>
                      <a:pt x="2633" y="307021"/>
                    </a:lnTo>
                    <a:lnTo>
                      <a:pt x="2633" y="307021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5F829B5-706A-2B93-64E6-C4C3E61B3FFF}"/>
                  </a:ext>
                </a:extLst>
              </p:cNvPr>
              <p:cNvSpPr/>
              <p:nvPr/>
            </p:nvSpPr>
            <p:spPr>
              <a:xfrm>
                <a:off x="8023603" y="2020212"/>
                <a:ext cx="852622" cy="553192"/>
              </a:xfrm>
              <a:custGeom>
                <a:avLst/>
                <a:gdLst>
                  <a:gd name="connsiteX0" fmla="*/ 258828 w 852622"/>
                  <a:gd name="connsiteY0" fmla="*/ 109118 h 553192"/>
                  <a:gd name="connsiteX1" fmla="*/ 261365 w 852622"/>
                  <a:gd name="connsiteY1" fmla="*/ 104043 h 553192"/>
                  <a:gd name="connsiteX2" fmla="*/ 266441 w 852622"/>
                  <a:gd name="connsiteY2" fmla="*/ 101505 h 553192"/>
                  <a:gd name="connsiteX3" fmla="*/ 268978 w 852622"/>
                  <a:gd name="connsiteY3" fmla="*/ 96430 h 553192"/>
                  <a:gd name="connsiteX4" fmla="*/ 274054 w 852622"/>
                  <a:gd name="connsiteY4" fmla="*/ 93892 h 553192"/>
                  <a:gd name="connsiteX5" fmla="*/ 276591 w 852622"/>
                  <a:gd name="connsiteY5" fmla="*/ 91355 h 553192"/>
                  <a:gd name="connsiteX6" fmla="*/ 279129 w 852622"/>
                  <a:gd name="connsiteY6" fmla="*/ 88817 h 553192"/>
                  <a:gd name="connsiteX7" fmla="*/ 281666 w 852622"/>
                  <a:gd name="connsiteY7" fmla="*/ 86279 h 553192"/>
                  <a:gd name="connsiteX8" fmla="*/ 281666 w 852622"/>
                  <a:gd name="connsiteY8" fmla="*/ 76129 h 553192"/>
                  <a:gd name="connsiteX9" fmla="*/ 276591 w 852622"/>
                  <a:gd name="connsiteY9" fmla="*/ 68516 h 553192"/>
                  <a:gd name="connsiteX10" fmla="*/ 268978 w 852622"/>
                  <a:gd name="connsiteY10" fmla="*/ 58365 h 553192"/>
                  <a:gd name="connsiteX11" fmla="*/ 256290 w 852622"/>
                  <a:gd name="connsiteY11" fmla="*/ 45677 h 553192"/>
                  <a:gd name="connsiteX12" fmla="*/ 256290 w 852622"/>
                  <a:gd name="connsiteY12" fmla="*/ 43140 h 553192"/>
                  <a:gd name="connsiteX13" fmla="*/ 253753 w 852622"/>
                  <a:gd name="connsiteY13" fmla="*/ 43140 h 553192"/>
                  <a:gd name="connsiteX14" fmla="*/ 253753 w 852622"/>
                  <a:gd name="connsiteY14" fmla="*/ 40602 h 553192"/>
                  <a:gd name="connsiteX15" fmla="*/ 251215 w 852622"/>
                  <a:gd name="connsiteY15" fmla="*/ 40602 h 553192"/>
                  <a:gd name="connsiteX16" fmla="*/ 251215 w 852622"/>
                  <a:gd name="connsiteY16" fmla="*/ 35527 h 553192"/>
                  <a:gd name="connsiteX17" fmla="*/ 248677 w 852622"/>
                  <a:gd name="connsiteY17" fmla="*/ 35527 h 553192"/>
                  <a:gd name="connsiteX18" fmla="*/ 248677 w 852622"/>
                  <a:gd name="connsiteY18" fmla="*/ 32989 h 553192"/>
                  <a:gd name="connsiteX19" fmla="*/ 246140 w 852622"/>
                  <a:gd name="connsiteY19" fmla="*/ 32989 h 553192"/>
                  <a:gd name="connsiteX20" fmla="*/ 246140 w 852622"/>
                  <a:gd name="connsiteY20" fmla="*/ 27914 h 553192"/>
                  <a:gd name="connsiteX21" fmla="*/ 251215 w 852622"/>
                  <a:gd name="connsiteY21" fmla="*/ 27914 h 553192"/>
                  <a:gd name="connsiteX22" fmla="*/ 251215 w 852622"/>
                  <a:gd name="connsiteY22" fmla="*/ 32989 h 553192"/>
                  <a:gd name="connsiteX23" fmla="*/ 253753 w 852622"/>
                  <a:gd name="connsiteY23" fmla="*/ 35527 h 553192"/>
                  <a:gd name="connsiteX24" fmla="*/ 253753 w 852622"/>
                  <a:gd name="connsiteY24" fmla="*/ 30452 h 553192"/>
                  <a:gd name="connsiteX25" fmla="*/ 256290 w 852622"/>
                  <a:gd name="connsiteY25" fmla="*/ 30452 h 553192"/>
                  <a:gd name="connsiteX26" fmla="*/ 256290 w 852622"/>
                  <a:gd name="connsiteY26" fmla="*/ 25376 h 553192"/>
                  <a:gd name="connsiteX27" fmla="*/ 258828 w 852622"/>
                  <a:gd name="connsiteY27" fmla="*/ 25376 h 553192"/>
                  <a:gd name="connsiteX28" fmla="*/ 261365 w 852622"/>
                  <a:gd name="connsiteY28" fmla="*/ 22839 h 553192"/>
                  <a:gd name="connsiteX29" fmla="*/ 266441 w 852622"/>
                  <a:gd name="connsiteY29" fmla="*/ 22839 h 553192"/>
                  <a:gd name="connsiteX30" fmla="*/ 266441 w 852622"/>
                  <a:gd name="connsiteY30" fmla="*/ 27914 h 553192"/>
                  <a:gd name="connsiteX31" fmla="*/ 263903 w 852622"/>
                  <a:gd name="connsiteY31" fmla="*/ 27914 h 553192"/>
                  <a:gd name="connsiteX32" fmla="*/ 263903 w 852622"/>
                  <a:gd name="connsiteY32" fmla="*/ 32989 h 553192"/>
                  <a:gd name="connsiteX33" fmla="*/ 266441 w 852622"/>
                  <a:gd name="connsiteY33" fmla="*/ 32989 h 553192"/>
                  <a:gd name="connsiteX34" fmla="*/ 266441 w 852622"/>
                  <a:gd name="connsiteY34" fmla="*/ 30452 h 553192"/>
                  <a:gd name="connsiteX35" fmla="*/ 271516 w 852622"/>
                  <a:gd name="connsiteY35" fmla="*/ 30452 h 553192"/>
                  <a:gd name="connsiteX36" fmla="*/ 271516 w 852622"/>
                  <a:gd name="connsiteY36" fmla="*/ 35527 h 553192"/>
                  <a:gd name="connsiteX37" fmla="*/ 291817 w 852622"/>
                  <a:gd name="connsiteY37" fmla="*/ 35527 h 553192"/>
                  <a:gd name="connsiteX38" fmla="*/ 291817 w 852622"/>
                  <a:gd name="connsiteY38" fmla="*/ 38064 h 553192"/>
                  <a:gd name="connsiteX39" fmla="*/ 294354 w 852622"/>
                  <a:gd name="connsiteY39" fmla="*/ 38064 h 553192"/>
                  <a:gd name="connsiteX40" fmla="*/ 296892 w 852622"/>
                  <a:gd name="connsiteY40" fmla="*/ 40602 h 553192"/>
                  <a:gd name="connsiteX41" fmla="*/ 299430 w 852622"/>
                  <a:gd name="connsiteY41" fmla="*/ 40602 h 553192"/>
                  <a:gd name="connsiteX42" fmla="*/ 299430 w 852622"/>
                  <a:gd name="connsiteY42" fmla="*/ 38064 h 553192"/>
                  <a:gd name="connsiteX43" fmla="*/ 301968 w 852622"/>
                  <a:gd name="connsiteY43" fmla="*/ 38064 h 553192"/>
                  <a:gd name="connsiteX44" fmla="*/ 304505 w 852622"/>
                  <a:gd name="connsiteY44" fmla="*/ 35527 h 553192"/>
                  <a:gd name="connsiteX45" fmla="*/ 314656 w 852622"/>
                  <a:gd name="connsiteY45" fmla="*/ 35527 h 553192"/>
                  <a:gd name="connsiteX46" fmla="*/ 314656 w 852622"/>
                  <a:gd name="connsiteY46" fmla="*/ 38064 h 553192"/>
                  <a:gd name="connsiteX47" fmla="*/ 312118 w 852622"/>
                  <a:gd name="connsiteY47" fmla="*/ 38064 h 553192"/>
                  <a:gd name="connsiteX48" fmla="*/ 312118 w 852622"/>
                  <a:gd name="connsiteY48" fmla="*/ 40602 h 553192"/>
                  <a:gd name="connsiteX49" fmla="*/ 309580 w 852622"/>
                  <a:gd name="connsiteY49" fmla="*/ 40602 h 553192"/>
                  <a:gd name="connsiteX50" fmla="*/ 309580 w 852622"/>
                  <a:gd name="connsiteY50" fmla="*/ 43140 h 553192"/>
                  <a:gd name="connsiteX51" fmla="*/ 307042 w 852622"/>
                  <a:gd name="connsiteY51" fmla="*/ 43140 h 553192"/>
                  <a:gd name="connsiteX52" fmla="*/ 307042 w 852622"/>
                  <a:gd name="connsiteY52" fmla="*/ 45677 h 553192"/>
                  <a:gd name="connsiteX53" fmla="*/ 312118 w 852622"/>
                  <a:gd name="connsiteY53" fmla="*/ 45677 h 553192"/>
                  <a:gd name="connsiteX54" fmla="*/ 312118 w 852622"/>
                  <a:gd name="connsiteY54" fmla="*/ 43140 h 553192"/>
                  <a:gd name="connsiteX55" fmla="*/ 314656 w 852622"/>
                  <a:gd name="connsiteY55" fmla="*/ 40602 h 553192"/>
                  <a:gd name="connsiteX56" fmla="*/ 314656 w 852622"/>
                  <a:gd name="connsiteY56" fmla="*/ 43140 h 553192"/>
                  <a:gd name="connsiteX57" fmla="*/ 319731 w 852622"/>
                  <a:gd name="connsiteY57" fmla="*/ 43140 h 553192"/>
                  <a:gd name="connsiteX58" fmla="*/ 319731 w 852622"/>
                  <a:gd name="connsiteY58" fmla="*/ 35527 h 553192"/>
                  <a:gd name="connsiteX59" fmla="*/ 322268 w 852622"/>
                  <a:gd name="connsiteY59" fmla="*/ 35527 h 553192"/>
                  <a:gd name="connsiteX60" fmla="*/ 322268 w 852622"/>
                  <a:gd name="connsiteY60" fmla="*/ 32989 h 553192"/>
                  <a:gd name="connsiteX61" fmla="*/ 324806 w 852622"/>
                  <a:gd name="connsiteY61" fmla="*/ 35527 h 553192"/>
                  <a:gd name="connsiteX62" fmla="*/ 332419 w 852622"/>
                  <a:gd name="connsiteY62" fmla="*/ 35527 h 553192"/>
                  <a:gd name="connsiteX63" fmla="*/ 332419 w 852622"/>
                  <a:gd name="connsiteY63" fmla="*/ 32989 h 553192"/>
                  <a:gd name="connsiteX64" fmla="*/ 337494 w 852622"/>
                  <a:gd name="connsiteY64" fmla="*/ 32989 h 553192"/>
                  <a:gd name="connsiteX65" fmla="*/ 337494 w 852622"/>
                  <a:gd name="connsiteY65" fmla="*/ 38064 h 553192"/>
                  <a:gd name="connsiteX66" fmla="*/ 340032 w 852622"/>
                  <a:gd name="connsiteY66" fmla="*/ 40602 h 553192"/>
                  <a:gd name="connsiteX67" fmla="*/ 342570 w 852622"/>
                  <a:gd name="connsiteY67" fmla="*/ 40602 h 553192"/>
                  <a:gd name="connsiteX68" fmla="*/ 342570 w 852622"/>
                  <a:gd name="connsiteY68" fmla="*/ 38064 h 553192"/>
                  <a:gd name="connsiteX69" fmla="*/ 345107 w 852622"/>
                  <a:gd name="connsiteY69" fmla="*/ 38064 h 553192"/>
                  <a:gd name="connsiteX70" fmla="*/ 345107 w 852622"/>
                  <a:gd name="connsiteY70" fmla="*/ 40602 h 553192"/>
                  <a:gd name="connsiteX71" fmla="*/ 347645 w 852622"/>
                  <a:gd name="connsiteY71" fmla="*/ 40602 h 553192"/>
                  <a:gd name="connsiteX72" fmla="*/ 347645 w 852622"/>
                  <a:gd name="connsiteY72" fmla="*/ 50753 h 553192"/>
                  <a:gd name="connsiteX73" fmla="*/ 350182 w 852622"/>
                  <a:gd name="connsiteY73" fmla="*/ 50753 h 553192"/>
                  <a:gd name="connsiteX74" fmla="*/ 350182 w 852622"/>
                  <a:gd name="connsiteY74" fmla="*/ 53290 h 553192"/>
                  <a:gd name="connsiteX75" fmla="*/ 355258 w 852622"/>
                  <a:gd name="connsiteY75" fmla="*/ 53290 h 553192"/>
                  <a:gd name="connsiteX76" fmla="*/ 355258 w 852622"/>
                  <a:gd name="connsiteY76" fmla="*/ 50753 h 553192"/>
                  <a:gd name="connsiteX77" fmla="*/ 360333 w 852622"/>
                  <a:gd name="connsiteY77" fmla="*/ 50753 h 553192"/>
                  <a:gd name="connsiteX78" fmla="*/ 360333 w 852622"/>
                  <a:gd name="connsiteY78" fmla="*/ 48215 h 553192"/>
                  <a:gd name="connsiteX79" fmla="*/ 362870 w 852622"/>
                  <a:gd name="connsiteY79" fmla="*/ 48215 h 553192"/>
                  <a:gd name="connsiteX80" fmla="*/ 362870 w 852622"/>
                  <a:gd name="connsiteY80" fmla="*/ 38064 h 553192"/>
                  <a:gd name="connsiteX81" fmla="*/ 365408 w 852622"/>
                  <a:gd name="connsiteY81" fmla="*/ 38064 h 553192"/>
                  <a:gd name="connsiteX82" fmla="*/ 365408 w 852622"/>
                  <a:gd name="connsiteY82" fmla="*/ 35527 h 553192"/>
                  <a:gd name="connsiteX83" fmla="*/ 373021 w 852622"/>
                  <a:gd name="connsiteY83" fmla="*/ 35527 h 553192"/>
                  <a:gd name="connsiteX84" fmla="*/ 373021 w 852622"/>
                  <a:gd name="connsiteY84" fmla="*/ 32989 h 553192"/>
                  <a:gd name="connsiteX85" fmla="*/ 378096 w 852622"/>
                  <a:gd name="connsiteY85" fmla="*/ 32989 h 553192"/>
                  <a:gd name="connsiteX86" fmla="*/ 378096 w 852622"/>
                  <a:gd name="connsiteY86" fmla="*/ 35527 h 553192"/>
                  <a:gd name="connsiteX87" fmla="*/ 380634 w 852622"/>
                  <a:gd name="connsiteY87" fmla="*/ 35527 h 553192"/>
                  <a:gd name="connsiteX88" fmla="*/ 380634 w 852622"/>
                  <a:gd name="connsiteY88" fmla="*/ 30452 h 553192"/>
                  <a:gd name="connsiteX89" fmla="*/ 380634 w 852622"/>
                  <a:gd name="connsiteY89" fmla="*/ 32989 h 553192"/>
                  <a:gd name="connsiteX90" fmla="*/ 383171 w 852622"/>
                  <a:gd name="connsiteY90" fmla="*/ 32989 h 553192"/>
                  <a:gd name="connsiteX91" fmla="*/ 383171 w 852622"/>
                  <a:gd name="connsiteY91" fmla="*/ 40602 h 553192"/>
                  <a:gd name="connsiteX92" fmla="*/ 385709 w 852622"/>
                  <a:gd name="connsiteY92" fmla="*/ 40602 h 553192"/>
                  <a:gd name="connsiteX93" fmla="*/ 385709 w 852622"/>
                  <a:gd name="connsiteY93" fmla="*/ 38064 h 553192"/>
                  <a:gd name="connsiteX94" fmla="*/ 388247 w 852622"/>
                  <a:gd name="connsiteY94" fmla="*/ 38064 h 553192"/>
                  <a:gd name="connsiteX95" fmla="*/ 388247 w 852622"/>
                  <a:gd name="connsiteY95" fmla="*/ 35527 h 553192"/>
                  <a:gd name="connsiteX96" fmla="*/ 385709 w 852622"/>
                  <a:gd name="connsiteY96" fmla="*/ 35527 h 553192"/>
                  <a:gd name="connsiteX97" fmla="*/ 385709 w 852622"/>
                  <a:gd name="connsiteY97" fmla="*/ 27914 h 553192"/>
                  <a:gd name="connsiteX98" fmla="*/ 383171 w 852622"/>
                  <a:gd name="connsiteY98" fmla="*/ 27914 h 553192"/>
                  <a:gd name="connsiteX99" fmla="*/ 383171 w 852622"/>
                  <a:gd name="connsiteY99" fmla="*/ 22839 h 553192"/>
                  <a:gd name="connsiteX100" fmla="*/ 380634 w 852622"/>
                  <a:gd name="connsiteY100" fmla="*/ 22839 h 553192"/>
                  <a:gd name="connsiteX101" fmla="*/ 380634 w 852622"/>
                  <a:gd name="connsiteY101" fmla="*/ 20301 h 553192"/>
                  <a:gd name="connsiteX102" fmla="*/ 378096 w 852622"/>
                  <a:gd name="connsiteY102" fmla="*/ 17763 h 553192"/>
                  <a:gd name="connsiteX103" fmla="*/ 378096 w 852622"/>
                  <a:gd name="connsiteY103" fmla="*/ 12688 h 553192"/>
                  <a:gd name="connsiteX104" fmla="*/ 380634 w 852622"/>
                  <a:gd name="connsiteY104" fmla="*/ 12688 h 553192"/>
                  <a:gd name="connsiteX105" fmla="*/ 380634 w 852622"/>
                  <a:gd name="connsiteY105" fmla="*/ 10150 h 553192"/>
                  <a:gd name="connsiteX106" fmla="*/ 393322 w 852622"/>
                  <a:gd name="connsiteY106" fmla="*/ 10150 h 553192"/>
                  <a:gd name="connsiteX107" fmla="*/ 393322 w 852622"/>
                  <a:gd name="connsiteY107" fmla="*/ 12688 h 553192"/>
                  <a:gd name="connsiteX108" fmla="*/ 398397 w 852622"/>
                  <a:gd name="connsiteY108" fmla="*/ 12688 h 553192"/>
                  <a:gd name="connsiteX109" fmla="*/ 398397 w 852622"/>
                  <a:gd name="connsiteY109" fmla="*/ 5075 h 553192"/>
                  <a:gd name="connsiteX110" fmla="*/ 408548 w 852622"/>
                  <a:gd name="connsiteY110" fmla="*/ 5075 h 553192"/>
                  <a:gd name="connsiteX111" fmla="*/ 408548 w 852622"/>
                  <a:gd name="connsiteY111" fmla="*/ 2538 h 553192"/>
                  <a:gd name="connsiteX112" fmla="*/ 418699 w 852622"/>
                  <a:gd name="connsiteY112" fmla="*/ 2538 h 553192"/>
                  <a:gd name="connsiteX113" fmla="*/ 418699 w 852622"/>
                  <a:gd name="connsiteY113" fmla="*/ 0 h 553192"/>
                  <a:gd name="connsiteX114" fmla="*/ 421236 w 852622"/>
                  <a:gd name="connsiteY114" fmla="*/ 2538 h 553192"/>
                  <a:gd name="connsiteX115" fmla="*/ 423773 w 852622"/>
                  <a:gd name="connsiteY115" fmla="*/ 2538 h 553192"/>
                  <a:gd name="connsiteX116" fmla="*/ 423773 w 852622"/>
                  <a:gd name="connsiteY116" fmla="*/ 5075 h 553192"/>
                  <a:gd name="connsiteX117" fmla="*/ 426311 w 852622"/>
                  <a:gd name="connsiteY117" fmla="*/ 5075 h 553192"/>
                  <a:gd name="connsiteX118" fmla="*/ 426311 w 852622"/>
                  <a:gd name="connsiteY118" fmla="*/ 7613 h 553192"/>
                  <a:gd name="connsiteX119" fmla="*/ 428849 w 852622"/>
                  <a:gd name="connsiteY119" fmla="*/ 7613 h 553192"/>
                  <a:gd name="connsiteX120" fmla="*/ 431387 w 852622"/>
                  <a:gd name="connsiteY120" fmla="*/ 10150 h 553192"/>
                  <a:gd name="connsiteX121" fmla="*/ 431387 w 852622"/>
                  <a:gd name="connsiteY121" fmla="*/ 15226 h 553192"/>
                  <a:gd name="connsiteX122" fmla="*/ 428849 w 852622"/>
                  <a:gd name="connsiteY122" fmla="*/ 15226 h 553192"/>
                  <a:gd name="connsiteX123" fmla="*/ 428849 w 852622"/>
                  <a:gd name="connsiteY123" fmla="*/ 12688 h 553192"/>
                  <a:gd name="connsiteX124" fmla="*/ 423773 w 852622"/>
                  <a:gd name="connsiteY124" fmla="*/ 12688 h 553192"/>
                  <a:gd name="connsiteX125" fmla="*/ 423773 w 852622"/>
                  <a:gd name="connsiteY125" fmla="*/ 15226 h 553192"/>
                  <a:gd name="connsiteX126" fmla="*/ 421236 w 852622"/>
                  <a:gd name="connsiteY126" fmla="*/ 15226 h 553192"/>
                  <a:gd name="connsiteX127" fmla="*/ 421236 w 852622"/>
                  <a:gd name="connsiteY127" fmla="*/ 17763 h 553192"/>
                  <a:gd name="connsiteX128" fmla="*/ 423773 w 852622"/>
                  <a:gd name="connsiteY128" fmla="*/ 17763 h 553192"/>
                  <a:gd name="connsiteX129" fmla="*/ 423773 w 852622"/>
                  <a:gd name="connsiteY129" fmla="*/ 20301 h 553192"/>
                  <a:gd name="connsiteX130" fmla="*/ 431387 w 852622"/>
                  <a:gd name="connsiteY130" fmla="*/ 20301 h 553192"/>
                  <a:gd name="connsiteX131" fmla="*/ 433924 w 852622"/>
                  <a:gd name="connsiteY131" fmla="*/ 22839 h 553192"/>
                  <a:gd name="connsiteX132" fmla="*/ 433924 w 852622"/>
                  <a:gd name="connsiteY132" fmla="*/ 25376 h 553192"/>
                  <a:gd name="connsiteX133" fmla="*/ 428849 w 852622"/>
                  <a:gd name="connsiteY133" fmla="*/ 25376 h 553192"/>
                  <a:gd name="connsiteX134" fmla="*/ 428849 w 852622"/>
                  <a:gd name="connsiteY134" fmla="*/ 27914 h 553192"/>
                  <a:gd name="connsiteX135" fmla="*/ 433924 w 852622"/>
                  <a:gd name="connsiteY135" fmla="*/ 27914 h 553192"/>
                  <a:gd name="connsiteX136" fmla="*/ 433924 w 852622"/>
                  <a:gd name="connsiteY136" fmla="*/ 32989 h 553192"/>
                  <a:gd name="connsiteX137" fmla="*/ 441537 w 852622"/>
                  <a:gd name="connsiteY137" fmla="*/ 32989 h 553192"/>
                  <a:gd name="connsiteX138" fmla="*/ 441537 w 852622"/>
                  <a:gd name="connsiteY138" fmla="*/ 27914 h 553192"/>
                  <a:gd name="connsiteX139" fmla="*/ 438999 w 852622"/>
                  <a:gd name="connsiteY139" fmla="*/ 27914 h 553192"/>
                  <a:gd name="connsiteX140" fmla="*/ 438999 w 852622"/>
                  <a:gd name="connsiteY140" fmla="*/ 22839 h 553192"/>
                  <a:gd name="connsiteX141" fmla="*/ 441537 w 852622"/>
                  <a:gd name="connsiteY141" fmla="*/ 22839 h 553192"/>
                  <a:gd name="connsiteX142" fmla="*/ 441537 w 852622"/>
                  <a:gd name="connsiteY142" fmla="*/ 20301 h 553192"/>
                  <a:gd name="connsiteX143" fmla="*/ 438999 w 852622"/>
                  <a:gd name="connsiteY143" fmla="*/ 20301 h 553192"/>
                  <a:gd name="connsiteX144" fmla="*/ 438999 w 852622"/>
                  <a:gd name="connsiteY144" fmla="*/ 15226 h 553192"/>
                  <a:gd name="connsiteX145" fmla="*/ 444075 w 852622"/>
                  <a:gd name="connsiteY145" fmla="*/ 15226 h 553192"/>
                  <a:gd name="connsiteX146" fmla="*/ 444075 w 852622"/>
                  <a:gd name="connsiteY146" fmla="*/ 17763 h 553192"/>
                  <a:gd name="connsiteX147" fmla="*/ 446612 w 852622"/>
                  <a:gd name="connsiteY147" fmla="*/ 17763 h 553192"/>
                  <a:gd name="connsiteX148" fmla="*/ 446612 w 852622"/>
                  <a:gd name="connsiteY148" fmla="*/ 12688 h 553192"/>
                  <a:gd name="connsiteX149" fmla="*/ 444075 w 852622"/>
                  <a:gd name="connsiteY149" fmla="*/ 12688 h 553192"/>
                  <a:gd name="connsiteX150" fmla="*/ 444075 w 852622"/>
                  <a:gd name="connsiteY150" fmla="*/ 7613 h 553192"/>
                  <a:gd name="connsiteX151" fmla="*/ 446612 w 852622"/>
                  <a:gd name="connsiteY151" fmla="*/ 7613 h 553192"/>
                  <a:gd name="connsiteX152" fmla="*/ 446612 w 852622"/>
                  <a:gd name="connsiteY152" fmla="*/ 10150 h 553192"/>
                  <a:gd name="connsiteX153" fmla="*/ 449150 w 852622"/>
                  <a:gd name="connsiteY153" fmla="*/ 10150 h 553192"/>
                  <a:gd name="connsiteX154" fmla="*/ 449150 w 852622"/>
                  <a:gd name="connsiteY154" fmla="*/ 12688 h 553192"/>
                  <a:gd name="connsiteX155" fmla="*/ 451687 w 852622"/>
                  <a:gd name="connsiteY155" fmla="*/ 12688 h 553192"/>
                  <a:gd name="connsiteX156" fmla="*/ 451687 w 852622"/>
                  <a:gd name="connsiteY156" fmla="*/ 10150 h 553192"/>
                  <a:gd name="connsiteX157" fmla="*/ 456763 w 852622"/>
                  <a:gd name="connsiteY157" fmla="*/ 10150 h 553192"/>
                  <a:gd name="connsiteX158" fmla="*/ 456763 w 852622"/>
                  <a:gd name="connsiteY158" fmla="*/ 5075 h 553192"/>
                  <a:gd name="connsiteX159" fmla="*/ 461838 w 852622"/>
                  <a:gd name="connsiteY159" fmla="*/ 5075 h 553192"/>
                  <a:gd name="connsiteX160" fmla="*/ 461838 w 852622"/>
                  <a:gd name="connsiteY160" fmla="*/ 7613 h 553192"/>
                  <a:gd name="connsiteX161" fmla="*/ 464376 w 852622"/>
                  <a:gd name="connsiteY161" fmla="*/ 10150 h 553192"/>
                  <a:gd name="connsiteX162" fmla="*/ 471988 w 852622"/>
                  <a:gd name="connsiteY162" fmla="*/ 10150 h 553192"/>
                  <a:gd name="connsiteX163" fmla="*/ 471988 w 852622"/>
                  <a:gd name="connsiteY163" fmla="*/ 12688 h 553192"/>
                  <a:gd name="connsiteX164" fmla="*/ 474526 w 852622"/>
                  <a:gd name="connsiteY164" fmla="*/ 12688 h 553192"/>
                  <a:gd name="connsiteX165" fmla="*/ 474526 w 852622"/>
                  <a:gd name="connsiteY165" fmla="*/ 15226 h 553192"/>
                  <a:gd name="connsiteX166" fmla="*/ 477064 w 852622"/>
                  <a:gd name="connsiteY166" fmla="*/ 15226 h 553192"/>
                  <a:gd name="connsiteX167" fmla="*/ 477064 w 852622"/>
                  <a:gd name="connsiteY167" fmla="*/ 17763 h 553192"/>
                  <a:gd name="connsiteX168" fmla="*/ 489752 w 852622"/>
                  <a:gd name="connsiteY168" fmla="*/ 17763 h 553192"/>
                  <a:gd name="connsiteX169" fmla="*/ 492290 w 852622"/>
                  <a:gd name="connsiteY169" fmla="*/ 20301 h 553192"/>
                  <a:gd name="connsiteX170" fmla="*/ 492290 w 852622"/>
                  <a:gd name="connsiteY170" fmla="*/ 22839 h 553192"/>
                  <a:gd name="connsiteX171" fmla="*/ 497365 w 852622"/>
                  <a:gd name="connsiteY171" fmla="*/ 22839 h 553192"/>
                  <a:gd name="connsiteX172" fmla="*/ 497365 w 852622"/>
                  <a:gd name="connsiteY172" fmla="*/ 25376 h 553192"/>
                  <a:gd name="connsiteX173" fmla="*/ 504978 w 852622"/>
                  <a:gd name="connsiteY173" fmla="*/ 25376 h 553192"/>
                  <a:gd name="connsiteX174" fmla="*/ 507515 w 852622"/>
                  <a:gd name="connsiteY174" fmla="*/ 22839 h 553192"/>
                  <a:gd name="connsiteX175" fmla="*/ 510053 w 852622"/>
                  <a:gd name="connsiteY175" fmla="*/ 22839 h 553192"/>
                  <a:gd name="connsiteX176" fmla="*/ 510053 w 852622"/>
                  <a:gd name="connsiteY176" fmla="*/ 30452 h 553192"/>
                  <a:gd name="connsiteX177" fmla="*/ 507515 w 852622"/>
                  <a:gd name="connsiteY177" fmla="*/ 30452 h 553192"/>
                  <a:gd name="connsiteX178" fmla="*/ 507515 w 852622"/>
                  <a:gd name="connsiteY178" fmla="*/ 32989 h 553192"/>
                  <a:gd name="connsiteX179" fmla="*/ 504978 w 852622"/>
                  <a:gd name="connsiteY179" fmla="*/ 35527 h 553192"/>
                  <a:gd name="connsiteX180" fmla="*/ 504978 w 852622"/>
                  <a:gd name="connsiteY180" fmla="*/ 43140 h 553192"/>
                  <a:gd name="connsiteX181" fmla="*/ 507515 w 852622"/>
                  <a:gd name="connsiteY181" fmla="*/ 43140 h 553192"/>
                  <a:gd name="connsiteX182" fmla="*/ 507515 w 852622"/>
                  <a:gd name="connsiteY182" fmla="*/ 45677 h 553192"/>
                  <a:gd name="connsiteX183" fmla="*/ 510053 w 852622"/>
                  <a:gd name="connsiteY183" fmla="*/ 48215 h 553192"/>
                  <a:gd name="connsiteX184" fmla="*/ 512590 w 852622"/>
                  <a:gd name="connsiteY184" fmla="*/ 48215 h 553192"/>
                  <a:gd name="connsiteX185" fmla="*/ 512590 w 852622"/>
                  <a:gd name="connsiteY185" fmla="*/ 50753 h 553192"/>
                  <a:gd name="connsiteX186" fmla="*/ 517666 w 852622"/>
                  <a:gd name="connsiteY186" fmla="*/ 50753 h 553192"/>
                  <a:gd name="connsiteX187" fmla="*/ 520204 w 852622"/>
                  <a:gd name="connsiteY187" fmla="*/ 53290 h 553192"/>
                  <a:gd name="connsiteX188" fmla="*/ 540494 w 852622"/>
                  <a:gd name="connsiteY188" fmla="*/ 53290 h 553192"/>
                  <a:gd name="connsiteX189" fmla="*/ 543032 w 852622"/>
                  <a:gd name="connsiteY189" fmla="*/ 50753 h 553192"/>
                  <a:gd name="connsiteX190" fmla="*/ 545569 w 852622"/>
                  <a:gd name="connsiteY190" fmla="*/ 50753 h 553192"/>
                  <a:gd name="connsiteX191" fmla="*/ 545569 w 852622"/>
                  <a:gd name="connsiteY191" fmla="*/ 48215 h 553192"/>
                  <a:gd name="connsiteX192" fmla="*/ 548107 w 852622"/>
                  <a:gd name="connsiteY192" fmla="*/ 48215 h 553192"/>
                  <a:gd name="connsiteX193" fmla="*/ 548107 w 852622"/>
                  <a:gd name="connsiteY193" fmla="*/ 45677 h 553192"/>
                  <a:gd name="connsiteX194" fmla="*/ 550644 w 852622"/>
                  <a:gd name="connsiteY194" fmla="*/ 43140 h 553192"/>
                  <a:gd name="connsiteX195" fmla="*/ 553182 w 852622"/>
                  <a:gd name="connsiteY195" fmla="*/ 40602 h 553192"/>
                  <a:gd name="connsiteX196" fmla="*/ 563332 w 852622"/>
                  <a:gd name="connsiteY196" fmla="*/ 40602 h 553192"/>
                  <a:gd name="connsiteX197" fmla="*/ 563332 w 852622"/>
                  <a:gd name="connsiteY197" fmla="*/ 43140 h 553192"/>
                  <a:gd name="connsiteX198" fmla="*/ 565870 w 852622"/>
                  <a:gd name="connsiteY198" fmla="*/ 43140 h 553192"/>
                  <a:gd name="connsiteX199" fmla="*/ 565870 w 852622"/>
                  <a:gd name="connsiteY199" fmla="*/ 45677 h 553192"/>
                  <a:gd name="connsiteX200" fmla="*/ 568408 w 852622"/>
                  <a:gd name="connsiteY200" fmla="*/ 45677 h 553192"/>
                  <a:gd name="connsiteX201" fmla="*/ 570946 w 852622"/>
                  <a:gd name="connsiteY201" fmla="*/ 48215 h 553192"/>
                  <a:gd name="connsiteX202" fmla="*/ 573483 w 852622"/>
                  <a:gd name="connsiteY202" fmla="*/ 48215 h 553192"/>
                  <a:gd name="connsiteX203" fmla="*/ 573483 w 852622"/>
                  <a:gd name="connsiteY203" fmla="*/ 50753 h 553192"/>
                  <a:gd name="connsiteX204" fmla="*/ 576021 w 852622"/>
                  <a:gd name="connsiteY204" fmla="*/ 50753 h 553192"/>
                  <a:gd name="connsiteX205" fmla="*/ 576021 w 852622"/>
                  <a:gd name="connsiteY205" fmla="*/ 53290 h 553192"/>
                  <a:gd name="connsiteX206" fmla="*/ 578558 w 852622"/>
                  <a:gd name="connsiteY206" fmla="*/ 53290 h 553192"/>
                  <a:gd name="connsiteX207" fmla="*/ 578558 w 852622"/>
                  <a:gd name="connsiteY207" fmla="*/ 58365 h 553192"/>
                  <a:gd name="connsiteX208" fmla="*/ 581096 w 852622"/>
                  <a:gd name="connsiteY208" fmla="*/ 58365 h 553192"/>
                  <a:gd name="connsiteX209" fmla="*/ 581096 w 852622"/>
                  <a:gd name="connsiteY209" fmla="*/ 60903 h 553192"/>
                  <a:gd name="connsiteX210" fmla="*/ 578558 w 852622"/>
                  <a:gd name="connsiteY210" fmla="*/ 60903 h 553192"/>
                  <a:gd name="connsiteX211" fmla="*/ 578558 w 852622"/>
                  <a:gd name="connsiteY211" fmla="*/ 65978 h 553192"/>
                  <a:gd name="connsiteX212" fmla="*/ 576021 w 852622"/>
                  <a:gd name="connsiteY212" fmla="*/ 65978 h 553192"/>
                  <a:gd name="connsiteX213" fmla="*/ 576021 w 852622"/>
                  <a:gd name="connsiteY213" fmla="*/ 68516 h 553192"/>
                  <a:gd name="connsiteX214" fmla="*/ 570946 w 852622"/>
                  <a:gd name="connsiteY214" fmla="*/ 68516 h 553192"/>
                  <a:gd name="connsiteX215" fmla="*/ 568408 w 852622"/>
                  <a:gd name="connsiteY215" fmla="*/ 65978 h 553192"/>
                  <a:gd name="connsiteX216" fmla="*/ 568408 w 852622"/>
                  <a:gd name="connsiteY216" fmla="*/ 63441 h 553192"/>
                  <a:gd name="connsiteX217" fmla="*/ 565870 w 852622"/>
                  <a:gd name="connsiteY217" fmla="*/ 63441 h 553192"/>
                  <a:gd name="connsiteX218" fmla="*/ 565870 w 852622"/>
                  <a:gd name="connsiteY218" fmla="*/ 60903 h 553192"/>
                  <a:gd name="connsiteX219" fmla="*/ 563332 w 852622"/>
                  <a:gd name="connsiteY219" fmla="*/ 60903 h 553192"/>
                  <a:gd name="connsiteX220" fmla="*/ 563332 w 852622"/>
                  <a:gd name="connsiteY220" fmla="*/ 58365 h 553192"/>
                  <a:gd name="connsiteX221" fmla="*/ 560795 w 852622"/>
                  <a:gd name="connsiteY221" fmla="*/ 58365 h 553192"/>
                  <a:gd name="connsiteX222" fmla="*/ 560795 w 852622"/>
                  <a:gd name="connsiteY222" fmla="*/ 73591 h 553192"/>
                  <a:gd name="connsiteX223" fmla="*/ 558257 w 852622"/>
                  <a:gd name="connsiteY223" fmla="*/ 73591 h 553192"/>
                  <a:gd name="connsiteX224" fmla="*/ 555720 w 852622"/>
                  <a:gd name="connsiteY224" fmla="*/ 71054 h 553192"/>
                  <a:gd name="connsiteX225" fmla="*/ 553182 w 852622"/>
                  <a:gd name="connsiteY225" fmla="*/ 71054 h 553192"/>
                  <a:gd name="connsiteX226" fmla="*/ 553182 w 852622"/>
                  <a:gd name="connsiteY226" fmla="*/ 68516 h 553192"/>
                  <a:gd name="connsiteX227" fmla="*/ 550644 w 852622"/>
                  <a:gd name="connsiteY227" fmla="*/ 68516 h 553192"/>
                  <a:gd name="connsiteX228" fmla="*/ 550644 w 852622"/>
                  <a:gd name="connsiteY228" fmla="*/ 73591 h 553192"/>
                  <a:gd name="connsiteX229" fmla="*/ 548107 w 852622"/>
                  <a:gd name="connsiteY229" fmla="*/ 73591 h 553192"/>
                  <a:gd name="connsiteX230" fmla="*/ 548107 w 852622"/>
                  <a:gd name="connsiteY230" fmla="*/ 81204 h 553192"/>
                  <a:gd name="connsiteX231" fmla="*/ 550644 w 852622"/>
                  <a:gd name="connsiteY231" fmla="*/ 81204 h 553192"/>
                  <a:gd name="connsiteX232" fmla="*/ 550644 w 852622"/>
                  <a:gd name="connsiteY232" fmla="*/ 83742 h 553192"/>
                  <a:gd name="connsiteX233" fmla="*/ 553182 w 852622"/>
                  <a:gd name="connsiteY233" fmla="*/ 83742 h 553192"/>
                  <a:gd name="connsiteX234" fmla="*/ 553182 w 852622"/>
                  <a:gd name="connsiteY234" fmla="*/ 86279 h 553192"/>
                  <a:gd name="connsiteX235" fmla="*/ 558257 w 852622"/>
                  <a:gd name="connsiteY235" fmla="*/ 86279 h 553192"/>
                  <a:gd name="connsiteX236" fmla="*/ 558257 w 852622"/>
                  <a:gd name="connsiteY236" fmla="*/ 88817 h 553192"/>
                  <a:gd name="connsiteX237" fmla="*/ 565870 w 852622"/>
                  <a:gd name="connsiteY237" fmla="*/ 88817 h 553192"/>
                  <a:gd name="connsiteX238" fmla="*/ 565870 w 852622"/>
                  <a:gd name="connsiteY238" fmla="*/ 91355 h 553192"/>
                  <a:gd name="connsiteX239" fmla="*/ 568408 w 852622"/>
                  <a:gd name="connsiteY239" fmla="*/ 91355 h 553192"/>
                  <a:gd name="connsiteX240" fmla="*/ 570946 w 852622"/>
                  <a:gd name="connsiteY240" fmla="*/ 93892 h 553192"/>
                  <a:gd name="connsiteX241" fmla="*/ 570946 w 852622"/>
                  <a:gd name="connsiteY241" fmla="*/ 96430 h 553192"/>
                  <a:gd name="connsiteX242" fmla="*/ 573483 w 852622"/>
                  <a:gd name="connsiteY242" fmla="*/ 96430 h 553192"/>
                  <a:gd name="connsiteX243" fmla="*/ 573483 w 852622"/>
                  <a:gd name="connsiteY243" fmla="*/ 98967 h 553192"/>
                  <a:gd name="connsiteX244" fmla="*/ 570946 w 852622"/>
                  <a:gd name="connsiteY244" fmla="*/ 98967 h 553192"/>
                  <a:gd name="connsiteX245" fmla="*/ 570946 w 852622"/>
                  <a:gd name="connsiteY245" fmla="*/ 101505 h 553192"/>
                  <a:gd name="connsiteX246" fmla="*/ 568408 w 852622"/>
                  <a:gd name="connsiteY246" fmla="*/ 101505 h 553192"/>
                  <a:gd name="connsiteX247" fmla="*/ 568408 w 852622"/>
                  <a:gd name="connsiteY247" fmla="*/ 109118 h 553192"/>
                  <a:gd name="connsiteX248" fmla="*/ 570946 w 852622"/>
                  <a:gd name="connsiteY248" fmla="*/ 109118 h 553192"/>
                  <a:gd name="connsiteX249" fmla="*/ 570946 w 852622"/>
                  <a:gd name="connsiteY249" fmla="*/ 111656 h 553192"/>
                  <a:gd name="connsiteX250" fmla="*/ 573483 w 852622"/>
                  <a:gd name="connsiteY250" fmla="*/ 111656 h 553192"/>
                  <a:gd name="connsiteX251" fmla="*/ 573483 w 852622"/>
                  <a:gd name="connsiteY251" fmla="*/ 114193 h 553192"/>
                  <a:gd name="connsiteX252" fmla="*/ 576021 w 852622"/>
                  <a:gd name="connsiteY252" fmla="*/ 114193 h 553192"/>
                  <a:gd name="connsiteX253" fmla="*/ 576021 w 852622"/>
                  <a:gd name="connsiteY253" fmla="*/ 116731 h 553192"/>
                  <a:gd name="connsiteX254" fmla="*/ 586171 w 852622"/>
                  <a:gd name="connsiteY254" fmla="*/ 116731 h 553192"/>
                  <a:gd name="connsiteX255" fmla="*/ 586171 w 852622"/>
                  <a:gd name="connsiteY255" fmla="*/ 114193 h 553192"/>
                  <a:gd name="connsiteX256" fmla="*/ 588709 w 852622"/>
                  <a:gd name="connsiteY256" fmla="*/ 114193 h 553192"/>
                  <a:gd name="connsiteX257" fmla="*/ 588709 w 852622"/>
                  <a:gd name="connsiteY257" fmla="*/ 106580 h 553192"/>
                  <a:gd name="connsiteX258" fmla="*/ 586171 w 852622"/>
                  <a:gd name="connsiteY258" fmla="*/ 106580 h 553192"/>
                  <a:gd name="connsiteX259" fmla="*/ 586171 w 852622"/>
                  <a:gd name="connsiteY259" fmla="*/ 101505 h 553192"/>
                  <a:gd name="connsiteX260" fmla="*/ 591246 w 852622"/>
                  <a:gd name="connsiteY260" fmla="*/ 101505 h 553192"/>
                  <a:gd name="connsiteX261" fmla="*/ 593784 w 852622"/>
                  <a:gd name="connsiteY261" fmla="*/ 104043 h 553192"/>
                  <a:gd name="connsiteX262" fmla="*/ 596322 w 852622"/>
                  <a:gd name="connsiteY262" fmla="*/ 104043 h 553192"/>
                  <a:gd name="connsiteX263" fmla="*/ 596322 w 852622"/>
                  <a:gd name="connsiteY263" fmla="*/ 106580 h 553192"/>
                  <a:gd name="connsiteX264" fmla="*/ 601397 w 852622"/>
                  <a:gd name="connsiteY264" fmla="*/ 106580 h 553192"/>
                  <a:gd name="connsiteX265" fmla="*/ 601397 w 852622"/>
                  <a:gd name="connsiteY265" fmla="*/ 104043 h 553192"/>
                  <a:gd name="connsiteX266" fmla="*/ 603935 w 852622"/>
                  <a:gd name="connsiteY266" fmla="*/ 104043 h 553192"/>
                  <a:gd name="connsiteX267" fmla="*/ 603935 w 852622"/>
                  <a:gd name="connsiteY267" fmla="*/ 98967 h 553192"/>
                  <a:gd name="connsiteX268" fmla="*/ 601397 w 852622"/>
                  <a:gd name="connsiteY268" fmla="*/ 98967 h 553192"/>
                  <a:gd name="connsiteX269" fmla="*/ 601397 w 852622"/>
                  <a:gd name="connsiteY269" fmla="*/ 96430 h 553192"/>
                  <a:gd name="connsiteX270" fmla="*/ 598860 w 852622"/>
                  <a:gd name="connsiteY270" fmla="*/ 96430 h 553192"/>
                  <a:gd name="connsiteX271" fmla="*/ 598860 w 852622"/>
                  <a:gd name="connsiteY271" fmla="*/ 86279 h 553192"/>
                  <a:gd name="connsiteX272" fmla="*/ 601397 w 852622"/>
                  <a:gd name="connsiteY272" fmla="*/ 86279 h 553192"/>
                  <a:gd name="connsiteX273" fmla="*/ 603935 w 852622"/>
                  <a:gd name="connsiteY273" fmla="*/ 83742 h 553192"/>
                  <a:gd name="connsiteX274" fmla="*/ 603935 w 852622"/>
                  <a:gd name="connsiteY274" fmla="*/ 86279 h 553192"/>
                  <a:gd name="connsiteX275" fmla="*/ 609010 w 852622"/>
                  <a:gd name="connsiteY275" fmla="*/ 86279 h 553192"/>
                  <a:gd name="connsiteX276" fmla="*/ 609010 w 852622"/>
                  <a:gd name="connsiteY276" fmla="*/ 93892 h 553192"/>
                  <a:gd name="connsiteX277" fmla="*/ 611548 w 852622"/>
                  <a:gd name="connsiteY277" fmla="*/ 93892 h 553192"/>
                  <a:gd name="connsiteX278" fmla="*/ 611548 w 852622"/>
                  <a:gd name="connsiteY278" fmla="*/ 98967 h 553192"/>
                  <a:gd name="connsiteX279" fmla="*/ 614085 w 852622"/>
                  <a:gd name="connsiteY279" fmla="*/ 98967 h 553192"/>
                  <a:gd name="connsiteX280" fmla="*/ 614085 w 852622"/>
                  <a:gd name="connsiteY280" fmla="*/ 101505 h 553192"/>
                  <a:gd name="connsiteX281" fmla="*/ 616623 w 852622"/>
                  <a:gd name="connsiteY281" fmla="*/ 101505 h 553192"/>
                  <a:gd name="connsiteX282" fmla="*/ 616623 w 852622"/>
                  <a:gd name="connsiteY282" fmla="*/ 104043 h 553192"/>
                  <a:gd name="connsiteX283" fmla="*/ 619160 w 852622"/>
                  <a:gd name="connsiteY283" fmla="*/ 106580 h 553192"/>
                  <a:gd name="connsiteX284" fmla="*/ 621698 w 852622"/>
                  <a:gd name="connsiteY284" fmla="*/ 109118 h 553192"/>
                  <a:gd name="connsiteX285" fmla="*/ 624236 w 852622"/>
                  <a:gd name="connsiteY285" fmla="*/ 111656 h 553192"/>
                  <a:gd name="connsiteX286" fmla="*/ 624236 w 852622"/>
                  <a:gd name="connsiteY286" fmla="*/ 119269 h 553192"/>
                  <a:gd name="connsiteX287" fmla="*/ 616623 w 852622"/>
                  <a:gd name="connsiteY287" fmla="*/ 119269 h 553192"/>
                  <a:gd name="connsiteX288" fmla="*/ 616623 w 852622"/>
                  <a:gd name="connsiteY288" fmla="*/ 121806 h 553192"/>
                  <a:gd name="connsiteX289" fmla="*/ 611548 w 852622"/>
                  <a:gd name="connsiteY289" fmla="*/ 121806 h 553192"/>
                  <a:gd name="connsiteX290" fmla="*/ 611548 w 852622"/>
                  <a:gd name="connsiteY290" fmla="*/ 124344 h 553192"/>
                  <a:gd name="connsiteX291" fmla="*/ 609010 w 852622"/>
                  <a:gd name="connsiteY291" fmla="*/ 124344 h 553192"/>
                  <a:gd name="connsiteX292" fmla="*/ 609010 w 852622"/>
                  <a:gd name="connsiteY292" fmla="*/ 142107 h 553192"/>
                  <a:gd name="connsiteX293" fmla="*/ 606472 w 852622"/>
                  <a:gd name="connsiteY293" fmla="*/ 144645 h 553192"/>
                  <a:gd name="connsiteX294" fmla="*/ 601397 w 852622"/>
                  <a:gd name="connsiteY294" fmla="*/ 144645 h 553192"/>
                  <a:gd name="connsiteX295" fmla="*/ 601397 w 852622"/>
                  <a:gd name="connsiteY295" fmla="*/ 147182 h 553192"/>
                  <a:gd name="connsiteX296" fmla="*/ 598860 w 852622"/>
                  <a:gd name="connsiteY296" fmla="*/ 147182 h 553192"/>
                  <a:gd name="connsiteX297" fmla="*/ 598860 w 852622"/>
                  <a:gd name="connsiteY297" fmla="*/ 157333 h 553192"/>
                  <a:gd name="connsiteX298" fmla="*/ 601397 w 852622"/>
                  <a:gd name="connsiteY298" fmla="*/ 157333 h 553192"/>
                  <a:gd name="connsiteX299" fmla="*/ 603935 w 852622"/>
                  <a:gd name="connsiteY299" fmla="*/ 159871 h 553192"/>
                  <a:gd name="connsiteX300" fmla="*/ 609010 w 852622"/>
                  <a:gd name="connsiteY300" fmla="*/ 159871 h 553192"/>
                  <a:gd name="connsiteX301" fmla="*/ 609010 w 852622"/>
                  <a:gd name="connsiteY301" fmla="*/ 162408 h 553192"/>
                  <a:gd name="connsiteX302" fmla="*/ 614085 w 852622"/>
                  <a:gd name="connsiteY302" fmla="*/ 162408 h 553192"/>
                  <a:gd name="connsiteX303" fmla="*/ 614085 w 852622"/>
                  <a:gd name="connsiteY303" fmla="*/ 159871 h 553192"/>
                  <a:gd name="connsiteX304" fmla="*/ 616623 w 852622"/>
                  <a:gd name="connsiteY304" fmla="*/ 159871 h 553192"/>
                  <a:gd name="connsiteX305" fmla="*/ 616623 w 852622"/>
                  <a:gd name="connsiteY305" fmla="*/ 157333 h 553192"/>
                  <a:gd name="connsiteX306" fmla="*/ 614085 w 852622"/>
                  <a:gd name="connsiteY306" fmla="*/ 154795 h 553192"/>
                  <a:gd name="connsiteX307" fmla="*/ 614085 w 852622"/>
                  <a:gd name="connsiteY307" fmla="*/ 152258 h 553192"/>
                  <a:gd name="connsiteX308" fmla="*/ 611548 w 852622"/>
                  <a:gd name="connsiteY308" fmla="*/ 152258 h 553192"/>
                  <a:gd name="connsiteX309" fmla="*/ 611548 w 852622"/>
                  <a:gd name="connsiteY309" fmla="*/ 147182 h 553192"/>
                  <a:gd name="connsiteX310" fmla="*/ 614085 w 852622"/>
                  <a:gd name="connsiteY310" fmla="*/ 147182 h 553192"/>
                  <a:gd name="connsiteX311" fmla="*/ 614085 w 852622"/>
                  <a:gd name="connsiteY311" fmla="*/ 144645 h 553192"/>
                  <a:gd name="connsiteX312" fmla="*/ 616623 w 852622"/>
                  <a:gd name="connsiteY312" fmla="*/ 144645 h 553192"/>
                  <a:gd name="connsiteX313" fmla="*/ 619160 w 852622"/>
                  <a:gd name="connsiteY313" fmla="*/ 147182 h 553192"/>
                  <a:gd name="connsiteX314" fmla="*/ 619160 w 852622"/>
                  <a:gd name="connsiteY314" fmla="*/ 152258 h 553192"/>
                  <a:gd name="connsiteX315" fmla="*/ 621698 w 852622"/>
                  <a:gd name="connsiteY315" fmla="*/ 154795 h 553192"/>
                  <a:gd name="connsiteX316" fmla="*/ 624236 w 852622"/>
                  <a:gd name="connsiteY316" fmla="*/ 154795 h 553192"/>
                  <a:gd name="connsiteX317" fmla="*/ 624236 w 852622"/>
                  <a:gd name="connsiteY317" fmla="*/ 152258 h 553192"/>
                  <a:gd name="connsiteX318" fmla="*/ 626773 w 852622"/>
                  <a:gd name="connsiteY318" fmla="*/ 152258 h 553192"/>
                  <a:gd name="connsiteX319" fmla="*/ 624236 w 852622"/>
                  <a:gd name="connsiteY319" fmla="*/ 149720 h 553192"/>
                  <a:gd name="connsiteX320" fmla="*/ 624236 w 852622"/>
                  <a:gd name="connsiteY320" fmla="*/ 144645 h 553192"/>
                  <a:gd name="connsiteX321" fmla="*/ 621698 w 852622"/>
                  <a:gd name="connsiteY321" fmla="*/ 142107 h 553192"/>
                  <a:gd name="connsiteX322" fmla="*/ 621698 w 852622"/>
                  <a:gd name="connsiteY322" fmla="*/ 137032 h 553192"/>
                  <a:gd name="connsiteX323" fmla="*/ 624236 w 852622"/>
                  <a:gd name="connsiteY323" fmla="*/ 137032 h 553192"/>
                  <a:gd name="connsiteX324" fmla="*/ 624236 w 852622"/>
                  <a:gd name="connsiteY324" fmla="*/ 134494 h 553192"/>
                  <a:gd name="connsiteX325" fmla="*/ 626773 w 852622"/>
                  <a:gd name="connsiteY325" fmla="*/ 134494 h 553192"/>
                  <a:gd name="connsiteX326" fmla="*/ 626773 w 852622"/>
                  <a:gd name="connsiteY326" fmla="*/ 131957 h 553192"/>
                  <a:gd name="connsiteX327" fmla="*/ 634386 w 852622"/>
                  <a:gd name="connsiteY327" fmla="*/ 131957 h 553192"/>
                  <a:gd name="connsiteX328" fmla="*/ 634386 w 852622"/>
                  <a:gd name="connsiteY328" fmla="*/ 134494 h 553192"/>
                  <a:gd name="connsiteX329" fmla="*/ 636924 w 852622"/>
                  <a:gd name="connsiteY329" fmla="*/ 134494 h 553192"/>
                  <a:gd name="connsiteX330" fmla="*/ 636924 w 852622"/>
                  <a:gd name="connsiteY330" fmla="*/ 137032 h 553192"/>
                  <a:gd name="connsiteX331" fmla="*/ 639461 w 852622"/>
                  <a:gd name="connsiteY331" fmla="*/ 137032 h 553192"/>
                  <a:gd name="connsiteX332" fmla="*/ 639461 w 852622"/>
                  <a:gd name="connsiteY332" fmla="*/ 142107 h 553192"/>
                  <a:gd name="connsiteX333" fmla="*/ 636924 w 852622"/>
                  <a:gd name="connsiteY333" fmla="*/ 144645 h 553192"/>
                  <a:gd name="connsiteX334" fmla="*/ 636924 w 852622"/>
                  <a:gd name="connsiteY334" fmla="*/ 149720 h 553192"/>
                  <a:gd name="connsiteX335" fmla="*/ 639461 w 852622"/>
                  <a:gd name="connsiteY335" fmla="*/ 149720 h 553192"/>
                  <a:gd name="connsiteX336" fmla="*/ 639461 w 852622"/>
                  <a:gd name="connsiteY336" fmla="*/ 152258 h 553192"/>
                  <a:gd name="connsiteX337" fmla="*/ 644537 w 852622"/>
                  <a:gd name="connsiteY337" fmla="*/ 152258 h 553192"/>
                  <a:gd name="connsiteX338" fmla="*/ 644537 w 852622"/>
                  <a:gd name="connsiteY338" fmla="*/ 149720 h 553192"/>
                  <a:gd name="connsiteX339" fmla="*/ 647074 w 852622"/>
                  <a:gd name="connsiteY339" fmla="*/ 149720 h 553192"/>
                  <a:gd name="connsiteX340" fmla="*/ 647074 w 852622"/>
                  <a:gd name="connsiteY340" fmla="*/ 144645 h 553192"/>
                  <a:gd name="connsiteX341" fmla="*/ 652149 w 852622"/>
                  <a:gd name="connsiteY341" fmla="*/ 144645 h 553192"/>
                  <a:gd name="connsiteX342" fmla="*/ 652149 w 852622"/>
                  <a:gd name="connsiteY342" fmla="*/ 147182 h 553192"/>
                  <a:gd name="connsiteX343" fmla="*/ 674988 w 852622"/>
                  <a:gd name="connsiteY343" fmla="*/ 147182 h 553192"/>
                  <a:gd name="connsiteX344" fmla="*/ 674988 w 852622"/>
                  <a:gd name="connsiteY344" fmla="*/ 144645 h 553192"/>
                  <a:gd name="connsiteX345" fmla="*/ 677526 w 852622"/>
                  <a:gd name="connsiteY345" fmla="*/ 144645 h 553192"/>
                  <a:gd name="connsiteX346" fmla="*/ 677526 w 852622"/>
                  <a:gd name="connsiteY346" fmla="*/ 137032 h 553192"/>
                  <a:gd name="connsiteX347" fmla="*/ 674988 w 852622"/>
                  <a:gd name="connsiteY347" fmla="*/ 137032 h 553192"/>
                  <a:gd name="connsiteX348" fmla="*/ 674988 w 852622"/>
                  <a:gd name="connsiteY348" fmla="*/ 134494 h 553192"/>
                  <a:gd name="connsiteX349" fmla="*/ 672451 w 852622"/>
                  <a:gd name="connsiteY349" fmla="*/ 134494 h 553192"/>
                  <a:gd name="connsiteX350" fmla="*/ 672451 w 852622"/>
                  <a:gd name="connsiteY350" fmla="*/ 129419 h 553192"/>
                  <a:gd name="connsiteX351" fmla="*/ 685139 w 852622"/>
                  <a:gd name="connsiteY351" fmla="*/ 129419 h 553192"/>
                  <a:gd name="connsiteX352" fmla="*/ 687677 w 852622"/>
                  <a:gd name="connsiteY352" fmla="*/ 126881 h 553192"/>
                  <a:gd name="connsiteX353" fmla="*/ 697827 w 852622"/>
                  <a:gd name="connsiteY353" fmla="*/ 126881 h 553192"/>
                  <a:gd name="connsiteX354" fmla="*/ 697827 w 852622"/>
                  <a:gd name="connsiteY354" fmla="*/ 129419 h 553192"/>
                  <a:gd name="connsiteX355" fmla="*/ 700365 w 852622"/>
                  <a:gd name="connsiteY355" fmla="*/ 131957 h 553192"/>
                  <a:gd name="connsiteX356" fmla="*/ 697827 w 852622"/>
                  <a:gd name="connsiteY356" fmla="*/ 131957 h 553192"/>
                  <a:gd name="connsiteX357" fmla="*/ 697827 w 852622"/>
                  <a:gd name="connsiteY357" fmla="*/ 137032 h 553192"/>
                  <a:gd name="connsiteX358" fmla="*/ 695289 w 852622"/>
                  <a:gd name="connsiteY358" fmla="*/ 139570 h 553192"/>
                  <a:gd name="connsiteX359" fmla="*/ 695289 w 852622"/>
                  <a:gd name="connsiteY359" fmla="*/ 142107 h 553192"/>
                  <a:gd name="connsiteX360" fmla="*/ 697827 w 852622"/>
                  <a:gd name="connsiteY360" fmla="*/ 142107 h 553192"/>
                  <a:gd name="connsiteX361" fmla="*/ 697827 w 852622"/>
                  <a:gd name="connsiteY361" fmla="*/ 149720 h 553192"/>
                  <a:gd name="connsiteX362" fmla="*/ 700365 w 852622"/>
                  <a:gd name="connsiteY362" fmla="*/ 149720 h 553192"/>
                  <a:gd name="connsiteX363" fmla="*/ 700365 w 852622"/>
                  <a:gd name="connsiteY363" fmla="*/ 152258 h 553192"/>
                  <a:gd name="connsiteX364" fmla="*/ 702902 w 852622"/>
                  <a:gd name="connsiteY364" fmla="*/ 152258 h 553192"/>
                  <a:gd name="connsiteX365" fmla="*/ 702902 w 852622"/>
                  <a:gd name="connsiteY365" fmla="*/ 149720 h 553192"/>
                  <a:gd name="connsiteX366" fmla="*/ 707977 w 852622"/>
                  <a:gd name="connsiteY366" fmla="*/ 149720 h 553192"/>
                  <a:gd name="connsiteX367" fmla="*/ 707977 w 852622"/>
                  <a:gd name="connsiteY367" fmla="*/ 147182 h 553192"/>
                  <a:gd name="connsiteX368" fmla="*/ 710515 w 852622"/>
                  <a:gd name="connsiteY368" fmla="*/ 147182 h 553192"/>
                  <a:gd name="connsiteX369" fmla="*/ 710515 w 852622"/>
                  <a:gd name="connsiteY369" fmla="*/ 149720 h 553192"/>
                  <a:gd name="connsiteX370" fmla="*/ 715590 w 852622"/>
                  <a:gd name="connsiteY370" fmla="*/ 149720 h 553192"/>
                  <a:gd name="connsiteX371" fmla="*/ 715590 w 852622"/>
                  <a:gd name="connsiteY371" fmla="*/ 152258 h 553192"/>
                  <a:gd name="connsiteX372" fmla="*/ 718128 w 852622"/>
                  <a:gd name="connsiteY372" fmla="*/ 152258 h 553192"/>
                  <a:gd name="connsiteX373" fmla="*/ 720666 w 852622"/>
                  <a:gd name="connsiteY373" fmla="*/ 149720 h 553192"/>
                  <a:gd name="connsiteX374" fmla="*/ 723203 w 852622"/>
                  <a:gd name="connsiteY374" fmla="*/ 147182 h 553192"/>
                  <a:gd name="connsiteX375" fmla="*/ 723203 w 852622"/>
                  <a:gd name="connsiteY375" fmla="*/ 144645 h 553192"/>
                  <a:gd name="connsiteX376" fmla="*/ 725741 w 852622"/>
                  <a:gd name="connsiteY376" fmla="*/ 144645 h 553192"/>
                  <a:gd name="connsiteX377" fmla="*/ 725741 w 852622"/>
                  <a:gd name="connsiteY377" fmla="*/ 139570 h 553192"/>
                  <a:gd name="connsiteX378" fmla="*/ 728278 w 852622"/>
                  <a:gd name="connsiteY378" fmla="*/ 139570 h 553192"/>
                  <a:gd name="connsiteX379" fmla="*/ 728278 w 852622"/>
                  <a:gd name="connsiteY379" fmla="*/ 137032 h 553192"/>
                  <a:gd name="connsiteX380" fmla="*/ 730816 w 852622"/>
                  <a:gd name="connsiteY380" fmla="*/ 137032 h 553192"/>
                  <a:gd name="connsiteX381" fmla="*/ 730816 w 852622"/>
                  <a:gd name="connsiteY381" fmla="*/ 134494 h 553192"/>
                  <a:gd name="connsiteX382" fmla="*/ 738429 w 852622"/>
                  <a:gd name="connsiteY382" fmla="*/ 134494 h 553192"/>
                  <a:gd name="connsiteX383" fmla="*/ 738429 w 852622"/>
                  <a:gd name="connsiteY383" fmla="*/ 139570 h 553192"/>
                  <a:gd name="connsiteX384" fmla="*/ 740966 w 852622"/>
                  <a:gd name="connsiteY384" fmla="*/ 139570 h 553192"/>
                  <a:gd name="connsiteX385" fmla="*/ 740966 w 852622"/>
                  <a:gd name="connsiteY385" fmla="*/ 144645 h 553192"/>
                  <a:gd name="connsiteX386" fmla="*/ 746042 w 852622"/>
                  <a:gd name="connsiteY386" fmla="*/ 144645 h 553192"/>
                  <a:gd name="connsiteX387" fmla="*/ 746042 w 852622"/>
                  <a:gd name="connsiteY387" fmla="*/ 147182 h 553192"/>
                  <a:gd name="connsiteX388" fmla="*/ 748580 w 852622"/>
                  <a:gd name="connsiteY388" fmla="*/ 147182 h 553192"/>
                  <a:gd name="connsiteX389" fmla="*/ 748580 w 852622"/>
                  <a:gd name="connsiteY389" fmla="*/ 164946 h 553192"/>
                  <a:gd name="connsiteX390" fmla="*/ 751117 w 852622"/>
                  <a:gd name="connsiteY390" fmla="*/ 164946 h 553192"/>
                  <a:gd name="connsiteX391" fmla="*/ 751117 w 852622"/>
                  <a:gd name="connsiteY391" fmla="*/ 170021 h 553192"/>
                  <a:gd name="connsiteX392" fmla="*/ 753655 w 852622"/>
                  <a:gd name="connsiteY392" fmla="*/ 170021 h 553192"/>
                  <a:gd name="connsiteX393" fmla="*/ 753655 w 852622"/>
                  <a:gd name="connsiteY393" fmla="*/ 175096 h 553192"/>
                  <a:gd name="connsiteX394" fmla="*/ 756192 w 852622"/>
                  <a:gd name="connsiteY394" fmla="*/ 175096 h 553192"/>
                  <a:gd name="connsiteX395" fmla="*/ 756192 w 852622"/>
                  <a:gd name="connsiteY395" fmla="*/ 180172 h 553192"/>
                  <a:gd name="connsiteX396" fmla="*/ 758730 w 852622"/>
                  <a:gd name="connsiteY396" fmla="*/ 180172 h 553192"/>
                  <a:gd name="connsiteX397" fmla="*/ 758730 w 852622"/>
                  <a:gd name="connsiteY397" fmla="*/ 182709 h 553192"/>
                  <a:gd name="connsiteX398" fmla="*/ 761268 w 852622"/>
                  <a:gd name="connsiteY398" fmla="*/ 182709 h 553192"/>
                  <a:gd name="connsiteX399" fmla="*/ 761268 w 852622"/>
                  <a:gd name="connsiteY399" fmla="*/ 185247 h 553192"/>
                  <a:gd name="connsiteX400" fmla="*/ 763805 w 852622"/>
                  <a:gd name="connsiteY400" fmla="*/ 185247 h 553192"/>
                  <a:gd name="connsiteX401" fmla="*/ 763805 w 852622"/>
                  <a:gd name="connsiteY401" fmla="*/ 187784 h 553192"/>
                  <a:gd name="connsiteX402" fmla="*/ 773956 w 852622"/>
                  <a:gd name="connsiteY402" fmla="*/ 187784 h 553192"/>
                  <a:gd name="connsiteX403" fmla="*/ 776494 w 852622"/>
                  <a:gd name="connsiteY403" fmla="*/ 185247 h 553192"/>
                  <a:gd name="connsiteX404" fmla="*/ 779031 w 852622"/>
                  <a:gd name="connsiteY404" fmla="*/ 185247 h 553192"/>
                  <a:gd name="connsiteX405" fmla="*/ 779031 w 852622"/>
                  <a:gd name="connsiteY405" fmla="*/ 182709 h 553192"/>
                  <a:gd name="connsiteX406" fmla="*/ 781569 w 852622"/>
                  <a:gd name="connsiteY406" fmla="*/ 182709 h 553192"/>
                  <a:gd name="connsiteX407" fmla="*/ 781569 w 852622"/>
                  <a:gd name="connsiteY407" fmla="*/ 177634 h 553192"/>
                  <a:gd name="connsiteX408" fmla="*/ 786644 w 852622"/>
                  <a:gd name="connsiteY408" fmla="*/ 177634 h 553192"/>
                  <a:gd name="connsiteX409" fmla="*/ 786644 w 852622"/>
                  <a:gd name="connsiteY409" fmla="*/ 200473 h 553192"/>
                  <a:gd name="connsiteX410" fmla="*/ 789182 w 852622"/>
                  <a:gd name="connsiteY410" fmla="*/ 200473 h 553192"/>
                  <a:gd name="connsiteX411" fmla="*/ 789182 w 852622"/>
                  <a:gd name="connsiteY411" fmla="*/ 205548 h 553192"/>
                  <a:gd name="connsiteX412" fmla="*/ 791719 w 852622"/>
                  <a:gd name="connsiteY412" fmla="*/ 205548 h 553192"/>
                  <a:gd name="connsiteX413" fmla="*/ 791719 w 852622"/>
                  <a:gd name="connsiteY413" fmla="*/ 208085 h 553192"/>
                  <a:gd name="connsiteX414" fmla="*/ 794257 w 852622"/>
                  <a:gd name="connsiteY414" fmla="*/ 208085 h 553192"/>
                  <a:gd name="connsiteX415" fmla="*/ 794257 w 852622"/>
                  <a:gd name="connsiteY415" fmla="*/ 213161 h 553192"/>
                  <a:gd name="connsiteX416" fmla="*/ 791719 w 852622"/>
                  <a:gd name="connsiteY416" fmla="*/ 213161 h 553192"/>
                  <a:gd name="connsiteX417" fmla="*/ 791719 w 852622"/>
                  <a:gd name="connsiteY417" fmla="*/ 228387 h 553192"/>
                  <a:gd name="connsiteX418" fmla="*/ 794257 w 852622"/>
                  <a:gd name="connsiteY418" fmla="*/ 228387 h 553192"/>
                  <a:gd name="connsiteX419" fmla="*/ 794257 w 852622"/>
                  <a:gd name="connsiteY419" fmla="*/ 233462 h 553192"/>
                  <a:gd name="connsiteX420" fmla="*/ 796794 w 852622"/>
                  <a:gd name="connsiteY420" fmla="*/ 233462 h 553192"/>
                  <a:gd name="connsiteX421" fmla="*/ 796794 w 852622"/>
                  <a:gd name="connsiteY421" fmla="*/ 235999 h 553192"/>
                  <a:gd name="connsiteX422" fmla="*/ 799332 w 852622"/>
                  <a:gd name="connsiteY422" fmla="*/ 238537 h 553192"/>
                  <a:gd name="connsiteX423" fmla="*/ 801870 w 852622"/>
                  <a:gd name="connsiteY423" fmla="*/ 238537 h 553192"/>
                  <a:gd name="connsiteX424" fmla="*/ 806945 w 852622"/>
                  <a:gd name="connsiteY424" fmla="*/ 241075 h 553192"/>
                  <a:gd name="connsiteX425" fmla="*/ 809483 w 852622"/>
                  <a:gd name="connsiteY425" fmla="*/ 243612 h 553192"/>
                  <a:gd name="connsiteX426" fmla="*/ 812020 w 852622"/>
                  <a:gd name="connsiteY426" fmla="*/ 248688 h 553192"/>
                  <a:gd name="connsiteX427" fmla="*/ 812020 w 852622"/>
                  <a:gd name="connsiteY427" fmla="*/ 253763 h 553192"/>
                  <a:gd name="connsiteX428" fmla="*/ 814558 w 852622"/>
                  <a:gd name="connsiteY428" fmla="*/ 258838 h 553192"/>
                  <a:gd name="connsiteX429" fmla="*/ 819633 w 852622"/>
                  <a:gd name="connsiteY429" fmla="*/ 261376 h 553192"/>
                  <a:gd name="connsiteX430" fmla="*/ 822171 w 852622"/>
                  <a:gd name="connsiteY430" fmla="*/ 261376 h 553192"/>
                  <a:gd name="connsiteX431" fmla="*/ 824708 w 852622"/>
                  <a:gd name="connsiteY431" fmla="*/ 263913 h 553192"/>
                  <a:gd name="connsiteX432" fmla="*/ 824708 w 852622"/>
                  <a:gd name="connsiteY432" fmla="*/ 271526 h 553192"/>
                  <a:gd name="connsiteX433" fmla="*/ 827246 w 852622"/>
                  <a:gd name="connsiteY433" fmla="*/ 271526 h 553192"/>
                  <a:gd name="connsiteX434" fmla="*/ 827246 w 852622"/>
                  <a:gd name="connsiteY434" fmla="*/ 274064 h 553192"/>
                  <a:gd name="connsiteX435" fmla="*/ 829784 w 852622"/>
                  <a:gd name="connsiteY435" fmla="*/ 276602 h 553192"/>
                  <a:gd name="connsiteX436" fmla="*/ 829784 w 852622"/>
                  <a:gd name="connsiteY436" fmla="*/ 284214 h 553192"/>
                  <a:gd name="connsiteX437" fmla="*/ 832321 w 852622"/>
                  <a:gd name="connsiteY437" fmla="*/ 286752 h 553192"/>
                  <a:gd name="connsiteX438" fmla="*/ 837397 w 852622"/>
                  <a:gd name="connsiteY438" fmla="*/ 284214 h 553192"/>
                  <a:gd name="connsiteX439" fmla="*/ 839934 w 852622"/>
                  <a:gd name="connsiteY439" fmla="*/ 284214 h 553192"/>
                  <a:gd name="connsiteX440" fmla="*/ 839934 w 852622"/>
                  <a:gd name="connsiteY440" fmla="*/ 286752 h 553192"/>
                  <a:gd name="connsiteX441" fmla="*/ 837397 w 852622"/>
                  <a:gd name="connsiteY441" fmla="*/ 289290 h 553192"/>
                  <a:gd name="connsiteX442" fmla="*/ 834859 w 852622"/>
                  <a:gd name="connsiteY442" fmla="*/ 294365 h 553192"/>
                  <a:gd name="connsiteX443" fmla="*/ 832321 w 852622"/>
                  <a:gd name="connsiteY443" fmla="*/ 296902 h 553192"/>
                  <a:gd name="connsiteX444" fmla="*/ 832321 w 852622"/>
                  <a:gd name="connsiteY444" fmla="*/ 299440 h 553192"/>
                  <a:gd name="connsiteX445" fmla="*/ 834859 w 852622"/>
                  <a:gd name="connsiteY445" fmla="*/ 301978 h 553192"/>
                  <a:gd name="connsiteX446" fmla="*/ 839934 w 852622"/>
                  <a:gd name="connsiteY446" fmla="*/ 301978 h 553192"/>
                  <a:gd name="connsiteX447" fmla="*/ 845009 w 852622"/>
                  <a:gd name="connsiteY447" fmla="*/ 299440 h 553192"/>
                  <a:gd name="connsiteX448" fmla="*/ 847547 w 852622"/>
                  <a:gd name="connsiteY448" fmla="*/ 301978 h 553192"/>
                  <a:gd name="connsiteX449" fmla="*/ 850085 w 852622"/>
                  <a:gd name="connsiteY449" fmla="*/ 301978 h 553192"/>
                  <a:gd name="connsiteX450" fmla="*/ 852622 w 852622"/>
                  <a:gd name="connsiteY450" fmla="*/ 307053 h 553192"/>
                  <a:gd name="connsiteX451" fmla="*/ 852622 w 852622"/>
                  <a:gd name="connsiteY451" fmla="*/ 309591 h 553192"/>
                  <a:gd name="connsiteX452" fmla="*/ 847547 w 852622"/>
                  <a:gd name="connsiteY452" fmla="*/ 309591 h 553192"/>
                  <a:gd name="connsiteX453" fmla="*/ 845009 w 852622"/>
                  <a:gd name="connsiteY453" fmla="*/ 307053 h 553192"/>
                  <a:gd name="connsiteX454" fmla="*/ 842472 w 852622"/>
                  <a:gd name="connsiteY454" fmla="*/ 307053 h 553192"/>
                  <a:gd name="connsiteX455" fmla="*/ 839934 w 852622"/>
                  <a:gd name="connsiteY455" fmla="*/ 312128 h 553192"/>
                  <a:gd name="connsiteX456" fmla="*/ 837397 w 852622"/>
                  <a:gd name="connsiteY456" fmla="*/ 312128 h 553192"/>
                  <a:gd name="connsiteX457" fmla="*/ 832321 w 852622"/>
                  <a:gd name="connsiteY457" fmla="*/ 314666 h 553192"/>
                  <a:gd name="connsiteX458" fmla="*/ 824708 w 852622"/>
                  <a:gd name="connsiteY458" fmla="*/ 317204 h 553192"/>
                  <a:gd name="connsiteX459" fmla="*/ 812020 w 852622"/>
                  <a:gd name="connsiteY459" fmla="*/ 317204 h 553192"/>
                  <a:gd name="connsiteX460" fmla="*/ 809483 w 852622"/>
                  <a:gd name="connsiteY460" fmla="*/ 319741 h 553192"/>
                  <a:gd name="connsiteX461" fmla="*/ 809483 w 852622"/>
                  <a:gd name="connsiteY461" fmla="*/ 327354 h 553192"/>
                  <a:gd name="connsiteX462" fmla="*/ 806945 w 852622"/>
                  <a:gd name="connsiteY462" fmla="*/ 329892 h 553192"/>
                  <a:gd name="connsiteX463" fmla="*/ 804407 w 852622"/>
                  <a:gd name="connsiteY463" fmla="*/ 334967 h 553192"/>
                  <a:gd name="connsiteX464" fmla="*/ 804407 w 852622"/>
                  <a:gd name="connsiteY464" fmla="*/ 340042 h 553192"/>
                  <a:gd name="connsiteX465" fmla="*/ 801870 w 852622"/>
                  <a:gd name="connsiteY465" fmla="*/ 347655 h 553192"/>
                  <a:gd name="connsiteX466" fmla="*/ 799332 w 852622"/>
                  <a:gd name="connsiteY466" fmla="*/ 350193 h 553192"/>
                  <a:gd name="connsiteX467" fmla="*/ 796794 w 852622"/>
                  <a:gd name="connsiteY467" fmla="*/ 355268 h 553192"/>
                  <a:gd name="connsiteX468" fmla="*/ 794257 w 852622"/>
                  <a:gd name="connsiteY468" fmla="*/ 357806 h 553192"/>
                  <a:gd name="connsiteX469" fmla="*/ 791719 w 852622"/>
                  <a:gd name="connsiteY469" fmla="*/ 360343 h 553192"/>
                  <a:gd name="connsiteX470" fmla="*/ 791719 w 852622"/>
                  <a:gd name="connsiteY470" fmla="*/ 362881 h 553192"/>
                  <a:gd name="connsiteX471" fmla="*/ 786644 w 852622"/>
                  <a:gd name="connsiteY471" fmla="*/ 362881 h 553192"/>
                  <a:gd name="connsiteX472" fmla="*/ 786644 w 852622"/>
                  <a:gd name="connsiteY472" fmla="*/ 365418 h 553192"/>
                  <a:gd name="connsiteX473" fmla="*/ 784106 w 852622"/>
                  <a:gd name="connsiteY473" fmla="*/ 365418 h 553192"/>
                  <a:gd name="connsiteX474" fmla="*/ 784106 w 852622"/>
                  <a:gd name="connsiteY474" fmla="*/ 362881 h 553192"/>
                  <a:gd name="connsiteX475" fmla="*/ 781569 w 852622"/>
                  <a:gd name="connsiteY475" fmla="*/ 362881 h 553192"/>
                  <a:gd name="connsiteX476" fmla="*/ 779031 w 852622"/>
                  <a:gd name="connsiteY476" fmla="*/ 360343 h 553192"/>
                  <a:gd name="connsiteX477" fmla="*/ 776494 w 852622"/>
                  <a:gd name="connsiteY477" fmla="*/ 360343 h 553192"/>
                  <a:gd name="connsiteX478" fmla="*/ 776494 w 852622"/>
                  <a:gd name="connsiteY478" fmla="*/ 357806 h 553192"/>
                  <a:gd name="connsiteX479" fmla="*/ 773956 w 852622"/>
                  <a:gd name="connsiteY479" fmla="*/ 357806 h 553192"/>
                  <a:gd name="connsiteX480" fmla="*/ 773956 w 852622"/>
                  <a:gd name="connsiteY480" fmla="*/ 355268 h 553192"/>
                  <a:gd name="connsiteX481" fmla="*/ 771418 w 852622"/>
                  <a:gd name="connsiteY481" fmla="*/ 355268 h 553192"/>
                  <a:gd name="connsiteX482" fmla="*/ 771418 w 852622"/>
                  <a:gd name="connsiteY482" fmla="*/ 352730 h 553192"/>
                  <a:gd name="connsiteX483" fmla="*/ 766343 w 852622"/>
                  <a:gd name="connsiteY483" fmla="*/ 352730 h 553192"/>
                  <a:gd name="connsiteX484" fmla="*/ 766343 w 852622"/>
                  <a:gd name="connsiteY484" fmla="*/ 350193 h 553192"/>
                  <a:gd name="connsiteX485" fmla="*/ 763805 w 852622"/>
                  <a:gd name="connsiteY485" fmla="*/ 350193 h 553192"/>
                  <a:gd name="connsiteX486" fmla="*/ 763805 w 852622"/>
                  <a:gd name="connsiteY486" fmla="*/ 347655 h 553192"/>
                  <a:gd name="connsiteX487" fmla="*/ 766343 w 852622"/>
                  <a:gd name="connsiteY487" fmla="*/ 347655 h 553192"/>
                  <a:gd name="connsiteX488" fmla="*/ 766343 w 852622"/>
                  <a:gd name="connsiteY488" fmla="*/ 345117 h 553192"/>
                  <a:gd name="connsiteX489" fmla="*/ 768880 w 852622"/>
                  <a:gd name="connsiteY489" fmla="*/ 345117 h 553192"/>
                  <a:gd name="connsiteX490" fmla="*/ 768880 w 852622"/>
                  <a:gd name="connsiteY490" fmla="*/ 340042 h 553192"/>
                  <a:gd name="connsiteX491" fmla="*/ 771418 w 852622"/>
                  <a:gd name="connsiteY491" fmla="*/ 340042 h 553192"/>
                  <a:gd name="connsiteX492" fmla="*/ 773956 w 852622"/>
                  <a:gd name="connsiteY492" fmla="*/ 337505 h 553192"/>
                  <a:gd name="connsiteX493" fmla="*/ 773956 w 852622"/>
                  <a:gd name="connsiteY493" fmla="*/ 334967 h 553192"/>
                  <a:gd name="connsiteX494" fmla="*/ 771418 w 852622"/>
                  <a:gd name="connsiteY494" fmla="*/ 334967 h 553192"/>
                  <a:gd name="connsiteX495" fmla="*/ 771418 w 852622"/>
                  <a:gd name="connsiteY495" fmla="*/ 332429 h 553192"/>
                  <a:gd name="connsiteX496" fmla="*/ 763805 w 852622"/>
                  <a:gd name="connsiteY496" fmla="*/ 332429 h 553192"/>
                  <a:gd name="connsiteX497" fmla="*/ 763805 w 852622"/>
                  <a:gd name="connsiteY497" fmla="*/ 329892 h 553192"/>
                  <a:gd name="connsiteX498" fmla="*/ 761268 w 852622"/>
                  <a:gd name="connsiteY498" fmla="*/ 329892 h 553192"/>
                  <a:gd name="connsiteX499" fmla="*/ 761268 w 852622"/>
                  <a:gd name="connsiteY499" fmla="*/ 327354 h 553192"/>
                  <a:gd name="connsiteX500" fmla="*/ 758730 w 852622"/>
                  <a:gd name="connsiteY500" fmla="*/ 327354 h 553192"/>
                  <a:gd name="connsiteX501" fmla="*/ 758730 w 852622"/>
                  <a:gd name="connsiteY501" fmla="*/ 322279 h 553192"/>
                  <a:gd name="connsiteX502" fmla="*/ 756192 w 852622"/>
                  <a:gd name="connsiteY502" fmla="*/ 322279 h 553192"/>
                  <a:gd name="connsiteX503" fmla="*/ 756192 w 852622"/>
                  <a:gd name="connsiteY503" fmla="*/ 319741 h 553192"/>
                  <a:gd name="connsiteX504" fmla="*/ 748580 w 852622"/>
                  <a:gd name="connsiteY504" fmla="*/ 319741 h 553192"/>
                  <a:gd name="connsiteX505" fmla="*/ 748580 w 852622"/>
                  <a:gd name="connsiteY505" fmla="*/ 322279 h 553192"/>
                  <a:gd name="connsiteX506" fmla="*/ 746042 w 852622"/>
                  <a:gd name="connsiteY506" fmla="*/ 322279 h 553192"/>
                  <a:gd name="connsiteX507" fmla="*/ 746042 w 852622"/>
                  <a:gd name="connsiteY507" fmla="*/ 332429 h 553192"/>
                  <a:gd name="connsiteX508" fmla="*/ 748580 w 852622"/>
                  <a:gd name="connsiteY508" fmla="*/ 332429 h 553192"/>
                  <a:gd name="connsiteX509" fmla="*/ 748580 w 852622"/>
                  <a:gd name="connsiteY509" fmla="*/ 337505 h 553192"/>
                  <a:gd name="connsiteX510" fmla="*/ 751117 w 852622"/>
                  <a:gd name="connsiteY510" fmla="*/ 337505 h 553192"/>
                  <a:gd name="connsiteX511" fmla="*/ 751117 w 852622"/>
                  <a:gd name="connsiteY511" fmla="*/ 340042 h 553192"/>
                  <a:gd name="connsiteX512" fmla="*/ 753655 w 852622"/>
                  <a:gd name="connsiteY512" fmla="*/ 340042 h 553192"/>
                  <a:gd name="connsiteX513" fmla="*/ 753655 w 852622"/>
                  <a:gd name="connsiteY513" fmla="*/ 342580 h 553192"/>
                  <a:gd name="connsiteX514" fmla="*/ 756192 w 852622"/>
                  <a:gd name="connsiteY514" fmla="*/ 345117 h 553192"/>
                  <a:gd name="connsiteX515" fmla="*/ 756192 w 852622"/>
                  <a:gd name="connsiteY515" fmla="*/ 350193 h 553192"/>
                  <a:gd name="connsiteX516" fmla="*/ 758730 w 852622"/>
                  <a:gd name="connsiteY516" fmla="*/ 350193 h 553192"/>
                  <a:gd name="connsiteX517" fmla="*/ 758730 w 852622"/>
                  <a:gd name="connsiteY517" fmla="*/ 352730 h 553192"/>
                  <a:gd name="connsiteX518" fmla="*/ 756192 w 852622"/>
                  <a:gd name="connsiteY518" fmla="*/ 352730 h 553192"/>
                  <a:gd name="connsiteX519" fmla="*/ 756192 w 852622"/>
                  <a:gd name="connsiteY519" fmla="*/ 357806 h 553192"/>
                  <a:gd name="connsiteX520" fmla="*/ 740966 w 852622"/>
                  <a:gd name="connsiteY520" fmla="*/ 357806 h 553192"/>
                  <a:gd name="connsiteX521" fmla="*/ 738429 w 852622"/>
                  <a:gd name="connsiteY521" fmla="*/ 355268 h 553192"/>
                  <a:gd name="connsiteX522" fmla="*/ 735891 w 852622"/>
                  <a:gd name="connsiteY522" fmla="*/ 355268 h 553192"/>
                  <a:gd name="connsiteX523" fmla="*/ 735891 w 852622"/>
                  <a:gd name="connsiteY523" fmla="*/ 352730 h 553192"/>
                  <a:gd name="connsiteX524" fmla="*/ 733354 w 852622"/>
                  <a:gd name="connsiteY524" fmla="*/ 350193 h 553192"/>
                  <a:gd name="connsiteX525" fmla="*/ 733354 w 852622"/>
                  <a:gd name="connsiteY525" fmla="*/ 347655 h 553192"/>
                  <a:gd name="connsiteX526" fmla="*/ 730816 w 852622"/>
                  <a:gd name="connsiteY526" fmla="*/ 345117 h 553192"/>
                  <a:gd name="connsiteX527" fmla="*/ 733354 w 852622"/>
                  <a:gd name="connsiteY527" fmla="*/ 342580 h 553192"/>
                  <a:gd name="connsiteX528" fmla="*/ 733354 w 852622"/>
                  <a:gd name="connsiteY528" fmla="*/ 337505 h 553192"/>
                  <a:gd name="connsiteX529" fmla="*/ 735891 w 852622"/>
                  <a:gd name="connsiteY529" fmla="*/ 337505 h 553192"/>
                  <a:gd name="connsiteX530" fmla="*/ 738429 w 852622"/>
                  <a:gd name="connsiteY530" fmla="*/ 334967 h 553192"/>
                  <a:gd name="connsiteX531" fmla="*/ 740966 w 852622"/>
                  <a:gd name="connsiteY531" fmla="*/ 334967 h 553192"/>
                  <a:gd name="connsiteX532" fmla="*/ 740966 w 852622"/>
                  <a:gd name="connsiteY532" fmla="*/ 327354 h 553192"/>
                  <a:gd name="connsiteX533" fmla="*/ 743504 w 852622"/>
                  <a:gd name="connsiteY533" fmla="*/ 327354 h 553192"/>
                  <a:gd name="connsiteX534" fmla="*/ 743504 w 852622"/>
                  <a:gd name="connsiteY534" fmla="*/ 319741 h 553192"/>
                  <a:gd name="connsiteX535" fmla="*/ 740966 w 852622"/>
                  <a:gd name="connsiteY535" fmla="*/ 319741 h 553192"/>
                  <a:gd name="connsiteX536" fmla="*/ 740966 w 852622"/>
                  <a:gd name="connsiteY536" fmla="*/ 317204 h 553192"/>
                  <a:gd name="connsiteX537" fmla="*/ 738429 w 852622"/>
                  <a:gd name="connsiteY537" fmla="*/ 314666 h 553192"/>
                  <a:gd name="connsiteX538" fmla="*/ 725741 w 852622"/>
                  <a:gd name="connsiteY538" fmla="*/ 314666 h 553192"/>
                  <a:gd name="connsiteX539" fmla="*/ 725741 w 852622"/>
                  <a:gd name="connsiteY539" fmla="*/ 317204 h 553192"/>
                  <a:gd name="connsiteX540" fmla="*/ 723203 w 852622"/>
                  <a:gd name="connsiteY540" fmla="*/ 317204 h 553192"/>
                  <a:gd name="connsiteX541" fmla="*/ 723203 w 852622"/>
                  <a:gd name="connsiteY541" fmla="*/ 319741 h 553192"/>
                  <a:gd name="connsiteX542" fmla="*/ 720666 w 852622"/>
                  <a:gd name="connsiteY542" fmla="*/ 319741 h 553192"/>
                  <a:gd name="connsiteX543" fmla="*/ 720666 w 852622"/>
                  <a:gd name="connsiteY543" fmla="*/ 322279 h 553192"/>
                  <a:gd name="connsiteX544" fmla="*/ 715590 w 852622"/>
                  <a:gd name="connsiteY544" fmla="*/ 322279 h 553192"/>
                  <a:gd name="connsiteX545" fmla="*/ 715590 w 852622"/>
                  <a:gd name="connsiteY545" fmla="*/ 324816 h 553192"/>
                  <a:gd name="connsiteX546" fmla="*/ 710515 w 852622"/>
                  <a:gd name="connsiteY546" fmla="*/ 324816 h 553192"/>
                  <a:gd name="connsiteX547" fmla="*/ 710515 w 852622"/>
                  <a:gd name="connsiteY547" fmla="*/ 329892 h 553192"/>
                  <a:gd name="connsiteX548" fmla="*/ 713053 w 852622"/>
                  <a:gd name="connsiteY548" fmla="*/ 329892 h 553192"/>
                  <a:gd name="connsiteX549" fmla="*/ 713053 w 852622"/>
                  <a:gd name="connsiteY549" fmla="*/ 334967 h 553192"/>
                  <a:gd name="connsiteX550" fmla="*/ 710515 w 852622"/>
                  <a:gd name="connsiteY550" fmla="*/ 337505 h 553192"/>
                  <a:gd name="connsiteX551" fmla="*/ 713053 w 852622"/>
                  <a:gd name="connsiteY551" fmla="*/ 337505 h 553192"/>
                  <a:gd name="connsiteX552" fmla="*/ 713053 w 852622"/>
                  <a:gd name="connsiteY552" fmla="*/ 340042 h 553192"/>
                  <a:gd name="connsiteX553" fmla="*/ 715590 w 852622"/>
                  <a:gd name="connsiteY553" fmla="*/ 340042 h 553192"/>
                  <a:gd name="connsiteX554" fmla="*/ 715590 w 852622"/>
                  <a:gd name="connsiteY554" fmla="*/ 347655 h 553192"/>
                  <a:gd name="connsiteX555" fmla="*/ 705440 w 852622"/>
                  <a:gd name="connsiteY555" fmla="*/ 347655 h 553192"/>
                  <a:gd name="connsiteX556" fmla="*/ 702902 w 852622"/>
                  <a:gd name="connsiteY556" fmla="*/ 345117 h 553192"/>
                  <a:gd name="connsiteX557" fmla="*/ 697827 w 852622"/>
                  <a:gd name="connsiteY557" fmla="*/ 345117 h 553192"/>
                  <a:gd name="connsiteX558" fmla="*/ 697827 w 852622"/>
                  <a:gd name="connsiteY558" fmla="*/ 347655 h 553192"/>
                  <a:gd name="connsiteX559" fmla="*/ 695289 w 852622"/>
                  <a:gd name="connsiteY559" fmla="*/ 347655 h 553192"/>
                  <a:gd name="connsiteX560" fmla="*/ 695289 w 852622"/>
                  <a:gd name="connsiteY560" fmla="*/ 352730 h 553192"/>
                  <a:gd name="connsiteX561" fmla="*/ 697827 w 852622"/>
                  <a:gd name="connsiteY561" fmla="*/ 352730 h 553192"/>
                  <a:gd name="connsiteX562" fmla="*/ 697827 w 852622"/>
                  <a:gd name="connsiteY562" fmla="*/ 355268 h 553192"/>
                  <a:gd name="connsiteX563" fmla="*/ 700365 w 852622"/>
                  <a:gd name="connsiteY563" fmla="*/ 355268 h 553192"/>
                  <a:gd name="connsiteX564" fmla="*/ 700365 w 852622"/>
                  <a:gd name="connsiteY564" fmla="*/ 360343 h 553192"/>
                  <a:gd name="connsiteX565" fmla="*/ 697827 w 852622"/>
                  <a:gd name="connsiteY565" fmla="*/ 360343 h 553192"/>
                  <a:gd name="connsiteX566" fmla="*/ 697827 w 852622"/>
                  <a:gd name="connsiteY566" fmla="*/ 367956 h 553192"/>
                  <a:gd name="connsiteX567" fmla="*/ 700365 w 852622"/>
                  <a:gd name="connsiteY567" fmla="*/ 367956 h 553192"/>
                  <a:gd name="connsiteX568" fmla="*/ 700365 w 852622"/>
                  <a:gd name="connsiteY568" fmla="*/ 378107 h 553192"/>
                  <a:gd name="connsiteX569" fmla="*/ 697827 w 852622"/>
                  <a:gd name="connsiteY569" fmla="*/ 380644 h 553192"/>
                  <a:gd name="connsiteX570" fmla="*/ 697827 w 852622"/>
                  <a:gd name="connsiteY570" fmla="*/ 385719 h 553192"/>
                  <a:gd name="connsiteX571" fmla="*/ 700365 w 852622"/>
                  <a:gd name="connsiteY571" fmla="*/ 385719 h 553192"/>
                  <a:gd name="connsiteX572" fmla="*/ 700365 w 852622"/>
                  <a:gd name="connsiteY572" fmla="*/ 390795 h 553192"/>
                  <a:gd name="connsiteX573" fmla="*/ 695289 w 852622"/>
                  <a:gd name="connsiteY573" fmla="*/ 390795 h 553192"/>
                  <a:gd name="connsiteX574" fmla="*/ 695289 w 852622"/>
                  <a:gd name="connsiteY574" fmla="*/ 393332 h 553192"/>
                  <a:gd name="connsiteX575" fmla="*/ 692752 w 852622"/>
                  <a:gd name="connsiteY575" fmla="*/ 393332 h 553192"/>
                  <a:gd name="connsiteX576" fmla="*/ 692752 w 852622"/>
                  <a:gd name="connsiteY576" fmla="*/ 395870 h 553192"/>
                  <a:gd name="connsiteX577" fmla="*/ 690214 w 852622"/>
                  <a:gd name="connsiteY577" fmla="*/ 395870 h 553192"/>
                  <a:gd name="connsiteX578" fmla="*/ 690214 w 852622"/>
                  <a:gd name="connsiteY578" fmla="*/ 400945 h 553192"/>
                  <a:gd name="connsiteX579" fmla="*/ 687677 w 852622"/>
                  <a:gd name="connsiteY579" fmla="*/ 400945 h 553192"/>
                  <a:gd name="connsiteX580" fmla="*/ 685139 w 852622"/>
                  <a:gd name="connsiteY580" fmla="*/ 403483 h 553192"/>
                  <a:gd name="connsiteX581" fmla="*/ 674988 w 852622"/>
                  <a:gd name="connsiteY581" fmla="*/ 403483 h 553192"/>
                  <a:gd name="connsiteX582" fmla="*/ 672451 w 852622"/>
                  <a:gd name="connsiteY582" fmla="*/ 400945 h 553192"/>
                  <a:gd name="connsiteX583" fmla="*/ 672451 w 852622"/>
                  <a:gd name="connsiteY583" fmla="*/ 398408 h 553192"/>
                  <a:gd name="connsiteX584" fmla="*/ 674988 w 852622"/>
                  <a:gd name="connsiteY584" fmla="*/ 398408 h 553192"/>
                  <a:gd name="connsiteX585" fmla="*/ 674988 w 852622"/>
                  <a:gd name="connsiteY585" fmla="*/ 395870 h 553192"/>
                  <a:gd name="connsiteX586" fmla="*/ 682601 w 852622"/>
                  <a:gd name="connsiteY586" fmla="*/ 395870 h 553192"/>
                  <a:gd name="connsiteX587" fmla="*/ 682601 w 852622"/>
                  <a:gd name="connsiteY587" fmla="*/ 383182 h 553192"/>
                  <a:gd name="connsiteX588" fmla="*/ 680063 w 852622"/>
                  <a:gd name="connsiteY588" fmla="*/ 383182 h 553192"/>
                  <a:gd name="connsiteX589" fmla="*/ 680063 w 852622"/>
                  <a:gd name="connsiteY589" fmla="*/ 380644 h 553192"/>
                  <a:gd name="connsiteX590" fmla="*/ 672451 w 852622"/>
                  <a:gd name="connsiteY590" fmla="*/ 380644 h 553192"/>
                  <a:gd name="connsiteX591" fmla="*/ 669913 w 852622"/>
                  <a:gd name="connsiteY591" fmla="*/ 383182 h 553192"/>
                  <a:gd name="connsiteX592" fmla="*/ 667375 w 852622"/>
                  <a:gd name="connsiteY592" fmla="*/ 383182 h 553192"/>
                  <a:gd name="connsiteX593" fmla="*/ 667375 w 852622"/>
                  <a:gd name="connsiteY593" fmla="*/ 395870 h 553192"/>
                  <a:gd name="connsiteX594" fmla="*/ 664838 w 852622"/>
                  <a:gd name="connsiteY594" fmla="*/ 395870 h 553192"/>
                  <a:gd name="connsiteX595" fmla="*/ 662300 w 852622"/>
                  <a:gd name="connsiteY595" fmla="*/ 398408 h 553192"/>
                  <a:gd name="connsiteX596" fmla="*/ 654687 w 852622"/>
                  <a:gd name="connsiteY596" fmla="*/ 398408 h 553192"/>
                  <a:gd name="connsiteX597" fmla="*/ 654687 w 852622"/>
                  <a:gd name="connsiteY597" fmla="*/ 400945 h 553192"/>
                  <a:gd name="connsiteX598" fmla="*/ 652149 w 852622"/>
                  <a:gd name="connsiteY598" fmla="*/ 400945 h 553192"/>
                  <a:gd name="connsiteX599" fmla="*/ 652149 w 852622"/>
                  <a:gd name="connsiteY599" fmla="*/ 408558 h 553192"/>
                  <a:gd name="connsiteX600" fmla="*/ 654687 w 852622"/>
                  <a:gd name="connsiteY600" fmla="*/ 408558 h 553192"/>
                  <a:gd name="connsiteX601" fmla="*/ 654687 w 852622"/>
                  <a:gd name="connsiteY601" fmla="*/ 411096 h 553192"/>
                  <a:gd name="connsiteX602" fmla="*/ 659763 w 852622"/>
                  <a:gd name="connsiteY602" fmla="*/ 411096 h 553192"/>
                  <a:gd name="connsiteX603" fmla="*/ 659763 w 852622"/>
                  <a:gd name="connsiteY603" fmla="*/ 413633 h 553192"/>
                  <a:gd name="connsiteX604" fmla="*/ 657225 w 852622"/>
                  <a:gd name="connsiteY604" fmla="*/ 416171 h 553192"/>
                  <a:gd name="connsiteX605" fmla="*/ 654687 w 852622"/>
                  <a:gd name="connsiteY605" fmla="*/ 418709 h 553192"/>
                  <a:gd name="connsiteX606" fmla="*/ 654687 w 852622"/>
                  <a:gd name="connsiteY606" fmla="*/ 421246 h 553192"/>
                  <a:gd name="connsiteX607" fmla="*/ 652149 w 852622"/>
                  <a:gd name="connsiteY607" fmla="*/ 421246 h 553192"/>
                  <a:gd name="connsiteX608" fmla="*/ 652149 w 852622"/>
                  <a:gd name="connsiteY608" fmla="*/ 428859 h 553192"/>
                  <a:gd name="connsiteX609" fmla="*/ 654687 w 852622"/>
                  <a:gd name="connsiteY609" fmla="*/ 428859 h 553192"/>
                  <a:gd name="connsiteX610" fmla="*/ 654687 w 852622"/>
                  <a:gd name="connsiteY610" fmla="*/ 433934 h 553192"/>
                  <a:gd name="connsiteX611" fmla="*/ 657225 w 852622"/>
                  <a:gd name="connsiteY611" fmla="*/ 433934 h 553192"/>
                  <a:gd name="connsiteX612" fmla="*/ 657225 w 852622"/>
                  <a:gd name="connsiteY612" fmla="*/ 444085 h 553192"/>
                  <a:gd name="connsiteX613" fmla="*/ 659763 w 852622"/>
                  <a:gd name="connsiteY613" fmla="*/ 446623 h 553192"/>
                  <a:gd name="connsiteX614" fmla="*/ 659763 w 852622"/>
                  <a:gd name="connsiteY614" fmla="*/ 451698 h 553192"/>
                  <a:gd name="connsiteX615" fmla="*/ 662300 w 852622"/>
                  <a:gd name="connsiteY615" fmla="*/ 451698 h 553192"/>
                  <a:gd name="connsiteX616" fmla="*/ 662300 w 852622"/>
                  <a:gd name="connsiteY616" fmla="*/ 477064 h 553192"/>
                  <a:gd name="connsiteX617" fmla="*/ 657225 w 852622"/>
                  <a:gd name="connsiteY617" fmla="*/ 477064 h 553192"/>
                  <a:gd name="connsiteX618" fmla="*/ 654687 w 852622"/>
                  <a:gd name="connsiteY618" fmla="*/ 474526 h 553192"/>
                  <a:gd name="connsiteX619" fmla="*/ 652149 w 852622"/>
                  <a:gd name="connsiteY619" fmla="*/ 477064 h 553192"/>
                  <a:gd name="connsiteX620" fmla="*/ 649612 w 852622"/>
                  <a:gd name="connsiteY620" fmla="*/ 477064 h 553192"/>
                  <a:gd name="connsiteX621" fmla="*/ 649612 w 852622"/>
                  <a:gd name="connsiteY621" fmla="*/ 482139 h 553192"/>
                  <a:gd name="connsiteX622" fmla="*/ 647074 w 852622"/>
                  <a:gd name="connsiteY622" fmla="*/ 482139 h 553192"/>
                  <a:gd name="connsiteX623" fmla="*/ 644537 w 852622"/>
                  <a:gd name="connsiteY623" fmla="*/ 484676 h 553192"/>
                  <a:gd name="connsiteX624" fmla="*/ 641999 w 852622"/>
                  <a:gd name="connsiteY624" fmla="*/ 482139 h 553192"/>
                  <a:gd name="connsiteX625" fmla="*/ 641999 w 852622"/>
                  <a:gd name="connsiteY625" fmla="*/ 479601 h 553192"/>
                  <a:gd name="connsiteX626" fmla="*/ 644537 w 852622"/>
                  <a:gd name="connsiteY626" fmla="*/ 474526 h 553192"/>
                  <a:gd name="connsiteX627" fmla="*/ 644537 w 852622"/>
                  <a:gd name="connsiteY627" fmla="*/ 471988 h 553192"/>
                  <a:gd name="connsiteX628" fmla="*/ 647074 w 852622"/>
                  <a:gd name="connsiteY628" fmla="*/ 469451 h 553192"/>
                  <a:gd name="connsiteX629" fmla="*/ 649612 w 852622"/>
                  <a:gd name="connsiteY629" fmla="*/ 466913 h 553192"/>
                  <a:gd name="connsiteX630" fmla="*/ 649612 w 852622"/>
                  <a:gd name="connsiteY630" fmla="*/ 464375 h 553192"/>
                  <a:gd name="connsiteX631" fmla="*/ 647074 w 852622"/>
                  <a:gd name="connsiteY631" fmla="*/ 461838 h 553192"/>
                  <a:gd name="connsiteX632" fmla="*/ 647074 w 852622"/>
                  <a:gd name="connsiteY632" fmla="*/ 459300 h 553192"/>
                  <a:gd name="connsiteX633" fmla="*/ 641999 w 852622"/>
                  <a:gd name="connsiteY633" fmla="*/ 459300 h 553192"/>
                  <a:gd name="connsiteX634" fmla="*/ 639461 w 852622"/>
                  <a:gd name="connsiteY634" fmla="*/ 461838 h 553192"/>
                  <a:gd name="connsiteX635" fmla="*/ 636924 w 852622"/>
                  <a:gd name="connsiteY635" fmla="*/ 464375 h 553192"/>
                  <a:gd name="connsiteX636" fmla="*/ 634386 w 852622"/>
                  <a:gd name="connsiteY636" fmla="*/ 464375 h 553192"/>
                  <a:gd name="connsiteX637" fmla="*/ 634386 w 852622"/>
                  <a:gd name="connsiteY637" fmla="*/ 466913 h 553192"/>
                  <a:gd name="connsiteX638" fmla="*/ 631849 w 852622"/>
                  <a:gd name="connsiteY638" fmla="*/ 469451 h 553192"/>
                  <a:gd name="connsiteX639" fmla="*/ 634386 w 852622"/>
                  <a:gd name="connsiteY639" fmla="*/ 471988 h 553192"/>
                  <a:gd name="connsiteX640" fmla="*/ 634386 w 852622"/>
                  <a:gd name="connsiteY640" fmla="*/ 474526 h 553192"/>
                  <a:gd name="connsiteX641" fmla="*/ 636924 w 852622"/>
                  <a:gd name="connsiteY641" fmla="*/ 477064 h 553192"/>
                  <a:gd name="connsiteX642" fmla="*/ 636924 w 852622"/>
                  <a:gd name="connsiteY642" fmla="*/ 479601 h 553192"/>
                  <a:gd name="connsiteX643" fmla="*/ 634386 w 852622"/>
                  <a:gd name="connsiteY643" fmla="*/ 482139 h 553192"/>
                  <a:gd name="connsiteX644" fmla="*/ 631849 w 852622"/>
                  <a:gd name="connsiteY644" fmla="*/ 482139 h 553192"/>
                  <a:gd name="connsiteX645" fmla="*/ 629311 w 852622"/>
                  <a:gd name="connsiteY645" fmla="*/ 479601 h 553192"/>
                  <a:gd name="connsiteX646" fmla="*/ 626773 w 852622"/>
                  <a:gd name="connsiteY646" fmla="*/ 474526 h 553192"/>
                  <a:gd name="connsiteX647" fmla="*/ 626773 w 852622"/>
                  <a:gd name="connsiteY647" fmla="*/ 471988 h 553192"/>
                  <a:gd name="connsiteX648" fmla="*/ 624236 w 852622"/>
                  <a:gd name="connsiteY648" fmla="*/ 471988 h 553192"/>
                  <a:gd name="connsiteX649" fmla="*/ 624236 w 852622"/>
                  <a:gd name="connsiteY649" fmla="*/ 469451 h 553192"/>
                  <a:gd name="connsiteX650" fmla="*/ 619160 w 852622"/>
                  <a:gd name="connsiteY650" fmla="*/ 469451 h 553192"/>
                  <a:gd name="connsiteX651" fmla="*/ 616623 w 852622"/>
                  <a:gd name="connsiteY651" fmla="*/ 471988 h 553192"/>
                  <a:gd name="connsiteX652" fmla="*/ 614085 w 852622"/>
                  <a:gd name="connsiteY652" fmla="*/ 477064 h 553192"/>
                  <a:gd name="connsiteX653" fmla="*/ 611548 w 852622"/>
                  <a:gd name="connsiteY653" fmla="*/ 482139 h 553192"/>
                  <a:gd name="connsiteX654" fmla="*/ 611548 w 852622"/>
                  <a:gd name="connsiteY654" fmla="*/ 487214 h 553192"/>
                  <a:gd name="connsiteX655" fmla="*/ 614085 w 852622"/>
                  <a:gd name="connsiteY655" fmla="*/ 492289 h 553192"/>
                  <a:gd name="connsiteX656" fmla="*/ 616623 w 852622"/>
                  <a:gd name="connsiteY656" fmla="*/ 494827 h 553192"/>
                  <a:gd name="connsiteX657" fmla="*/ 619160 w 852622"/>
                  <a:gd name="connsiteY657" fmla="*/ 499902 h 553192"/>
                  <a:gd name="connsiteX658" fmla="*/ 619160 w 852622"/>
                  <a:gd name="connsiteY658" fmla="*/ 504977 h 553192"/>
                  <a:gd name="connsiteX659" fmla="*/ 609010 w 852622"/>
                  <a:gd name="connsiteY659" fmla="*/ 504977 h 553192"/>
                  <a:gd name="connsiteX660" fmla="*/ 609010 w 852622"/>
                  <a:gd name="connsiteY660" fmla="*/ 507515 h 553192"/>
                  <a:gd name="connsiteX661" fmla="*/ 606472 w 852622"/>
                  <a:gd name="connsiteY661" fmla="*/ 507515 h 553192"/>
                  <a:gd name="connsiteX662" fmla="*/ 606472 w 852622"/>
                  <a:gd name="connsiteY662" fmla="*/ 520203 h 553192"/>
                  <a:gd name="connsiteX663" fmla="*/ 603935 w 852622"/>
                  <a:gd name="connsiteY663" fmla="*/ 520203 h 553192"/>
                  <a:gd name="connsiteX664" fmla="*/ 603935 w 852622"/>
                  <a:gd name="connsiteY664" fmla="*/ 522741 h 553192"/>
                  <a:gd name="connsiteX665" fmla="*/ 598860 w 852622"/>
                  <a:gd name="connsiteY665" fmla="*/ 522741 h 553192"/>
                  <a:gd name="connsiteX666" fmla="*/ 598860 w 852622"/>
                  <a:gd name="connsiteY666" fmla="*/ 525279 h 553192"/>
                  <a:gd name="connsiteX667" fmla="*/ 596322 w 852622"/>
                  <a:gd name="connsiteY667" fmla="*/ 522741 h 553192"/>
                  <a:gd name="connsiteX668" fmla="*/ 591246 w 852622"/>
                  <a:gd name="connsiteY668" fmla="*/ 522741 h 553192"/>
                  <a:gd name="connsiteX669" fmla="*/ 586171 w 852622"/>
                  <a:gd name="connsiteY669" fmla="*/ 520203 h 553192"/>
                  <a:gd name="connsiteX670" fmla="*/ 581096 w 852622"/>
                  <a:gd name="connsiteY670" fmla="*/ 520203 h 553192"/>
                  <a:gd name="connsiteX671" fmla="*/ 578558 w 852622"/>
                  <a:gd name="connsiteY671" fmla="*/ 522741 h 553192"/>
                  <a:gd name="connsiteX672" fmla="*/ 576021 w 852622"/>
                  <a:gd name="connsiteY672" fmla="*/ 525279 h 553192"/>
                  <a:gd name="connsiteX673" fmla="*/ 573483 w 852622"/>
                  <a:gd name="connsiteY673" fmla="*/ 527816 h 553192"/>
                  <a:gd name="connsiteX674" fmla="*/ 560795 w 852622"/>
                  <a:gd name="connsiteY674" fmla="*/ 527816 h 553192"/>
                  <a:gd name="connsiteX675" fmla="*/ 558257 w 852622"/>
                  <a:gd name="connsiteY675" fmla="*/ 530354 h 553192"/>
                  <a:gd name="connsiteX676" fmla="*/ 558257 w 852622"/>
                  <a:gd name="connsiteY676" fmla="*/ 532891 h 553192"/>
                  <a:gd name="connsiteX677" fmla="*/ 560795 w 852622"/>
                  <a:gd name="connsiteY677" fmla="*/ 535429 h 553192"/>
                  <a:gd name="connsiteX678" fmla="*/ 560795 w 852622"/>
                  <a:gd name="connsiteY678" fmla="*/ 537967 h 553192"/>
                  <a:gd name="connsiteX679" fmla="*/ 563332 w 852622"/>
                  <a:gd name="connsiteY679" fmla="*/ 540504 h 553192"/>
                  <a:gd name="connsiteX680" fmla="*/ 563332 w 852622"/>
                  <a:gd name="connsiteY680" fmla="*/ 548117 h 553192"/>
                  <a:gd name="connsiteX681" fmla="*/ 560795 w 852622"/>
                  <a:gd name="connsiteY681" fmla="*/ 550655 h 553192"/>
                  <a:gd name="connsiteX682" fmla="*/ 558257 w 852622"/>
                  <a:gd name="connsiteY682" fmla="*/ 553192 h 553192"/>
                  <a:gd name="connsiteX683" fmla="*/ 555720 w 852622"/>
                  <a:gd name="connsiteY683" fmla="*/ 550655 h 553192"/>
                  <a:gd name="connsiteX684" fmla="*/ 553182 w 852622"/>
                  <a:gd name="connsiteY684" fmla="*/ 550655 h 553192"/>
                  <a:gd name="connsiteX685" fmla="*/ 553182 w 852622"/>
                  <a:gd name="connsiteY685" fmla="*/ 548117 h 553192"/>
                  <a:gd name="connsiteX686" fmla="*/ 550644 w 852622"/>
                  <a:gd name="connsiteY686" fmla="*/ 548117 h 553192"/>
                  <a:gd name="connsiteX687" fmla="*/ 550644 w 852622"/>
                  <a:gd name="connsiteY687" fmla="*/ 543042 h 553192"/>
                  <a:gd name="connsiteX688" fmla="*/ 553182 w 852622"/>
                  <a:gd name="connsiteY688" fmla="*/ 540504 h 553192"/>
                  <a:gd name="connsiteX689" fmla="*/ 553182 w 852622"/>
                  <a:gd name="connsiteY689" fmla="*/ 532891 h 553192"/>
                  <a:gd name="connsiteX690" fmla="*/ 550644 w 852622"/>
                  <a:gd name="connsiteY690" fmla="*/ 530354 h 553192"/>
                  <a:gd name="connsiteX691" fmla="*/ 548107 w 852622"/>
                  <a:gd name="connsiteY691" fmla="*/ 527816 h 553192"/>
                  <a:gd name="connsiteX692" fmla="*/ 540494 w 852622"/>
                  <a:gd name="connsiteY692" fmla="*/ 527816 h 553192"/>
                  <a:gd name="connsiteX693" fmla="*/ 537956 w 852622"/>
                  <a:gd name="connsiteY693" fmla="*/ 530354 h 553192"/>
                  <a:gd name="connsiteX694" fmla="*/ 535419 w 852622"/>
                  <a:gd name="connsiteY694" fmla="*/ 532891 h 553192"/>
                  <a:gd name="connsiteX695" fmla="*/ 535419 w 852622"/>
                  <a:gd name="connsiteY695" fmla="*/ 543042 h 553192"/>
                  <a:gd name="connsiteX696" fmla="*/ 537956 w 852622"/>
                  <a:gd name="connsiteY696" fmla="*/ 545579 h 553192"/>
                  <a:gd name="connsiteX697" fmla="*/ 537956 w 852622"/>
                  <a:gd name="connsiteY697" fmla="*/ 548117 h 553192"/>
                  <a:gd name="connsiteX698" fmla="*/ 532881 w 852622"/>
                  <a:gd name="connsiteY698" fmla="*/ 548117 h 553192"/>
                  <a:gd name="connsiteX699" fmla="*/ 532881 w 852622"/>
                  <a:gd name="connsiteY699" fmla="*/ 543042 h 553192"/>
                  <a:gd name="connsiteX700" fmla="*/ 527806 w 852622"/>
                  <a:gd name="connsiteY700" fmla="*/ 540504 h 553192"/>
                  <a:gd name="connsiteX701" fmla="*/ 522731 w 852622"/>
                  <a:gd name="connsiteY701" fmla="*/ 537967 h 553192"/>
                  <a:gd name="connsiteX702" fmla="*/ 520193 w 852622"/>
                  <a:gd name="connsiteY702" fmla="*/ 535429 h 553192"/>
                  <a:gd name="connsiteX703" fmla="*/ 517655 w 852622"/>
                  <a:gd name="connsiteY703" fmla="*/ 532891 h 553192"/>
                  <a:gd name="connsiteX704" fmla="*/ 520193 w 852622"/>
                  <a:gd name="connsiteY704" fmla="*/ 530354 h 553192"/>
                  <a:gd name="connsiteX705" fmla="*/ 522731 w 852622"/>
                  <a:gd name="connsiteY705" fmla="*/ 527816 h 553192"/>
                  <a:gd name="connsiteX706" fmla="*/ 522731 w 852622"/>
                  <a:gd name="connsiteY706" fmla="*/ 525279 h 553192"/>
                  <a:gd name="connsiteX707" fmla="*/ 525268 w 852622"/>
                  <a:gd name="connsiteY707" fmla="*/ 522741 h 553192"/>
                  <a:gd name="connsiteX708" fmla="*/ 522731 w 852622"/>
                  <a:gd name="connsiteY708" fmla="*/ 520203 h 553192"/>
                  <a:gd name="connsiteX709" fmla="*/ 520193 w 852622"/>
                  <a:gd name="connsiteY709" fmla="*/ 520203 h 553192"/>
                  <a:gd name="connsiteX710" fmla="*/ 517655 w 852622"/>
                  <a:gd name="connsiteY710" fmla="*/ 517666 h 553192"/>
                  <a:gd name="connsiteX711" fmla="*/ 515118 w 852622"/>
                  <a:gd name="connsiteY711" fmla="*/ 515128 h 553192"/>
                  <a:gd name="connsiteX712" fmla="*/ 517655 w 852622"/>
                  <a:gd name="connsiteY712" fmla="*/ 512590 h 553192"/>
                  <a:gd name="connsiteX713" fmla="*/ 517655 w 852622"/>
                  <a:gd name="connsiteY713" fmla="*/ 510053 h 553192"/>
                  <a:gd name="connsiteX714" fmla="*/ 520193 w 852622"/>
                  <a:gd name="connsiteY714" fmla="*/ 510053 h 553192"/>
                  <a:gd name="connsiteX715" fmla="*/ 517655 w 852622"/>
                  <a:gd name="connsiteY715" fmla="*/ 507515 h 553192"/>
                  <a:gd name="connsiteX716" fmla="*/ 517655 w 852622"/>
                  <a:gd name="connsiteY716" fmla="*/ 504977 h 553192"/>
                  <a:gd name="connsiteX717" fmla="*/ 515118 w 852622"/>
                  <a:gd name="connsiteY717" fmla="*/ 507515 h 553192"/>
                  <a:gd name="connsiteX718" fmla="*/ 512580 w 852622"/>
                  <a:gd name="connsiteY718" fmla="*/ 507515 h 553192"/>
                  <a:gd name="connsiteX719" fmla="*/ 510042 w 852622"/>
                  <a:gd name="connsiteY719" fmla="*/ 510053 h 553192"/>
                  <a:gd name="connsiteX720" fmla="*/ 502429 w 852622"/>
                  <a:gd name="connsiteY720" fmla="*/ 510053 h 553192"/>
                  <a:gd name="connsiteX721" fmla="*/ 499892 w 852622"/>
                  <a:gd name="connsiteY721" fmla="*/ 507515 h 553192"/>
                  <a:gd name="connsiteX722" fmla="*/ 497354 w 852622"/>
                  <a:gd name="connsiteY722" fmla="*/ 504977 h 553192"/>
                  <a:gd name="connsiteX723" fmla="*/ 494817 w 852622"/>
                  <a:gd name="connsiteY723" fmla="*/ 499902 h 553192"/>
                  <a:gd name="connsiteX724" fmla="*/ 492279 w 852622"/>
                  <a:gd name="connsiteY724" fmla="*/ 494827 h 553192"/>
                  <a:gd name="connsiteX725" fmla="*/ 489741 w 852622"/>
                  <a:gd name="connsiteY725" fmla="*/ 489752 h 553192"/>
                  <a:gd name="connsiteX726" fmla="*/ 487204 w 852622"/>
                  <a:gd name="connsiteY726" fmla="*/ 487214 h 553192"/>
                  <a:gd name="connsiteX727" fmla="*/ 484666 w 852622"/>
                  <a:gd name="connsiteY727" fmla="*/ 484676 h 553192"/>
                  <a:gd name="connsiteX728" fmla="*/ 482129 w 852622"/>
                  <a:gd name="connsiteY728" fmla="*/ 484676 h 553192"/>
                  <a:gd name="connsiteX729" fmla="*/ 479591 w 852622"/>
                  <a:gd name="connsiteY729" fmla="*/ 487214 h 553192"/>
                  <a:gd name="connsiteX730" fmla="*/ 479591 w 852622"/>
                  <a:gd name="connsiteY730" fmla="*/ 489752 h 553192"/>
                  <a:gd name="connsiteX731" fmla="*/ 482129 w 852622"/>
                  <a:gd name="connsiteY731" fmla="*/ 489752 h 553192"/>
                  <a:gd name="connsiteX732" fmla="*/ 484666 w 852622"/>
                  <a:gd name="connsiteY732" fmla="*/ 492289 h 553192"/>
                  <a:gd name="connsiteX733" fmla="*/ 487204 w 852622"/>
                  <a:gd name="connsiteY733" fmla="*/ 492289 h 553192"/>
                  <a:gd name="connsiteX734" fmla="*/ 489741 w 852622"/>
                  <a:gd name="connsiteY734" fmla="*/ 494827 h 553192"/>
                  <a:gd name="connsiteX735" fmla="*/ 489741 w 852622"/>
                  <a:gd name="connsiteY735" fmla="*/ 502440 h 553192"/>
                  <a:gd name="connsiteX736" fmla="*/ 484666 w 852622"/>
                  <a:gd name="connsiteY736" fmla="*/ 502440 h 553192"/>
                  <a:gd name="connsiteX737" fmla="*/ 482129 w 852622"/>
                  <a:gd name="connsiteY737" fmla="*/ 499902 h 553192"/>
                  <a:gd name="connsiteX738" fmla="*/ 477053 w 852622"/>
                  <a:gd name="connsiteY738" fmla="*/ 497365 h 553192"/>
                  <a:gd name="connsiteX739" fmla="*/ 474515 w 852622"/>
                  <a:gd name="connsiteY739" fmla="*/ 497365 h 553192"/>
                  <a:gd name="connsiteX740" fmla="*/ 471978 w 852622"/>
                  <a:gd name="connsiteY740" fmla="*/ 499902 h 553192"/>
                  <a:gd name="connsiteX741" fmla="*/ 469440 w 852622"/>
                  <a:gd name="connsiteY741" fmla="*/ 502440 h 553192"/>
                  <a:gd name="connsiteX742" fmla="*/ 469440 w 852622"/>
                  <a:gd name="connsiteY742" fmla="*/ 504977 h 553192"/>
                  <a:gd name="connsiteX743" fmla="*/ 471978 w 852622"/>
                  <a:gd name="connsiteY743" fmla="*/ 507515 h 553192"/>
                  <a:gd name="connsiteX744" fmla="*/ 474515 w 852622"/>
                  <a:gd name="connsiteY744" fmla="*/ 512590 h 553192"/>
                  <a:gd name="connsiteX745" fmla="*/ 477053 w 852622"/>
                  <a:gd name="connsiteY745" fmla="*/ 515128 h 553192"/>
                  <a:gd name="connsiteX746" fmla="*/ 477053 w 852622"/>
                  <a:gd name="connsiteY746" fmla="*/ 522741 h 553192"/>
                  <a:gd name="connsiteX747" fmla="*/ 474515 w 852622"/>
                  <a:gd name="connsiteY747" fmla="*/ 527816 h 553192"/>
                  <a:gd name="connsiteX748" fmla="*/ 469440 w 852622"/>
                  <a:gd name="connsiteY748" fmla="*/ 527816 h 553192"/>
                  <a:gd name="connsiteX749" fmla="*/ 466903 w 852622"/>
                  <a:gd name="connsiteY749" fmla="*/ 525279 h 553192"/>
                  <a:gd name="connsiteX750" fmla="*/ 464365 w 852622"/>
                  <a:gd name="connsiteY750" fmla="*/ 525279 h 553192"/>
                  <a:gd name="connsiteX751" fmla="*/ 461827 w 852622"/>
                  <a:gd name="connsiteY751" fmla="*/ 520203 h 553192"/>
                  <a:gd name="connsiteX752" fmla="*/ 461827 w 852622"/>
                  <a:gd name="connsiteY752" fmla="*/ 515128 h 553192"/>
                  <a:gd name="connsiteX753" fmla="*/ 459290 w 852622"/>
                  <a:gd name="connsiteY753" fmla="*/ 510053 h 553192"/>
                  <a:gd name="connsiteX754" fmla="*/ 456752 w 852622"/>
                  <a:gd name="connsiteY754" fmla="*/ 507515 h 553192"/>
                  <a:gd name="connsiteX755" fmla="*/ 451677 w 852622"/>
                  <a:gd name="connsiteY755" fmla="*/ 507515 h 553192"/>
                  <a:gd name="connsiteX756" fmla="*/ 446602 w 852622"/>
                  <a:gd name="connsiteY756" fmla="*/ 510053 h 553192"/>
                  <a:gd name="connsiteX757" fmla="*/ 441526 w 852622"/>
                  <a:gd name="connsiteY757" fmla="*/ 507515 h 553192"/>
                  <a:gd name="connsiteX758" fmla="*/ 438989 w 852622"/>
                  <a:gd name="connsiteY758" fmla="*/ 504977 h 553192"/>
                  <a:gd name="connsiteX759" fmla="*/ 433914 w 852622"/>
                  <a:gd name="connsiteY759" fmla="*/ 507515 h 553192"/>
                  <a:gd name="connsiteX760" fmla="*/ 431376 w 852622"/>
                  <a:gd name="connsiteY760" fmla="*/ 510053 h 553192"/>
                  <a:gd name="connsiteX761" fmla="*/ 428838 w 852622"/>
                  <a:gd name="connsiteY761" fmla="*/ 515128 h 553192"/>
                  <a:gd name="connsiteX762" fmla="*/ 426301 w 852622"/>
                  <a:gd name="connsiteY762" fmla="*/ 522741 h 553192"/>
                  <a:gd name="connsiteX763" fmla="*/ 421225 w 852622"/>
                  <a:gd name="connsiteY763" fmla="*/ 525279 h 553192"/>
                  <a:gd name="connsiteX764" fmla="*/ 413612 w 852622"/>
                  <a:gd name="connsiteY764" fmla="*/ 525279 h 553192"/>
                  <a:gd name="connsiteX765" fmla="*/ 413612 w 852622"/>
                  <a:gd name="connsiteY765" fmla="*/ 515128 h 553192"/>
                  <a:gd name="connsiteX766" fmla="*/ 406000 w 852622"/>
                  <a:gd name="connsiteY766" fmla="*/ 515128 h 553192"/>
                  <a:gd name="connsiteX767" fmla="*/ 400924 w 852622"/>
                  <a:gd name="connsiteY767" fmla="*/ 512590 h 553192"/>
                  <a:gd name="connsiteX768" fmla="*/ 398387 w 852622"/>
                  <a:gd name="connsiteY768" fmla="*/ 512590 h 553192"/>
                  <a:gd name="connsiteX769" fmla="*/ 395849 w 852622"/>
                  <a:gd name="connsiteY769" fmla="*/ 510053 h 553192"/>
                  <a:gd name="connsiteX770" fmla="*/ 395849 w 852622"/>
                  <a:gd name="connsiteY770" fmla="*/ 504977 h 553192"/>
                  <a:gd name="connsiteX771" fmla="*/ 398387 w 852622"/>
                  <a:gd name="connsiteY771" fmla="*/ 502440 h 553192"/>
                  <a:gd name="connsiteX772" fmla="*/ 400924 w 852622"/>
                  <a:gd name="connsiteY772" fmla="*/ 499902 h 553192"/>
                  <a:gd name="connsiteX773" fmla="*/ 400924 w 852622"/>
                  <a:gd name="connsiteY773" fmla="*/ 492289 h 553192"/>
                  <a:gd name="connsiteX774" fmla="*/ 411075 w 852622"/>
                  <a:gd name="connsiteY774" fmla="*/ 492289 h 553192"/>
                  <a:gd name="connsiteX775" fmla="*/ 411075 w 852622"/>
                  <a:gd name="connsiteY775" fmla="*/ 487214 h 553192"/>
                  <a:gd name="connsiteX776" fmla="*/ 408537 w 852622"/>
                  <a:gd name="connsiteY776" fmla="*/ 484676 h 553192"/>
                  <a:gd name="connsiteX777" fmla="*/ 406000 w 852622"/>
                  <a:gd name="connsiteY777" fmla="*/ 484676 h 553192"/>
                  <a:gd name="connsiteX778" fmla="*/ 406000 w 852622"/>
                  <a:gd name="connsiteY778" fmla="*/ 482139 h 553192"/>
                  <a:gd name="connsiteX779" fmla="*/ 408537 w 852622"/>
                  <a:gd name="connsiteY779" fmla="*/ 479601 h 553192"/>
                  <a:gd name="connsiteX780" fmla="*/ 411075 w 852622"/>
                  <a:gd name="connsiteY780" fmla="*/ 477064 h 553192"/>
                  <a:gd name="connsiteX781" fmla="*/ 411075 w 852622"/>
                  <a:gd name="connsiteY781" fmla="*/ 474526 h 553192"/>
                  <a:gd name="connsiteX782" fmla="*/ 408537 w 852622"/>
                  <a:gd name="connsiteY782" fmla="*/ 474526 h 553192"/>
                  <a:gd name="connsiteX783" fmla="*/ 408537 w 852622"/>
                  <a:gd name="connsiteY783" fmla="*/ 471988 h 553192"/>
                  <a:gd name="connsiteX784" fmla="*/ 406000 w 852622"/>
                  <a:gd name="connsiteY784" fmla="*/ 474526 h 553192"/>
                  <a:gd name="connsiteX785" fmla="*/ 403462 w 852622"/>
                  <a:gd name="connsiteY785" fmla="*/ 477064 h 553192"/>
                  <a:gd name="connsiteX786" fmla="*/ 400924 w 852622"/>
                  <a:gd name="connsiteY786" fmla="*/ 479601 h 553192"/>
                  <a:gd name="connsiteX787" fmla="*/ 398387 w 852622"/>
                  <a:gd name="connsiteY787" fmla="*/ 482139 h 553192"/>
                  <a:gd name="connsiteX788" fmla="*/ 388236 w 852622"/>
                  <a:gd name="connsiteY788" fmla="*/ 482139 h 553192"/>
                  <a:gd name="connsiteX789" fmla="*/ 383161 w 852622"/>
                  <a:gd name="connsiteY789" fmla="*/ 477064 h 553192"/>
                  <a:gd name="connsiteX790" fmla="*/ 380623 w 852622"/>
                  <a:gd name="connsiteY790" fmla="*/ 474526 h 553192"/>
                  <a:gd name="connsiteX791" fmla="*/ 380623 w 852622"/>
                  <a:gd name="connsiteY791" fmla="*/ 469451 h 553192"/>
                  <a:gd name="connsiteX792" fmla="*/ 388236 w 852622"/>
                  <a:gd name="connsiteY792" fmla="*/ 469451 h 553192"/>
                  <a:gd name="connsiteX793" fmla="*/ 390774 w 852622"/>
                  <a:gd name="connsiteY793" fmla="*/ 471988 h 553192"/>
                  <a:gd name="connsiteX794" fmla="*/ 395849 w 852622"/>
                  <a:gd name="connsiteY794" fmla="*/ 471988 h 553192"/>
                  <a:gd name="connsiteX795" fmla="*/ 398387 w 852622"/>
                  <a:gd name="connsiteY795" fmla="*/ 474526 h 553192"/>
                  <a:gd name="connsiteX796" fmla="*/ 400924 w 852622"/>
                  <a:gd name="connsiteY796" fmla="*/ 474526 h 553192"/>
                  <a:gd name="connsiteX797" fmla="*/ 403462 w 852622"/>
                  <a:gd name="connsiteY797" fmla="*/ 471988 h 553192"/>
                  <a:gd name="connsiteX798" fmla="*/ 403462 w 852622"/>
                  <a:gd name="connsiteY798" fmla="*/ 466913 h 553192"/>
                  <a:gd name="connsiteX799" fmla="*/ 400924 w 852622"/>
                  <a:gd name="connsiteY799" fmla="*/ 464375 h 553192"/>
                  <a:gd name="connsiteX800" fmla="*/ 398387 w 852622"/>
                  <a:gd name="connsiteY800" fmla="*/ 466913 h 553192"/>
                  <a:gd name="connsiteX801" fmla="*/ 393312 w 852622"/>
                  <a:gd name="connsiteY801" fmla="*/ 466913 h 553192"/>
                  <a:gd name="connsiteX802" fmla="*/ 388236 w 852622"/>
                  <a:gd name="connsiteY802" fmla="*/ 464375 h 553192"/>
                  <a:gd name="connsiteX803" fmla="*/ 385698 w 852622"/>
                  <a:gd name="connsiteY803" fmla="*/ 464375 h 553192"/>
                  <a:gd name="connsiteX804" fmla="*/ 380623 w 852622"/>
                  <a:gd name="connsiteY804" fmla="*/ 461838 h 553192"/>
                  <a:gd name="connsiteX805" fmla="*/ 378086 w 852622"/>
                  <a:gd name="connsiteY805" fmla="*/ 459300 h 553192"/>
                  <a:gd name="connsiteX806" fmla="*/ 375548 w 852622"/>
                  <a:gd name="connsiteY806" fmla="*/ 456762 h 553192"/>
                  <a:gd name="connsiteX807" fmla="*/ 373010 w 852622"/>
                  <a:gd name="connsiteY807" fmla="*/ 454225 h 553192"/>
                  <a:gd name="connsiteX808" fmla="*/ 357785 w 852622"/>
                  <a:gd name="connsiteY808" fmla="*/ 454225 h 553192"/>
                  <a:gd name="connsiteX809" fmla="*/ 360322 w 852622"/>
                  <a:gd name="connsiteY809" fmla="*/ 451687 h 553192"/>
                  <a:gd name="connsiteX810" fmla="*/ 360322 w 852622"/>
                  <a:gd name="connsiteY810" fmla="*/ 449150 h 553192"/>
                  <a:gd name="connsiteX811" fmla="*/ 357785 w 852622"/>
                  <a:gd name="connsiteY811" fmla="*/ 449150 h 553192"/>
                  <a:gd name="connsiteX812" fmla="*/ 355247 w 852622"/>
                  <a:gd name="connsiteY812" fmla="*/ 446612 h 553192"/>
                  <a:gd name="connsiteX813" fmla="*/ 355247 w 852622"/>
                  <a:gd name="connsiteY813" fmla="*/ 438999 h 553192"/>
                  <a:gd name="connsiteX814" fmla="*/ 352709 w 852622"/>
                  <a:gd name="connsiteY814" fmla="*/ 436462 h 553192"/>
                  <a:gd name="connsiteX815" fmla="*/ 347634 w 852622"/>
                  <a:gd name="connsiteY815" fmla="*/ 436462 h 553192"/>
                  <a:gd name="connsiteX816" fmla="*/ 345096 w 852622"/>
                  <a:gd name="connsiteY816" fmla="*/ 438999 h 553192"/>
                  <a:gd name="connsiteX817" fmla="*/ 345096 w 852622"/>
                  <a:gd name="connsiteY817" fmla="*/ 446612 h 553192"/>
                  <a:gd name="connsiteX818" fmla="*/ 347634 w 852622"/>
                  <a:gd name="connsiteY818" fmla="*/ 449150 h 553192"/>
                  <a:gd name="connsiteX819" fmla="*/ 350172 w 852622"/>
                  <a:gd name="connsiteY819" fmla="*/ 449150 h 553192"/>
                  <a:gd name="connsiteX820" fmla="*/ 347634 w 852622"/>
                  <a:gd name="connsiteY820" fmla="*/ 451687 h 553192"/>
                  <a:gd name="connsiteX821" fmla="*/ 347634 w 852622"/>
                  <a:gd name="connsiteY821" fmla="*/ 454225 h 553192"/>
                  <a:gd name="connsiteX822" fmla="*/ 345096 w 852622"/>
                  <a:gd name="connsiteY822" fmla="*/ 456762 h 553192"/>
                  <a:gd name="connsiteX823" fmla="*/ 340021 w 852622"/>
                  <a:gd name="connsiteY823" fmla="*/ 454225 h 553192"/>
                  <a:gd name="connsiteX824" fmla="*/ 337484 w 852622"/>
                  <a:gd name="connsiteY824" fmla="*/ 454225 h 553192"/>
                  <a:gd name="connsiteX825" fmla="*/ 334946 w 852622"/>
                  <a:gd name="connsiteY825" fmla="*/ 451687 h 553192"/>
                  <a:gd name="connsiteX826" fmla="*/ 334946 w 852622"/>
                  <a:gd name="connsiteY826" fmla="*/ 444074 h 553192"/>
                  <a:gd name="connsiteX827" fmla="*/ 337484 w 852622"/>
                  <a:gd name="connsiteY827" fmla="*/ 441537 h 553192"/>
                  <a:gd name="connsiteX828" fmla="*/ 337484 w 852622"/>
                  <a:gd name="connsiteY828" fmla="*/ 433924 h 553192"/>
                  <a:gd name="connsiteX829" fmla="*/ 334946 w 852622"/>
                  <a:gd name="connsiteY829" fmla="*/ 431386 h 553192"/>
                  <a:gd name="connsiteX830" fmla="*/ 332408 w 852622"/>
                  <a:gd name="connsiteY830" fmla="*/ 428849 h 553192"/>
                  <a:gd name="connsiteX831" fmla="*/ 327333 w 852622"/>
                  <a:gd name="connsiteY831" fmla="*/ 426311 h 553192"/>
                  <a:gd name="connsiteX832" fmla="*/ 322258 w 852622"/>
                  <a:gd name="connsiteY832" fmla="*/ 423773 h 553192"/>
                  <a:gd name="connsiteX833" fmla="*/ 319720 w 852622"/>
                  <a:gd name="connsiteY833" fmla="*/ 423773 h 553192"/>
                  <a:gd name="connsiteX834" fmla="*/ 319720 w 852622"/>
                  <a:gd name="connsiteY834" fmla="*/ 418698 h 553192"/>
                  <a:gd name="connsiteX835" fmla="*/ 317183 w 852622"/>
                  <a:gd name="connsiteY835" fmla="*/ 416160 h 553192"/>
                  <a:gd name="connsiteX836" fmla="*/ 314645 w 852622"/>
                  <a:gd name="connsiteY836" fmla="*/ 416160 h 553192"/>
                  <a:gd name="connsiteX837" fmla="*/ 312107 w 852622"/>
                  <a:gd name="connsiteY837" fmla="*/ 418698 h 553192"/>
                  <a:gd name="connsiteX838" fmla="*/ 304495 w 852622"/>
                  <a:gd name="connsiteY838" fmla="*/ 418698 h 553192"/>
                  <a:gd name="connsiteX839" fmla="*/ 304495 w 852622"/>
                  <a:gd name="connsiteY839" fmla="*/ 411085 h 553192"/>
                  <a:gd name="connsiteX840" fmla="*/ 307032 w 852622"/>
                  <a:gd name="connsiteY840" fmla="*/ 408548 h 553192"/>
                  <a:gd name="connsiteX841" fmla="*/ 304495 w 852622"/>
                  <a:gd name="connsiteY841" fmla="*/ 406010 h 553192"/>
                  <a:gd name="connsiteX842" fmla="*/ 301957 w 852622"/>
                  <a:gd name="connsiteY842" fmla="*/ 403472 h 553192"/>
                  <a:gd name="connsiteX843" fmla="*/ 299419 w 852622"/>
                  <a:gd name="connsiteY843" fmla="*/ 403472 h 553192"/>
                  <a:gd name="connsiteX844" fmla="*/ 294344 w 852622"/>
                  <a:gd name="connsiteY844" fmla="*/ 406010 h 553192"/>
                  <a:gd name="connsiteX845" fmla="*/ 291807 w 852622"/>
                  <a:gd name="connsiteY845" fmla="*/ 408548 h 553192"/>
                  <a:gd name="connsiteX846" fmla="*/ 289269 w 852622"/>
                  <a:gd name="connsiteY846" fmla="*/ 411085 h 553192"/>
                  <a:gd name="connsiteX847" fmla="*/ 284193 w 852622"/>
                  <a:gd name="connsiteY847" fmla="*/ 408548 h 553192"/>
                  <a:gd name="connsiteX848" fmla="*/ 281656 w 852622"/>
                  <a:gd name="connsiteY848" fmla="*/ 408548 h 553192"/>
                  <a:gd name="connsiteX849" fmla="*/ 279118 w 852622"/>
                  <a:gd name="connsiteY849" fmla="*/ 406010 h 553192"/>
                  <a:gd name="connsiteX850" fmla="*/ 279118 w 852622"/>
                  <a:gd name="connsiteY850" fmla="*/ 408548 h 553192"/>
                  <a:gd name="connsiteX851" fmla="*/ 276581 w 852622"/>
                  <a:gd name="connsiteY851" fmla="*/ 408548 h 553192"/>
                  <a:gd name="connsiteX852" fmla="*/ 276581 w 852622"/>
                  <a:gd name="connsiteY852" fmla="*/ 418698 h 553192"/>
                  <a:gd name="connsiteX853" fmla="*/ 274043 w 852622"/>
                  <a:gd name="connsiteY853" fmla="*/ 421236 h 553192"/>
                  <a:gd name="connsiteX854" fmla="*/ 271505 w 852622"/>
                  <a:gd name="connsiteY854" fmla="*/ 423773 h 553192"/>
                  <a:gd name="connsiteX855" fmla="*/ 271505 w 852622"/>
                  <a:gd name="connsiteY855" fmla="*/ 436462 h 553192"/>
                  <a:gd name="connsiteX856" fmla="*/ 268968 w 852622"/>
                  <a:gd name="connsiteY856" fmla="*/ 438999 h 553192"/>
                  <a:gd name="connsiteX857" fmla="*/ 266430 w 852622"/>
                  <a:gd name="connsiteY857" fmla="*/ 441537 h 553192"/>
                  <a:gd name="connsiteX858" fmla="*/ 266430 w 852622"/>
                  <a:gd name="connsiteY858" fmla="*/ 444074 h 553192"/>
                  <a:gd name="connsiteX859" fmla="*/ 268968 w 852622"/>
                  <a:gd name="connsiteY859" fmla="*/ 446612 h 553192"/>
                  <a:gd name="connsiteX860" fmla="*/ 268968 w 852622"/>
                  <a:gd name="connsiteY860" fmla="*/ 449150 h 553192"/>
                  <a:gd name="connsiteX861" fmla="*/ 266430 w 852622"/>
                  <a:gd name="connsiteY861" fmla="*/ 449150 h 553192"/>
                  <a:gd name="connsiteX862" fmla="*/ 266430 w 852622"/>
                  <a:gd name="connsiteY862" fmla="*/ 451687 h 553192"/>
                  <a:gd name="connsiteX863" fmla="*/ 261355 w 852622"/>
                  <a:gd name="connsiteY863" fmla="*/ 451687 h 553192"/>
                  <a:gd name="connsiteX864" fmla="*/ 261355 w 852622"/>
                  <a:gd name="connsiteY864" fmla="*/ 454225 h 553192"/>
                  <a:gd name="connsiteX865" fmla="*/ 258817 w 852622"/>
                  <a:gd name="connsiteY865" fmla="*/ 456762 h 553192"/>
                  <a:gd name="connsiteX866" fmla="*/ 258817 w 852622"/>
                  <a:gd name="connsiteY866" fmla="*/ 459300 h 553192"/>
                  <a:gd name="connsiteX867" fmla="*/ 261355 w 852622"/>
                  <a:gd name="connsiteY867" fmla="*/ 459300 h 553192"/>
                  <a:gd name="connsiteX868" fmla="*/ 263892 w 852622"/>
                  <a:gd name="connsiteY868" fmla="*/ 461838 h 553192"/>
                  <a:gd name="connsiteX869" fmla="*/ 263892 w 852622"/>
                  <a:gd name="connsiteY869" fmla="*/ 471988 h 553192"/>
                  <a:gd name="connsiteX870" fmla="*/ 258817 w 852622"/>
                  <a:gd name="connsiteY870" fmla="*/ 474526 h 553192"/>
                  <a:gd name="connsiteX871" fmla="*/ 253742 w 852622"/>
                  <a:gd name="connsiteY871" fmla="*/ 477064 h 553192"/>
                  <a:gd name="connsiteX872" fmla="*/ 248667 w 852622"/>
                  <a:gd name="connsiteY872" fmla="*/ 477064 h 553192"/>
                  <a:gd name="connsiteX873" fmla="*/ 246129 w 852622"/>
                  <a:gd name="connsiteY873" fmla="*/ 471988 h 553192"/>
                  <a:gd name="connsiteX874" fmla="*/ 243591 w 852622"/>
                  <a:gd name="connsiteY874" fmla="*/ 469451 h 553192"/>
                  <a:gd name="connsiteX875" fmla="*/ 238516 w 852622"/>
                  <a:gd name="connsiteY875" fmla="*/ 466913 h 553192"/>
                  <a:gd name="connsiteX876" fmla="*/ 235978 w 852622"/>
                  <a:gd name="connsiteY876" fmla="*/ 466913 h 553192"/>
                  <a:gd name="connsiteX877" fmla="*/ 233441 w 852622"/>
                  <a:gd name="connsiteY877" fmla="*/ 469451 h 553192"/>
                  <a:gd name="connsiteX878" fmla="*/ 233441 w 852622"/>
                  <a:gd name="connsiteY878" fmla="*/ 477064 h 553192"/>
                  <a:gd name="connsiteX879" fmla="*/ 235978 w 852622"/>
                  <a:gd name="connsiteY879" fmla="*/ 479601 h 553192"/>
                  <a:gd name="connsiteX880" fmla="*/ 238516 w 852622"/>
                  <a:gd name="connsiteY880" fmla="*/ 482139 h 553192"/>
                  <a:gd name="connsiteX881" fmla="*/ 238516 w 852622"/>
                  <a:gd name="connsiteY881" fmla="*/ 487214 h 553192"/>
                  <a:gd name="connsiteX882" fmla="*/ 235978 w 852622"/>
                  <a:gd name="connsiteY882" fmla="*/ 489752 h 553192"/>
                  <a:gd name="connsiteX883" fmla="*/ 230903 w 852622"/>
                  <a:gd name="connsiteY883" fmla="*/ 489752 h 553192"/>
                  <a:gd name="connsiteX884" fmla="*/ 233441 w 852622"/>
                  <a:gd name="connsiteY884" fmla="*/ 487214 h 553192"/>
                  <a:gd name="connsiteX885" fmla="*/ 233441 w 852622"/>
                  <a:gd name="connsiteY885" fmla="*/ 482139 h 553192"/>
                  <a:gd name="connsiteX886" fmla="*/ 228366 w 852622"/>
                  <a:gd name="connsiteY886" fmla="*/ 482139 h 553192"/>
                  <a:gd name="connsiteX887" fmla="*/ 225828 w 852622"/>
                  <a:gd name="connsiteY887" fmla="*/ 484676 h 553192"/>
                  <a:gd name="connsiteX888" fmla="*/ 220753 w 852622"/>
                  <a:gd name="connsiteY888" fmla="*/ 484676 h 553192"/>
                  <a:gd name="connsiteX889" fmla="*/ 218215 w 852622"/>
                  <a:gd name="connsiteY889" fmla="*/ 487214 h 553192"/>
                  <a:gd name="connsiteX890" fmla="*/ 215678 w 852622"/>
                  <a:gd name="connsiteY890" fmla="*/ 489752 h 553192"/>
                  <a:gd name="connsiteX891" fmla="*/ 213140 w 852622"/>
                  <a:gd name="connsiteY891" fmla="*/ 489752 h 553192"/>
                  <a:gd name="connsiteX892" fmla="*/ 210602 w 852622"/>
                  <a:gd name="connsiteY892" fmla="*/ 487214 h 553192"/>
                  <a:gd name="connsiteX893" fmla="*/ 210602 w 852622"/>
                  <a:gd name="connsiteY893" fmla="*/ 484676 h 553192"/>
                  <a:gd name="connsiteX894" fmla="*/ 202990 w 852622"/>
                  <a:gd name="connsiteY894" fmla="*/ 484676 h 553192"/>
                  <a:gd name="connsiteX895" fmla="*/ 202990 w 852622"/>
                  <a:gd name="connsiteY895" fmla="*/ 487214 h 553192"/>
                  <a:gd name="connsiteX896" fmla="*/ 197914 w 852622"/>
                  <a:gd name="connsiteY896" fmla="*/ 489752 h 553192"/>
                  <a:gd name="connsiteX897" fmla="*/ 195376 w 852622"/>
                  <a:gd name="connsiteY897" fmla="*/ 489752 h 553192"/>
                  <a:gd name="connsiteX898" fmla="*/ 192839 w 852622"/>
                  <a:gd name="connsiteY898" fmla="*/ 494827 h 553192"/>
                  <a:gd name="connsiteX899" fmla="*/ 190301 w 852622"/>
                  <a:gd name="connsiteY899" fmla="*/ 497365 h 553192"/>
                  <a:gd name="connsiteX900" fmla="*/ 187764 w 852622"/>
                  <a:gd name="connsiteY900" fmla="*/ 499902 h 553192"/>
                  <a:gd name="connsiteX901" fmla="*/ 185226 w 852622"/>
                  <a:gd name="connsiteY901" fmla="*/ 499902 h 553192"/>
                  <a:gd name="connsiteX902" fmla="*/ 182688 w 852622"/>
                  <a:gd name="connsiteY902" fmla="*/ 497365 h 553192"/>
                  <a:gd name="connsiteX903" fmla="*/ 182688 w 852622"/>
                  <a:gd name="connsiteY903" fmla="*/ 494827 h 553192"/>
                  <a:gd name="connsiteX904" fmla="*/ 185226 w 852622"/>
                  <a:gd name="connsiteY904" fmla="*/ 492289 h 553192"/>
                  <a:gd name="connsiteX905" fmla="*/ 185226 w 852622"/>
                  <a:gd name="connsiteY905" fmla="*/ 482139 h 553192"/>
                  <a:gd name="connsiteX906" fmla="*/ 172538 w 852622"/>
                  <a:gd name="connsiteY906" fmla="*/ 482139 h 553192"/>
                  <a:gd name="connsiteX907" fmla="*/ 172538 w 852622"/>
                  <a:gd name="connsiteY907" fmla="*/ 492289 h 553192"/>
                  <a:gd name="connsiteX908" fmla="*/ 175076 w 852622"/>
                  <a:gd name="connsiteY908" fmla="*/ 494827 h 553192"/>
                  <a:gd name="connsiteX909" fmla="*/ 175076 w 852622"/>
                  <a:gd name="connsiteY909" fmla="*/ 502440 h 553192"/>
                  <a:gd name="connsiteX910" fmla="*/ 172538 w 852622"/>
                  <a:gd name="connsiteY910" fmla="*/ 502440 h 553192"/>
                  <a:gd name="connsiteX911" fmla="*/ 172538 w 852622"/>
                  <a:gd name="connsiteY911" fmla="*/ 504977 h 553192"/>
                  <a:gd name="connsiteX912" fmla="*/ 162387 w 852622"/>
                  <a:gd name="connsiteY912" fmla="*/ 504977 h 553192"/>
                  <a:gd name="connsiteX913" fmla="*/ 159850 w 852622"/>
                  <a:gd name="connsiteY913" fmla="*/ 502440 h 553192"/>
                  <a:gd name="connsiteX914" fmla="*/ 157312 w 852622"/>
                  <a:gd name="connsiteY914" fmla="*/ 499902 h 553192"/>
                  <a:gd name="connsiteX915" fmla="*/ 154774 w 852622"/>
                  <a:gd name="connsiteY915" fmla="*/ 497365 h 553192"/>
                  <a:gd name="connsiteX916" fmla="*/ 152237 w 852622"/>
                  <a:gd name="connsiteY916" fmla="*/ 494827 h 553192"/>
                  <a:gd name="connsiteX917" fmla="*/ 149699 w 852622"/>
                  <a:gd name="connsiteY917" fmla="*/ 492289 h 553192"/>
                  <a:gd name="connsiteX918" fmla="*/ 144624 w 852622"/>
                  <a:gd name="connsiteY918" fmla="*/ 489752 h 553192"/>
                  <a:gd name="connsiteX919" fmla="*/ 144624 w 852622"/>
                  <a:gd name="connsiteY919" fmla="*/ 484676 h 553192"/>
                  <a:gd name="connsiteX920" fmla="*/ 147162 w 852622"/>
                  <a:gd name="connsiteY920" fmla="*/ 482139 h 553192"/>
                  <a:gd name="connsiteX921" fmla="*/ 149699 w 852622"/>
                  <a:gd name="connsiteY921" fmla="*/ 479601 h 553192"/>
                  <a:gd name="connsiteX922" fmla="*/ 144624 w 852622"/>
                  <a:gd name="connsiteY922" fmla="*/ 479601 h 553192"/>
                  <a:gd name="connsiteX923" fmla="*/ 142086 w 852622"/>
                  <a:gd name="connsiteY923" fmla="*/ 482139 h 553192"/>
                  <a:gd name="connsiteX924" fmla="*/ 134473 w 852622"/>
                  <a:gd name="connsiteY924" fmla="*/ 482139 h 553192"/>
                  <a:gd name="connsiteX925" fmla="*/ 131936 w 852622"/>
                  <a:gd name="connsiteY925" fmla="*/ 479601 h 553192"/>
                  <a:gd name="connsiteX926" fmla="*/ 131936 w 852622"/>
                  <a:gd name="connsiteY926" fmla="*/ 469451 h 553192"/>
                  <a:gd name="connsiteX927" fmla="*/ 129398 w 852622"/>
                  <a:gd name="connsiteY927" fmla="*/ 469451 h 553192"/>
                  <a:gd name="connsiteX928" fmla="*/ 126861 w 852622"/>
                  <a:gd name="connsiteY928" fmla="*/ 466913 h 553192"/>
                  <a:gd name="connsiteX929" fmla="*/ 121785 w 852622"/>
                  <a:gd name="connsiteY929" fmla="*/ 466913 h 553192"/>
                  <a:gd name="connsiteX930" fmla="*/ 121785 w 852622"/>
                  <a:gd name="connsiteY930" fmla="*/ 469451 h 553192"/>
                  <a:gd name="connsiteX931" fmla="*/ 119247 w 852622"/>
                  <a:gd name="connsiteY931" fmla="*/ 471988 h 553192"/>
                  <a:gd name="connsiteX932" fmla="*/ 116710 w 852622"/>
                  <a:gd name="connsiteY932" fmla="*/ 474526 h 553192"/>
                  <a:gd name="connsiteX933" fmla="*/ 119247 w 852622"/>
                  <a:gd name="connsiteY933" fmla="*/ 477064 h 553192"/>
                  <a:gd name="connsiteX934" fmla="*/ 119247 w 852622"/>
                  <a:gd name="connsiteY934" fmla="*/ 479601 h 553192"/>
                  <a:gd name="connsiteX935" fmla="*/ 121785 w 852622"/>
                  <a:gd name="connsiteY935" fmla="*/ 482139 h 553192"/>
                  <a:gd name="connsiteX936" fmla="*/ 124323 w 852622"/>
                  <a:gd name="connsiteY936" fmla="*/ 482139 h 553192"/>
                  <a:gd name="connsiteX937" fmla="*/ 124323 w 852622"/>
                  <a:gd name="connsiteY937" fmla="*/ 487214 h 553192"/>
                  <a:gd name="connsiteX938" fmla="*/ 121785 w 852622"/>
                  <a:gd name="connsiteY938" fmla="*/ 489752 h 553192"/>
                  <a:gd name="connsiteX939" fmla="*/ 121785 w 852622"/>
                  <a:gd name="connsiteY939" fmla="*/ 487214 h 553192"/>
                  <a:gd name="connsiteX940" fmla="*/ 116710 w 852622"/>
                  <a:gd name="connsiteY940" fmla="*/ 487214 h 553192"/>
                  <a:gd name="connsiteX941" fmla="*/ 111635 w 852622"/>
                  <a:gd name="connsiteY941" fmla="*/ 484676 h 553192"/>
                  <a:gd name="connsiteX942" fmla="*/ 104022 w 852622"/>
                  <a:gd name="connsiteY942" fmla="*/ 484676 h 553192"/>
                  <a:gd name="connsiteX943" fmla="*/ 104022 w 852622"/>
                  <a:gd name="connsiteY943" fmla="*/ 482139 h 553192"/>
                  <a:gd name="connsiteX944" fmla="*/ 101484 w 852622"/>
                  <a:gd name="connsiteY944" fmla="*/ 479601 h 553192"/>
                  <a:gd name="connsiteX945" fmla="*/ 101484 w 852622"/>
                  <a:gd name="connsiteY945" fmla="*/ 477064 h 553192"/>
                  <a:gd name="connsiteX946" fmla="*/ 98947 w 852622"/>
                  <a:gd name="connsiteY946" fmla="*/ 474526 h 553192"/>
                  <a:gd name="connsiteX947" fmla="*/ 93871 w 852622"/>
                  <a:gd name="connsiteY947" fmla="*/ 474526 h 553192"/>
                  <a:gd name="connsiteX948" fmla="*/ 93871 w 852622"/>
                  <a:gd name="connsiteY948" fmla="*/ 477064 h 553192"/>
                  <a:gd name="connsiteX949" fmla="*/ 91333 w 852622"/>
                  <a:gd name="connsiteY949" fmla="*/ 479601 h 553192"/>
                  <a:gd name="connsiteX950" fmla="*/ 93871 w 852622"/>
                  <a:gd name="connsiteY950" fmla="*/ 482139 h 553192"/>
                  <a:gd name="connsiteX951" fmla="*/ 93871 w 852622"/>
                  <a:gd name="connsiteY951" fmla="*/ 484676 h 553192"/>
                  <a:gd name="connsiteX952" fmla="*/ 96409 w 852622"/>
                  <a:gd name="connsiteY952" fmla="*/ 487214 h 553192"/>
                  <a:gd name="connsiteX953" fmla="*/ 93871 w 852622"/>
                  <a:gd name="connsiteY953" fmla="*/ 489752 h 553192"/>
                  <a:gd name="connsiteX954" fmla="*/ 91333 w 852622"/>
                  <a:gd name="connsiteY954" fmla="*/ 492289 h 553192"/>
                  <a:gd name="connsiteX955" fmla="*/ 83721 w 852622"/>
                  <a:gd name="connsiteY955" fmla="*/ 492289 h 553192"/>
                  <a:gd name="connsiteX956" fmla="*/ 83721 w 852622"/>
                  <a:gd name="connsiteY956" fmla="*/ 489752 h 553192"/>
                  <a:gd name="connsiteX957" fmla="*/ 81183 w 852622"/>
                  <a:gd name="connsiteY957" fmla="*/ 487214 h 553192"/>
                  <a:gd name="connsiteX958" fmla="*/ 81183 w 852622"/>
                  <a:gd name="connsiteY958" fmla="*/ 479601 h 553192"/>
                  <a:gd name="connsiteX959" fmla="*/ 48205 w 852622"/>
                  <a:gd name="connsiteY959" fmla="*/ 327386 h 553192"/>
                  <a:gd name="connsiteX960" fmla="*/ 0 w 852622"/>
                  <a:gd name="connsiteY960" fmla="*/ 324848 h 553192"/>
                  <a:gd name="connsiteX961" fmla="*/ 2538 w 852622"/>
                  <a:gd name="connsiteY961" fmla="*/ 322310 h 553192"/>
                  <a:gd name="connsiteX962" fmla="*/ 10151 w 852622"/>
                  <a:gd name="connsiteY962" fmla="*/ 317235 h 553192"/>
                  <a:gd name="connsiteX963" fmla="*/ 25376 w 852622"/>
                  <a:gd name="connsiteY963" fmla="*/ 317235 h 553192"/>
                  <a:gd name="connsiteX964" fmla="*/ 30452 w 852622"/>
                  <a:gd name="connsiteY964" fmla="*/ 319773 h 553192"/>
                  <a:gd name="connsiteX965" fmla="*/ 43140 w 852622"/>
                  <a:gd name="connsiteY965" fmla="*/ 319773 h 553192"/>
                  <a:gd name="connsiteX966" fmla="*/ 48215 w 852622"/>
                  <a:gd name="connsiteY966" fmla="*/ 317235 h 553192"/>
                  <a:gd name="connsiteX967" fmla="*/ 53290 w 852622"/>
                  <a:gd name="connsiteY967" fmla="*/ 314698 h 553192"/>
                  <a:gd name="connsiteX968" fmla="*/ 55828 w 852622"/>
                  <a:gd name="connsiteY968" fmla="*/ 312160 h 553192"/>
                  <a:gd name="connsiteX969" fmla="*/ 60903 w 852622"/>
                  <a:gd name="connsiteY969" fmla="*/ 312160 h 553192"/>
                  <a:gd name="connsiteX970" fmla="*/ 68516 w 852622"/>
                  <a:gd name="connsiteY970" fmla="*/ 309622 h 553192"/>
                  <a:gd name="connsiteX971" fmla="*/ 73592 w 852622"/>
                  <a:gd name="connsiteY971" fmla="*/ 307085 h 553192"/>
                  <a:gd name="connsiteX972" fmla="*/ 78667 w 852622"/>
                  <a:gd name="connsiteY972" fmla="*/ 302009 h 553192"/>
                  <a:gd name="connsiteX973" fmla="*/ 83742 w 852622"/>
                  <a:gd name="connsiteY973" fmla="*/ 299472 h 553192"/>
                  <a:gd name="connsiteX974" fmla="*/ 86280 w 852622"/>
                  <a:gd name="connsiteY974" fmla="*/ 296934 h 553192"/>
                  <a:gd name="connsiteX975" fmla="*/ 88817 w 852622"/>
                  <a:gd name="connsiteY975" fmla="*/ 291859 h 553192"/>
                  <a:gd name="connsiteX976" fmla="*/ 96430 w 852622"/>
                  <a:gd name="connsiteY976" fmla="*/ 286784 h 553192"/>
                  <a:gd name="connsiteX977" fmla="*/ 101505 w 852622"/>
                  <a:gd name="connsiteY977" fmla="*/ 284246 h 553192"/>
                  <a:gd name="connsiteX978" fmla="*/ 106581 w 852622"/>
                  <a:gd name="connsiteY978" fmla="*/ 281708 h 553192"/>
                  <a:gd name="connsiteX979" fmla="*/ 111656 w 852622"/>
                  <a:gd name="connsiteY979" fmla="*/ 281708 h 553192"/>
                  <a:gd name="connsiteX980" fmla="*/ 114193 w 852622"/>
                  <a:gd name="connsiteY980" fmla="*/ 279171 h 553192"/>
                  <a:gd name="connsiteX981" fmla="*/ 116731 w 852622"/>
                  <a:gd name="connsiteY981" fmla="*/ 276633 h 553192"/>
                  <a:gd name="connsiteX982" fmla="*/ 121806 w 852622"/>
                  <a:gd name="connsiteY982" fmla="*/ 276633 h 553192"/>
                  <a:gd name="connsiteX983" fmla="*/ 124344 w 852622"/>
                  <a:gd name="connsiteY983" fmla="*/ 274096 h 553192"/>
                  <a:gd name="connsiteX984" fmla="*/ 124344 w 852622"/>
                  <a:gd name="connsiteY984" fmla="*/ 271558 h 553192"/>
                  <a:gd name="connsiteX985" fmla="*/ 126882 w 852622"/>
                  <a:gd name="connsiteY985" fmla="*/ 266483 h 553192"/>
                  <a:gd name="connsiteX986" fmla="*/ 126882 w 852622"/>
                  <a:gd name="connsiteY986" fmla="*/ 248719 h 553192"/>
                  <a:gd name="connsiteX987" fmla="*/ 129419 w 852622"/>
                  <a:gd name="connsiteY987" fmla="*/ 243644 h 553192"/>
                  <a:gd name="connsiteX988" fmla="*/ 134495 w 852622"/>
                  <a:gd name="connsiteY988" fmla="*/ 236031 h 553192"/>
                  <a:gd name="connsiteX989" fmla="*/ 139570 w 852622"/>
                  <a:gd name="connsiteY989" fmla="*/ 230956 h 553192"/>
                  <a:gd name="connsiteX990" fmla="*/ 147183 w 852622"/>
                  <a:gd name="connsiteY990" fmla="*/ 225881 h 553192"/>
                  <a:gd name="connsiteX991" fmla="*/ 159871 w 852622"/>
                  <a:gd name="connsiteY991" fmla="*/ 215730 h 553192"/>
                  <a:gd name="connsiteX992" fmla="*/ 167484 w 852622"/>
                  <a:gd name="connsiteY992" fmla="*/ 210655 h 553192"/>
                  <a:gd name="connsiteX993" fmla="*/ 177634 w 852622"/>
                  <a:gd name="connsiteY993" fmla="*/ 205580 h 553192"/>
                  <a:gd name="connsiteX994" fmla="*/ 187785 w 852622"/>
                  <a:gd name="connsiteY994" fmla="*/ 203042 h 553192"/>
                  <a:gd name="connsiteX995" fmla="*/ 195398 w 852622"/>
                  <a:gd name="connsiteY995" fmla="*/ 203042 h 553192"/>
                  <a:gd name="connsiteX996" fmla="*/ 200473 w 852622"/>
                  <a:gd name="connsiteY996" fmla="*/ 200504 h 553192"/>
                  <a:gd name="connsiteX997" fmla="*/ 215699 w 852622"/>
                  <a:gd name="connsiteY997" fmla="*/ 200504 h 553192"/>
                  <a:gd name="connsiteX998" fmla="*/ 218236 w 852622"/>
                  <a:gd name="connsiteY998" fmla="*/ 197967 h 553192"/>
                  <a:gd name="connsiteX999" fmla="*/ 218236 w 852622"/>
                  <a:gd name="connsiteY999" fmla="*/ 190354 h 553192"/>
                  <a:gd name="connsiteX1000" fmla="*/ 220774 w 852622"/>
                  <a:gd name="connsiteY1000" fmla="*/ 185279 h 553192"/>
                  <a:gd name="connsiteX1001" fmla="*/ 225849 w 852622"/>
                  <a:gd name="connsiteY1001" fmla="*/ 182741 h 553192"/>
                  <a:gd name="connsiteX1002" fmla="*/ 228387 w 852622"/>
                  <a:gd name="connsiteY1002" fmla="*/ 177666 h 553192"/>
                  <a:gd name="connsiteX1003" fmla="*/ 233462 w 852622"/>
                  <a:gd name="connsiteY1003" fmla="*/ 172590 h 553192"/>
                  <a:gd name="connsiteX1004" fmla="*/ 238537 w 852622"/>
                  <a:gd name="connsiteY1004" fmla="*/ 162440 h 553192"/>
                  <a:gd name="connsiteX1005" fmla="*/ 238537 w 852622"/>
                  <a:gd name="connsiteY1005" fmla="*/ 157365 h 553192"/>
                  <a:gd name="connsiteX1006" fmla="*/ 241075 w 852622"/>
                  <a:gd name="connsiteY1006" fmla="*/ 149752 h 553192"/>
                  <a:gd name="connsiteX1007" fmla="*/ 243612 w 852622"/>
                  <a:gd name="connsiteY1007" fmla="*/ 147214 h 553192"/>
                  <a:gd name="connsiteX1008" fmla="*/ 248688 w 852622"/>
                  <a:gd name="connsiteY1008" fmla="*/ 142139 h 553192"/>
                  <a:gd name="connsiteX1009" fmla="*/ 251226 w 852622"/>
                  <a:gd name="connsiteY1009" fmla="*/ 139601 h 553192"/>
                  <a:gd name="connsiteX1010" fmla="*/ 253763 w 852622"/>
                  <a:gd name="connsiteY1010" fmla="*/ 137064 h 553192"/>
                  <a:gd name="connsiteX1011" fmla="*/ 256301 w 852622"/>
                  <a:gd name="connsiteY1011" fmla="*/ 134526 h 553192"/>
                  <a:gd name="connsiteX1012" fmla="*/ 258838 w 852622"/>
                  <a:gd name="connsiteY1012" fmla="*/ 131988 h 553192"/>
                  <a:gd name="connsiteX1013" fmla="*/ 261376 w 852622"/>
                  <a:gd name="connsiteY1013" fmla="*/ 129451 h 553192"/>
                  <a:gd name="connsiteX1014" fmla="*/ 261376 w 852622"/>
                  <a:gd name="connsiteY1014" fmla="*/ 124376 h 553192"/>
                  <a:gd name="connsiteX1015" fmla="*/ 258838 w 852622"/>
                  <a:gd name="connsiteY1015" fmla="*/ 119300 h 553192"/>
                  <a:gd name="connsiteX1016" fmla="*/ 256301 w 852622"/>
                  <a:gd name="connsiteY1016" fmla="*/ 116763 h 553192"/>
                  <a:gd name="connsiteX1017" fmla="*/ 256301 w 852622"/>
                  <a:gd name="connsiteY1017" fmla="*/ 114225 h 553192"/>
                  <a:gd name="connsiteX1018" fmla="*/ 258838 w 852622"/>
                  <a:gd name="connsiteY1018" fmla="*/ 109150 h 553192"/>
                  <a:gd name="connsiteX1019" fmla="*/ 258838 w 852622"/>
                  <a:gd name="connsiteY1019" fmla="*/ 109150 h 553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</a:cxnLst>
                <a:rect l="l" t="t" r="r" b="b"/>
                <a:pathLst>
                  <a:path w="852622" h="553192">
                    <a:moveTo>
                      <a:pt x="258828" y="109118"/>
                    </a:moveTo>
                    <a:lnTo>
                      <a:pt x="261365" y="104043"/>
                    </a:lnTo>
                    <a:lnTo>
                      <a:pt x="266441" y="101505"/>
                    </a:lnTo>
                    <a:lnTo>
                      <a:pt x="268978" y="96430"/>
                    </a:lnTo>
                    <a:lnTo>
                      <a:pt x="274054" y="93892"/>
                    </a:lnTo>
                    <a:lnTo>
                      <a:pt x="276591" y="91355"/>
                    </a:lnTo>
                    <a:lnTo>
                      <a:pt x="279129" y="88817"/>
                    </a:lnTo>
                    <a:lnTo>
                      <a:pt x="281666" y="86279"/>
                    </a:lnTo>
                    <a:lnTo>
                      <a:pt x="281666" y="76129"/>
                    </a:lnTo>
                    <a:lnTo>
                      <a:pt x="276591" y="68516"/>
                    </a:lnTo>
                    <a:lnTo>
                      <a:pt x="268978" y="58365"/>
                    </a:lnTo>
                    <a:lnTo>
                      <a:pt x="256290" y="45677"/>
                    </a:lnTo>
                    <a:lnTo>
                      <a:pt x="256290" y="43140"/>
                    </a:lnTo>
                    <a:lnTo>
                      <a:pt x="253753" y="43140"/>
                    </a:lnTo>
                    <a:lnTo>
                      <a:pt x="253753" y="40602"/>
                    </a:lnTo>
                    <a:lnTo>
                      <a:pt x="251215" y="40602"/>
                    </a:lnTo>
                    <a:lnTo>
                      <a:pt x="251215" y="35527"/>
                    </a:lnTo>
                    <a:lnTo>
                      <a:pt x="248677" y="35527"/>
                    </a:lnTo>
                    <a:lnTo>
                      <a:pt x="248677" y="32989"/>
                    </a:lnTo>
                    <a:lnTo>
                      <a:pt x="246140" y="32989"/>
                    </a:lnTo>
                    <a:lnTo>
                      <a:pt x="246140" y="27914"/>
                    </a:lnTo>
                    <a:lnTo>
                      <a:pt x="251215" y="27914"/>
                    </a:lnTo>
                    <a:lnTo>
                      <a:pt x="251215" y="32989"/>
                    </a:lnTo>
                    <a:lnTo>
                      <a:pt x="253753" y="35527"/>
                    </a:lnTo>
                    <a:lnTo>
                      <a:pt x="253753" y="30452"/>
                    </a:lnTo>
                    <a:lnTo>
                      <a:pt x="256290" y="30452"/>
                    </a:lnTo>
                    <a:lnTo>
                      <a:pt x="256290" y="25376"/>
                    </a:lnTo>
                    <a:lnTo>
                      <a:pt x="258828" y="25376"/>
                    </a:lnTo>
                    <a:lnTo>
                      <a:pt x="261365" y="22839"/>
                    </a:lnTo>
                    <a:lnTo>
                      <a:pt x="266441" y="22839"/>
                    </a:lnTo>
                    <a:lnTo>
                      <a:pt x="266441" y="27914"/>
                    </a:lnTo>
                    <a:lnTo>
                      <a:pt x="263903" y="27914"/>
                    </a:lnTo>
                    <a:lnTo>
                      <a:pt x="263903" y="32989"/>
                    </a:lnTo>
                    <a:lnTo>
                      <a:pt x="266441" y="32989"/>
                    </a:lnTo>
                    <a:lnTo>
                      <a:pt x="266441" y="30452"/>
                    </a:lnTo>
                    <a:lnTo>
                      <a:pt x="271516" y="30452"/>
                    </a:lnTo>
                    <a:lnTo>
                      <a:pt x="271516" y="35527"/>
                    </a:lnTo>
                    <a:lnTo>
                      <a:pt x="291817" y="35527"/>
                    </a:lnTo>
                    <a:lnTo>
                      <a:pt x="291817" y="38064"/>
                    </a:lnTo>
                    <a:lnTo>
                      <a:pt x="294354" y="38064"/>
                    </a:lnTo>
                    <a:lnTo>
                      <a:pt x="296892" y="40602"/>
                    </a:lnTo>
                    <a:lnTo>
                      <a:pt x="299430" y="40602"/>
                    </a:lnTo>
                    <a:lnTo>
                      <a:pt x="299430" y="38064"/>
                    </a:lnTo>
                    <a:lnTo>
                      <a:pt x="301968" y="38064"/>
                    </a:lnTo>
                    <a:lnTo>
                      <a:pt x="304505" y="35527"/>
                    </a:lnTo>
                    <a:lnTo>
                      <a:pt x="314656" y="35527"/>
                    </a:lnTo>
                    <a:lnTo>
                      <a:pt x="314656" y="38064"/>
                    </a:lnTo>
                    <a:lnTo>
                      <a:pt x="312118" y="38064"/>
                    </a:lnTo>
                    <a:lnTo>
                      <a:pt x="312118" y="40602"/>
                    </a:lnTo>
                    <a:lnTo>
                      <a:pt x="309580" y="40602"/>
                    </a:lnTo>
                    <a:lnTo>
                      <a:pt x="309580" y="43140"/>
                    </a:lnTo>
                    <a:lnTo>
                      <a:pt x="307042" y="43140"/>
                    </a:lnTo>
                    <a:lnTo>
                      <a:pt x="307042" y="45677"/>
                    </a:lnTo>
                    <a:lnTo>
                      <a:pt x="312118" y="45677"/>
                    </a:lnTo>
                    <a:lnTo>
                      <a:pt x="312118" y="43140"/>
                    </a:lnTo>
                    <a:lnTo>
                      <a:pt x="314656" y="40602"/>
                    </a:lnTo>
                    <a:lnTo>
                      <a:pt x="314656" y="43140"/>
                    </a:lnTo>
                    <a:lnTo>
                      <a:pt x="319731" y="43140"/>
                    </a:lnTo>
                    <a:lnTo>
                      <a:pt x="319731" y="35527"/>
                    </a:lnTo>
                    <a:lnTo>
                      <a:pt x="322268" y="35527"/>
                    </a:lnTo>
                    <a:lnTo>
                      <a:pt x="322268" y="32989"/>
                    </a:lnTo>
                    <a:lnTo>
                      <a:pt x="324806" y="35527"/>
                    </a:lnTo>
                    <a:lnTo>
                      <a:pt x="332419" y="35527"/>
                    </a:lnTo>
                    <a:lnTo>
                      <a:pt x="332419" y="32989"/>
                    </a:lnTo>
                    <a:lnTo>
                      <a:pt x="337494" y="32989"/>
                    </a:lnTo>
                    <a:lnTo>
                      <a:pt x="337494" y="38064"/>
                    </a:lnTo>
                    <a:lnTo>
                      <a:pt x="340032" y="40602"/>
                    </a:lnTo>
                    <a:lnTo>
                      <a:pt x="342570" y="40602"/>
                    </a:lnTo>
                    <a:lnTo>
                      <a:pt x="342570" y="38064"/>
                    </a:lnTo>
                    <a:lnTo>
                      <a:pt x="345107" y="38064"/>
                    </a:lnTo>
                    <a:lnTo>
                      <a:pt x="345107" y="40602"/>
                    </a:lnTo>
                    <a:lnTo>
                      <a:pt x="347645" y="40602"/>
                    </a:lnTo>
                    <a:lnTo>
                      <a:pt x="347645" y="50753"/>
                    </a:lnTo>
                    <a:lnTo>
                      <a:pt x="350182" y="50753"/>
                    </a:lnTo>
                    <a:lnTo>
                      <a:pt x="350182" y="53290"/>
                    </a:lnTo>
                    <a:lnTo>
                      <a:pt x="355258" y="53290"/>
                    </a:lnTo>
                    <a:lnTo>
                      <a:pt x="355258" y="50753"/>
                    </a:lnTo>
                    <a:lnTo>
                      <a:pt x="360333" y="50753"/>
                    </a:lnTo>
                    <a:lnTo>
                      <a:pt x="360333" y="48215"/>
                    </a:lnTo>
                    <a:lnTo>
                      <a:pt x="362870" y="48215"/>
                    </a:lnTo>
                    <a:lnTo>
                      <a:pt x="362870" y="38064"/>
                    </a:lnTo>
                    <a:lnTo>
                      <a:pt x="365408" y="38064"/>
                    </a:lnTo>
                    <a:lnTo>
                      <a:pt x="365408" y="35527"/>
                    </a:lnTo>
                    <a:lnTo>
                      <a:pt x="373021" y="35527"/>
                    </a:lnTo>
                    <a:lnTo>
                      <a:pt x="373021" y="32989"/>
                    </a:lnTo>
                    <a:lnTo>
                      <a:pt x="378096" y="32989"/>
                    </a:lnTo>
                    <a:lnTo>
                      <a:pt x="378096" y="35527"/>
                    </a:lnTo>
                    <a:lnTo>
                      <a:pt x="380634" y="35527"/>
                    </a:lnTo>
                    <a:lnTo>
                      <a:pt x="380634" y="30452"/>
                    </a:lnTo>
                    <a:lnTo>
                      <a:pt x="380634" y="32989"/>
                    </a:lnTo>
                    <a:lnTo>
                      <a:pt x="383171" y="32989"/>
                    </a:lnTo>
                    <a:lnTo>
                      <a:pt x="383171" y="40602"/>
                    </a:lnTo>
                    <a:lnTo>
                      <a:pt x="385709" y="40602"/>
                    </a:lnTo>
                    <a:lnTo>
                      <a:pt x="385709" y="38064"/>
                    </a:lnTo>
                    <a:lnTo>
                      <a:pt x="388247" y="38064"/>
                    </a:lnTo>
                    <a:lnTo>
                      <a:pt x="388247" y="35527"/>
                    </a:lnTo>
                    <a:lnTo>
                      <a:pt x="385709" y="35527"/>
                    </a:lnTo>
                    <a:lnTo>
                      <a:pt x="385709" y="27914"/>
                    </a:lnTo>
                    <a:lnTo>
                      <a:pt x="383171" y="27914"/>
                    </a:lnTo>
                    <a:lnTo>
                      <a:pt x="383171" y="22839"/>
                    </a:lnTo>
                    <a:lnTo>
                      <a:pt x="380634" y="22839"/>
                    </a:lnTo>
                    <a:lnTo>
                      <a:pt x="380634" y="20301"/>
                    </a:lnTo>
                    <a:lnTo>
                      <a:pt x="378096" y="17763"/>
                    </a:lnTo>
                    <a:lnTo>
                      <a:pt x="378096" y="12688"/>
                    </a:lnTo>
                    <a:lnTo>
                      <a:pt x="380634" y="12688"/>
                    </a:lnTo>
                    <a:lnTo>
                      <a:pt x="380634" y="10150"/>
                    </a:lnTo>
                    <a:lnTo>
                      <a:pt x="393322" y="10150"/>
                    </a:lnTo>
                    <a:lnTo>
                      <a:pt x="393322" y="12688"/>
                    </a:lnTo>
                    <a:lnTo>
                      <a:pt x="398397" y="12688"/>
                    </a:lnTo>
                    <a:lnTo>
                      <a:pt x="398397" y="5075"/>
                    </a:lnTo>
                    <a:lnTo>
                      <a:pt x="408548" y="5075"/>
                    </a:lnTo>
                    <a:lnTo>
                      <a:pt x="408548" y="2538"/>
                    </a:lnTo>
                    <a:lnTo>
                      <a:pt x="418699" y="2538"/>
                    </a:lnTo>
                    <a:lnTo>
                      <a:pt x="418699" y="0"/>
                    </a:lnTo>
                    <a:lnTo>
                      <a:pt x="421236" y="2538"/>
                    </a:lnTo>
                    <a:lnTo>
                      <a:pt x="423773" y="2538"/>
                    </a:lnTo>
                    <a:lnTo>
                      <a:pt x="423773" y="5075"/>
                    </a:lnTo>
                    <a:lnTo>
                      <a:pt x="426311" y="5075"/>
                    </a:lnTo>
                    <a:lnTo>
                      <a:pt x="426311" y="7613"/>
                    </a:lnTo>
                    <a:lnTo>
                      <a:pt x="428849" y="7613"/>
                    </a:lnTo>
                    <a:lnTo>
                      <a:pt x="431387" y="10150"/>
                    </a:lnTo>
                    <a:lnTo>
                      <a:pt x="431387" y="15226"/>
                    </a:lnTo>
                    <a:lnTo>
                      <a:pt x="428849" y="15226"/>
                    </a:lnTo>
                    <a:lnTo>
                      <a:pt x="428849" y="12688"/>
                    </a:lnTo>
                    <a:lnTo>
                      <a:pt x="423773" y="12688"/>
                    </a:lnTo>
                    <a:lnTo>
                      <a:pt x="423773" y="15226"/>
                    </a:lnTo>
                    <a:lnTo>
                      <a:pt x="421236" y="15226"/>
                    </a:lnTo>
                    <a:lnTo>
                      <a:pt x="421236" y="17763"/>
                    </a:lnTo>
                    <a:lnTo>
                      <a:pt x="423773" y="17763"/>
                    </a:lnTo>
                    <a:lnTo>
                      <a:pt x="423773" y="20301"/>
                    </a:lnTo>
                    <a:lnTo>
                      <a:pt x="431387" y="20301"/>
                    </a:lnTo>
                    <a:lnTo>
                      <a:pt x="433924" y="22839"/>
                    </a:lnTo>
                    <a:lnTo>
                      <a:pt x="433924" y="25376"/>
                    </a:lnTo>
                    <a:lnTo>
                      <a:pt x="428849" y="25376"/>
                    </a:lnTo>
                    <a:lnTo>
                      <a:pt x="428849" y="27914"/>
                    </a:lnTo>
                    <a:lnTo>
                      <a:pt x="433924" y="27914"/>
                    </a:lnTo>
                    <a:lnTo>
                      <a:pt x="433924" y="32989"/>
                    </a:lnTo>
                    <a:lnTo>
                      <a:pt x="441537" y="32989"/>
                    </a:lnTo>
                    <a:lnTo>
                      <a:pt x="441537" y="27914"/>
                    </a:lnTo>
                    <a:lnTo>
                      <a:pt x="438999" y="27914"/>
                    </a:lnTo>
                    <a:lnTo>
                      <a:pt x="438999" y="22839"/>
                    </a:lnTo>
                    <a:lnTo>
                      <a:pt x="441537" y="22839"/>
                    </a:lnTo>
                    <a:lnTo>
                      <a:pt x="441537" y="20301"/>
                    </a:lnTo>
                    <a:lnTo>
                      <a:pt x="438999" y="20301"/>
                    </a:lnTo>
                    <a:lnTo>
                      <a:pt x="438999" y="15226"/>
                    </a:lnTo>
                    <a:lnTo>
                      <a:pt x="444075" y="15226"/>
                    </a:lnTo>
                    <a:lnTo>
                      <a:pt x="444075" y="17763"/>
                    </a:lnTo>
                    <a:lnTo>
                      <a:pt x="446612" y="17763"/>
                    </a:lnTo>
                    <a:lnTo>
                      <a:pt x="446612" y="12688"/>
                    </a:lnTo>
                    <a:lnTo>
                      <a:pt x="444075" y="12688"/>
                    </a:lnTo>
                    <a:lnTo>
                      <a:pt x="444075" y="7613"/>
                    </a:lnTo>
                    <a:lnTo>
                      <a:pt x="446612" y="7613"/>
                    </a:lnTo>
                    <a:lnTo>
                      <a:pt x="446612" y="10150"/>
                    </a:lnTo>
                    <a:lnTo>
                      <a:pt x="449150" y="10150"/>
                    </a:lnTo>
                    <a:lnTo>
                      <a:pt x="449150" y="12688"/>
                    </a:lnTo>
                    <a:lnTo>
                      <a:pt x="451687" y="12688"/>
                    </a:lnTo>
                    <a:lnTo>
                      <a:pt x="451687" y="10150"/>
                    </a:lnTo>
                    <a:lnTo>
                      <a:pt x="456763" y="10150"/>
                    </a:lnTo>
                    <a:lnTo>
                      <a:pt x="456763" y="5075"/>
                    </a:lnTo>
                    <a:lnTo>
                      <a:pt x="461838" y="5075"/>
                    </a:lnTo>
                    <a:lnTo>
                      <a:pt x="461838" y="7613"/>
                    </a:lnTo>
                    <a:lnTo>
                      <a:pt x="464376" y="10150"/>
                    </a:lnTo>
                    <a:lnTo>
                      <a:pt x="471988" y="10150"/>
                    </a:lnTo>
                    <a:lnTo>
                      <a:pt x="471988" y="12688"/>
                    </a:lnTo>
                    <a:lnTo>
                      <a:pt x="474526" y="12688"/>
                    </a:lnTo>
                    <a:lnTo>
                      <a:pt x="474526" y="15226"/>
                    </a:lnTo>
                    <a:lnTo>
                      <a:pt x="477064" y="15226"/>
                    </a:lnTo>
                    <a:lnTo>
                      <a:pt x="477064" y="17763"/>
                    </a:lnTo>
                    <a:lnTo>
                      <a:pt x="489752" y="17763"/>
                    </a:lnTo>
                    <a:lnTo>
                      <a:pt x="492290" y="20301"/>
                    </a:lnTo>
                    <a:lnTo>
                      <a:pt x="492290" y="22839"/>
                    </a:lnTo>
                    <a:lnTo>
                      <a:pt x="497365" y="22839"/>
                    </a:lnTo>
                    <a:lnTo>
                      <a:pt x="497365" y="25376"/>
                    </a:lnTo>
                    <a:lnTo>
                      <a:pt x="504978" y="25376"/>
                    </a:lnTo>
                    <a:lnTo>
                      <a:pt x="507515" y="22839"/>
                    </a:lnTo>
                    <a:lnTo>
                      <a:pt x="510053" y="22839"/>
                    </a:lnTo>
                    <a:lnTo>
                      <a:pt x="510053" y="30452"/>
                    </a:lnTo>
                    <a:lnTo>
                      <a:pt x="507515" y="30452"/>
                    </a:lnTo>
                    <a:lnTo>
                      <a:pt x="507515" y="32989"/>
                    </a:lnTo>
                    <a:lnTo>
                      <a:pt x="504978" y="35527"/>
                    </a:lnTo>
                    <a:lnTo>
                      <a:pt x="504978" y="43140"/>
                    </a:lnTo>
                    <a:lnTo>
                      <a:pt x="507515" y="43140"/>
                    </a:lnTo>
                    <a:lnTo>
                      <a:pt x="507515" y="45677"/>
                    </a:lnTo>
                    <a:lnTo>
                      <a:pt x="510053" y="48215"/>
                    </a:lnTo>
                    <a:lnTo>
                      <a:pt x="512590" y="48215"/>
                    </a:lnTo>
                    <a:lnTo>
                      <a:pt x="512590" y="50753"/>
                    </a:lnTo>
                    <a:lnTo>
                      <a:pt x="517666" y="50753"/>
                    </a:lnTo>
                    <a:lnTo>
                      <a:pt x="520204" y="53290"/>
                    </a:lnTo>
                    <a:lnTo>
                      <a:pt x="540494" y="53290"/>
                    </a:lnTo>
                    <a:lnTo>
                      <a:pt x="543032" y="50753"/>
                    </a:lnTo>
                    <a:lnTo>
                      <a:pt x="545569" y="50753"/>
                    </a:lnTo>
                    <a:lnTo>
                      <a:pt x="545569" y="48215"/>
                    </a:lnTo>
                    <a:lnTo>
                      <a:pt x="548107" y="48215"/>
                    </a:lnTo>
                    <a:lnTo>
                      <a:pt x="548107" y="45677"/>
                    </a:lnTo>
                    <a:lnTo>
                      <a:pt x="550644" y="43140"/>
                    </a:lnTo>
                    <a:lnTo>
                      <a:pt x="553182" y="40602"/>
                    </a:lnTo>
                    <a:lnTo>
                      <a:pt x="563332" y="40602"/>
                    </a:lnTo>
                    <a:lnTo>
                      <a:pt x="563332" y="43140"/>
                    </a:lnTo>
                    <a:lnTo>
                      <a:pt x="565870" y="43140"/>
                    </a:lnTo>
                    <a:lnTo>
                      <a:pt x="565870" y="45677"/>
                    </a:lnTo>
                    <a:lnTo>
                      <a:pt x="568408" y="45677"/>
                    </a:lnTo>
                    <a:lnTo>
                      <a:pt x="570946" y="48215"/>
                    </a:lnTo>
                    <a:lnTo>
                      <a:pt x="573483" y="48215"/>
                    </a:lnTo>
                    <a:lnTo>
                      <a:pt x="573483" y="50753"/>
                    </a:lnTo>
                    <a:lnTo>
                      <a:pt x="576021" y="50753"/>
                    </a:lnTo>
                    <a:lnTo>
                      <a:pt x="576021" y="53290"/>
                    </a:lnTo>
                    <a:lnTo>
                      <a:pt x="578558" y="53290"/>
                    </a:lnTo>
                    <a:lnTo>
                      <a:pt x="578558" y="58365"/>
                    </a:lnTo>
                    <a:lnTo>
                      <a:pt x="581096" y="58365"/>
                    </a:lnTo>
                    <a:lnTo>
                      <a:pt x="581096" y="60903"/>
                    </a:lnTo>
                    <a:lnTo>
                      <a:pt x="578558" y="60903"/>
                    </a:lnTo>
                    <a:lnTo>
                      <a:pt x="578558" y="65978"/>
                    </a:lnTo>
                    <a:lnTo>
                      <a:pt x="576021" y="65978"/>
                    </a:lnTo>
                    <a:lnTo>
                      <a:pt x="576021" y="68516"/>
                    </a:lnTo>
                    <a:lnTo>
                      <a:pt x="570946" y="68516"/>
                    </a:lnTo>
                    <a:lnTo>
                      <a:pt x="568408" y="65978"/>
                    </a:lnTo>
                    <a:lnTo>
                      <a:pt x="568408" y="63441"/>
                    </a:lnTo>
                    <a:lnTo>
                      <a:pt x="565870" y="63441"/>
                    </a:lnTo>
                    <a:lnTo>
                      <a:pt x="565870" y="60903"/>
                    </a:lnTo>
                    <a:lnTo>
                      <a:pt x="563332" y="60903"/>
                    </a:lnTo>
                    <a:lnTo>
                      <a:pt x="563332" y="58365"/>
                    </a:lnTo>
                    <a:lnTo>
                      <a:pt x="560795" y="58365"/>
                    </a:lnTo>
                    <a:lnTo>
                      <a:pt x="560795" y="73591"/>
                    </a:lnTo>
                    <a:lnTo>
                      <a:pt x="558257" y="73591"/>
                    </a:lnTo>
                    <a:lnTo>
                      <a:pt x="555720" y="71054"/>
                    </a:lnTo>
                    <a:lnTo>
                      <a:pt x="553182" y="71054"/>
                    </a:lnTo>
                    <a:lnTo>
                      <a:pt x="553182" y="68516"/>
                    </a:lnTo>
                    <a:lnTo>
                      <a:pt x="550644" y="68516"/>
                    </a:lnTo>
                    <a:lnTo>
                      <a:pt x="550644" y="73591"/>
                    </a:lnTo>
                    <a:lnTo>
                      <a:pt x="548107" y="73591"/>
                    </a:lnTo>
                    <a:lnTo>
                      <a:pt x="548107" y="81204"/>
                    </a:lnTo>
                    <a:lnTo>
                      <a:pt x="550644" y="81204"/>
                    </a:lnTo>
                    <a:lnTo>
                      <a:pt x="550644" y="83742"/>
                    </a:lnTo>
                    <a:lnTo>
                      <a:pt x="553182" y="83742"/>
                    </a:lnTo>
                    <a:lnTo>
                      <a:pt x="553182" y="86279"/>
                    </a:lnTo>
                    <a:lnTo>
                      <a:pt x="558257" y="86279"/>
                    </a:lnTo>
                    <a:lnTo>
                      <a:pt x="558257" y="88817"/>
                    </a:lnTo>
                    <a:lnTo>
                      <a:pt x="565870" y="88817"/>
                    </a:lnTo>
                    <a:lnTo>
                      <a:pt x="565870" y="91355"/>
                    </a:lnTo>
                    <a:lnTo>
                      <a:pt x="568408" y="91355"/>
                    </a:lnTo>
                    <a:lnTo>
                      <a:pt x="570946" y="93892"/>
                    </a:lnTo>
                    <a:lnTo>
                      <a:pt x="570946" y="96430"/>
                    </a:lnTo>
                    <a:lnTo>
                      <a:pt x="573483" y="96430"/>
                    </a:lnTo>
                    <a:lnTo>
                      <a:pt x="573483" y="98967"/>
                    </a:lnTo>
                    <a:lnTo>
                      <a:pt x="570946" y="98967"/>
                    </a:lnTo>
                    <a:lnTo>
                      <a:pt x="570946" y="101505"/>
                    </a:lnTo>
                    <a:lnTo>
                      <a:pt x="568408" y="101505"/>
                    </a:lnTo>
                    <a:lnTo>
                      <a:pt x="568408" y="109118"/>
                    </a:lnTo>
                    <a:lnTo>
                      <a:pt x="570946" y="109118"/>
                    </a:lnTo>
                    <a:lnTo>
                      <a:pt x="570946" y="111656"/>
                    </a:lnTo>
                    <a:lnTo>
                      <a:pt x="573483" y="111656"/>
                    </a:lnTo>
                    <a:lnTo>
                      <a:pt x="573483" y="114193"/>
                    </a:lnTo>
                    <a:lnTo>
                      <a:pt x="576021" y="114193"/>
                    </a:lnTo>
                    <a:lnTo>
                      <a:pt x="576021" y="116731"/>
                    </a:lnTo>
                    <a:lnTo>
                      <a:pt x="586171" y="116731"/>
                    </a:lnTo>
                    <a:lnTo>
                      <a:pt x="586171" y="114193"/>
                    </a:lnTo>
                    <a:lnTo>
                      <a:pt x="588709" y="114193"/>
                    </a:lnTo>
                    <a:lnTo>
                      <a:pt x="588709" y="106580"/>
                    </a:lnTo>
                    <a:lnTo>
                      <a:pt x="586171" y="106580"/>
                    </a:lnTo>
                    <a:lnTo>
                      <a:pt x="586171" y="101505"/>
                    </a:lnTo>
                    <a:lnTo>
                      <a:pt x="591246" y="101505"/>
                    </a:lnTo>
                    <a:lnTo>
                      <a:pt x="593784" y="104043"/>
                    </a:lnTo>
                    <a:lnTo>
                      <a:pt x="596322" y="104043"/>
                    </a:lnTo>
                    <a:lnTo>
                      <a:pt x="596322" y="106580"/>
                    </a:lnTo>
                    <a:lnTo>
                      <a:pt x="601397" y="106580"/>
                    </a:lnTo>
                    <a:lnTo>
                      <a:pt x="601397" y="104043"/>
                    </a:lnTo>
                    <a:lnTo>
                      <a:pt x="603935" y="104043"/>
                    </a:lnTo>
                    <a:lnTo>
                      <a:pt x="603935" y="98967"/>
                    </a:lnTo>
                    <a:lnTo>
                      <a:pt x="601397" y="98967"/>
                    </a:lnTo>
                    <a:lnTo>
                      <a:pt x="601397" y="96430"/>
                    </a:lnTo>
                    <a:lnTo>
                      <a:pt x="598860" y="96430"/>
                    </a:lnTo>
                    <a:lnTo>
                      <a:pt x="598860" y="86279"/>
                    </a:lnTo>
                    <a:lnTo>
                      <a:pt x="601397" y="86279"/>
                    </a:lnTo>
                    <a:lnTo>
                      <a:pt x="603935" y="83742"/>
                    </a:lnTo>
                    <a:lnTo>
                      <a:pt x="603935" y="86279"/>
                    </a:lnTo>
                    <a:lnTo>
                      <a:pt x="609010" y="86279"/>
                    </a:lnTo>
                    <a:lnTo>
                      <a:pt x="609010" y="93892"/>
                    </a:lnTo>
                    <a:lnTo>
                      <a:pt x="611548" y="93892"/>
                    </a:lnTo>
                    <a:lnTo>
                      <a:pt x="611548" y="98967"/>
                    </a:lnTo>
                    <a:lnTo>
                      <a:pt x="614085" y="98967"/>
                    </a:lnTo>
                    <a:lnTo>
                      <a:pt x="614085" y="101505"/>
                    </a:lnTo>
                    <a:lnTo>
                      <a:pt x="616623" y="101505"/>
                    </a:lnTo>
                    <a:lnTo>
                      <a:pt x="616623" y="104043"/>
                    </a:lnTo>
                    <a:lnTo>
                      <a:pt x="619160" y="106580"/>
                    </a:lnTo>
                    <a:lnTo>
                      <a:pt x="621698" y="109118"/>
                    </a:lnTo>
                    <a:lnTo>
                      <a:pt x="624236" y="111656"/>
                    </a:lnTo>
                    <a:lnTo>
                      <a:pt x="624236" y="119269"/>
                    </a:lnTo>
                    <a:lnTo>
                      <a:pt x="616623" y="119269"/>
                    </a:lnTo>
                    <a:lnTo>
                      <a:pt x="616623" y="121806"/>
                    </a:lnTo>
                    <a:lnTo>
                      <a:pt x="611548" y="121806"/>
                    </a:lnTo>
                    <a:lnTo>
                      <a:pt x="611548" y="124344"/>
                    </a:lnTo>
                    <a:lnTo>
                      <a:pt x="609010" y="124344"/>
                    </a:lnTo>
                    <a:lnTo>
                      <a:pt x="609010" y="142107"/>
                    </a:lnTo>
                    <a:lnTo>
                      <a:pt x="606472" y="144645"/>
                    </a:lnTo>
                    <a:lnTo>
                      <a:pt x="601397" y="144645"/>
                    </a:lnTo>
                    <a:lnTo>
                      <a:pt x="601397" y="147182"/>
                    </a:lnTo>
                    <a:lnTo>
                      <a:pt x="598860" y="147182"/>
                    </a:lnTo>
                    <a:lnTo>
                      <a:pt x="598860" y="157333"/>
                    </a:lnTo>
                    <a:lnTo>
                      <a:pt x="601397" y="157333"/>
                    </a:lnTo>
                    <a:lnTo>
                      <a:pt x="603935" y="159871"/>
                    </a:lnTo>
                    <a:lnTo>
                      <a:pt x="609010" y="159871"/>
                    </a:lnTo>
                    <a:lnTo>
                      <a:pt x="609010" y="162408"/>
                    </a:lnTo>
                    <a:lnTo>
                      <a:pt x="614085" y="162408"/>
                    </a:lnTo>
                    <a:lnTo>
                      <a:pt x="614085" y="159871"/>
                    </a:lnTo>
                    <a:lnTo>
                      <a:pt x="616623" y="159871"/>
                    </a:lnTo>
                    <a:lnTo>
                      <a:pt x="616623" y="157333"/>
                    </a:lnTo>
                    <a:lnTo>
                      <a:pt x="614085" y="154795"/>
                    </a:lnTo>
                    <a:lnTo>
                      <a:pt x="614085" y="152258"/>
                    </a:lnTo>
                    <a:lnTo>
                      <a:pt x="611548" y="152258"/>
                    </a:lnTo>
                    <a:lnTo>
                      <a:pt x="611548" y="147182"/>
                    </a:lnTo>
                    <a:lnTo>
                      <a:pt x="614085" y="147182"/>
                    </a:lnTo>
                    <a:lnTo>
                      <a:pt x="614085" y="144645"/>
                    </a:lnTo>
                    <a:lnTo>
                      <a:pt x="616623" y="144645"/>
                    </a:lnTo>
                    <a:lnTo>
                      <a:pt x="619160" y="147182"/>
                    </a:lnTo>
                    <a:lnTo>
                      <a:pt x="619160" y="152258"/>
                    </a:lnTo>
                    <a:lnTo>
                      <a:pt x="621698" y="154795"/>
                    </a:lnTo>
                    <a:lnTo>
                      <a:pt x="624236" y="154795"/>
                    </a:lnTo>
                    <a:lnTo>
                      <a:pt x="624236" y="152258"/>
                    </a:lnTo>
                    <a:lnTo>
                      <a:pt x="626773" y="152258"/>
                    </a:lnTo>
                    <a:lnTo>
                      <a:pt x="624236" y="149720"/>
                    </a:lnTo>
                    <a:lnTo>
                      <a:pt x="624236" y="144645"/>
                    </a:lnTo>
                    <a:lnTo>
                      <a:pt x="621698" y="142107"/>
                    </a:lnTo>
                    <a:lnTo>
                      <a:pt x="621698" y="137032"/>
                    </a:lnTo>
                    <a:lnTo>
                      <a:pt x="624236" y="137032"/>
                    </a:lnTo>
                    <a:lnTo>
                      <a:pt x="624236" y="134494"/>
                    </a:lnTo>
                    <a:lnTo>
                      <a:pt x="626773" y="134494"/>
                    </a:lnTo>
                    <a:lnTo>
                      <a:pt x="626773" y="131957"/>
                    </a:lnTo>
                    <a:lnTo>
                      <a:pt x="634386" y="131957"/>
                    </a:lnTo>
                    <a:lnTo>
                      <a:pt x="634386" y="134494"/>
                    </a:lnTo>
                    <a:lnTo>
                      <a:pt x="636924" y="134494"/>
                    </a:lnTo>
                    <a:lnTo>
                      <a:pt x="636924" y="137032"/>
                    </a:lnTo>
                    <a:lnTo>
                      <a:pt x="639461" y="137032"/>
                    </a:lnTo>
                    <a:lnTo>
                      <a:pt x="639461" y="142107"/>
                    </a:lnTo>
                    <a:lnTo>
                      <a:pt x="636924" y="144645"/>
                    </a:lnTo>
                    <a:lnTo>
                      <a:pt x="636924" y="149720"/>
                    </a:lnTo>
                    <a:lnTo>
                      <a:pt x="639461" y="149720"/>
                    </a:lnTo>
                    <a:lnTo>
                      <a:pt x="639461" y="152258"/>
                    </a:lnTo>
                    <a:lnTo>
                      <a:pt x="644537" y="152258"/>
                    </a:lnTo>
                    <a:lnTo>
                      <a:pt x="644537" y="149720"/>
                    </a:lnTo>
                    <a:lnTo>
                      <a:pt x="647074" y="149720"/>
                    </a:lnTo>
                    <a:lnTo>
                      <a:pt x="647074" y="144645"/>
                    </a:lnTo>
                    <a:lnTo>
                      <a:pt x="652149" y="144645"/>
                    </a:lnTo>
                    <a:lnTo>
                      <a:pt x="652149" y="147182"/>
                    </a:lnTo>
                    <a:lnTo>
                      <a:pt x="674988" y="147182"/>
                    </a:lnTo>
                    <a:lnTo>
                      <a:pt x="674988" y="144645"/>
                    </a:lnTo>
                    <a:lnTo>
                      <a:pt x="677526" y="144645"/>
                    </a:lnTo>
                    <a:lnTo>
                      <a:pt x="677526" y="137032"/>
                    </a:lnTo>
                    <a:lnTo>
                      <a:pt x="674988" y="137032"/>
                    </a:lnTo>
                    <a:lnTo>
                      <a:pt x="674988" y="134494"/>
                    </a:lnTo>
                    <a:lnTo>
                      <a:pt x="672451" y="134494"/>
                    </a:lnTo>
                    <a:lnTo>
                      <a:pt x="672451" y="129419"/>
                    </a:lnTo>
                    <a:lnTo>
                      <a:pt x="685139" y="129419"/>
                    </a:lnTo>
                    <a:lnTo>
                      <a:pt x="687677" y="126881"/>
                    </a:lnTo>
                    <a:lnTo>
                      <a:pt x="697827" y="126881"/>
                    </a:lnTo>
                    <a:lnTo>
                      <a:pt x="697827" y="129419"/>
                    </a:lnTo>
                    <a:lnTo>
                      <a:pt x="700365" y="131957"/>
                    </a:lnTo>
                    <a:lnTo>
                      <a:pt x="697827" y="131957"/>
                    </a:lnTo>
                    <a:lnTo>
                      <a:pt x="697827" y="137032"/>
                    </a:lnTo>
                    <a:lnTo>
                      <a:pt x="695289" y="139570"/>
                    </a:lnTo>
                    <a:lnTo>
                      <a:pt x="695289" y="142107"/>
                    </a:lnTo>
                    <a:lnTo>
                      <a:pt x="697827" y="142107"/>
                    </a:lnTo>
                    <a:lnTo>
                      <a:pt x="697827" y="149720"/>
                    </a:lnTo>
                    <a:lnTo>
                      <a:pt x="700365" y="149720"/>
                    </a:lnTo>
                    <a:lnTo>
                      <a:pt x="700365" y="152258"/>
                    </a:lnTo>
                    <a:lnTo>
                      <a:pt x="702902" y="152258"/>
                    </a:lnTo>
                    <a:lnTo>
                      <a:pt x="702902" y="149720"/>
                    </a:lnTo>
                    <a:lnTo>
                      <a:pt x="707977" y="149720"/>
                    </a:lnTo>
                    <a:lnTo>
                      <a:pt x="707977" y="147182"/>
                    </a:lnTo>
                    <a:lnTo>
                      <a:pt x="710515" y="147182"/>
                    </a:lnTo>
                    <a:lnTo>
                      <a:pt x="710515" y="149720"/>
                    </a:lnTo>
                    <a:lnTo>
                      <a:pt x="715590" y="149720"/>
                    </a:lnTo>
                    <a:lnTo>
                      <a:pt x="715590" y="152258"/>
                    </a:lnTo>
                    <a:lnTo>
                      <a:pt x="718128" y="152258"/>
                    </a:lnTo>
                    <a:lnTo>
                      <a:pt x="720666" y="149720"/>
                    </a:lnTo>
                    <a:lnTo>
                      <a:pt x="723203" y="147182"/>
                    </a:lnTo>
                    <a:lnTo>
                      <a:pt x="723203" y="144645"/>
                    </a:lnTo>
                    <a:lnTo>
                      <a:pt x="725741" y="144645"/>
                    </a:lnTo>
                    <a:lnTo>
                      <a:pt x="725741" y="139570"/>
                    </a:lnTo>
                    <a:lnTo>
                      <a:pt x="728278" y="139570"/>
                    </a:lnTo>
                    <a:lnTo>
                      <a:pt x="728278" y="137032"/>
                    </a:lnTo>
                    <a:lnTo>
                      <a:pt x="730816" y="137032"/>
                    </a:lnTo>
                    <a:lnTo>
                      <a:pt x="730816" y="134494"/>
                    </a:lnTo>
                    <a:lnTo>
                      <a:pt x="738429" y="134494"/>
                    </a:lnTo>
                    <a:lnTo>
                      <a:pt x="738429" y="139570"/>
                    </a:lnTo>
                    <a:lnTo>
                      <a:pt x="740966" y="139570"/>
                    </a:lnTo>
                    <a:lnTo>
                      <a:pt x="740966" y="144645"/>
                    </a:lnTo>
                    <a:lnTo>
                      <a:pt x="746042" y="144645"/>
                    </a:lnTo>
                    <a:lnTo>
                      <a:pt x="746042" y="147182"/>
                    </a:lnTo>
                    <a:lnTo>
                      <a:pt x="748580" y="147182"/>
                    </a:lnTo>
                    <a:lnTo>
                      <a:pt x="748580" y="164946"/>
                    </a:lnTo>
                    <a:lnTo>
                      <a:pt x="751117" y="164946"/>
                    </a:lnTo>
                    <a:lnTo>
                      <a:pt x="751117" y="170021"/>
                    </a:lnTo>
                    <a:lnTo>
                      <a:pt x="753655" y="170021"/>
                    </a:lnTo>
                    <a:lnTo>
                      <a:pt x="753655" y="175096"/>
                    </a:lnTo>
                    <a:lnTo>
                      <a:pt x="756192" y="175096"/>
                    </a:lnTo>
                    <a:lnTo>
                      <a:pt x="756192" y="180172"/>
                    </a:lnTo>
                    <a:lnTo>
                      <a:pt x="758730" y="180172"/>
                    </a:lnTo>
                    <a:lnTo>
                      <a:pt x="758730" y="182709"/>
                    </a:lnTo>
                    <a:lnTo>
                      <a:pt x="761268" y="182709"/>
                    </a:lnTo>
                    <a:lnTo>
                      <a:pt x="761268" y="185247"/>
                    </a:lnTo>
                    <a:lnTo>
                      <a:pt x="763805" y="185247"/>
                    </a:lnTo>
                    <a:lnTo>
                      <a:pt x="763805" y="187784"/>
                    </a:lnTo>
                    <a:lnTo>
                      <a:pt x="773956" y="187784"/>
                    </a:lnTo>
                    <a:lnTo>
                      <a:pt x="776494" y="185247"/>
                    </a:lnTo>
                    <a:lnTo>
                      <a:pt x="779031" y="185247"/>
                    </a:lnTo>
                    <a:lnTo>
                      <a:pt x="779031" y="182709"/>
                    </a:lnTo>
                    <a:lnTo>
                      <a:pt x="781569" y="182709"/>
                    </a:lnTo>
                    <a:lnTo>
                      <a:pt x="781569" y="177634"/>
                    </a:lnTo>
                    <a:lnTo>
                      <a:pt x="786644" y="177634"/>
                    </a:lnTo>
                    <a:lnTo>
                      <a:pt x="786644" y="200473"/>
                    </a:lnTo>
                    <a:lnTo>
                      <a:pt x="789182" y="200473"/>
                    </a:lnTo>
                    <a:lnTo>
                      <a:pt x="789182" y="205548"/>
                    </a:lnTo>
                    <a:lnTo>
                      <a:pt x="791719" y="205548"/>
                    </a:lnTo>
                    <a:lnTo>
                      <a:pt x="791719" y="208085"/>
                    </a:lnTo>
                    <a:lnTo>
                      <a:pt x="794257" y="208085"/>
                    </a:lnTo>
                    <a:lnTo>
                      <a:pt x="794257" y="213161"/>
                    </a:lnTo>
                    <a:lnTo>
                      <a:pt x="791719" y="213161"/>
                    </a:lnTo>
                    <a:lnTo>
                      <a:pt x="791719" y="228387"/>
                    </a:lnTo>
                    <a:lnTo>
                      <a:pt x="794257" y="228387"/>
                    </a:lnTo>
                    <a:lnTo>
                      <a:pt x="794257" y="233462"/>
                    </a:lnTo>
                    <a:lnTo>
                      <a:pt x="796794" y="233462"/>
                    </a:lnTo>
                    <a:lnTo>
                      <a:pt x="796794" y="235999"/>
                    </a:lnTo>
                    <a:lnTo>
                      <a:pt x="799332" y="238537"/>
                    </a:lnTo>
                    <a:lnTo>
                      <a:pt x="801870" y="238537"/>
                    </a:lnTo>
                    <a:lnTo>
                      <a:pt x="806945" y="241075"/>
                    </a:lnTo>
                    <a:lnTo>
                      <a:pt x="809483" y="243612"/>
                    </a:lnTo>
                    <a:lnTo>
                      <a:pt x="812020" y="248688"/>
                    </a:lnTo>
                    <a:lnTo>
                      <a:pt x="812020" y="253763"/>
                    </a:lnTo>
                    <a:lnTo>
                      <a:pt x="814558" y="258838"/>
                    </a:lnTo>
                    <a:lnTo>
                      <a:pt x="819633" y="261376"/>
                    </a:lnTo>
                    <a:lnTo>
                      <a:pt x="822171" y="261376"/>
                    </a:lnTo>
                    <a:lnTo>
                      <a:pt x="824708" y="263913"/>
                    </a:lnTo>
                    <a:lnTo>
                      <a:pt x="824708" y="271526"/>
                    </a:lnTo>
                    <a:lnTo>
                      <a:pt x="827246" y="271526"/>
                    </a:lnTo>
                    <a:lnTo>
                      <a:pt x="827246" y="274064"/>
                    </a:lnTo>
                    <a:lnTo>
                      <a:pt x="829784" y="276602"/>
                    </a:lnTo>
                    <a:lnTo>
                      <a:pt x="829784" y="284214"/>
                    </a:lnTo>
                    <a:lnTo>
                      <a:pt x="832321" y="286752"/>
                    </a:lnTo>
                    <a:lnTo>
                      <a:pt x="837397" y="284214"/>
                    </a:lnTo>
                    <a:lnTo>
                      <a:pt x="839934" y="284214"/>
                    </a:lnTo>
                    <a:lnTo>
                      <a:pt x="839934" y="286752"/>
                    </a:lnTo>
                    <a:lnTo>
                      <a:pt x="837397" y="289290"/>
                    </a:lnTo>
                    <a:lnTo>
                      <a:pt x="834859" y="294365"/>
                    </a:lnTo>
                    <a:lnTo>
                      <a:pt x="832321" y="296902"/>
                    </a:lnTo>
                    <a:lnTo>
                      <a:pt x="832321" y="299440"/>
                    </a:lnTo>
                    <a:lnTo>
                      <a:pt x="834859" y="301978"/>
                    </a:lnTo>
                    <a:lnTo>
                      <a:pt x="839934" y="301978"/>
                    </a:lnTo>
                    <a:lnTo>
                      <a:pt x="845009" y="299440"/>
                    </a:lnTo>
                    <a:lnTo>
                      <a:pt x="847547" y="301978"/>
                    </a:lnTo>
                    <a:lnTo>
                      <a:pt x="850085" y="301978"/>
                    </a:lnTo>
                    <a:lnTo>
                      <a:pt x="852622" y="307053"/>
                    </a:lnTo>
                    <a:lnTo>
                      <a:pt x="852622" y="309591"/>
                    </a:lnTo>
                    <a:lnTo>
                      <a:pt x="847547" y="309591"/>
                    </a:lnTo>
                    <a:lnTo>
                      <a:pt x="845009" y="307053"/>
                    </a:lnTo>
                    <a:lnTo>
                      <a:pt x="842472" y="307053"/>
                    </a:lnTo>
                    <a:lnTo>
                      <a:pt x="839934" y="312128"/>
                    </a:lnTo>
                    <a:lnTo>
                      <a:pt x="837397" y="312128"/>
                    </a:lnTo>
                    <a:lnTo>
                      <a:pt x="832321" y="314666"/>
                    </a:lnTo>
                    <a:lnTo>
                      <a:pt x="824708" y="317204"/>
                    </a:lnTo>
                    <a:lnTo>
                      <a:pt x="812020" y="317204"/>
                    </a:lnTo>
                    <a:lnTo>
                      <a:pt x="809483" y="319741"/>
                    </a:lnTo>
                    <a:lnTo>
                      <a:pt x="809483" y="327354"/>
                    </a:lnTo>
                    <a:lnTo>
                      <a:pt x="806945" y="329892"/>
                    </a:lnTo>
                    <a:lnTo>
                      <a:pt x="804407" y="334967"/>
                    </a:lnTo>
                    <a:lnTo>
                      <a:pt x="804407" y="340042"/>
                    </a:lnTo>
                    <a:lnTo>
                      <a:pt x="801870" y="347655"/>
                    </a:lnTo>
                    <a:lnTo>
                      <a:pt x="799332" y="350193"/>
                    </a:lnTo>
                    <a:lnTo>
                      <a:pt x="796794" y="355268"/>
                    </a:lnTo>
                    <a:lnTo>
                      <a:pt x="794257" y="357806"/>
                    </a:lnTo>
                    <a:lnTo>
                      <a:pt x="791719" y="360343"/>
                    </a:lnTo>
                    <a:lnTo>
                      <a:pt x="791719" y="362881"/>
                    </a:lnTo>
                    <a:lnTo>
                      <a:pt x="786644" y="362881"/>
                    </a:lnTo>
                    <a:lnTo>
                      <a:pt x="786644" y="365418"/>
                    </a:lnTo>
                    <a:lnTo>
                      <a:pt x="784106" y="365418"/>
                    </a:lnTo>
                    <a:lnTo>
                      <a:pt x="784106" y="362881"/>
                    </a:lnTo>
                    <a:lnTo>
                      <a:pt x="781569" y="362881"/>
                    </a:lnTo>
                    <a:lnTo>
                      <a:pt x="779031" y="360343"/>
                    </a:lnTo>
                    <a:lnTo>
                      <a:pt x="776494" y="360343"/>
                    </a:lnTo>
                    <a:lnTo>
                      <a:pt x="776494" y="357806"/>
                    </a:lnTo>
                    <a:lnTo>
                      <a:pt x="773956" y="357806"/>
                    </a:lnTo>
                    <a:lnTo>
                      <a:pt x="773956" y="355268"/>
                    </a:lnTo>
                    <a:lnTo>
                      <a:pt x="771418" y="355268"/>
                    </a:lnTo>
                    <a:lnTo>
                      <a:pt x="771418" y="352730"/>
                    </a:lnTo>
                    <a:lnTo>
                      <a:pt x="766343" y="352730"/>
                    </a:lnTo>
                    <a:lnTo>
                      <a:pt x="766343" y="350193"/>
                    </a:lnTo>
                    <a:lnTo>
                      <a:pt x="763805" y="350193"/>
                    </a:lnTo>
                    <a:lnTo>
                      <a:pt x="763805" y="347655"/>
                    </a:lnTo>
                    <a:lnTo>
                      <a:pt x="766343" y="347655"/>
                    </a:lnTo>
                    <a:lnTo>
                      <a:pt x="766343" y="345117"/>
                    </a:lnTo>
                    <a:lnTo>
                      <a:pt x="768880" y="345117"/>
                    </a:lnTo>
                    <a:lnTo>
                      <a:pt x="768880" y="340042"/>
                    </a:lnTo>
                    <a:lnTo>
                      <a:pt x="771418" y="340042"/>
                    </a:lnTo>
                    <a:lnTo>
                      <a:pt x="773956" y="337505"/>
                    </a:lnTo>
                    <a:lnTo>
                      <a:pt x="773956" y="334967"/>
                    </a:lnTo>
                    <a:lnTo>
                      <a:pt x="771418" y="334967"/>
                    </a:lnTo>
                    <a:lnTo>
                      <a:pt x="771418" y="332429"/>
                    </a:lnTo>
                    <a:lnTo>
                      <a:pt x="763805" y="332429"/>
                    </a:lnTo>
                    <a:lnTo>
                      <a:pt x="763805" y="329892"/>
                    </a:lnTo>
                    <a:lnTo>
                      <a:pt x="761268" y="329892"/>
                    </a:lnTo>
                    <a:lnTo>
                      <a:pt x="761268" y="327354"/>
                    </a:lnTo>
                    <a:lnTo>
                      <a:pt x="758730" y="327354"/>
                    </a:lnTo>
                    <a:lnTo>
                      <a:pt x="758730" y="322279"/>
                    </a:lnTo>
                    <a:lnTo>
                      <a:pt x="756192" y="322279"/>
                    </a:lnTo>
                    <a:lnTo>
                      <a:pt x="756192" y="319741"/>
                    </a:lnTo>
                    <a:lnTo>
                      <a:pt x="748580" y="319741"/>
                    </a:lnTo>
                    <a:lnTo>
                      <a:pt x="748580" y="322279"/>
                    </a:lnTo>
                    <a:lnTo>
                      <a:pt x="746042" y="322279"/>
                    </a:lnTo>
                    <a:lnTo>
                      <a:pt x="746042" y="332429"/>
                    </a:lnTo>
                    <a:lnTo>
                      <a:pt x="748580" y="332429"/>
                    </a:lnTo>
                    <a:lnTo>
                      <a:pt x="748580" y="337505"/>
                    </a:lnTo>
                    <a:lnTo>
                      <a:pt x="751117" y="337505"/>
                    </a:lnTo>
                    <a:lnTo>
                      <a:pt x="751117" y="340042"/>
                    </a:lnTo>
                    <a:lnTo>
                      <a:pt x="753655" y="340042"/>
                    </a:lnTo>
                    <a:lnTo>
                      <a:pt x="753655" y="342580"/>
                    </a:lnTo>
                    <a:lnTo>
                      <a:pt x="756192" y="345117"/>
                    </a:lnTo>
                    <a:lnTo>
                      <a:pt x="756192" y="350193"/>
                    </a:lnTo>
                    <a:lnTo>
                      <a:pt x="758730" y="350193"/>
                    </a:lnTo>
                    <a:lnTo>
                      <a:pt x="758730" y="352730"/>
                    </a:lnTo>
                    <a:lnTo>
                      <a:pt x="756192" y="352730"/>
                    </a:lnTo>
                    <a:lnTo>
                      <a:pt x="756192" y="357806"/>
                    </a:lnTo>
                    <a:lnTo>
                      <a:pt x="740966" y="357806"/>
                    </a:lnTo>
                    <a:lnTo>
                      <a:pt x="738429" y="355268"/>
                    </a:lnTo>
                    <a:lnTo>
                      <a:pt x="735891" y="355268"/>
                    </a:lnTo>
                    <a:lnTo>
                      <a:pt x="735891" y="352730"/>
                    </a:lnTo>
                    <a:lnTo>
                      <a:pt x="733354" y="350193"/>
                    </a:lnTo>
                    <a:lnTo>
                      <a:pt x="733354" y="347655"/>
                    </a:lnTo>
                    <a:lnTo>
                      <a:pt x="730816" y="345117"/>
                    </a:lnTo>
                    <a:lnTo>
                      <a:pt x="733354" y="342580"/>
                    </a:lnTo>
                    <a:lnTo>
                      <a:pt x="733354" y="337505"/>
                    </a:lnTo>
                    <a:lnTo>
                      <a:pt x="735891" y="337505"/>
                    </a:lnTo>
                    <a:lnTo>
                      <a:pt x="738429" y="334967"/>
                    </a:lnTo>
                    <a:lnTo>
                      <a:pt x="740966" y="334967"/>
                    </a:lnTo>
                    <a:lnTo>
                      <a:pt x="740966" y="327354"/>
                    </a:lnTo>
                    <a:lnTo>
                      <a:pt x="743504" y="327354"/>
                    </a:lnTo>
                    <a:lnTo>
                      <a:pt x="743504" y="319741"/>
                    </a:lnTo>
                    <a:lnTo>
                      <a:pt x="740966" y="319741"/>
                    </a:lnTo>
                    <a:lnTo>
                      <a:pt x="740966" y="317204"/>
                    </a:lnTo>
                    <a:lnTo>
                      <a:pt x="738429" y="314666"/>
                    </a:lnTo>
                    <a:lnTo>
                      <a:pt x="725741" y="314666"/>
                    </a:lnTo>
                    <a:lnTo>
                      <a:pt x="725741" y="317204"/>
                    </a:lnTo>
                    <a:lnTo>
                      <a:pt x="723203" y="317204"/>
                    </a:lnTo>
                    <a:lnTo>
                      <a:pt x="723203" y="319741"/>
                    </a:lnTo>
                    <a:lnTo>
                      <a:pt x="720666" y="319741"/>
                    </a:lnTo>
                    <a:lnTo>
                      <a:pt x="720666" y="322279"/>
                    </a:lnTo>
                    <a:lnTo>
                      <a:pt x="715590" y="322279"/>
                    </a:lnTo>
                    <a:lnTo>
                      <a:pt x="715590" y="324816"/>
                    </a:lnTo>
                    <a:lnTo>
                      <a:pt x="710515" y="324816"/>
                    </a:lnTo>
                    <a:lnTo>
                      <a:pt x="710515" y="329892"/>
                    </a:lnTo>
                    <a:lnTo>
                      <a:pt x="713053" y="329892"/>
                    </a:lnTo>
                    <a:lnTo>
                      <a:pt x="713053" y="334967"/>
                    </a:lnTo>
                    <a:lnTo>
                      <a:pt x="710515" y="337505"/>
                    </a:lnTo>
                    <a:lnTo>
                      <a:pt x="713053" y="337505"/>
                    </a:lnTo>
                    <a:lnTo>
                      <a:pt x="713053" y="340042"/>
                    </a:lnTo>
                    <a:lnTo>
                      <a:pt x="715590" y="340042"/>
                    </a:lnTo>
                    <a:lnTo>
                      <a:pt x="715590" y="347655"/>
                    </a:lnTo>
                    <a:lnTo>
                      <a:pt x="705440" y="347655"/>
                    </a:lnTo>
                    <a:lnTo>
                      <a:pt x="702902" y="345117"/>
                    </a:lnTo>
                    <a:lnTo>
                      <a:pt x="697827" y="345117"/>
                    </a:lnTo>
                    <a:lnTo>
                      <a:pt x="697827" y="347655"/>
                    </a:lnTo>
                    <a:lnTo>
                      <a:pt x="695289" y="347655"/>
                    </a:lnTo>
                    <a:lnTo>
                      <a:pt x="695289" y="352730"/>
                    </a:lnTo>
                    <a:lnTo>
                      <a:pt x="697827" y="352730"/>
                    </a:lnTo>
                    <a:lnTo>
                      <a:pt x="697827" y="355268"/>
                    </a:lnTo>
                    <a:lnTo>
                      <a:pt x="700365" y="355268"/>
                    </a:lnTo>
                    <a:lnTo>
                      <a:pt x="700365" y="360343"/>
                    </a:lnTo>
                    <a:lnTo>
                      <a:pt x="697827" y="360343"/>
                    </a:lnTo>
                    <a:lnTo>
                      <a:pt x="697827" y="367956"/>
                    </a:lnTo>
                    <a:lnTo>
                      <a:pt x="700365" y="367956"/>
                    </a:lnTo>
                    <a:lnTo>
                      <a:pt x="700365" y="378107"/>
                    </a:lnTo>
                    <a:lnTo>
                      <a:pt x="697827" y="380644"/>
                    </a:lnTo>
                    <a:lnTo>
                      <a:pt x="697827" y="385719"/>
                    </a:lnTo>
                    <a:lnTo>
                      <a:pt x="700365" y="385719"/>
                    </a:lnTo>
                    <a:lnTo>
                      <a:pt x="700365" y="390795"/>
                    </a:lnTo>
                    <a:lnTo>
                      <a:pt x="695289" y="390795"/>
                    </a:lnTo>
                    <a:lnTo>
                      <a:pt x="695289" y="393332"/>
                    </a:lnTo>
                    <a:lnTo>
                      <a:pt x="692752" y="393332"/>
                    </a:lnTo>
                    <a:lnTo>
                      <a:pt x="692752" y="395870"/>
                    </a:lnTo>
                    <a:lnTo>
                      <a:pt x="690214" y="395870"/>
                    </a:lnTo>
                    <a:lnTo>
                      <a:pt x="690214" y="400945"/>
                    </a:lnTo>
                    <a:lnTo>
                      <a:pt x="687677" y="400945"/>
                    </a:lnTo>
                    <a:lnTo>
                      <a:pt x="685139" y="403483"/>
                    </a:lnTo>
                    <a:lnTo>
                      <a:pt x="674988" y="403483"/>
                    </a:lnTo>
                    <a:lnTo>
                      <a:pt x="672451" y="400945"/>
                    </a:lnTo>
                    <a:lnTo>
                      <a:pt x="672451" y="398408"/>
                    </a:lnTo>
                    <a:lnTo>
                      <a:pt x="674988" y="398408"/>
                    </a:lnTo>
                    <a:lnTo>
                      <a:pt x="674988" y="395870"/>
                    </a:lnTo>
                    <a:lnTo>
                      <a:pt x="682601" y="395870"/>
                    </a:lnTo>
                    <a:lnTo>
                      <a:pt x="682601" y="383182"/>
                    </a:lnTo>
                    <a:lnTo>
                      <a:pt x="680063" y="383182"/>
                    </a:lnTo>
                    <a:lnTo>
                      <a:pt x="680063" y="380644"/>
                    </a:lnTo>
                    <a:lnTo>
                      <a:pt x="672451" y="380644"/>
                    </a:lnTo>
                    <a:lnTo>
                      <a:pt x="669913" y="383182"/>
                    </a:lnTo>
                    <a:lnTo>
                      <a:pt x="667375" y="383182"/>
                    </a:lnTo>
                    <a:lnTo>
                      <a:pt x="667375" y="395870"/>
                    </a:lnTo>
                    <a:lnTo>
                      <a:pt x="664838" y="395870"/>
                    </a:lnTo>
                    <a:lnTo>
                      <a:pt x="662300" y="398408"/>
                    </a:lnTo>
                    <a:lnTo>
                      <a:pt x="654687" y="398408"/>
                    </a:lnTo>
                    <a:lnTo>
                      <a:pt x="654687" y="400945"/>
                    </a:lnTo>
                    <a:lnTo>
                      <a:pt x="652149" y="400945"/>
                    </a:lnTo>
                    <a:lnTo>
                      <a:pt x="652149" y="408558"/>
                    </a:lnTo>
                    <a:lnTo>
                      <a:pt x="654687" y="408558"/>
                    </a:lnTo>
                    <a:lnTo>
                      <a:pt x="654687" y="411096"/>
                    </a:lnTo>
                    <a:lnTo>
                      <a:pt x="659763" y="411096"/>
                    </a:lnTo>
                    <a:lnTo>
                      <a:pt x="659763" y="413633"/>
                    </a:lnTo>
                    <a:lnTo>
                      <a:pt x="657225" y="416171"/>
                    </a:lnTo>
                    <a:lnTo>
                      <a:pt x="654687" y="418709"/>
                    </a:lnTo>
                    <a:lnTo>
                      <a:pt x="654687" y="421246"/>
                    </a:lnTo>
                    <a:lnTo>
                      <a:pt x="652149" y="421246"/>
                    </a:lnTo>
                    <a:lnTo>
                      <a:pt x="652149" y="428859"/>
                    </a:lnTo>
                    <a:lnTo>
                      <a:pt x="654687" y="428859"/>
                    </a:lnTo>
                    <a:lnTo>
                      <a:pt x="654687" y="433934"/>
                    </a:lnTo>
                    <a:lnTo>
                      <a:pt x="657225" y="433934"/>
                    </a:lnTo>
                    <a:lnTo>
                      <a:pt x="657225" y="444085"/>
                    </a:lnTo>
                    <a:lnTo>
                      <a:pt x="659763" y="446623"/>
                    </a:lnTo>
                    <a:lnTo>
                      <a:pt x="659763" y="451698"/>
                    </a:lnTo>
                    <a:lnTo>
                      <a:pt x="662300" y="451698"/>
                    </a:lnTo>
                    <a:lnTo>
                      <a:pt x="662300" y="477064"/>
                    </a:lnTo>
                    <a:lnTo>
                      <a:pt x="657225" y="477064"/>
                    </a:lnTo>
                    <a:lnTo>
                      <a:pt x="654687" y="474526"/>
                    </a:lnTo>
                    <a:lnTo>
                      <a:pt x="652149" y="477064"/>
                    </a:lnTo>
                    <a:lnTo>
                      <a:pt x="649612" y="477064"/>
                    </a:lnTo>
                    <a:lnTo>
                      <a:pt x="649612" y="482139"/>
                    </a:lnTo>
                    <a:lnTo>
                      <a:pt x="647074" y="482139"/>
                    </a:lnTo>
                    <a:lnTo>
                      <a:pt x="644537" y="484676"/>
                    </a:lnTo>
                    <a:lnTo>
                      <a:pt x="641999" y="482139"/>
                    </a:lnTo>
                    <a:lnTo>
                      <a:pt x="641999" y="479601"/>
                    </a:lnTo>
                    <a:lnTo>
                      <a:pt x="644537" y="474526"/>
                    </a:lnTo>
                    <a:lnTo>
                      <a:pt x="644537" y="471988"/>
                    </a:lnTo>
                    <a:lnTo>
                      <a:pt x="647074" y="469451"/>
                    </a:lnTo>
                    <a:lnTo>
                      <a:pt x="649612" y="466913"/>
                    </a:lnTo>
                    <a:lnTo>
                      <a:pt x="649612" y="464375"/>
                    </a:lnTo>
                    <a:lnTo>
                      <a:pt x="647074" y="461838"/>
                    </a:lnTo>
                    <a:lnTo>
                      <a:pt x="647074" y="459300"/>
                    </a:lnTo>
                    <a:lnTo>
                      <a:pt x="641999" y="459300"/>
                    </a:lnTo>
                    <a:lnTo>
                      <a:pt x="639461" y="461838"/>
                    </a:lnTo>
                    <a:lnTo>
                      <a:pt x="636924" y="464375"/>
                    </a:lnTo>
                    <a:lnTo>
                      <a:pt x="634386" y="464375"/>
                    </a:lnTo>
                    <a:lnTo>
                      <a:pt x="634386" y="466913"/>
                    </a:lnTo>
                    <a:lnTo>
                      <a:pt x="631849" y="469451"/>
                    </a:lnTo>
                    <a:lnTo>
                      <a:pt x="634386" y="471988"/>
                    </a:lnTo>
                    <a:lnTo>
                      <a:pt x="634386" y="474526"/>
                    </a:lnTo>
                    <a:lnTo>
                      <a:pt x="636924" y="477064"/>
                    </a:lnTo>
                    <a:lnTo>
                      <a:pt x="636924" y="479601"/>
                    </a:lnTo>
                    <a:lnTo>
                      <a:pt x="634386" y="482139"/>
                    </a:lnTo>
                    <a:lnTo>
                      <a:pt x="631849" y="482139"/>
                    </a:lnTo>
                    <a:lnTo>
                      <a:pt x="629311" y="479601"/>
                    </a:lnTo>
                    <a:lnTo>
                      <a:pt x="626773" y="474526"/>
                    </a:lnTo>
                    <a:lnTo>
                      <a:pt x="626773" y="471988"/>
                    </a:lnTo>
                    <a:lnTo>
                      <a:pt x="624236" y="471988"/>
                    </a:lnTo>
                    <a:lnTo>
                      <a:pt x="624236" y="469451"/>
                    </a:lnTo>
                    <a:lnTo>
                      <a:pt x="619160" y="469451"/>
                    </a:lnTo>
                    <a:lnTo>
                      <a:pt x="616623" y="471988"/>
                    </a:lnTo>
                    <a:lnTo>
                      <a:pt x="614085" y="477064"/>
                    </a:lnTo>
                    <a:lnTo>
                      <a:pt x="611548" y="482139"/>
                    </a:lnTo>
                    <a:lnTo>
                      <a:pt x="611548" y="487214"/>
                    </a:lnTo>
                    <a:lnTo>
                      <a:pt x="614085" y="492289"/>
                    </a:lnTo>
                    <a:lnTo>
                      <a:pt x="616623" y="494827"/>
                    </a:lnTo>
                    <a:lnTo>
                      <a:pt x="619160" y="499902"/>
                    </a:lnTo>
                    <a:lnTo>
                      <a:pt x="619160" y="504977"/>
                    </a:lnTo>
                    <a:lnTo>
                      <a:pt x="609010" y="504977"/>
                    </a:lnTo>
                    <a:lnTo>
                      <a:pt x="609010" y="507515"/>
                    </a:lnTo>
                    <a:lnTo>
                      <a:pt x="606472" y="507515"/>
                    </a:lnTo>
                    <a:lnTo>
                      <a:pt x="606472" y="520203"/>
                    </a:lnTo>
                    <a:lnTo>
                      <a:pt x="603935" y="520203"/>
                    </a:lnTo>
                    <a:lnTo>
                      <a:pt x="603935" y="522741"/>
                    </a:lnTo>
                    <a:lnTo>
                      <a:pt x="598860" y="522741"/>
                    </a:lnTo>
                    <a:lnTo>
                      <a:pt x="598860" y="525279"/>
                    </a:lnTo>
                    <a:lnTo>
                      <a:pt x="596322" y="522741"/>
                    </a:lnTo>
                    <a:lnTo>
                      <a:pt x="591246" y="522741"/>
                    </a:lnTo>
                    <a:lnTo>
                      <a:pt x="586171" y="520203"/>
                    </a:lnTo>
                    <a:lnTo>
                      <a:pt x="581096" y="520203"/>
                    </a:lnTo>
                    <a:lnTo>
                      <a:pt x="578558" y="522741"/>
                    </a:lnTo>
                    <a:lnTo>
                      <a:pt x="576021" y="525279"/>
                    </a:lnTo>
                    <a:lnTo>
                      <a:pt x="573483" y="527816"/>
                    </a:lnTo>
                    <a:lnTo>
                      <a:pt x="560795" y="527816"/>
                    </a:lnTo>
                    <a:lnTo>
                      <a:pt x="558257" y="530354"/>
                    </a:lnTo>
                    <a:lnTo>
                      <a:pt x="558257" y="532891"/>
                    </a:lnTo>
                    <a:lnTo>
                      <a:pt x="560795" y="535429"/>
                    </a:lnTo>
                    <a:lnTo>
                      <a:pt x="560795" y="537967"/>
                    </a:lnTo>
                    <a:lnTo>
                      <a:pt x="563332" y="540504"/>
                    </a:lnTo>
                    <a:lnTo>
                      <a:pt x="563332" y="548117"/>
                    </a:lnTo>
                    <a:lnTo>
                      <a:pt x="560795" y="550655"/>
                    </a:lnTo>
                    <a:lnTo>
                      <a:pt x="558257" y="553192"/>
                    </a:lnTo>
                    <a:lnTo>
                      <a:pt x="555720" y="550655"/>
                    </a:lnTo>
                    <a:lnTo>
                      <a:pt x="553182" y="550655"/>
                    </a:lnTo>
                    <a:lnTo>
                      <a:pt x="553182" y="548117"/>
                    </a:lnTo>
                    <a:lnTo>
                      <a:pt x="550644" y="548117"/>
                    </a:lnTo>
                    <a:lnTo>
                      <a:pt x="550644" y="543042"/>
                    </a:lnTo>
                    <a:lnTo>
                      <a:pt x="553182" y="540504"/>
                    </a:lnTo>
                    <a:lnTo>
                      <a:pt x="553182" y="532891"/>
                    </a:lnTo>
                    <a:lnTo>
                      <a:pt x="550644" y="530354"/>
                    </a:lnTo>
                    <a:lnTo>
                      <a:pt x="548107" y="527816"/>
                    </a:lnTo>
                    <a:lnTo>
                      <a:pt x="540494" y="527816"/>
                    </a:lnTo>
                    <a:lnTo>
                      <a:pt x="537956" y="530354"/>
                    </a:lnTo>
                    <a:lnTo>
                      <a:pt x="535419" y="532891"/>
                    </a:lnTo>
                    <a:lnTo>
                      <a:pt x="535419" y="543042"/>
                    </a:lnTo>
                    <a:lnTo>
                      <a:pt x="537956" y="545579"/>
                    </a:lnTo>
                    <a:lnTo>
                      <a:pt x="537956" y="548117"/>
                    </a:lnTo>
                    <a:lnTo>
                      <a:pt x="532881" y="548117"/>
                    </a:lnTo>
                    <a:lnTo>
                      <a:pt x="532881" y="543042"/>
                    </a:lnTo>
                    <a:lnTo>
                      <a:pt x="527806" y="540504"/>
                    </a:lnTo>
                    <a:lnTo>
                      <a:pt x="522731" y="537967"/>
                    </a:lnTo>
                    <a:lnTo>
                      <a:pt x="520193" y="535429"/>
                    </a:lnTo>
                    <a:lnTo>
                      <a:pt x="517655" y="532891"/>
                    </a:lnTo>
                    <a:lnTo>
                      <a:pt x="520193" y="530354"/>
                    </a:lnTo>
                    <a:lnTo>
                      <a:pt x="522731" y="527816"/>
                    </a:lnTo>
                    <a:lnTo>
                      <a:pt x="522731" y="525279"/>
                    </a:lnTo>
                    <a:lnTo>
                      <a:pt x="525268" y="522741"/>
                    </a:lnTo>
                    <a:lnTo>
                      <a:pt x="522731" y="520203"/>
                    </a:lnTo>
                    <a:lnTo>
                      <a:pt x="520193" y="520203"/>
                    </a:lnTo>
                    <a:lnTo>
                      <a:pt x="517655" y="517666"/>
                    </a:lnTo>
                    <a:lnTo>
                      <a:pt x="515118" y="515128"/>
                    </a:lnTo>
                    <a:lnTo>
                      <a:pt x="517655" y="512590"/>
                    </a:lnTo>
                    <a:lnTo>
                      <a:pt x="517655" y="510053"/>
                    </a:lnTo>
                    <a:lnTo>
                      <a:pt x="520193" y="510053"/>
                    </a:lnTo>
                    <a:lnTo>
                      <a:pt x="517655" y="507515"/>
                    </a:lnTo>
                    <a:lnTo>
                      <a:pt x="517655" y="504977"/>
                    </a:lnTo>
                    <a:lnTo>
                      <a:pt x="515118" y="507515"/>
                    </a:lnTo>
                    <a:lnTo>
                      <a:pt x="512580" y="507515"/>
                    </a:lnTo>
                    <a:lnTo>
                      <a:pt x="510042" y="510053"/>
                    </a:lnTo>
                    <a:lnTo>
                      <a:pt x="502429" y="510053"/>
                    </a:lnTo>
                    <a:lnTo>
                      <a:pt x="499892" y="507515"/>
                    </a:lnTo>
                    <a:lnTo>
                      <a:pt x="497354" y="504977"/>
                    </a:lnTo>
                    <a:lnTo>
                      <a:pt x="494817" y="499902"/>
                    </a:lnTo>
                    <a:lnTo>
                      <a:pt x="492279" y="494827"/>
                    </a:lnTo>
                    <a:lnTo>
                      <a:pt x="489741" y="489752"/>
                    </a:lnTo>
                    <a:lnTo>
                      <a:pt x="487204" y="487214"/>
                    </a:lnTo>
                    <a:lnTo>
                      <a:pt x="484666" y="484676"/>
                    </a:lnTo>
                    <a:lnTo>
                      <a:pt x="482129" y="484676"/>
                    </a:lnTo>
                    <a:lnTo>
                      <a:pt x="479591" y="487214"/>
                    </a:lnTo>
                    <a:lnTo>
                      <a:pt x="479591" y="489752"/>
                    </a:lnTo>
                    <a:lnTo>
                      <a:pt x="482129" y="489752"/>
                    </a:lnTo>
                    <a:lnTo>
                      <a:pt x="484666" y="492289"/>
                    </a:lnTo>
                    <a:lnTo>
                      <a:pt x="487204" y="492289"/>
                    </a:lnTo>
                    <a:lnTo>
                      <a:pt x="489741" y="494827"/>
                    </a:lnTo>
                    <a:lnTo>
                      <a:pt x="489741" y="502440"/>
                    </a:lnTo>
                    <a:lnTo>
                      <a:pt x="484666" y="502440"/>
                    </a:lnTo>
                    <a:lnTo>
                      <a:pt x="482129" y="499902"/>
                    </a:lnTo>
                    <a:lnTo>
                      <a:pt x="477053" y="497365"/>
                    </a:lnTo>
                    <a:lnTo>
                      <a:pt x="474515" y="497365"/>
                    </a:lnTo>
                    <a:lnTo>
                      <a:pt x="471978" y="499902"/>
                    </a:lnTo>
                    <a:lnTo>
                      <a:pt x="469440" y="502440"/>
                    </a:lnTo>
                    <a:lnTo>
                      <a:pt x="469440" y="504977"/>
                    </a:lnTo>
                    <a:lnTo>
                      <a:pt x="471978" y="507515"/>
                    </a:lnTo>
                    <a:lnTo>
                      <a:pt x="474515" y="512590"/>
                    </a:lnTo>
                    <a:lnTo>
                      <a:pt x="477053" y="515128"/>
                    </a:lnTo>
                    <a:lnTo>
                      <a:pt x="477053" y="522741"/>
                    </a:lnTo>
                    <a:lnTo>
                      <a:pt x="474515" y="527816"/>
                    </a:lnTo>
                    <a:lnTo>
                      <a:pt x="469440" y="527816"/>
                    </a:lnTo>
                    <a:lnTo>
                      <a:pt x="466903" y="525279"/>
                    </a:lnTo>
                    <a:lnTo>
                      <a:pt x="464365" y="525279"/>
                    </a:lnTo>
                    <a:lnTo>
                      <a:pt x="461827" y="520203"/>
                    </a:lnTo>
                    <a:lnTo>
                      <a:pt x="461827" y="515128"/>
                    </a:lnTo>
                    <a:lnTo>
                      <a:pt x="459290" y="510053"/>
                    </a:lnTo>
                    <a:lnTo>
                      <a:pt x="456752" y="507515"/>
                    </a:lnTo>
                    <a:lnTo>
                      <a:pt x="451677" y="507515"/>
                    </a:lnTo>
                    <a:lnTo>
                      <a:pt x="446602" y="510053"/>
                    </a:lnTo>
                    <a:lnTo>
                      <a:pt x="441526" y="507515"/>
                    </a:lnTo>
                    <a:lnTo>
                      <a:pt x="438989" y="504977"/>
                    </a:lnTo>
                    <a:lnTo>
                      <a:pt x="433914" y="507515"/>
                    </a:lnTo>
                    <a:lnTo>
                      <a:pt x="431376" y="510053"/>
                    </a:lnTo>
                    <a:lnTo>
                      <a:pt x="428838" y="515128"/>
                    </a:lnTo>
                    <a:lnTo>
                      <a:pt x="426301" y="522741"/>
                    </a:lnTo>
                    <a:lnTo>
                      <a:pt x="421225" y="525279"/>
                    </a:lnTo>
                    <a:lnTo>
                      <a:pt x="413612" y="525279"/>
                    </a:lnTo>
                    <a:lnTo>
                      <a:pt x="413612" y="515128"/>
                    </a:lnTo>
                    <a:lnTo>
                      <a:pt x="406000" y="515128"/>
                    </a:lnTo>
                    <a:lnTo>
                      <a:pt x="400924" y="512590"/>
                    </a:lnTo>
                    <a:lnTo>
                      <a:pt x="398387" y="512590"/>
                    </a:lnTo>
                    <a:lnTo>
                      <a:pt x="395849" y="510053"/>
                    </a:lnTo>
                    <a:lnTo>
                      <a:pt x="395849" y="504977"/>
                    </a:lnTo>
                    <a:lnTo>
                      <a:pt x="398387" y="502440"/>
                    </a:lnTo>
                    <a:lnTo>
                      <a:pt x="400924" y="499902"/>
                    </a:lnTo>
                    <a:lnTo>
                      <a:pt x="400924" y="492289"/>
                    </a:lnTo>
                    <a:lnTo>
                      <a:pt x="411075" y="492289"/>
                    </a:lnTo>
                    <a:lnTo>
                      <a:pt x="411075" y="487214"/>
                    </a:lnTo>
                    <a:lnTo>
                      <a:pt x="408537" y="484676"/>
                    </a:lnTo>
                    <a:lnTo>
                      <a:pt x="406000" y="484676"/>
                    </a:lnTo>
                    <a:lnTo>
                      <a:pt x="406000" y="482139"/>
                    </a:lnTo>
                    <a:lnTo>
                      <a:pt x="408537" y="479601"/>
                    </a:lnTo>
                    <a:lnTo>
                      <a:pt x="411075" y="477064"/>
                    </a:lnTo>
                    <a:lnTo>
                      <a:pt x="411075" y="474526"/>
                    </a:lnTo>
                    <a:lnTo>
                      <a:pt x="408537" y="474526"/>
                    </a:lnTo>
                    <a:lnTo>
                      <a:pt x="408537" y="471988"/>
                    </a:lnTo>
                    <a:lnTo>
                      <a:pt x="406000" y="474526"/>
                    </a:lnTo>
                    <a:lnTo>
                      <a:pt x="403462" y="477064"/>
                    </a:lnTo>
                    <a:lnTo>
                      <a:pt x="400924" y="479601"/>
                    </a:lnTo>
                    <a:lnTo>
                      <a:pt x="398387" y="482139"/>
                    </a:lnTo>
                    <a:lnTo>
                      <a:pt x="388236" y="482139"/>
                    </a:lnTo>
                    <a:lnTo>
                      <a:pt x="383161" y="477064"/>
                    </a:lnTo>
                    <a:lnTo>
                      <a:pt x="380623" y="474526"/>
                    </a:lnTo>
                    <a:lnTo>
                      <a:pt x="380623" y="469451"/>
                    </a:lnTo>
                    <a:lnTo>
                      <a:pt x="388236" y="469451"/>
                    </a:lnTo>
                    <a:lnTo>
                      <a:pt x="390774" y="471988"/>
                    </a:lnTo>
                    <a:lnTo>
                      <a:pt x="395849" y="471988"/>
                    </a:lnTo>
                    <a:lnTo>
                      <a:pt x="398387" y="474526"/>
                    </a:lnTo>
                    <a:lnTo>
                      <a:pt x="400924" y="474526"/>
                    </a:lnTo>
                    <a:lnTo>
                      <a:pt x="403462" y="471988"/>
                    </a:lnTo>
                    <a:lnTo>
                      <a:pt x="403462" y="466913"/>
                    </a:lnTo>
                    <a:lnTo>
                      <a:pt x="400924" y="464375"/>
                    </a:lnTo>
                    <a:lnTo>
                      <a:pt x="398387" y="466913"/>
                    </a:lnTo>
                    <a:lnTo>
                      <a:pt x="393312" y="466913"/>
                    </a:lnTo>
                    <a:lnTo>
                      <a:pt x="388236" y="464375"/>
                    </a:lnTo>
                    <a:lnTo>
                      <a:pt x="385698" y="464375"/>
                    </a:lnTo>
                    <a:lnTo>
                      <a:pt x="380623" y="461838"/>
                    </a:lnTo>
                    <a:lnTo>
                      <a:pt x="378086" y="459300"/>
                    </a:lnTo>
                    <a:lnTo>
                      <a:pt x="375548" y="456762"/>
                    </a:lnTo>
                    <a:lnTo>
                      <a:pt x="373010" y="454225"/>
                    </a:lnTo>
                    <a:lnTo>
                      <a:pt x="357785" y="454225"/>
                    </a:lnTo>
                    <a:lnTo>
                      <a:pt x="360322" y="451687"/>
                    </a:lnTo>
                    <a:lnTo>
                      <a:pt x="360322" y="449150"/>
                    </a:lnTo>
                    <a:lnTo>
                      <a:pt x="357785" y="449150"/>
                    </a:lnTo>
                    <a:lnTo>
                      <a:pt x="355247" y="446612"/>
                    </a:lnTo>
                    <a:lnTo>
                      <a:pt x="355247" y="438999"/>
                    </a:lnTo>
                    <a:lnTo>
                      <a:pt x="352709" y="436462"/>
                    </a:lnTo>
                    <a:lnTo>
                      <a:pt x="347634" y="436462"/>
                    </a:lnTo>
                    <a:lnTo>
                      <a:pt x="345096" y="438999"/>
                    </a:lnTo>
                    <a:lnTo>
                      <a:pt x="345096" y="446612"/>
                    </a:lnTo>
                    <a:lnTo>
                      <a:pt x="347634" y="449150"/>
                    </a:lnTo>
                    <a:lnTo>
                      <a:pt x="350172" y="449150"/>
                    </a:lnTo>
                    <a:lnTo>
                      <a:pt x="347634" y="451687"/>
                    </a:lnTo>
                    <a:lnTo>
                      <a:pt x="347634" y="454225"/>
                    </a:lnTo>
                    <a:lnTo>
                      <a:pt x="345096" y="456762"/>
                    </a:lnTo>
                    <a:lnTo>
                      <a:pt x="340021" y="454225"/>
                    </a:lnTo>
                    <a:lnTo>
                      <a:pt x="337484" y="454225"/>
                    </a:lnTo>
                    <a:lnTo>
                      <a:pt x="334946" y="451687"/>
                    </a:lnTo>
                    <a:lnTo>
                      <a:pt x="334946" y="444074"/>
                    </a:lnTo>
                    <a:lnTo>
                      <a:pt x="337484" y="441537"/>
                    </a:lnTo>
                    <a:lnTo>
                      <a:pt x="337484" y="433924"/>
                    </a:lnTo>
                    <a:lnTo>
                      <a:pt x="334946" y="431386"/>
                    </a:lnTo>
                    <a:lnTo>
                      <a:pt x="332408" y="428849"/>
                    </a:lnTo>
                    <a:lnTo>
                      <a:pt x="327333" y="426311"/>
                    </a:lnTo>
                    <a:lnTo>
                      <a:pt x="322258" y="423773"/>
                    </a:lnTo>
                    <a:lnTo>
                      <a:pt x="319720" y="423773"/>
                    </a:lnTo>
                    <a:lnTo>
                      <a:pt x="319720" y="418698"/>
                    </a:lnTo>
                    <a:lnTo>
                      <a:pt x="317183" y="416160"/>
                    </a:lnTo>
                    <a:lnTo>
                      <a:pt x="314645" y="416160"/>
                    </a:lnTo>
                    <a:lnTo>
                      <a:pt x="312107" y="418698"/>
                    </a:lnTo>
                    <a:lnTo>
                      <a:pt x="304495" y="418698"/>
                    </a:lnTo>
                    <a:lnTo>
                      <a:pt x="304495" y="411085"/>
                    </a:lnTo>
                    <a:lnTo>
                      <a:pt x="307032" y="408548"/>
                    </a:lnTo>
                    <a:lnTo>
                      <a:pt x="304495" y="406010"/>
                    </a:lnTo>
                    <a:lnTo>
                      <a:pt x="301957" y="403472"/>
                    </a:lnTo>
                    <a:lnTo>
                      <a:pt x="299419" y="403472"/>
                    </a:lnTo>
                    <a:lnTo>
                      <a:pt x="294344" y="406010"/>
                    </a:lnTo>
                    <a:lnTo>
                      <a:pt x="291807" y="408548"/>
                    </a:lnTo>
                    <a:lnTo>
                      <a:pt x="289269" y="411085"/>
                    </a:lnTo>
                    <a:lnTo>
                      <a:pt x="284193" y="408548"/>
                    </a:lnTo>
                    <a:lnTo>
                      <a:pt x="281656" y="408548"/>
                    </a:lnTo>
                    <a:lnTo>
                      <a:pt x="279118" y="406010"/>
                    </a:lnTo>
                    <a:lnTo>
                      <a:pt x="279118" y="408548"/>
                    </a:lnTo>
                    <a:lnTo>
                      <a:pt x="276581" y="408548"/>
                    </a:lnTo>
                    <a:lnTo>
                      <a:pt x="276581" y="418698"/>
                    </a:lnTo>
                    <a:lnTo>
                      <a:pt x="274043" y="421236"/>
                    </a:lnTo>
                    <a:lnTo>
                      <a:pt x="271505" y="423773"/>
                    </a:lnTo>
                    <a:lnTo>
                      <a:pt x="271505" y="436462"/>
                    </a:lnTo>
                    <a:lnTo>
                      <a:pt x="268968" y="438999"/>
                    </a:lnTo>
                    <a:lnTo>
                      <a:pt x="266430" y="441537"/>
                    </a:lnTo>
                    <a:lnTo>
                      <a:pt x="266430" y="444074"/>
                    </a:lnTo>
                    <a:lnTo>
                      <a:pt x="268968" y="446612"/>
                    </a:lnTo>
                    <a:lnTo>
                      <a:pt x="268968" y="449150"/>
                    </a:lnTo>
                    <a:lnTo>
                      <a:pt x="266430" y="449150"/>
                    </a:lnTo>
                    <a:lnTo>
                      <a:pt x="266430" y="451687"/>
                    </a:lnTo>
                    <a:lnTo>
                      <a:pt x="261355" y="451687"/>
                    </a:lnTo>
                    <a:lnTo>
                      <a:pt x="261355" y="454225"/>
                    </a:lnTo>
                    <a:lnTo>
                      <a:pt x="258817" y="456762"/>
                    </a:lnTo>
                    <a:lnTo>
                      <a:pt x="258817" y="459300"/>
                    </a:lnTo>
                    <a:lnTo>
                      <a:pt x="261355" y="459300"/>
                    </a:lnTo>
                    <a:lnTo>
                      <a:pt x="263892" y="461838"/>
                    </a:lnTo>
                    <a:lnTo>
                      <a:pt x="263892" y="471988"/>
                    </a:lnTo>
                    <a:lnTo>
                      <a:pt x="258817" y="474526"/>
                    </a:lnTo>
                    <a:lnTo>
                      <a:pt x="253742" y="477064"/>
                    </a:lnTo>
                    <a:lnTo>
                      <a:pt x="248667" y="477064"/>
                    </a:lnTo>
                    <a:lnTo>
                      <a:pt x="246129" y="471988"/>
                    </a:lnTo>
                    <a:lnTo>
                      <a:pt x="243591" y="469451"/>
                    </a:lnTo>
                    <a:lnTo>
                      <a:pt x="238516" y="466913"/>
                    </a:lnTo>
                    <a:lnTo>
                      <a:pt x="235978" y="466913"/>
                    </a:lnTo>
                    <a:lnTo>
                      <a:pt x="233441" y="469451"/>
                    </a:lnTo>
                    <a:lnTo>
                      <a:pt x="233441" y="477064"/>
                    </a:lnTo>
                    <a:lnTo>
                      <a:pt x="235978" y="479601"/>
                    </a:lnTo>
                    <a:lnTo>
                      <a:pt x="238516" y="482139"/>
                    </a:lnTo>
                    <a:lnTo>
                      <a:pt x="238516" y="487214"/>
                    </a:lnTo>
                    <a:lnTo>
                      <a:pt x="235978" y="489752"/>
                    </a:lnTo>
                    <a:lnTo>
                      <a:pt x="230903" y="489752"/>
                    </a:lnTo>
                    <a:lnTo>
                      <a:pt x="233441" y="487214"/>
                    </a:lnTo>
                    <a:lnTo>
                      <a:pt x="233441" y="482139"/>
                    </a:lnTo>
                    <a:lnTo>
                      <a:pt x="228366" y="482139"/>
                    </a:lnTo>
                    <a:lnTo>
                      <a:pt x="225828" y="484676"/>
                    </a:lnTo>
                    <a:lnTo>
                      <a:pt x="220753" y="484676"/>
                    </a:lnTo>
                    <a:lnTo>
                      <a:pt x="218215" y="487214"/>
                    </a:lnTo>
                    <a:lnTo>
                      <a:pt x="215678" y="489752"/>
                    </a:lnTo>
                    <a:lnTo>
                      <a:pt x="213140" y="489752"/>
                    </a:lnTo>
                    <a:lnTo>
                      <a:pt x="210602" y="487214"/>
                    </a:lnTo>
                    <a:lnTo>
                      <a:pt x="210602" y="484676"/>
                    </a:lnTo>
                    <a:lnTo>
                      <a:pt x="202990" y="484676"/>
                    </a:lnTo>
                    <a:lnTo>
                      <a:pt x="202990" y="487214"/>
                    </a:lnTo>
                    <a:lnTo>
                      <a:pt x="197914" y="489752"/>
                    </a:lnTo>
                    <a:lnTo>
                      <a:pt x="195376" y="489752"/>
                    </a:lnTo>
                    <a:lnTo>
                      <a:pt x="192839" y="494827"/>
                    </a:lnTo>
                    <a:lnTo>
                      <a:pt x="190301" y="497365"/>
                    </a:lnTo>
                    <a:lnTo>
                      <a:pt x="187764" y="499902"/>
                    </a:lnTo>
                    <a:lnTo>
                      <a:pt x="185226" y="499902"/>
                    </a:lnTo>
                    <a:lnTo>
                      <a:pt x="182688" y="497365"/>
                    </a:lnTo>
                    <a:lnTo>
                      <a:pt x="182688" y="494827"/>
                    </a:lnTo>
                    <a:lnTo>
                      <a:pt x="185226" y="492289"/>
                    </a:lnTo>
                    <a:lnTo>
                      <a:pt x="185226" y="482139"/>
                    </a:lnTo>
                    <a:lnTo>
                      <a:pt x="172538" y="482139"/>
                    </a:lnTo>
                    <a:lnTo>
                      <a:pt x="172538" y="492289"/>
                    </a:lnTo>
                    <a:lnTo>
                      <a:pt x="175076" y="494827"/>
                    </a:lnTo>
                    <a:lnTo>
                      <a:pt x="175076" y="502440"/>
                    </a:lnTo>
                    <a:lnTo>
                      <a:pt x="172538" y="502440"/>
                    </a:lnTo>
                    <a:lnTo>
                      <a:pt x="172538" y="504977"/>
                    </a:lnTo>
                    <a:lnTo>
                      <a:pt x="162387" y="504977"/>
                    </a:lnTo>
                    <a:lnTo>
                      <a:pt x="159850" y="502440"/>
                    </a:lnTo>
                    <a:lnTo>
                      <a:pt x="157312" y="499902"/>
                    </a:lnTo>
                    <a:lnTo>
                      <a:pt x="154774" y="497365"/>
                    </a:lnTo>
                    <a:lnTo>
                      <a:pt x="152237" y="494827"/>
                    </a:lnTo>
                    <a:lnTo>
                      <a:pt x="149699" y="492289"/>
                    </a:lnTo>
                    <a:lnTo>
                      <a:pt x="144624" y="489752"/>
                    </a:lnTo>
                    <a:lnTo>
                      <a:pt x="144624" y="484676"/>
                    </a:lnTo>
                    <a:lnTo>
                      <a:pt x="147162" y="482139"/>
                    </a:lnTo>
                    <a:lnTo>
                      <a:pt x="149699" y="479601"/>
                    </a:lnTo>
                    <a:lnTo>
                      <a:pt x="144624" y="479601"/>
                    </a:lnTo>
                    <a:lnTo>
                      <a:pt x="142086" y="482139"/>
                    </a:lnTo>
                    <a:lnTo>
                      <a:pt x="134473" y="482139"/>
                    </a:lnTo>
                    <a:lnTo>
                      <a:pt x="131936" y="479601"/>
                    </a:lnTo>
                    <a:lnTo>
                      <a:pt x="131936" y="469451"/>
                    </a:lnTo>
                    <a:lnTo>
                      <a:pt x="129398" y="469451"/>
                    </a:lnTo>
                    <a:lnTo>
                      <a:pt x="126861" y="466913"/>
                    </a:lnTo>
                    <a:lnTo>
                      <a:pt x="121785" y="466913"/>
                    </a:lnTo>
                    <a:lnTo>
                      <a:pt x="121785" y="469451"/>
                    </a:lnTo>
                    <a:lnTo>
                      <a:pt x="119247" y="471988"/>
                    </a:lnTo>
                    <a:lnTo>
                      <a:pt x="116710" y="474526"/>
                    </a:lnTo>
                    <a:lnTo>
                      <a:pt x="119247" y="477064"/>
                    </a:lnTo>
                    <a:lnTo>
                      <a:pt x="119247" y="479601"/>
                    </a:lnTo>
                    <a:lnTo>
                      <a:pt x="121785" y="482139"/>
                    </a:lnTo>
                    <a:lnTo>
                      <a:pt x="124323" y="482139"/>
                    </a:lnTo>
                    <a:lnTo>
                      <a:pt x="124323" y="487214"/>
                    </a:lnTo>
                    <a:lnTo>
                      <a:pt x="121785" y="489752"/>
                    </a:lnTo>
                    <a:lnTo>
                      <a:pt x="121785" y="487214"/>
                    </a:lnTo>
                    <a:lnTo>
                      <a:pt x="116710" y="487214"/>
                    </a:lnTo>
                    <a:lnTo>
                      <a:pt x="111635" y="484676"/>
                    </a:lnTo>
                    <a:lnTo>
                      <a:pt x="104022" y="484676"/>
                    </a:lnTo>
                    <a:lnTo>
                      <a:pt x="104022" y="482139"/>
                    </a:lnTo>
                    <a:lnTo>
                      <a:pt x="101484" y="479601"/>
                    </a:lnTo>
                    <a:lnTo>
                      <a:pt x="101484" y="477064"/>
                    </a:lnTo>
                    <a:lnTo>
                      <a:pt x="98947" y="474526"/>
                    </a:lnTo>
                    <a:lnTo>
                      <a:pt x="93871" y="474526"/>
                    </a:lnTo>
                    <a:lnTo>
                      <a:pt x="93871" y="477064"/>
                    </a:lnTo>
                    <a:lnTo>
                      <a:pt x="91333" y="479601"/>
                    </a:lnTo>
                    <a:lnTo>
                      <a:pt x="93871" y="482139"/>
                    </a:lnTo>
                    <a:lnTo>
                      <a:pt x="93871" y="484676"/>
                    </a:lnTo>
                    <a:lnTo>
                      <a:pt x="96409" y="487214"/>
                    </a:lnTo>
                    <a:lnTo>
                      <a:pt x="93871" y="489752"/>
                    </a:lnTo>
                    <a:lnTo>
                      <a:pt x="91333" y="492289"/>
                    </a:lnTo>
                    <a:lnTo>
                      <a:pt x="83721" y="492289"/>
                    </a:lnTo>
                    <a:lnTo>
                      <a:pt x="83721" y="489752"/>
                    </a:lnTo>
                    <a:lnTo>
                      <a:pt x="81183" y="487214"/>
                    </a:lnTo>
                    <a:lnTo>
                      <a:pt x="81183" y="479601"/>
                    </a:lnTo>
                    <a:lnTo>
                      <a:pt x="48205" y="327386"/>
                    </a:lnTo>
                    <a:lnTo>
                      <a:pt x="0" y="324848"/>
                    </a:lnTo>
                    <a:lnTo>
                      <a:pt x="2538" y="322310"/>
                    </a:lnTo>
                    <a:lnTo>
                      <a:pt x="10151" y="317235"/>
                    </a:lnTo>
                    <a:lnTo>
                      <a:pt x="25376" y="317235"/>
                    </a:lnTo>
                    <a:lnTo>
                      <a:pt x="30452" y="319773"/>
                    </a:lnTo>
                    <a:lnTo>
                      <a:pt x="43140" y="319773"/>
                    </a:lnTo>
                    <a:lnTo>
                      <a:pt x="48215" y="317235"/>
                    </a:lnTo>
                    <a:lnTo>
                      <a:pt x="53290" y="314698"/>
                    </a:lnTo>
                    <a:lnTo>
                      <a:pt x="55828" y="312160"/>
                    </a:lnTo>
                    <a:lnTo>
                      <a:pt x="60903" y="312160"/>
                    </a:lnTo>
                    <a:lnTo>
                      <a:pt x="68516" y="309622"/>
                    </a:lnTo>
                    <a:lnTo>
                      <a:pt x="73592" y="307085"/>
                    </a:lnTo>
                    <a:lnTo>
                      <a:pt x="78667" y="302009"/>
                    </a:lnTo>
                    <a:lnTo>
                      <a:pt x="83742" y="299472"/>
                    </a:lnTo>
                    <a:lnTo>
                      <a:pt x="86280" y="296934"/>
                    </a:lnTo>
                    <a:lnTo>
                      <a:pt x="88817" y="291859"/>
                    </a:lnTo>
                    <a:lnTo>
                      <a:pt x="96430" y="286784"/>
                    </a:lnTo>
                    <a:lnTo>
                      <a:pt x="101505" y="284246"/>
                    </a:lnTo>
                    <a:lnTo>
                      <a:pt x="106581" y="281708"/>
                    </a:lnTo>
                    <a:lnTo>
                      <a:pt x="111656" y="281708"/>
                    </a:lnTo>
                    <a:lnTo>
                      <a:pt x="114193" y="279171"/>
                    </a:lnTo>
                    <a:lnTo>
                      <a:pt x="116731" y="276633"/>
                    </a:lnTo>
                    <a:lnTo>
                      <a:pt x="121806" y="276633"/>
                    </a:lnTo>
                    <a:lnTo>
                      <a:pt x="124344" y="274096"/>
                    </a:lnTo>
                    <a:lnTo>
                      <a:pt x="124344" y="271558"/>
                    </a:lnTo>
                    <a:lnTo>
                      <a:pt x="126882" y="266483"/>
                    </a:lnTo>
                    <a:lnTo>
                      <a:pt x="126882" y="248719"/>
                    </a:lnTo>
                    <a:lnTo>
                      <a:pt x="129419" y="243644"/>
                    </a:lnTo>
                    <a:lnTo>
                      <a:pt x="134495" y="236031"/>
                    </a:lnTo>
                    <a:lnTo>
                      <a:pt x="139570" y="230956"/>
                    </a:lnTo>
                    <a:lnTo>
                      <a:pt x="147183" y="225881"/>
                    </a:lnTo>
                    <a:lnTo>
                      <a:pt x="159871" y="215730"/>
                    </a:lnTo>
                    <a:lnTo>
                      <a:pt x="167484" y="210655"/>
                    </a:lnTo>
                    <a:lnTo>
                      <a:pt x="177634" y="205580"/>
                    </a:lnTo>
                    <a:lnTo>
                      <a:pt x="187785" y="203042"/>
                    </a:lnTo>
                    <a:lnTo>
                      <a:pt x="195398" y="203042"/>
                    </a:lnTo>
                    <a:lnTo>
                      <a:pt x="200473" y="200504"/>
                    </a:lnTo>
                    <a:lnTo>
                      <a:pt x="215699" y="200504"/>
                    </a:lnTo>
                    <a:lnTo>
                      <a:pt x="218236" y="197967"/>
                    </a:lnTo>
                    <a:lnTo>
                      <a:pt x="218236" y="190354"/>
                    </a:lnTo>
                    <a:lnTo>
                      <a:pt x="220774" y="185279"/>
                    </a:lnTo>
                    <a:lnTo>
                      <a:pt x="225849" y="182741"/>
                    </a:lnTo>
                    <a:lnTo>
                      <a:pt x="228387" y="177666"/>
                    </a:lnTo>
                    <a:lnTo>
                      <a:pt x="233462" y="172590"/>
                    </a:lnTo>
                    <a:lnTo>
                      <a:pt x="238537" y="162440"/>
                    </a:lnTo>
                    <a:lnTo>
                      <a:pt x="238537" y="157365"/>
                    </a:lnTo>
                    <a:lnTo>
                      <a:pt x="241075" y="149752"/>
                    </a:lnTo>
                    <a:lnTo>
                      <a:pt x="243612" y="147214"/>
                    </a:lnTo>
                    <a:lnTo>
                      <a:pt x="248688" y="142139"/>
                    </a:lnTo>
                    <a:lnTo>
                      <a:pt x="251226" y="139601"/>
                    </a:lnTo>
                    <a:lnTo>
                      <a:pt x="253763" y="137064"/>
                    </a:lnTo>
                    <a:lnTo>
                      <a:pt x="256301" y="134526"/>
                    </a:lnTo>
                    <a:lnTo>
                      <a:pt x="258838" y="131988"/>
                    </a:lnTo>
                    <a:lnTo>
                      <a:pt x="261376" y="129451"/>
                    </a:lnTo>
                    <a:lnTo>
                      <a:pt x="261376" y="124376"/>
                    </a:lnTo>
                    <a:lnTo>
                      <a:pt x="258838" y="119300"/>
                    </a:lnTo>
                    <a:lnTo>
                      <a:pt x="256301" y="116763"/>
                    </a:lnTo>
                    <a:lnTo>
                      <a:pt x="256301" y="114225"/>
                    </a:lnTo>
                    <a:lnTo>
                      <a:pt x="258838" y="109150"/>
                    </a:lnTo>
                    <a:lnTo>
                      <a:pt x="258838" y="109150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5308BE5-5A53-FE39-D765-6C9581195882}"/>
                  </a:ext>
                </a:extLst>
              </p:cNvPr>
              <p:cNvSpPr/>
              <p:nvPr/>
            </p:nvSpPr>
            <p:spPr>
              <a:xfrm>
                <a:off x="5113705" y="2261213"/>
                <a:ext cx="791697" cy="837385"/>
              </a:xfrm>
              <a:custGeom>
                <a:avLst/>
                <a:gdLst>
                  <a:gd name="connsiteX0" fmla="*/ 101495 w 791697"/>
                  <a:gd name="connsiteY0" fmla="*/ 175096 h 837385"/>
                  <a:gd name="connsiteX1" fmla="*/ 106570 w 791697"/>
                  <a:gd name="connsiteY1" fmla="*/ 164946 h 837385"/>
                  <a:gd name="connsiteX2" fmla="*/ 111645 w 791697"/>
                  <a:gd name="connsiteY2" fmla="*/ 154795 h 837385"/>
                  <a:gd name="connsiteX3" fmla="*/ 116720 w 791697"/>
                  <a:gd name="connsiteY3" fmla="*/ 142107 h 837385"/>
                  <a:gd name="connsiteX4" fmla="*/ 119258 w 791697"/>
                  <a:gd name="connsiteY4" fmla="*/ 134494 h 837385"/>
                  <a:gd name="connsiteX5" fmla="*/ 119258 w 791697"/>
                  <a:gd name="connsiteY5" fmla="*/ 129419 h 837385"/>
                  <a:gd name="connsiteX6" fmla="*/ 121796 w 791697"/>
                  <a:gd name="connsiteY6" fmla="*/ 124344 h 837385"/>
                  <a:gd name="connsiteX7" fmla="*/ 126871 w 791697"/>
                  <a:gd name="connsiteY7" fmla="*/ 114193 h 837385"/>
                  <a:gd name="connsiteX8" fmla="*/ 131946 w 791697"/>
                  <a:gd name="connsiteY8" fmla="*/ 106580 h 837385"/>
                  <a:gd name="connsiteX9" fmla="*/ 139559 w 791697"/>
                  <a:gd name="connsiteY9" fmla="*/ 101505 h 837385"/>
                  <a:gd name="connsiteX10" fmla="*/ 149709 w 791697"/>
                  <a:gd name="connsiteY10" fmla="*/ 96430 h 837385"/>
                  <a:gd name="connsiteX11" fmla="*/ 154785 w 791697"/>
                  <a:gd name="connsiteY11" fmla="*/ 93892 h 837385"/>
                  <a:gd name="connsiteX12" fmla="*/ 167473 w 791697"/>
                  <a:gd name="connsiteY12" fmla="*/ 86279 h 837385"/>
                  <a:gd name="connsiteX13" fmla="*/ 170010 w 791697"/>
                  <a:gd name="connsiteY13" fmla="*/ 83742 h 837385"/>
                  <a:gd name="connsiteX14" fmla="*/ 172548 w 791697"/>
                  <a:gd name="connsiteY14" fmla="*/ 78667 h 837385"/>
                  <a:gd name="connsiteX15" fmla="*/ 172548 w 791697"/>
                  <a:gd name="connsiteY15" fmla="*/ 73591 h 837385"/>
                  <a:gd name="connsiteX16" fmla="*/ 175086 w 791697"/>
                  <a:gd name="connsiteY16" fmla="*/ 68516 h 837385"/>
                  <a:gd name="connsiteX17" fmla="*/ 177623 w 791697"/>
                  <a:gd name="connsiteY17" fmla="*/ 60903 h 837385"/>
                  <a:gd name="connsiteX18" fmla="*/ 177623 w 791697"/>
                  <a:gd name="connsiteY18" fmla="*/ 48215 h 837385"/>
                  <a:gd name="connsiteX19" fmla="*/ 180161 w 791697"/>
                  <a:gd name="connsiteY19" fmla="*/ 43140 h 837385"/>
                  <a:gd name="connsiteX20" fmla="*/ 187774 w 791697"/>
                  <a:gd name="connsiteY20" fmla="*/ 38064 h 837385"/>
                  <a:gd name="connsiteX21" fmla="*/ 190312 w 791697"/>
                  <a:gd name="connsiteY21" fmla="*/ 38064 h 837385"/>
                  <a:gd name="connsiteX22" fmla="*/ 192849 w 791697"/>
                  <a:gd name="connsiteY22" fmla="*/ 35527 h 837385"/>
                  <a:gd name="connsiteX23" fmla="*/ 208075 w 791697"/>
                  <a:gd name="connsiteY23" fmla="*/ 35527 h 837385"/>
                  <a:gd name="connsiteX24" fmla="*/ 215688 w 791697"/>
                  <a:gd name="connsiteY24" fmla="*/ 38064 h 837385"/>
                  <a:gd name="connsiteX25" fmla="*/ 223301 w 791697"/>
                  <a:gd name="connsiteY25" fmla="*/ 40602 h 837385"/>
                  <a:gd name="connsiteX26" fmla="*/ 233451 w 791697"/>
                  <a:gd name="connsiteY26" fmla="*/ 43140 h 837385"/>
                  <a:gd name="connsiteX27" fmla="*/ 243602 w 791697"/>
                  <a:gd name="connsiteY27" fmla="*/ 40602 h 837385"/>
                  <a:gd name="connsiteX28" fmla="*/ 274043 w 791697"/>
                  <a:gd name="connsiteY28" fmla="*/ 40602 h 837385"/>
                  <a:gd name="connsiteX29" fmla="*/ 279118 w 791697"/>
                  <a:gd name="connsiteY29" fmla="*/ 38064 h 837385"/>
                  <a:gd name="connsiteX30" fmla="*/ 299419 w 791697"/>
                  <a:gd name="connsiteY30" fmla="*/ 38064 h 837385"/>
                  <a:gd name="connsiteX31" fmla="*/ 309569 w 791697"/>
                  <a:gd name="connsiteY31" fmla="*/ 32989 h 837385"/>
                  <a:gd name="connsiteX32" fmla="*/ 317182 w 791697"/>
                  <a:gd name="connsiteY32" fmla="*/ 30452 h 837385"/>
                  <a:gd name="connsiteX33" fmla="*/ 329870 w 791697"/>
                  <a:gd name="connsiteY33" fmla="*/ 25376 h 837385"/>
                  <a:gd name="connsiteX34" fmla="*/ 340021 w 791697"/>
                  <a:gd name="connsiteY34" fmla="*/ 22839 h 837385"/>
                  <a:gd name="connsiteX35" fmla="*/ 345096 w 791697"/>
                  <a:gd name="connsiteY35" fmla="*/ 20301 h 837385"/>
                  <a:gd name="connsiteX36" fmla="*/ 355247 w 791697"/>
                  <a:gd name="connsiteY36" fmla="*/ 15226 h 837385"/>
                  <a:gd name="connsiteX37" fmla="*/ 365397 w 791697"/>
                  <a:gd name="connsiteY37" fmla="*/ 10150 h 837385"/>
                  <a:gd name="connsiteX38" fmla="*/ 375548 w 791697"/>
                  <a:gd name="connsiteY38" fmla="*/ 7613 h 837385"/>
                  <a:gd name="connsiteX39" fmla="*/ 388236 w 791697"/>
                  <a:gd name="connsiteY39" fmla="*/ 5075 h 837385"/>
                  <a:gd name="connsiteX40" fmla="*/ 395849 w 791697"/>
                  <a:gd name="connsiteY40" fmla="*/ 2538 h 837385"/>
                  <a:gd name="connsiteX41" fmla="*/ 400924 w 791697"/>
                  <a:gd name="connsiteY41" fmla="*/ 0 h 837385"/>
                  <a:gd name="connsiteX42" fmla="*/ 403462 w 791697"/>
                  <a:gd name="connsiteY42" fmla="*/ 0 h 837385"/>
                  <a:gd name="connsiteX43" fmla="*/ 405999 w 791697"/>
                  <a:gd name="connsiteY43" fmla="*/ 2538 h 837385"/>
                  <a:gd name="connsiteX44" fmla="*/ 408537 w 791697"/>
                  <a:gd name="connsiteY44" fmla="*/ 2538 h 837385"/>
                  <a:gd name="connsiteX45" fmla="*/ 411075 w 791697"/>
                  <a:gd name="connsiteY45" fmla="*/ 5075 h 837385"/>
                  <a:gd name="connsiteX46" fmla="*/ 411075 w 791697"/>
                  <a:gd name="connsiteY46" fmla="*/ 10150 h 837385"/>
                  <a:gd name="connsiteX47" fmla="*/ 416150 w 791697"/>
                  <a:gd name="connsiteY47" fmla="*/ 12688 h 837385"/>
                  <a:gd name="connsiteX48" fmla="*/ 423763 w 791697"/>
                  <a:gd name="connsiteY48" fmla="*/ 17763 h 837385"/>
                  <a:gd name="connsiteX49" fmla="*/ 428838 w 791697"/>
                  <a:gd name="connsiteY49" fmla="*/ 20301 h 837385"/>
                  <a:gd name="connsiteX50" fmla="*/ 438989 w 791697"/>
                  <a:gd name="connsiteY50" fmla="*/ 25376 h 837385"/>
                  <a:gd name="connsiteX51" fmla="*/ 446601 w 791697"/>
                  <a:gd name="connsiteY51" fmla="*/ 25376 h 837385"/>
                  <a:gd name="connsiteX52" fmla="*/ 451677 w 791697"/>
                  <a:gd name="connsiteY52" fmla="*/ 35527 h 837385"/>
                  <a:gd name="connsiteX53" fmla="*/ 456752 w 791697"/>
                  <a:gd name="connsiteY53" fmla="*/ 43140 h 837385"/>
                  <a:gd name="connsiteX54" fmla="*/ 459290 w 791697"/>
                  <a:gd name="connsiteY54" fmla="*/ 50753 h 837385"/>
                  <a:gd name="connsiteX55" fmla="*/ 461827 w 791697"/>
                  <a:gd name="connsiteY55" fmla="*/ 58365 h 837385"/>
                  <a:gd name="connsiteX56" fmla="*/ 464365 w 791697"/>
                  <a:gd name="connsiteY56" fmla="*/ 60903 h 837385"/>
                  <a:gd name="connsiteX57" fmla="*/ 466903 w 791697"/>
                  <a:gd name="connsiteY57" fmla="*/ 63441 h 837385"/>
                  <a:gd name="connsiteX58" fmla="*/ 471978 w 791697"/>
                  <a:gd name="connsiteY58" fmla="*/ 65978 h 837385"/>
                  <a:gd name="connsiteX59" fmla="*/ 477053 w 791697"/>
                  <a:gd name="connsiteY59" fmla="*/ 68516 h 837385"/>
                  <a:gd name="connsiteX60" fmla="*/ 484666 w 791697"/>
                  <a:gd name="connsiteY60" fmla="*/ 71054 h 837385"/>
                  <a:gd name="connsiteX61" fmla="*/ 494816 w 791697"/>
                  <a:gd name="connsiteY61" fmla="*/ 73591 h 837385"/>
                  <a:gd name="connsiteX62" fmla="*/ 504967 w 791697"/>
                  <a:gd name="connsiteY62" fmla="*/ 76129 h 837385"/>
                  <a:gd name="connsiteX63" fmla="*/ 517655 w 791697"/>
                  <a:gd name="connsiteY63" fmla="*/ 78667 h 837385"/>
                  <a:gd name="connsiteX64" fmla="*/ 525268 w 791697"/>
                  <a:gd name="connsiteY64" fmla="*/ 83742 h 837385"/>
                  <a:gd name="connsiteX65" fmla="*/ 530343 w 791697"/>
                  <a:gd name="connsiteY65" fmla="*/ 88817 h 837385"/>
                  <a:gd name="connsiteX66" fmla="*/ 530343 w 791697"/>
                  <a:gd name="connsiteY66" fmla="*/ 93892 h 837385"/>
                  <a:gd name="connsiteX67" fmla="*/ 532881 w 791697"/>
                  <a:gd name="connsiteY67" fmla="*/ 96430 h 837385"/>
                  <a:gd name="connsiteX68" fmla="*/ 535418 w 791697"/>
                  <a:gd name="connsiteY68" fmla="*/ 98967 h 837385"/>
                  <a:gd name="connsiteX69" fmla="*/ 537956 w 791697"/>
                  <a:gd name="connsiteY69" fmla="*/ 98967 h 837385"/>
                  <a:gd name="connsiteX70" fmla="*/ 537956 w 791697"/>
                  <a:gd name="connsiteY70" fmla="*/ 101505 h 837385"/>
                  <a:gd name="connsiteX71" fmla="*/ 545569 w 791697"/>
                  <a:gd name="connsiteY71" fmla="*/ 101505 h 837385"/>
                  <a:gd name="connsiteX72" fmla="*/ 550644 w 791697"/>
                  <a:gd name="connsiteY72" fmla="*/ 104043 h 837385"/>
                  <a:gd name="connsiteX73" fmla="*/ 563332 w 791697"/>
                  <a:gd name="connsiteY73" fmla="*/ 104043 h 837385"/>
                  <a:gd name="connsiteX74" fmla="*/ 568408 w 791697"/>
                  <a:gd name="connsiteY74" fmla="*/ 106580 h 837385"/>
                  <a:gd name="connsiteX75" fmla="*/ 570945 w 791697"/>
                  <a:gd name="connsiteY75" fmla="*/ 109118 h 837385"/>
                  <a:gd name="connsiteX76" fmla="*/ 573483 w 791697"/>
                  <a:gd name="connsiteY76" fmla="*/ 111656 h 837385"/>
                  <a:gd name="connsiteX77" fmla="*/ 573483 w 791697"/>
                  <a:gd name="connsiteY77" fmla="*/ 114193 h 837385"/>
                  <a:gd name="connsiteX78" fmla="*/ 576021 w 791697"/>
                  <a:gd name="connsiteY78" fmla="*/ 116731 h 837385"/>
                  <a:gd name="connsiteX79" fmla="*/ 576021 w 791697"/>
                  <a:gd name="connsiteY79" fmla="*/ 121806 h 837385"/>
                  <a:gd name="connsiteX80" fmla="*/ 573483 w 791697"/>
                  <a:gd name="connsiteY80" fmla="*/ 126881 h 837385"/>
                  <a:gd name="connsiteX81" fmla="*/ 573483 w 791697"/>
                  <a:gd name="connsiteY81" fmla="*/ 129419 h 837385"/>
                  <a:gd name="connsiteX82" fmla="*/ 570945 w 791697"/>
                  <a:gd name="connsiteY82" fmla="*/ 131957 h 837385"/>
                  <a:gd name="connsiteX83" fmla="*/ 568408 w 791697"/>
                  <a:gd name="connsiteY83" fmla="*/ 137032 h 837385"/>
                  <a:gd name="connsiteX84" fmla="*/ 565870 w 791697"/>
                  <a:gd name="connsiteY84" fmla="*/ 142107 h 837385"/>
                  <a:gd name="connsiteX85" fmla="*/ 565870 w 791697"/>
                  <a:gd name="connsiteY85" fmla="*/ 147182 h 837385"/>
                  <a:gd name="connsiteX86" fmla="*/ 563332 w 791697"/>
                  <a:gd name="connsiteY86" fmla="*/ 152258 h 837385"/>
                  <a:gd name="connsiteX87" fmla="*/ 563332 w 791697"/>
                  <a:gd name="connsiteY87" fmla="*/ 197924 h 837385"/>
                  <a:gd name="connsiteX88" fmla="*/ 565870 w 791697"/>
                  <a:gd name="connsiteY88" fmla="*/ 208075 h 837385"/>
                  <a:gd name="connsiteX89" fmla="*/ 568408 w 791697"/>
                  <a:gd name="connsiteY89" fmla="*/ 218225 h 837385"/>
                  <a:gd name="connsiteX90" fmla="*/ 570945 w 791697"/>
                  <a:gd name="connsiteY90" fmla="*/ 228376 h 837385"/>
                  <a:gd name="connsiteX91" fmla="*/ 570945 w 791697"/>
                  <a:gd name="connsiteY91" fmla="*/ 235989 h 837385"/>
                  <a:gd name="connsiteX92" fmla="*/ 573483 w 791697"/>
                  <a:gd name="connsiteY92" fmla="*/ 246139 h 837385"/>
                  <a:gd name="connsiteX93" fmla="*/ 576021 w 791697"/>
                  <a:gd name="connsiteY93" fmla="*/ 253752 h 837385"/>
                  <a:gd name="connsiteX94" fmla="*/ 576021 w 791697"/>
                  <a:gd name="connsiteY94" fmla="*/ 263903 h 837385"/>
                  <a:gd name="connsiteX95" fmla="*/ 578558 w 791697"/>
                  <a:gd name="connsiteY95" fmla="*/ 268978 h 837385"/>
                  <a:gd name="connsiteX96" fmla="*/ 583633 w 791697"/>
                  <a:gd name="connsiteY96" fmla="*/ 274053 h 837385"/>
                  <a:gd name="connsiteX97" fmla="*/ 586171 w 791697"/>
                  <a:gd name="connsiteY97" fmla="*/ 276591 h 837385"/>
                  <a:gd name="connsiteX98" fmla="*/ 591246 w 791697"/>
                  <a:gd name="connsiteY98" fmla="*/ 279129 h 837385"/>
                  <a:gd name="connsiteX99" fmla="*/ 596321 w 791697"/>
                  <a:gd name="connsiteY99" fmla="*/ 281666 h 837385"/>
                  <a:gd name="connsiteX100" fmla="*/ 603934 w 791697"/>
                  <a:gd name="connsiteY100" fmla="*/ 284204 h 837385"/>
                  <a:gd name="connsiteX101" fmla="*/ 629300 w 791697"/>
                  <a:gd name="connsiteY101" fmla="*/ 284204 h 837385"/>
                  <a:gd name="connsiteX102" fmla="*/ 634375 w 791697"/>
                  <a:gd name="connsiteY102" fmla="*/ 289279 h 837385"/>
                  <a:gd name="connsiteX103" fmla="*/ 641988 w 791697"/>
                  <a:gd name="connsiteY103" fmla="*/ 291817 h 837385"/>
                  <a:gd name="connsiteX104" fmla="*/ 647064 w 791697"/>
                  <a:gd name="connsiteY104" fmla="*/ 294354 h 837385"/>
                  <a:gd name="connsiteX105" fmla="*/ 649601 w 791697"/>
                  <a:gd name="connsiteY105" fmla="*/ 299430 h 837385"/>
                  <a:gd name="connsiteX106" fmla="*/ 652139 w 791697"/>
                  <a:gd name="connsiteY106" fmla="*/ 301967 h 837385"/>
                  <a:gd name="connsiteX107" fmla="*/ 654676 w 791697"/>
                  <a:gd name="connsiteY107" fmla="*/ 304505 h 837385"/>
                  <a:gd name="connsiteX108" fmla="*/ 652139 w 791697"/>
                  <a:gd name="connsiteY108" fmla="*/ 312118 h 837385"/>
                  <a:gd name="connsiteX109" fmla="*/ 649601 w 791697"/>
                  <a:gd name="connsiteY109" fmla="*/ 319731 h 837385"/>
                  <a:gd name="connsiteX110" fmla="*/ 647064 w 791697"/>
                  <a:gd name="connsiteY110" fmla="*/ 324806 h 837385"/>
                  <a:gd name="connsiteX111" fmla="*/ 644526 w 791697"/>
                  <a:gd name="connsiteY111" fmla="*/ 329881 h 837385"/>
                  <a:gd name="connsiteX112" fmla="*/ 644526 w 791697"/>
                  <a:gd name="connsiteY112" fmla="*/ 352720 h 837385"/>
                  <a:gd name="connsiteX113" fmla="*/ 639451 w 791697"/>
                  <a:gd name="connsiteY113" fmla="*/ 357795 h 837385"/>
                  <a:gd name="connsiteX114" fmla="*/ 636913 w 791697"/>
                  <a:gd name="connsiteY114" fmla="*/ 360333 h 837385"/>
                  <a:gd name="connsiteX115" fmla="*/ 631838 w 791697"/>
                  <a:gd name="connsiteY115" fmla="*/ 365408 h 837385"/>
                  <a:gd name="connsiteX116" fmla="*/ 626763 w 791697"/>
                  <a:gd name="connsiteY116" fmla="*/ 370483 h 837385"/>
                  <a:gd name="connsiteX117" fmla="*/ 624225 w 791697"/>
                  <a:gd name="connsiteY117" fmla="*/ 373021 h 837385"/>
                  <a:gd name="connsiteX118" fmla="*/ 624225 w 791697"/>
                  <a:gd name="connsiteY118" fmla="*/ 385709 h 837385"/>
                  <a:gd name="connsiteX119" fmla="*/ 631838 w 791697"/>
                  <a:gd name="connsiteY119" fmla="*/ 390784 h 837385"/>
                  <a:gd name="connsiteX120" fmla="*/ 636913 w 791697"/>
                  <a:gd name="connsiteY120" fmla="*/ 395859 h 837385"/>
                  <a:gd name="connsiteX121" fmla="*/ 641988 w 791697"/>
                  <a:gd name="connsiteY121" fmla="*/ 400935 h 837385"/>
                  <a:gd name="connsiteX122" fmla="*/ 644526 w 791697"/>
                  <a:gd name="connsiteY122" fmla="*/ 406010 h 837385"/>
                  <a:gd name="connsiteX123" fmla="*/ 644526 w 791697"/>
                  <a:gd name="connsiteY123" fmla="*/ 413623 h 837385"/>
                  <a:gd name="connsiteX124" fmla="*/ 647064 w 791697"/>
                  <a:gd name="connsiteY124" fmla="*/ 418698 h 837385"/>
                  <a:gd name="connsiteX125" fmla="*/ 652139 w 791697"/>
                  <a:gd name="connsiteY125" fmla="*/ 426311 h 837385"/>
                  <a:gd name="connsiteX126" fmla="*/ 657214 w 791697"/>
                  <a:gd name="connsiteY126" fmla="*/ 431386 h 837385"/>
                  <a:gd name="connsiteX127" fmla="*/ 667364 w 791697"/>
                  <a:gd name="connsiteY127" fmla="*/ 433924 h 837385"/>
                  <a:gd name="connsiteX128" fmla="*/ 674977 w 791697"/>
                  <a:gd name="connsiteY128" fmla="*/ 436462 h 837385"/>
                  <a:gd name="connsiteX129" fmla="*/ 682590 w 791697"/>
                  <a:gd name="connsiteY129" fmla="*/ 441537 h 837385"/>
                  <a:gd name="connsiteX130" fmla="*/ 687666 w 791697"/>
                  <a:gd name="connsiteY130" fmla="*/ 446612 h 837385"/>
                  <a:gd name="connsiteX131" fmla="*/ 690203 w 791697"/>
                  <a:gd name="connsiteY131" fmla="*/ 456763 h 837385"/>
                  <a:gd name="connsiteX132" fmla="*/ 695278 w 791697"/>
                  <a:gd name="connsiteY132" fmla="*/ 464375 h 837385"/>
                  <a:gd name="connsiteX133" fmla="*/ 697816 w 791697"/>
                  <a:gd name="connsiteY133" fmla="*/ 471988 h 837385"/>
                  <a:gd name="connsiteX134" fmla="*/ 697816 w 791697"/>
                  <a:gd name="connsiteY134" fmla="*/ 474526 h 837385"/>
                  <a:gd name="connsiteX135" fmla="*/ 700354 w 791697"/>
                  <a:gd name="connsiteY135" fmla="*/ 482139 h 837385"/>
                  <a:gd name="connsiteX136" fmla="*/ 702891 w 791697"/>
                  <a:gd name="connsiteY136" fmla="*/ 487214 h 837385"/>
                  <a:gd name="connsiteX137" fmla="*/ 705429 w 791697"/>
                  <a:gd name="connsiteY137" fmla="*/ 492289 h 837385"/>
                  <a:gd name="connsiteX138" fmla="*/ 707967 w 791697"/>
                  <a:gd name="connsiteY138" fmla="*/ 497365 h 837385"/>
                  <a:gd name="connsiteX139" fmla="*/ 713042 w 791697"/>
                  <a:gd name="connsiteY139" fmla="*/ 502440 h 837385"/>
                  <a:gd name="connsiteX140" fmla="*/ 718117 w 791697"/>
                  <a:gd name="connsiteY140" fmla="*/ 504977 h 837385"/>
                  <a:gd name="connsiteX141" fmla="*/ 728268 w 791697"/>
                  <a:gd name="connsiteY141" fmla="*/ 507515 h 837385"/>
                  <a:gd name="connsiteX142" fmla="*/ 738418 w 791697"/>
                  <a:gd name="connsiteY142" fmla="*/ 510053 h 837385"/>
                  <a:gd name="connsiteX143" fmla="*/ 758709 w 791697"/>
                  <a:gd name="connsiteY143" fmla="*/ 510053 h 837385"/>
                  <a:gd name="connsiteX144" fmla="*/ 763784 w 791697"/>
                  <a:gd name="connsiteY144" fmla="*/ 512590 h 837385"/>
                  <a:gd name="connsiteX145" fmla="*/ 768859 w 791697"/>
                  <a:gd name="connsiteY145" fmla="*/ 515128 h 837385"/>
                  <a:gd name="connsiteX146" fmla="*/ 771397 w 791697"/>
                  <a:gd name="connsiteY146" fmla="*/ 517666 h 837385"/>
                  <a:gd name="connsiteX147" fmla="*/ 776472 w 791697"/>
                  <a:gd name="connsiteY147" fmla="*/ 517666 h 837385"/>
                  <a:gd name="connsiteX148" fmla="*/ 784085 w 791697"/>
                  <a:gd name="connsiteY148" fmla="*/ 520203 h 837385"/>
                  <a:gd name="connsiteX149" fmla="*/ 791698 w 791697"/>
                  <a:gd name="connsiteY149" fmla="*/ 520203 h 837385"/>
                  <a:gd name="connsiteX150" fmla="*/ 791698 w 791697"/>
                  <a:gd name="connsiteY150" fmla="*/ 522741 h 837385"/>
                  <a:gd name="connsiteX151" fmla="*/ 789160 w 791697"/>
                  <a:gd name="connsiteY151" fmla="*/ 525278 h 837385"/>
                  <a:gd name="connsiteX152" fmla="*/ 786623 w 791697"/>
                  <a:gd name="connsiteY152" fmla="*/ 527816 h 837385"/>
                  <a:gd name="connsiteX153" fmla="*/ 781547 w 791697"/>
                  <a:gd name="connsiteY153" fmla="*/ 530354 h 837385"/>
                  <a:gd name="connsiteX154" fmla="*/ 776472 w 791697"/>
                  <a:gd name="connsiteY154" fmla="*/ 535429 h 837385"/>
                  <a:gd name="connsiteX155" fmla="*/ 766322 w 791697"/>
                  <a:gd name="connsiteY155" fmla="*/ 537967 h 837385"/>
                  <a:gd name="connsiteX156" fmla="*/ 758709 w 791697"/>
                  <a:gd name="connsiteY156" fmla="*/ 537967 h 837385"/>
                  <a:gd name="connsiteX157" fmla="*/ 756171 w 791697"/>
                  <a:gd name="connsiteY157" fmla="*/ 540504 h 837385"/>
                  <a:gd name="connsiteX158" fmla="*/ 748558 w 791697"/>
                  <a:gd name="connsiteY158" fmla="*/ 537967 h 837385"/>
                  <a:gd name="connsiteX159" fmla="*/ 725730 w 791697"/>
                  <a:gd name="connsiteY159" fmla="*/ 537967 h 837385"/>
                  <a:gd name="connsiteX160" fmla="*/ 715580 w 791697"/>
                  <a:gd name="connsiteY160" fmla="*/ 543042 h 837385"/>
                  <a:gd name="connsiteX161" fmla="*/ 705429 w 791697"/>
                  <a:gd name="connsiteY161" fmla="*/ 550655 h 837385"/>
                  <a:gd name="connsiteX162" fmla="*/ 697816 w 791697"/>
                  <a:gd name="connsiteY162" fmla="*/ 555730 h 837385"/>
                  <a:gd name="connsiteX163" fmla="*/ 690203 w 791697"/>
                  <a:gd name="connsiteY163" fmla="*/ 560805 h 837385"/>
                  <a:gd name="connsiteX164" fmla="*/ 682590 w 791697"/>
                  <a:gd name="connsiteY164" fmla="*/ 565881 h 837385"/>
                  <a:gd name="connsiteX165" fmla="*/ 677515 w 791697"/>
                  <a:gd name="connsiteY165" fmla="*/ 573493 h 837385"/>
                  <a:gd name="connsiteX166" fmla="*/ 674977 w 791697"/>
                  <a:gd name="connsiteY166" fmla="*/ 586182 h 837385"/>
                  <a:gd name="connsiteX167" fmla="*/ 674977 w 791697"/>
                  <a:gd name="connsiteY167" fmla="*/ 601407 h 837385"/>
                  <a:gd name="connsiteX168" fmla="*/ 669902 w 791697"/>
                  <a:gd name="connsiteY168" fmla="*/ 611558 h 837385"/>
                  <a:gd name="connsiteX169" fmla="*/ 669902 w 791697"/>
                  <a:gd name="connsiteY169" fmla="*/ 614095 h 837385"/>
                  <a:gd name="connsiteX170" fmla="*/ 662289 w 791697"/>
                  <a:gd name="connsiteY170" fmla="*/ 616633 h 837385"/>
                  <a:gd name="connsiteX171" fmla="*/ 657214 w 791697"/>
                  <a:gd name="connsiteY171" fmla="*/ 621708 h 837385"/>
                  <a:gd name="connsiteX172" fmla="*/ 649601 w 791697"/>
                  <a:gd name="connsiteY172" fmla="*/ 624246 h 837385"/>
                  <a:gd name="connsiteX173" fmla="*/ 647064 w 791697"/>
                  <a:gd name="connsiteY173" fmla="*/ 624246 h 837385"/>
                  <a:gd name="connsiteX174" fmla="*/ 639451 w 791697"/>
                  <a:gd name="connsiteY174" fmla="*/ 631859 h 837385"/>
                  <a:gd name="connsiteX175" fmla="*/ 629300 w 791697"/>
                  <a:gd name="connsiteY175" fmla="*/ 636934 h 837385"/>
                  <a:gd name="connsiteX176" fmla="*/ 626763 w 791697"/>
                  <a:gd name="connsiteY176" fmla="*/ 639472 h 837385"/>
                  <a:gd name="connsiteX177" fmla="*/ 624225 w 791697"/>
                  <a:gd name="connsiteY177" fmla="*/ 636934 h 837385"/>
                  <a:gd name="connsiteX178" fmla="*/ 621687 w 791697"/>
                  <a:gd name="connsiteY178" fmla="*/ 634397 h 837385"/>
                  <a:gd name="connsiteX179" fmla="*/ 619150 w 791697"/>
                  <a:gd name="connsiteY179" fmla="*/ 631859 h 837385"/>
                  <a:gd name="connsiteX180" fmla="*/ 614074 w 791697"/>
                  <a:gd name="connsiteY180" fmla="*/ 624246 h 837385"/>
                  <a:gd name="connsiteX181" fmla="*/ 608999 w 791697"/>
                  <a:gd name="connsiteY181" fmla="*/ 619171 h 837385"/>
                  <a:gd name="connsiteX182" fmla="*/ 603924 w 791697"/>
                  <a:gd name="connsiteY182" fmla="*/ 606483 h 837385"/>
                  <a:gd name="connsiteX183" fmla="*/ 596311 w 791697"/>
                  <a:gd name="connsiteY183" fmla="*/ 593794 h 837385"/>
                  <a:gd name="connsiteX184" fmla="*/ 586160 w 791697"/>
                  <a:gd name="connsiteY184" fmla="*/ 583644 h 837385"/>
                  <a:gd name="connsiteX185" fmla="*/ 578547 w 791697"/>
                  <a:gd name="connsiteY185" fmla="*/ 576031 h 837385"/>
                  <a:gd name="connsiteX186" fmla="*/ 565859 w 791697"/>
                  <a:gd name="connsiteY186" fmla="*/ 560805 h 837385"/>
                  <a:gd name="connsiteX187" fmla="*/ 553171 w 791697"/>
                  <a:gd name="connsiteY187" fmla="*/ 553192 h 837385"/>
                  <a:gd name="connsiteX188" fmla="*/ 545558 w 791697"/>
                  <a:gd name="connsiteY188" fmla="*/ 550655 h 837385"/>
                  <a:gd name="connsiteX189" fmla="*/ 543021 w 791697"/>
                  <a:gd name="connsiteY189" fmla="*/ 548117 h 837385"/>
                  <a:gd name="connsiteX190" fmla="*/ 540483 w 791697"/>
                  <a:gd name="connsiteY190" fmla="*/ 548117 h 837385"/>
                  <a:gd name="connsiteX191" fmla="*/ 540483 w 791697"/>
                  <a:gd name="connsiteY191" fmla="*/ 550655 h 837385"/>
                  <a:gd name="connsiteX192" fmla="*/ 543021 w 791697"/>
                  <a:gd name="connsiteY192" fmla="*/ 553192 h 837385"/>
                  <a:gd name="connsiteX193" fmla="*/ 543021 w 791697"/>
                  <a:gd name="connsiteY193" fmla="*/ 573493 h 837385"/>
                  <a:gd name="connsiteX194" fmla="*/ 540483 w 791697"/>
                  <a:gd name="connsiteY194" fmla="*/ 578569 h 837385"/>
                  <a:gd name="connsiteX195" fmla="*/ 537946 w 791697"/>
                  <a:gd name="connsiteY195" fmla="*/ 578569 h 837385"/>
                  <a:gd name="connsiteX196" fmla="*/ 535408 w 791697"/>
                  <a:gd name="connsiteY196" fmla="*/ 581106 h 837385"/>
                  <a:gd name="connsiteX197" fmla="*/ 530333 w 791697"/>
                  <a:gd name="connsiteY197" fmla="*/ 583644 h 837385"/>
                  <a:gd name="connsiteX198" fmla="*/ 527795 w 791697"/>
                  <a:gd name="connsiteY198" fmla="*/ 583644 h 837385"/>
                  <a:gd name="connsiteX199" fmla="*/ 522720 w 791697"/>
                  <a:gd name="connsiteY199" fmla="*/ 586182 h 837385"/>
                  <a:gd name="connsiteX200" fmla="*/ 517645 w 791697"/>
                  <a:gd name="connsiteY200" fmla="*/ 586182 h 837385"/>
                  <a:gd name="connsiteX201" fmla="*/ 512569 w 791697"/>
                  <a:gd name="connsiteY201" fmla="*/ 591257 h 837385"/>
                  <a:gd name="connsiteX202" fmla="*/ 510032 w 791697"/>
                  <a:gd name="connsiteY202" fmla="*/ 593794 h 837385"/>
                  <a:gd name="connsiteX203" fmla="*/ 510032 w 791697"/>
                  <a:gd name="connsiteY203" fmla="*/ 601407 h 837385"/>
                  <a:gd name="connsiteX204" fmla="*/ 512569 w 791697"/>
                  <a:gd name="connsiteY204" fmla="*/ 606483 h 837385"/>
                  <a:gd name="connsiteX205" fmla="*/ 512569 w 791697"/>
                  <a:gd name="connsiteY205" fmla="*/ 614095 h 837385"/>
                  <a:gd name="connsiteX206" fmla="*/ 515107 w 791697"/>
                  <a:gd name="connsiteY206" fmla="*/ 621708 h 837385"/>
                  <a:gd name="connsiteX207" fmla="*/ 515107 w 791697"/>
                  <a:gd name="connsiteY207" fmla="*/ 639472 h 837385"/>
                  <a:gd name="connsiteX208" fmla="*/ 510032 w 791697"/>
                  <a:gd name="connsiteY208" fmla="*/ 644547 h 837385"/>
                  <a:gd name="connsiteX209" fmla="*/ 502419 w 791697"/>
                  <a:gd name="connsiteY209" fmla="*/ 649622 h 837385"/>
                  <a:gd name="connsiteX210" fmla="*/ 494806 w 791697"/>
                  <a:gd name="connsiteY210" fmla="*/ 649622 h 837385"/>
                  <a:gd name="connsiteX211" fmla="*/ 489731 w 791697"/>
                  <a:gd name="connsiteY211" fmla="*/ 652160 h 837385"/>
                  <a:gd name="connsiteX212" fmla="*/ 484655 w 791697"/>
                  <a:gd name="connsiteY212" fmla="*/ 654698 h 837385"/>
                  <a:gd name="connsiteX213" fmla="*/ 482118 w 791697"/>
                  <a:gd name="connsiteY213" fmla="*/ 657235 h 837385"/>
                  <a:gd name="connsiteX214" fmla="*/ 479580 w 791697"/>
                  <a:gd name="connsiteY214" fmla="*/ 659773 h 837385"/>
                  <a:gd name="connsiteX215" fmla="*/ 474505 w 791697"/>
                  <a:gd name="connsiteY215" fmla="*/ 662311 h 837385"/>
                  <a:gd name="connsiteX216" fmla="*/ 466892 w 791697"/>
                  <a:gd name="connsiteY216" fmla="*/ 664848 h 837385"/>
                  <a:gd name="connsiteX217" fmla="*/ 459279 w 791697"/>
                  <a:gd name="connsiteY217" fmla="*/ 664848 h 837385"/>
                  <a:gd name="connsiteX218" fmla="*/ 456741 w 791697"/>
                  <a:gd name="connsiteY218" fmla="*/ 667386 h 837385"/>
                  <a:gd name="connsiteX219" fmla="*/ 456741 w 791697"/>
                  <a:gd name="connsiteY219" fmla="*/ 672461 h 837385"/>
                  <a:gd name="connsiteX220" fmla="*/ 451666 w 791697"/>
                  <a:gd name="connsiteY220" fmla="*/ 677536 h 837385"/>
                  <a:gd name="connsiteX221" fmla="*/ 446591 w 791697"/>
                  <a:gd name="connsiteY221" fmla="*/ 682611 h 837385"/>
                  <a:gd name="connsiteX222" fmla="*/ 441516 w 791697"/>
                  <a:gd name="connsiteY222" fmla="*/ 687687 h 837385"/>
                  <a:gd name="connsiteX223" fmla="*/ 438978 w 791697"/>
                  <a:gd name="connsiteY223" fmla="*/ 692762 h 837385"/>
                  <a:gd name="connsiteX224" fmla="*/ 441516 w 791697"/>
                  <a:gd name="connsiteY224" fmla="*/ 697837 h 837385"/>
                  <a:gd name="connsiteX225" fmla="*/ 446591 w 791697"/>
                  <a:gd name="connsiteY225" fmla="*/ 697837 h 837385"/>
                  <a:gd name="connsiteX226" fmla="*/ 449128 w 791697"/>
                  <a:gd name="connsiteY226" fmla="*/ 695300 h 837385"/>
                  <a:gd name="connsiteX227" fmla="*/ 451666 w 791697"/>
                  <a:gd name="connsiteY227" fmla="*/ 695300 h 837385"/>
                  <a:gd name="connsiteX228" fmla="*/ 454204 w 791697"/>
                  <a:gd name="connsiteY228" fmla="*/ 697837 h 837385"/>
                  <a:gd name="connsiteX229" fmla="*/ 459279 w 791697"/>
                  <a:gd name="connsiteY229" fmla="*/ 697837 h 837385"/>
                  <a:gd name="connsiteX230" fmla="*/ 464354 w 791697"/>
                  <a:gd name="connsiteY230" fmla="*/ 695300 h 837385"/>
                  <a:gd name="connsiteX231" fmla="*/ 466892 w 791697"/>
                  <a:gd name="connsiteY231" fmla="*/ 695300 h 837385"/>
                  <a:gd name="connsiteX232" fmla="*/ 466892 w 791697"/>
                  <a:gd name="connsiteY232" fmla="*/ 692762 h 837385"/>
                  <a:gd name="connsiteX233" fmla="*/ 469429 w 791697"/>
                  <a:gd name="connsiteY233" fmla="*/ 690224 h 837385"/>
                  <a:gd name="connsiteX234" fmla="*/ 469429 w 791697"/>
                  <a:gd name="connsiteY234" fmla="*/ 687687 h 837385"/>
                  <a:gd name="connsiteX235" fmla="*/ 471967 w 791697"/>
                  <a:gd name="connsiteY235" fmla="*/ 687687 h 837385"/>
                  <a:gd name="connsiteX236" fmla="*/ 474505 w 791697"/>
                  <a:gd name="connsiteY236" fmla="*/ 690224 h 837385"/>
                  <a:gd name="connsiteX237" fmla="*/ 474505 w 791697"/>
                  <a:gd name="connsiteY237" fmla="*/ 707988 h 837385"/>
                  <a:gd name="connsiteX238" fmla="*/ 479580 w 791697"/>
                  <a:gd name="connsiteY238" fmla="*/ 710525 h 837385"/>
                  <a:gd name="connsiteX239" fmla="*/ 482118 w 791697"/>
                  <a:gd name="connsiteY239" fmla="*/ 713063 h 837385"/>
                  <a:gd name="connsiteX240" fmla="*/ 482118 w 791697"/>
                  <a:gd name="connsiteY240" fmla="*/ 738429 h 837385"/>
                  <a:gd name="connsiteX241" fmla="*/ 479580 w 791697"/>
                  <a:gd name="connsiteY241" fmla="*/ 738429 h 837385"/>
                  <a:gd name="connsiteX242" fmla="*/ 477042 w 791697"/>
                  <a:gd name="connsiteY242" fmla="*/ 746042 h 837385"/>
                  <a:gd name="connsiteX243" fmla="*/ 471967 w 791697"/>
                  <a:gd name="connsiteY243" fmla="*/ 751117 h 837385"/>
                  <a:gd name="connsiteX244" fmla="*/ 469429 w 791697"/>
                  <a:gd name="connsiteY244" fmla="*/ 758730 h 837385"/>
                  <a:gd name="connsiteX245" fmla="*/ 464354 w 791697"/>
                  <a:gd name="connsiteY245" fmla="*/ 763805 h 837385"/>
                  <a:gd name="connsiteX246" fmla="*/ 456741 w 791697"/>
                  <a:gd name="connsiteY246" fmla="*/ 771418 h 837385"/>
                  <a:gd name="connsiteX247" fmla="*/ 444053 w 791697"/>
                  <a:gd name="connsiteY247" fmla="*/ 776493 h 837385"/>
                  <a:gd name="connsiteX248" fmla="*/ 433903 w 791697"/>
                  <a:gd name="connsiteY248" fmla="*/ 781568 h 837385"/>
                  <a:gd name="connsiteX249" fmla="*/ 428828 w 791697"/>
                  <a:gd name="connsiteY249" fmla="*/ 781568 h 837385"/>
                  <a:gd name="connsiteX250" fmla="*/ 426290 w 791697"/>
                  <a:gd name="connsiteY250" fmla="*/ 784106 h 837385"/>
                  <a:gd name="connsiteX251" fmla="*/ 421215 w 791697"/>
                  <a:gd name="connsiteY251" fmla="*/ 786644 h 837385"/>
                  <a:gd name="connsiteX252" fmla="*/ 416139 w 791697"/>
                  <a:gd name="connsiteY252" fmla="*/ 791719 h 837385"/>
                  <a:gd name="connsiteX253" fmla="*/ 355247 w 791697"/>
                  <a:gd name="connsiteY253" fmla="*/ 837386 h 837385"/>
                  <a:gd name="connsiteX254" fmla="*/ 350172 w 791697"/>
                  <a:gd name="connsiteY254" fmla="*/ 832310 h 837385"/>
                  <a:gd name="connsiteX255" fmla="*/ 347634 w 791697"/>
                  <a:gd name="connsiteY255" fmla="*/ 829773 h 837385"/>
                  <a:gd name="connsiteX256" fmla="*/ 345096 w 791697"/>
                  <a:gd name="connsiteY256" fmla="*/ 829773 h 837385"/>
                  <a:gd name="connsiteX257" fmla="*/ 342559 w 791697"/>
                  <a:gd name="connsiteY257" fmla="*/ 824697 h 837385"/>
                  <a:gd name="connsiteX258" fmla="*/ 340021 w 791697"/>
                  <a:gd name="connsiteY258" fmla="*/ 819622 h 837385"/>
                  <a:gd name="connsiteX259" fmla="*/ 337483 w 791697"/>
                  <a:gd name="connsiteY259" fmla="*/ 817085 h 837385"/>
                  <a:gd name="connsiteX260" fmla="*/ 334946 w 791697"/>
                  <a:gd name="connsiteY260" fmla="*/ 814547 h 837385"/>
                  <a:gd name="connsiteX261" fmla="*/ 329870 w 791697"/>
                  <a:gd name="connsiteY261" fmla="*/ 804396 h 837385"/>
                  <a:gd name="connsiteX262" fmla="*/ 327333 w 791697"/>
                  <a:gd name="connsiteY262" fmla="*/ 801859 h 837385"/>
                  <a:gd name="connsiteX263" fmla="*/ 324795 w 791697"/>
                  <a:gd name="connsiteY263" fmla="*/ 796784 h 837385"/>
                  <a:gd name="connsiteX264" fmla="*/ 319720 w 791697"/>
                  <a:gd name="connsiteY264" fmla="*/ 789171 h 837385"/>
                  <a:gd name="connsiteX265" fmla="*/ 319720 w 791697"/>
                  <a:gd name="connsiteY265" fmla="*/ 786633 h 837385"/>
                  <a:gd name="connsiteX266" fmla="*/ 317182 w 791697"/>
                  <a:gd name="connsiteY266" fmla="*/ 781558 h 837385"/>
                  <a:gd name="connsiteX267" fmla="*/ 314645 w 791697"/>
                  <a:gd name="connsiteY267" fmla="*/ 779020 h 837385"/>
                  <a:gd name="connsiteX268" fmla="*/ 312107 w 791697"/>
                  <a:gd name="connsiteY268" fmla="*/ 773945 h 837385"/>
                  <a:gd name="connsiteX269" fmla="*/ 307032 w 791697"/>
                  <a:gd name="connsiteY269" fmla="*/ 766332 h 837385"/>
                  <a:gd name="connsiteX270" fmla="*/ 304494 w 791697"/>
                  <a:gd name="connsiteY270" fmla="*/ 766332 h 837385"/>
                  <a:gd name="connsiteX271" fmla="*/ 304494 w 791697"/>
                  <a:gd name="connsiteY271" fmla="*/ 763794 h 837385"/>
                  <a:gd name="connsiteX272" fmla="*/ 299419 w 791697"/>
                  <a:gd name="connsiteY272" fmla="*/ 761257 h 837385"/>
                  <a:gd name="connsiteX273" fmla="*/ 296881 w 791697"/>
                  <a:gd name="connsiteY273" fmla="*/ 758719 h 837385"/>
                  <a:gd name="connsiteX274" fmla="*/ 294344 w 791697"/>
                  <a:gd name="connsiteY274" fmla="*/ 758719 h 837385"/>
                  <a:gd name="connsiteX275" fmla="*/ 286731 w 791697"/>
                  <a:gd name="connsiteY275" fmla="*/ 756182 h 837385"/>
                  <a:gd name="connsiteX276" fmla="*/ 276580 w 791697"/>
                  <a:gd name="connsiteY276" fmla="*/ 756182 h 837385"/>
                  <a:gd name="connsiteX277" fmla="*/ 271505 w 791697"/>
                  <a:gd name="connsiteY277" fmla="*/ 758719 h 837385"/>
                  <a:gd name="connsiteX278" fmla="*/ 266430 w 791697"/>
                  <a:gd name="connsiteY278" fmla="*/ 756182 h 837385"/>
                  <a:gd name="connsiteX279" fmla="*/ 263892 w 791697"/>
                  <a:gd name="connsiteY279" fmla="*/ 756182 h 837385"/>
                  <a:gd name="connsiteX280" fmla="*/ 261355 w 791697"/>
                  <a:gd name="connsiteY280" fmla="*/ 753644 h 837385"/>
                  <a:gd name="connsiteX281" fmla="*/ 256279 w 791697"/>
                  <a:gd name="connsiteY281" fmla="*/ 753644 h 837385"/>
                  <a:gd name="connsiteX282" fmla="*/ 253742 w 791697"/>
                  <a:gd name="connsiteY282" fmla="*/ 751106 h 837385"/>
                  <a:gd name="connsiteX283" fmla="*/ 246129 w 791697"/>
                  <a:gd name="connsiteY283" fmla="*/ 751106 h 837385"/>
                  <a:gd name="connsiteX284" fmla="*/ 241054 w 791697"/>
                  <a:gd name="connsiteY284" fmla="*/ 748569 h 837385"/>
                  <a:gd name="connsiteX285" fmla="*/ 238516 w 791697"/>
                  <a:gd name="connsiteY285" fmla="*/ 743493 h 837385"/>
                  <a:gd name="connsiteX286" fmla="*/ 235978 w 791697"/>
                  <a:gd name="connsiteY286" fmla="*/ 740956 h 837385"/>
                  <a:gd name="connsiteX287" fmla="*/ 235978 w 791697"/>
                  <a:gd name="connsiteY287" fmla="*/ 735880 h 837385"/>
                  <a:gd name="connsiteX288" fmla="*/ 233441 w 791697"/>
                  <a:gd name="connsiteY288" fmla="*/ 733343 h 837385"/>
                  <a:gd name="connsiteX289" fmla="*/ 238516 w 791697"/>
                  <a:gd name="connsiteY289" fmla="*/ 715579 h 837385"/>
                  <a:gd name="connsiteX290" fmla="*/ 241054 w 791697"/>
                  <a:gd name="connsiteY290" fmla="*/ 702891 h 837385"/>
                  <a:gd name="connsiteX291" fmla="*/ 251204 w 791697"/>
                  <a:gd name="connsiteY291" fmla="*/ 692741 h 837385"/>
                  <a:gd name="connsiteX292" fmla="*/ 263892 w 791697"/>
                  <a:gd name="connsiteY292" fmla="*/ 682590 h 837385"/>
                  <a:gd name="connsiteX293" fmla="*/ 279118 w 791697"/>
                  <a:gd name="connsiteY293" fmla="*/ 669902 h 837385"/>
                  <a:gd name="connsiteX294" fmla="*/ 289268 w 791697"/>
                  <a:gd name="connsiteY294" fmla="*/ 659752 h 837385"/>
                  <a:gd name="connsiteX295" fmla="*/ 296881 w 791697"/>
                  <a:gd name="connsiteY295" fmla="*/ 649601 h 837385"/>
                  <a:gd name="connsiteX296" fmla="*/ 299419 w 791697"/>
                  <a:gd name="connsiteY296" fmla="*/ 639451 h 837385"/>
                  <a:gd name="connsiteX297" fmla="*/ 301957 w 791697"/>
                  <a:gd name="connsiteY297" fmla="*/ 624225 h 837385"/>
                  <a:gd name="connsiteX298" fmla="*/ 296881 w 791697"/>
                  <a:gd name="connsiteY298" fmla="*/ 624225 h 837385"/>
                  <a:gd name="connsiteX299" fmla="*/ 286731 w 791697"/>
                  <a:gd name="connsiteY299" fmla="*/ 629300 h 837385"/>
                  <a:gd name="connsiteX300" fmla="*/ 274043 w 791697"/>
                  <a:gd name="connsiteY300" fmla="*/ 631838 h 837385"/>
                  <a:gd name="connsiteX301" fmla="*/ 258817 w 791697"/>
                  <a:gd name="connsiteY301" fmla="*/ 629300 h 837385"/>
                  <a:gd name="connsiteX302" fmla="*/ 246129 w 791697"/>
                  <a:gd name="connsiteY302" fmla="*/ 621687 h 837385"/>
                  <a:gd name="connsiteX303" fmla="*/ 235978 w 791697"/>
                  <a:gd name="connsiteY303" fmla="*/ 616612 h 837385"/>
                  <a:gd name="connsiteX304" fmla="*/ 218225 w 791697"/>
                  <a:gd name="connsiteY304" fmla="*/ 611537 h 837385"/>
                  <a:gd name="connsiteX305" fmla="*/ 203000 w 791697"/>
                  <a:gd name="connsiteY305" fmla="*/ 608999 h 837385"/>
                  <a:gd name="connsiteX306" fmla="*/ 187774 w 791697"/>
                  <a:gd name="connsiteY306" fmla="*/ 608999 h 837385"/>
                  <a:gd name="connsiteX307" fmla="*/ 172548 w 791697"/>
                  <a:gd name="connsiteY307" fmla="*/ 614074 h 837385"/>
                  <a:gd name="connsiteX308" fmla="*/ 162398 w 791697"/>
                  <a:gd name="connsiteY308" fmla="*/ 621687 h 837385"/>
                  <a:gd name="connsiteX309" fmla="*/ 149709 w 791697"/>
                  <a:gd name="connsiteY309" fmla="*/ 626762 h 837385"/>
                  <a:gd name="connsiteX310" fmla="*/ 152247 w 791697"/>
                  <a:gd name="connsiteY310" fmla="*/ 614074 h 837385"/>
                  <a:gd name="connsiteX311" fmla="*/ 157322 w 791697"/>
                  <a:gd name="connsiteY311" fmla="*/ 606462 h 837385"/>
                  <a:gd name="connsiteX312" fmla="*/ 159860 w 791697"/>
                  <a:gd name="connsiteY312" fmla="*/ 601386 h 837385"/>
                  <a:gd name="connsiteX313" fmla="*/ 162398 w 791697"/>
                  <a:gd name="connsiteY313" fmla="*/ 593773 h 837385"/>
                  <a:gd name="connsiteX314" fmla="*/ 164935 w 791697"/>
                  <a:gd name="connsiteY314" fmla="*/ 586160 h 837385"/>
                  <a:gd name="connsiteX315" fmla="*/ 162398 w 791697"/>
                  <a:gd name="connsiteY315" fmla="*/ 578548 h 837385"/>
                  <a:gd name="connsiteX316" fmla="*/ 164935 w 791697"/>
                  <a:gd name="connsiteY316" fmla="*/ 570935 h 837385"/>
                  <a:gd name="connsiteX317" fmla="*/ 164935 w 791697"/>
                  <a:gd name="connsiteY317" fmla="*/ 560784 h 837385"/>
                  <a:gd name="connsiteX318" fmla="*/ 162398 w 791697"/>
                  <a:gd name="connsiteY318" fmla="*/ 545558 h 837385"/>
                  <a:gd name="connsiteX319" fmla="*/ 157322 w 791697"/>
                  <a:gd name="connsiteY319" fmla="*/ 532870 h 837385"/>
                  <a:gd name="connsiteX320" fmla="*/ 152247 w 791697"/>
                  <a:gd name="connsiteY320" fmla="*/ 522720 h 837385"/>
                  <a:gd name="connsiteX321" fmla="*/ 147172 w 791697"/>
                  <a:gd name="connsiteY321" fmla="*/ 515107 h 837385"/>
                  <a:gd name="connsiteX322" fmla="*/ 149709 w 791697"/>
                  <a:gd name="connsiteY322" fmla="*/ 507494 h 837385"/>
                  <a:gd name="connsiteX323" fmla="*/ 154785 w 791697"/>
                  <a:gd name="connsiteY323" fmla="*/ 497344 h 837385"/>
                  <a:gd name="connsiteX324" fmla="*/ 164935 w 791697"/>
                  <a:gd name="connsiteY324" fmla="*/ 492268 h 837385"/>
                  <a:gd name="connsiteX325" fmla="*/ 177623 w 791697"/>
                  <a:gd name="connsiteY325" fmla="*/ 482118 h 837385"/>
                  <a:gd name="connsiteX326" fmla="*/ 185236 w 791697"/>
                  <a:gd name="connsiteY326" fmla="*/ 474505 h 837385"/>
                  <a:gd name="connsiteX327" fmla="*/ 190312 w 791697"/>
                  <a:gd name="connsiteY327" fmla="*/ 466892 h 837385"/>
                  <a:gd name="connsiteX328" fmla="*/ 192849 w 791697"/>
                  <a:gd name="connsiteY328" fmla="*/ 459279 h 837385"/>
                  <a:gd name="connsiteX329" fmla="*/ 187774 w 791697"/>
                  <a:gd name="connsiteY329" fmla="*/ 456741 h 837385"/>
                  <a:gd name="connsiteX330" fmla="*/ 180161 w 791697"/>
                  <a:gd name="connsiteY330" fmla="*/ 451666 h 837385"/>
                  <a:gd name="connsiteX331" fmla="*/ 175086 w 791697"/>
                  <a:gd name="connsiteY331" fmla="*/ 446591 h 837385"/>
                  <a:gd name="connsiteX332" fmla="*/ 172548 w 791697"/>
                  <a:gd name="connsiteY332" fmla="*/ 444053 h 837385"/>
                  <a:gd name="connsiteX333" fmla="*/ 170010 w 791697"/>
                  <a:gd name="connsiteY333" fmla="*/ 436440 h 837385"/>
                  <a:gd name="connsiteX334" fmla="*/ 167473 w 791697"/>
                  <a:gd name="connsiteY334" fmla="*/ 426290 h 837385"/>
                  <a:gd name="connsiteX335" fmla="*/ 167473 w 791697"/>
                  <a:gd name="connsiteY335" fmla="*/ 411064 h 837385"/>
                  <a:gd name="connsiteX336" fmla="*/ 162398 w 791697"/>
                  <a:gd name="connsiteY336" fmla="*/ 405989 h 837385"/>
                  <a:gd name="connsiteX337" fmla="*/ 154785 w 791697"/>
                  <a:gd name="connsiteY337" fmla="*/ 400914 h 837385"/>
                  <a:gd name="connsiteX338" fmla="*/ 152247 w 791697"/>
                  <a:gd name="connsiteY338" fmla="*/ 398376 h 837385"/>
                  <a:gd name="connsiteX339" fmla="*/ 149709 w 791697"/>
                  <a:gd name="connsiteY339" fmla="*/ 395838 h 837385"/>
                  <a:gd name="connsiteX340" fmla="*/ 147172 w 791697"/>
                  <a:gd name="connsiteY340" fmla="*/ 393301 h 837385"/>
                  <a:gd name="connsiteX341" fmla="*/ 144634 w 791697"/>
                  <a:gd name="connsiteY341" fmla="*/ 393301 h 837385"/>
                  <a:gd name="connsiteX342" fmla="*/ 142096 w 791697"/>
                  <a:gd name="connsiteY342" fmla="*/ 395838 h 837385"/>
                  <a:gd name="connsiteX343" fmla="*/ 142096 w 791697"/>
                  <a:gd name="connsiteY343" fmla="*/ 388225 h 837385"/>
                  <a:gd name="connsiteX344" fmla="*/ 139559 w 791697"/>
                  <a:gd name="connsiteY344" fmla="*/ 383150 h 837385"/>
                  <a:gd name="connsiteX345" fmla="*/ 134484 w 791697"/>
                  <a:gd name="connsiteY345" fmla="*/ 380613 h 837385"/>
                  <a:gd name="connsiteX346" fmla="*/ 124333 w 791697"/>
                  <a:gd name="connsiteY346" fmla="*/ 380613 h 837385"/>
                  <a:gd name="connsiteX347" fmla="*/ 114183 w 791697"/>
                  <a:gd name="connsiteY347" fmla="*/ 378075 h 837385"/>
                  <a:gd name="connsiteX348" fmla="*/ 106570 w 791697"/>
                  <a:gd name="connsiteY348" fmla="*/ 370462 h 837385"/>
                  <a:gd name="connsiteX349" fmla="*/ 101495 w 791697"/>
                  <a:gd name="connsiteY349" fmla="*/ 365387 h 837385"/>
                  <a:gd name="connsiteX350" fmla="*/ 93882 w 791697"/>
                  <a:gd name="connsiteY350" fmla="*/ 365387 h 837385"/>
                  <a:gd name="connsiteX351" fmla="*/ 91344 w 791697"/>
                  <a:gd name="connsiteY351" fmla="*/ 362849 h 837385"/>
                  <a:gd name="connsiteX352" fmla="*/ 83731 w 791697"/>
                  <a:gd name="connsiteY352" fmla="*/ 357774 h 837385"/>
                  <a:gd name="connsiteX353" fmla="*/ 78656 w 791697"/>
                  <a:gd name="connsiteY353" fmla="*/ 357774 h 837385"/>
                  <a:gd name="connsiteX354" fmla="*/ 71043 w 791697"/>
                  <a:gd name="connsiteY354" fmla="*/ 355236 h 837385"/>
                  <a:gd name="connsiteX355" fmla="*/ 68505 w 791697"/>
                  <a:gd name="connsiteY355" fmla="*/ 352699 h 837385"/>
                  <a:gd name="connsiteX356" fmla="*/ 60892 w 791697"/>
                  <a:gd name="connsiteY356" fmla="*/ 347623 h 837385"/>
                  <a:gd name="connsiteX357" fmla="*/ 48204 w 791697"/>
                  <a:gd name="connsiteY357" fmla="*/ 334935 h 837385"/>
                  <a:gd name="connsiteX358" fmla="*/ 27914 w 791697"/>
                  <a:gd name="connsiteY358" fmla="*/ 317172 h 837385"/>
                  <a:gd name="connsiteX359" fmla="*/ 17763 w 791697"/>
                  <a:gd name="connsiteY359" fmla="*/ 307021 h 837385"/>
                  <a:gd name="connsiteX360" fmla="*/ 7613 w 791697"/>
                  <a:gd name="connsiteY360" fmla="*/ 299408 h 837385"/>
                  <a:gd name="connsiteX361" fmla="*/ 2538 w 791697"/>
                  <a:gd name="connsiteY361" fmla="*/ 294333 h 837385"/>
                  <a:gd name="connsiteX362" fmla="*/ 0 w 791697"/>
                  <a:gd name="connsiteY362" fmla="*/ 291796 h 837385"/>
                  <a:gd name="connsiteX363" fmla="*/ 7613 w 791697"/>
                  <a:gd name="connsiteY363" fmla="*/ 291796 h 837385"/>
                  <a:gd name="connsiteX364" fmla="*/ 12688 w 791697"/>
                  <a:gd name="connsiteY364" fmla="*/ 284183 h 837385"/>
                  <a:gd name="connsiteX365" fmla="*/ 12688 w 791697"/>
                  <a:gd name="connsiteY365" fmla="*/ 274032 h 837385"/>
                  <a:gd name="connsiteX366" fmla="*/ 15226 w 791697"/>
                  <a:gd name="connsiteY366" fmla="*/ 271495 h 837385"/>
                  <a:gd name="connsiteX367" fmla="*/ 12688 w 791697"/>
                  <a:gd name="connsiteY367" fmla="*/ 263882 h 837385"/>
                  <a:gd name="connsiteX368" fmla="*/ 12688 w 791697"/>
                  <a:gd name="connsiteY368" fmla="*/ 258806 h 837385"/>
                  <a:gd name="connsiteX369" fmla="*/ 15226 w 791697"/>
                  <a:gd name="connsiteY369" fmla="*/ 261344 h 837385"/>
                  <a:gd name="connsiteX370" fmla="*/ 17763 w 791697"/>
                  <a:gd name="connsiteY370" fmla="*/ 258806 h 837385"/>
                  <a:gd name="connsiteX371" fmla="*/ 20301 w 791697"/>
                  <a:gd name="connsiteY371" fmla="*/ 253731 h 837385"/>
                  <a:gd name="connsiteX372" fmla="*/ 20301 w 791697"/>
                  <a:gd name="connsiteY372" fmla="*/ 251193 h 837385"/>
                  <a:gd name="connsiteX373" fmla="*/ 25376 w 791697"/>
                  <a:gd name="connsiteY373" fmla="*/ 246118 h 837385"/>
                  <a:gd name="connsiteX374" fmla="*/ 27914 w 791697"/>
                  <a:gd name="connsiteY374" fmla="*/ 243581 h 837385"/>
                  <a:gd name="connsiteX375" fmla="*/ 35527 w 791697"/>
                  <a:gd name="connsiteY375" fmla="*/ 241043 h 837385"/>
                  <a:gd name="connsiteX376" fmla="*/ 38064 w 791697"/>
                  <a:gd name="connsiteY376" fmla="*/ 238505 h 837385"/>
                  <a:gd name="connsiteX377" fmla="*/ 43140 w 791697"/>
                  <a:gd name="connsiteY377" fmla="*/ 235968 h 837385"/>
                  <a:gd name="connsiteX378" fmla="*/ 48215 w 791697"/>
                  <a:gd name="connsiteY378" fmla="*/ 233430 h 837385"/>
                  <a:gd name="connsiteX379" fmla="*/ 53290 w 791697"/>
                  <a:gd name="connsiteY379" fmla="*/ 230893 h 837385"/>
                  <a:gd name="connsiteX380" fmla="*/ 55828 w 791697"/>
                  <a:gd name="connsiteY380" fmla="*/ 230893 h 837385"/>
                  <a:gd name="connsiteX381" fmla="*/ 65978 w 791697"/>
                  <a:gd name="connsiteY381" fmla="*/ 223280 h 837385"/>
                  <a:gd name="connsiteX382" fmla="*/ 73591 w 791697"/>
                  <a:gd name="connsiteY382" fmla="*/ 215667 h 837385"/>
                  <a:gd name="connsiteX383" fmla="*/ 76129 w 791697"/>
                  <a:gd name="connsiteY383" fmla="*/ 210591 h 837385"/>
                  <a:gd name="connsiteX384" fmla="*/ 81204 w 791697"/>
                  <a:gd name="connsiteY384" fmla="*/ 202979 h 837385"/>
                  <a:gd name="connsiteX385" fmla="*/ 86279 w 791697"/>
                  <a:gd name="connsiteY385" fmla="*/ 195366 h 837385"/>
                  <a:gd name="connsiteX386" fmla="*/ 93892 w 791697"/>
                  <a:gd name="connsiteY386" fmla="*/ 185215 h 837385"/>
                  <a:gd name="connsiteX387" fmla="*/ 101505 w 791697"/>
                  <a:gd name="connsiteY387" fmla="*/ 175065 h 837385"/>
                  <a:gd name="connsiteX388" fmla="*/ 101505 w 791697"/>
                  <a:gd name="connsiteY388" fmla="*/ 175065 h 83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</a:cxnLst>
                <a:rect l="l" t="t" r="r" b="b"/>
                <a:pathLst>
                  <a:path w="791697" h="837385">
                    <a:moveTo>
                      <a:pt x="101495" y="175096"/>
                    </a:moveTo>
                    <a:lnTo>
                      <a:pt x="106570" y="164946"/>
                    </a:lnTo>
                    <a:lnTo>
                      <a:pt x="111645" y="154795"/>
                    </a:lnTo>
                    <a:lnTo>
                      <a:pt x="116720" y="142107"/>
                    </a:lnTo>
                    <a:lnTo>
                      <a:pt x="119258" y="134494"/>
                    </a:lnTo>
                    <a:lnTo>
                      <a:pt x="119258" y="129419"/>
                    </a:lnTo>
                    <a:lnTo>
                      <a:pt x="121796" y="124344"/>
                    </a:lnTo>
                    <a:lnTo>
                      <a:pt x="126871" y="114193"/>
                    </a:lnTo>
                    <a:lnTo>
                      <a:pt x="131946" y="106580"/>
                    </a:lnTo>
                    <a:lnTo>
                      <a:pt x="139559" y="101505"/>
                    </a:lnTo>
                    <a:lnTo>
                      <a:pt x="149709" y="96430"/>
                    </a:lnTo>
                    <a:lnTo>
                      <a:pt x="154785" y="93892"/>
                    </a:lnTo>
                    <a:lnTo>
                      <a:pt x="167473" y="86279"/>
                    </a:lnTo>
                    <a:lnTo>
                      <a:pt x="170010" y="83742"/>
                    </a:lnTo>
                    <a:lnTo>
                      <a:pt x="172548" y="78667"/>
                    </a:lnTo>
                    <a:lnTo>
                      <a:pt x="172548" y="73591"/>
                    </a:lnTo>
                    <a:lnTo>
                      <a:pt x="175086" y="68516"/>
                    </a:lnTo>
                    <a:lnTo>
                      <a:pt x="177623" y="60903"/>
                    </a:lnTo>
                    <a:lnTo>
                      <a:pt x="177623" y="48215"/>
                    </a:lnTo>
                    <a:lnTo>
                      <a:pt x="180161" y="43140"/>
                    </a:lnTo>
                    <a:lnTo>
                      <a:pt x="187774" y="38064"/>
                    </a:lnTo>
                    <a:lnTo>
                      <a:pt x="190312" y="38064"/>
                    </a:lnTo>
                    <a:lnTo>
                      <a:pt x="192849" y="35527"/>
                    </a:lnTo>
                    <a:lnTo>
                      <a:pt x="208075" y="35527"/>
                    </a:lnTo>
                    <a:lnTo>
                      <a:pt x="215688" y="38064"/>
                    </a:lnTo>
                    <a:lnTo>
                      <a:pt x="223301" y="40602"/>
                    </a:lnTo>
                    <a:lnTo>
                      <a:pt x="233451" y="43140"/>
                    </a:lnTo>
                    <a:lnTo>
                      <a:pt x="243602" y="40602"/>
                    </a:lnTo>
                    <a:lnTo>
                      <a:pt x="274043" y="40602"/>
                    </a:lnTo>
                    <a:lnTo>
                      <a:pt x="279118" y="38064"/>
                    </a:lnTo>
                    <a:lnTo>
                      <a:pt x="299419" y="38064"/>
                    </a:lnTo>
                    <a:lnTo>
                      <a:pt x="309569" y="32989"/>
                    </a:lnTo>
                    <a:lnTo>
                      <a:pt x="317182" y="30452"/>
                    </a:lnTo>
                    <a:lnTo>
                      <a:pt x="329870" y="25376"/>
                    </a:lnTo>
                    <a:lnTo>
                      <a:pt x="340021" y="22839"/>
                    </a:lnTo>
                    <a:lnTo>
                      <a:pt x="345096" y="20301"/>
                    </a:lnTo>
                    <a:lnTo>
                      <a:pt x="355247" y="15226"/>
                    </a:lnTo>
                    <a:lnTo>
                      <a:pt x="365397" y="10150"/>
                    </a:lnTo>
                    <a:lnTo>
                      <a:pt x="375548" y="7613"/>
                    </a:lnTo>
                    <a:lnTo>
                      <a:pt x="388236" y="5075"/>
                    </a:lnTo>
                    <a:lnTo>
                      <a:pt x="395849" y="2538"/>
                    </a:lnTo>
                    <a:lnTo>
                      <a:pt x="400924" y="0"/>
                    </a:lnTo>
                    <a:lnTo>
                      <a:pt x="403462" y="0"/>
                    </a:lnTo>
                    <a:lnTo>
                      <a:pt x="405999" y="2538"/>
                    </a:lnTo>
                    <a:lnTo>
                      <a:pt x="408537" y="2538"/>
                    </a:lnTo>
                    <a:lnTo>
                      <a:pt x="411075" y="5075"/>
                    </a:lnTo>
                    <a:lnTo>
                      <a:pt x="411075" y="10150"/>
                    </a:lnTo>
                    <a:lnTo>
                      <a:pt x="416150" y="12688"/>
                    </a:lnTo>
                    <a:lnTo>
                      <a:pt x="423763" y="17763"/>
                    </a:lnTo>
                    <a:lnTo>
                      <a:pt x="428838" y="20301"/>
                    </a:lnTo>
                    <a:lnTo>
                      <a:pt x="438989" y="25376"/>
                    </a:lnTo>
                    <a:lnTo>
                      <a:pt x="446601" y="25376"/>
                    </a:lnTo>
                    <a:lnTo>
                      <a:pt x="451677" y="35527"/>
                    </a:lnTo>
                    <a:lnTo>
                      <a:pt x="456752" y="43140"/>
                    </a:lnTo>
                    <a:lnTo>
                      <a:pt x="459290" y="50753"/>
                    </a:lnTo>
                    <a:lnTo>
                      <a:pt x="461827" y="58365"/>
                    </a:lnTo>
                    <a:lnTo>
                      <a:pt x="464365" y="60903"/>
                    </a:lnTo>
                    <a:lnTo>
                      <a:pt x="466903" y="63441"/>
                    </a:lnTo>
                    <a:lnTo>
                      <a:pt x="471978" y="65978"/>
                    </a:lnTo>
                    <a:lnTo>
                      <a:pt x="477053" y="68516"/>
                    </a:lnTo>
                    <a:lnTo>
                      <a:pt x="484666" y="71054"/>
                    </a:lnTo>
                    <a:lnTo>
                      <a:pt x="494816" y="73591"/>
                    </a:lnTo>
                    <a:lnTo>
                      <a:pt x="504967" y="76129"/>
                    </a:lnTo>
                    <a:lnTo>
                      <a:pt x="517655" y="78667"/>
                    </a:lnTo>
                    <a:lnTo>
                      <a:pt x="525268" y="83742"/>
                    </a:lnTo>
                    <a:lnTo>
                      <a:pt x="530343" y="88817"/>
                    </a:lnTo>
                    <a:lnTo>
                      <a:pt x="530343" y="93892"/>
                    </a:lnTo>
                    <a:lnTo>
                      <a:pt x="532881" y="96430"/>
                    </a:lnTo>
                    <a:lnTo>
                      <a:pt x="535418" y="98967"/>
                    </a:lnTo>
                    <a:lnTo>
                      <a:pt x="537956" y="98967"/>
                    </a:lnTo>
                    <a:lnTo>
                      <a:pt x="537956" y="101505"/>
                    </a:lnTo>
                    <a:lnTo>
                      <a:pt x="545569" y="101505"/>
                    </a:lnTo>
                    <a:lnTo>
                      <a:pt x="550644" y="104043"/>
                    </a:lnTo>
                    <a:lnTo>
                      <a:pt x="563332" y="104043"/>
                    </a:lnTo>
                    <a:lnTo>
                      <a:pt x="568408" y="106580"/>
                    </a:lnTo>
                    <a:lnTo>
                      <a:pt x="570945" y="109118"/>
                    </a:lnTo>
                    <a:lnTo>
                      <a:pt x="573483" y="111656"/>
                    </a:lnTo>
                    <a:lnTo>
                      <a:pt x="573483" y="114193"/>
                    </a:lnTo>
                    <a:lnTo>
                      <a:pt x="576021" y="116731"/>
                    </a:lnTo>
                    <a:lnTo>
                      <a:pt x="576021" y="121806"/>
                    </a:lnTo>
                    <a:lnTo>
                      <a:pt x="573483" y="126881"/>
                    </a:lnTo>
                    <a:lnTo>
                      <a:pt x="573483" y="129419"/>
                    </a:lnTo>
                    <a:lnTo>
                      <a:pt x="570945" y="131957"/>
                    </a:lnTo>
                    <a:lnTo>
                      <a:pt x="568408" y="137032"/>
                    </a:lnTo>
                    <a:lnTo>
                      <a:pt x="565870" y="142107"/>
                    </a:lnTo>
                    <a:lnTo>
                      <a:pt x="565870" y="147182"/>
                    </a:lnTo>
                    <a:lnTo>
                      <a:pt x="563332" y="152258"/>
                    </a:lnTo>
                    <a:lnTo>
                      <a:pt x="563332" y="197924"/>
                    </a:lnTo>
                    <a:lnTo>
                      <a:pt x="565870" y="208075"/>
                    </a:lnTo>
                    <a:lnTo>
                      <a:pt x="568408" y="218225"/>
                    </a:lnTo>
                    <a:lnTo>
                      <a:pt x="570945" y="228376"/>
                    </a:lnTo>
                    <a:lnTo>
                      <a:pt x="570945" y="235989"/>
                    </a:lnTo>
                    <a:lnTo>
                      <a:pt x="573483" y="246139"/>
                    </a:lnTo>
                    <a:lnTo>
                      <a:pt x="576021" y="253752"/>
                    </a:lnTo>
                    <a:lnTo>
                      <a:pt x="576021" y="263903"/>
                    </a:lnTo>
                    <a:lnTo>
                      <a:pt x="578558" y="268978"/>
                    </a:lnTo>
                    <a:lnTo>
                      <a:pt x="583633" y="274053"/>
                    </a:lnTo>
                    <a:lnTo>
                      <a:pt x="586171" y="276591"/>
                    </a:lnTo>
                    <a:lnTo>
                      <a:pt x="591246" y="279129"/>
                    </a:lnTo>
                    <a:lnTo>
                      <a:pt x="596321" y="281666"/>
                    </a:lnTo>
                    <a:lnTo>
                      <a:pt x="603934" y="284204"/>
                    </a:lnTo>
                    <a:lnTo>
                      <a:pt x="629300" y="284204"/>
                    </a:lnTo>
                    <a:lnTo>
                      <a:pt x="634375" y="289279"/>
                    </a:lnTo>
                    <a:lnTo>
                      <a:pt x="641988" y="291817"/>
                    </a:lnTo>
                    <a:lnTo>
                      <a:pt x="647064" y="294354"/>
                    </a:lnTo>
                    <a:lnTo>
                      <a:pt x="649601" y="299430"/>
                    </a:lnTo>
                    <a:lnTo>
                      <a:pt x="652139" y="301967"/>
                    </a:lnTo>
                    <a:lnTo>
                      <a:pt x="654676" y="304505"/>
                    </a:lnTo>
                    <a:lnTo>
                      <a:pt x="652139" y="312118"/>
                    </a:lnTo>
                    <a:lnTo>
                      <a:pt x="649601" y="319731"/>
                    </a:lnTo>
                    <a:lnTo>
                      <a:pt x="647064" y="324806"/>
                    </a:lnTo>
                    <a:lnTo>
                      <a:pt x="644526" y="329881"/>
                    </a:lnTo>
                    <a:lnTo>
                      <a:pt x="644526" y="352720"/>
                    </a:lnTo>
                    <a:lnTo>
                      <a:pt x="639451" y="357795"/>
                    </a:lnTo>
                    <a:lnTo>
                      <a:pt x="636913" y="360333"/>
                    </a:lnTo>
                    <a:lnTo>
                      <a:pt x="631838" y="365408"/>
                    </a:lnTo>
                    <a:lnTo>
                      <a:pt x="626763" y="370483"/>
                    </a:lnTo>
                    <a:lnTo>
                      <a:pt x="624225" y="373021"/>
                    </a:lnTo>
                    <a:lnTo>
                      <a:pt x="624225" y="385709"/>
                    </a:lnTo>
                    <a:lnTo>
                      <a:pt x="631838" y="390784"/>
                    </a:lnTo>
                    <a:lnTo>
                      <a:pt x="636913" y="395859"/>
                    </a:lnTo>
                    <a:lnTo>
                      <a:pt x="641988" y="400935"/>
                    </a:lnTo>
                    <a:lnTo>
                      <a:pt x="644526" y="406010"/>
                    </a:lnTo>
                    <a:lnTo>
                      <a:pt x="644526" y="413623"/>
                    </a:lnTo>
                    <a:lnTo>
                      <a:pt x="647064" y="418698"/>
                    </a:lnTo>
                    <a:lnTo>
                      <a:pt x="652139" y="426311"/>
                    </a:lnTo>
                    <a:lnTo>
                      <a:pt x="657214" y="431386"/>
                    </a:lnTo>
                    <a:lnTo>
                      <a:pt x="667364" y="433924"/>
                    </a:lnTo>
                    <a:lnTo>
                      <a:pt x="674977" y="436462"/>
                    </a:lnTo>
                    <a:lnTo>
                      <a:pt x="682590" y="441537"/>
                    </a:lnTo>
                    <a:lnTo>
                      <a:pt x="687666" y="446612"/>
                    </a:lnTo>
                    <a:lnTo>
                      <a:pt x="690203" y="456763"/>
                    </a:lnTo>
                    <a:lnTo>
                      <a:pt x="695278" y="464375"/>
                    </a:lnTo>
                    <a:lnTo>
                      <a:pt x="697816" y="471988"/>
                    </a:lnTo>
                    <a:lnTo>
                      <a:pt x="697816" y="474526"/>
                    </a:lnTo>
                    <a:lnTo>
                      <a:pt x="700354" y="482139"/>
                    </a:lnTo>
                    <a:lnTo>
                      <a:pt x="702891" y="487214"/>
                    </a:lnTo>
                    <a:lnTo>
                      <a:pt x="705429" y="492289"/>
                    </a:lnTo>
                    <a:lnTo>
                      <a:pt x="707967" y="497365"/>
                    </a:lnTo>
                    <a:lnTo>
                      <a:pt x="713042" y="502440"/>
                    </a:lnTo>
                    <a:lnTo>
                      <a:pt x="718117" y="504977"/>
                    </a:lnTo>
                    <a:lnTo>
                      <a:pt x="728268" y="507515"/>
                    </a:lnTo>
                    <a:lnTo>
                      <a:pt x="738418" y="510053"/>
                    </a:lnTo>
                    <a:lnTo>
                      <a:pt x="758709" y="510053"/>
                    </a:lnTo>
                    <a:lnTo>
                      <a:pt x="763784" y="512590"/>
                    </a:lnTo>
                    <a:lnTo>
                      <a:pt x="768859" y="515128"/>
                    </a:lnTo>
                    <a:lnTo>
                      <a:pt x="771397" y="517666"/>
                    </a:lnTo>
                    <a:lnTo>
                      <a:pt x="776472" y="517666"/>
                    </a:lnTo>
                    <a:lnTo>
                      <a:pt x="784085" y="520203"/>
                    </a:lnTo>
                    <a:lnTo>
                      <a:pt x="791698" y="520203"/>
                    </a:lnTo>
                    <a:lnTo>
                      <a:pt x="791698" y="522741"/>
                    </a:lnTo>
                    <a:lnTo>
                      <a:pt x="789160" y="525278"/>
                    </a:lnTo>
                    <a:lnTo>
                      <a:pt x="786623" y="527816"/>
                    </a:lnTo>
                    <a:lnTo>
                      <a:pt x="781547" y="530354"/>
                    </a:lnTo>
                    <a:lnTo>
                      <a:pt x="776472" y="535429"/>
                    </a:lnTo>
                    <a:lnTo>
                      <a:pt x="766322" y="537967"/>
                    </a:lnTo>
                    <a:lnTo>
                      <a:pt x="758709" y="537967"/>
                    </a:lnTo>
                    <a:lnTo>
                      <a:pt x="756171" y="540504"/>
                    </a:lnTo>
                    <a:lnTo>
                      <a:pt x="748558" y="537967"/>
                    </a:lnTo>
                    <a:lnTo>
                      <a:pt x="725730" y="537967"/>
                    </a:lnTo>
                    <a:lnTo>
                      <a:pt x="715580" y="543042"/>
                    </a:lnTo>
                    <a:lnTo>
                      <a:pt x="705429" y="550655"/>
                    </a:lnTo>
                    <a:lnTo>
                      <a:pt x="697816" y="555730"/>
                    </a:lnTo>
                    <a:lnTo>
                      <a:pt x="690203" y="560805"/>
                    </a:lnTo>
                    <a:lnTo>
                      <a:pt x="682590" y="565881"/>
                    </a:lnTo>
                    <a:lnTo>
                      <a:pt x="677515" y="573493"/>
                    </a:lnTo>
                    <a:lnTo>
                      <a:pt x="674977" y="586182"/>
                    </a:lnTo>
                    <a:lnTo>
                      <a:pt x="674977" y="601407"/>
                    </a:lnTo>
                    <a:lnTo>
                      <a:pt x="669902" y="611558"/>
                    </a:lnTo>
                    <a:lnTo>
                      <a:pt x="669902" y="614095"/>
                    </a:lnTo>
                    <a:lnTo>
                      <a:pt x="662289" y="616633"/>
                    </a:lnTo>
                    <a:lnTo>
                      <a:pt x="657214" y="621708"/>
                    </a:lnTo>
                    <a:lnTo>
                      <a:pt x="649601" y="624246"/>
                    </a:lnTo>
                    <a:lnTo>
                      <a:pt x="647064" y="624246"/>
                    </a:lnTo>
                    <a:lnTo>
                      <a:pt x="639451" y="631859"/>
                    </a:lnTo>
                    <a:lnTo>
                      <a:pt x="629300" y="636934"/>
                    </a:lnTo>
                    <a:lnTo>
                      <a:pt x="626763" y="639472"/>
                    </a:lnTo>
                    <a:lnTo>
                      <a:pt x="624225" y="636934"/>
                    </a:lnTo>
                    <a:lnTo>
                      <a:pt x="621687" y="634397"/>
                    </a:lnTo>
                    <a:lnTo>
                      <a:pt x="619150" y="631859"/>
                    </a:lnTo>
                    <a:lnTo>
                      <a:pt x="614074" y="624246"/>
                    </a:lnTo>
                    <a:lnTo>
                      <a:pt x="608999" y="619171"/>
                    </a:lnTo>
                    <a:lnTo>
                      <a:pt x="603924" y="606483"/>
                    </a:lnTo>
                    <a:lnTo>
                      <a:pt x="596311" y="593794"/>
                    </a:lnTo>
                    <a:lnTo>
                      <a:pt x="586160" y="583644"/>
                    </a:lnTo>
                    <a:lnTo>
                      <a:pt x="578547" y="576031"/>
                    </a:lnTo>
                    <a:lnTo>
                      <a:pt x="565859" y="560805"/>
                    </a:lnTo>
                    <a:lnTo>
                      <a:pt x="553171" y="553192"/>
                    </a:lnTo>
                    <a:lnTo>
                      <a:pt x="545558" y="550655"/>
                    </a:lnTo>
                    <a:lnTo>
                      <a:pt x="543021" y="548117"/>
                    </a:lnTo>
                    <a:lnTo>
                      <a:pt x="540483" y="548117"/>
                    </a:lnTo>
                    <a:lnTo>
                      <a:pt x="540483" y="550655"/>
                    </a:lnTo>
                    <a:lnTo>
                      <a:pt x="543021" y="553192"/>
                    </a:lnTo>
                    <a:lnTo>
                      <a:pt x="543021" y="573493"/>
                    </a:lnTo>
                    <a:lnTo>
                      <a:pt x="540483" y="578569"/>
                    </a:lnTo>
                    <a:lnTo>
                      <a:pt x="537946" y="578569"/>
                    </a:lnTo>
                    <a:lnTo>
                      <a:pt x="535408" y="581106"/>
                    </a:lnTo>
                    <a:lnTo>
                      <a:pt x="530333" y="583644"/>
                    </a:lnTo>
                    <a:lnTo>
                      <a:pt x="527795" y="583644"/>
                    </a:lnTo>
                    <a:lnTo>
                      <a:pt x="522720" y="586182"/>
                    </a:lnTo>
                    <a:lnTo>
                      <a:pt x="517645" y="586182"/>
                    </a:lnTo>
                    <a:lnTo>
                      <a:pt x="512569" y="591257"/>
                    </a:lnTo>
                    <a:lnTo>
                      <a:pt x="510032" y="593794"/>
                    </a:lnTo>
                    <a:lnTo>
                      <a:pt x="510032" y="601407"/>
                    </a:lnTo>
                    <a:lnTo>
                      <a:pt x="512569" y="606483"/>
                    </a:lnTo>
                    <a:lnTo>
                      <a:pt x="512569" y="614095"/>
                    </a:lnTo>
                    <a:lnTo>
                      <a:pt x="515107" y="621708"/>
                    </a:lnTo>
                    <a:lnTo>
                      <a:pt x="515107" y="639472"/>
                    </a:lnTo>
                    <a:lnTo>
                      <a:pt x="510032" y="644547"/>
                    </a:lnTo>
                    <a:lnTo>
                      <a:pt x="502419" y="649622"/>
                    </a:lnTo>
                    <a:lnTo>
                      <a:pt x="494806" y="649622"/>
                    </a:lnTo>
                    <a:lnTo>
                      <a:pt x="489731" y="652160"/>
                    </a:lnTo>
                    <a:lnTo>
                      <a:pt x="484655" y="654698"/>
                    </a:lnTo>
                    <a:lnTo>
                      <a:pt x="482118" y="657235"/>
                    </a:lnTo>
                    <a:lnTo>
                      <a:pt x="479580" y="659773"/>
                    </a:lnTo>
                    <a:lnTo>
                      <a:pt x="474505" y="662311"/>
                    </a:lnTo>
                    <a:lnTo>
                      <a:pt x="466892" y="664848"/>
                    </a:lnTo>
                    <a:lnTo>
                      <a:pt x="459279" y="664848"/>
                    </a:lnTo>
                    <a:lnTo>
                      <a:pt x="456741" y="667386"/>
                    </a:lnTo>
                    <a:lnTo>
                      <a:pt x="456741" y="672461"/>
                    </a:lnTo>
                    <a:lnTo>
                      <a:pt x="451666" y="677536"/>
                    </a:lnTo>
                    <a:lnTo>
                      <a:pt x="446591" y="682611"/>
                    </a:lnTo>
                    <a:lnTo>
                      <a:pt x="441516" y="687687"/>
                    </a:lnTo>
                    <a:lnTo>
                      <a:pt x="438978" y="692762"/>
                    </a:lnTo>
                    <a:lnTo>
                      <a:pt x="441516" y="697837"/>
                    </a:lnTo>
                    <a:lnTo>
                      <a:pt x="446591" y="697837"/>
                    </a:lnTo>
                    <a:lnTo>
                      <a:pt x="449128" y="695300"/>
                    </a:lnTo>
                    <a:lnTo>
                      <a:pt x="451666" y="695300"/>
                    </a:lnTo>
                    <a:lnTo>
                      <a:pt x="454204" y="697837"/>
                    </a:lnTo>
                    <a:lnTo>
                      <a:pt x="459279" y="697837"/>
                    </a:lnTo>
                    <a:lnTo>
                      <a:pt x="464354" y="695300"/>
                    </a:lnTo>
                    <a:lnTo>
                      <a:pt x="466892" y="695300"/>
                    </a:lnTo>
                    <a:lnTo>
                      <a:pt x="466892" y="692762"/>
                    </a:lnTo>
                    <a:lnTo>
                      <a:pt x="469429" y="690224"/>
                    </a:lnTo>
                    <a:lnTo>
                      <a:pt x="469429" y="687687"/>
                    </a:lnTo>
                    <a:lnTo>
                      <a:pt x="471967" y="687687"/>
                    </a:lnTo>
                    <a:lnTo>
                      <a:pt x="474505" y="690224"/>
                    </a:lnTo>
                    <a:lnTo>
                      <a:pt x="474505" y="707988"/>
                    </a:lnTo>
                    <a:lnTo>
                      <a:pt x="479580" y="710525"/>
                    </a:lnTo>
                    <a:lnTo>
                      <a:pt x="482118" y="713063"/>
                    </a:lnTo>
                    <a:lnTo>
                      <a:pt x="482118" y="738429"/>
                    </a:lnTo>
                    <a:lnTo>
                      <a:pt x="479580" y="738429"/>
                    </a:lnTo>
                    <a:lnTo>
                      <a:pt x="477042" y="746042"/>
                    </a:lnTo>
                    <a:lnTo>
                      <a:pt x="471967" y="751117"/>
                    </a:lnTo>
                    <a:lnTo>
                      <a:pt x="469429" y="758730"/>
                    </a:lnTo>
                    <a:lnTo>
                      <a:pt x="464354" y="763805"/>
                    </a:lnTo>
                    <a:lnTo>
                      <a:pt x="456741" y="771418"/>
                    </a:lnTo>
                    <a:lnTo>
                      <a:pt x="444053" y="776493"/>
                    </a:lnTo>
                    <a:lnTo>
                      <a:pt x="433903" y="781568"/>
                    </a:lnTo>
                    <a:lnTo>
                      <a:pt x="428828" y="781568"/>
                    </a:lnTo>
                    <a:lnTo>
                      <a:pt x="426290" y="784106"/>
                    </a:lnTo>
                    <a:lnTo>
                      <a:pt x="421215" y="786644"/>
                    </a:lnTo>
                    <a:lnTo>
                      <a:pt x="416139" y="791719"/>
                    </a:lnTo>
                    <a:lnTo>
                      <a:pt x="355247" y="837386"/>
                    </a:lnTo>
                    <a:lnTo>
                      <a:pt x="350172" y="832310"/>
                    </a:lnTo>
                    <a:lnTo>
                      <a:pt x="347634" y="829773"/>
                    </a:lnTo>
                    <a:lnTo>
                      <a:pt x="345096" y="829773"/>
                    </a:lnTo>
                    <a:lnTo>
                      <a:pt x="342559" y="824697"/>
                    </a:lnTo>
                    <a:lnTo>
                      <a:pt x="340021" y="819622"/>
                    </a:lnTo>
                    <a:lnTo>
                      <a:pt x="337483" y="817085"/>
                    </a:lnTo>
                    <a:lnTo>
                      <a:pt x="334946" y="814547"/>
                    </a:lnTo>
                    <a:lnTo>
                      <a:pt x="329870" y="804396"/>
                    </a:lnTo>
                    <a:lnTo>
                      <a:pt x="327333" y="801859"/>
                    </a:lnTo>
                    <a:lnTo>
                      <a:pt x="324795" y="796784"/>
                    </a:lnTo>
                    <a:lnTo>
                      <a:pt x="319720" y="789171"/>
                    </a:lnTo>
                    <a:lnTo>
                      <a:pt x="319720" y="786633"/>
                    </a:lnTo>
                    <a:lnTo>
                      <a:pt x="317182" y="781558"/>
                    </a:lnTo>
                    <a:lnTo>
                      <a:pt x="314645" y="779020"/>
                    </a:lnTo>
                    <a:lnTo>
                      <a:pt x="312107" y="773945"/>
                    </a:lnTo>
                    <a:lnTo>
                      <a:pt x="307032" y="766332"/>
                    </a:lnTo>
                    <a:lnTo>
                      <a:pt x="304494" y="766332"/>
                    </a:lnTo>
                    <a:lnTo>
                      <a:pt x="304494" y="763794"/>
                    </a:lnTo>
                    <a:lnTo>
                      <a:pt x="299419" y="761257"/>
                    </a:lnTo>
                    <a:lnTo>
                      <a:pt x="296881" y="758719"/>
                    </a:lnTo>
                    <a:lnTo>
                      <a:pt x="294344" y="758719"/>
                    </a:lnTo>
                    <a:lnTo>
                      <a:pt x="286731" y="756182"/>
                    </a:lnTo>
                    <a:lnTo>
                      <a:pt x="276580" y="756182"/>
                    </a:lnTo>
                    <a:lnTo>
                      <a:pt x="271505" y="758719"/>
                    </a:lnTo>
                    <a:lnTo>
                      <a:pt x="266430" y="756182"/>
                    </a:lnTo>
                    <a:lnTo>
                      <a:pt x="263892" y="756182"/>
                    </a:lnTo>
                    <a:lnTo>
                      <a:pt x="261355" y="753644"/>
                    </a:lnTo>
                    <a:lnTo>
                      <a:pt x="256279" y="753644"/>
                    </a:lnTo>
                    <a:lnTo>
                      <a:pt x="253742" y="751106"/>
                    </a:lnTo>
                    <a:lnTo>
                      <a:pt x="246129" y="751106"/>
                    </a:lnTo>
                    <a:lnTo>
                      <a:pt x="241054" y="748569"/>
                    </a:lnTo>
                    <a:lnTo>
                      <a:pt x="238516" y="743493"/>
                    </a:lnTo>
                    <a:lnTo>
                      <a:pt x="235978" y="740956"/>
                    </a:lnTo>
                    <a:lnTo>
                      <a:pt x="235978" y="735880"/>
                    </a:lnTo>
                    <a:lnTo>
                      <a:pt x="233441" y="733343"/>
                    </a:lnTo>
                    <a:lnTo>
                      <a:pt x="238516" y="715579"/>
                    </a:lnTo>
                    <a:lnTo>
                      <a:pt x="241054" y="702891"/>
                    </a:lnTo>
                    <a:lnTo>
                      <a:pt x="251204" y="692741"/>
                    </a:lnTo>
                    <a:lnTo>
                      <a:pt x="263892" y="682590"/>
                    </a:lnTo>
                    <a:lnTo>
                      <a:pt x="279118" y="669902"/>
                    </a:lnTo>
                    <a:lnTo>
                      <a:pt x="289268" y="659752"/>
                    </a:lnTo>
                    <a:lnTo>
                      <a:pt x="296881" y="649601"/>
                    </a:lnTo>
                    <a:lnTo>
                      <a:pt x="299419" y="639451"/>
                    </a:lnTo>
                    <a:lnTo>
                      <a:pt x="301957" y="624225"/>
                    </a:lnTo>
                    <a:lnTo>
                      <a:pt x="296881" y="624225"/>
                    </a:lnTo>
                    <a:lnTo>
                      <a:pt x="286731" y="629300"/>
                    </a:lnTo>
                    <a:lnTo>
                      <a:pt x="274043" y="631838"/>
                    </a:lnTo>
                    <a:lnTo>
                      <a:pt x="258817" y="629300"/>
                    </a:lnTo>
                    <a:lnTo>
                      <a:pt x="246129" y="621687"/>
                    </a:lnTo>
                    <a:lnTo>
                      <a:pt x="235978" y="616612"/>
                    </a:lnTo>
                    <a:lnTo>
                      <a:pt x="218225" y="611537"/>
                    </a:lnTo>
                    <a:lnTo>
                      <a:pt x="203000" y="608999"/>
                    </a:lnTo>
                    <a:lnTo>
                      <a:pt x="187774" y="608999"/>
                    </a:lnTo>
                    <a:lnTo>
                      <a:pt x="172548" y="614074"/>
                    </a:lnTo>
                    <a:lnTo>
                      <a:pt x="162398" y="621687"/>
                    </a:lnTo>
                    <a:lnTo>
                      <a:pt x="149709" y="626762"/>
                    </a:lnTo>
                    <a:lnTo>
                      <a:pt x="152247" y="614074"/>
                    </a:lnTo>
                    <a:lnTo>
                      <a:pt x="157322" y="606462"/>
                    </a:lnTo>
                    <a:lnTo>
                      <a:pt x="159860" y="601386"/>
                    </a:lnTo>
                    <a:lnTo>
                      <a:pt x="162398" y="593773"/>
                    </a:lnTo>
                    <a:lnTo>
                      <a:pt x="164935" y="586160"/>
                    </a:lnTo>
                    <a:lnTo>
                      <a:pt x="162398" y="578548"/>
                    </a:lnTo>
                    <a:lnTo>
                      <a:pt x="164935" y="570935"/>
                    </a:lnTo>
                    <a:lnTo>
                      <a:pt x="164935" y="560784"/>
                    </a:lnTo>
                    <a:lnTo>
                      <a:pt x="162398" y="545558"/>
                    </a:lnTo>
                    <a:lnTo>
                      <a:pt x="157322" y="532870"/>
                    </a:lnTo>
                    <a:lnTo>
                      <a:pt x="152247" y="522720"/>
                    </a:lnTo>
                    <a:lnTo>
                      <a:pt x="147172" y="515107"/>
                    </a:lnTo>
                    <a:lnTo>
                      <a:pt x="149709" y="507494"/>
                    </a:lnTo>
                    <a:lnTo>
                      <a:pt x="154785" y="497344"/>
                    </a:lnTo>
                    <a:lnTo>
                      <a:pt x="164935" y="492268"/>
                    </a:lnTo>
                    <a:lnTo>
                      <a:pt x="177623" y="482118"/>
                    </a:lnTo>
                    <a:lnTo>
                      <a:pt x="185236" y="474505"/>
                    </a:lnTo>
                    <a:lnTo>
                      <a:pt x="190312" y="466892"/>
                    </a:lnTo>
                    <a:lnTo>
                      <a:pt x="192849" y="459279"/>
                    </a:lnTo>
                    <a:lnTo>
                      <a:pt x="187774" y="456741"/>
                    </a:lnTo>
                    <a:lnTo>
                      <a:pt x="180161" y="451666"/>
                    </a:lnTo>
                    <a:lnTo>
                      <a:pt x="175086" y="446591"/>
                    </a:lnTo>
                    <a:lnTo>
                      <a:pt x="172548" y="444053"/>
                    </a:lnTo>
                    <a:lnTo>
                      <a:pt x="170010" y="436440"/>
                    </a:lnTo>
                    <a:lnTo>
                      <a:pt x="167473" y="426290"/>
                    </a:lnTo>
                    <a:lnTo>
                      <a:pt x="167473" y="411064"/>
                    </a:lnTo>
                    <a:lnTo>
                      <a:pt x="162398" y="405989"/>
                    </a:lnTo>
                    <a:lnTo>
                      <a:pt x="154785" y="400914"/>
                    </a:lnTo>
                    <a:lnTo>
                      <a:pt x="152247" y="398376"/>
                    </a:lnTo>
                    <a:lnTo>
                      <a:pt x="149709" y="395838"/>
                    </a:lnTo>
                    <a:lnTo>
                      <a:pt x="147172" y="393301"/>
                    </a:lnTo>
                    <a:lnTo>
                      <a:pt x="144634" y="393301"/>
                    </a:lnTo>
                    <a:lnTo>
                      <a:pt x="142096" y="395838"/>
                    </a:lnTo>
                    <a:lnTo>
                      <a:pt x="142096" y="388225"/>
                    </a:lnTo>
                    <a:lnTo>
                      <a:pt x="139559" y="383150"/>
                    </a:lnTo>
                    <a:lnTo>
                      <a:pt x="134484" y="380613"/>
                    </a:lnTo>
                    <a:lnTo>
                      <a:pt x="124333" y="380613"/>
                    </a:lnTo>
                    <a:lnTo>
                      <a:pt x="114183" y="378075"/>
                    </a:lnTo>
                    <a:lnTo>
                      <a:pt x="106570" y="370462"/>
                    </a:lnTo>
                    <a:lnTo>
                      <a:pt x="101495" y="365387"/>
                    </a:lnTo>
                    <a:lnTo>
                      <a:pt x="93882" y="365387"/>
                    </a:lnTo>
                    <a:lnTo>
                      <a:pt x="91344" y="362849"/>
                    </a:lnTo>
                    <a:lnTo>
                      <a:pt x="83731" y="357774"/>
                    </a:lnTo>
                    <a:lnTo>
                      <a:pt x="78656" y="357774"/>
                    </a:lnTo>
                    <a:lnTo>
                      <a:pt x="71043" y="355236"/>
                    </a:lnTo>
                    <a:lnTo>
                      <a:pt x="68505" y="352699"/>
                    </a:lnTo>
                    <a:lnTo>
                      <a:pt x="60892" y="347623"/>
                    </a:lnTo>
                    <a:lnTo>
                      <a:pt x="48204" y="334935"/>
                    </a:lnTo>
                    <a:lnTo>
                      <a:pt x="27914" y="317172"/>
                    </a:lnTo>
                    <a:lnTo>
                      <a:pt x="17763" y="307021"/>
                    </a:lnTo>
                    <a:lnTo>
                      <a:pt x="7613" y="299408"/>
                    </a:lnTo>
                    <a:lnTo>
                      <a:pt x="2538" y="294333"/>
                    </a:lnTo>
                    <a:lnTo>
                      <a:pt x="0" y="291796"/>
                    </a:lnTo>
                    <a:lnTo>
                      <a:pt x="7613" y="291796"/>
                    </a:lnTo>
                    <a:lnTo>
                      <a:pt x="12688" y="284183"/>
                    </a:lnTo>
                    <a:lnTo>
                      <a:pt x="12688" y="274032"/>
                    </a:lnTo>
                    <a:lnTo>
                      <a:pt x="15226" y="271495"/>
                    </a:lnTo>
                    <a:lnTo>
                      <a:pt x="12688" y="263882"/>
                    </a:lnTo>
                    <a:lnTo>
                      <a:pt x="12688" y="258806"/>
                    </a:lnTo>
                    <a:lnTo>
                      <a:pt x="15226" y="261344"/>
                    </a:lnTo>
                    <a:lnTo>
                      <a:pt x="17763" y="258806"/>
                    </a:lnTo>
                    <a:lnTo>
                      <a:pt x="20301" y="253731"/>
                    </a:lnTo>
                    <a:lnTo>
                      <a:pt x="20301" y="251193"/>
                    </a:lnTo>
                    <a:lnTo>
                      <a:pt x="25376" y="246118"/>
                    </a:lnTo>
                    <a:lnTo>
                      <a:pt x="27914" y="243581"/>
                    </a:lnTo>
                    <a:lnTo>
                      <a:pt x="35527" y="241043"/>
                    </a:lnTo>
                    <a:lnTo>
                      <a:pt x="38064" y="238505"/>
                    </a:lnTo>
                    <a:lnTo>
                      <a:pt x="43140" y="235968"/>
                    </a:lnTo>
                    <a:lnTo>
                      <a:pt x="48215" y="233430"/>
                    </a:lnTo>
                    <a:lnTo>
                      <a:pt x="53290" y="230893"/>
                    </a:lnTo>
                    <a:lnTo>
                      <a:pt x="55828" y="230893"/>
                    </a:lnTo>
                    <a:lnTo>
                      <a:pt x="65978" y="223280"/>
                    </a:lnTo>
                    <a:lnTo>
                      <a:pt x="73591" y="215667"/>
                    </a:lnTo>
                    <a:lnTo>
                      <a:pt x="76129" y="210591"/>
                    </a:lnTo>
                    <a:lnTo>
                      <a:pt x="81204" y="202979"/>
                    </a:lnTo>
                    <a:lnTo>
                      <a:pt x="86279" y="195366"/>
                    </a:lnTo>
                    <a:lnTo>
                      <a:pt x="93892" y="185215"/>
                    </a:lnTo>
                    <a:lnTo>
                      <a:pt x="101505" y="175065"/>
                    </a:lnTo>
                    <a:lnTo>
                      <a:pt x="101505" y="175065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0B549ED-7BEC-D842-EB8D-1F7859F0E9CF}"/>
                  </a:ext>
                </a:extLst>
              </p:cNvPr>
              <p:cNvSpPr/>
              <p:nvPr/>
            </p:nvSpPr>
            <p:spPr>
              <a:xfrm>
                <a:off x="8267205" y="2423621"/>
                <a:ext cx="525278" cy="806955"/>
              </a:xfrm>
              <a:custGeom>
                <a:avLst/>
                <a:gdLst>
                  <a:gd name="connsiteX0" fmla="*/ 55817 w 525278"/>
                  <a:gd name="connsiteY0" fmla="*/ 2538 h 806955"/>
                  <a:gd name="connsiteX1" fmla="*/ 55817 w 525278"/>
                  <a:gd name="connsiteY1" fmla="*/ 0 h 806955"/>
                  <a:gd name="connsiteX2" fmla="*/ 58355 w 525278"/>
                  <a:gd name="connsiteY2" fmla="*/ 0 h 806955"/>
                  <a:gd name="connsiteX3" fmla="*/ 60893 w 525278"/>
                  <a:gd name="connsiteY3" fmla="*/ 2538 h 806955"/>
                  <a:gd name="connsiteX4" fmla="*/ 63430 w 525278"/>
                  <a:gd name="connsiteY4" fmla="*/ 5075 h 806955"/>
                  <a:gd name="connsiteX5" fmla="*/ 60893 w 525278"/>
                  <a:gd name="connsiteY5" fmla="*/ 7613 h 806955"/>
                  <a:gd name="connsiteX6" fmla="*/ 60893 w 525278"/>
                  <a:gd name="connsiteY6" fmla="*/ 15226 h 806955"/>
                  <a:gd name="connsiteX7" fmla="*/ 68505 w 525278"/>
                  <a:gd name="connsiteY7" fmla="*/ 15226 h 806955"/>
                  <a:gd name="connsiteX8" fmla="*/ 71043 w 525278"/>
                  <a:gd name="connsiteY8" fmla="*/ 12688 h 806955"/>
                  <a:gd name="connsiteX9" fmla="*/ 73581 w 525278"/>
                  <a:gd name="connsiteY9" fmla="*/ 12688 h 806955"/>
                  <a:gd name="connsiteX10" fmla="*/ 76118 w 525278"/>
                  <a:gd name="connsiteY10" fmla="*/ 15226 h 806955"/>
                  <a:gd name="connsiteX11" fmla="*/ 76118 w 525278"/>
                  <a:gd name="connsiteY11" fmla="*/ 20301 h 806955"/>
                  <a:gd name="connsiteX12" fmla="*/ 78656 w 525278"/>
                  <a:gd name="connsiteY12" fmla="*/ 20301 h 806955"/>
                  <a:gd name="connsiteX13" fmla="*/ 83731 w 525278"/>
                  <a:gd name="connsiteY13" fmla="*/ 22839 h 806955"/>
                  <a:gd name="connsiteX14" fmla="*/ 88807 w 525278"/>
                  <a:gd name="connsiteY14" fmla="*/ 25376 h 806955"/>
                  <a:gd name="connsiteX15" fmla="*/ 91344 w 525278"/>
                  <a:gd name="connsiteY15" fmla="*/ 27914 h 806955"/>
                  <a:gd name="connsiteX16" fmla="*/ 93882 w 525278"/>
                  <a:gd name="connsiteY16" fmla="*/ 30452 h 806955"/>
                  <a:gd name="connsiteX17" fmla="*/ 93882 w 525278"/>
                  <a:gd name="connsiteY17" fmla="*/ 38064 h 806955"/>
                  <a:gd name="connsiteX18" fmla="*/ 91344 w 525278"/>
                  <a:gd name="connsiteY18" fmla="*/ 40602 h 806955"/>
                  <a:gd name="connsiteX19" fmla="*/ 91344 w 525278"/>
                  <a:gd name="connsiteY19" fmla="*/ 48215 h 806955"/>
                  <a:gd name="connsiteX20" fmla="*/ 93882 w 525278"/>
                  <a:gd name="connsiteY20" fmla="*/ 50753 h 806955"/>
                  <a:gd name="connsiteX21" fmla="*/ 96419 w 525278"/>
                  <a:gd name="connsiteY21" fmla="*/ 50753 h 806955"/>
                  <a:gd name="connsiteX22" fmla="*/ 101495 w 525278"/>
                  <a:gd name="connsiteY22" fmla="*/ 53290 h 806955"/>
                  <a:gd name="connsiteX23" fmla="*/ 104032 w 525278"/>
                  <a:gd name="connsiteY23" fmla="*/ 50753 h 806955"/>
                  <a:gd name="connsiteX24" fmla="*/ 104032 w 525278"/>
                  <a:gd name="connsiteY24" fmla="*/ 48215 h 806955"/>
                  <a:gd name="connsiteX25" fmla="*/ 106570 w 525278"/>
                  <a:gd name="connsiteY25" fmla="*/ 45677 h 806955"/>
                  <a:gd name="connsiteX26" fmla="*/ 104032 w 525278"/>
                  <a:gd name="connsiteY26" fmla="*/ 45677 h 806955"/>
                  <a:gd name="connsiteX27" fmla="*/ 101495 w 525278"/>
                  <a:gd name="connsiteY27" fmla="*/ 43140 h 806955"/>
                  <a:gd name="connsiteX28" fmla="*/ 101495 w 525278"/>
                  <a:gd name="connsiteY28" fmla="*/ 35527 h 806955"/>
                  <a:gd name="connsiteX29" fmla="*/ 104032 w 525278"/>
                  <a:gd name="connsiteY29" fmla="*/ 32989 h 806955"/>
                  <a:gd name="connsiteX30" fmla="*/ 109107 w 525278"/>
                  <a:gd name="connsiteY30" fmla="*/ 32989 h 806955"/>
                  <a:gd name="connsiteX31" fmla="*/ 111645 w 525278"/>
                  <a:gd name="connsiteY31" fmla="*/ 35527 h 806955"/>
                  <a:gd name="connsiteX32" fmla="*/ 111645 w 525278"/>
                  <a:gd name="connsiteY32" fmla="*/ 43140 h 806955"/>
                  <a:gd name="connsiteX33" fmla="*/ 114183 w 525278"/>
                  <a:gd name="connsiteY33" fmla="*/ 45677 h 806955"/>
                  <a:gd name="connsiteX34" fmla="*/ 116720 w 525278"/>
                  <a:gd name="connsiteY34" fmla="*/ 45677 h 806955"/>
                  <a:gd name="connsiteX35" fmla="*/ 116720 w 525278"/>
                  <a:gd name="connsiteY35" fmla="*/ 48215 h 806955"/>
                  <a:gd name="connsiteX36" fmla="*/ 114183 w 525278"/>
                  <a:gd name="connsiteY36" fmla="*/ 50753 h 806955"/>
                  <a:gd name="connsiteX37" fmla="*/ 129408 w 525278"/>
                  <a:gd name="connsiteY37" fmla="*/ 50753 h 806955"/>
                  <a:gd name="connsiteX38" fmla="*/ 131946 w 525278"/>
                  <a:gd name="connsiteY38" fmla="*/ 53290 h 806955"/>
                  <a:gd name="connsiteX39" fmla="*/ 134484 w 525278"/>
                  <a:gd name="connsiteY39" fmla="*/ 55828 h 806955"/>
                  <a:gd name="connsiteX40" fmla="*/ 137021 w 525278"/>
                  <a:gd name="connsiteY40" fmla="*/ 58365 h 806955"/>
                  <a:gd name="connsiteX41" fmla="*/ 142096 w 525278"/>
                  <a:gd name="connsiteY41" fmla="*/ 60903 h 806955"/>
                  <a:gd name="connsiteX42" fmla="*/ 144634 w 525278"/>
                  <a:gd name="connsiteY42" fmla="*/ 60903 h 806955"/>
                  <a:gd name="connsiteX43" fmla="*/ 149710 w 525278"/>
                  <a:gd name="connsiteY43" fmla="*/ 63441 h 806955"/>
                  <a:gd name="connsiteX44" fmla="*/ 154785 w 525278"/>
                  <a:gd name="connsiteY44" fmla="*/ 63441 h 806955"/>
                  <a:gd name="connsiteX45" fmla="*/ 157322 w 525278"/>
                  <a:gd name="connsiteY45" fmla="*/ 60903 h 806955"/>
                  <a:gd name="connsiteX46" fmla="*/ 159860 w 525278"/>
                  <a:gd name="connsiteY46" fmla="*/ 63441 h 806955"/>
                  <a:gd name="connsiteX47" fmla="*/ 159860 w 525278"/>
                  <a:gd name="connsiteY47" fmla="*/ 68516 h 806955"/>
                  <a:gd name="connsiteX48" fmla="*/ 157322 w 525278"/>
                  <a:gd name="connsiteY48" fmla="*/ 71054 h 806955"/>
                  <a:gd name="connsiteX49" fmla="*/ 154785 w 525278"/>
                  <a:gd name="connsiteY49" fmla="*/ 71054 h 806955"/>
                  <a:gd name="connsiteX50" fmla="*/ 152247 w 525278"/>
                  <a:gd name="connsiteY50" fmla="*/ 68516 h 806955"/>
                  <a:gd name="connsiteX51" fmla="*/ 147172 w 525278"/>
                  <a:gd name="connsiteY51" fmla="*/ 68516 h 806955"/>
                  <a:gd name="connsiteX52" fmla="*/ 144634 w 525278"/>
                  <a:gd name="connsiteY52" fmla="*/ 65978 h 806955"/>
                  <a:gd name="connsiteX53" fmla="*/ 137021 w 525278"/>
                  <a:gd name="connsiteY53" fmla="*/ 65978 h 806955"/>
                  <a:gd name="connsiteX54" fmla="*/ 137021 w 525278"/>
                  <a:gd name="connsiteY54" fmla="*/ 71054 h 806955"/>
                  <a:gd name="connsiteX55" fmla="*/ 139559 w 525278"/>
                  <a:gd name="connsiteY55" fmla="*/ 73591 h 806955"/>
                  <a:gd name="connsiteX56" fmla="*/ 144634 w 525278"/>
                  <a:gd name="connsiteY56" fmla="*/ 78666 h 806955"/>
                  <a:gd name="connsiteX57" fmla="*/ 154785 w 525278"/>
                  <a:gd name="connsiteY57" fmla="*/ 78666 h 806955"/>
                  <a:gd name="connsiteX58" fmla="*/ 157322 w 525278"/>
                  <a:gd name="connsiteY58" fmla="*/ 76129 h 806955"/>
                  <a:gd name="connsiteX59" fmla="*/ 159860 w 525278"/>
                  <a:gd name="connsiteY59" fmla="*/ 73591 h 806955"/>
                  <a:gd name="connsiteX60" fmla="*/ 162398 w 525278"/>
                  <a:gd name="connsiteY60" fmla="*/ 71054 h 806955"/>
                  <a:gd name="connsiteX61" fmla="*/ 164935 w 525278"/>
                  <a:gd name="connsiteY61" fmla="*/ 68516 h 806955"/>
                  <a:gd name="connsiteX62" fmla="*/ 164935 w 525278"/>
                  <a:gd name="connsiteY62" fmla="*/ 71054 h 806955"/>
                  <a:gd name="connsiteX63" fmla="*/ 167473 w 525278"/>
                  <a:gd name="connsiteY63" fmla="*/ 71054 h 806955"/>
                  <a:gd name="connsiteX64" fmla="*/ 167473 w 525278"/>
                  <a:gd name="connsiteY64" fmla="*/ 73591 h 806955"/>
                  <a:gd name="connsiteX65" fmla="*/ 164935 w 525278"/>
                  <a:gd name="connsiteY65" fmla="*/ 76129 h 806955"/>
                  <a:gd name="connsiteX66" fmla="*/ 162398 w 525278"/>
                  <a:gd name="connsiteY66" fmla="*/ 78666 h 806955"/>
                  <a:gd name="connsiteX67" fmla="*/ 162398 w 525278"/>
                  <a:gd name="connsiteY67" fmla="*/ 81204 h 806955"/>
                  <a:gd name="connsiteX68" fmla="*/ 164935 w 525278"/>
                  <a:gd name="connsiteY68" fmla="*/ 81204 h 806955"/>
                  <a:gd name="connsiteX69" fmla="*/ 167473 w 525278"/>
                  <a:gd name="connsiteY69" fmla="*/ 83742 h 806955"/>
                  <a:gd name="connsiteX70" fmla="*/ 167473 w 525278"/>
                  <a:gd name="connsiteY70" fmla="*/ 88817 h 806955"/>
                  <a:gd name="connsiteX71" fmla="*/ 157322 w 525278"/>
                  <a:gd name="connsiteY71" fmla="*/ 88817 h 806955"/>
                  <a:gd name="connsiteX72" fmla="*/ 157322 w 525278"/>
                  <a:gd name="connsiteY72" fmla="*/ 96430 h 806955"/>
                  <a:gd name="connsiteX73" fmla="*/ 154785 w 525278"/>
                  <a:gd name="connsiteY73" fmla="*/ 98967 h 806955"/>
                  <a:gd name="connsiteX74" fmla="*/ 152247 w 525278"/>
                  <a:gd name="connsiteY74" fmla="*/ 101505 h 806955"/>
                  <a:gd name="connsiteX75" fmla="*/ 152247 w 525278"/>
                  <a:gd name="connsiteY75" fmla="*/ 106580 h 806955"/>
                  <a:gd name="connsiteX76" fmla="*/ 154785 w 525278"/>
                  <a:gd name="connsiteY76" fmla="*/ 109118 h 806955"/>
                  <a:gd name="connsiteX77" fmla="*/ 157322 w 525278"/>
                  <a:gd name="connsiteY77" fmla="*/ 109118 h 806955"/>
                  <a:gd name="connsiteX78" fmla="*/ 162398 w 525278"/>
                  <a:gd name="connsiteY78" fmla="*/ 111656 h 806955"/>
                  <a:gd name="connsiteX79" fmla="*/ 170010 w 525278"/>
                  <a:gd name="connsiteY79" fmla="*/ 111656 h 806955"/>
                  <a:gd name="connsiteX80" fmla="*/ 170010 w 525278"/>
                  <a:gd name="connsiteY80" fmla="*/ 121806 h 806955"/>
                  <a:gd name="connsiteX81" fmla="*/ 177624 w 525278"/>
                  <a:gd name="connsiteY81" fmla="*/ 121806 h 806955"/>
                  <a:gd name="connsiteX82" fmla="*/ 182699 w 525278"/>
                  <a:gd name="connsiteY82" fmla="*/ 119269 h 806955"/>
                  <a:gd name="connsiteX83" fmla="*/ 185236 w 525278"/>
                  <a:gd name="connsiteY83" fmla="*/ 111656 h 806955"/>
                  <a:gd name="connsiteX84" fmla="*/ 187774 w 525278"/>
                  <a:gd name="connsiteY84" fmla="*/ 106580 h 806955"/>
                  <a:gd name="connsiteX85" fmla="*/ 190312 w 525278"/>
                  <a:gd name="connsiteY85" fmla="*/ 104043 h 806955"/>
                  <a:gd name="connsiteX86" fmla="*/ 195387 w 525278"/>
                  <a:gd name="connsiteY86" fmla="*/ 101505 h 806955"/>
                  <a:gd name="connsiteX87" fmla="*/ 197924 w 525278"/>
                  <a:gd name="connsiteY87" fmla="*/ 104043 h 806955"/>
                  <a:gd name="connsiteX88" fmla="*/ 203000 w 525278"/>
                  <a:gd name="connsiteY88" fmla="*/ 106580 h 806955"/>
                  <a:gd name="connsiteX89" fmla="*/ 208075 w 525278"/>
                  <a:gd name="connsiteY89" fmla="*/ 104043 h 806955"/>
                  <a:gd name="connsiteX90" fmla="*/ 213150 w 525278"/>
                  <a:gd name="connsiteY90" fmla="*/ 104043 h 806955"/>
                  <a:gd name="connsiteX91" fmla="*/ 215688 w 525278"/>
                  <a:gd name="connsiteY91" fmla="*/ 106580 h 806955"/>
                  <a:gd name="connsiteX92" fmla="*/ 218225 w 525278"/>
                  <a:gd name="connsiteY92" fmla="*/ 111656 h 806955"/>
                  <a:gd name="connsiteX93" fmla="*/ 218225 w 525278"/>
                  <a:gd name="connsiteY93" fmla="*/ 116731 h 806955"/>
                  <a:gd name="connsiteX94" fmla="*/ 220763 w 525278"/>
                  <a:gd name="connsiteY94" fmla="*/ 121806 h 806955"/>
                  <a:gd name="connsiteX95" fmla="*/ 223301 w 525278"/>
                  <a:gd name="connsiteY95" fmla="*/ 121806 h 806955"/>
                  <a:gd name="connsiteX96" fmla="*/ 225838 w 525278"/>
                  <a:gd name="connsiteY96" fmla="*/ 124344 h 806955"/>
                  <a:gd name="connsiteX97" fmla="*/ 230914 w 525278"/>
                  <a:gd name="connsiteY97" fmla="*/ 124344 h 806955"/>
                  <a:gd name="connsiteX98" fmla="*/ 233451 w 525278"/>
                  <a:gd name="connsiteY98" fmla="*/ 119269 h 806955"/>
                  <a:gd name="connsiteX99" fmla="*/ 233451 w 525278"/>
                  <a:gd name="connsiteY99" fmla="*/ 111656 h 806955"/>
                  <a:gd name="connsiteX100" fmla="*/ 230914 w 525278"/>
                  <a:gd name="connsiteY100" fmla="*/ 109118 h 806955"/>
                  <a:gd name="connsiteX101" fmla="*/ 228376 w 525278"/>
                  <a:gd name="connsiteY101" fmla="*/ 104043 h 806955"/>
                  <a:gd name="connsiteX102" fmla="*/ 225838 w 525278"/>
                  <a:gd name="connsiteY102" fmla="*/ 101505 h 806955"/>
                  <a:gd name="connsiteX103" fmla="*/ 225838 w 525278"/>
                  <a:gd name="connsiteY103" fmla="*/ 98967 h 806955"/>
                  <a:gd name="connsiteX104" fmla="*/ 228376 w 525278"/>
                  <a:gd name="connsiteY104" fmla="*/ 96430 h 806955"/>
                  <a:gd name="connsiteX105" fmla="*/ 230914 w 525278"/>
                  <a:gd name="connsiteY105" fmla="*/ 93892 h 806955"/>
                  <a:gd name="connsiteX106" fmla="*/ 233451 w 525278"/>
                  <a:gd name="connsiteY106" fmla="*/ 93892 h 806955"/>
                  <a:gd name="connsiteX107" fmla="*/ 238527 w 525278"/>
                  <a:gd name="connsiteY107" fmla="*/ 96430 h 806955"/>
                  <a:gd name="connsiteX108" fmla="*/ 241064 w 525278"/>
                  <a:gd name="connsiteY108" fmla="*/ 98967 h 806955"/>
                  <a:gd name="connsiteX109" fmla="*/ 246139 w 525278"/>
                  <a:gd name="connsiteY109" fmla="*/ 98967 h 806955"/>
                  <a:gd name="connsiteX110" fmla="*/ 246139 w 525278"/>
                  <a:gd name="connsiteY110" fmla="*/ 91355 h 806955"/>
                  <a:gd name="connsiteX111" fmla="*/ 243602 w 525278"/>
                  <a:gd name="connsiteY111" fmla="*/ 88817 h 806955"/>
                  <a:gd name="connsiteX112" fmla="*/ 241064 w 525278"/>
                  <a:gd name="connsiteY112" fmla="*/ 88817 h 806955"/>
                  <a:gd name="connsiteX113" fmla="*/ 238527 w 525278"/>
                  <a:gd name="connsiteY113" fmla="*/ 86279 h 806955"/>
                  <a:gd name="connsiteX114" fmla="*/ 235989 w 525278"/>
                  <a:gd name="connsiteY114" fmla="*/ 86279 h 806955"/>
                  <a:gd name="connsiteX115" fmla="*/ 235989 w 525278"/>
                  <a:gd name="connsiteY115" fmla="*/ 83742 h 806955"/>
                  <a:gd name="connsiteX116" fmla="*/ 238527 w 525278"/>
                  <a:gd name="connsiteY116" fmla="*/ 81204 h 806955"/>
                  <a:gd name="connsiteX117" fmla="*/ 241064 w 525278"/>
                  <a:gd name="connsiteY117" fmla="*/ 81204 h 806955"/>
                  <a:gd name="connsiteX118" fmla="*/ 243602 w 525278"/>
                  <a:gd name="connsiteY118" fmla="*/ 83742 h 806955"/>
                  <a:gd name="connsiteX119" fmla="*/ 246139 w 525278"/>
                  <a:gd name="connsiteY119" fmla="*/ 86279 h 806955"/>
                  <a:gd name="connsiteX120" fmla="*/ 248677 w 525278"/>
                  <a:gd name="connsiteY120" fmla="*/ 91355 h 806955"/>
                  <a:gd name="connsiteX121" fmla="*/ 251215 w 525278"/>
                  <a:gd name="connsiteY121" fmla="*/ 96430 h 806955"/>
                  <a:gd name="connsiteX122" fmla="*/ 253752 w 525278"/>
                  <a:gd name="connsiteY122" fmla="*/ 101505 h 806955"/>
                  <a:gd name="connsiteX123" fmla="*/ 256290 w 525278"/>
                  <a:gd name="connsiteY123" fmla="*/ 104043 h 806955"/>
                  <a:gd name="connsiteX124" fmla="*/ 258827 w 525278"/>
                  <a:gd name="connsiteY124" fmla="*/ 106580 h 806955"/>
                  <a:gd name="connsiteX125" fmla="*/ 266441 w 525278"/>
                  <a:gd name="connsiteY125" fmla="*/ 106580 h 806955"/>
                  <a:gd name="connsiteX126" fmla="*/ 268978 w 525278"/>
                  <a:gd name="connsiteY126" fmla="*/ 104043 h 806955"/>
                  <a:gd name="connsiteX127" fmla="*/ 271516 w 525278"/>
                  <a:gd name="connsiteY127" fmla="*/ 104043 h 806955"/>
                  <a:gd name="connsiteX128" fmla="*/ 274053 w 525278"/>
                  <a:gd name="connsiteY128" fmla="*/ 101505 h 806955"/>
                  <a:gd name="connsiteX129" fmla="*/ 274053 w 525278"/>
                  <a:gd name="connsiteY129" fmla="*/ 104043 h 806955"/>
                  <a:gd name="connsiteX130" fmla="*/ 276591 w 525278"/>
                  <a:gd name="connsiteY130" fmla="*/ 106580 h 806955"/>
                  <a:gd name="connsiteX131" fmla="*/ 274053 w 525278"/>
                  <a:gd name="connsiteY131" fmla="*/ 106580 h 806955"/>
                  <a:gd name="connsiteX132" fmla="*/ 274053 w 525278"/>
                  <a:gd name="connsiteY132" fmla="*/ 109118 h 806955"/>
                  <a:gd name="connsiteX133" fmla="*/ 271516 w 525278"/>
                  <a:gd name="connsiteY133" fmla="*/ 111656 h 806955"/>
                  <a:gd name="connsiteX134" fmla="*/ 274053 w 525278"/>
                  <a:gd name="connsiteY134" fmla="*/ 114193 h 806955"/>
                  <a:gd name="connsiteX135" fmla="*/ 276591 w 525278"/>
                  <a:gd name="connsiteY135" fmla="*/ 116731 h 806955"/>
                  <a:gd name="connsiteX136" fmla="*/ 279129 w 525278"/>
                  <a:gd name="connsiteY136" fmla="*/ 116731 h 806955"/>
                  <a:gd name="connsiteX137" fmla="*/ 281666 w 525278"/>
                  <a:gd name="connsiteY137" fmla="*/ 119269 h 806955"/>
                  <a:gd name="connsiteX138" fmla="*/ 279129 w 525278"/>
                  <a:gd name="connsiteY138" fmla="*/ 121806 h 806955"/>
                  <a:gd name="connsiteX139" fmla="*/ 279129 w 525278"/>
                  <a:gd name="connsiteY139" fmla="*/ 124344 h 806955"/>
                  <a:gd name="connsiteX140" fmla="*/ 276591 w 525278"/>
                  <a:gd name="connsiteY140" fmla="*/ 126881 h 806955"/>
                  <a:gd name="connsiteX141" fmla="*/ 274053 w 525278"/>
                  <a:gd name="connsiteY141" fmla="*/ 129419 h 806955"/>
                  <a:gd name="connsiteX142" fmla="*/ 276591 w 525278"/>
                  <a:gd name="connsiteY142" fmla="*/ 131957 h 806955"/>
                  <a:gd name="connsiteX143" fmla="*/ 279129 w 525278"/>
                  <a:gd name="connsiteY143" fmla="*/ 134494 h 806955"/>
                  <a:gd name="connsiteX144" fmla="*/ 284204 w 525278"/>
                  <a:gd name="connsiteY144" fmla="*/ 137032 h 806955"/>
                  <a:gd name="connsiteX145" fmla="*/ 289279 w 525278"/>
                  <a:gd name="connsiteY145" fmla="*/ 139570 h 806955"/>
                  <a:gd name="connsiteX146" fmla="*/ 289279 w 525278"/>
                  <a:gd name="connsiteY146" fmla="*/ 144645 h 806955"/>
                  <a:gd name="connsiteX147" fmla="*/ 294354 w 525278"/>
                  <a:gd name="connsiteY147" fmla="*/ 144645 h 806955"/>
                  <a:gd name="connsiteX148" fmla="*/ 294354 w 525278"/>
                  <a:gd name="connsiteY148" fmla="*/ 142107 h 806955"/>
                  <a:gd name="connsiteX149" fmla="*/ 291817 w 525278"/>
                  <a:gd name="connsiteY149" fmla="*/ 139570 h 806955"/>
                  <a:gd name="connsiteX150" fmla="*/ 291817 w 525278"/>
                  <a:gd name="connsiteY150" fmla="*/ 129419 h 806955"/>
                  <a:gd name="connsiteX151" fmla="*/ 294354 w 525278"/>
                  <a:gd name="connsiteY151" fmla="*/ 126881 h 806955"/>
                  <a:gd name="connsiteX152" fmla="*/ 296892 w 525278"/>
                  <a:gd name="connsiteY152" fmla="*/ 124344 h 806955"/>
                  <a:gd name="connsiteX153" fmla="*/ 304505 w 525278"/>
                  <a:gd name="connsiteY153" fmla="*/ 124344 h 806955"/>
                  <a:gd name="connsiteX154" fmla="*/ 307042 w 525278"/>
                  <a:gd name="connsiteY154" fmla="*/ 126881 h 806955"/>
                  <a:gd name="connsiteX155" fmla="*/ 309580 w 525278"/>
                  <a:gd name="connsiteY155" fmla="*/ 129419 h 806955"/>
                  <a:gd name="connsiteX156" fmla="*/ 309580 w 525278"/>
                  <a:gd name="connsiteY156" fmla="*/ 137032 h 806955"/>
                  <a:gd name="connsiteX157" fmla="*/ 307042 w 525278"/>
                  <a:gd name="connsiteY157" fmla="*/ 139570 h 806955"/>
                  <a:gd name="connsiteX158" fmla="*/ 307042 w 525278"/>
                  <a:gd name="connsiteY158" fmla="*/ 144645 h 806955"/>
                  <a:gd name="connsiteX159" fmla="*/ 309580 w 525278"/>
                  <a:gd name="connsiteY159" fmla="*/ 144645 h 806955"/>
                  <a:gd name="connsiteX160" fmla="*/ 309580 w 525278"/>
                  <a:gd name="connsiteY160" fmla="*/ 147182 h 806955"/>
                  <a:gd name="connsiteX161" fmla="*/ 312118 w 525278"/>
                  <a:gd name="connsiteY161" fmla="*/ 147182 h 806955"/>
                  <a:gd name="connsiteX162" fmla="*/ 314655 w 525278"/>
                  <a:gd name="connsiteY162" fmla="*/ 149720 h 806955"/>
                  <a:gd name="connsiteX163" fmla="*/ 317193 w 525278"/>
                  <a:gd name="connsiteY163" fmla="*/ 147182 h 806955"/>
                  <a:gd name="connsiteX164" fmla="*/ 319731 w 525278"/>
                  <a:gd name="connsiteY164" fmla="*/ 144645 h 806955"/>
                  <a:gd name="connsiteX165" fmla="*/ 319731 w 525278"/>
                  <a:gd name="connsiteY165" fmla="*/ 137032 h 806955"/>
                  <a:gd name="connsiteX166" fmla="*/ 317193 w 525278"/>
                  <a:gd name="connsiteY166" fmla="*/ 134494 h 806955"/>
                  <a:gd name="connsiteX167" fmla="*/ 317193 w 525278"/>
                  <a:gd name="connsiteY167" fmla="*/ 131957 h 806955"/>
                  <a:gd name="connsiteX168" fmla="*/ 314655 w 525278"/>
                  <a:gd name="connsiteY168" fmla="*/ 129419 h 806955"/>
                  <a:gd name="connsiteX169" fmla="*/ 314655 w 525278"/>
                  <a:gd name="connsiteY169" fmla="*/ 126881 h 806955"/>
                  <a:gd name="connsiteX170" fmla="*/ 317193 w 525278"/>
                  <a:gd name="connsiteY170" fmla="*/ 124344 h 806955"/>
                  <a:gd name="connsiteX171" fmla="*/ 329881 w 525278"/>
                  <a:gd name="connsiteY171" fmla="*/ 124344 h 806955"/>
                  <a:gd name="connsiteX172" fmla="*/ 332419 w 525278"/>
                  <a:gd name="connsiteY172" fmla="*/ 121806 h 806955"/>
                  <a:gd name="connsiteX173" fmla="*/ 334956 w 525278"/>
                  <a:gd name="connsiteY173" fmla="*/ 119269 h 806955"/>
                  <a:gd name="connsiteX174" fmla="*/ 337494 w 525278"/>
                  <a:gd name="connsiteY174" fmla="*/ 116731 h 806955"/>
                  <a:gd name="connsiteX175" fmla="*/ 342569 w 525278"/>
                  <a:gd name="connsiteY175" fmla="*/ 116731 h 806955"/>
                  <a:gd name="connsiteX176" fmla="*/ 347644 w 525278"/>
                  <a:gd name="connsiteY176" fmla="*/ 119269 h 806955"/>
                  <a:gd name="connsiteX177" fmla="*/ 352720 w 525278"/>
                  <a:gd name="connsiteY177" fmla="*/ 119269 h 806955"/>
                  <a:gd name="connsiteX178" fmla="*/ 355258 w 525278"/>
                  <a:gd name="connsiteY178" fmla="*/ 121806 h 806955"/>
                  <a:gd name="connsiteX179" fmla="*/ 355258 w 525278"/>
                  <a:gd name="connsiteY179" fmla="*/ 119269 h 806955"/>
                  <a:gd name="connsiteX180" fmla="*/ 360333 w 525278"/>
                  <a:gd name="connsiteY180" fmla="*/ 119269 h 806955"/>
                  <a:gd name="connsiteX181" fmla="*/ 360333 w 525278"/>
                  <a:gd name="connsiteY181" fmla="*/ 116731 h 806955"/>
                  <a:gd name="connsiteX182" fmla="*/ 362870 w 525278"/>
                  <a:gd name="connsiteY182" fmla="*/ 116731 h 806955"/>
                  <a:gd name="connsiteX183" fmla="*/ 362870 w 525278"/>
                  <a:gd name="connsiteY183" fmla="*/ 104043 h 806955"/>
                  <a:gd name="connsiteX184" fmla="*/ 365408 w 525278"/>
                  <a:gd name="connsiteY184" fmla="*/ 104043 h 806955"/>
                  <a:gd name="connsiteX185" fmla="*/ 365408 w 525278"/>
                  <a:gd name="connsiteY185" fmla="*/ 101505 h 806955"/>
                  <a:gd name="connsiteX186" fmla="*/ 375558 w 525278"/>
                  <a:gd name="connsiteY186" fmla="*/ 101505 h 806955"/>
                  <a:gd name="connsiteX187" fmla="*/ 375558 w 525278"/>
                  <a:gd name="connsiteY187" fmla="*/ 96430 h 806955"/>
                  <a:gd name="connsiteX188" fmla="*/ 373021 w 525278"/>
                  <a:gd name="connsiteY188" fmla="*/ 91355 h 806955"/>
                  <a:gd name="connsiteX189" fmla="*/ 370483 w 525278"/>
                  <a:gd name="connsiteY189" fmla="*/ 88817 h 806955"/>
                  <a:gd name="connsiteX190" fmla="*/ 367946 w 525278"/>
                  <a:gd name="connsiteY190" fmla="*/ 83742 h 806955"/>
                  <a:gd name="connsiteX191" fmla="*/ 367946 w 525278"/>
                  <a:gd name="connsiteY191" fmla="*/ 78666 h 806955"/>
                  <a:gd name="connsiteX192" fmla="*/ 370483 w 525278"/>
                  <a:gd name="connsiteY192" fmla="*/ 73591 h 806955"/>
                  <a:gd name="connsiteX193" fmla="*/ 373021 w 525278"/>
                  <a:gd name="connsiteY193" fmla="*/ 68516 h 806955"/>
                  <a:gd name="connsiteX194" fmla="*/ 375558 w 525278"/>
                  <a:gd name="connsiteY194" fmla="*/ 65978 h 806955"/>
                  <a:gd name="connsiteX195" fmla="*/ 380634 w 525278"/>
                  <a:gd name="connsiteY195" fmla="*/ 65978 h 806955"/>
                  <a:gd name="connsiteX196" fmla="*/ 380634 w 525278"/>
                  <a:gd name="connsiteY196" fmla="*/ 68516 h 806955"/>
                  <a:gd name="connsiteX197" fmla="*/ 383171 w 525278"/>
                  <a:gd name="connsiteY197" fmla="*/ 68516 h 806955"/>
                  <a:gd name="connsiteX198" fmla="*/ 383171 w 525278"/>
                  <a:gd name="connsiteY198" fmla="*/ 71054 h 806955"/>
                  <a:gd name="connsiteX199" fmla="*/ 385709 w 525278"/>
                  <a:gd name="connsiteY199" fmla="*/ 76129 h 806955"/>
                  <a:gd name="connsiteX200" fmla="*/ 388247 w 525278"/>
                  <a:gd name="connsiteY200" fmla="*/ 78666 h 806955"/>
                  <a:gd name="connsiteX201" fmla="*/ 390784 w 525278"/>
                  <a:gd name="connsiteY201" fmla="*/ 78666 h 806955"/>
                  <a:gd name="connsiteX202" fmla="*/ 393322 w 525278"/>
                  <a:gd name="connsiteY202" fmla="*/ 76129 h 806955"/>
                  <a:gd name="connsiteX203" fmla="*/ 393322 w 525278"/>
                  <a:gd name="connsiteY203" fmla="*/ 73591 h 806955"/>
                  <a:gd name="connsiteX204" fmla="*/ 390784 w 525278"/>
                  <a:gd name="connsiteY204" fmla="*/ 71054 h 806955"/>
                  <a:gd name="connsiteX205" fmla="*/ 390784 w 525278"/>
                  <a:gd name="connsiteY205" fmla="*/ 68516 h 806955"/>
                  <a:gd name="connsiteX206" fmla="*/ 388247 w 525278"/>
                  <a:gd name="connsiteY206" fmla="*/ 65978 h 806955"/>
                  <a:gd name="connsiteX207" fmla="*/ 390784 w 525278"/>
                  <a:gd name="connsiteY207" fmla="*/ 63441 h 806955"/>
                  <a:gd name="connsiteX208" fmla="*/ 390784 w 525278"/>
                  <a:gd name="connsiteY208" fmla="*/ 60903 h 806955"/>
                  <a:gd name="connsiteX209" fmla="*/ 393322 w 525278"/>
                  <a:gd name="connsiteY209" fmla="*/ 60903 h 806955"/>
                  <a:gd name="connsiteX210" fmla="*/ 395860 w 525278"/>
                  <a:gd name="connsiteY210" fmla="*/ 58365 h 806955"/>
                  <a:gd name="connsiteX211" fmla="*/ 398397 w 525278"/>
                  <a:gd name="connsiteY211" fmla="*/ 55828 h 806955"/>
                  <a:gd name="connsiteX212" fmla="*/ 403472 w 525278"/>
                  <a:gd name="connsiteY212" fmla="*/ 55828 h 806955"/>
                  <a:gd name="connsiteX213" fmla="*/ 403472 w 525278"/>
                  <a:gd name="connsiteY213" fmla="*/ 58365 h 806955"/>
                  <a:gd name="connsiteX214" fmla="*/ 406010 w 525278"/>
                  <a:gd name="connsiteY214" fmla="*/ 60903 h 806955"/>
                  <a:gd name="connsiteX215" fmla="*/ 406010 w 525278"/>
                  <a:gd name="connsiteY215" fmla="*/ 63441 h 806955"/>
                  <a:gd name="connsiteX216" fmla="*/ 403472 w 525278"/>
                  <a:gd name="connsiteY216" fmla="*/ 65978 h 806955"/>
                  <a:gd name="connsiteX217" fmla="*/ 400935 w 525278"/>
                  <a:gd name="connsiteY217" fmla="*/ 68516 h 806955"/>
                  <a:gd name="connsiteX218" fmla="*/ 400935 w 525278"/>
                  <a:gd name="connsiteY218" fmla="*/ 71054 h 806955"/>
                  <a:gd name="connsiteX219" fmla="*/ 398397 w 525278"/>
                  <a:gd name="connsiteY219" fmla="*/ 76129 h 806955"/>
                  <a:gd name="connsiteX220" fmla="*/ 398397 w 525278"/>
                  <a:gd name="connsiteY220" fmla="*/ 78666 h 806955"/>
                  <a:gd name="connsiteX221" fmla="*/ 400935 w 525278"/>
                  <a:gd name="connsiteY221" fmla="*/ 81204 h 806955"/>
                  <a:gd name="connsiteX222" fmla="*/ 403472 w 525278"/>
                  <a:gd name="connsiteY222" fmla="*/ 78666 h 806955"/>
                  <a:gd name="connsiteX223" fmla="*/ 406010 w 525278"/>
                  <a:gd name="connsiteY223" fmla="*/ 78666 h 806955"/>
                  <a:gd name="connsiteX224" fmla="*/ 406010 w 525278"/>
                  <a:gd name="connsiteY224" fmla="*/ 73591 h 806955"/>
                  <a:gd name="connsiteX225" fmla="*/ 408548 w 525278"/>
                  <a:gd name="connsiteY225" fmla="*/ 73591 h 806955"/>
                  <a:gd name="connsiteX226" fmla="*/ 411085 w 525278"/>
                  <a:gd name="connsiteY226" fmla="*/ 71054 h 806955"/>
                  <a:gd name="connsiteX227" fmla="*/ 413623 w 525278"/>
                  <a:gd name="connsiteY227" fmla="*/ 73591 h 806955"/>
                  <a:gd name="connsiteX228" fmla="*/ 418698 w 525278"/>
                  <a:gd name="connsiteY228" fmla="*/ 73591 h 806955"/>
                  <a:gd name="connsiteX229" fmla="*/ 418698 w 525278"/>
                  <a:gd name="connsiteY229" fmla="*/ 60903 h 806955"/>
                  <a:gd name="connsiteX230" fmla="*/ 421236 w 525278"/>
                  <a:gd name="connsiteY230" fmla="*/ 63441 h 806955"/>
                  <a:gd name="connsiteX231" fmla="*/ 421236 w 525278"/>
                  <a:gd name="connsiteY231" fmla="*/ 68516 h 806955"/>
                  <a:gd name="connsiteX232" fmla="*/ 423773 w 525278"/>
                  <a:gd name="connsiteY232" fmla="*/ 68516 h 806955"/>
                  <a:gd name="connsiteX233" fmla="*/ 423773 w 525278"/>
                  <a:gd name="connsiteY233" fmla="*/ 73591 h 806955"/>
                  <a:gd name="connsiteX234" fmla="*/ 426311 w 525278"/>
                  <a:gd name="connsiteY234" fmla="*/ 73591 h 806955"/>
                  <a:gd name="connsiteX235" fmla="*/ 426311 w 525278"/>
                  <a:gd name="connsiteY235" fmla="*/ 76129 h 806955"/>
                  <a:gd name="connsiteX236" fmla="*/ 428849 w 525278"/>
                  <a:gd name="connsiteY236" fmla="*/ 76129 h 806955"/>
                  <a:gd name="connsiteX237" fmla="*/ 431386 w 525278"/>
                  <a:gd name="connsiteY237" fmla="*/ 78666 h 806955"/>
                  <a:gd name="connsiteX238" fmla="*/ 433924 w 525278"/>
                  <a:gd name="connsiteY238" fmla="*/ 78666 h 806955"/>
                  <a:gd name="connsiteX239" fmla="*/ 433924 w 525278"/>
                  <a:gd name="connsiteY239" fmla="*/ 81204 h 806955"/>
                  <a:gd name="connsiteX240" fmla="*/ 436461 w 525278"/>
                  <a:gd name="connsiteY240" fmla="*/ 81204 h 806955"/>
                  <a:gd name="connsiteX241" fmla="*/ 436461 w 525278"/>
                  <a:gd name="connsiteY241" fmla="*/ 83742 h 806955"/>
                  <a:gd name="connsiteX242" fmla="*/ 441537 w 525278"/>
                  <a:gd name="connsiteY242" fmla="*/ 83742 h 806955"/>
                  <a:gd name="connsiteX243" fmla="*/ 441537 w 525278"/>
                  <a:gd name="connsiteY243" fmla="*/ 86279 h 806955"/>
                  <a:gd name="connsiteX244" fmla="*/ 444075 w 525278"/>
                  <a:gd name="connsiteY244" fmla="*/ 86279 h 806955"/>
                  <a:gd name="connsiteX245" fmla="*/ 446612 w 525278"/>
                  <a:gd name="connsiteY245" fmla="*/ 88817 h 806955"/>
                  <a:gd name="connsiteX246" fmla="*/ 449150 w 525278"/>
                  <a:gd name="connsiteY246" fmla="*/ 88817 h 806955"/>
                  <a:gd name="connsiteX247" fmla="*/ 449150 w 525278"/>
                  <a:gd name="connsiteY247" fmla="*/ 91355 h 806955"/>
                  <a:gd name="connsiteX248" fmla="*/ 454225 w 525278"/>
                  <a:gd name="connsiteY248" fmla="*/ 91355 h 806955"/>
                  <a:gd name="connsiteX249" fmla="*/ 454225 w 525278"/>
                  <a:gd name="connsiteY249" fmla="*/ 93892 h 806955"/>
                  <a:gd name="connsiteX250" fmla="*/ 461838 w 525278"/>
                  <a:gd name="connsiteY250" fmla="*/ 93892 h 806955"/>
                  <a:gd name="connsiteX251" fmla="*/ 464375 w 525278"/>
                  <a:gd name="connsiteY251" fmla="*/ 96430 h 806955"/>
                  <a:gd name="connsiteX252" fmla="*/ 474526 w 525278"/>
                  <a:gd name="connsiteY252" fmla="*/ 96430 h 806955"/>
                  <a:gd name="connsiteX253" fmla="*/ 474526 w 525278"/>
                  <a:gd name="connsiteY253" fmla="*/ 98967 h 806955"/>
                  <a:gd name="connsiteX254" fmla="*/ 502440 w 525278"/>
                  <a:gd name="connsiteY254" fmla="*/ 98967 h 806955"/>
                  <a:gd name="connsiteX255" fmla="*/ 502440 w 525278"/>
                  <a:gd name="connsiteY255" fmla="*/ 96430 h 806955"/>
                  <a:gd name="connsiteX256" fmla="*/ 517666 w 525278"/>
                  <a:gd name="connsiteY256" fmla="*/ 96430 h 806955"/>
                  <a:gd name="connsiteX257" fmla="*/ 517666 w 525278"/>
                  <a:gd name="connsiteY257" fmla="*/ 98967 h 806955"/>
                  <a:gd name="connsiteX258" fmla="*/ 520203 w 525278"/>
                  <a:gd name="connsiteY258" fmla="*/ 98967 h 806955"/>
                  <a:gd name="connsiteX259" fmla="*/ 520203 w 525278"/>
                  <a:gd name="connsiteY259" fmla="*/ 101505 h 806955"/>
                  <a:gd name="connsiteX260" fmla="*/ 522741 w 525278"/>
                  <a:gd name="connsiteY260" fmla="*/ 104043 h 806955"/>
                  <a:gd name="connsiteX261" fmla="*/ 522741 w 525278"/>
                  <a:gd name="connsiteY261" fmla="*/ 116731 h 806955"/>
                  <a:gd name="connsiteX262" fmla="*/ 525278 w 525278"/>
                  <a:gd name="connsiteY262" fmla="*/ 116731 h 806955"/>
                  <a:gd name="connsiteX263" fmla="*/ 525278 w 525278"/>
                  <a:gd name="connsiteY263" fmla="*/ 142097 h 806955"/>
                  <a:gd name="connsiteX264" fmla="*/ 522741 w 525278"/>
                  <a:gd name="connsiteY264" fmla="*/ 142097 h 806955"/>
                  <a:gd name="connsiteX265" fmla="*/ 522741 w 525278"/>
                  <a:gd name="connsiteY265" fmla="*/ 152247 h 806955"/>
                  <a:gd name="connsiteX266" fmla="*/ 520203 w 525278"/>
                  <a:gd name="connsiteY266" fmla="*/ 152247 h 806955"/>
                  <a:gd name="connsiteX267" fmla="*/ 520203 w 525278"/>
                  <a:gd name="connsiteY267" fmla="*/ 154785 h 806955"/>
                  <a:gd name="connsiteX268" fmla="*/ 517666 w 525278"/>
                  <a:gd name="connsiteY268" fmla="*/ 154785 h 806955"/>
                  <a:gd name="connsiteX269" fmla="*/ 517666 w 525278"/>
                  <a:gd name="connsiteY269" fmla="*/ 157322 h 806955"/>
                  <a:gd name="connsiteX270" fmla="*/ 515128 w 525278"/>
                  <a:gd name="connsiteY270" fmla="*/ 159860 h 806955"/>
                  <a:gd name="connsiteX271" fmla="*/ 502440 w 525278"/>
                  <a:gd name="connsiteY271" fmla="*/ 172548 h 806955"/>
                  <a:gd name="connsiteX272" fmla="*/ 489752 w 525278"/>
                  <a:gd name="connsiteY272" fmla="*/ 187774 h 806955"/>
                  <a:gd name="connsiteX273" fmla="*/ 477064 w 525278"/>
                  <a:gd name="connsiteY273" fmla="*/ 197924 h 806955"/>
                  <a:gd name="connsiteX274" fmla="*/ 464375 w 525278"/>
                  <a:gd name="connsiteY274" fmla="*/ 208075 h 806955"/>
                  <a:gd name="connsiteX275" fmla="*/ 449150 w 525278"/>
                  <a:gd name="connsiteY275" fmla="*/ 215688 h 806955"/>
                  <a:gd name="connsiteX276" fmla="*/ 433924 w 525278"/>
                  <a:gd name="connsiteY276" fmla="*/ 223301 h 806955"/>
                  <a:gd name="connsiteX277" fmla="*/ 423773 w 525278"/>
                  <a:gd name="connsiteY277" fmla="*/ 225838 h 806955"/>
                  <a:gd name="connsiteX278" fmla="*/ 416161 w 525278"/>
                  <a:gd name="connsiteY278" fmla="*/ 233451 h 806955"/>
                  <a:gd name="connsiteX279" fmla="*/ 413623 w 525278"/>
                  <a:gd name="connsiteY279" fmla="*/ 241064 h 806955"/>
                  <a:gd name="connsiteX280" fmla="*/ 416161 w 525278"/>
                  <a:gd name="connsiteY280" fmla="*/ 253752 h 806955"/>
                  <a:gd name="connsiteX281" fmla="*/ 423773 w 525278"/>
                  <a:gd name="connsiteY281" fmla="*/ 266440 h 806955"/>
                  <a:gd name="connsiteX282" fmla="*/ 426311 w 525278"/>
                  <a:gd name="connsiteY282" fmla="*/ 276591 h 806955"/>
                  <a:gd name="connsiteX283" fmla="*/ 426311 w 525278"/>
                  <a:gd name="connsiteY283" fmla="*/ 286741 h 806955"/>
                  <a:gd name="connsiteX284" fmla="*/ 421236 w 525278"/>
                  <a:gd name="connsiteY284" fmla="*/ 294354 h 806955"/>
                  <a:gd name="connsiteX285" fmla="*/ 418698 w 525278"/>
                  <a:gd name="connsiteY285" fmla="*/ 301967 h 806955"/>
                  <a:gd name="connsiteX286" fmla="*/ 416161 w 525278"/>
                  <a:gd name="connsiteY286" fmla="*/ 307042 h 806955"/>
                  <a:gd name="connsiteX287" fmla="*/ 416161 w 525278"/>
                  <a:gd name="connsiteY287" fmla="*/ 317193 h 806955"/>
                  <a:gd name="connsiteX288" fmla="*/ 418698 w 525278"/>
                  <a:gd name="connsiteY288" fmla="*/ 324806 h 806955"/>
                  <a:gd name="connsiteX289" fmla="*/ 426311 w 525278"/>
                  <a:gd name="connsiteY289" fmla="*/ 332419 h 806955"/>
                  <a:gd name="connsiteX290" fmla="*/ 436461 w 525278"/>
                  <a:gd name="connsiteY290" fmla="*/ 340032 h 806955"/>
                  <a:gd name="connsiteX291" fmla="*/ 444075 w 525278"/>
                  <a:gd name="connsiteY291" fmla="*/ 347645 h 806955"/>
                  <a:gd name="connsiteX292" fmla="*/ 451687 w 525278"/>
                  <a:gd name="connsiteY292" fmla="*/ 355257 h 806955"/>
                  <a:gd name="connsiteX293" fmla="*/ 459300 w 525278"/>
                  <a:gd name="connsiteY293" fmla="*/ 360333 h 806955"/>
                  <a:gd name="connsiteX294" fmla="*/ 464375 w 525278"/>
                  <a:gd name="connsiteY294" fmla="*/ 365408 h 806955"/>
                  <a:gd name="connsiteX295" fmla="*/ 466913 w 525278"/>
                  <a:gd name="connsiteY295" fmla="*/ 370483 h 806955"/>
                  <a:gd name="connsiteX296" fmla="*/ 469451 w 525278"/>
                  <a:gd name="connsiteY296" fmla="*/ 378096 h 806955"/>
                  <a:gd name="connsiteX297" fmla="*/ 469451 w 525278"/>
                  <a:gd name="connsiteY297" fmla="*/ 383171 h 806955"/>
                  <a:gd name="connsiteX298" fmla="*/ 464375 w 525278"/>
                  <a:gd name="connsiteY298" fmla="*/ 393322 h 806955"/>
                  <a:gd name="connsiteX299" fmla="*/ 459300 w 525278"/>
                  <a:gd name="connsiteY299" fmla="*/ 398397 h 806955"/>
                  <a:gd name="connsiteX300" fmla="*/ 454225 w 525278"/>
                  <a:gd name="connsiteY300" fmla="*/ 406010 h 806955"/>
                  <a:gd name="connsiteX301" fmla="*/ 446612 w 525278"/>
                  <a:gd name="connsiteY301" fmla="*/ 416161 h 806955"/>
                  <a:gd name="connsiteX302" fmla="*/ 438999 w 525278"/>
                  <a:gd name="connsiteY302" fmla="*/ 426311 h 806955"/>
                  <a:gd name="connsiteX303" fmla="*/ 433924 w 525278"/>
                  <a:gd name="connsiteY303" fmla="*/ 436462 h 806955"/>
                  <a:gd name="connsiteX304" fmla="*/ 428849 w 525278"/>
                  <a:gd name="connsiteY304" fmla="*/ 444074 h 806955"/>
                  <a:gd name="connsiteX305" fmla="*/ 428849 w 525278"/>
                  <a:gd name="connsiteY305" fmla="*/ 454225 h 806955"/>
                  <a:gd name="connsiteX306" fmla="*/ 433924 w 525278"/>
                  <a:gd name="connsiteY306" fmla="*/ 461838 h 806955"/>
                  <a:gd name="connsiteX307" fmla="*/ 438999 w 525278"/>
                  <a:gd name="connsiteY307" fmla="*/ 466913 h 806955"/>
                  <a:gd name="connsiteX308" fmla="*/ 446612 w 525278"/>
                  <a:gd name="connsiteY308" fmla="*/ 471988 h 806955"/>
                  <a:gd name="connsiteX309" fmla="*/ 451687 w 525278"/>
                  <a:gd name="connsiteY309" fmla="*/ 477063 h 806955"/>
                  <a:gd name="connsiteX310" fmla="*/ 454225 w 525278"/>
                  <a:gd name="connsiteY310" fmla="*/ 482139 h 806955"/>
                  <a:gd name="connsiteX311" fmla="*/ 454225 w 525278"/>
                  <a:gd name="connsiteY311" fmla="*/ 487214 h 806955"/>
                  <a:gd name="connsiteX312" fmla="*/ 451687 w 525278"/>
                  <a:gd name="connsiteY312" fmla="*/ 494827 h 806955"/>
                  <a:gd name="connsiteX313" fmla="*/ 446612 w 525278"/>
                  <a:gd name="connsiteY313" fmla="*/ 504977 h 806955"/>
                  <a:gd name="connsiteX314" fmla="*/ 438999 w 525278"/>
                  <a:gd name="connsiteY314" fmla="*/ 517666 h 806955"/>
                  <a:gd name="connsiteX315" fmla="*/ 436461 w 525278"/>
                  <a:gd name="connsiteY315" fmla="*/ 520203 h 806955"/>
                  <a:gd name="connsiteX316" fmla="*/ 436461 w 525278"/>
                  <a:gd name="connsiteY316" fmla="*/ 525279 h 806955"/>
                  <a:gd name="connsiteX317" fmla="*/ 438999 w 525278"/>
                  <a:gd name="connsiteY317" fmla="*/ 530354 h 806955"/>
                  <a:gd name="connsiteX318" fmla="*/ 444075 w 525278"/>
                  <a:gd name="connsiteY318" fmla="*/ 537967 h 806955"/>
                  <a:gd name="connsiteX319" fmla="*/ 444075 w 525278"/>
                  <a:gd name="connsiteY319" fmla="*/ 545579 h 806955"/>
                  <a:gd name="connsiteX320" fmla="*/ 446612 w 525278"/>
                  <a:gd name="connsiteY320" fmla="*/ 553192 h 806955"/>
                  <a:gd name="connsiteX321" fmla="*/ 449150 w 525278"/>
                  <a:gd name="connsiteY321" fmla="*/ 560805 h 806955"/>
                  <a:gd name="connsiteX322" fmla="*/ 449150 w 525278"/>
                  <a:gd name="connsiteY322" fmla="*/ 578569 h 806955"/>
                  <a:gd name="connsiteX323" fmla="*/ 446612 w 525278"/>
                  <a:gd name="connsiteY323" fmla="*/ 586182 h 806955"/>
                  <a:gd name="connsiteX324" fmla="*/ 444075 w 525278"/>
                  <a:gd name="connsiteY324" fmla="*/ 596332 h 806955"/>
                  <a:gd name="connsiteX325" fmla="*/ 444075 w 525278"/>
                  <a:gd name="connsiteY325" fmla="*/ 614096 h 806955"/>
                  <a:gd name="connsiteX326" fmla="*/ 446612 w 525278"/>
                  <a:gd name="connsiteY326" fmla="*/ 624246 h 806955"/>
                  <a:gd name="connsiteX327" fmla="*/ 446612 w 525278"/>
                  <a:gd name="connsiteY327" fmla="*/ 631859 h 806955"/>
                  <a:gd name="connsiteX328" fmla="*/ 451687 w 525278"/>
                  <a:gd name="connsiteY328" fmla="*/ 636934 h 806955"/>
                  <a:gd name="connsiteX329" fmla="*/ 456763 w 525278"/>
                  <a:gd name="connsiteY329" fmla="*/ 644547 h 806955"/>
                  <a:gd name="connsiteX330" fmla="*/ 461838 w 525278"/>
                  <a:gd name="connsiteY330" fmla="*/ 649622 h 806955"/>
                  <a:gd name="connsiteX331" fmla="*/ 469451 w 525278"/>
                  <a:gd name="connsiteY331" fmla="*/ 654697 h 806955"/>
                  <a:gd name="connsiteX332" fmla="*/ 477064 w 525278"/>
                  <a:gd name="connsiteY332" fmla="*/ 657235 h 806955"/>
                  <a:gd name="connsiteX333" fmla="*/ 484677 w 525278"/>
                  <a:gd name="connsiteY333" fmla="*/ 662310 h 806955"/>
                  <a:gd name="connsiteX334" fmla="*/ 489752 w 525278"/>
                  <a:gd name="connsiteY334" fmla="*/ 667386 h 806955"/>
                  <a:gd name="connsiteX335" fmla="*/ 494827 w 525278"/>
                  <a:gd name="connsiteY335" fmla="*/ 669923 h 806955"/>
                  <a:gd name="connsiteX336" fmla="*/ 494827 w 525278"/>
                  <a:gd name="connsiteY336" fmla="*/ 672461 h 806955"/>
                  <a:gd name="connsiteX337" fmla="*/ 489752 w 525278"/>
                  <a:gd name="connsiteY337" fmla="*/ 677536 h 806955"/>
                  <a:gd name="connsiteX338" fmla="*/ 487214 w 525278"/>
                  <a:gd name="connsiteY338" fmla="*/ 682611 h 806955"/>
                  <a:gd name="connsiteX339" fmla="*/ 487214 w 525278"/>
                  <a:gd name="connsiteY339" fmla="*/ 690224 h 806955"/>
                  <a:gd name="connsiteX340" fmla="*/ 482139 w 525278"/>
                  <a:gd name="connsiteY340" fmla="*/ 695300 h 806955"/>
                  <a:gd name="connsiteX341" fmla="*/ 477064 w 525278"/>
                  <a:gd name="connsiteY341" fmla="*/ 702913 h 806955"/>
                  <a:gd name="connsiteX342" fmla="*/ 471988 w 525278"/>
                  <a:gd name="connsiteY342" fmla="*/ 713063 h 806955"/>
                  <a:gd name="connsiteX343" fmla="*/ 469451 w 525278"/>
                  <a:gd name="connsiteY343" fmla="*/ 718138 h 806955"/>
                  <a:gd name="connsiteX344" fmla="*/ 466913 w 525278"/>
                  <a:gd name="connsiteY344" fmla="*/ 720676 h 806955"/>
                  <a:gd name="connsiteX345" fmla="*/ 461838 w 525278"/>
                  <a:gd name="connsiteY345" fmla="*/ 718138 h 806955"/>
                  <a:gd name="connsiteX346" fmla="*/ 454225 w 525278"/>
                  <a:gd name="connsiteY346" fmla="*/ 718138 h 806955"/>
                  <a:gd name="connsiteX347" fmla="*/ 446612 w 525278"/>
                  <a:gd name="connsiteY347" fmla="*/ 720676 h 806955"/>
                  <a:gd name="connsiteX348" fmla="*/ 436461 w 525278"/>
                  <a:gd name="connsiteY348" fmla="*/ 725751 h 806955"/>
                  <a:gd name="connsiteX349" fmla="*/ 428849 w 525278"/>
                  <a:gd name="connsiteY349" fmla="*/ 728289 h 806955"/>
                  <a:gd name="connsiteX350" fmla="*/ 426311 w 525278"/>
                  <a:gd name="connsiteY350" fmla="*/ 730826 h 806955"/>
                  <a:gd name="connsiteX351" fmla="*/ 421236 w 525278"/>
                  <a:gd name="connsiteY351" fmla="*/ 730826 h 806955"/>
                  <a:gd name="connsiteX352" fmla="*/ 416161 w 525278"/>
                  <a:gd name="connsiteY352" fmla="*/ 733364 h 806955"/>
                  <a:gd name="connsiteX353" fmla="*/ 406010 w 525278"/>
                  <a:gd name="connsiteY353" fmla="*/ 733364 h 806955"/>
                  <a:gd name="connsiteX354" fmla="*/ 400935 w 525278"/>
                  <a:gd name="connsiteY354" fmla="*/ 735902 h 806955"/>
                  <a:gd name="connsiteX355" fmla="*/ 395860 w 525278"/>
                  <a:gd name="connsiteY355" fmla="*/ 738439 h 806955"/>
                  <a:gd name="connsiteX356" fmla="*/ 390784 w 525278"/>
                  <a:gd name="connsiteY356" fmla="*/ 740977 h 806955"/>
                  <a:gd name="connsiteX357" fmla="*/ 388247 w 525278"/>
                  <a:gd name="connsiteY357" fmla="*/ 746052 h 806955"/>
                  <a:gd name="connsiteX358" fmla="*/ 383171 w 525278"/>
                  <a:gd name="connsiteY358" fmla="*/ 748590 h 806955"/>
                  <a:gd name="connsiteX359" fmla="*/ 378096 w 525278"/>
                  <a:gd name="connsiteY359" fmla="*/ 751127 h 806955"/>
                  <a:gd name="connsiteX360" fmla="*/ 375558 w 525278"/>
                  <a:gd name="connsiteY360" fmla="*/ 753665 h 806955"/>
                  <a:gd name="connsiteX361" fmla="*/ 367946 w 525278"/>
                  <a:gd name="connsiteY361" fmla="*/ 753665 h 806955"/>
                  <a:gd name="connsiteX362" fmla="*/ 360333 w 525278"/>
                  <a:gd name="connsiteY362" fmla="*/ 756203 h 806955"/>
                  <a:gd name="connsiteX363" fmla="*/ 352720 w 525278"/>
                  <a:gd name="connsiteY363" fmla="*/ 756203 h 806955"/>
                  <a:gd name="connsiteX364" fmla="*/ 350182 w 525278"/>
                  <a:gd name="connsiteY364" fmla="*/ 753665 h 806955"/>
                  <a:gd name="connsiteX365" fmla="*/ 347644 w 525278"/>
                  <a:gd name="connsiteY365" fmla="*/ 748590 h 806955"/>
                  <a:gd name="connsiteX366" fmla="*/ 345107 w 525278"/>
                  <a:gd name="connsiteY366" fmla="*/ 746052 h 806955"/>
                  <a:gd name="connsiteX367" fmla="*/ 342569 w 525278"/>
                  <a:gd name="connsiteY367" fmla="*/ 746052 h 806955"/>
                  <a:gd name="connsiteX368" fmla="*/ 342569 w 525278"/>
                  <a:gd name="connsiteY368" fmla="*/ 748590 h 806955"/>
                  <a:gd name="connsiteX369" fmla="*/ 340032 w 525278"/>
                  <a:gd name="connsiteY369" fmla="*/ 746052 h 806955"/>
                  <a:gd name="connsiteX370" fmla="*/ 334956 w 525278"/>
                  <a:gd name="connsiteY370" fmla="*/ 746052 h 806955"/>
                  <a:gd name="connsiteX371" fmla="*/ 332419 w 525278"/>
                  <a:gd name="connsiteY371" fmla="*/ 748590 h 806955"/>
                  <a:gd name="connsiteX372" fmla="*/ 329881 w 525278"/>
                  <a:gd name="connsiteY372" fmla="*/ 746052 h 806955"/>
                  <a:gd name="connsiteX373" fmla="*/ 327344 w 525278"/>
                  <a:gd name="connsiteY373" fmla="*/ 746052 h 806955"/>
                  <a:gd name="connsiteX374" fmla="*/ 324806 w 525278"/>
                  <a:gd name="connsiteY374" fmla="*/ 748590 h 806955"/>
                  <a:gd name="connsiteX375" fmla="*/ 327344 w 525278"/>
                  <a:gd name="connsiteY375" fmla="*/ 751127 h 806955"/>
                  <a:gd name="connsiteX376" fmla="*/ 327344 w 525278"/>
                  <a:gd name="connsiteY376" fmla="*/ 753665 h 806955"/>
                  <a:gd name="connsiteX377" fmla="*/ 324806 w 525278"/>
                  <a:gd name="connsiteY377" fmla="*/ 753665 h 806955"/>
                  <a:gd name="connsiteX378" fmla="*/ 322268 w 525278"/>
                  <a:gd name="connsiteY378" fmla="*/ 751127 h 806955"/>
                  <a:gd name="connsiteX379" fmla="*/ 317193 w 525278"/>
                  <a:gd name="connsiteY379" fmla="*/ 753665 h 806955"/>
                  <a:gd name="connsiteX380" fmla="*/ 314655 w 525278"/>
                  <a:gd name="connsiteY380" fmla="*/ 756203 h 806955"/>
                  <a:gd name="connsiteX381" fmla="*/ 307042 w 525278"/>
                  <a:gd name="connsiteY381" fmla="*/ 756203 h 806955"/>
                  <a:gd name="connsiteX382" fmla="*/ 307042 w 525278"/>
                  <a:gd name="connsiteY382" fmla="*/ 753665 h 806955"/>
                  <a:gd name="connsiteX383" fmla="*/ 309580 w 525278"/>
                  <a:gd name="connsiteY383" fmla="*/ 746052 h 806955"/>
                  <a:gd name="connsiteX384" fmla="*/ 309580 w 525278"/>
                  <a:gd name="connsiteY384" fmla="*/ 743514 h 806955"/>
                  <a:gd name="connsiteX385" fmla="*/ 307042 w 525278"/>
                  <a:gd name="connsiteY385" fmla="*/ 740977 h 806955"/>
                  <a:gd name="connsiteX386" fmla="*/ 309580 w 525278"/>
                  <a:gd name="connsiteY386" fmla="*/ 738439 h 806955"/>
                  <a:gd name="connsiteX387" fmla="*/ 309580 w 525278"/>
                  <a:gd name="connsiteY387" fmla="*/ 735902 h 806955"/>
                  <a:gd name="connsiteX388" fmla="*/ 279139 w 525278"/>
                  <a:gd name="connsiteY388" fmla="*/ 735902 h 806955"/>
                  <a:gd name="connsiteX389" fmla="*/ 268988 w 525278"/>
                  <a:gd name="connsiteY389" fmla="*/ 733364 h 806955"/>
                  <a:gd name="connsiteX390" fmla="*/ 258838 w 525278"/>
                  <a:gd name="connsiteY390" fmla="*/ 733364 h 806955"/>
                  <a:gd name="connsiteX391" fmla="*/ 248688 w 525278"/>
                  <a:gd name="connsiteY391" fmla="*/ 730826 h 806955"/>
                  <a:gd name="connsiteX392" fmla="*/ 241075 w 525278"/>
                  <a:gd name="connsiteY392" fmla="*/ 728289 h 806955"/>
                  <a:gd name="connsiteX393" fmla="*/ 235999 w 525278"/>
                  <a:gd name="connsiteY393" fmla="*/ 733364 h 806955"/>
                  <a:gd name="connsiteX394" fmla="*/ 235999 w 525278"/>
                  <a:gd name="connsiteY394" fmla="*/ 738439 h 806955"/>
                  <a:gd name="connsiteX395" fmla="*/ 230924 w 525278"/>
                  <a:gd name="connsiteY395" fmla="*/ 743514 h 806955"/>
                  <a:gd name="connsiteX396" fmla="*/ 225849 w 525278"/>
                  <a:gd name="connsiteY396" fmla="*/ 746052 h 806955"/>
                  <a:gd name="connsiteX397" fmla="*/ 218236 w 525278"/>
                  <a:gd name="connsiteY397" fmla="*/ 746052 h 806955"/>
                  <a:gd name="connsiteX398" fmla="*/ 215699 w 525278"/>
                  <a:gd name="connsiteY398" fmla="*/ 748590 h 806955"/>
                  <a:gd name="connsiteX399" fmla="*/ 210623 w 525278"/>
                  <a:gd name="connsiteY399" fmla="*/ 751127 h 806955"/>
                  <a:gd name="connsiteX400" fmla="*/ 205548 w 525278"/>
                  <a:gd name="connsiteY400" fmla="*/ 756203 h 806955"/>
                  <a:gd name="connsiteX401" fmla="*/ 200473 w 525278"/>
                  <a:gd name="connsiteY401" fmla="*/ 761278 h 806955"/>
                  <a:gd name="connsiteX402" fmla="*/ 197935 w 525278"/>
                  <a:gd name="connsiteY402" fmla="*/ 763816 h 806955"/>
                  <a:gd name="connsiteX403" fmla="*/ 195397 w 525278"/>
                  <a:gd name="connsiteY403" fmla="*/ 768891 h 806955"/>
                  <a:gd name="connsiteX404" fmla="*/ 190322 w 525278"/>
                  <a:gd name="connsiteY404" fmla="*/ 771428 h 806955"/>
                  <a:gd name="connsiteX405" fmla="*/ 185247 w 525278"/>
                  <a:gd name="connsiteY405" fmla="*/ 776504 h 806955"/>
                  <a:gd name="connsiteX406" fmla="*/ 180171 w 525278"/>
                  <a:gd name="connsiteY406" fmla="*/ 781579 h 806955"/>
                  <a:gd name="connsiteX407" fmla="*/ 175097 w 525278"/>
                  <a:gd name="connsiteY407" fmla="*/ 789192 h 806955"/>
                  <a:gd name="connsiteX408" fmla="*/ 172559 w 525278"/>
                  <a:gd name="connsiteY408" fmla="*/ 796805 h 806955"/>
                  <a:gd name="connsiteX409" fmla="*/ 167483 w 525278"/>
                  <a:gd name="connsiteY409" fmla="*/ 799342 h 806955"/>
                  <a:gd name="connsiteX410" fmla="*/ 162408 w 525278"/>
                  <a:gd name="connsiteY410" fmla="*/ 796805 h 806955"/>
                  <a:gd name="connsiteX411" fmla="*/ 157333 w 525278"/>
                  <a:gd name="connsiteY411" fmla="*/ 796805 h 806955"/>
                  <a:gd name="connsiteX412" fmla="*/ 154795 w 525278"/>
                  <a:gd name="connsiteY412" fmla="*/ 799342 h 806955"/>
                  <a:gd name="connsiteX413" fmla="*/ 154795 w 525278"/>
                  <a:gd name="connsiteY413" fmla="*/ 806955 h 806955"/>
                  <a:gd name="connsiteX414" fmla="*/ 149720 w 525278"/>
                  <a:gd name="connsiteY414" fmla="*/ 794267 h 806955"/>
                  <a:gd name="connsiteX415" fmla="*/ 152258 w 525278"/>
                  <a:gd name="connsiteY415" fmla="*/ 791730 h 806955"/>
                  <a:gd name="connsiteX416" fmla="*/ 154795 w 525278"/>
                  <a:gd name="connsiteY416" fmla="*/ 789192 h 806955"/>
                  <a:gd name="connsiteX417" fmla="*/ 157333 w 525278"/>
                  <a:gd name="connsiteY417" fmla="*/ 786654 h 806955"/>
                  <a:gd name="connsiteX418" fmla="*/ 157333 w 525278"/>
                  <a:gd name="connsiteY418" fmla="*/ 781579 h 806955"/>
                  <a:gd name="connsiteX419" fmla="*/ 154795 w 525278"/>
                  <a:gd name="connsiteY419" fmla="*/ 776504 h 806955"/>
                  <a:gd name="connsiteX420" fmla="*/ 149720 w 525278"/>
                  <a:gd name="connsiteY420" fmla="*/ 773966 h 806955"/>
                  <a:gd name="connsiteX421" fmla="*/ 147183 w 525278"/>
                  <a:gd name="connsiteY421" fmla="*/ 766353 h 806955"/>
                  <a:gd name="connsiteX422" fmla="*/ 149720 w 525278"/>
                  <a:gd name="connsiteY422" fmla="*/ 761278 h 806955"/>
                  <a:gd name="connsiteX423" fmla="*/ 152258 w 525278"/>
                  <a:gd name="connsiteY423" fmla="*/ 756203 h 806955"/>
                  <a:gd name="connsiteX424" fmla="*/ 154795 w 525278"/>
                  <a:gd name="connsiteY424" fmla="*/ 751127 h 806955"/>
                  <a:gd name="connsiteX425" fmla="*/ 154795 w 525278"/>
                  <a:gd name="connsiteY425" fmla="*/ 743514 h 806955"/>
                  <a:gd name="connsiteX426" fmla="*/ 152258 w 525278"/>
                  <a:gd name="connsiteY426" fmla="*/ 738439 h 806955"/>
                  <a:gd name="connsiteX427" fmla="*/ 149720 w 525278"/>
                  <a:gd name="connsiteY427" fmla="*/ 730826 h 806955"/>
                  <a:gd name="connsiteX428" fmla="*/ 147183 w 525278"/>
                  <a:gd name="connsiteY428" fmla="*/ 725751 h 806955"/>
                  <a:gd name="connsiteX429" fmla="*/ 142107 w 525278"/>
                  <a:gd name="connsiteY429" fmla="*/ 723214 h 806955"/>
                  <a:gd name="connsiteX430" fmla="*/ 137032 w 525278"/>
                  <a:gd name="connsiteY430" fmla="*/ 723214 h 806955"/>
                  <a:gd name="connsiteX431" fmla="*/ 134494 w 525278"/>
                  <a:gd name="connsiteY431" fmla="*/ 728289 h 806955"/>
                  <a:gd name="connsiteX432" fmla="*/ 131957 w 525278"/>
                  <a:gd name="connsiteY432" fmla="*/ 730826 h 806955"/>
                  <a:gd name="connsiteX433" fmla="*/ 129419 w 525278"/>
                  <a:gd name="connsiteY433" fmla="*/ 730826 h 806955"/>
                  <a:gd name="connsiteX434" fmla="*/ 129419 w 525278"/>
                  <a:gd name="connsiteY434" fmla="*/ 725751 h 806955"/>
                  <a:gd name="connsiteX435" fmla="*/ 126882 w 525278"/>
                  <a:gd name="connsiteY435" fmla="*/ 725751 h 806955"/>
                  <a:gd name="connsiteX436" fmla="*/ 126882 w 525278"/>
                  <a:gd name="connsiteY436" fmla="*/ 728289 h 806955"/>
                  <a:gd name="connsiteX437" fmla="*/ 124344 w 525278"/>
                  <a:gd name="connsiteY437" fmla="*/ 728289 h 806955"/>
                  <a:gd name="connsiteX438" fmla="*/ 121806 w 525278"/>
                  <a:gd name="connsiteY438" fmla="*/ 725751 h 806955"/>
                  <a:gd name="connsiteX439" fmla="*/ 121806 w 525278"/>
                  <a:gd name="connsiteY439" fmla="*/ 730826 h 806955"/>
                  <a:gd name="connsiteX440" fmla="*/ 114193 w 525278"/>
                  <a:gd name="connsiteY440" fmla="*/ 730826 h 806955"/>
                  <a:gd name="connsiteX441" fmla="*/ 114193 w 525278"/>
                  <a:gd name="connsiteY441" fmla="*/ 735902 h 806955"/>
                  <a:gd name="connsiteX442" fmla="*/ 104043 w 525278"/>
                  <a:gd name="connsiteY442" fmla="*/ 735902 h 806955"/>
                  <a:gd name="connsiteX443" fmla="*/ 101505 w 525278"/>
                  <a:gd name="connsiteY443" fmla="*/ 738439 h 806955"/>
                  <a:gd name="connsiteX444" fmla="*/ 96430 w 525278"/>
                  <a:gd name="connsiteY444" fmla="*/ 738439 h 806955"/>
                  <a:gd name="connsiteX445" fmla="*/ 96430 w 525278"/>
                  <a:gd name="connsiteY445" fmla="*/ 735902 h 806955"/>
                  <a:gd name="connsiteX446" fmla="*/ 98968 w 525278"/>
                  <a:gd name="connsiteY446" fmla="*/ 735902 h 806955"/>
                  <a:gd name="connsiteX447" fmla="*/ 98968 w 525278"/>
                  <a:gd name="connsiteY447" fmla="*/ 733364 h 806955"/>
                  <a:gd name="connsiteX448" fmla="*/ 101505 w 525278"/>
                  <a:gd name="connsiteY448" fmla="*/ 730826 h 806955"/>
                  <a:gd name="connsiteX449" fmla="*/ 98968 w 525278"/>
                  <a:gd name="connsiteY449" fmla="*/ 730826 h 806955"/>
                  <a:gd name="connsiteX450" fmla="*/ 98968 w 525278"/>
                  <a:gd name="connsiteY450" fmla="*/ 728289 h 806955"/>
                  <a:gd name="connsiteX451" fmla="*/ 96430 w 525278"/>
                  <a:gd name="connsiteY451" fmla="*/ 728289 h 806955"/>
                  <a:gd name="connsiteX452" fmla="*/ 91354 w 525278"/>
                  <a:gd name="connsiteY452" fmla="*/ 725751 h 806955"/>
                  <a:gd name="connsiteX453" fmla="*/ 88817 w 525278"/>
                  <a:gd name="connsiteY453" fmla="*/ 723214 h 806955"/>
                  <a:gd name="connsiteX454" fmla="*/ 88817 w 525278"/>
                  <a:gd name="connsiteY454" fmla="*/ 720676 h 806955"/>
                  <a:gd name="connsiteX455" fmla="*/ 93892 w 525278"/>
                  <a:gd name="connsiteY455" fmla="*/ 720676 h 806955"/>
                  <a:gd name="connsiteX456" fmla="*/ 98968 w 525278"/>
                  <a:gd name="connsiteY456" fmla="*/ 718138 h 806955"/>
                  <a:gd name="connsiteX457" fmla="*/ 101505 w 525278"/>
                  <a:gd name="connsiteY457" fmla="*/ 718138 h 806955"/>
                  <a:gd name="connsiteX458" fmla="*/ 104043 w 525278"/>
                  <a:gd name="connsiteY458" fmla="*/ 715601 h 806955"/>
                  <a:gd name="connsiteX459" fmla="*/ 106580 w 525278"/>
                  <a:gd name="connsiteY459" fmla="*/ 715601 h 806955"/>
                  <a:gd name="connsiteX460" fmla="*/ 106580 w 525278"/>
                  <a:gd name="connsiteY460" fmla="*/ 707988 h 806955"/>
                  <a:gd name="connsiteX461" fmla="*/ 109118 w 525278"/>
                  <a:gd name="connsiteY461" fmla="*/ 705450 h 806955"/>
                  <a:gd name="connsiteX462" fmla="*/ 111656 w 525278"/>
                  <a:gd name="connsiteY462" fmla="*/ 707988 h 806955"/>
                  <a:gd name="connsiteX463" fmla="*/ 114193 w 525278"/>
                  <a:gd name="connsiteY463" fmla="*/ 710525 h 806955"/>
                  <a:gd name="connsiteX464" fmla="*/ 116731 w 525278"/>
                  <a:gd name="connsiteY464" fmla="*/ 710525 h 806955"/>
                  <a:gd name="connsiteX465" fmla="*/ 116731 w 525278"/>
                  <a:gd name="connsiteY465" fmla="*/ 697837 h 806955"/>
                  <a:gd name="connsiteX466" fmla="*/ 114193 w 525278"/>
                  <a:gd name="connsiteY466" fmla="*/ 692762 h 806955"/>
                  <a:gd name="connsiteX467" fmla="*/ 111656 w 525278"/>
                  <a:gd name="connsiteY467" fmla="*/ 692762 h 806955"/>
                  <a:gd name="connsiteX468" fmla="*/ 109118 w 525278"/>
                  <a:gd name="connsiteY468" fmla="*/ 690224 h 806955"/>
                  <a:gd name="connsiteX469" fmla="*/ 109118 w 525278"/>
                  <a:gd name="connsiteY469" fmla="*/ 685149 h 806955"/>
                  <a:gd name="connsiteX470" fmla="*/ 111656 w 525278"/>
                  <a:gd name="connsiteY470" fmla="*/ 685149 h 806955"/>
                  <a:gd name="connsiteX471" fmla="*/ 116731 w 525278"/>
                  <a:gd name="connsiteY471" fmla="*/ 687687 h 806955"/>
                  <a:gd name="connsiteX472" fmla="*/ 121806 w 525278"/>
                  <a:gd name="connsiteY472" fmla="*/ 687687 h 806955"/>
                  <a:gd name="connsiteX473" fmla="*/ 124344 w 525278"/>
                  <a:gd name="connsiteY473" fmla="*/ 685149 h 806955"/>
                  <a:gd name="connsiteX474" fmla="*/ 126882 w 525278"/>
                  <a:gd name="connsiteY474" fmla="*/ 682611 h 806955"/>
                  <a:gd name="connsiteX475" fmla="*/ 126882 w 525278"/>
                  <a:gd name="connsiteY475" fmla="*/ 677536 h 806955"/>
                  <a:gd name="connsiteX476" fmla="*/ 129419 w 525278"/>
                  <a:gd name="connsiteY476" fmla="*/ 674999 h 806955"/>
                  <a:gd name="connsiteX477" fmla="*/ 129419 w 525278"/>
                  <a:gd name="connsiteY477" fmla="*/ 672461 h 806955"/>
                  <a:gd name="connsiteX478" fmla="*/ 131957 w 525278"/>
                  <a:gd name="connsiteY478" fmla="*/ 674999 h 806955"/>
                  <a:gd name="connsiteX479" fmla="*/ 134494 w 525278"/>
                  <a:gd name="connsiteY479" fmla="*/ 677536 h 806955"/>
                  <a:gd name="connsiteX480" fmla="*/ 137032 w 525278"/>
                  <a:gd name="connsiteY480" fmla="*/ 677536 h 806955"/>
                  <a:gd name="connsiteX481" fmla="*/ 139570 w 525278"/>
                  <a:gd name="connsiteY481" fmla="*/ 672461 h 806955"/>
                  <a:gd name="connsiteX482" fmla="*/ 139570 w 525278"/>
                  <a:gd name="connsiteY482" fmla="*/ 654697 h 806955"/>
                  <a:gd name="connsiteX483" fmla="*/ 134494 w 525278"/>
                  <a:gd name="connsiteY483" fmla="*/ 654697 h 806955"/>
                  <a:gd name="connsiteX484" fmla="*/ 131957 w 525278"/>
                  <a:gd name="connsiteY484" fmla="*/ 657235 h 806955"/>
                  <a:gd name="connsiteX485" fmla="*/ 131957 w 525278"/>
                  <a:gd name="connsiteY485" fmla="*/ 659773 h 806955"/>
                  <a:gd name="connsiteX486" fmla="*/ 129419 w 525278"/>
                  <a:gd name="connsiteY486" fmla="*/ 659773 h 806955"/>
                  <a:gd name="connsiteX487" fmla="*/ 126882 w 525278"/>
                  <a:gd name="connsiteY487" fmla="*/ 657235 h 806955"/>
                  <a:gd name="connsiteX488" fmla="*/ 124344 w 525278"/>
                  <a:gd name="connsiteY488" fmla="*/ 657235 h 806955"/>
                  <a:gd name="connsiteX489" fmla="*/ 124344 w 525278"/>
                  <a:gd name="connsiteY489" fmla="*/ 659773 h 806955"/>
                  <a:gd name="connsiteX490" fmla="*/ 121806 w 525278"/>
                  <a:gd name="connsiteY490" fmla="*/ 659773 h 806955"/>
                  <a:gd name="connsiteX491" fmla="*/ 119268 w 525278"/>
                  <a:gd name="connsiteY491" fmla="*/ 662310 h 806955"/>
                  <a:gd name="connsiteX492" fmla="*/ 116731 w 525278"/>
                  <a:gd name="connsiteY492" fmla="*/ 664848 h 806955"/>
                  <a:gd name="connsiteX493" fmla="*/ 114193 w 525278"/>
                  <a:gd name="connsiteY493" fmla="*/ 664848 h 806955"/>
                  <a:gd name="connsiteX494" fmla="*/ 114193 w 525278"/>
                  <a:gd name="connsiteY494" fmla="*/ 662310 h 806955"/>
                  <a:gd name="connsiteX495" fmla="*/ 111656 w 525278"/>
                  <a:gd name="connsiteY495" fmla="*/ 662310 h 806955"/>
                  <a:gd name="connsiteX496" fmla="*/ 114193 w 525278"/>
                  <a:gd name="connsiteY496" fmla="*/ 659773 h 806955"/>
                  <a:gd name="connsiteX497" fmla="*/ 111656 w 525278"/>
                  <a:gd name="connsiteY497" fmla="*/ 657235 h 806955"/>
                  <a:gd name="connsiteX498" fmla="*/ 106580 w 525278"/>
                  <a:gd name="connsiteY498" fmla="*/ 657235 h 806955"/>
                  <a:gd name="connsiteX499" fmla="*/ 109118 w 525278"/>
                  <a:gd name="connsiteY499" fmla="*/ 654697 h 806955"/>
                  <a:gd name="connsiteX500" fmla="*/ 109118 w 525278"/>
                  <a:gd name="connsiteY500" fmla="*/ 644547 h 806955"/>
                  <a:gd name="connsiteX501" fmla="*/ 114193 w 525278"/>
                  <a:gd name="connsiteY501" fmla="*/ 639472 h 806955"/>
                  <a:gd name="connsiteX502" fmla="*/ 114193 w 525278"/>
                  <a:gd name="connsiteY502" fmla="*/ 636934 h 806955"/>
                  <a:gd name="connsiteX503" fmla="*/ 126882 w 525278"/>
                  <a:gd name="connsiteY503" fmla="*/ 636934 h 806955"/>
                  <a:gd name="connsiteX504" fmla="*/ 131957 w 525278"/>
                  <a:gd name="connsiteY504" fmla="*/ 639472 h 806955"/>
                  <a:gd name="connsiteX505" fmla="*/ 134494 w 525278"/>
                  <a:gd name="connsiteY505" fmla="*/ 639472 h 806955"/>
                  <a:gd name="connsiteX506" fmla="*/ 137032 w 525278"/>
                  <a:gd name="connsiteY506" fmla="*/ 636934 h 806955"/>
                  <a:gd name="connsiteX507" fmla="*/ 139570 w 525278"/>
                  <a:gd name="connsiteY507" fmla="*/ 634396 h 806955"/>
                  <a:gd name="connsiteX508" fmla="*/ 139570 w 525278"/>
                  <a:gd name="connsiteY508" fmla="*/ 629321 h 806955"/>
                  <a:gd name="connsiteX509" fmla="*/ 142107 w 525278"/>
                  <a:gd name="connsiteY509" fmla="*/ 624246 h 806955"/>
                  <a:gd name="connsiteX510" fmla="*/ 144645 w 525278"/>
                  <a:gd name="connsiteY510" fmla="*/ 621708 h 806955"/>
                  <a:gd name="connsiteX511" fmla="*/ 147183 w 525278"/>
                  <a:gd name="connsiteY511" fmla="*/ 619171 h 806955"/>
                  <a:gd name="connsiteX512" fmla="*/ 152258 w 525278"/>
                  <a:gd name="connsiteY512" fmla="*/ 616633 h 806955"/>
                  <a:gd name="connsiteX513" fmla="*/ 157333 w 525278"/>
                  <a:gd name="connsiteY513" fmla="*/ 616633 h 806955"/>
                  <a:gd name="connsiteX514" fmla="*/ 159871 w 525278"/>
                  <a:gd name="connsiteY514" fmla="*/ 614096 h 806955"/>
                  <a:gd name="connsiteX515" fmla="*/ 164946 w 525278"/>
                  <a:gd name="connsiteY515" fmla="*/ 616633 h 806955"/>
                  <a:gd name="connsiteX516" fmla="*/ 167483 w 525278"/>
                  <a:gd name="connsiteY516" fmla="*/ 616633 h 806955"/>
                  <a:gd name="connsiteX517" fmla="*/ 167483 w 525278"/>
                  <a:gd name="connsiteY517" fmla="*/ 614096 h 806955"/>
                  <a:gd name="connsiteX518" fmla="*/ 162408 w 525278"/>
                  <a:gd name="connsiteY518" fmla="*/ 611558 h 806955"/>
                  <a:gd name="connsiteX519" fmla="*/ 159871 w 525278"/>
                  <a:gd name="connsiteY519" fmla="*/ 609020 h 806955"/>
                  <a:gd name="connsiteX520" fmla="*/ 159871 w 525278"/>
                  <a:gd name="connsiteY520" fmla="*/ 603945 h 806955"/>
                  <a:gd name="connsiteX521" fmla="*/ 157333 w 525278"/>
                  <a:gd name="connsiteY521" fmla="*/ 603945 h 806955"/>
                  <a:gd name="connsiteX522" fmla="*/ 154795 w 525278"/>
                  <a:gd name="connsiteY522" fmla="*/ 601407 h 806955"/>
                  <a:gd name="connsiteX523" fmla="*/ 152258 w 525278"/>
                  <a:gd name="connsiteY523" fmla="*/ 601407 h 806955"/>
                  <a:gd name="connsiteX524" fmla="*/ 149720 w 525278"/>
                  <a:gd name="connsiteY524" fmla="*/ 596332 h 806955"/>
                  <a:gd name="connsiteX525" fmla="*/ 149720 w 525278"/>
                  <a:gd name="connsiteY525" fmla="*/ 591257 h 806955"/>
                  <a:gd name="connsiteX526" fmla="*/ 152258 w 525278"/>
                  <a:gd name="connsiteY526" fmla="*/ 586182 h 806955"/>
                  <a:gd name="connsiteX527" fmla="*/ 154795 w 525278"/>
                  <a:gd name="connsiteY527" fmla="*/ 581106 h 806955"/>
                  <a:gd name="connsiteX528" fmla="*/ 152258 w 525278"/>
                  <a:gd name="connsiteY528" fmla="*/ 576031 h 806955"/>
                  <a:gd name="connsiteX529" fmla="*/ 149720 w 525278"/>
                  <a:gd name="connsiteY529" fmla="*/ 570956 h 806955"/>
                  <a:gd name="connsiteX530" fmla="*/ 149720 w 525278"/>
                  <a:gd name="connsiteY530" fmla="*/ 563343 h 806955"/>
                  <a:gd name="connsiteX531" fmla="*/ 147183 w 525278"/>
                  <a:gd name="connsiteY531" fmla="*/ 553192 h 806955"/>
                  <a:gd name="connsiteX532" fmla="*/ 147183 w 525278"/>
                  <a:gd name="connsiteY532" fmla="*/ 545579 h 806955"/>
                  <a:gd name="connsiteX533" fmla="*/ 139570 w 525278"/>
                  <a:gd name="connsiteY533" fmla="*/ 543042 h 806955"/>
                  <a:gd name="connsiteX534" fmla="*/ 131957 w 525278"/>
                  <a:gd name="connsiteY534" fmla="*/ 540504 h 806955"/>
                  <a:gd name="connsiteX535" fmla="*/ 121806 w 525278"/>
                  <a:gd name="connsiteY535" fmla="*/ 535429 h 806955"/>
                  <a:gd name="connsiteX536" fmla="*/ 114193 w 525278"/>
                  <a:gd name="connsiteY536" fmla="*/ 527816 h 806955"/>
                  <a:gd name="connsiteX537" fmla="*/ 106580 w 525278"/>
                  <a:gd name="connsiteY537" fmla="*/ 530354 h 806955"/>
                  <a:gd name="connsiteX538" fmla="*/ 96430 w 525278"/>
                  <a:gd name="connsiteY538" fmla="*/ 537967 h 806955"/>
                  <a:gd name="connsiteX539" fmla="*/ 91354 w 525278"/>
                  <a:gd name="connsiteY539" fmla="*/ 537967 h 806955"/>
                  <a:gd name="connsiteX540" fmla="*/ 88817 w 525278"/>
                  <a:gd name="connsiteY540" fmla="*/ 540504 h 806955"/>
                  <a:gd name="connsiteX541" fmla="*/ 88817 w 525278"/>
                  <a:gd name="connsiteY541" fmla="*/ 543042 h 806955"/>
                  <a:gd name="connsiteX542" fmla="*/ 86280 w 525278"/>
                  <a:gd name="connsiteY542" fmla="*/ 545579 h 806955"/>
                  <a:gd name="connsiteX543" fmla="*/ 81204 w 525278"/>
                  <a:gd name="connsiteY543" fmla="*/ 545579 h 806955"/>
                  <a:gd name="connsiteX544" fmla="*/ 76129 w 525278"/>
                  <a:gd name="connsiteY544" fmla="*/ 543042 h 806955"/>
                  <a:gd name="connsiteX545" fmla="*/ 73591 w 525278"/>
                  <a:gd name="connsiteY545" fmla="*/ 537967 h 806955"/>
                  <a:gd name="connsiteX546" fmla="*/ 71054 w 525278"/>
                  <a:gd name="connsiteY546" fmla="*/ 532891 h 806955"/>
                  <a:gd name="connsiteX547" fmla="*/ 71054 w 525278"/>
                  <a:gd name="connsiteY547" fmla="*/ 512601 h 806955"/>
                  <a:gd name="connsiteX548" fmla="*/ 68516 w 525278"/>
                  <a:gd name="connsiteY548" fmla="*/ 510063 h 806955"/>
                  <a:gd name="connsiteX549" fmla="*/ 65978 w 525278"/>
                  <a:gd name="connsiteY549" fmla="*/ 507526 h 806955"/>
                  <a:gd name="connsiteX550" fmla="*/ 65978 w 525278"/>
                  <a:gd name="connsiteY550" fmla="*/ 504988 h 806955"/>
                  <a:gd name="connsiteX551" fmla="*/ 63441 w 525278"/>
                  <a:gd name="connsiteY551" fmla="*/ 502450 h 806955"/>
                  <a:gd name="connsiteX552" fmla="*/ 60903 w 525278"/>
                  <a:gd name="connsiteY552" fmla="*/ 499913 h 806955"/>
                  <a:gd name="connsiteX553" fmla="*/ 58366 w 525278"/>
                  <a:gd name="connsiteY553" fmla="*/ 497375 h 806955"/>
                  <a:gd name="connsiteX554" fmla="*/ 55828 w 525278"/>
                  <a:gd name="connsiteY554" fmla="*/ 492300 h 806955"/>
                  <a:gd name="connsiteX555" fmla="*/ 50753 w 525278"/>
                  <a:gd name="connsiteY555" fmla="*/ 489762 h 806955"/>
                  <a:gd name="connsiteX556" fmla="*/ 43140 w 525278"/>
                  <a:gd name="connsiteY556" fmla="*/ 487225 h 806955"/>
                  <a:gd name="connsiteX557" fmla="*/ 32989 w 525278"/>
                  <a:gd name="connsiteY557" fmla="*/ 484687 h 806955"/>
                  <a:gd name="connsiteX558" fmla="*/ 25376 w 525278"/>
                  <a:gd name="connsiteY558" fmla="*/ 482149 h 806955"/>
                  <a:gd name="connsiteX559" fmla="*/ 17763 w 525278"/>
                  <a:gd name="connsiteY559" fmla="*/ 479612 h 806955"/>
                  <a:gd name="connsiteX560" fmla="*/ 12688 w 525278"/>
                  <a:gd name="connsiteY560" fmla="*/ 479612 h 806955"/>
                  <a:gd name="connsiteX561" fmla="*/ 7613 w 525278"/>
                  <a:gd name="connsiteY561" fmla="*/ 477074 h 806955"/>
                  <a:gd name="connsiteX562" fmla="*/ 2538 w 525278"/>
                  <a:gd name="connsiteY562" fmla="*/ 474536 h 806955"/>
                  <a:gd name="connsiteX563" fmla="*/ 0 w 525278"/>
                  <a:gd name="connsiteY563" fmla="*/ 471999 h 806955"/>
                  <a:gd name="connsiteX564" fmla="*/ 0 w 525278"/>
                  <a:gd name="connsiteY564" fmla="*/ 456773 h 806955"/>
                  <a:gd name="connsiteX565" fmla="*/ 5075 w 525278"/>
                  <a:gd name="connsiteY565" fmla="*/ 451698 h 806955"/>
                  <a:gd name="connsiteX566" fmla="*/ 10151 w 525278"/>
                  <a:gd name="connsiteY566" fmla="*/ 449160 h 806955"/>
                  <a:gd name="connsiteX567" fmla="*/ 15226 w 525278"/>
                  <a:gd name="connsiteY567" fmla="*/ 444085 h 806955"/>
                  <a:gd name="connsiteX568" fmla="*/ 22839 w 525278"/>
                  <a:gd name="connsiteY568" fmla="*/ 433934 h 806955"/>
                  <a:gd name="connsiteX569" fmla="*/ 27914 w 525278"/>
                  <a:gd name="connsiteY569" fmla="*/ 426322 h 806955"/>
                  <a:gd name="connsiteX570" fmla="*/ 32989 w 525278"/>
                  <a:gd name="connsiteY570" fmla="*/ 413633 h 806955"/>
                  <a:gd name="connsiteX571" fmla="*/ 35527 w 525278"/>
                  <a:gd name="connsiteY571" fmla="*/ 403483 h 806955"/>
                  <a:gd name="connsiteX572" fmla="*/ 35527 w 525278"/>
                  <a:gd name="connsiteY572" fmla="*/ 375580 h 806955"/>
                  <a:gd name="connsiteX573" fmla="*/ 32989 w 525278"/>
                  <a:gd name="connsiteY573" fmla="*/ 365429 h 806955"/>
                  <a:gd name="connsiteX574" fmla="*/ 32989 w 525278"/>
                  <a:gd name="connsiteY574" fmla="*/ 342601 h 806955"/>
                  <a:gd name="connsiteX575" fmla="*/ 35527 w 525278"/>
                  <a:gd name="connsiteY575" fmla="*/ 334988 h 806955"/>
                  <a:gd name="connsiteX576" fmla="*/ 40602 w 525278"/>
                  <a:gd name="connsiteY576" fmla="*/ 327375 h 806955"/>
                  <a:gd name="connsiteX577" fmla="*/ 45677 w 525278"/>
                  <a:gd name="connsiteY577" fmla="*/ 319762 h 806955"/>
                  <a:gd name="connsiteX578" fmla="*/ 50753 w 525278"/>
                  <a:gd name="connsiteY578" fmla="*/ 314687 h 806955"/>
                  <a:gd name="connsiteX579" fmla="*/ 55828 w 525278"/>
                  <a:gd name="connsiteY579" fmla="*/ 309612 h 806955"/>
                  <a:gd name="connsiteX580" fmla="*/ 60903 w 525278"/>
                  <a:gd name="connsiteY580" fmla="*/ 307074 h 806955"/>
                  <a:gd name="connsiteX581" fmla="*/ 63441 w 525278"/>
                  <a:gd name="connsiteY581" fmla="*/ 301999 h 806955"/>
                  <a:gd name="connsiteX582" fmla="*/ 68516 w 525278"/>
                  <a:gd name="connsiteY582" fmla="*/ 299461 h 806955"/>
                  <a:gd name="connsiteX583" fmla="*/ 68516 w 525278"/>
                  <a:gd name="connsiteY583" fmla="*/ 289311 h 806955"/>
                  <a:gd name="connsiteX584" fmla="*/ 55828 w 525278"/>
                  <a:gd name="connsiteY584" fmla="*/ 2633 h 806955"/>
                  <a:gd name="connsiteX585" fmla="*/ 55828 w 525278"/>
                  <a:gd name="connsiteY585" fmla="*/ 2633 h 806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</a:cxnLst>
                <a:rect l="l" t="t" r="r" b="b"/>
                <a:pathLst>
                  <a:path w="525278" h="806955">
                    <a:moveTo>
                      <a:pt x="55817" y="2538"/>
                    </a:moveTo>
                    <a:lnTo>
                      <a:pt x="55817" y="0"/>
                    </a:lnTo>
                    <a:lnTo>
                      <a:pt x="58355" y="0"/>
                    </a:lnTo>
                    <a:lnTo>
                      <a:pt x="60893" y="2538"/>
                    </a:lnTo>
                    <a:lnTo>
                      <a:pt x="63430" y="5075"/>
                    </a:lnTo>
                    <a:lnTo>
                      <a:pt x="60893" y="7613"/>
                    </a:lnTo>
                    <a:lnTo>
                      <a:pt x="60893" y="15226"/>
                    </a:lnTo>
                    <a:lnTo>
                      <a:pt x="68505" y="15226"/>
                    </a:lnTo>
                    <a:lnTo>
                      <a:pt x="71043" y="12688"/>
                    </a:lnTo>
                    <a:lnTo>
                      <a:pt x="73581" y="12688"/>
                    </a:lnTo>
                    <a:lnTo>
                      <a:pt x="76118" y="15226"/>
                    </a:lnTo>
                    <a:lnTo>
                      <a:pt x="76118" y="20301"/>
                    </a:lnTo>
                    <a:lnTo>
                      <a:pt x="78656" y="20301"/>
                    </a:lnTo>
                    <a:lnTo>
                      <a:pt x="83731" y="22839"/>
                    </a:lnTo>
                    <a:lnTo>
                      <a:pt x="88807" y="25376"/>
                    </a:lnTo>
                    <a:lnTo>
                      <a:pt x="91344" y="27914"/>
                    </a:lnTo>
                    <a:lnTo>
                      <a:pt x="93882" y="30452"/>
                    </a:lnTo>
                    <a:lnTo>
                      <a:pt x="93882" y="38064"/>
                    </a:lnTo>
                    <a:lnTo>
                      <a:pt x="91344" y="40602"/>
                    </a:lnTo>
                    <a:lnTo>
                      <a:pt x="91344" y="48215"/>
                    </a:lnTo>
                    <a:lnTo>
                      <a:pt x="93882" y="50753"/>
                    </a:lnTo>
                    <a:lnTo>
                      <a:pt x="96419" y="50753"/>
                    </a:lnTo>
                    <a:lnTo>
                      <a:pt x="101495" y="53290"/>
                    </a:lnTo>
                    <a:lnTo>
                      <a:pt x="104032" y="50753"/>
                    </a:lnTo>
                    <a:lnTo>
                      <a:pt x="104032" y="48215"/>
                    </a:lnTo>
                    <a:lnTo>
                      <a:pt x="106570" y="45677"/>
                    </a:lnTo>
                    <a:lnTo>
                      <a:pt x="104032" y="45677"/>
                    </a:lnTo>
                    <a:lnTo>
                      <a:pt x="101495" y="43140"/>
                    </a:lnTo>
                    <a:lnTo>
                      <a:pt x="101495" y="35527"/>
                    </a:lnTo>
                    <a:lnTo>
                      <a:pt x="104032" y="32989"/>
                    </a:lnTo>
                    <a:lnTo>
                      <a:pt x="109107" y="32989"/>
                    </a:lnTo>
                    <a:lnTo>
                      <a:pt x="111645" y="35527"/>
                    </a:lnTo>
                    <a:lnTo>
                      <a:pt x="111645" y="43140"/>
                    </a:lnTo>
                    <a:lnTo>
                      <a:pt x="114183" y="45677"/>
                    </a:lnTo>
                    <a:lnTo>
                      <a:pt x="116720" y="45677"/>
                    </a:lnTo>
                    <a:lnTo>
                      <a:pt x="116720" y="48215"/>
                    </a:lnTo>
                    <a:lnTo>
                      <a:pt x="114183" y="50753"/>
                    </a:lnTo>
                    <a:lnTo>
                      <a:pt x="129408" y="50753"/>
                    </a:lnTo>
                    <a:lnTo>
                      <a:pt x="131946" y="53290"/>
                    </a:lnTo>
                    <a:lnTo>
                      <a:pt x="134484" y="55828"/>
                    </a:lnTo>
                    <a:lnTo>
                      <a:pt x="137021" y="58365"/>
                    </a:lnTo>
                    <a:lnTo>
                      <a:pt x="142096" y="60903"/>
                    </a:lnTo>
                    <a:lnTo>
                      <a:pt x="144634" y="60903"/>
                    </a:lnTo>
                    <a:lnTo>
                      <a:pt x="149710" y="63441"/>
                    </a:lnTo>
                    <a:lnTo>
                      <a:pt x="154785" y="63441"/>
                    </a:lnTo>
                    <a:lnTo>
                      <a:pt x="157322" y="60903"/>
                    </a:lnTo>
                    <a:lnTo>
                      <a:pt x="159860" y="63441"/>
                    </a:lnTo>
                    <a:lnTo>
                      <a:pt x="159860" y="68516"/>
                    </a:lnTo>
                    <a:lnTo>
                      <a:pt x="157322" y="71054"/>
                    </a:lnTo>
                    <a:lnTo>
                      <a:pt x="154785" y="71054"/>
                    </a:lnTo>
                    <a:lnTo>
                      <a:pt x="152247" y="68516"/>
                    </a:lnTo>
                    <a:lnTo>
                      <a:pt x="147172" y="68516"/>
                    </a:lnTo>
                    <a:lnTo>
                      <a:pt x="144634" y="65978"/>
                    </a:lnTo>
                    <a:lnTo>
                      <a:pt x="137021" y="65978"/>
                    </a:lnTo>
                    <a:lnTo>
                      <a:pt x="137021" y="71054"/>
                    </a:lnTo>
                    <a:lnTo>
                      <a:pt x="139559" y="73591"/>
                    </a:lnTo>
                    <a:lnTo>
                      <a:pt x="144634" y="78666"/>
                    </a:lnTo>
                    <a:lnTo>
                      <a:pt x="154785" y="78666"/>
                    </a:lnTo>
                    <a:lnTo>
                      <a:pt x="157322" y="76129"/>
                    </a:lnTo>
                    <a:lnTo>
                      <a:pt x="159860" y="73591"/>
                    </a:lnTo>
                    <a:lnTo>
                      <a:pt x="162398" y="71054"/>
                    </a:lnTo>
                    <a:lnTo>
                      <a:pt x="164935" y="68516"/>
                    </a:lnTo>
                    <a:lnTo>
                      <a:pt x="164935" y="71054"/>
                    </a:lnTo>
                    <a:lnTo>
                      <a:pt x="167473" y="71054"/>
                    </a:lnTo>
                    <a:lnTo>
                      <a:pt x="167473" y="73591"/>
                    </a:lnTo>
                    <a:lnTo>
                      <a:pt x="164935" y="76129"/>
                    </a:lnTo>
                    <a:lnTo>
                      <a:pt x="162398" y="78666"/>
                    </a:lnTo>
                    <a:lnTo>
                      <a:pt x="162398" y="81204"/>
                    </a:lnTo>
                    <a:lnTo>
                      <a:pt x="164935" y="81204"/>
                    </a:lnTo>
                    <a:lnTo>
                      <a:pt x="167473" y="83742"/>
                    </a:lnTo>
                    <a:lnTo>
                      <a:pt x="167473" y="88817"/>
                    </a:lnTo>
                    <a:lnTo>
                      <a:pt x="157322" y="88817"/>
                    </a:lnTo>
                    <a:lnTo>
                      <a:pt x="157322" y="96430"/>
                    </a:lnTo>
                    <a:lnTo>
                      <a:pt x="154785" y="98967"/>
                    </a:lnTo>
                    <a:lnTo>
                      <a:pt x="152247" y="101505"/>
                    </a:lnTo>
                    <a:lnTo>
                      <a:pt x="152247" y="106580"/>
                    </a:lnTo>
                    <a:lnTo>
                      <a:pt x="154785" y="109118"/>
                    </a:lnTo>
                    <a:lnTo>
                      <a:pt x="157322" y="109118"/>
                    </a:lnTo>
                    <a:lnTo>
                      <a:pt x="162398" y="111656"/>
                    </a:lnTo>
                    <a:lnTo>
                      <a:pt x="170010" y="111656"/>
                    </a:lnTo>
                    <a:lnTo>
                      <a:pt x="170010" y="121806"/>
                    </a:lnTo>
                    <a:lnTo>
                      <a:pt x="177624" y="121806"/>
                    </a:lnTo>
                    <a:lnTo>
                      <a:pt x="182699" y="119269"/>
                    </a:lnTo>
                    <a:lnTo>
                      <a:pt x="185236" y="111656"/>
                    </a:lnTo>
                    <a:lnTo>
                      <a:pt x="187774" y="106580"/>
                    </a:lnTo>
                    <a:lnTo>
                      <a:pt x="190312" y="104043"/>
                    </a:lnTo>
                    <a:lnTo>
                      <a:pt x="195387" y="101505"/>
                    </a:lnTo>
                    <a:lnTo>
                      <a:pt x="197924" y="104043"/>
                    </a:lnTo>
                    <a:lnTo>
                      <a:pt x="203000" y="106580"/>
                    </a:lnTo>
                    <a:lnTo>
                      <a:pt x="208075" y="104043"/>
                    </a:lnTo>
                    <a:lnTo>
                      <a:pt x="213150" y="104043"/>
                    </a:lnTo>
                    <a:lnTo>
                      <a:pt x="215688" y="106580"/>
                    </a:lnTo>
                    <a:lnTo>
                      <a:pt x="218225" y="111656"/>
                    </a:lnTo>
                    <a:lnTo>
                      <a:pt x="218225" y="116731"/>
                    </a:lnTo>
                    <a:lnTo>
                      <a:pt x="220763" y="121806"/>
                    </a:lnTo>
                    <a:lnTo>
                      <a:pt x="223301" y="121806"/>
                    </a:lnTo>
                    <a:lnTo>
                      <a:pt x="225838" y="124344"/>
                    </a:lnTo>
                    <a:lnTo>
                      <a:pt x="230914" y="124344"/>
                    </a:lnTo>
                    <a:lnTo>
                      <a:pt x="233451" y="119269"/>
                    </a:lnTo>
                    <a:lnTo>
                      <a:pt x="233451" y="111656"/>
                    </a:lnTo>
                    <a:lnTo>
                      <a:pt x="230914" y="109118"/>
                    </a:lnTo>
                    <a:lnTo>
                      <a:pt x="228376" y="104043"/>
                    </a:lnTo>
                    <a:lnTo>
                      <a:pt x="225838" y="101505"/>
                    </a:lnTo>
                    <a:lnTo>
                      <a:pt x="225838" y="98967"/>
                    </a:lnTo>
                    <a:lnTo>
                      <a:pt x="228376" y="96430"/>
                    </a:lnTo>
                    <a:lnTo>
                      <a:pt x="230914" y="93892"/>
                    </a:lnTo>
                    <a:lnTo>
                      <a:pt x="233451" y="93892"/>
                    </a:lnTo>
                    <a:lnTo>
                      <a:pt x="238527" y="96430"/>
                    </a:lnTo>
                    <a:lnTo>
                      <a:pt x="241064" y="98967"/>
                    </a:lnTo>
                    <a:lnTo>
                      <a:pt x="246139" y="98967"/>
                    </a:lnTo>
                    <a:lnTo>
                      <a:pt x="246139" y="91355"/>
                    </a:lnTo>
                    <a:lnTo>
                      <a:pt x="243602" y="88817"/>
                    </a:lnTo>
                    <a:lnTo>
                      <a:pt x="241064" y="88817"/>
                    </a:lnTo>
                    <a:lnTo>
                      <a:pt x="238527" y="86279"/>
                    </a:lnTo>
                    <a:lnTo>
                      <a:pt x="235989" y="86279"/>
                    </a:lnTo>
                    <a:lnTo>
                      <a:pt x="235989" y="83742"/>
                    </a:lnTo>
                    <a:lnTo>
                      <a:pt x="238527" y="81204"/>
                    </a:lnTo>
                    <a:lnTo>
                      <a:pt x="241064" y="81204"/>
                    </a:lnTo>
                    <a:lnTo>
                      <a:pt x="243602" y="83742"/>
                    </a:lnTo>
                    <a:lnTo>
                      <a:pt x="246139" y="86279"/>
                    </a:lnTo>
                    <a:lnTo>
                      <a:pt x="248677" y="91355"/>
                    </a:lnTo>
                    <a:lnTo>
                      <a:pt x="251215" y="96430"/>
                    </a:lnTo>
                    <a:lnTo>
                      <a:pt x="253752" y="101505"/>
                    </a:lnTo>
                    <a:lnTo>
                      <a:pt x="256290" y="104043"/>
                    </a:lnTo>
                    <a:lnTo>
                      <a:pt x="258827" y="106580"/>
                    </a:lnTo>
                    <a:lnTo>
                      <a:pt x="266441" y="106580"/>
                    </a:lnTo>
                    <a:lnTo>
                      <a:pt x="268978" y="104043"/>
                    </a:lnTo>
                    <a:lnTo>
                      <a:pt x="271516" y="104043"/>
                    </a:lnTo>
                    <a:lnTo>
                      <a:pt x="274053" y="101505"/>
                    </a:lnTo>
                    <a:lnTo>
                      <a:pt x="274053" y="104043"/>
                    </a:lnTo>
                    <a:lnTo>
                      <a:pt x="276591" y="106580"/>
                    </a:lnTo>
                    <a:lnTo>
                      <a:pt x="274053" y="106580"/>
                    </a:lnTo>
                    <a:lnTo>
                      <a:pt x="274053" y="109118"/>
                    </a:lnTo>
                    <a:lnTo>
                      <a:pt x="271516" y="111656"/>
                    </a:lnTo>
                    <a:lnTo>
                      <a:pt x="274053" y="114193"/>
                    </a:lnTo>
                    <a:lnTo>
                      <a:pt x="276591" y="116731"/>
                    </a:lnTo>
                    <a:lnTo>
                      <a:pt x="279129" y="116731"/>
                    </a:lnTo>
                    <a:lnTo>
                      <a:pt x="281666" y="119269"/>
                    </a:lnTo>
                    <a:lnTo>
                      <a:pt x="279129" y="121806"/>
                    </a:lnTo>
                    <a:lnTo>
                      <a:pt x="279129" y="124344"/>
                    </a:lnTo>
                    <a:lnTo>
                      <a:pt x="276591" y="126881"/>
                    </a:lnTo>
                    <a:lnTo>
                      <a:pt x="274053" y="129419"/>
                    </a:lnTo>
                    <a:lnTo>
                      <a:pt x="276591" y="131957"/>
                    </a:lnTo>
                    <a:lnTo>
                      <a:pt x="279129" y="134494"/>
                    </a:lnTo>
                    <a:lnTo>
                      <a:pt x="284204" y="137032"/>
                    </a:lnTo>
                    <a:lnTo>
                      <a:pt x="289279" y="139570"/>
                    </a:lnTo>
                    <a:lnTo>
                      <a:pt x="289279" y="144645"/>
                    </a:lnTo>
                    <a:lnTo>
                      <a:pt x="294354" y="144645"/>
                    </a:lnTo>
                    <a:lnTo>
                      <a:pt x="294354" y="142107"/>
                    </a:lnTo>
                    <a:lnTo>
                      <a:pt x="291817" y="139570"/>
                    </a:lnTo>
                    <a:lnTo>
                      <a:pt x="291817" y="129419"/>
                    </a:lnTo>
                    <a:lnTo>
                      <a:pt x="294354" y="126881"/>
                    </a:lnTo>
                    <a:lnTo>
                      <a:pt x="296892" y="124344"/>
                    </a:lnTo>
                    <a:lnTo>
                      <a:pt x="304505" y="124344"/>
                    </a:lnTo>
                    <a:lnTo>
                      <a:pt x="307042" y="126881"/>
                    </a:lnTo>
                    <a:lnTo>
                      <a:pt x="309580" y="129419"/>
                    </a:lnTo>
                    <a:lnTo>
                      <a:pt x="309580" y="137032"/>
                    </a:lnTo>
                    <a:lnTo>
                      <a:pt x="307042" y="139570"/>
                    </a:lnTo>
                    <a:lnTo>
                      <a:pt x="307042" y="144645"/>
                    </a:lnTo>
                    <a:lnTo>
                      <a:pt x="309580" y="144645"/>
                    </a:lnTo>
                    <a:lnTo>
                      <a:pt x="309580" y="147182"/>
                    </a:lnTo>
                    <a:lnTo>
                      <a:pt x="312118" y="147182"/>
                    </a:lnTo>
                    <a:lnTo>
                      <a:pt x="314655" y="149720"/>
                    </a:lnTo>
                    <a:lnTo>
                      <a:pt x="317193" y="147182"/>
                    </a:lnTo>
                    <a:lnTo>
                      <a:pt x="319731" y="144645"/>
                    </a:lnTo>
                    <a:lnTo>
                      <a:pt x="319731" y="137032"/>
                    </a:lnTo>
                    <a:lnTo>
                      <a:pt x="317193" y="134494"/>
                    </a:lnTo>
                    <a:lnTo>
                      <a:pt x="317193" y="131957"/>
                    </a:lnTo>
                    <a:lnTo>
                      <a:pt x="314655" y="129419"/>
                    </a:lnTo>
                    <a:lnTo>
                      <a:pt x="314655" y="126881"/>
                    </a:lnTo>
                    <a:lnTo>
                      <a:pt x="317193" y="124344"/>
                    </a:lnTo>
                    <a:lnTo>
                      <a:pt x="329881" y="124344"/>
                    </a:lnTo>
                    <a:lnTo>
                      <a:pt x="332419" y="121806"/>
                    </a:lnTo>
                    <a:lnTo>
                      <a:pt x="334956" y="119269"/>
                    </a:lnTo>
                    <a:lnTo>
                      <a:pt x="337494" y="116731"/>
                    </a:lnTo>
                    <a:lnTo>
                      <a:pt x="342569" y="116731"/>
                    </a:lnTo>
                    <a:lnTo>
                      <a:pt x="347644" y="119269"/>
                    </a:lnTo>
                    <a:lnTo>
                      <a:pt x="352720" y="119269"/>
                    </a:lnTo>
                    <a:lnTo>
                      <a:pt x="355258" y="121806"/>
                    </a:lnTo>
                    <a:lnTo>
                      <a:pt x="355258" y="119269"/>
                    </a:lnTo>
                    <a:lnTo>
                      <a:pt x="360333" y="119269"/>
                    </a:lnTo>
                    <a:lnTo>
                      <a:pt x="360333" y="116731"/>
                    </a:lnTo>
                    <a:lnTo>
                      <a:pt x="362870" y="116731"/>
                    </a:lnTo>
                    <a:lnTo>
                      <a:pt x="362870" y="104043"/>
                    </a:lnTo>
                    <a:lnTo>
                      <a:pt x="365408" y="104043"/>
                    </a:lnTo>
                    <a:lnTo>
                      <a:pt x="365408" y="101505"/>
                    </a:lnTo>
                    <a:lnTo>
                      <a:pt x="375558" y="101505"/>
                    </a:lnTo>
                    <a:lnTo>
                      <a:pt x="375558" y="96430"/>
                    </a:lnTo>
                    <a:lnTo>
                      <a:pt x="373021" y="91355"/>
                    </a:lnTo>
                    <a:lnTo>
                      <a:pt x="370483" y="88817"/>
                    </a:lnTo>
                    <a:lnTo>
                      <a:pt x="367946" y="83742"/>
                    </a:lnTo>
                    <a:lnTo>
                      <a:pt x="367946" y="78666"/>
                    </a:lnTo>
                    <a:lnTo>
                      <a:pt x="370483" y="73591"/>
                    </a:lnTo>
                    <a:lnTo>
                      <a:pt x="373021" y="68516"/>
                    </a:lnTo>
                    <a:lnTo>
                      <a:pt x="375558" y="65978"/>
                    </a:lnTo>
                    <a:lnTo>
                      <a:pt x="380634" y="65978"/>
                    </a:lnTo>
                    <a:lnTo>
                      <a:pt x="380634" y="68516"/>
                    </a:lnTo>
                    <a:lnTo>
                      <a:pt x="383171" y="68516"/>
                    </a:lnTo>
                    <a:lnTo>
                      <a:pt x="383171" y="71054"/>
                    </a:lnTo>
                    <a:lnTo>
                      <a:pt x="385709" y="76129"/>
                    </a:lnTo>
                    <a:lnTo>
                      <a:pt x="388247" y="78666"/>
                    </a:lnTo>
                    <a:lnTo>
                      <a:pt x="390784" y="78666"/>
                    </a:lnTo>
                    <a:lnTo>
                      <a:pt x="393322" y="76129"/>
                    </a:lnTo>
                    <a:lnTo>
                      <a:pt x="393322" y="73591"/>
                    </a:lnTo>
                    <a:lnTo>
                      <a:pt x="390784" y="71054"/>
                    </a:lnTo>
                    <a:lnTo>
                      <a:pt x="390784" y="68516"/>
                    </a:lnTo>
                    <a:lnTo>
                      <a:pt x="388247" y="65978"/>
                    </a:lnTo>
                    <a:lnTo>
                      <a:pt x="390784" y="63441"/>
                    </a:lnTo>
                    <a:lnTo>
                      <a:pt x="390784" y="60903"/>
                    </a:lnTo>
                    <a:lnTo>
                      <a:pt x="393322" y="60903"/>
                    </a:lnTo>
                    <a:lnTo>
                      <a:pt x="395860" y="58365"/>
                    </a:lnTo>
                    <a:lnTo>
                      <a:pt x="398397" y="55828"/>
                    </a:lnTo>
                    <a:lnTo>
                      <a:pt x="403472" y="55828"/>
                    </a:lnTo>
                    <a:lnTo>
                      <a:pt x="403472" y="58365"/>
                    </a:lnTo>
                    <a:lnTo>
                      <a:pt x="406010" y="60903"/>
                    </a:lnTo>
                    <a:lnTo>
                      <a:pt x="406010" y="63441"/>
                    </a:lnTo>
                    <a:lnTo>
                      <a:pt x="403472" y="65978"/>
                    </a:lnTo>
                    <a:lnTo>
                      <a:pt x="400935" y="68516"/>
                    </a:lnTo>
                    <a:lnTo>
                      <a:pt x="400935" y="71054"/>
                    </a:lnTo>
                    <a:lnTo>
                      <a:pt x="398397" y="76129"/>
                    </a:lnTo>
                    <a:lnTo>
                      <a:pt x="398397" y="78666"/>
                    </a:lnTo>
                    <a:lnTo>
                      <a:pt x="400935" y="81204"/>
                    </a:lnTo>
                    <a:lnTo>
                      <a:pt x="403472" y="78666"/>
                    </a:lnTo>
                    <a:lnTo>
                      <a:pt x="406010" y="78666"/>
                    </a:lnTo>
                    <a:lnTo>
                      <a:pt x="406010" y="73591"/>
                    </a:lnTo>
                    <a:lnTo>
                      <a:pt x="408548" y="73591"/>
                    </a:lnTo>
                    <a:lnTo>
                      <a:pt x="411085" y="71054"/>
                    </a:lnTo>
                    <a:lnTo>
                      <a:pt x="413623" y="73591"/>
                    </a:lnTo>
                    <a:lnTo>
                      <a:pt x="418698" y="73591"/>
                    </a:lnTo>
                    <a:lnTo>
                      <a:pt x="418698" y="60903"/>
                    </a:lnTo>
                    <a:lnTo>
                      <a:pt x="421236" y="63441"/>
                    </a:lnTo>
                    <a:lnTo>
                      <a:pt x="421236" y="68516"/>
                    </a:lnTo>
                    <a:lnTo>
                      <a:pt x="423773" y="68516"/>
                    </a:lnTo>
                    <a:lnTo>
                      <a:pt x="423773" y="73591"/>
                    </a:lnTo>
                    <a:lnTo>
                      <a:pt x="426311" y="73591"/>
                    </a:lnTo>
                    <a:lnTo>
                      <a:pt x="426311" y="76129"/>
                    </a:lnTo>
                    <a:lnTo>
                      <a:pt x="428849" y="76129"/>
                    </a:lnTo>
                    <a:lnTo>
                      <a:pt x="431386" y="78666"/>
                    </a:lnTo>
                    <a:lnTo>
                      <a:pt x="433924" y="78666"/>
                    </a:lnTo>
                    <a:lnTo>
                      <a:pt x="433924" y="81204"/>
                    </a:lnTo>
                    <a:lnTo>
                      <a:pt x="436461" y="81204"/>
                    </a:lnTo>
                    <a:lnTo>
                      <a:pt x="436461" y="83742"/>
                    </a:lnTo>
                    <a:lnTo>
                      <a:pt x="441537" y="83742"/>
                    </a:lnTo>
                    <a:lnTo>
                      <a:pt x="441537" y="86279"/>
                    </a:lnTo>
                    <a:lnTo>
                      <a:pt x="444075" y="86279"/>
                    </a:lnTo>
                    <a:lnTo>
                      <a:pt x="446612" y="88817"/>
                    </a:lnTo>
                    <a:lnTo>
                      <a:pt x="449150" y="88817"/>
                    </a:lnTo>
                    <a:lnTo>
                      <a:pt x="449150" y="91355"/>
                    </a:lnTo>
                    <a:lnTo>
                      <a:pt x="454225" y="91355"/>
                    </a:lnTo>
                    <a:lnTo>
                      <a:pt x="454225" y="93892"/>
                    </a:lnTo>
                    <a:lnTo>
                      <a:pt x="461838" y="93892"/>
                    </a:lnTo>
                    <a:lnTo>
                      <a:pt x="464375" y="96430"/>
                    </a:lnTo>
                    <a:lnTo>
                      <a:pt x="474526" y="96430"/>
                    </a:lnTo>
                    <a:lnTo>
                      <a:pt x="474526" y="98967"/>
                    </a:lnTo>
                    <a:lnTo>
                      <a:pt x="502440" y="98967"/>
                    </a:lnTo>
                    <a:lnTo>
                      <a:pt x="502440" y="96430"/>
                    </a:lnTo>
                    <a:lnTo>
                      <a:pt x="517666" y="96430"/>
                    </a:lnTo>
                    <a:lnTo>
                      <a:pt x="517666" y="98967"/>
                    </a:lnTo>
                    <a:lnTo>
                      <a:pt x="520203" y="98967"/>
                    </a:lnTo>
                    <a:lnTo>
                      <a:pt x="520203" y="101505"/>
                    </a:lnTo>
                    <a:lnTo>
                      <a:pt x="522741" y="104043"/>
                    </a:lnTo>
                    <a:lnTo>
                      <a:pt x="522741" y="116731"/>
                    </a:lnTo>
                    <a:lnTo>
                      <a:pt x="525278" y="116731"/>
                    </a:lnTo>
                    <a:lnTo>
                      <a:pt x="525278" y="142097"/>
                    </a:lnTo>
                    <a:lnTo>
                      <a:pt x="522741" y="142097"/>
                    </a:lnTo>
                    <a:lnTo>
                      <a:pt x="522741" y="152247"/>
                    </a:lnTo>
                    <a:lnTo>
                      <a:pt x="520203" y="152247"/>
                    </a:lnTo>
                    <a:lnTo>
                      <a:pt x="520203" y="154785"/>
                    </a:lnTo>
                    <a:lnTo>
                      <a:pt x="517666" y="154785"/>
                    </a:lnTo>
                    <a:lnTo>
                      <a:pt x="517666" y="157322"/>
                    </a:lnTo>
                    <a:lnTo>
                      <a:pt x="515128" y="159860"/>
                    </a:lnTo>
                    <a:lnTo>
                      <a:pt x="502440" y="172548"/>
                    </a:lnTo>
                    <a:lnTo>
                      <a:pt x="489752" y="187774"/>
                    </a:lnTo>
                    <a:lnTo>
                      <a:pt x="477064" y="197924"/>
                    </a:lnTo>
                    <a:lnTo>
                      <a:pt x="464375" y="208075"/>
                    </a:lnTo>
                    <a:lnTo>
                      <a:pt x="449150" y="215688"/>
                    </a:lnTo>
                    <a:lnTo>
                      <a:pt x="433924" y="223301"/>
                    </a:lnTo>
                    <a:lnTo>
                      <a:pt x="423773" y="225838"/>
                    </a:lnTo>
                    <a:lnTo>
                      <a:pt x="416161" y="233451"/>
                    </a:lnTo>
                    <a:lnTo>
                      <a:pt x="413623" y="241064"/>
                    </a:lnTo>
                    <a:lnTo>
                      <a:pt x="416161" y="253752"/>
                    </a:lnTo>
                    <a:lnTo>
                      <a:pt x="423773" y="266440"/>
                    </a:lnTo>
                    <a:lnTo>
                      <a:pt x="426311" y="276591"/>
                    </a:lnTo>
                    <a:lnTo>
                      <a:pt x="426311" y="286741"/>
                    </a:lnTo>
                    <a:lnTo>
                      <a:pt x="421236" y="294354"/>
                    </a:lnTo>
                    <a:lnTo>
                      <a:pt x="418698" y="301967"/>
                    </a:lnTo>
                    <a:lnTo>
                      <a:pt x="416161" y="307042"/>
                    </a:lnTo>
                    <a:lnTo>
                      <a:pt x="416161" y="317193"/>
                    </a:lnTo>
                    <a:lnTo>
                      <a:pt x="418698" y="324806"/>
                    </a:lnTo>
                    <a:lnTo>
                      <a:pt x="426311" y="332419"/>
                    </a:lnTo>
                    <a:lnTo>
                      <a:pt x="436461" y="340032"/>
                    </a:lnTo>
                    <a:lnTo>
                      <a:pt x="444075" y="347645"/>
                    </a:lnTo>
                    <a:lnTo>
                      <a:pt x="451687" y="355257"/>
                    </a:lnTo>
                    <a:lnTo>
                      <a:pt x="459300" y="360333"/>
                    </a:lnTo>
                    <a:lnTo>
                      <a:pt x="464375" y="365408"/>
                    </a:lnTo>
                    <a:lnTo>
                      <a:pt x="466913" y="370483"/>
                    </a:lnTo>
                    <a:lnTo>
                      <a:pt x="469451" y="378096"/>
                    </a:lnTo>
                    <a:lnTo>
                      <a:pt x="469451" y="383171"/>
                    </a:lnTo>
                    <a:lnTo>
                      <a:pt x="464375" y="393322"/>
                    </a:lnTo>
                    <a:lnTo>
                      <a:pt x="459300" y="398397"/>
                    </a:lnTo>
                    <a:lnTo>
                      <a:pt x="454225" y="406010"/>
                    </a:lnTo>
                    <a:lnTo>
                      <a:pt x="446612" y="416161"/>
                    </a:lnTo>
                    <a:lnTo>
                      <a:pt x="438999" y="426311"/>
                    </a:lnTo>
                    <a:lnTo>
                      <a:pt x="433924" y="436462"/>
                    </a:lnTo>
                    <a:lnTo>
                      <a:pt x="428849" y="444074"/>
                    </a:lnTo>
                    <a:lnTo>
                      <a:pt x="428849" y="454225"/>
                    </a:lnTo>
                    <a:lnTo>
                      <a:pt x="433924" y="461838"/>
                    </a:lnTo>
                    <a:lnTo>
                      <a:pt x="438999" y="466913"/>
                    </a:lnTo>
                    <a:lnTo>
                      <a:pt x="446612" y="471988"/>
                    </a:lnTo>
                    <a:lnTo>
                      <a:pt x="451687" y="477063"/>
                    </a:lnTo>
                    <a:lnTo>
                      <a:pt x="454225" y="482139"/>
                    </a:lnTo>
                    <a:lnTo>
                      <a:pt x="454225" y="487214"/>
                    </a:lnTo>
                    <a:lnTo>
                      <a:pt x="451687" y="494827"/>
                    </a:lnTo>
                    <a:lnTo>
                      <a:pt x="446612" y="504977"/>
                    </a:lnTo>
                    <a:lnTo>
                      <a:pt x="438999" y="517666"/>
                    </a:lnTo>
                    <a:lnTo>
                      <a:pt x="436461" y="520203"/>
                    </a:lnTo>
                    <a:lnTo>
                      <a:pt x="436461" y="525279"/>
                    </a:lnTo>
                    <a:lnTo>
                      <a:pt x="438999" y="530354"/>
                    </a:lnTo>
                    <a:lnTo>
                      <a:pt x="444075" y="537967"/>
                    </a:lnTo>
                    <a:lnTo>
                      <a:pt x="444075" y="545579"/>
                    </a:lnTo>
                    <a:lnTo>
                      <a:pt x="446612" y="553192"/>
                    </a:lnTo>
                    <a:lnTo>
                      <a:pt x="449150" y="560805"/>
                    </a:lnTo>
                    <a:lnTo>
                      <a:pt x="449150" y="578569"/>
                    </a:lnTo>
                    <a:lnTo>
                      <a:pt x="446612" y="586182"/>
                    </a:lnTo>
                    <a:lnTo>
                      <a:pt x="444075" y="596332"/>
                    </a:lnTo>
                    <a:lnTo>
                      <a:pt x="444075" y="614096"/>
                    </a:lnTo>
                    <a:lnTo>
                      <a:pt x="446612" y="624246"/>
                    </a:lnTo>
                    <a:lnTo>
                      <a:pt x="446612" y="631859"/>
                    </a:lnTo>
                    <a:lnTo>
                      <a:pt x="451687" y="636934"/>
                    </a:lnTo>
                    <a:lnTo>
                      <a:pt x="456763" y="644547"/>
                    </a:lnTo>
                    <a:lnTo>
                      <a:pt x="461838" y="649622"/>
                    </a:lnTo>
                    <a:lnTo>
                      <a:pt x="469451" y="654697"/>
                    </a:lnTo>
                    <a:lnTo>
                      <a:pt x="477064" y="657235"/>
                    </a:lnTo>
                    <a:lnTo>
                      <a:pt x="484677" y="662310"/>
                    </a:lnTo>
                    <a:lnTo>
                      <a:pt x="489752" y="667386"/>
                    </a:lnTo>
                    <a:lnTo>
                      <a:pt x="494827" y="669923"/>
                    </a:lnTo>
                    <a:lnTo>
                      <a:pt x="494827" y="672461"/>
                    </a:lnTo>
                    <a:lnTo>
                      <a:pt x="489752" y="677536"/>
                    </a:lnTo>
                    <a:lnTo>
                      <a:pt x="487214" y="682611"/>
                    </a:lnTo>
                    <a:lnTo>
                      <a:pt x="487214" y="690224"/>
                    </a:lnTo>
                    <a:lnTo>
                      <a:pt x="482139" y="695300"/>
                    </a:lnTo>
                    <a:lnTo>
                      <a:pt x="477064" y="702913"/>
                    </a:lnTo>
                    <a:lnTo>
                      <a:pt x="471988" y="713063"/>
                    </a:lnTo>
                    <a:lnTo>
                      <a:pt x="469451" y="718138"/>
                    </a:lnTo>
                    <a:lnTo>
                      <a:pt x="466913" y="720676"/>
                    </a:lnTo>
                    <a:lnTo>
                      <a:pt x="461838" y="718138"/>
                    </a:lnTo>
                    <a:lnTo>
                      <a:pt x="454225" y="718138"/>
                    </a:lnTo>
                    <a:lnTo>
                      <a:pt x="446612" y="720676"/>
                    </a:lnTo>
                    <a:lnTo>
                      <a:pt x="436461" y="725751"/>
                    </a:lnTo>
                    <a:lnTo>
                      <a:pt x="428849" y="728289"/>
                    </a:lnTo>
                    <a:lnTo>
                      <a:pt x="426311" y="730826"/>
                    </a:lnTo>
                    <a:lnTo>
                      <a:pt x="421236" y="730826"/>
                    </a:lnTo>
                    <a:lnTo>
                      <a:pt x="416161" y="733364"/>
                    </a:lnTo>
                    <a:lnTo>
                      <a:pt x="406010" y="733364"/>
                    </a:lnTo>
                    <a:lnTo>
                      <a:pt x="400935" y="735902"/>
                    </a:lnTo>
                    <a:lnTo>
                      <a:pt x="395860" y="738439"/>
                    </a:lnTo>
                    <a:lnTo>
                      <a:pt x="390784" y="740977"/>
                    </a:lnTo>
                    <a:lnTo>
                      <a:pt x="388247" y="746052"/>
                    </a:lnTo>
                    <a:lnTo>
                      <a:pt x="383171" y="748590"/>
                    </a:lnTo>
                    <a:lnTo>
                      <a:pt x="378096" y="751127"/>
                    </a:lnTo>
                    <a:lnTo>
                      <a:pt x="375558" y="753665"/>
                    </a:lnTo>
                    <a:lnTo>
                      <a:pt x="367946" y="753665"/>
                    </a:lnTo>
                    <a:lnTo>
                      <a:pt x="360333" y="756203"/>
                    </a:lnTo>
                    <a:lnTo>
                      <a:pt x="352720" y="756203"/>
                    </a:lnTo>
                    <a:lnTo>
                      <a:pt x="350182" y="753665"/>
                    </a:lnTo>
                    <a:lnTo>
                      <a:pt x="347644" y="748590"/>
                    </a:lnTo>
                    <a:lnTo>
                      <a:pt x="345107" y="746052"/>
                    </a:lnTo>
                    <a:lnTo>
                      <a:pt x="342569" y="746052"/>
                    </a:lnTo>
                    <a:lnTo>
                      <a:pt x="342569" y="748590"/>
                    </a:lnTo>
                    <a:lnTo>
                      <a:pt x="340032" y="746052"/>
                    </a:lnTo>
                    <a:lnTo>
                      <a:pt x="334956" y="746052"/>
                    </a:lnTo>
                    <a:lnTo>
                      <a:pt x="332419" y="748590"/>
                    </a:lnTo>
                    <a:lnTo>
                      <a:pt x="329881" y="746052"/>
                    </a:lnTo>
                    <a:lnTo>
                      <a:pt x="327344" y="746052"/>
                    </a:lnTo>
                    <a:lnTo>
                      <a:pt x="324806" y="748590"/>
                    </a:lnTo>
                    <a:lnTo>
                      <a:pt x="327344" y="751127"/>
                    </a:lnTo>
                    <a:lnTo>
                      <a:pt x="327344" y="753665"/>
                    </a:lnTo>
                    <a:lnTo>
                      <a:pt x="324806" y="753665"/>
                    </a:lnTo>
                    <a:lnTo>
                      <a:pt x="322268" y="751127"/>
                    </a:lnTo>
                    <a:lnTo>
                      <a:pt x="317193" y="753665"/>
                    </a:lnTo>
                    <a:lnTo>
                      <a:pt x="314655" y="756203"/>
                    </a:lnTo>
                    <a:lnTo>
                      <a:pt x="307042" y="756203"/>
                    </a:lnTo>
                    <a:lnTo>
                      <a:pt x="307042" y="753665"/>
                    </a:lnTo>
                    <a:lnTo>
                      <a:pt x="309580" y="746052"/>
                    </a:lnTo>
                    <a:lnTo>
                      <a:pt x="309580" y="743514"/>
                    </a:lnTo>
                    <a:lnTo>
                      <a:pt x="307042" y="740977"/>
                    </a:lnTo>
                    <a:lnTo>
                      <a:pt x="309580" y="738439"/>
                    </a:lnTo>
                    <a:lnTo>
                      <a:pt x="309580" y="735902"/>
                    </a:lnTo>
                    <a:lnTo>
                      <a:pt x="279139" y="735902"/>
                    </a:lnTo>
                    <a:lnTo>
                      <a:pt x="268988" y="733364"/>
                    </a:lnTo>
                    <a:lnTo>
                      <a:pt x="258838" y="733364"/>
                    </a:lnTo>
                    <a:lnTo>
                      <a:pt x="248688" y="730826"/>
                    </a:lnTo>
                    <a:lnTo>
                      <a:pt x="241075" y="728289"/>
                    </a:lnTo>
                    <a:lnTo>
                      <a:pt x="235999" y="733364"/>
                    </a:lnTo>
                    <a:lnTo>
                      <a:pt x="235999" y="738439"/>
                    </a:lnTo>
                    <a:lnTo>
                      <a:pt x="230924" y="743514"/>
                    </a:lnTo>
                    <a:lnTo>
                      <a:pt x="225849" y="746052"/>
                    </a:lnTo>
                    <a:lnTo>
                      <a:pt x="218236" y="746052"/>
                    </a:lnTo>
                    <a:lnTo>
                      <a:pt x="215699" y="748590"/>
                    </a:lnTo>
                    <a:lnTo>
                      <a:pt x="210623" y="751127"/>
                    </a:lnTo>
                    <a:lnTo>
                      <a:pt x="205548" y="756203"/>
                    </a:lnTo>
                    <a:lnTo>
                      <a:pt x="200473" y="761278"/>
                    </a:lnTo>
                    <a:lnTo>
                      <a:pt x="197935" y="763816"/>
                    </a:lnTo>
                    <a:lnTo>
                      <a:pt x="195397" y="768891"/>
                    </a:lnTo>
                    <a:lnTo>
                      <a:pt x="190322" y="771428"/>
                    </a:lnTo>
                    <a:lnTo>
                      <a:pt x="185247" y="776504"/>
                    </a:lnTo>
                    <a:lnTo>
                      <a:pt x="180171" y="781579"/>
                    </a:lnTo>
                    <a:lnTo>
                      <a:pt x="175097" y="789192"/>
                    </a:lnTo>
                    <a:lnTo>
                      <a:pt x="172559" y="796805"/>
                    </a:lnTo>
                    <a:lnTo>
                      <a:pt x="167483" y="799342"/>
                    </a:lnTo>
                    <a:lnTo>
                      <a:pt x="162408" y="796805"/>
                    </a:lnTo>
                    <a:lnTo>
                      <a:pt x="157333" y="796805"/>
                    </a:lnTo>
                    <a:lnTo>
                      <a:pt x="154795" y="799342"/>
                    </a:lnTo>
                    <a:lnTo>
                      <a:pt x="154795" y="806955"/>
                    </a:lnTo>
                    <a:lnTo>
                      <a:pt x="149720" y="794267"/>
                    </a:lnTo>
                    <a:lnTo>
                      <a:pt x="152258" y="791730"/>
                    </a:lnTo>
                    <a:lnTo>
                      <a:pt x="154795" y="789192"/>
                    </a:lnTo>
                    <a:lnTo>
                      <a:pt x="157333" y="786654"/>
                    </a:lnTo>
                    <a:lnTo>
                      <a:pt x="157333" y="781579"/>
                    </a:lnTo>
                    <a:lnTo>
                      <a:pt x="154795" y="776504"/>
                    </a:lnTo>
                    <a:lnTo>
                      <a:pt x="149720" y="773966"/>
                    </a:lnTo>
                    <a:lnTo>
                      <a:pt x="147183" y="766353"/>
                    </a:lnTo>
                    <a:lnTo>
                      <a:pt x="149720" y="761278"/>
                    </a:lnTo>
                    <a:lnTo>
                      <a:pt x="152258" y="756203"/>
                    </a:lnTo>
                    <a:lnTo>
                      <a:pt x="154795" y="751127"/>
                    </a:lnTo>
                    <a:lnTo>
                      <a:pt x="154795" y="743514"/>
                    </a:lnTo>
                    <a:lnTo>
                      <a:pt x="152258" y="738439"/>
                    </a:lnTo>
                    <a:lnTo>
                      <a:pt x="149720" y="730826"/>
                    </a:lnTo>
                    <a:lnTo>
                      <a:pt x="147183" y="725751"/>
                    </a:lnTo>
                    <a:lnTo>
                      <a:pt x="142107" y="723214"/>
                    </a:lnTo>
                    <a:lnTo>
                      <a:pt x="137032" y="723214"/>
                    </a:lnTo>
                    <a:lnTo>
                      <a:pt x="134494" y="728289"/>
                    </a:lnTo>
                    <a:lnTo>
                      <a:pt x="131957" y="730826"/>
                    </a:lnTo>
                    <a:lnTo>
                      <a:pt x="129419" y="730826"/>
                    </a:lnTo>
                    <a:lnTo>
                      <a:pt x="129419" y="725751"/>
                    </a:lnTo>
                    <a:lnTo>
                      <a:pt x="126882" y="725751"/>
                    </a:lnTo>
                    <a:lnTo>
                      <a:pt x="126882" y="728289"/>
                    </a:lnTo>
                    <a:lnTo>
                      <a:pt x="124344" y="728289"/>
                    </a:lnTo>
                    <a:lnTo>
                      <a:pt x="121806" y="725751"/>
                    </a:lnTo>
                    <a:lnTo>
                      <a:pt x="121806" y="730826"/>
                    </a:lnTo>
                    <a:lnTo>
                      <a:pt x="114193" y="730826"/>
                    </a:lnTo>
                    <a:lnTo>
                      <a:pt x="114193" y="735902"/>
                    </a:lnTo>
                    <a:lnTo>
                      <a:pt x="104043" y="735902"/>
                    </a:lnTo>
                    <a:lnTo>
                      <a:pt x="101505" y="738439"/>
                    </a:lnTo>
                    <a:lnTo>
                      <a:pt x="96430" y="738439"/>
                    </a:lnTo>
                    <a:lnTo>
                      <a:pt x="96430" y="735902"/>
                    </a:lnTo>
                    <a:lnTo>
                      <a:pt x="98968" y="735902"/>
                    </a:lnTo>
                    <a:lnTo>
                      <a:pt x="98968" y="733364"/>
                    </a:lnTo>
                    <a:lnTo>
                      <a:pt x="101505" y="730826"/>
                    </a:lnTo>
                    <a:lnTo>
                      <a:pt x="98968" y="730826"/>
                    </a:lnTo>
                    <a:lnTo>
                      <a:pt x="98968" y="728289"/>
                    </a:lnTo>
                    <a:lnTo>
                      <a:pt x="96430" y="728289"/>
                    </a:lnTo>
                    <a:lnTo>
                      <a:pt x="91354" y="725751"/>
                    </a:lnTo>
                    <a:lnTo>
                      <a:pt x="88817" y="723214"/>
                    </a:lnTo>
                    <a:lnTo>
                      <a:pt x="88817" y="720676"/>
                    </a:lnTo>
                    <a:lnTo>
                      <a:pt x="93892" y="720676"/>
                    </a:lnTo>
                    <a:lnTo>
                      <a:pt x="98968" y="718138"/>
                    </a:lnTo>
                    <a:lnTo>
                      <a:pt x="101505" y="718138"/>
                    </a:lnTo>
                    <a:lnTo>
                      <a:pt x="104043" y="715601"/>
                    </a:lnTo>
                    <a:lnTo>
                      <a:pt x="106580" y="715601"/>
                    </a:lnTo>
                    <a:lnTo>
                      <a:pt x="106580" y="707988"/>
                    </a:lnTo>
                    <a:lnTo>
                      <a:pt x="109118" y="705450"/>
                    </a:lnTo>
                    <a:lnTo>
                      <a:pt x="111656" y="707988"/>
                    </a:lnTo>
                    <a:lnTo>
                      <a:pt x="114193" y="710525"/>
                    </a:lnTo>
                    <a:lnTo>
                      <a:pt x="116731" y="710525"/>
                    </a:lnTo>
                    <a:lnTo>
                      <a:pt x="116731" y="697837"/>
                    </a:lnTo>
                    <a:lnTo>
                      <a:pt x="114193" y="692762"/>
                    </a:lnTo>
                    <a:lnTo>
                      <a:pt x="111656" y="692762"/>
                    </a:lnTo>
                    <a:lnTo>
                      <a:pt x="109118" y="690224"/>
                    </a:lnTo>
                    <a:lnTo>
                      <a:pt x="109118" y="685149"/>
                    </a:lnTo>
                    <a:lnTo>
                      <a:pt x="111656" y="685149"/>
                    </a:lnTo>
                    <a:lnTo>
                      <a:pt x="116731" y="687687"/>
                    </a:lnTo>
                    <a:lnTo>
                      <a:pt x="121806" y="687687"/>
                    </a:lnTo>
                    <a:lnTo>
                      <a:pt x="124344" y="685149"/>
                    </a:lnTo>
                    <a:lnTo>
                      <a:pt x="126882" y="682611"/>
                    </a:lnTo>
                    <a:lnTo>
                      <a:pt x="126882" y="677536"/>
                    </a:lnTo>
                    <a:lnTo>
                      <a:pt x="129419" y="674999"/>
                    </a:lnTo>
                    <a:lnTo>
                      <a:pt x="129419" y="672461"/>
                    </a:lnTo>
                    <a:lnTo>
                      <a:pt x="131957" y="674999"/>
                    </a:lnTo>
                    <a:lnTo>
                      <a:pt x="134494" y="677536"/>
                    </a:lnTo>
                    <a:lnTo>
                      <a:pt x="137032" y="677536"/>
                    </a:lnTo>
                    <a:lnTo>
                      <a:pt x="139570" y="672461"/>
                    </a:lnTo>
                    <a:lnTo>
                      <a:pt x="139570" y="654697"/>
                    </a:lnTo>
                    <a:lnTo>
                      <a:pt x="134494" y="654697"/>
                    </a:lnTo>
                    <a:lnTo>
                      <a:pt x="131957" y="657235"/>
                    </a:lnTo>
                    <a:lnTo>
                      <a:pt x="131957" y="659773"/>
                    </a:lnTo>
                    <a:lnTo>
                      <a:pt x="129419" y="659773"/>
                    </a:lnTo>
                    <a:lnTo>
                      <a:pt x="126882" y="657235"/>
                    </a:lnTo>
                    <a:lnTo>
                      <a:pt x="124344" y="657235"/>
                    </a:lnTo>
                    <a:lnTo>
                      <a:pt x="124344" y="659773"/>
                    </a:lnTo>
                    <a:lnTo>
                      <a:pt x="121806" y="659773"/>
                    </a:lnTo>
                    <a:lnTo>
                      <a:pt x="119268" y="662310"/>
                    </a:lnTo>
                    <a:lnTo>
                      <a:pt x="116731" y="664848"/>
                    </a:lnTo>
                    <a:lnTo>
                      <a:pt x="114193" y="664848"/>
                    </a:lnTo>
                    <a:lnTo>
                      <a:pt x="114193" y="662310"/>
                    </a:lnTo>
                    <a:lnTo>
                      <a:pt x="111656" y="662310"/>
                    </a:lnTo>
                    <a:lnTo>
                      <a:pt x="114193" y="659773"/>
                    </a:lnTo>
                    <a:lnTo>
                      <a:pt x="111656" y="657235"/>
                    </a:lnTo>
                    <a:lnTo>
                      <a:pt x="106580" y="657235"/>
                    </a:lnTo>
                    <a:lnTo>
                      <a:pt x="109118" y="654697"/>
                    </a:lnTo>
                    <a:lnTo>
                      <a:pt x="109118" y="644547"/>
                    </a:lnTo>
                    <a:lnTo>
                      <a:pt x="114193" y="639472"/>
                    </a:lnTo>
                    <a:lnTo>
                      <a:pt x="114193" y="636934"/>
                    </a:lnTo>
                    <a:lnTo>
                      <a:pt x="126882" y="636934"/>
                    </a:lnTo>
                    <a:lnTo>
                      <a:pt x="131957" y="639472"/>
                    </a:lnTo>
                    <a:lnTo>
                      <a:pt x="134494" y="639472"/>
                    </a:lnTo>
                    <a:lnTo>
                      <a:pt x="137032" y="636934"/>
                    </a:lnTo>
                    <a:lnTo>
                      <a:pt x="139570" y="634396"/>
                    </a:lnTo>
                    <a:lnTo>
                      <a:pt x="139570" y="629321"/>
                    </a:lnTo>
                    <a:lnTo>
                      <a:pt x="142107" y="624246"/>
                    </a:lnTo>
                    <a:lnTo>
                      <a:pt x="144645" y="621708"/>
                    </a:lnTo>
                    <a:lnTo>
                      <a:pt x="147183" y="619171"/>
                    </a:lnTo>
                    <a:lnTo>
                      <a:pt x="152258" y="616633"/>
                    </a:lnTo>
                    <a:lnTo>
                      <a:pt x="157333" y="616633"/>
                    </a:lnTo>
                    <a:lnTo>
                      <a:pt x="159871" y="614096"/>
                    </a:lnTo>
                    <a:lnTo>
                      <a:pt x="164946" y="616633"/>
                    </a:lnTo>
                    <a:lnTo>
                      <a:pt x="167483" y="616633"/>
                    </a:lnTo>
                    <a:lnTo>
                      <a:pt x="167483" y="614096"/>
                    </a:lnTo>
                    <a:lnTo>
                      <a:pt x="162408" y="611558"/>
                    </a:lnTo>
                    <a:lnTo>
                      <a:pt x="159871" y="609020"/>
                    </a:lnTo>
                    <a:lnTo>
                      <a:pt x="159871" y="603945"/>
                    </a:lnTo>
                    <a:lnTo>
                      <a:pt x="157333" y="603945"/>
                    </a:lnTo>
                    <a:lnTo>
                      <a:pt x="154795" y="601407"/>
                    </a:lnTo>
                    <a:lnTo>
                      <a:pt x="152258" y="601407"/>
                    </a:lnTo>
                    <a:lnTo>
                      <a:pt x="149720" y="596332"/>
                    </a:lnTo>
                    <a:lnTo>
                      <a:pt x="149720" y="591257"/>
                    </a:lnTo>
                    <a:lnTo>
                      <a:pt x="152258" y="586182"/>
                    </a:lnTo>
                    <a:lnTo>
                      <a:pt x="154795" y="581106"/>
                    </a:lnTo>
                    <a:lnTo>
                      <a:pt x="152258" y="576031"/>
                    </a:lnTo>
                    <a:lnTo>
                      <a:pt x="149720" y="570956"/>
                    </a:lnTo>
                    <a:lnTo>
                      <a:pt x="149720" y="563343"/>
                    </a:lnTo>
                    <a:lnTo>
                      <a:pt x="147183" y="553192"/>
                    </a:lnTo>
                    <a:lnTo>
                      <a:pt x="147183" y="545579"/>
                    </a:lnTo>
                    <a:lnTo>
                      <a:pt x="139570" y="543042"/>
                    </a:lnTo>
                    <a:lnTo>
                      <a:pt x="131957" y="540504"/>
                    </a:lnTo>
                    <a:lnTo>
                      <a:pt x="121806" y="535429"/>
                    </a:lnTo>
                    <a:lnTo>
                      <a:pt x="114193" y="527816"/>
                    </a:lnTo>
                    <a:lnTo>
                      <a:pt x="106580" y="530354"/>
                    </a:lnTo>
                    <a:lnTo>
                      <a:pt x="96430" y="537967"/>
                    </a:lnTo>
                    <a:lnTo>
                      <a:pt x="91354" y="537967"/>
                    </a:lnTo>
                    <a:lnTo>
                      <a:pt x="88817" y="540504"/>
                    </a:lnTo>
                    <a:lnTo>
                      <a:pt x="88817" y="543042"/>
                    </a:lnTo>
                    <a:lnTo>
                      <a:pt x="86280" y="545579"/>
                    </a:lnTo>
                    <a:lnTo>
                      <a:pt x="81204" y="545579"/>
                    </a:lnTo>
                    <a:lnTo>
                      <a:pt x="76129" y="543042"/>
                    </a:lnTo>
                    <a:lnTo>
                      <a:pt x="73591" y="537967"/>
                    </a:lnTo>
                    <a:lnTo>
                      <a:pt x="71054" y="532891"/>
                    </a:lnTo>
                    <a:lnTo>
                      <a:pt x="71054" y="512601"/>
                    </a:lnTo>
                    <a:lnTo>
                      <a:pt x="68516" y="510063"/>
                    </a:lnTo>
                    <a:lnTo>
                      <a:pt x="65978" y="507526"/>
                    </a:lnTo>
                    <a:lnTo>
                      <a:pt x="65978" y="504988"/>
                    </a:lnTo>
                    <a:lnTo>
                      <a:pt x="63441" y="502450"/>
                    </a:lnTo>
                    <a:lnTo>
                      <a:pt x="60903" y="499913"/>
                    </a:lnTo>
                    <a:lnTo>
                      <a:pt x="58366" y="497375"/>
                    </a:lnTo>
                    <a:lnTo>
                      <a:pt x="55828" y="492300"/>
                    </a:lnTo>
                    <a:lnTo>
                      <a:pt x="50753" y="489762"/>
                    </a:lnTo>
                    <a:lnTo>
                      <a:pt x="43140" y="487225"/>
                    </a:lnTo>
                    <a:lnTo>
                      <a:pt x="32989" y="484687"/>
                    </a:lnTo>
                    <a:lnTo>
                      <a:pt x="25376" y="482149"/>
                    </a:lnTo>
                    <a:lnTo>
                      <a:pt x="17763" y="479612"/>
                    </a:lnTo>
                    <a:lnTo>
                      <a:pt x="12688" y="479612"/>
                    </a:lnTo>
                    <a:lnTo>
                      <a:pt x="7613" y="477074"/>
                    </a:lnTo>
                    <a:lnTo>
                      <a:pt x="2538" y="474536"/>
                    </a:lnTo>
                    <a:lnTo>
                      <a:pt x="0" y="471999"/>
                    </a:lnTo>
                    <a:lnTo>
                      <a:pt x="0" y="456773"/>
                    </a:lnTo>
                    <a:lnTo>
                      <a:pt x="5075" y="451698"/>
                    </a:lnTo>
                    <a:lnTo>
                      <a:pt x="10151" y="449160"/>
                    </a:lnTo>
                    <a:lnTo>
                      <a:pt x="15226" y="444085"/>
                    </a:lnTo>
                    <a:lnTo>
                      <a:pt x="22839" y="433934"/>
                    </a:lnTo>
                    <a:lnTo>
                      <a:pt x="27914" y="426322"/>
                    </a:lnTo>
                    <a:lnTo>
                      <a:pt x="32989" y="413633"/>
                    </a:lnTo>
                    <a:lnTo>
                      <a:pt x="35527" y="403483"/>
                    </a:lnTo>
                    <a:lnTo>
                      <a:pt x="35527" y="375580"/>
                    </a:lnTo>
                    <a:lnTo>
                      <a:pt x="32989" y="365429"/>
                    </a:lnTo>
                    <a:lnTo>
                      <a:pt x="32989" y="342601"/>
                    </a:lnTo>
                    <a:lnTo>
                      <a:pt x="35527" y="334988"/>
                    </a:lnTo>
                    <a:lnTo>
                      <a:pt x="40602" y="327375"/>
                    </a:lnTo>
                    <a:lnTo>
                      <a:pt x="45677" y="319762"/>
                    </a:lnTo>
                    <a:lnTo>
                      <a:pt x="50753" y="314687"/>
                    </a:lnTo>
                    <a:lnTo>
                      <a:pt x="55828" y="309612"/>
                    </a:lnTo>
                    <a:lnTo>
                      <a:pt x="60903" y="307074"/>
                    </a:lnTo>
                    <a:lnTo>
                      <a:pt x="63441" y="301999"/>
                    </a:lnTo>
                    <a:lnTo>
                      <a:pt x="68516" y="299461"/>
                    </a:lnTo>
                    <a:lnTo>
                      <a:pt x="68516" y="289311"/>
                    </a:lnTo>
                    <a:lnTo>
                      <a:pt x="55828" y="2633"/>
                    </a:lnTo>
                    <a:lnTo>
                      <a:pt x="55828" y="2633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8C61C0A-043D-DDAA-784A-28B442E93217}"/>
                  </a:ext>
                </a:extLst>
              </p:cNvPr>
              <p:cNvSpPr/>
              <p:nvPr/>
            </p:nvSpPr>
            <p:spPr>
              <a:xfrm>
                <a:off x="6899762" y="1342813"/>
                <a:ext cx="614084" cy="403472"/>
              </a:xfrm>
              <a:custGeom>
                <a:avLst/>
                <a:gdLst>
                  <a:gd name="connsiteX0" fmla="*/ 60893 w 614084"/>
                  <a:gd name="connsiteY0" fmla="*/ 208086 h 403472"/>
                  <a:gd name="connsiteX1" fmla="*/ 55817 w 614084"/>
                  <a:gd name="connsiteY1" fmla="*/ 205548 h 403472"/>
                  <a:gd name="connsiteX2" fmla="*/ 17763 w 614084"/>
                  <a:gd name="connsiteY2" fmla="*/ 205548 h 403472"/>
                  <a:gd name="connsiteX3" fmla="*/ 12688 w 614084"/>
                  <a:gd name="connsiteY3" fmla="*/ 203010 h 403472"/>
                  <a:gd name="connsiteX4" fmla="*/ 10151 w 614084"/>
                  <a:gd name="connsiteY4" fmla="*/ 200473 h 403472"/>
                  <a:gd name="connsiteX5" fmla="*/ 12688 w 614084"/>
                  <a:gd name="connsiteY5" fmla="*/ 195397 h 403472"/>
                  <a:gd name="connsiteX6" fmla="*/ 12688 w 614084"/>
                  <a:gd name="connsiteY6" fmla="*/ 187785 h 403472"/>
                  <a:gd name="connsiteX7" fmla="*/ 15226 w 614084"/>
                  <a:gd name="connsiteY7" fmla="*/ 177634 h 403472"/>
                  <a:gd name="connsiteX8" fmla="*/ 12688 w 614084"/>
                  <a:gd name="connsiteY8" fmla="*/ 170021 h 403472"/>
                  <a:gd name="connsiteX9" fmla="*/ 10151 w 614084"/>
                  <a:gd name="connsiteY9" fmla="*/ 164946 h 403472"/>
                  <a:gd name="connsiteX10" fmla="*/ 5075 w 614084"/>
                  <a:gd name="connsiteY10" fmla="*/ 157333 h 403472"/>
                  <a:gd name="connsiteX11" fmla="*/ 2538 w 614084"/>
                  <a:gd name="connsiteY11" fmla="*/ 152258 h 403472"/>
                  <a:gd name="connsiteX12" fmla="*/ 0 w 614084"/>
                  <a:gd name="connsiteY12" fmla="*/ 142107 h 403472"/>
                  <a:gd name="connsiteX13" fmla="*/ 2538 w 614084"/>
                  <a:gd name="connsiteY13" fmla="*/ 134494 h 403472"/>
                  <a:gd name="connsiteX14" fmla="*/ 2538 w 614084"/>
                  <a:gd name="connsiteY14" fmla="*/ 126881 h 403472"/>
                  <a:gd name="connsiteX15" fmla="*/ 5075 w 614084"/>
                  <a:gd name="connsiteY15" fmla="*/ 116731 h 403472"/>
                  <a:gd name="connsiteX16" fmla="*/ 7613 w 614084"/>
                  <a:gd name="connsiteY16" fmla="*/ 114193 h 403472"/>
                  <a:gd name="connsiteX17" fmla="*/ 10151 w 614084"/>
                  <a:gd name="connsiteY17" fmla="*/ 114193 h 403472"/>
                  <a:gd name="connsiteX18" fmla="*/ 12688 w 614084"/>
                  <a:gd name="connsiteY18" fmla="*/ 111656 h 403472"/>
                  <a:gd name="connsiteX19" fmla="*/ 15226 w 614084"/>
                  <a:gd name="connsiteY19" fmla="*/ 109118 h 403472"/>
                  <a:gd name="connsiteX20" fmla="*/ 15226 w 614084"/>
                  <a:gd name="connsiteY20" fmla="*/ 106580 h 403472"/>
                  <a:gd name="connsiteX21" fmla="*/ 17763 w 614084"/>
                  <a:gd name="connsiteY21" fmla="*/ 104043 h 403472"/>
                  <a:gd name="connsiteX22" fmla="*/ 17763 w 614084"/>
                  <a:gd name="connsiteY22" fmla="*/ 101505 h 403472"/>
                  <a:gd name="connsiteX23" fmla="*/ 20301 w 614084"/>
                  <a:gd name="connsiteY23" fmla="*/ 101505 h 403472"/>
                  <a:gd name="connsiteX24" fmla="*/ 20301 w 614084"/>
                  <a:gd name="connsiteY24" fmla="*/ 98968 h 403472"/>
                  <a:gd name="connsiteX25" fmla="*/ 22839 w 614084"/>
                  <a:gd name="connsiteY25" fmla="*/ 96430 h 403472"/>
                  <a:gd name="connsiteX26" fmla="*/ 22839 w 614084"/>
                  <a:gd name="connsiteY26" fmla="*/ 93892 h 403472"/>
                  <a:gd name="connsiteX27" fmla="*/ 25376 w 614084"/>
                  <a:gd name="connsiteY27" fmla="*/ 91355 h 403472"/>
                  <a:gd name="connsiteX28" fmla="*/ 30452 w 614084"/>
                  <a:gd name="connsiteY28" fmla="*/ 91355 h 403472"/>
                  <a:gd name="connsiteX29" fmla="*/ 30452 w 614084"/>
                  <a:gd name="connsiteY29" fmla="*/ 88817 h 403472"/>
                  <a:gd name="connsiteX30" fmla="*/ 32989 w 614084"/>
                  <a:gd name="connsiteY30" fmla="*/ 88817 h 403472"/>
                  <a:gd name="connsiteX31" fmla="*/ 35527 w 614084"/>
                  <a:gd name="connsiteY31" fmla="*/ 86279 h 403472"/>
                  <a:gd name="connsiteX32" fmla="*/ 40602 w 614084"/>
                  <a:gd name="connsiteY32" fmla="*/ 86279 h 403472"/>
                  <a:gd name="connsiteX33" fmla="*/ 43140 w 614084"/>
                  <a:gd name="connsiteY33" fmla="*/ 83742 h 403472"/>
                  <a:gd name="connsiteX34" fmla="*/ 58366 w 614084"/>
                  <a:gd name="connsiteY34" fmla="*/ 83742 h 403472"/>
                  <a:gd name="connsiteX35" fmla="*/ 58366 w 614084"/>
                  <a:gd name="connsiteY35" fmla="*/ 81204 h 403472"/>
                  <a:gd name="connsiteX36" fmla="*/ 60903 w 614084"/>
                  <a:gd name="connsiteY36" fmla="*/ 81204 h 403472"/>
                  <a:gd name="connsiteX37" fmla="*/ 63441 w 614084"/>
                  <a:gd name="connsiteY37" fmla="*/ 78666 h 403472"/>
                  <a:gd name="connsiteX38" fmla="*/ 65978 w 614084"/>
                  <a:gd name="connsiteY38" fmla="*/ 78666 h 403472"/>
                  <a:gd name="connsiteX39" fmla="*/ 68516 w 614084"/>
                  <a:gd name="connsiteY39" fmla="*/ 76129 h 403472"/>
                  <a:gd name="connsiteX40" fmla="*/ 71054 w 614084"/>
                  <a:gd name="connsiteY40" fmla="*/ 76129 h 403472"/>
                  <a:gd name="connsiteX41" fmla="*/ 73591 w 614084"/>
                  <a:gd name="connsiteY41" fmla="*/ 73591 h 403472"/>
                  <a:gd name="connsiteX42" fmla="*/ 76129 w 614084"/>
                  <a:gd name="connsiteY42" fmla="*/ 71054 h 403472"/>
                  <a:gd name="connsiteX43" fmla="*/ 78666 w 614084"/>
                  <a:gd name="connsiteY43" fmla="*/ 68516 h 403472"/>
                  <a:gd name="connsiteX44" fmla="*/ 81204 w 614084"/>
                  <a:gd name="connsiteY44" fmla="*/ 65978 h 403472"/>
                  <a:gd name="connsiteX45" fmla="*/ 81204 w 614084"/>
                  <a:gd name="connsiteY45" fmla="*/ 63441 h 403472"/>
                  <a:gd name="connsiteX46" fmla="*/ 83742 w 614084"/>
                  <a:gd name="connsiteY46" fmla="*/ 60903 h 403472"/>
                  <a:gd name="connsiteX47" fmla="*/ 86280 w 614084"/>
                  <a:gd name="connsiteY47" fmla="*/ 58365 h 403472"/>
                  <a:gd name="connsiteX48" fmla="*/ 88817 w 614084"/>
                  <a:gd name="connsiteY48" fmla="*/ 55828 h 403472"/>
                  <a:gd name="connsiteX49" fmla="*/ 88817 w 614084"/>
                  <a:gd name="connsiteY49" fmla="*/ 53290 h 403472"/>
                  <a:gd name="connsiteX50" fmla="*/ 91355 w 614084"/>
                  <a:gd name="connsiteY50" fmla="*/ 50753 h 403472"/>
                  <a:gd name="connsiteX51" fmla="*/ 93892 w 614084"/>
                  <a:gd name="connsiteY51" fmla="*/ 50753 h 403472"/>
                  <a:gd name="connsiteX52" fmla="*/ 93892 w 614084"/>
                  <a:gd name="connsiteY52" fmla="*/ 48215 h 403472"/>
                  <a:gd name="connsiteX53" fmla="*/ 101505 w 614084"/>
                  <a:gd name="connsiteY53" fmla="*/ 48215 h 403472"/>
                  <a:gd name="connsiteX54" fmla="*/ 101505 w 614084"/>
                  <a:gd name="connsiteY54" fmla="*/ 45677 h 403472"/>
                  <a:gd name="connsiteX55" fmla="*/ 106580 w 614084"/>
                  <a:gd name="connsiteY55" fmla="*/ 45677 h 403472"/>
                  <a:gd name="connsiteX56" fmla="*/ 109118 w 614084"/>
                  <a:gd name="connsiteY56" fmla="*/ 43140 h 403472"/>
                  <a:gd name="connsiteX57" fmla="*/ 111656 w 614084"/>
                  <a:gd name="connsiteY57" fmla="*/ 43140 h 403472"/>
                  <a:gd name="connsiteX58" fmla="*/ 114193 w 614084"/>
                  <a:gd name="connsiteY58" fmla="*/ 40602 h 403472"/>
                  <a:gd name="connsiteX59" fmla="*/ 121806 w 614084"/>
                  <a:gd name="connsiteY59" fmla="*/ 40602 h 403472"/>
                  <a:gd name="connsiteX60" fmla="*/ 124344 w 614084"/>
                  <a:gd name="connsiteY60" fmla="*/ 38064 h 403472"/>
                  <a:gd name="connsiteX61" fmla="*/ 131957 w 614084"/>
                  <a:gd name="connsiteY61" fmla="*/ 38064 h 403472"/>
                  <a:gd name="connsiteX62" fmla="*/ 134494 w 614084"/>
                  <a:gd name="connsiteY62" fmla="*/ 40602 h 403472"/>
                  <a:gd name="connsiteX63" fmla="*/ 162398 w 614084"/>
                  <a:gd name="connsiteY63" fmla="*/ 40602 h 403472"/>
                  <a:gd name="connsiteX64" fmla="*/ 164936 w 614084"/>
                  <a:gd name="connsiteY64" fmla="*/ 43140 h 403472"/>
                  <a:gd name="connsiteX65" fmla="*/ 167473 w 614084"/>
                  <a:gd name="connsiteY65" fmla="*/ 40602 h 403472"/>
                  <a:gd name="connsiteX66" fmla="*/ 197914 w 614084"/>
                  <a:gd name="connsiteY66" fmla="*/ 40602 h 403472"/>
                  <a:gd name="connsiteX67" fmla="*/ 200452 w 614084"/>
                  <a:gd name="connsiteY67" fmla="*/ 38064 h 403472"/>
                  <a:gd name="connsiteX68" fmla="*/ 210602 w 614084"/>
                  <a:gd name="connsiteY68" fmla="*/ 38064 h 403472"/>
                  <a:gd name="connsiteX69" fmla="*/ 213140 w 614084"/>
                  <a:gd name="connsiteY69" fmla="*/ 35527 h 403472"/>
                  <a:gd name="connsiteX70" fmla="*/ 218215 w 614084"/>
                  <a:gd name="connsiteY70" fmla="*/ 35527 h 403472"/>
                  <a:gd name="connsiteX71" fmla="*/ 218215 w 614084"/>
                  <a:gd name="connsiteY71" fmla="*/ 32989 h 403472"/>
                  <a:gd name="connsiteX72" fmla="*/ 220752 w 614084"/>
                  <a:gd name="connsiteY72" fmla="*/ 32989 h 403472"/>
                  <a:gd name="connsiteX73" fmla="*/ 223290 w 614084"/>
                  <a:gd name="connsiteY73" fmla="*/ 30452 h 403472"/>
                  <a:gd name="connsiteX74" fmla="*/ 225828 w 614084"/>
                  <a:gd name="connsiteY74" fmla="*/ 30452 h 403472"/>
                  <a:gd name="connsiteX75" fmla="*/ 228366 w 614084"/>
                  <a:gd name="connsiteY75" fmla="*/ 27914 h 403472"/>
                  <a:gd name="connsiteX76" fmla="*/ 230903 w 614084"/>
                  <a:gd name="connsiteY76" fmla="*/ 25376 h 403472"/>
                  <a:gd name="connsiteX77" fmla="*/ 233441 w 614084"/>
                  <a:gd name="connsiteY77" fmla="*/ 22839 h 403472"/>
                  <a:gd name="connsiteX78" fmla="*/ 235978 w 614084"/>
                  <a:gd name="connsiteY78" fmla="*/ 22839 h 403472"/>
                  <a:gd name="connsiteX79" fmla="*/ 241054 w 614084"/>
                  <a:gd name="connsiteY79" fmla="*/ 20301 h 403472"/>
                  <a:gd name="connsiteX80" fmla="*/ 241054 w 614084"/>
                  <a:gd name="connsiteY80" fmla="*/ 17763 h 403472"/>
                  <a:gd name="connsiteX81" fmla="*/ 243591 w 614084"/>
                  <a:gd name="connsiteY81" fmla="*/ 15226 h 403472"/>
                  <a:gd name="connsiteX82" fmla="*/ 253742 w 614084"/>
                  <a:gd name="connsiteY82" fmla="*/ 12688 h 403472"/>
                  <a:gd name="connsiteX83" fmla="*/ 253742 w 614084"/>
                  <a:gd name="connsiteY83" fmla="*/ 10151 h 403472"/>
                  <a:gd name="connsiteX84" fmla="*/ 274043 w 614084"/>
                  <a:gd name="connsiteY84" fmla="*/ 10151 h 403472"/>
                  <a:gd name="connsiteX85" fmla="*/ 276580 w 614084"/>
                  <a:gd name="connsiteY85" fmla="*/ 7613 h 403472"/>
                  <a:gd name="connsiteX86" fmla="*/ 286731 w 614084"/>
                  <a:gd name="connsiteY86" fmla="*/ 7613 h 403472"/>
                  <a:gd name="connsiteX87" fmla="*/ 286731 w 614084"/>
                  <a:gd name="connsiteY87" fmla="*/ 5075 h 403472"/>
                  <a:gd name="connsiteX88" fmla="*/ 294344 w 614084"/>
                  <a:gd name="connsiteY88" fmla="*/ 5075 h 403472"/>
                  <a:gd name="connsiteX89" fmla="*/ 296881 w 614084"/>
                  <a:gd name="connsiteY89" fmla="*/ 2538 h 403472"/>
                  <a:gd name="connsiteX90" fmla="*/ 299419 w 614084"/>
                  <a:gd name="connsiteY90" fmla="*/ 2538 h 403472"/>
                  <a:gd name="connsiteX91" fmla="*/ 301957 w 614084"/>
                  <a:gd name="connsiteY91" fmla="*/ 0 h 403472"/>
                  <a:gd name="connsiteX92" fmla="*/ 309569 w 614084"/>
                  <a:gd name="connsiteY92" fmla="*/ 0 h 403472"/>
                  <a:gd name="connsiteX93" fmla="*/ 309569 w 614084"/>
                  <a:gd name="connsiteY93" fmla="*/ 2538 h 403472"/>
                  <a:gd name="connsiteX94" fmla="*/ 312107 w 614084"/>
                  <a:gd name="connsiteY94" fmla="*/ 2538 h 403472"/>
                  <a:gd name="connsiteX95" fmla="*/ 314645 w 614084"/>
                  <a:gd name="connsiteY95" fmla="*/ 5075 h 403472"/>
                  <a:gd name="connsiteX96" fmla="*/ 317183 w 614084"/>
                  <a:gd name="connsiteY96" fmla="*/ 5075 h 403472"/>
                  <a:gd name="connsiteX97" fmla="*/ 317183 w 614084"/>
                  <a:gd name="connsiteY97" fmla="*/ 7613 h 403472"/>
                  <a:gd name="connsiteX98" fmla="*/ 319720 w 614084"/>
                  <a:gd name="connsiteY98" fmla="*/ 7613 h 403472"/>
                  <a:gd name="connsiteX99" fmla="*/ 319720 w 614084"/>
                  <a:gd name="connsiteY99" fmla="*/ 10151 h 403472"/>
                  <a:gd name="connsiteX100" fmla="*/ 322258 w 614084"/>
                  <a:gd name="connsiteY100" fmla="*/ 12688 h 403472"/>
                  <a:gd name="connsiteX101" fmla="*/ 322258 w 614084"/>
                  <a:gd name="connsiteY101" fmla="*/ 15226 h 403472"/>
                  <a:gd name="connsiteX102" fmla="*/ 324795 w 614084"/>
                  <a:gd name="connsiteY102" fmla="*/ 15226 h 403472"/>
                  <a:gd name="connsiteX103" fmla="*/ 324795 w 614084"/>
                  <a:gd name="connsiteY103" fmla="*/ 17763 h 403472"/>
                  <a:gd name="connsiteX104" fmla="*/ 327333 w 614084"/>
                  <a:gd name="connsiteY104" fmla="*/ 17763 h 403472"/>
                  <a:gd name="connsiteX105" fmla="*/ 329871 w 614084"/>
                  <a:gd name="connsiteY105" fmla="*/ 20301 h 403472"/>
                  <a:gd name="connsiteX106" fmla="*/ 332408 w 614084"/>
                  <a:gd name="connsiteY106" fmla="*/ 22839 h 403472"/>
                  <a:gd name="connsiteX107" fmla="*/ 334946 w 614084"/>
                  <a:gd name="connsiteY107" fmla="*/ 22839 h 403472"/>
                  <a:gd name="connsiteX108" fmla="*/ 334946 w 614084"/>
                  <a:gd name="connsiteY108" fmla="*/ 25376 h 403472"/>
                  <a:gd name="connsiteX109" fmla="*/ 337483 w 614084"/>
                  <a:gd name="connsiteY109" fmla="*/ 27914 h 403472"/>
                  <a:gd name="connsiteX110" fmla="*/ 342559 w 614084"/>
                  <a:gd name="connsiteY110" fmla="*/ 27914 h 403472"/>
                  <a:gd name="connsiteX111" fmla="*/ 345096 w 614084"/>
                  <a:gd name="connsiteY111" fmla="*/ 30452 h 403472"/>
                  <a:gd name="connsiteX112" fmla="*/ 350172 w 614084"/>
                  <a:gd name="connsiteY112" fmla="*/ 30452 h 403472"/>
                  <a:gd name="connsiteX113" fmla="*/ 350172 w 614084"/>
                  <a:gd name="connsiteY113" fmla="*/ 32989 h 403472"/>
                  <a:gd name="connsiteX114" fmla="*/ 352709 w 614084"/>
                  <a:gd name="connsiteY114" fmla="*/ 32989 h 403472"/>
                  <a:gd name="connsiteX115" fmla="*/ 352709 w 614084"/>
                  <a:gd name="connsiteY115" fmla="*/ 35527 h 403472"/>
                  <a:gd name="connsiteX116" fmla="*/ 355247 w 614084"/>
                  <a:gd name="connsiteY116" fmla="*/ 35527 h 403472"/>
                  <a:gd name="connsiteX117" fmla="*/ 357785 w 614084"/>
                  <a:gd name="connsiteY117" fmla="*/ 38064 h 403472"/>
                  <a:gd name="connsiteX118" fmla="*/ 360322 w 614084"/>
                  <a:gd name="connsiteY118" fmla="*/ 38064 h 403472"/>
                  <a:gd name="connsiteX119" fmla="*/ 362860 w 614084"/>
                  <a:gd name="connsiteY119" fmla="*/ 40602 h 403472"/>
                  <a:gd name="connsiteX120" fmla="*/ 365397 w 614084"/>
                  <a:gd name="connsiteY120" fmla="*/ 40602 h 403472"/>
                  <a:gd name="connsiteX121" fmla="*/ 365397 w 614084"/>
                  <a:gd name="connsiteY121" fmla="*/ 43140 h 403472"/>
                  <a:gd name="connsiteX122" fmla="*/ 367935 w 614084"/>
                  <a:gd name="connsiteY122" fmla="*/ 43140 h 403472"/>
                  <a:gd name="connsiteX123" fmla="*/ 367935 w 614084"/>
                  <a:gd name="connsiteY123" fmla="*/ 45677 h 403472"/>
                  <a:gd name="connsiteX124" fmla="*/ 370473 w 614084"/>
                  <a:gd name="connsiteY124" fmla="*/ 48215 h 403472"/>
                  <a:gd name="connsiteX125" fmla="*/ 370473 w 614084"/>
                  <a:gd name="connsiteY125" fmla="*/ 50753 h 403472"/>
                  <a:gd name="connsiteX126" fmla="*/ 373010 w 614084"/>
                  <a:gd name="connsiteY126" fmla="*/ 50753 h 403472"/>
                  <a:gd name="connsiteX127" fmla="*/ 373010 w 614084"/>
                  <a:gd name="connsiteY127" fmla="*/ 55828 h 403472"/>
                  <a:gd name="connsiteX128" fmla="*/ 375548 w 614084"/>
                  <a:gd name="connsiteY128" fmla="*/ 58365 h 403472"/>
                  <a:gd name="connsiteX129" fmla="*/ 378086 w 614084"/>
                  <a:gd name="connsiteY129" fmla="*/ 58365 h 403472"/>
                  <a:gd name="connsiteX130" fmla="*/ 378086 w 614084"/>
                  <a:gd name="connsiteY130" fmla="*/ 60903 h 403472"/>
                  <a:gd name="connsiteX131" fmla="*/ 380623 w 614084"/>
                  <a:gd name="connsiteY131" fmla="*/ 60903 h 403472"/>
                  <a:gd name="connsiteX132" fmla="*/ 380623 w 614084"/>
                  <a:gd name="connsiteY132" fmla="*/ 63441 h 403472"/>
                  <a:gd name="connsiteX133" fmla="*/ 383161 w 614084"/>
                  <a:gd name="connsiteY133" fmla="*/ 63441 h 403472"/>
                  <a:gd name="connsiteX134" fmla="*/ 383161 w 614084"/>
                  <a:gd name="connsiteY134" fmla="*/ 65978 h 403472"/>
                  <a:gd name="connsiteX135" fmla="*/ 395849 w 614084"/>
                  <a:gd name="connsiteY135" fmla="*/ 65978 h 403472"/>
                  <a:gd name="connsiteX136" fmla="*/ 395849 w 614084"/>
                  <a:gd name="connsiteY136" fmla="*/ 63441 h 403472"/>
                  <a:gd name="connsiteX137" fmla="*/ 400924 w 614084"/>
                  <a:gd name="connsiteY137" fmla="*/ 63441 h 403472"/>
                  <a:gd name="connsiteX138" fmla="*/ 403462 w 614084"/>
                  <a:gd name="connsiteY138" fmla="*/ 65978 h 403472"/>
                  <a:gd name="connsiteX139" fmla="*/ 408537 w 614084"/>
                  <a:gd name="connsiteY139" fmla="*/ 65978 h 403472"/>
                  <a:gd name="connsiteX140" fmla="*/ 411075 w 614084"/>
                  <a:gd name="connsiteY140" fmla="*/ 68516 h 403472"/>
                  <a:gd name="connsiteX141" fmla="*/ 413612 w 614084"/>
                  <a:gd name="connsiteY141" fmla="*/ 68516 h 403472"/>
                  <a:gd name="connsiteX142" fmla="*/ 416150 w 614084"/>
                  <a:gd name="connsiteY142" fmla="*/ 71054 h 403472"/>
                  <a:gd name="connsiteX143" fmla="*/ 418688 w 614084"/>
                  <a:gd name="connsiteY143" fmla="*/ 73591 h 403472"/>
                  <a:gd name="connsiteX144" fmla="*/ 426300 w 614084"/>
                  <a:gd name="connsiteY144" fmla="*/ 73591 h 403472"/>
                  <a:gd name="connsiteX145" fmla="*/ 428838 w 614084"/>
                  <a:gd name="connsiteY145" fmla="*/ 76129 h 403472"/>
                  <a:gd name="connsiteX146" fmla="*/ 433914 w 614084"/>
                  <a:gd name="connsiteY146" fmla="*/ 76129 h 403472"/>
                  <a:gd name="connsiteX147" fmla="*/ 436451 w 614084"/>
                  <a:gd name="connsiteY147" fmla="*/ 78666 h 403472"/>
                  <a:gd name="connsiteX148" fmla="*/ 446602 w 614084"/>
                  <a:gd name="connsiteY148" fmla="*/ 78666 h 403472"/>
                  <a:gd name="connsiteX149" fmla="*/ 449139 w 614084"/>
                  <a:gd name="connsiteY149" fmla="*/ 81204 h 403472"/>
                  <a:gd name="connsiteX150" fmla="*/ 454214 w 614084"/>
                  <a:gd name="connsiteY150" fmla="*/ 81204 h 403472"/>
                  <a:gd name="connsiteX151" fmla="*/ 454214 w 614084"/>
                  <a:gd name="connsiteY151" fmla="*/ 78666 h 403472"/>
                  <a:gd name="connsiteX152" fmla="*/ 459290 w 614084"/>
                  <a:gd name="connsiteY152" fmla="*/ 78666 h 403472"/>
                  <a:gd name="connsiteX153" fmla="*/ 461827 w 614084"/>
                  <a:gd name="connsiteY153" fmla="*/ 76129 h 403472"/>
                  <a:gd name="connsiteX154" fmla="*/ 464365 w 614084"/>
                  <a:gd name="connsiteY154" fmla="*/ 73591 h 403472"/>
                  <a:gd name="connsiteX155" fmla="*/ 469440 w 614084"/>
                  <a:gd name="connsiteY155" fmla="*/ 73591 h 403472"/>
                  <a:gd name="connsiteX156" fmla="*/ 471978 w 614084"/>
                  <a:gd name="connsiteY156" fmla="*/ 71054 h 403472"/>
                  <a:gd name="connsiteX157" fmla="*/ 477053 w 614084"/>
                  <a:gd name="connsiteY157" fmla="*/ 71054 h 403472"/>
                  <a:gd name="connsiteX158" fmla="*/ 477053 w 614084"/>
                  <a:gd name="connsiteY158" fmla="*/ 68516 h 403472"/>
                  <a:gd name="connsiteX159" fmla="*/ 479591 w 614084"/>
                  <a:gd name="connsiteY159" fmla="*/ 68516 h 403472"/>
                  <a:gd name="connsiteX160" fmla="*/ 479591 w 614084"/>
                  <a:gd name="connsiteY160" fmla="*/ 65978 h 403472"/>
                  <a:gd name="connsiteX161" fmla="*/ 487203 w 614084"/>
                  <a:gd name="connsiteY161" fmla="*/ 65978 h 403472"/>
                  <a:gd name="connsiteX162" fmla="*/ 489741 w 614084"/>
                  <a:gd name="connsiteY162" fmla="*/ 68516 h 403472"/>
                  <a:gd name="connsiteX163" fmla="*/ 492279 w 614084"/>
                  <a:gd name="connsiteY163" fmla="*/ 68516 h 403472"/>
                  <a:gd name="connsiteX164" fmla="*/ 494817 w 614084"/>
                  <a:gd name="connsiteY164" fmla="*/ 65978 h 403472"/>
                  <a:gd name="connsiteX165" fmla="*/ 497354 w 614084"/>
                  <a:gd name="connsiteY165" fmla="*/ 65978 h 403472"/>
                  <a:gd name="connsiteX166" fmla="*/ 499892 w 614084"/>
                  <a:gd name="connsiteY166" fmla="*/ 63441 h 403472"/>
                  <a:gd name="connsiteX167" fmla="*/ 504967 w 614084"/>
                  <a:gd name="connsiteY167" fmla="*/ 63441 h 403472"/>
                  <a:gd name="connsiteX168" fmla="*/ 504967 w 614084"/>
                  <a:gd name="connsiteY168" fmla="*/ 65978 h 403472"/>
                  <a:gd name="connsiteX169" fmla="*/ 507505 w 614084"/>
                  <a:gd name="connsiteY169" fmla="*/ 65978 h 403472"/>
                  <a:gd name="connsiteX170" fmla="*/ 507505 w 614084"/>
                  <a:gd name="connsiteY170" fmla="*/ 63441 h 403472"/>
                  <a:gd name="connsiteX171" fmla="*/ 510042 w 614084"/>
                  <a:gd name="connsiteY171" fmla="*/ 63441 h 403472"/>
                  <a:gd name="connsiteX172" fmla="*/ 510042 w 614084"/>
                  <a:gd name="connsiteY172" fmla="*/ 60903 h 403472"/>
                  <a:gd name="connsiteX173" fmla="*/ 522731 w 614084"/>
                  <a:gd name="connsiteY173" fmla="*/ 60903 h 403472"/>
                  <a:gd name="connsiteX174" fmla="*/ 522731 w 614084"/>
                  <a:gd name="connsiteY174" fmla="*/ 63441 h 403472"/>
                  <a:gd name="connsiteX175" fmla="*/ 525268 w 614084"/>
                  <a:gd name="connsiteY175" fmla="*/ 63441 h 403472"/>
                  <a:gd name="connsiteX176" fmla="*/ 527806 w 614084"/>
                  <a:gd name="connsiteY176" fmla="*/ 65978 h 403472"/>
                  <a:gd name="connsiteX177" fmla="*/ 527806 w 614084"/>
                  <a:gd name="connsiteY177" fmla="*/ 68516 h 403472"/>
                  <a:gd name="connsiteX178" fmla="*/ 532881 w 614084"/>
                  <a:gd name="connsiteY178" fmla="*/ 68516 h 403472"/>
                  <a:gd name="connsiteX179" fmla="*/ 535419 w 614084"/>
                  <a:gd name="connsiteY179" fmla="*/ 71054 h 403472"/>
                  <a:gd name="connsiteX180" fmla="*/ 535419 w 614084"/>
                  <a:gd name="connsiteY180" fmla="*/ 68516 h 403472"/>
                  <a:gd name="connsiteX181" fmla="*/ 540494 w 614084"/>
                  <a:gd name="connsiteY181" fmla="*/ 68516 h 403472"/>
                  <a:gd name="connsiteX182" fmla="*/ 543031 w 614084"/>
                  <a:gd name="connsiteY182" fmla="*/ 65978 h 403472"/>
                  <a:gd name="connsiteX183" fmla="*/ 548107 w 614084"/>
                  <a:gd name="connsiteY183" fmla="*/ 65978 h 403472"/>
                  <a:gd name="connsiteX184" fmla="*/ 548107 w 614084"/>
                  <a:gd name="connsiteY184" fmla="*/ 60903 h 403472"/>
                  <a:gd name="connsiteX185" fmla="*/ 550644 w 614084"/>
                  <a:gd name="connsiteY185" fmla="*/ 60903 h 403472"/>
                  <a:gd name="connsiteX186" fmla="*/ 553182 w 614084"/>
                  <a:gd name="connsiteY186" fmla="*/ 58365 h 403472"/>
                  <a:gd name="connsiteX187" fmla="*/ 560795 w 614084"/>
                  <a:gd name="connsiteY187" fmla="*/ 58365 h 403472"/>
                  <a:gd name="connsiteX188" fmla="*/ 563332 w 614084"/>
                  <a:gd name="connsiteY188" fmla="*/ 55828 h 403472"/>
                  <a:gd name="connsiteX189" fmla="*/ 573483 w 614084"/>
                  <a:gd name="connsiteY189" fmla="*/ 55828 h 403472"/>
                  <a:gd name="connsiteX190" fmla="*/ 576021 w 614084"/>
                  <a:gd name="connsiteY190" fmla="*/ 53290 h 403472"/>
                  <a:gd name="connsiteX191" fmla="*/ 578558 w 614084"/>
                  <a:gd name="connsiteY191" fmla="*/ 50753 h 403472"/>
                  <a:gd name="connsiteX192" fmla="*/ 578558 w 614084"/>
                  <a:gd name="connsiteY192" fmla="*/ 48215 h 403472"/>
                  <a:gd name="connsiteX193" fmla="*/ 586171 w 614084"/>
                  <a:gd name="connsiteY193" fmla="*/ 48215 h 403472"/>
                  <a:gd name="connsiteX194" fmla="*/ 586171 w 614084"/>
                  <a:gd name="connsiteY194" fmla="*/ 60903 h 403472"/>
                  <a:gd name="connsiteX195" fmla="*/ 588709 w 614084"/>
                  <a:gd name="connsiteY195" fmla="*/ 68516 h 403472"/>
                  <a:gd name="connsiteX196" fmla="*/ 591246 w 614084"/>
                  <a:gd name="connsiteY196" fmla="*/ 76129 h 403472"/>
                  <a:gd name="connsiteX197" fmla="*/ 593784 w 614084"/>
                  <a:gd name="connsiteY197" fmla="*/ 83742 h 403472"/>
                  <a:gd name="connsiteX198" fmla="*/ 593784 w 614084"/>
                  <a:gd name="connsiteY198" fmla="*/ 88817 h 403472"/>
                  <a:gd name="connsiteX199" fmla="*/ 598859 w 614084"/>
                  <a:gd name="connsiteY199" fmla="*/ 98968 h 403472"/>
                  <a:gd name="connsiteX200" fmla="*/ 598859 w 614084"/>
                  <a:gd name="connsiteY200" fmla="*/ 104043 h 403472"/>
                  <a:gd name="connsiteX201" fmla="*/ 601397 w 614084"/>
                  <a:gd name="connsiteY201" fmla="*/ 111656 h 403472"/>
                  <a:gd name="connsiteX202" fmla="*/ 606472 w 614084"/>
                  <a:gd name="connsiteY202" fmla="*/ 121806 h 403472"/>
                  <a:gd name="connsiteX203" fmla="*/ 606472 w 614084"/>
                  <a:gd name="connsiteY203" fmla="*/ 134494 h 403472"/>
                  <a:gd name="connsiteX204" fmla="*/ 609010 w 614084"/>
                  <a:gd name="connsiteY204" fmla="*/ 142107 h 403472"/>
                  <a:gd name="connsiteX205" fmla="*/ 611548 w 614084"/>
                  <a:gd name="connsiteY205" fmla="*/ 149720 h 403472"/>
                  <a:gd name="connsiteX206" fmla="*/ 614085 w 614084"/>
                  <a:gd name="connsiteY206" fmla="*/ 157333 h 403472"/>
                  <a:gd name="connsiteX207" fmla="*/ 614085 w 614084"/>
                  <a:gd name="connsiteY207" fmla="*/ 177623 h 403472"/>
                  <a:gd name="connsiteX208" fmla="*/ 611548 w 614084"/>
                  <a:gd name="connsiteY208" fmla="*/ 180161 h 403472"/>
                  <a:gd name="connsiteX209" fmla="*/ 609010 w 614084"/>
                  <a:gd name="connsiteY209" fmla="*/ 187774 h 403472"/>
                  <a:gd name="connsiteX210" fmla="*/ 609010 w 614084"/>
                  <a:gd name="connsiteY210" fmla="*/ 195387 h 403472"/>
                  <a:gd name="connsiteX211" fmla="*/ 606472 w 614084"/>
                  <a:gd name="connsiteY211" fmla="*/ 200462 h 403472"/>
                  <a:gd name="connsiteX212" fmla="*/ 606472 w 614084"/>
                  <a:gd name="connsiteY212" fmla="*/ 205537 h 403472"/>
                  <a:gd name="connsiteX213" fmla="*/ 603934 w 614084"/>
                  <a:gd name="connsiteY213" fmla="*/ 208075 h 403472"/>
                  <a:gd name="connsiteX214" fmla="*/ 601397 w 614084"/>
                  <a:gd name="connsiteY214" fmla="*/ 213150 h 403472"/>
                  <a:gd name="connsiteX215" fmla="*/ 598859 w 614084"/>
                  <a:gd name="connsiteY215" fmla="*/ 218225 h 403472"/>
                  <a:gd name="connsiteX216" fmla="*/ 593784 w 614084"/>
                  <a:gd name="connsiteY216" fmla="*/ 220763 h 403472"/>
                  <a:gd name="connsiteX217" fmla="*/ 588709 w 614084"/>
                  <a:gd name="connsiteY217" fmla="*/ 223301 h 403472"/>
                  <a:gd name="connsiteX218" fmla="*/ 583634 w 614084"/>
                  <a:gd name="connsiteY218" fmla="*/ 225838 h 403472"/>
                  <a:gd name="connsiteX219" fmla="*/ 581096 w 614084"/>
                  <a:gd name="connsiteY219" fmla="*/ 225838 h 403472"/>
                  <a:gd name="connsiteX220" fmla="*/ 581096 w 614084"/>
                  <a:gd name="connsiteY220" fmla="*/ 228376 h 403472"/>
                  <a:gd name="connsiteX221" fmla="*/ 578558 w 614084"/>
                  <a:gd name="connsiteY221" fmla="*/ 233451 h 403472"/>
                  <a:gd name="connsiteX222" fmla="*/ 570945 w 614084"/>
                  <a:gd name="connsiteY222" fmla="*/ 246139 h 403472"/>
                  <a:gd name="connsiteX223" fmla="*/ 565870 w 614084"/>
                  <a:gd name="connsiteY223" fmla="*/ 253752 h 403472"/>
                  <a:gd name="connsiteX224" fmla="*/ 563332 w 614084"/>
                  <a:gd name="connsiteY224" fmla="*/ 256290 h 403472"/>
                  <a:gd name="connsiteX225" fmla="*/ 555720 w 614084"/>
                  <a:gd name="connsiteY225" fmla="*/ 266440 h 403472"/>
                  <a:gd name="connsiteX226" fmla="*/ 548107 w 614084"/>
                  <a:gd name="connsiteY226" fmla="*/ 276591 h 403472"/>
                  <a:gd name="connsiteX227" fmla="*/ 545569 w 614084"/>
                  <a:gd name="connsiteY227" fmla="*/ 281666 h 403472"/>
                  <a:gd name="connsiteX228" fmla="*/ 540494 w 614084"/>
                  <a:gd name="connsiteY228" fmla="*/ 286741 h 403472"/>
                  <a:gd name="connsiteX229" fmla="*/ 535419 w 614084"/>
                  <a:gd name="connsiteY229" fmla="*/ 294354 h 403472"/>
                  <a:gd name="connsiteX230" fmla="*/ 530343 w 614084"/>
                  <a:gd name="connsiteY230" fmla="*/ 301967 h 403472"/>
                  <a:gd name="connsiteX231" fmla="*/ 525268 w 614084"/>
                  <a:gd name="connsiteY231" fmla="*/ 309580 h 403472"/>
                  <a:gd name="connsiteX232" fmla="*/ 525268 w 614084"/>
                  <a:gd name="connsiteY232" fmla="*/ 312118 h 403472"/>
                  <a:gd name="connsiteX233" fmla="*/ 522731 w 614084"/>
                  <a:gd name="connsiteY233" fmla="*/ 317193 h 403472"/>
                  <a:gd name="connsiteX234" fmla="*/ 522731 w 614084"/>
                  <a:gd name="connsiteY234" fmla="*/ 319731 h 403472"/>
                  <a:gd name="connsiteX235" fmla="*/ 520193 w 614084"/>
                  <a:gd name="connsiteY235" fmla="*/ 324806 h 403472"/>
                  <a:gd name="connsiteX236" fmla="*/ 520193 w 614084"/>
                  <a:gd name="connsiteY236" fmla="*/ 327344 h 403472"/>
                  <a:gd name="connsiteX237" fmla="*/ 517655 w 614084"/>
                  <a:gd name="connsiteY237" fmla="*/ 332419 h 403472"/>
                  <a:gd name="connsiteX238" fmla="*/ 517655 w 614084"/>
                  <a:gd name="connsiteY238" fmla="*/ 342569 h 403472"/>
                  <a:gd name="connsiteX239" fmla="*/ 515117 w 614084"/>
                  <a:gd name="connsiteY239" fmla="*/ 342569 h 403472"/>
                  <a:gd name="connsiteX240" fmla="*/ 515117 w 614084"/>
                  <a:gd name="connsiteY240" fmla="*/ 347645 h 403472"/>
                  <a:gd name="connsiteX241" fmla="*/ 512580 w 614084"/>
                  <a:gd name="connsiteY241" fmla="*/ 347645 h 403472"/>
                  <a:gd name="connsiteX242" fmla="*/ 512580 w 614084"/>
                  <a:gd name="connsiteY242" fmla="*/ 350182 h 403472"/>
                  <a:gd name="connsiteX243" fmla="*/ 482139 w 614084"/>
                  <a:gd name="connsiteY243" fmla="*/ 350182 h 403472"/>
                  <a:gd name="connsiteX244" fmla="*/ 477064 w 614084"/>
                  <a:gd name="connsiteY244" fmla="*/ 352720 h 403472"/>
                  <a:gd name="connsiteX245" fmla="*/ 466913 w 614084"/>
                  <a:gd name="connsiteY245" fmla="*/ 352720 h 403472"/>
                  <a:gd name="connsiteX246" fmla="*/ 454225 w 614084"/>
                  <a:gd name="connsiteY246" fmla="*/ 350182 h 403472"/>
                  <a:gd name="connsiteX247" fmla="*/ 451687 w 614084"/>
                  <a:gd name="connsiteY247" fmla="*/ 350182 h 403472"/>
                  <a:gd name="connsiteX248" fmla="*/ 451687 w 614084"/>
                  <a:gd name="connsiteY248" fmla="*/ 347645 h 403472"/>
                  <a:gd name="connsiteX249" fmla="*/ 446612 w 614084"/>
                  <a:gd name="connsiteY249" fmla="*/ 345107 h 403472"/>
                  <a:gd name="connsiteX250" fmla="*/ 444075 w 614084"/>
                  <a:gd name="connsiteY250" fmla="*/ 342569 h 403472"/>
                  <a:gd name="connsiteX251" fmla="*/ 438999 w 614084"/>
                  <a:gd name="connsiteY251" fmla="*/ 342569 h 403472"/>
                  <a:gd name="connsiteX252" fmla="*/ 436461 w 614084"/>
                  <a:gd name="connsiteY252" fmla="*/ 345107 h 403472"/>
                  <a:gd name="connsiteX253" fmla="*/ 433924 w 614084"/>
                  <a:gd name="connsiteY253" fmla="*/ 347645 h 403472"/>
                  <a:gd name="connsiteX254" fmla="*/ 431386 w 614084"/>
                  <a:gd name="connsiteY254" fmla="*/ 352720 h 403472"/>
                  <a:gd name="connsiteX255" fmla="*/ 428849 w 614084"/>
                  <a:gd name="connsiteY255" fmla="*/ 352720 h 403472"/>
                  <a:gd name="connsiteX256" fmla="*/ 428849 w 614084"/>
                  <a:gd name="connsiteY256" fmla="*/ 355257 h 403472"/>
                  <a:gd name="connsiteX257" fmla="*/ 426311 w 614084"/>
                  <a:gd name="connsiteY257" fmla="*/ 355257 h 403472"/>
                  <a:gd name="connsiteX258" fmla="*/ 418698 w 614084"/>
                  <a:gd name="connsiteY258" fmla="*/ 357795 h 403472"/>
                  <a:gd name="connsiteX259" fmla="*/ 416161 w 614084"/>
                  <a:gd name="connsiteY259" fmla="*/ 360333 h 403472"/>
                  <a:gd name="connsiteX260" fmla="*/ 413623 w 614084"/>
                  <a:gd name="connsiteY260" fmla="*/ 365408 h 403472"/>
                  <a:gd name="connsiteX261" fmla="*/ 411085 w 614084"/>
                  <a:gd name="connsiteY261" fmla="*/ 367946 h 403472"/>
                  <a:gd name="connsiteX262" fmla="*/ 411085 w 614084"/>
                  <a:gd name="connsiteY262" fmla="*/ 370483 h 403472"/>
                  <a:gd name="connsiteX263" fmla="*/ 388247 w 614084"/>
                  <a:gd name="connsiteY263" fmla="*/ 370483 h 403472"/>
                  <a:gd name="connsiteX264" fmla="*/ 383171 w 614084"/>
                  <a:gd name="connsiteY264" fmla="*/ 373021 h 403472"/>
                  <a:gd name="connsiteX265" fmla="*/ 360343 w 614084"/>
                  <a:gd name="connsiteY265" fmla="*/ 373021 h 403472"/>
                  <a:gd name="connsiteX266" fmla="*/ 357806 w 614084"/>
                  <a:gd name="connsiteY266" fmla="*/ 375558 h 403472"/>
                  <a:gd name="connsiteX267" fmla="*/ 355268 w 614084"/>
                  <a:gd name="connsiteY267" fmla="*/ 378096 h 403472"/>
                  <a:gd name="connsiteX268" fmla="*/ 350193 w 614084"/>
                  <a:gd name="connsiteY268" fmla="*/ 380634 h 403472"/>
                  <a:gd name="connsiteX269" fmla="*/ 345117 w 614084"/>
                  <a:gd name="connsiteY269" fmla="*/ 383171 h 403472"/>
                  <a:gd name="connsiteX270" fmla="*/ 340042 w 614084"/>
                  <a:gd name="connsiteY270" fmla="*/ 383171 h 403472"/>
                  <a:gd name="connsiteX271" fmla="*/ 337505 w 614084"/>
                  <a:gd name="connsiteY271" fmla="*/ 385709 h 403472"/>
                  <a:gd name="connsiteX272" fmla="*/ 322279 w 614084"/>
                  <a:gd name="connsiteY272" fmla="*/ 385709 h 403472"/>
                  <a:gd name="connsiteX273" fmla="*/ 324816 w 614084"/>
                  <a:gd name="connsiteY273" fmla="*/ 383171 h 403472"/>
                  <a:gd name="connsiteX274" fmla="*/ 324816 w 614084"/>
                  <a:gd name="connsiteY274" fmla="*/ 375558 h 403472"/>
                  <a:gd name="connsiteX275" fmla="*/ 322279 w 614084"/>
                  <a:gd name="connsiteY275" fmla="*/ 375558 h 403472"/>
                  <a:gd name="connsiteX276" fmla="*/ 322279 w 614084"/>
                  <a:gd name="connsiteY276" fmla="*/ 367946 h 403472"/>
                  <a:gd name="connsiteX277" fmla="*/ 319741 w 614084"/>
                  <a:gd name="connsiteY277" fmla="*/ 365408 h 403472"/>
                  <a:gd name="connsiteX278" fmla="*/ 319741 w 614084"/>
                  <a:gd name="connsiteY278" fmla="*/ 362870 h 403472"/>
                  <a:gd name="connsiteX279" fmla="*/ 314666 w 614084"/>
                  <a:gd name="connsiteY279" fmla="*/ 362870 h 403472"/>
                  <a:gd name="connsiteX280" fmla="*/ 314666 w 614084"/>
                  <a:gd name="connsiteY280" fmla="*/ 365408 h 403472"/>
                  <a:gd name="connsiteX281" fmla="*/ 312128 w 614084"/>
                  <a:gd name="connsiteY281" fmla="*/ 367946 h 403472"/>
                  <a:gd name="connsiteX282" fmla="*/ 304516 w 614084"/>
                  <a:gd name="connsiteY282" fmla="*/ 375558 h 403472"/>
                  <a:gd name="connsiteX283" fmla="*/ 301978 w 614084"/>
                  <a:gd name="connsiteY283" fmla="*/ 378096 h 403472"/>
                  <a:gd name="connsiteX284" fmla="*/ 299440 w 614084"/>
                  <a:gd name="connsiteY284" fmla="*/ 383171 h 403472"/>
                  <a:gd name="connsiteX285" fmla="*/ 296902 w 614084"/>
                  <a:gd name="connsiteY285" fmla="*/ 390784 h 403472"/>
                  <a:gd name="connsiteX286" fmla="*/ 291828 w 614084"/>
                  <a:gd name="connsiteY286" fmla="*/ 398397 h 403472"/>
                  <a:gd name="connsiteX287" fmla="*/ 291828 w 614084"/>
                  <a:gd name="connsiteY287" fmla="*/ 400935 h 403472"/>
                  <a:gd name="connsiteX288" fmla="*/ 266462 w 614084"/>
                  <a:gd name="connsiteY288" fmla="*/ 400935 h 403472"/>
                  <a:gd name="connsiteX289" fmla="*/ 258849 w 614084"/>
                  <a:gd name="connsiteY289" fmla="*/ 403472 h 403472"/>
                  <a:gd name="connsiteX290" fmla="*/ 241085 w 614084"/>
                  <a:gd name="connsiteY290" fmla="*/ 400935 h 403472"/>
                  <a:gd name="connsiteX291" fmla="*/ 233472 w 614084"/>
                  <a:gd name="connsiteY291" fmla="*/ 398397 h 403472"/>
                  <a:gd name="connsiteX292" fmla="*/ 223322 w 614084"/>
                  <a:gd name="connsiteY292" fmla="*/ 398397 h 403472"/>
                  <a:gd name="connsiteX293" fmla="*/ 213172 w 614084"/>
                  <a:gd name="connsiteY293" fmla="*/ 395859 h 403472"/>
                  <a:gd name="connsiteX294" fmla="*/ 185268 w 614084"/>
                  <a:gd name="connsiteY294" fmla="*/ 395859 h 403472"/>
                  <a:gd name="connsiteX295" fmla="*/ 177655 w 614084"/>
                  <a:gd name="connsiteY295" fmla="*/ 398397 h 403472"/>
                  <a:gd name="connsiteX296" fmla="*/ 175118 w 614084"/>
                  <a:gd name="connsiteY296" fmla="*/ 395859 h 403472"/>
                  <a:gd name="connsiteX297" fmla="*/ 170042 w 614084"/>
                  <a:gd name="connsiteY297" fmla="*/ 395859 h 403472"/>
                  <a:gd name="connsiteX298" fmla="*/ 170042 w 614084"/>
                  <a:gd name="connsiteY298" fmla="*/ 388247 h 403472"/>
                  <a:gd name="connsiteX299" fmla="*/ 175118 w 614084"/>
                  <a:gd name="connsiteY299" fmla="*/ 380634 h 403472"/>
                  <a:gd name="connsiteX300" fmla="*/ 175118 w 614084"/>
                  <a:gd name="connsiteY300" fmla="*/ 375558 h 403472"/>
                  <a:gd name="connsiteX301" fmla="*/ 172580 w 614084"/>
                  <a:gd name="connsiteY301" fmla="*/ 367946 h 403472"/>
                  <a:gd name="connsiteX302" fmla="*/ 167505 w 614084"/>
                  <a:gd name="connsiteY302" fmla="*/ 362870 h 403472"/>
                  <a:gd name="connsiteX303" fmla="*/ 167505 w 614084"/>
                  <a:gd name="connsiteY303" fmla="*/ 357795 h 403472"/>
                  <a:gd name="connsiteX304" fmla="*/ 172580 w 614084"/>
                  <a:gd name="connsiteY304" fmla="*/ 355257 h 403472"/>
                  <a:gd name="connsiteX305" fmla="*/ 180193 w 614084"/>
                  <a:gd name="connsiteY305" fmla="*/ 347645 h 403472"/>
                  <a:gd name="connsiteX306" fmla="*/ 182730 w 614084"/>
                  <a:gd name="connsiteY306" fmla="*/ 337494 h 403472"/>
                  <a:gd name="connsiteX307" fmla="*/ 182730 w 614084"/>
                  <a:gd name="connsiteY307" fmla="*/ 329881 h 403472"/>
                  <a:gd name="connsiteX308" fmla="*/ 180193 w 614084"/>
                  <a:gd name="connsiteY308" fmla="*/ 322268 h 403472"/>
                  <a:gd name="connsiteX309" fmla="*/ 170042 w 614084"/>
                  <a:gd name="connsiteY309" fmla="*/ 314655 h 403472"/>
                  <a:gd name="connsiteX310" fmla="*/ 159892 w 614084"/>
                  <a:gd name="connsiteY310" fmla="*/ 317193 h 403472"/>
                  <a:gd name="connsiteX311" fmla="*/ 147204 w 614084"/>
                  <a:gd name="connsiteY311" fmla="*/ 317193 h 403472"/>
                  <a:gd name="connsiteX312" fmla="*/ 137053 w 614084"/>
                  <a:gd name="connsiteY312" fmla="*/ 314655 h 403472"/>
                  <a:gd name="connsiteX313" fmla="*/ 129440 w 614084"/>
                  <a:gd name="connsiteY313" fmla="*/ 312118 h 403472"/>
                  <a:gd name="connsiteX314" fmla="*/ 124365 w 614084"/>
                  <a:gd name="connsiteY314" fmla="*/ 309580 h 403472"/>
                  <a:gd name="connsiteX315" fmla="*/ 116752 w 614084"/>
                  <a:gd name="connsiteY315" fmla="*/ 307042 h 403472"/>
                  <a:gd name="connsiteX316" fmla="*/ 101526 w 614084"/>
                  <a:gd name="connsiteY316" fmla="*/ 304505 h 403472"/>
                  <a:gd name="connsiteX317" fmla="*/ 96451 w 614084"/>
                  <a:gd name="connsiteY317" fmla="*/ 301967 h 403472"/>
                  <a:gd name="connsiteX318" fmla="*/ 91376 w 614084"/>
                  <a:gd name="connsiteY318" fmla="*/ 294354 h 403472"/>
                  <a:gd name="connsiteX319" fmla="*/ 86301 w 614084"/>
                  <a:gd name="connsiteY319" fmla="*/ 289279 h 403472"/>
                  <a:gd name="connsiteX320" fmla="*/ 76150 w 614084"/>
                  <a:gd name="connsiteY320" fmla="*/ 286741 h 403472"/>
                  <a:gd name="connsiteX321" fmla="*/ 71075 w 614084"/>
                  <a:gd name="connsiteY321" fmla="*/ 281666 h 403472"/>
                  <a:gd name="connsiteX322" fmla="*/ 68537 w 614084"/>
                  <a:gd name="connsiteY322" fmla="*/ 276591 h 403472"/>
                  <a:gd name="connsiteX323" fmla="*/ 68537 w 614084"/>
                  <a:gd name="connsiteY323" fmla="*/ 271516 h 403472"/>
                  <a:gd name="connsiteX324" fmla="*/ 65999 w 614084"/>
                  <a:gd name="connsiteY324" fmla="*/ 268978 h 403472"/>
                  <a:gd name="connsiteX325" fmla="*/ 60924 w 614084"/>
                  <a:gd name="connsiteY325" fmla="*/ 263903 h 403472"/>
                  <a:gd name="connsiteX326" fmla="*/ 58387 w 614084"/>
                  <a:gd name="connsiteY326" fmla="*/ 258828 h 403472"/>
                  <a:gd name="connsiteX327" fmla="*/ 58387 w 614084"/>
                  <a:gd name="connsiteY327" fmla="*/ 251215 h 403472"/>
                  <a:gd name="connsiteX328" fmla="*/ 60924 w 614084"/>
                  <a:gd name="connsiteY328" fmla="*/ 243602 h 403472"/>
                  <a:gd name="connsiteX329" fmla="*/ 65999 w 614084"/>
                  <a:gd name="connsiteY329" fmla="*/ 238527 h 403472"/>
                  <a:gd name="connsiteX330" fmla="*/ 68537 w 614084"/>
                  <a:gd name="connsiteY330" fmla="*/ 233451 h 403472"/>
                  <a:gd name="connsiteX331" fmla="*/ 73613 w 614084"/>
                  <a:gd name="connsiteY331" fmla="*/ 228376 h 403472"/>
                  <a:gd name="connsiteX332" fmla="*/ 73613 w 614084"/>
                  <a:gd name="connsiteY332" fmla="*/ 220763 h 403472"/>
                  <a:gd name="connsiteX333" fmla="*/ 71075 w 614084"/>
                  <a:gd name="connsiteY333" fmla="*/ 215688 h 403472"/>
                  <a:gd name="connsiteX334" fmla="*/ 68537 w 614084"/>
                  <a:gd name="connsiteY334" fmla="*/ 213150 h 403472"/>
                  <a:gd name="connsiteX335" fmla="*/ 63462 w 614084"/>
                  <a:gd name="connsiteY335" fmla="*/ 210613 h 403472"/>
                  <a:gd name="connsiteX336" fmla="*/ 60924 w 614084"/>
                  <a:gd name="connsiteY336" fmla="*/ 208075 h 403472"/>
                  <a:gd name="connsiteX337" fmla="*/ 60924 w 614084"/>
                  <a:gd name="connsiteY337" fmla="*/ 208075 h 40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</a:cxnLst>
                <a:rect l="l" t="t" r="r" b="b"/>
                <a:pathLst>
                  <a:path w="614084" h="403472">
                    <a:moveTo>
                      <a:pt x="60893" y="208086"/>
                    </a:moveTo>
                    <a:lnTo>
                      <a:pt x="55817" y="205548"/>
                    </a:lnTo>
                    <a:lnTo>
                      <a:pt x="17763" y="205548"/>
                    </a:lnTo>
                    <a:lnTo>
                      <a:pt x="12688" y="203010"/>
                    </a:lnTo>
                    <a:lnTo>
                      <a:pt x="10151" y="200473"/>
                    </a:lnTo>
                    <a:lnTo>
                      <a:pt x="12688" y="195397"/>
                    </a:lnTo>
                    <a:lnTo>
                      <a:pt x="12688" y="187785"/>
                    </a:lnTo>
                    <a:lnTo>
                      <a:pt x="15226" y="177634"/>
                    </a:lnTo>
                    <a:lnTo>
                      <a:pt x="12688" y="170021"/>
                    </a:lnTo>
                    <a:lnTo>
                      <a:pt x="10151" y="164946"/>
                    </a:lnTo>
                    <a:lnTo>
                      <a:pt x="5075" y="157333"/>
                    </a:lnTo>
                    <a:lnTo>
                      <a:pt x="2538" y="152258"/>
                    </a:lnTo>
                    <a:lnTo>
                      <a:pt x="0" y="142107"/>
                    </a:lnTo>
                    <a:lnTo>
                      <a:pt x="2538" y="134494"/>
                    </a:lnTo>
                    <a:lnTo>
                      <a:pt x="2538" y="126881"/>
                    </a:lnTo>
                    <a:lnTo>
                      <a:pt x="5075" y="116731"/>
                    </a:lnTo>
                    <a:lnTo>
                      <a:pt x="7613" y="114193"/>
                    </a:lnTo>
                    <a:lnTo>
                      <a:pt x="10151" y="114193"/>
                    </a:lnTo>
                    <a:lnTo>
                      <a:pt x="12688" y="111656"/>
                    </a:lnTo>
                    <a:lnTo>
                      <a:pt x="15226" y="109118"/>
                    </a:lnTo>
                    <a:lnTo>
                      <a:pt x="15226" y="106580"/>
                    </a:lnTo>
                    <a:lnTo>
                      <a:pt x="17763" y="104043"/>
                    </a:lnTo>
                    <a:lnTo>
                      <a:pt x="17763" y="101505"/>
                    </a:lnTo>
                    <a:lnTo>
                      <a:pt x="20301" y="101505"/>
                    </a:lnTo>
                    <a:lnTo>
                      <a:pt x="20301" y="98968"/>
                    </a:lnTo>
                    <a:lnTo>
                      <a:pt x="22839" y="96430"/>
                    </a:lnTo>
                    <a:lnTo>
                      <a:pt x="22839" y="93892"/>
                    </a:lnTo>
                    <a:lnTo>
                      <a:pt x="25376" y="91355"/>
                    </a:lnTo>
                    <a:lnTo>
                      <a:pt x="30452" y="91355"/>
                    </a:lnTo>
                    <a:lnTo>
                      <a:pt x="30452" y="88817"/>
                    </a:lnTo>
                    <a:lnTo>
                      <a:pt x="32989" y="88817"/>
                    </a:lnTo>
                    <a:lnTo>
                      <a:pt x="35527" y="86279"/>
                    </a:lnTo>
                    <a:lnTo>
                      <a:pt x="40602" y="86279"/>
                    </a:lnTo>
                    <a:lnTo>
                      <a:pt x="43140" y="83742"/>
                    </a:lnTo>
                    <a:lnTo>
                      <a:pt x="58366" y="83742"/>
                    </a:lnTo>
                    <a:lnTo>
                      <a:pt x="58366" y="81204"/>
                    </a:lnTo>
                    <a:lnTo>
                      <a:pt x="60903" y="81204"/>
                    </a:lnTo>
                    <a:lnTo>
                      <a:pt x="63441" y="78666"/>
                    </a:lnTo>
                    <a:lnTo>
                      <a:pt x="65978" y="78666"/>
                    </a:lnTo>
                    <a:lnTo>
                      <a:pt x="68516" y="76129"/>
                    </a:lnTo>
                    <a:lnTo>
                      <a:pt x="71054" y="76129"/>
                    </a:lnTo>
                    <a:lnTo>
                      <a:pt x="73591" y="73591"/>
                    </a:lnTo>
                    <a:lnTo>
                      <a:pt x="76129" y="71054"/>
                    </a:lnTo>
                    <a:lnTo>
                      <a:pt x="78666" y="68516"/>
                    </a:lnTo>
                    <a:lnTo>
                      <a:pt x="81204" y="65978"/>
                    </a:lnTo>
                    <a:lnTo>
                      <a:pt x="81204" y="63441"/>
                    </a:lnTo>
                    <a:lnTo>
                      <a:pt x="83742" y="60903"/>
                    </a:lnTo>
                    <a:lnTo>
                      <a:pt x="86280" y="58365"/>
                    </a:lnTo>
                    <a:lnTo>
                      <a:pt x="88817" y="55828"/>
                    </a:lnTo>
                    <a:lnTo>
                      <a:pt x="88817" y="53290"/>
                    </a:lnTo>
                    <a:lnTo>
                      <a:pt x="91355" y="50753"/>
                    </a:lnTo>
                    <a:lnTo>
                      <a:pt x="93892" y="50753"/>
                    </a:lnTo>
                    <a:lnTo>
                      <a:pt x="93892" y="48215"/>
                    </a:lnTo>
                    <a:lnTo>
                      <a:pt x="101505" y="48215"/>
                    </a:lnTo>
                    <a:lnTo>
                      <a:pt x="101505" y="45677"/>
                    </a:lnTo>
                    <a:lnTo>
                      <a:pt x="106580" y="45677"/>
                    </a:lnTo>
                    <a:lnTo>
                      <a:pt x="109118" y="43140"/>
                    </a:lnTo>
                    <a:lnTo>
                      <a:pt x="111656" y="43140"/>
                    </a:lnTo>
                    <a:lnTo>
                      <a:pt x="114193" y="40602"/>
                    </a:lnTo>
                    <a:lnTo>
                      <a:pt x="121806" y="40602"/>
                    </a:lnTo>
                    <a:lnTo>
                      <a:pt x="124344" y="38064"/>
                    </a:lnTo>
                    <a:lnTo>
                      <a:pt x="131957" y="38064"/>
                    </a:lnTo>
                    <a:lnTo>
                      <a:pt x="134494" y="40602"/>
                    </a:lnTo>
                    <a:lnTo>
                      <a:pt x="162398" y="40602"/>
                    </a:lnTo>
                    <a:lnTo>
                      <a:pt x="164936" y="43140"/>
                    </a:lnTo>
                    <a:lnTo>
                      <a:pt x="167473" y="40602"/>
                    </a:lnTo>
                    <a:lnTo>
                      <a:pt x="197914" y="40602"/>
                    </a:lnTo>
                    <a:lnTo>
                      <a:pt x="200452" y="38064"/>
                    </a:lnTo>
                    <a:lnTo>
                      <a:pt x="210602" y="38064"/>
                    </a:lnTo>
                    <a:lnTo>
                      <a:pt x="213140" y="35527"/>
                    </a:lnTo>
                    <a:lnTo>
                      <a:pt x="218215" y="35527"/>
                    </a:lnTo>
                    <a:lnTo>
                      <a:pt x="218215" y="32989"/>
                    </a:lnTo>
                    <a:lnTo>
                      <a:pt x="220752" y="32989"/>
                    </a:lnTo>
                    <a:lnTo>
                      <a:pt x="223290" y="30452"/>
                    </a:lnTo>
                    <a:lnTo>
                      <a:pt x="225828" y="30452"/>
                    </a:lnTo>
                    <a:lnTo>
                      <a:pt x="228366" y="27914"/>
                    </a:lnTo>
                    <a:lnTo>
                      <a:pt x="230903" y="25376"/>
                    </a:lnTo>
                    <a:lnTo>
                      <a:pt x="233441" y="22839"/>
                    </a:lnTo>
                    <a:lnTo>
                      <a:pt x="235978" y="22839"/>
                    </a:lnTo>
                    <a:lnTo>
                      <a:pt x="241054" y="20301"/>
                    </a:lnTo>
                    <a:lnTo>
                      <a:pt x="241054" y="17763"/>
                    </a:lnTo>
                    <a:lnTo>
                      <a:pt x="243591" y="15226"/>
                    </a:lnTo>
                    <a:lnTo>
                      <a:pt x="253742" y="12688"/>
                    </a:lnTo>
                    <a:lnTo>
                      <a:pt x="253742" y="10151"/>
                    </a:lnTo>
                    <a:lnTo>
                      <a:pt x="274043" y="10151"/>
                    </a:lnTo>
                    <a:lnTo>
                      <a:pt x="276580" y="7613"/>
                    </a:lnTo>
                    <a:lnTo>
                      <a:pt x="286731" y="7613"/>
                    </a:lnTo>
                    <a:lnTo>
                      <a:pt x="286731" y="5075"/>
                    </a:lnTo>
                    <a:lnTo>
                      <a:pt x="294344" y="5075"/>
                    </a:lnTo>
                    <a:lnTo>
                      <a:pt x="296881" y="2538"/>
                    </a:lnTo>
                    <a:lnTo>
                      <a:pt x="299419" y="2538"/>
                    </a:lnTo>
                    <a:lnTo>
                      <a:pt x="301957" y="0"/>
                    </a:lnTo>
                    <a:lnTo>
                      <a:pt x="309569" y="0"/>
                    </a:lnTo>
                    <a:lnTo>
                      <a:pt x="309569" y="2538"/>
                    </a:lnTo>
                    <a:lnTo>
                      <a:pt x="312107" y="2538"/>
                    </a:lnTo>
                    <a:lnTo>
                      <a:pt x="314645" y="5075"/>
                    </a:lnTo>
                    <a:lnTo>
                      <a:pt x="317183" y="5075"/>
                    </a:lnTo>
                    <a:lnTo>
                      <a:pt x="317183" y="7613"/>
                    </a:lnTo>
                    <a:lnTo>
                      <a:pt x="319720" y="7613"/>
                    </a:lnTo>
                    <a:lnTo>
                      <a:pt x="319720" y="10151"/>
                    </a:lnTo>
                    <a:lnTo>
                      <a:pt x="322258" y="12688"/>
                    </a:lnTo>
                    <a:lnTo>
                      <a:pt x="322258" y="15226"/>
                    </a:lnTo>
                    <a:lnTo>
                      <a:pt x="324795" y="15226"/>
                    </a:lnTo>
                    <a:lnTo>
                      <a:pt x="324795" y="17763"/>
                    </a:lnTo>
                    <a:lnTo>
                      <a:pt x="327333" y="17763"/>
                    </a:lnTo>
                    <a:lnTo>
                      <a:pt x="329871" y="20301"/>
                    </a:lnTo>
                    <a:lnTo>
                      <a:pt x="332408" y="22839"/>
                    </a:lnTo>
                    <a:lnTo>
                      <a:pt x="334946" y="22839"/>
                    </a:lnTo>
                    <a:lnTo>
                      <a:pt x="334946" y="25376"/>
                    </a:lnTo>
                    <a:lnTo>
                      <a:pt x="337483" y="27914"/>
                    </a:lnTo>
                    <a:lnTo>
                      <a:pt x="342559" y="27914"/>
                    </a:lnTo>
                    <a:lnTo>
                      <a:pt x="345096" y="30452"/>
                    </a:lnTo>
                    <a:lnTo>
                      <a:pt x="350172" y="30452"/>
                    </a:lnTo>
                    <a:lnTo>
                      <a:pt x="350172" y="32989"/>
                    </a:lnTo>
                    <a:lnTo>
                      <a:pt x="352709" y="32989"/>
                    </a:lnTo>
                    <a:lnTo>
                      <a:pt x="352709" y="35527"/>
                    </a:lnTo>
                    <a:lnTo>
                      <a:pt x="355247" y="35527"/>
                    </a:lnTo>
                    <a:lnTo>
                      <a:pt x="357785" y="38064"/>
                    </a:lnTo>
                    <a:lnTo>
                      <a:pt x="360322" y="38064"/>
                    </a:lnTo>
                    <a:lnTo>
                      <a:pt x="362860" y="40602"/>
                    </a:lnTo>
                    <a:lnTo>
                      <a:pt x="365397" y="40602"/>
                    </a:lnTo>
                    <a:lnTo>
                      <a:pt x="365397" y="43140"/>
                    </a:lnTo>
                    <a:lnTo>
                      <a:pt x="367935" y="43140"/>
                    </a:lnTo>
                    <a:lnTo>
                      <a:pt x="367935" y="45677"/>
                    </a:lnTo>
                    <a:lnTo>
                      <a:pt x="370473" y="48215"/>
                    </a:lnTo>
                    <a:lnTo>
                      <a:pt x="370473" y="50753"/>
                    </a:lnTo>
                    <a:lnTo>
                      <a:pt x="373010" y="50753"/>
                    </a:lnTo>
                    <a:lnTo>
                      <a:pt x="373010" y="55828"/>
                    </a:lnTo>
                    <a:lnTo>
                      <a:pt x="375548" y="58365"/>
                    </a:lnTo>
                    <a:lnTo>
                      <a:pt x="378086" y="58365"/>
                    </a:lnTo>
                    <a:lnTo>
                      <a:pt x="378086" y="60903"/>
                    </a:lnTo>
                    <a:lnTo>
                      <a:pt x="380623" y="60903"/>
                    </a:lnTo>
                    <a:lnTo>
                      <a:pt x="380623" y="63441"/>
                    </a:lnTo>
                    <a:lnTo>
                      <a:pt x="383161" y="63441"/>
                    </a:lnTo>
                    <a:lnTo>
                      <a:pt x="383161" y="65978"/>
                    </a:lnTo>
                    <a:lnTo>
                      <a:pt x="395849" y="65978"/>
                    </a:lnTo>
                    <a:lnTo>
                      <a:pt x="395849" y="63441"/>
                    </a:lnTo>
                    <a:lnTo>
                      <a:pt x="400924" y="63441"/>
                    </a:lnTo>
                    <a:lnTo>
                      <a:pt x="403462" y="65978"/>
                    </a:lnTo>
                    <a:lnTo>
                      <a:pt x="408537" y="65978"/>
                    </a:lnTo>
                    <a:lnTo>
                      <a:pt x="411075" y="68516"/>
                    </a:lnTo>
                    <a:lnTo>
                      <a:pt x="413612" y="68516"/>
                    </a:lnTo>
                    <a:lnTo>
                      <a:pt x="416150" y="71054"/>
                    </a:lnTo>
                    <a:lnTo>
                      <a:pt x="418688" y="73591"/>
                    </a:lnTo>
                    <a:lnTo>
                      <a:pt x="426300" y="73591"/>
                    </a:lnTo>
                    <a:lnTo>
                      <a:pt x="428838" y="76129"/>
                    </a:lnTo>
                    <a:lnTo>
                      <a:pt x="433914" y="76129"/>
                    </a:lnTo>
                    <a:lnTo>
                      <a:pt x="436451" y="78666"/>
                    </a:lnTo>
                    <a:lnTo>
                      <a:pt x="446602" y="78666"/>
                    </a:lnTo>
                    <a:lnTo>
                      <a:pt x="449139" y="81204"/>
                    </a:lnTo>
                    <a:lnTo>
                      <a:pt x="454214" y="81204"/>
                    </a:lnTo>
                    <a:lnTo>
                      <a:pt x="454214" y="78666"/>
                    </a:lnTo>
                    <a:lnTo>
                      <a:pt x="459290" y="78666"/>
                    </a:lnTo>
                    <a:lnTo>
                      <a:pt x="461827" y="76129"/>
                    </a:lnTo>
                    <a:lnTo>
                      <a:pt x="464365" y="73591"/>
                    </a:lnTo>
                    <a:lnTo>
                      <a:pt x="469440" y="73591"/>
                    </a:lnTo>
                    <a:lnTo>
                      <a:pt x="471978" y="71054"/>
                    </a:lnTo>
                    <a:lnTo>
                      <a:pt x="477053" y="71054"/>
                    </a:lnTo>
                    <a:lnTo>
                      <a:pt x="477053" y="68516"/>
                    </a:lnTo>
                    <a:lnTo>
                      <a:pt x="479591" y="68516"/>
                    </a:lnTo>
                    <a:lnTo>
                      <a:pt x="479591" y="65978"/>
                    </a:lnTo>
                    <a:lnTo>
                      <a:pt x="487203" y="65978"/>
                    </a:lnTo>
                    <a:lnTo>
                      <a:pt x="489741" y="68516"/>
                    </a:lnTo>
                    <a:lnTo>
                      <a:pt x="492279" y="68516"/>
                    </a:lnTo>
                    <a:lnTo>
                      <a:pt x="494817" y="65978"/>
                    </a:lnTo>
                    <a:lnTo>
                      <a:pt x="497354" y="65978"/>
                    </a:lnTo>
                    <a:lnTo>
                      <a:pt x="499892" y="63441"/>
                    </a:lnTo>
                    <a:lnTo>
                      <a:pt x="504967" y="63441"/>
                    </a:lnTo>
                    <a:lnTo>
                      <a:pt x="504967" y="65978"/>
                    </a:lnTo>
                    <a:lnTo>
                      <a:pt x="507505" y="65978"/>
                    </a:lnTo>
                    <a:lnTo>
                      <a:pt x="507505" y="63441"/>
                    </a:lnTo>
                    <a:lnTo>
                      <a:pt x="510042" y="63441"/>
                    </a:lnTo>
                    <a:lnTo>
                      <a:pt x="510042" y="60903"/>
                    </a:lnTo>
                    <a:lnTo>
                      <a:pt x="522731" y="60903"/>
                    </a:lnTo>
                    <a:lnTo>
                      <a:pt x="522731" y="63441"/>
                    </a:lnTo>
                    <a:lnTo>
                      <a:pt x="525268" y="63441"/>
                    </a:lnTo>
                    <a:lnTo>
                      <a:pt x="527806" y="65978"/>
                    </a:lnTo>
                    <a:lnTo>
                      <a:pt x="527806" y="68516"/>
                    </a:lnTo>
                    <a:lnTo>
                      <a:pt x="532881" y="68516"/>
                    </a:lnTo>
                    <a:lnTo>
                      <a:pt x="535419" y="71054"/>
                    </a:lnTo>
                    <a:lnTo>
                      <a:pt x="535419" y="68516"/>
                    </a:lnTo>
                    <a:lnTo>
                      <a:pt x="540494" y="68516"/>
                    </a:lnTo>
                    <a:lnTo>
                      <a:pt x="543031" y="65978"/>
                    </a:lnTo>
                    <a:lnTo>
                      <a:pt x="548107" y="65978"/>
                    </a:lnTo>
                    <a:lnTo>
                      <a:pt x="548107" y="60903"/>
                    </a:lnTo>
                    <a:lnTo>
                      <a:pt x="550644" y="60903"/>
                    </a:lnTo>
                    <a:lnTo>
                      <a:pt x="553182" y="58365"/>
                    </a:lnTo>
                    <a:lnTo>
                      <a:pt x="560795" y="58365"/>
                    </a:lnTo>
                    <a:lnTo>
                      <a:pt x="563332" y="55828"/>
                    </a:lnTo>
                    <a:lnTo>
                      <a:pt x="573483" y="55828"/>
                    </a:lnTo>
                    <a:lnTo>
                      <a:pt x="576021" y="53290"/>
                    </a:lnTo>
                    <a:lnTo>
                      <a:pt x="578558" y="50753"/>
                    </a:lnTo>
                    <a:lnTo>
                      <a:pt x="578558" y="48215"/>
                    </a:lnTo>
                    <a:lnTo>
                      <a:pt x="586171" y="48215"/>
                    </a:lnTo>
                    <a:lnTo>
                      <a:pt x="586171" y="60903"/>
                    </a:lnTo>
                    <a:lnTo>
                      <a:pt x="588709" y="68516"/>
                    </a:lnTo>
                    <a:lnTo>
                      <a:pt x="591246" y="76129"/>
                    </a:lnTo>
                    <a:lnTo>
                      <a:pt x="593784" y="83742"/>
                    </a:lnTo>
                    <a:lnTo>
                      <a:pt x="593784" y="88817"/>
                    </a:lnTo>
                    <a:lnTo>
                      <a:pt x="598859" y="98968"/>
                    </a:lnTo>
                    <a:lnTo>
                      <a:pt x="598859" y="104043"/>
                    </a:lnTo>
                    <a:lnTo>
                      <a:pt x="601397" y="111656"/>
                    </a:lnTo>
                    <a:lnTo>
                      <a:pt x="606472" y="121806"/>
                    </a:lnTo>
                    <a:lnTo>
                      <a:pt x="606472" y="134494"/>
                    </a:lnTo>
                    <a:lnTo>
                      <a:pt x="609010" y="142107"/>
                    </a:lnTo>
                    <a:lnTo>
                      <a:pt x="611548" y="149720"/>
                    </a:lnTo>
                    <a:lnTo>
                      <a:pt x="614085" y="157333"/>
                    </a:lnTo>
                    <a:lnTo>
                      <a:pt x="614085" y="177623"/>
                    </a:lnTo>
                    <a:lnTo>
                      <a:pt x="611548" y="180161"/>
                    </a:lnTo>
                    <a:lnTo>
                      <a:pt x="609010" y="187774"/>
                    </a:lnTo>
                    <a:lnTo>
                      <a:pt x="609010" y="195387"/>
                    </a:lnTo>
                    <a:lnTo>
                      <a:pt x="606472" y="200462"/>
                    </a:lnTo>
                    <a:lnTo>
                      <a:pt x="606472" y="205537"/>
                    </a:lnTo>
                    <a:lnTo>
                      <a:pt x="603934" y="208075"/>
                    </a:lnTo>
                    <a:lnTo>
                      <a:pt x="601397" y="213150"/>
                    </a:lnTo>
                    <a:lnTo>
                      <a:pt x="598859" y="218225"/>
                    </a:lnTo>
                    <a:lnTo>
                      <a:pt x="593784" y="220763"/>
                    </a:lnTo>
                    <a:lnTo>
                      <a:pt x="588709" y="223301"/>
                    </a:lnTo>
                    <a:lnTo>
                      <a:pt x="583634" y="225838"/>
                    </a:lnTo>
                    <a:lnTo>
                      <a:pt x="581096" y="225838"/>
                    </a:lnTo>
                    <a:lnTo>
                      <a:pt x="581096" y="228376"/>
                    </a:lnTo>
                    <a:lnTo>
                      <a:pt x="578558" y="233451"/>
                    </a:lnTo>
                    <a:lnTo>
                      <a:pt x="570945" y="246139"/>
                    </a:lnTo>
                    <a:lnTo>
                      <a:pt x="565870" y="253752"/>
                    </a:lnTo>
                    <a:lnTo>
                      <a:pt x="563332" y="256290"/>
                    </a:lnTo>
                    <a:lnTo>
                      <a:pt x="555720" y="266440"/>
                    </a:lnTo>
                    <a:lnTo>
                      <a:pt x="548107" y="276591"/>
                    </a:lnTo>
                    <a:lnTo>
                      <a:pt x="545569" y="281666"/>
                    </a:lnTo>
                    <a:lnTo>
                      <a:pt x="540494" y="286741"/>
                    </a:lnTo>
                    <a:lnTo>
                      <a:pt x="535419" y="294354"/>
                    </a:lnTo>
                    <a:lnTo>
                      <a:pt x="530343" y="301967"/>
                    </a:lnTo>
                    <a:lnTo>
                      <a:pt x="525268" y="309580"/>
                    </a:lnTo>
                    <a:lnTo>
                      <a:pt x="525268" y="312118"/>
                    </a:lnTo>
                    <a:lnTo>
                      <a:pt x="522731" y="317193"/>
                    </a:lnTo>
                    <a:lnTo>
                      <a:pt x="522731" y="319731"/>
                    </a:lnTo>
                    <a:lnTo>
                      <a:pt x="520193" y="324806"/>
                    </a:lnTo>
                    <a:lnTo>
                      <a:pt x="520193" y="327344"/>
                    </a:lnTo>
                    <a:lnTo>
                      <a:pt x="517655" y="332419"/>
                    </a:lnTo>
                    <a:lnTo>
                      <a:pt x="517655" y="342569"/>
                    </a:lnTo>
                    <a:lnTo>
                      <a:pt x="515117" y="342569"/>
                    </a:lnTo>
                    <a:lnTo>
                      <a:pt x="515117" y="347645"/>
                    </a:lnTo>
                    <a:lnTo>
                      <a:pt x="512580" y="347645"/>
                    </a:lnTo>
                    <a:lnTo>
                      <a:pt x="512580" y="350182"/>
                    </a:lnTo>
                    <a:lnTo>
                      <a:pt x="482139" y="350182"/>
                    </a:lnTo>
                    <a:lnTo>
                      <a:pt x="477064" y="352720"/>
                    </a:lnTo>
                    <a:lnTo>
                      <a:pt x="466913" y="352720"/>
                    </a:lnTo>
                    <a:lnTo>
                      <a:pt x="454225" y="350182"/>
                    </a:lnTo>
                    <a:lnTo>
                      <a:pt x="451687" y="350182"/>
                    </a:lnTo>
                    <a:lnTo>
                      <a:pt x="451687" y="347645"/>
                    </a:lnTo>
                    <a:lnTo>
                      <a:pt x="446612" y="345107"/>
                    </a:lnTo>
                    <a:lnTo>
                      <a:pt x="444075" y="342569"/>
                    </a:lnTo>
                    <a:lnTo>
                      <a:pt x="438999" y="342569"/>
                    </a:lnTo>
                    <a:lnTo>
                      <a:pt x="436461" y="345107"/>
                    </a:lnTo>
                    <a:lnTo>
                      <a:pt x="433924" y="347645"/>
                    </a:lnTo>
                    <a:lnTo>
                      <a:pt x="431386" y="352720"/>
                    </a:lnTo>
                    <a:lnTo>
                      <a:pt x="428849" y="352720"/>
                    </a:lnTo>
                    <a:lnTo>
                      <a:pt x="428849" y="355257"/>
                    </a:lnTo>
                    <a:lnTo>
                      <a:pt x="426311" y="355257"/>
                    </a:lnTo>
                    <a:lnTo>
                      <a:pt x="418698" y="357795"/>
                    </a:lnTo>
                    <a:lnTo>
                      <a:pt x="416161" y="360333"/>
                    </a:lnTo>
                    <a:lnTo>
                      <a:pt x="413623" y="365408"/>
                    </a:lnTo>
                    <a:lnTo>
                      <a:pt x="411085" y="367946"/>
                    </a:lnTo>
                    <a:lnTo>
                      <a:pt x="411085" y="370483"/>
                    </a:lnTo>
                    <a:lnTo>
                      <a:pt x="388247" y="370483"/>
                    </a:lnTo>
                    <a:lnTo>
                      <a:pt x="383171" y="373021"/>
                    </a:lnTo>
                    <a:lnTo>
                      <a:pt x="360343" y="373021"/>
                    </a:lnTo>
                    <a:lnTo>
                      <a:pt x="357806" y="375558"/>
                    </a:lnTo>
                    <a:lnTo>
                      <a:pt x="355268" y="378096"/>
                    </a:lnTo>
                    <a:lnTo>
                      <a:pt x="350193" y="380634"/>
                    </a:lnTo>
                    <a:lnTo>
                      <a:pt x="345117" y="383171"/>
                    </a:lnTo>
                    <a:lnTo>
                      <a:pt x="340042" y="383171"/>
                    </a:lnTo>
                    <a:lnTo>
                      <a:pt x="337505" y="385709"/>
                    </a:lnTo>
                    <a:lnTo>
                      <a:pt x="322279" y="385709"/>
                    </a:lnTo>
                    <a:lnTo>
                      <a:pt x="324816" y="383171"/>
                    </a:lnTo>
                    <a:lnTo>
                      <a:pt x="324816" y="375558"/>
                    </a:lnTo>
                    <a:lnTo>
                      <a:pt x="322279" y="375558"/>
                    </a:lnTo>
                    <a:lnTo>
                      <a:pt x="322279" y="367946"/>
                    </a:lnTo>
                    <a:lnTo>
                      <a:pt x="319741" y="365408"/>
                    </a:lnTo>
                    <a:lnTo>
                      <a:pt x="319741" y="362870"/>
                    </a:lnTo>
                    <a:lnTo>
                      <a:pt x="314666" y="362870"/>
                    </a:lnTo>
                    <a:lnTo>
                      <a:pt x="314666" y="365408"/>
                    </a:lnTo>
                    <a:lnTo>
                      <a:pt x="312128" y="367946"/>
                    </a:lnTo>
                    <a:lnTo>
                      <a:pt x="304516" y="375558"/>
                    </a:lnTo>
                    <a:lnTo>
                      <a:pt x="301978" y="378096"/>
                    </a:lnTo>
                    <a:lnTo>
                      <a:pt x="299440" y="383171"/>
                    </a:lnTo>
                    <a:lnTo>
                      <a:pt x="296902" y="390784"/>
                    </a:lnTo>
                    <a:lnTo>
                      <a:pt x="291828" y="398397"/>
                    </a:lnTo>
                    <a:lnTo>
                      <a:pt x="291828" y="400935"/>
                    </a:lnTo>
                    <a:lnTo>
                      <a:pt x="266462" y="400935"/>
                    </a:lnTo>
                    <a:lnTo>
                      <a:pt x="258849" y="403472"/>
                    </a:lnTo>
                    <a:lnTo>
                      <a:pt x="241085" y="400935"/>
                    </a:lnTo>
                    <a:lnTo>
                      <a:pt x="233472" y="398397"/>
                    </a:lnTo>
                    <a:lnTo>
                      <a:pt x="223322" y="398397"/>
                    </a:lnTo>
                    <a:lnTo>
                      <a:pt x="213172" y="395859"/>
                    </a:lnTo>
                    <a:lnTo>
                      <a:pt x="185268" y="395859"/>
                    </a:lnTo>
                    <a:lnTo>
                      <a:pt x="177655" y="398397"/>
                    </a:lnTo>
                    <a:lnTo>
                      <a:pt x="175118" y="395859"/>
                    </a:lnTo>
                    <a:lnTo>
                      <a:pt x="170042" y="395859"/>
                    </a:lnTo>
                    <a:lnTo>
                      <a:pt x="170042" y="388247"/>
                    </a:lnTo>
                    <a:lnTo>
                      <a:pt x="175118" y="380634"/>
                    </a:lnTo>
                    <a:lnTo>
                      <a:pt x="175118" y="375558"/>
                    </a:lnTo>
                    <a:lnTo>
                      <a:pt x="172580" y="367946"/>
                    </a:lnTo>
                    <a:lnTo>
                      <a:pt x="167505" y="362870"/>
                    </a:lnTo>
                    <a:lnTo>
                      <a:pt x="167505" y="357795"/>
                    </a:lnTo>
                    <a:lnTo>
                      <a:pt x="172580" y="355257"/>
                    </a:lnTo>
                    <a:lnTo>
                      <a:pt x="180193" y="347645"/>
                    </a:lnTo>
                    <a:lnTo>
                      <a:pt x="182730" y="337494"/>
                    </a:lnTo>
                    <a:lnTo>
                      <a:pt x="182730" y="329881"/>
                    </a:lnTo>
                    <a:lnTo>
                      <a:pt x="180193" y="322268"/>
                    </a:lnTo>
                    <a:lnTo>
                      <a:pt x="170042" y="314655"/>
                    </a:lnTo>
                    <a:lnTo>
                      <a:pt x="159892" y="317193"/>
                    </a:lnTo>
                    <a:lnTo>
                      <a:pt x="147204" y="317193"/>
                    </a:lnTo>
                    <a:lnTo>
                      <a:pt x="137053" y="314655"/>
                    </a:lnTo>
                    <a:lnTo>
                      <a:pt x="129440" y="312118"/>
                    </a:lnTo>
                    <a:lnTo>
                      <a:pt x="124365" y="309580"/>
                    </a:lnTo>
                    <a:lnTo>
                      <a:pt x="116752" y="307042"/>
                    </a:lnTo>
                    <a:lnTo>
                      <a:pt x="101526" y="304505"/>
                    </a:lnTo>
                    <a:lnTo>
                      <a:pt x="96451" y="301967"/>
                    </a:lnTo>
                    <a:lnTo>
                      <a:pt x="91376" y="294354"/>
                    </a:lnTo>
                    <a:lnTo>
                      <a:pt x="86301" y="289279"/>
                    </a:lnTo>
                    <a:lnTo>
                      <a:pt x="76150" y="286741"/>
                    </a:lnTo>
                    <a:lnTo>
                      <a:pt x="71075" y="281666"/>
                    </a:lnTo>
                    <a:lnTo>
                      <a:pt x="68537" y="276591"/>
                    </a:lnTo>
                    <a:lnTo>
                      <a:pt x="68537" y="271516"/>
                    </a:lnTo>
                    <a:lnTo>
                      <a:pt x="65999" y="268978"/>
                    </a:lnTo>
                    <a:lnTo>
                      <a:pt x="60924" y="263903"/>
                    </a:lnTo>
                    <a:lnTo>
                      <a:pt x="58387" y="258828"/>
                    </a:lnTo>
                    <a:lnTo>
                      <a:pt x="58387" y="251215"/>
                    </a:lnTo>
                    <a:lnTo>
                      <a:pt x="60924" y="243602"/>
                    </a:lnTo>
                    <a:lnTo>
                      <a:pt x="65999" y="238527"/>
                    </a:lnTo>
                    <a:lnTo>
                      <a:pt x="68537" y="233451"/>
                    </a:lnTo>
                    <a:lnTo>
                      <a:pt x="73613" y="228376"/>
                    </a:lnTo>
                    <a:lnTo>
                      <a:pt x="73613" y="220763"/>
                    </a:lnTo>
                    <a:lnTo>
                      <a:pt x="71075" y="215688"/>
                    </a:lnTo>
                    <a:lnTo>
                      <a:pt x="68537" y="213150"/>
                    </a:lnTo>
                    <a:lnTo>
                      <a:pt x="63462" y="210613"/>
                    </a:lnTo>
                    <a:lnTo>
                      <a:pt x="60924" y="208075"/>
                    </a:lnTo>
                    <a:lnTo>
                      <a:pt x="60924" y="208075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6A310D5-6791-2839-D7B5-BC4E0C2B584E}"/>
                  </a:ext>
                </a:extLst>
              </p:cNvPr>
              <p:cNvSpPr/>
              <p:nvPr/>
            </p:nvSpPr>
            <p:spPr>
              <a:xfrm>
                <a:off x="7049439" y="1538147"/>
                <a:ext cx="530300" cy="710483"/>
              </a:xfrm>
              <a:custGeom>
                <a:avLst/>
                <a:gdLst>
                  <a:gd name="connsiteX0" fmla="*/ 195355 w 530300"/>
                  <a:gd name="connsiteY0" fmla="*/ 408526 h 710483"/>
                  <a:gd name="connsiteX1" fmla="*/ 197893 w 530300"/>
                  <a:gd name="connsiteY1" fmla="*/ 400914 h 710483"/>
                  <a:gd name="connsiteX2" fmla="*/ 197893 w 530300"/>
                  <a:gd name="connsiteY2" fmla="*/ 317193 h 710483"/>
                  <a:gd name="connsiteX3" fmla="*/ 195355 w 530300"/>
                  <a:gd name="connsiteY3" fmla="*/ 312118 h 710483"/>
                  <a:gd name="connsiteX4" fmla="*/ 192818 w 530300"/>
                  <a:gd name="connsiteY4" fmla="*/ 309580 h 710483"/>
                  <a:gd name="connsiteX5" fmla="*/ 192818 w 530300"/>
                  <a:gd name="connsiteY5" fmla="*/ 307042 h 710483"/>
                  <a:gd name="connsiteX6" fmla="*/ 190280 w 530300"/>
                  <a:gd name="connsiteY6" fmla="*/ 307042 h 710483"/>
                  <a:gd name="connsiteX7" fmla="*/ 190280 w 530300"/>
                  <a:gd name="connsiteY7" fmla="*/ 304505 h 710483"/>
                  <a:gd name="connsiteX8" fmla="*/ 182667 w 530300"/>
                  <a:gd name="connsiteY8" fmla="*/ 294354 h 710483"/>
                  <a:gd name="connsiteX9" fmla="*/ 180130 w 530300"/>
                  <a:gd name="connsiteY9" fmla="*/ 289279 h 710483"/>
                  <a:gd name="connsiteX10" fmla="*/ 175054 w 530300"/>
                  <a:gd name="connsiteY10" fmla="*/ 284204 h 710483"/>
                  <a:gd name="connsiteX11" fmla="*/ 172516 w 530300"/>
                  <a:gd name="connsiteY11" fmla="*/ 281666 h 710483"/>
                  <a:gd name="connsiteX12" fmla="*/ 167441 w 530300"/>
                  <a:gd name="connsiteY12" fmla="*/ 276591 h 710483"/>
                  <a:gd name="connsiteX13" fmla="*/ 164904 w 530300"/>
                  <a:gd name="connsiteY13" fmla="*/ 274053 h 710483"/>
                  <a:gd name="connsiteX14" fmla="*/ 159828 w 530300"/>
                  <a:gd name="connsiteY14" fmla="*/ 271516 h 710483"/>
                  <a:gd name="connsiteX15" fmla="*/ 154753 w 530300"/>
                  <a:gd name="connsiteY15" fmla="*/ 271516 h 710483"/>
                  <a:gd name="connsiteX16" fmla="*/ 147140 w 530300"/>
                  <a:gd name="connsiteY16" fmla="*/ 268978 h 710483"/>
                  <a:gd name="connsiteX17" fmla="*/ 144602 w 530300"/>
                  <a:gd name="connsiteY17" fmla="*/ 268978 h 710483"/>
                  <a:gd name="connsiteX18" fmla="*/ 142065 w 530300"/>
                  <a:gd name="connsiteY18" fmla="*/ 266440 h 710483"/>
                  <a:gd name="connsiteX19" fmla="*/ 139527 w 530300"/>
                  <a:gd name="connsiteY19" fmla="*/ 263903 h 710483"/>
                  <a:gd name="connsiteX20" fmla="*/ 136990 w 530300"/>
                  <a:gd name="connsiteY20" fmla="*/ 261365 h 710483"/>
                  <a:gd name="connsiteX21" fmla="*/ 134452 w 530300"/>
                  <a:gd name="connsiteY21" fmla="*/ 258828 h 710483"/>
                  <a:gd name="connsiteX22" fmla="*/ 134452 w 530300"/>
                  <a:gd name="connsiteY22" fmla="*/ 253752 h 710483"/>
                  <a:gd name="connsiteX23" fmla="*/ 131914 w 530300"/>
                  <a:gd name="connsiteY23" fmla="*/ 248677 h 710483"/>
                  <a:gd name="connsiteX24" fmla="*/ 131914 w 530300"/>
                  <a:gd name="connsiteY24" fmla="*/ 225849 h 710483"/>
                  <a:gd name="connsiteX25" fmla="*/ 134452 w 530300"/>
                  <a:gd name="connsiteY25" fmla="*/ 220774 h 710483"/>
                  <a:gd name="connsiteX26" fmla="*/ 136990 w 530300"/>
                  <a:gd name="connsiteY26" fmla="*/ 215698 h 710483"/>
                  <a:gd name="connsiteX27" fmla="*/ 139527 w 530300"/>
                  <a:gd name="connsiteY27" fmla="*/ 210623 h 710483"/>
                  <a:gd name="connsiteX28" fmla="*/ 142065 w 530300"/>
                  <a:gd name="connsiteY28" fmla="*/ 205548 h 710483"/>
                  <a:gd name="connsiteX29" fmla="*/ 142065 w 530300"/>
                  <a:gd name="connsiteY29" fmla="*/ 203010 h 710483"/>
                  <a:gd name="connsiteX30" fmla="*/ 147140 w 530300"/>
                  <a:gd name="connsiteY30" fmla="*/ 195397 h 710483"/>
                  <a:gd name="connsiteX31" fmla="*/ 149678 w 530300"/>
                  <a:gd name="connsiteY31" fmla="*/ 187784 h 710483"/>
                  <a:gd name="connsiteX32" fmla="*/ 152216 w 530300"/>
                  <a:gd name="connsiteY32" fmla="*/ 182709 h 710483"/>
                  <a:gd name="connsiteX33" fmla="*/ 154753 w 530300"/>
                  <a:gd name="connsiteY33" fmla="*/ 180172 h 710483"/>
                  <a:gd name="connsiteX34" fmla="*/ 162366 w 530300"/>
                  <a:gd name="connsiteY34" fmla="*/ 172559 h 710483"/>
                  <a:gd name="connsiteX35" fmla="*/ 164904 w 530300"/>
                  <a:gd name="connsiteY35" fmla="*/ 170021 h 710483"/>
                  <a:gd name="connsiteX36" fmla="*/ 164904 w 530300"/>
                  <a:gd name="connsiteY36" fmla="*/ 167483 h 710483"/>
                  <a:gd name="connsiteX37" fmla="*/ 169979 w 530300"/>
                  <a:gd name="connsiteY37" fmla="*/ 167483 h 710483"/>
                  <a:gd name="connsiteX38" fmla="*/ 169979 w 530300"/>
                  <a:gd name="connsiteY38" fmla="*/ 170021 h 710483"/>
                  <a:gd name="connsiteX39" fmla="*/ 172516 w 530300"/>
                  <a:gd name="connsiteY39" fmla="*/ 172559 h 710483"/>
                  <a:gd name="connsiteX40" fmla="*/ 172516 w 530300"/>
                  <a:gd name="connsiteY40" fmla="*/ 180172 h 710483"/>
                  <a:gd name="connsiteX41" fmla="*/ 175054 w 530300"/>
                  <a:gd name="connsiteY41" fmla="*/ 180172 h 710483"/>
                  <a:gd name="connsiteX42" fmla="*/ 175054 w 530300"/>
                  <a:gd name="connsiteY42" fmla="*/ 187784 h 710483"/>
                  <a:gd name="connsiteX43" fmla="*/ 172516 w 530300"/>
                  <a:gd name="connsiteY43" fmla="*/ 190322 h 710483"/>
                  <a:gd name="connsiteX44" fmla="*/ 187742 w 530300"/>
                  <a:gd name="connsiteY44" fmla="*/ 190322 h 710483"/>
                  <a:gd name="connsiteX45" fmla="*/ 190280 w 530300"/>
                  <a:gd name="connsiteY45" fmla="*/ 187784 h 710483"/>
                  <a:gd name="connsiteX46" fmla="*/ 195355 w 530300"/>
                  <a:gd name="connsiteY46" fmla="*/ 187784 h 710483"/>
                  <a:gd name="connsiteX47" fmla="*/ 200430 w 530300"/>
                  <a:gd name="connsiteY47" fmla="*/ 185247 h 710483"/>
                  <a:gd name="connsiteX48" fmla="*/ 205506 w 530300"/>
                  <a:gd name="connsiteY48" fmla="*/ 182709 h 710483"/>
                  <a:gd name="connsiteX49" fmla="*/ 208043 w 530300"/>
                  <a:gd name="connsiteY49" fmla="*/ 180172 h 710483"/>
                  <a:gd name="connsiteX50" fmla="*/ 210581 w 530300"/>
                  <a:gd name="connsiteY50" fmla="*/ 177634 h 710483"/>
                  <a:gd name="connsiteX51" fmla="*/ 233409 w 530300"/>
                  <a:gd name="connsiteY51" fmla="*/ 177634 h 710483"/>
                  <a:gd name="connsiteX52" fmla="*/ 238484 w 530300"/>
                  <a:gd name="connsiteY52" fmla="*/ 175096 h 710483"/>
                  <a:gd name="connsiteX53" fmla="*/ 261323 w 530300"/>
                  <a:gd name="connsiteY53" fmla="*/ 175096 h 710483"/>
                  <a:gd name="connsiteX54" fmla="*/ 261323 w 530300"/>
                  <a:gd name="connsiteY54" fmla="*/ 172559 h 710483"/>
                  <a:gd name="connsiteX55" fmla="*/ 263861 w 530300"/>
                  <a:gd name="connsiteY55" fmla="*/ 170021 h 710483"/>
                  <a:gd name="connsiteX56" fmla="*/ 266398 w 530300"/>
                  <a:gd name="connsiteY56" fmla="*/ 164946 h 710483"/>
                  <a:gd name="connsiteX57" fmla="*/ 268936 w 530300"/>
                  <a:gd name="connsiteY57" fmla="*/ 162408 h 710483"/>
                  <a:gd name="connsiteX58" fmla="*/ 276549 w 530300"/>
                  <a:gd name="connsiteY58" fmla="*/ 159871 h 710483"/>
                  <a:gd name="connsiteX59" fmla="*/ 279086 w 530300"/>
                  <a:gd name="connsiteY59" fmla="*/ 159871 h 710483"/>
                  <a:gd name="connsiteX60" fmla="*/ 279086 w 530300"/>
                  <a:gd name="connsiteY60" fmla="*/ 157333 h 710483"/>
                  <a:gd name="connsiteX61" fmla="*/ 281624 w 530300"/>
                  <a:gd name="connsiteY61" fmla="*/ 157333 h 710483"/>
                  <a:gd name="connsiteX62" fmla="*/ 284162 w 530300"/>
                  <a:gd name="connsiteY62" fmla="*/ 152258 h 710483"/>
                  <a:gd name="connsiteX63" fmla="*/ 286699 w 530300"/>
                  <a:gd name="connsiteY63" fmla="*/ 149720 h 710483"/>
                  <a:gd name="connsiteX64" fmla="*/ 289237 w 530300"/>
                  <a:gd name="connsiteY64" fmla="*/ 147182 h 710483"/>
                  <a:gd name="connsiteX65" fmla="*/ 294312 w 530300"/>
                  <a:gd name="connsiteY65" fmla="*/ 147182 h 710483"/>
                  <a:gd name="connsiteX66" fmla="*/ 296850 w 530300"/>
                  <a:gd name="connsiteY66" fmla="*/ 149720 h 710483"/>
                  <a:gd name="connsiteX67" fmla="*/ 301925 w 530300"/>
                  <a:gd name="connsiteY67" fmla="*/ 152258 h 710483"/>
                  <a:gd name="connsiteX68" fmla="*/ 301925 w 530300"/>
                  <a:gd name="connsiteY68" fmla="*/ 154795 h 710483"/>
                  <a:gd name="connsiteX69" fmla="*/ 304463 w 530300"/>
                  <a:gd name="connsiteY69" fmla="*/ 154795 h 710483"/>
                  <a:gd name="connsiteX70" fmla="*/ 317151 w 530300"/>
                  <a:gd name="connsiteY70" fmla="*/ 157333 h 710483"/>
                  <a:gd name="connsiteX71" fmla="*/ 327301 w 530300"/>
                  <a:gd name="connsiteY71" fmla="*/ 157333 h 710483"/>
                  <a:gd name="connsiteX72" fmla="*/ 332377 w 530300"/>
                  <a:gd name="connsiteY72" fmla="*/ 154795 h 710483"/>
                  <a:gd name="connsiteX73" fmla="*/ 362817 w 530300"/>
                  <a:gd name="connsiteY73" fmla="*/ 154795 h 710483"/>
                  <a:gd name="connsiteX74" fmla="*/ 362817 w 530300"/>
                  <a:gd name="connsiteY74" fmla="*/ 152258 h 710483"/>
                  <a:gd name="connsiteX75" fmla="*/ 365355 w 530300"/>
                  <a:gd name="connsiteY75" fmla="*/ 152258 h 710483"/>
                  <a:gd name="connsiteX76" fmla="*/ 365355 w 530300"/>
                  <a:gd name="connsiteY76" fmla="*/ 147182 h 710483"/>
                  <a:gd name="connsiteX77" fmla="*/ 367893 w 530300"/>
                  <a:gd name="connsiteY77" fmla="*/ 147182 h 710483"/>
                  <a:gd name="connsiteX78" fmla="*/ 367893 w 530300"/>
                  <a:gd name="connsiteY78" fmla="*/ 137032 h 710483"/>
                  <a:gd name="connsiteX79" fmla="*/ 370430 w 530300"/>
                  <a:gd name="connsiteY79" fmla="*/ 131957 h 710483"/>
                  <a:gd name="connsiteX80" fmla="*/ 370430 w 530300"/>
                  <a:gd name="connsiteY80" fmla="*/ 129419 h 710483"/>
                  <a:gd name="connsiteX81" fmla="*/ 372968 w 530300"/>
                  <a:gd name="connsiteY81" fmla="*/ 124344 h 710483"/>
                  <a:gd name="connsiteX82" fmla="*/ 372968 w 530300"/>
                  <a:gd name="connsiteY82" fmla="*/ 121806 h 710483"/>
                  <a:gd name="connsiteX83" fmla="*/ 375505 w 530300"/>
                  <a:gd name="connsiteY83" fmla="*/ 116731 h 710483"/>
                  <a:gd name="connsiteX84" fmla="*/ 375505 w 530300"/>
                  <a:gd name="connsiteY84" fmla="*/ 114193 h 710483"/>
                  <a:gd name="connsiteX85" fmla="*/ 380581 w 530300"/>
                  <a:gd name="connsiteY85" fmla="*/ 106580 h 710483"/>
                  <a:gd name="connsiteX86" fmla="*/ 385656 w 530300"/>
                  <a:gd name="connsiteY86" fmla="*/ 98968 h 710483"/>
                  <a:gd name="connsiteX87" fmla="*/ 390731 w 530300"/>
                  <a:gd name="connsiteY87" fmla="*/ 91355 h 710483"/>
                  <a:gd name="connsiteX88" fmla="*/ 395807 w 530300"/>
                  <a:gd name="connsiteY88" fmla="*/ 86279 h 710483"/>
                  <a:gd name="connsiteX89" fmla="*/ 398344 w 530300"/>
                  <a:gd name="connsiteY89" fmla="*/ 81204 h 710483"/>
                  <a:gd name="connsiteX90" fmla="*/ 405957 w 530300"/>
                  <a:gd name="connsiteY90" fmla="*/ 71054 h 710483"/>
                  <a:gd name="connsiteX91" fmla="*/ 413570 w 530300"/>
                  <a:gd name="connsiteY91" fmla="*/ 60903 h 710483"/>
                  <a:gd name="connsiteX92" fmla="*/ 416108 w 530300"/>
                  <a:gd name="connsiteY92" fmla="*/ 58365 h 710483"/>
                  <a:gd name="connsiteX93" fmla="*/ 421183 w 530300"/>
                  <a:gd name="connsiteY93" fmla="*/ 50753 h 710483"/>
                  <a:gd name="connsiteX94" fmla="*/ 428796 w 530300"/>
                  <a:gd name="connsiteY94" fmla="*/ 38064 h 710483"/>
                  <a:gd name="connsiteX95" fmla="*/ 431333 w 530300"/>
                  <a:gd name="connsiteY95" fmla="*/ 32989 h 710483"/>
                  <a:gd name="connsiteX96" fmla="*/ 431333 w 530300"/>
                  <a:gd name="connsiteY96" fmla="*/ 30452 h 710483"/>
                  <a:gd name="connsiteX97" fmla="*/ 433871 w 530300"/>
                  <a:gd name="connsiteY97" fmla="*/ 30452 h 710483"/>
                  <a:gd name="connsiteX98" fmla="*/ 438946 w 530300"/>
                  <a:gd name="connsiteY98" fmla="*/ 27914 h 710483"/>
                  <a:gd name="connsiteX99" fmla="*/ 444022 w 530300"/>
                  <a:gd name="connsiteY99" fmla="*/ 25376 h 710483"/>
                  <a:gd name="connsiteX100" fmla="*/ 449097 w 530300"/>
                  <a:gd name="connsiteY100" fmla="*/ 22839 h 710483"/>
                  <a:gd name="connsiteX101" fmla="*/ 451634 w 530300"/>
                  <a:gd name="connsiteY101" fmla="*/ 17763 h 710483"/>
                  <a:gd name="connsiteX102" fmla="*/ 454172 w 530300"/>
                  <a:gd name="connsiteY102" fmla="*/ 12688 h 710483"/>
                  <a:gd name="connsiteX103" fmla="*/ 456710 w 530300"/>
                  <a:gd name="connsiteY103" fmla="*/ 10151 h 710483"/>
                  <a:gd name="connsiteX104" fmla="*/ 456710 w 530300"/>
                  <a:gd name="connsiteY104" fmla="*/ 5075 h 710483"/>
                  <a:gd name="connsiteX105" fmla="*/ 459247 w 530300"/>
                  <a:gd name="connsiteY105" fmla="*/ 0 h 710483"/>
                  <a:gd name="connsiteX106" fmla="*/ 459247 w 530300"/>
                  <a:gd name="connsiteY106" fmla="*/ 12688 h 710483"/>
                  <a:gd name="connsiteX107" fmla="*/ 464323 w 530300"/>
                  <a:gd name="connsiteY107" fmla="*/ 17763 h 710483"/>
                  <a:gd name="connsiteX108" fmla="*/ 466860 w 530300"/>
                  <a:gd name="connsiteY108" fmla="*/ 22839 h 710483"/>
                  <a:gd name="connsiteX109" fmla="*/ 469398 w 530300"/>
                  <a:gd name="connsiteY109" fmla="*/ 27914 h 710483"/>
                  <a:gd name="connsiteX110" fmla="*/ 471936 w 530300"/>
                  <a:gd name="connsiteY110" fmla="*/ 30452 h 710483"/>
                  <a:gd name="connsiteX111" fmla="*/ 474473 w 530300"/>
                  <a:gd name="connsiteY111" fmla="*/ 35527 h 710483"/>
                  <a:gd name="connsiteX112" fmla="*/ 477011 w 530300"/>
                  <a:gd name="connsiteY112" fmla="*/ 43140 h 710483"/>
                  <a:gd name="connsiteX113" fmla="*/ 484624 w 530300"/>
                  <a:gd name="connsiteY113" fmla="*/ 50753 h 710483"/>
                  <a:gd name="connsiteX114" fmla="*/ 487161 w 530300"/>
                  <a:gd name="connsiteY114" fmla="*/ 55828 h 710483"/>
                  <a:gd name="connsiteX115" fmla="*/ 489699 w 530300"/>
                  <a:gd name="connsiteY115" fmla="*/ 60903 h 710483"/>
                  <a:gd name="connsiteX116" fmla="*/ 494774 w 530300"/>
                  <a:gd name="connsiteY116" fmla="*/ 65978 h 710483"/>
                  <a:gd name="connsiteX117" fmla="*/ 499850 w 530300"/>
                  <a:gd name="connsiteY117" fmla="*/ 71054 h 710483"/>
                  <a:gd name="connsiteX118" fmla="*/ 499850 w 530300"/>
                  <a:gd name="connsiteY118" fmla="*/ 73591 h 710483"/>
                  <a:gd name="connsiteX119" fmla="*/ 502387 w 530300"/>
                  <a:gd name="connsiteY119" fmla="*/ 76129 h 710483"/>
                  <a:gd name="connsiteX120" fmla="*/ 502387 w 530300"/>
                  <a:gd name="connsiteY120" fmla="*/ 81204 h 710483"/>
                  <a:gd name="connsiteX121" fmla="*/ 504925 w 530300"/>
                  <a:gd name="connsiteY121" fmla="*/ 83742 h 710483"/>
                  <a:gd name="connsiteX122" fmla="*/ 504925 w 530300"/>
                  <a:gd name="connsiteY122" fmla="*/ 88817 h 710483"/>
                  <a:gd name="connsiteX123" fmla="*/ 507462 w 530300"/>
                  <a:gd name="connsiteY123" fmla="*/ 93892 h 710483"/>
                  <a:gd name="connsiteX124" fmla="*/ 507462 w 530300"/>
                  <a:gd name="connsiteY124" fmla="*/ 114183 h 710483"/>
                  <a:gd name="connsiteX125" fmla="*/ 504925 w 530300"/>
                  <a:gd name="connsiteY125" fmla="*/ 124333 h 710483"/>
                  <a:gd name="connsiteX126" fmla="*/ 507462 w 530300"/>
                  <a:gd name="connsiteY126" fmla="*/ 129409 h 710483"/>
                  <a:gd name="connsiteX127" fmla="*/ 507462 w 530300"/>
                  <a:gd name="connsiteY127" fmla="*/ 180150 h 710483"/>
                  <a:gd name="connsiteX128" fmla="*/ 510000 w 530300"/>
                  <a:gd name="connsiteY128" fmla="*/ 185226 h 710483"/>
                  <a:gd name="connsiteX129" fmla="*/ 510000 w 530300"/>
                  <a:gd name="connsiteY129" fmla="*/ 187763 h 710483"/>
                  <a:gd name="connsiteX130" fmla="*/ 517613 w 530300"/>
                  <a:gd name="connsiteY130" fmla="*/ 197914 h 710483"/>
                  <a:gd name="connsiteX131" fmla="*/ 517613 w 530300"/>
                  <a:gd name="connsiteY131" fmla="*/ 210602 h 710483"/>
                  <a:gd name="connsiteX132" fmla="*/ 515075 w 530300"/>
                  <a:gd name="connsiteY132" fmla="*/ 213140 h 710483"/>
                  <a:gd name="connsiteX133" fmla="*/ 512538 w 530300"/>
                  <a:gd name="connsiteY133" fmla="*/ 215677 h 710483"/>
                  <a:gd name="connsiteX134" fmla="*/ 510000 w 530300"/>
                  <a:gd name="connsiteY134" fmla="*/ 218215 h 710483"/>
                  <a:gd name="connsiteX135" fmla="*/ 507462 w 530300"/>
                  <a:gd name="connsiteY135" fmla="*/ 223290 h 710483"/>
                  <a:gd name="connsiteX136" fmla="*/ 510000 w 530300"/>
                  <a:gd name="connsiteY136" fmla="*/ 228365 h 710483"/>
                  <a:gd name="connsiteX137" fmla="*/ 510000 w 530300"/>
                  <a:gd name="connsiteY137" fmla="*/ 238516 h 710483"/>
                  <a:gd name="connsiteX138" fmla="*/ 512538 w 530300"/>
                  <a:gd name="connsiteY138" fmla="*/ 241054 h 710483"/>
                  <a:gd name="connsiteX139" fmla="*/ 515075 w 530300"/>
                  <a:gd name="connsiteY139" fmla="*/ 243591 h 710483"/>
                  <a:gd name="connsiteX140" fmla="*/ 515075 w 530300"/>
                  <a:gd name="connsiteY140" fmla="*/ 246129 h 710483"/>
                  <a:gd name="connsiteX141" fmla="*/ 517613 w 530300"/>
                  <a:gd name="connsiteY141" fmla="*/ 248666 h 710483"/>
                  <a:gd name="connsiteX142" fmla="*/ 517613 w 530300"/>
                  <a:gd name="connsiteY142" fmla="*/ 258817 h 710483"/>
                  <a:gd name="connsiteX143" fmla="*/ 520150 w 530300"/>
                  <a:gd name="connsiteY143" fmla="*/ 261355 h 710483"/>
                  <a:gd name="connsiteX144" fmla="*/ 520150 w 530300"/>
                  <a:gd name="connsiteY144" fmla="*/ 263892 h 710483"/>
                  <a:gd name="connsiteX145" fmla="*/ 525226 w 530300"/>
                  <a:gd name="connsiteY145" fmla="*/ 268967 h 710483"/>
                  <a:gd name="connsiteX146" fmla="*/ 522688 w 530300"/>
                  <a:gd name="connsiteY146" fmla="*/ 271505 h 710483"/>
                  <a:gd name="connsiteX147" fmla="*/ 522688 w 530300"/>
                  <a:gd name="connsiteY147" fmla="*/ 286731 h 710483"/>
                  <a:gd name="connsiteX148" fmla="*/ 525226 w 530300"/>
                  <a:gd name="connsiteY148" fmla="*/ 289269 h 710483"/>
                  <a:gd name="connsiteX149" fmla="*/ 525226 w 530300"/>
                  <a:gd name="connsiteY149" fmla="*/ 299419 h 710483"/>
                  <a:gd name="connsiteX150" fmla="*/ 522688 w 530300"/>
                  <a:gd name="connsiteY150" fmla="*/ 301957 h 710483"/>
                  <a:gd name="connsiteX151" fmla="*/ 525226 w 530300"/>
                  <a:gd name="connsiteY151" fmla="*/ 304494 h 710483"/>
                  <a:gd name="connsiteX152" fmla="*/ 527763 w 530300"/>
                  <a:gd name="connsiteY152" fmla="*/ 307032 h 710483"/>
                  <a:gd name="connsiteX153" fmla="*/ 530301 w 530300"/>
                  <a:gd name="connsiteY153" fmla="*/ 312107 h 710483"/>
                  <a:gd name="connsiteX154" fmla="*/ 530301 w 530300"/>
                  <a:gd name="connsiteY154" fmla="*/ 340010 h 710483"/>
                  <a:gd name="connsiteX155" fmla="*/ 527763 w 530300"/>
                  <a:gd name="connsiteY155" fmla="*/ 345086 h 710483"/>
                  <a:gd name="connsiteX156" fmla="*/ 527763 w 530300"/>
                  <a:gd name="connsiteY156" fmla="*/ 347623 h 710483"/>
                  <a:gd name="connsiteX157" fmla="*/ 525226 w 530300"/>
                  <a:gd name="connsiteY157" fmla="*/ 352699 h 710483"/>
                  <a:gd name="connsiteX158" fmla="*/ 525226 w 530300"/>
                  <a:gd name="connsiteY158" fmla="*/ 378064 h 710483"/>
                  <a:gd name="connsiteX159" fmla="*/ 522688 w 530300"/>
                  <a:gd name="connsiteY159" fmla="*/ 380602 h 710483"/>
                  <a:gd name="connsiteX160" fmla="*/ 522688 w 530300"/>
                  <a:gd name="connsiteY160" fmla="*/ 385677 h 710483"/>
                  <a:gd name="connsiteX161" fmla="*/ 520150 w 530300"/>
                  <a:gd name="connsiteY161" fmla="*/ 388215 h 710483"/>
                  <a:gd name="connsiteX162" fmla="*/ 520150 w 530300"/>
                  <a:gd name="connsiteY162" fmla="*/ 390753 h 710483"/>
                  <a:gd name="connsiteX163" fmla="*/ 517613 w 530300"/>
                  <a:gd name="connsiteY163" fmla="*/ 393290 h 710483"/>
                  <a:gd name="connsiteX164" fmla="*/ 515075 w 530300"/>
                  <a:gd name="connsiteY164" fmla="*/ 393290 h 710483"/>
                  <a:gd name="connsiteX165" fmla="*/ 515075 w 530300"/>
                  <a:gd name="connsiteY165" fmla="*/ 408516 h 710483"/>
                  <a:gd name="connsiteX166" fmla="*/ 517613 w 530300"/>
                  <a:gd name="connsiteY166" fmla="*/ 408516 h 710483"/>
                  <a:gd name="connsiteX167" fmla="*/ 517613 w 530300"/>
                  <a:gd name="connsiteY167" fmla="*/ 433882 h 710483"/>
                  <a:gd name="connsiteX168" fmla="*/ 515075 w 530300"/>
                  <a:gd name="connsiteY168" fmla="*/ 438957 h 710483"/>
                  <a:gd name="connsiteX169" fmla="*/ 515075 w 530300"/>
                  <a:gd name="connsiteY169" fmla="*/ 446570 h 710483"/>
                  <a:gd name="connsiteX170" fmla="*/ 510000 w 530300"/>
                  <a:gd name="connsiteY170" fmla="*/ 446570 h 710483"/>
                  <a:gd name="connsiteX171" fmla="*/ 510000 w 530300"/>
                  <a:gd name="connsiteY171" fmla="*/ 454183 h 710483"/>
                  <a:gd name="connsiteX172" fmla="*/ 507462 w 530300"/>
                  <a:gd name="connsiteY172" fmla="*/ 456720 h 710483"/>
                  <a:gd name="connsiteX173" fmla="*/ 504925 w 530300"/>
                  <a:gd name="connsiteY173" fmla="*/ 459258 h 710483"/>
                  <a:gd name="connsiteX174" fmla="*/ 499850 w 530300"/>
                  <a:gd name="connsiteY174" fmla="*/ 461796 h 710483"/>
                  <a:gd name="connsiteX175" fmla="*/ 492236 w 530300"/>
                  <a:gd name="connsiteY175" fmla="*/ 464333 h 710483"/>
                  <a:gd name="connsiteX176" fmla="*/ 489699 w 530300"/>
                  <a:gd name="connsiteY176" fmla="*/ 466871 h 710483"/>
                  <a:gd name="connsiteX177" fmla="*/ 484624 w 530300"/>
                  <a:gd name="connsiteY177" fmla="*/ 469408 h 710483"/>
                  <a:gd name="connsiteX178" fmla="*/ 471936 w 530300"/>
                  <a:gd name="connsiteY178" fmla="*/ 469408 h 710483"/>
                  <a:gd name="connsiteX179" fmla="*/ 461785 w 530300"/>
                  <a:gd name="connsiteY179" fmla="*/ 474484 h 710483"/>
                  <a:gd name="connsiteX180" fmla="*/ 403441 w 530300"/>
                  <a:gd name="connsiteY180" fmla="*/ 474484 h 710483"/>
                  <a:gd name="connsiteX181" fmla="*/ 393290 w 530300"/>
                  <a:gd name="connsiteY181" fmla="*/ 477021 h 710483"/>
                  <a:gd name="connsiteX182" fmla="*/ 390753 w 530300"/>
                  <a:gd name="connsiteY182" fmla="*/ 477021 h 710483"/>
                  <a:gd name="connsiteX183" fmla="*/ 383140 w 530300"/>
                  <a:gd name="connsiteY183" fmla="*/ 479559 h 710483"/>
                  <a:gd name="connsiteX184" fmla="*/ 357774 w 530300"/>
                  <a:gd name="connsiteY184" fmla="*/ 479559 h 710483"/>
                  <a:gd name="connsiteX185" fmla="*/ 352699 w 530300"/>
                  <a:gd name="connsiteY185" fmla="*/ 477021 h 710483"/>
                  <a:gd name="connsiteX186" fmla="*/ 317183 w 530300"/>
                  <a:gd name="connsiteY186" fmla="*/ 477021 h 710483"/>
                  <a:gd name="connsiteX187" fmla="*/ 301957 w 530300"/>
                  <a:gd name="connsiteY187" fmla="*/ 479559 h 710483"/>
                  <a:gd name="connsiteX188" fmla="*/ 251215 w 530300"/>
                  <a:gd name="connsiteY188" fmla="*/ 479559 h 710483"/>
                  <a:gd name="connsiteX189" fmla="*/ 248677 w 530300"/>
                  <a:gd name="connsiteY189" fmla="*/ 482096 h 710483"/>
                  <a:gd name="connsiteX190" fmla="*/ 246139 w 530300"/>
                  <a:gd name="connsiteY190" fmla="*/ 484634 h 710483"/>
                  <a:gd name="connsiteX191" fmla="*/ 248677 w 530300"/>
                  <a:gd name="connsiteY191" fmla="*/ 487172 h 710483"/>
                  <a:gd name="connsiteX192" fmla="*/ 251215 w 530300"/>
                  <a:gd name="connsiteY192" fmla="*/ 489709 h 710483"/>
                  <a:gd name="connsiteX193" fmla="*/ 251215 w 530300"/>
                  <a:gd name="connsiteY193" fmla="*/ 492247 h 710483"/>
                  <a:gd name="connsiteX194" fmla="*/ 248677 w 530300"/>
                  <a:gd name="connsiteY194" fmla="*/ 497322 h 710483"/>
                  <a:gd name="connsiteX195" fmla="*/ 251215 w 530300"/>
                  <a:gd name="connsiteY195" fmla="*/ 502398 h 710483"/>
                  <a:gd name="connsiteX196" fmla="*/ 253753 w 530300"/>
                  <a:gd name="connsiteY196" fmla="*/ 507473 h 710483"/>
                  <a:gd name="connsiteX197" fmla="*/ 253753 w 530300"/>
                  <a:gd name="connsiteY197" fmla="*/ 510010 h 710483"/>
                  <a:gd name="connsiteX198" fmla="*/ 256290 w 530300"/>
                  <a:gd name="connsiteY198" fmla="*/ 512548 h 710483"/>
                  <a:gd name="connsiteX199" fmla="*/ 258827 w 530300"/>
                  <a:gd name="connsiteY199" fmla="*/ 515086 h 710483"/>
                  <a:gd name="connsiteX200" fmla="*/ 261365 w 530300"/>
                  <a:gd name="connsiteY200" fmla="*/ 520161 h 710483"/>
                  <a:gd name="connsiteX201" fmla="*/ 258827 w 530300"/>
                  <a:gd name="connsiteY201" fmla="*/ 530311 h 710483"/>
                  <a:gd name="connsiteX202" fmla="*/ 261365 w 530300"/>
                  <a:gd name="connsiteY202" fmla="*/ 532849 h 710483"/>
                  <a:gd name="connsiteX203" fmla="*/ 258827 w 530300"/>
                  <a:gd name="connsiteY203" fmla="*/ 537924 h 710483"/>
                  <a:gd name="connsiteX204" fmla="*/ 256290 w 530300"/>
                  <a:gd name="connsiteY204" fmla="*/ 540462 h 710483"/>
                  <a:gd name="connsiteX205" fmla="*/ 256290 w 530300"/>
                  <a:gd name="connsiteY205" fmla="*/ 545537 h 710483"/>
                  <a:gd name="connsiteX206" fmla="*/ 253753 w 530300"/>
                  <a:gd name="connsiteY206" fmla="*/ 548075 h 710483"/>
                  <a:gd name="connsiteX207" fmla="*/ 253753 w 530300"/>
                  <a:gd name="connsiteY207" fmla="*/ 555688 h 710483"/>
                  <a:gd name="connsiteX208" fmla="*/ 251215 w 530300"/>
                  <a:gd name="connsiteY208" fmla="*/ 558225 h 710483"/>
                  <a:gd name="connsiteX209" fmla="*/ 246139 w 530300"/>
                  <a:gd name="connsiteY209" fmla="*/ 563301 h 710483"/>
                  <a:gd name="connsiteX210" fmla="*/ 243602 w 530300"/>
                  <a:gd name="connsiteY210" fmla="*/ 568376 h 710483"/>
                  <a:gd name="connsiteX211" fmla="*/ 241064 w 530300"/>
                  <a:gd name="connsiteY211" fmla="*/ 568376 h 710483"/>
                  <a:gd name="connsiteX212" fmla="*/ 246139 w 530300"/>
                  <a:gd name="connsiteY212" fmla="*/ 578526 h 710483"/>
                  <a:gd name="connsiteX213" fmla="*/ 246139 w 530300"/>
                  <a:gd name="connsiteY213" fmla="*/ 581064 h 710483"/>
                  <a:gd name="connsiteX214" fmla="*/ 248677 w 530300"/>
                  <a:gd name="connsiteY214" fmla="*/ 586139 h 710483"/>
                  <a:gd name="connsiteX215" fmla="*/ 251215 w 530300"/>
                  <a:gd name="connsiteY215" fmla="*/ 591215 h 710483"/>
                  <a:gd name="connsiteX216" fmla="*/ 251215 w 530300"/>
                  <a:gd name="connsiteY216" fmla="*/ 596290 h 710483"/>
                  <a:gd name="connsiteX217" fmla="*/ 246139 w 530300"/>
                  <a:gd name="connsiteY217" fmla="*/ 601365 h 710483"/>
                  <a:gd name="connsiteX218" fmla="*/ 243602 w 530300"/>
                  <a:gd name="connsiteY218" fmla="*/ 603903 h 710483"/>
                  <a:gd name="connsiteX219" fmla="*/ 243602 w 530300"/>
                  <a:gd name="connsiteY219" fmla="*/ 611516 h 710483"/>
                  <a:gd name="connsiteX220" fmla="*/ 246139 w 530300"/>
                  <a:gd name="connsiteY220" fmla="*/ 616591 h 710483"/>
                  <a:gd name="connsiteX221" fmla="*/ 241064 w 530300"/>
                  <a:gd name="connsiteY221" fmla="*/ 619128 h 710483"/>
                  <a:gd name="connsiteX222" fmla="*/ 238527 w 530300"/>
                  <a:gd name="connsiteY222" fmla="*/ 624204 h 710483"/>
                  <a:gd name="connsiteX223" fmla="*/ 235989 w 530300"/>
                  <a:gd name="connsiteY223" fmla="*/ 631817 h 710483"/>
                  <a:gd name="connsiteX224" fmla="*/ 235989 w 530300"/>
                  <a:gd name="connsiteY224" fmla="*/ 634354 h 710483"/>
                  <a:gd name="connsiteX225" fmla="*/ 230914 w 530300"/>
                  <a:gd name="connsiteY225" fmla="*/ 639429 h 710483"/>
                  <a:gd name="connsiteX226" fmla="*/ 225839 w 530300"/>
                  <a:gd name="connsiteY226" fmla="*/ 641967 h 710483"/>
                  <a:gd name="connsiteX227" fmla="*/ 223301 w 530300"/>
                  <a:gd name="connsiteY227" fmla="*/ 641967 h 710483"/>
                  <a:gd name="connsiteX228" fmla="*/ 218225 w 530300"/>
                  <a:gd name="connsiteY228" fmla="*/ 647042 h 710483"/>
                  <a:gd name="connsiteX229" fmla="*/ 215688 w 530300"/>
                  <a:gd name="connsiteY229" fmla="*/ 649580 h 710483"/>
                  <a:gd name="connsiteX230" fmla="*/ 215688 w 530300"/>
                  <a:gd name="connsiteY230" fmla="*/ 652118 h 710483"/>
                  <a:gd name="connsiteX231" fmla="*/ 213150 w 530300"/>
                  <a:gd name="connsiteY231" fmla="*/ 654655 h 710483"/>
                  <a:gd name="connsiteX232" fmla="*/ 213150 w 530300"/>
                  <a:gd name="connsiteY232" fmla="*/ 674956 h 710483"/>
                  <a:gd name="connsiteX233" fmla="*/ 215688 w 530300"/>
                  <a:gd name="connsiteY233" fmla="*/ 680032 h 710483"/>
                  <a:gd name="connsiteX234" fmla="*/ 215688 w 530300"/>
                  <a:gd name="connsiteY234" fmla="*/ 700333 h 710483"/>
                  <a:gd name="connsiteX235" fmla="*/ 213150 w 530300"/>
                  <a:gd name="connsiteY235" fmla="*/ 705408 h 710483"/>
                  <a:gd name="connsiteX236" fmla="*/ 210613 w 530300"/>
                  <a:gd name="connsiteY236" fmla="*/ 707945 h 710483"/>
                  <a:gd name="connsiteX237" fmla="*/ 210613 w 530300"/>
                  <a:gd name="connsiteY237" fmla="*/ 710483 h 710483"/>
                  <a:gd name="connsiteX238" fmla="*/ 210613 w 530300"/>
                  <a:gd name="connsiteY238" fmla="*/ 707945 h 710483"/>
                  <a:gd name="connsiteX239" fmla="*/ 208075 w 530300"/>
                  <a:gd name="connsiteY239" fmla="*/ 707945 h 710483"/>
                  <a:gd name="connsiteX240" fmla="*/ 205537 w 530300"/>
                  <a:gd name="connsiteY240" fmla="*/ 705408 h 710483"/>
                  <a:gd name="connsiteX241" fmla="*/ 200462 w 530300"/>
                  <a:gd name="connsiteY241" fmla="*/ 700333 h 710483"/>
                  <a:gd name="connsiteX242" fmla="*/ 197925 w 530300"/>
                  <a:gd name="connsiteY242" fmla="*/ 697795 h 710483"/>
                  <a:gd name="connsiteX243" fmla="*/ 195387 w 530300"/>
                  <a:gd name="connsiteY243" fmla="*/ 695257 h 710483"/>
                  <a:gd name="connsiteX244" fmla="*/ 195387 w 530300"/>
                  <a:gd name="connsiteY244" fmla="*/ 692720 h 710483"/>
                  <a:gd name="connsiteX245" fmla="*/ 190312 w 530300"/>
                  <a:gd name="connsiteY245" fmla="*/ 685107 h 710483"/>
                  <a:gd name="connsiteX246" fmla="*/ 187774 w 530300"/>
                  <a:gd name="connsiteY246" fmla="*/ 682569 h 710483"/>
                  <a:gd name="connsiteX247" fmla="*/ 182699 w 530300"/>
                  <a:gd name="connsiteY247" fmla="*/ 680032 h 710483"/>
                  <a:gd name="connsiteX248" fmla="*/ 180161 w 530300"/>
                  <a:gd name="connsiteY248" fmla="*/ 674956 h 710483"/>
                  <a:gd name="connsiteX249" fmla="*/ 177624 w 530300"/>
                  <a:gd name="connsiteY249" fmla="*/ 672419 h 710483"/>
                  <a:gd name="connsiteX250" fmla="*/ 164936 w 530300"/>
                  <a:gd name="connsiteY250" fmla="*/ 672419 h 710483"/>
                  <a:gd name="connsiteX251" fmla="*/ 162398 w 530300"/>
                  <a:gd name="connsiteY251" fmla="*/ 669881 h 710483"/>
                  <a:gd name="connsiteX252" fmla="*/ 157322 w 530300"/>
                  <a:gd name="connsiteY252" fmla="*/ 667343 h 710483"/>
                  <a:gd name="connsiteX253" fmla="*/ 154785 w 530300"/>
                  <a:gd name="connsiteY253" fmla="*/ 664806 h 710483"/>
                  <a:gd name="connsiteX254" fmla="*/ 152247 w 530300"/>
                  <a:gd name="connsiteY254" fmla="*/ 662268 h 710483"/>
                  <a:gd name="connsiteX255" fmla="*/ 142096 w 530300"/>
                  <a:gd name="connsiteY255" fmla="*/ 662268 h 710483"/>
                  <a:gd name="connsiteX256" fmla="*/ 131946 w 530300"/>
                  <a:gd name="connsiteY256" fmla="*/ 654655 h 710483"/>
                  <a:gd name="connsiteX257" fmla="*/ 126871 w 530300"/>
                  <a:gd name="connsiteY257" fmla="*/ 649580 h 710483"/>
                  <a:gd name="connsiteX258" fmla="*/ 121796 w 530300"/>
                  <a:gd name="connsiteY258" fmla="*/ 647042 h 710483"/>
                  <a:gd name="connsiteX259" fmla="*/ 119258 w 530300"/>
                  <a:gd name="connsiteY259" fmla="*/ 644505 h 710483"/>
                  <a:gd name="connsiteX260" fmla="*/ 114183 w 530300"/>
                  <a:gd name="connsiteY260" fmla="*/ 641967 h 710483"/>
                  <a:gd name="connsiteX261" fmla="*/ 104032 w 530300"/>
                  <a:gd name="connsiteY261" fmla="*/ 641967 h 710483"/>
                  <a:gd name="connsiteX262" fmla="*/ 101495 w 530300"/>
                  <a:gd name="connsiteY262" fmla="*/ 636892 h 710483"/>
                  <a:gd name="connsiteX263" fmla="*/ 96419 w 530300"/>
                  <a:gd name="connsiteY263" fmla="*/ 636892 h 710483"/>
                  <a:gd name="connsiteX264" fmla="*/ 91344 w 530300"/>
                  <a:gd name="connsiteY264" fmla="*/ 639429 h 710483"/>
                  <a:gd name="connsiteX265" fmla="*/ 86269 w 530300"/>
                  <a:gd name="connsiteY265" fmla="*/ 636892 h 710483"/>
                  <a:gd name="connsiteX266" fmla="*/ 81194 w 530300"/>
                  <a:gd name="connsiteY266" fmla="*/ 631817 h 710483"/>
                  <a:gd name="connsiteX267" fmla="*/ 63441 w 530300"/>
                  <a:gd name="connsiteY267" fmla="*/ 631817 h 710483"/>
                  <a:gd name="connsiteX268" fmla="*/ 58366 w 530300"/>
                  <a:gd name="connsiteY268" fmla="*/ 626741 h 710483"/>
                  <a:gd name="connsiteX269" fmla="*/ 53290 w 530300"/>
                  <a:gd name="connsiteY269" fmla="*/ 624204 h 710483"/>
                  <a:gd name="connsiteX270" fmla="*/ 45677 w 530300"/>
                  <a:gd name="connsiteY270" fmla="*/ 621666 h 710483"/>
                  <a:gd name="connsiteX271" fmla="*/ 40602 w 530300"/>
                  <a:gd name="connsiteY271" fmla="*/ 621666 h 710483"/>
                  <a:gd name="connsiteX272" fmla="*/ 38064 w 530300"/>
                  <a:gd name="connsiteY272" fmla="*/ 619128 h 710483"/>
                  <a:gd name="connsiteX273" fmla="*/ 38064 w 530300"/>
                  <a:gd name="connsiteY273" fmla="*/ 614053 h 710483"/>
                  <a:gd name="connsiteX274" fmla="*/ 40602 w 530300"/>
                  <a:gd name="connsiteY274" fmla="*/ 608978 h 710483"/>
                  <a:gd name="connsiteX275" fmla="*/ 38064 w 530300"/>
                  <a:gd name="connsiteY275" fmla="*/ 606440 h 710483"/>
                  <a:gd name="connsiteX276" fmla="*/ 35527 w 530300"/>
                  <a:gd name="connsiteY276" fmla="*/ 601365 h 710483"/>
                  <a:gd name="connsiteX277" fmla="*/ 35527 w 530300"/>
                  <a:gd name="connsiteY277" fmla="*/ 596290 h 710483"/>
                  <a:gd name="connsiteX278" fmla="*/ 38064 w 530300"/>
                  <a:gd name="connsiteY278" fmla="*/ 593752 h 710483"/>
                  <a:gd name="connsiteX279" fmla="*/ 35527 w 530300"/>
                  <a:gd name="connsiteY279" fmla="*/ 591215 h 710483"/>
                  <a:gd name="connsiteX280" fmla="*/ 30452 w 530300"/>
                  <a:gd name="connsiteY280" fmla="*/ 591215 h 710483"/>
                  <a:gd name="connsiteX281" fmla="*/ 25376 w 530300"/>
                  <a:gd name="connsiteY281" fmla="*/ 588677 h 710483"/>
                  <a:gd name="connsiteX282" fmla="*/ 22839 w 530300"/>
                  <a:gd name="connsiteY282" fmla="*/ 583602 h 710483"/>
                  <a:gd name="connsiteX283" fmla="*/ 25376 w 530300"/>
                  <a:gd name="connsiteY283" fmla="*/ 578526 h 710483"/>
                  <a:gd name="connsiteX284" fmla="*/ 25376 w 530300"/>
                  <a:gd name="connsiteY284" fmla="*/ 560774 h 710483"/>
                  <a:gd name="connsiteX285" fmla="*/ 22839 w 530300"/>
                  <a:gd name="connsiteY285" fmla="*/ 558236 h 710483"/>
                  <a:gd name="connsiteX286" fmla="*/ 22839 w 530300"/>
                  <a:gd name="connsiteY286" fmla="*/ 555698 h 710483"/>
                  <a:gd name="connsiteX287" fmla="*/ 20301 w 530300"/>
                  <a:gd name="connsiteY287" fmla="*/ 553161 h 710483"/>
                  <a:gd name="connsiteX288" fmla="*/ 20301 w 530300"/>
                  <a:gd name="connsiteY288" fmla="*/ 548085 h 710483"/>
                  <a:gd name="connsiteX289" fmla="*/ 22839 w 530300"/>
                  <a:gd name="connsiteY289" fmla="*/ 548085 h 710483"/>
                  <a:gd name="connsiteX290" fmla="*/ 22839 w 530300"/>
                  <a:gd name="connsiteY290" fmla="*/ 545548 h 710483"/>
                  <a:gd name="connsiteX291" fmla="*/ 25376 w 530300"/>
                  <a:gd name="connsiteY291" fmla="*/ 540473 h 710483"/>
                  <a:gd name="connsiteX292" fmla="*/ 22839 w 530300"/>
                  <a:gd name="connsiteY292" fmla="*/ 535397 h 710483"/>
                  <a:gd name="connsiteX293" fmla="*/ 12688 w 530300"/>
                  <a:gd name="connsiteY293" fmla="*/ 535397 h 710483"/>
                  <a:gd name="connsiteX294" fmla="*/ 10151 w 530300"/>
                  <a:gd name="connsiteY294" fmla="*/ 532860 h 710483"/>
                  <a:gd name="connsiteX295" fmla="*/ 7613 w 530300"/>
                  <a:gd name="connsiteY295" fmla="*/ 527784 h 710483"/>
                  <a:gd name="connsiteX296" fmla="*/ 7613 w 530300"/>
                  <a:gd name="connsiteY296" fmla="*/ 522709 h 710483"/>
                  <a:gd name="connsiteX297" fmla="*/ 5075 w 530300"/>
                  <a:gd name="connsiteY297" fmla="*/ 520172 h 710483"/>
                  <a:gd name="connsiteX298" fmla="*/ 2538 w 530300"/>
                  <a:gd name="connsiteY298" fmla="*/ 517634 h 710483"/>
                  <a:gd name="connsiteX299" fmla="*/ 2538 w 530300"/>
                  <a:gd name="connsiteY299" fmla="*/ 512559 h 710483"/>
                  <a:gd name="connsiteX300" fmla="*/ 5075 w 530300"/>
                  <a:gd name="connsiteY300" fmla="*/ 510021 h 710483"/>
                  <a:gd name="connsiteX301" fmla="*/ 10151 w 530300"/>
                  <a:gd name="connsiteY301" fmla="*/ 510021 h 710483"/>
                  <a:gd name="connsiteX302" fmla="*/ 10151 w 530300"/>
                  <a:gd name="connsiteY302" fmla="*/ 504946 h 710483"/>
                  <a:gd name="connsiteX303" fmla="*/ 5075 w 530300"/>
                  <a:gd name="connsiteY303" fmla="*/ 502408 h 710483"/>
                  <a:gd name="connsiteX304" fmla="*/ 2538 w 530300"/>
                  <a:gd name="connsiteY304" fmla="*/ 499870 h 710483"/>
                  <a:gd name="connsiteX305" fmla="*/ 2538 w 530300"/>
                  <a:gd name="connsiteY305" fmla="*/ 492258 h 710483"/>
                  <a:gd name="connsiteX306" fmla="*/ 5075 w 530300"/>
                  <a:gd name="connsiteY306" fmla="*/ 489720 h 710483"/>
                  <a:gd name="connsiteX307" fmla="*/ 10151 w 530300"/>
                  <a:gd name="connsiteY307" fmla="*/ 487182 h 710483"/>
                  <a:gd name="connsiteX308" fmla="*/ 12688 w 530300"/>
                  <a:gd name="connsiteY308" fmla="*/ 484645 h 710483"/>
                  <a:gd name="connsiteX309" fmla="*/ 12688 w 530300"/>
                  <a:gd name="connsiteY309" fmla="*/ 482107 h 710483"/>
                  <a:gd name="connsiteX310" fmla="*/ 10151 w 530300"/>
                  <a:gd name="connsiteY310" fmla="*/ 482107 h 710483"/>
                  <a:gd name="connsiteX311" fmla="*/ 7613 w 530300"/>
                  <a:gd name="connsiteY311" fmla="*/ 479569 h 710483"/>
                  <a:gd name="connsiteX312" fmla="*/ 7613 w 530300"/>
                  <a:gd name="connsiteY312" fmla="*/ 466881 h 710483"/>
                  <a:gd name="connsiteX313" fmla="*/ 5075 w 530300"/>
                  <a:gd name="connsiteY313" fmla="*/ 464344 h 710483"/>
                  <a:gd name="connsiteX314" fmla="*/ 0 w 530300"/>
                  <a:gd name="connsiteY314" fmla="*/ 459268 h 710483"/>
                  <a:gd name="connsiteX315" fmla="*/ 0 w 530300"/>
                  <a:gd name="connsiteY315" fmla="*/ 446580 h 710483"/>
                  <a:gd name="connsiteX316" fmla="*/ 5075 w 530300"/>
                  <a:gd name="connsiteY316" fmla="*/ 438967 h 710483"/>
                  <a:gd name="connsiteX317" fmla="*/ 10151 w 530300"/>
                  <a:gd name="connsiteY317" fmla="*/ 431355 h 710483"/>
                  <a:gd name="connsiteX318" fmla="*/ 15226 w 530300"/>
                  <a:gd name="connsiteY318" fmla="*/ 421204 h 710483"/>
                  <a:gd name="connsiteX319" fmla="*/ 15226 w 530300"/>
                  <a:gd name="connsiteY319" fmla="*/ 405978 h 710483"/>
                  <a:gd name="connsiteX320" fmla="*/ 17763 w 530300"/>
                  <a:gd name="connsiteY320" fmla="*/ 403441 h 710483"/>
                  <a:gd name="connsiteX321" fmla="*/ 20301 w 530300"/>
                  <a:gd name="connsiteY321" fmla="*/ 400903 h 710483"/>
                  <a:gd name="connsiteX322" fmla="*/ 40591 w 530300"/>
                  <a:gd name="connsiteY322" fmla="*/ 400903 h 710483"/>
                  <a:gd name="connsiteX323" fmla="*/ 48205 w 530300"/>
                  <a:gd name="connsiteY323" fmla="*/ 403441 h 710483"/>
                  <a:gd name="connsiteX324" fmla="*/ 55817 w 530300"/>
                  <a:gd name="connsiteY324" fmla="*/ 403441 h 710483"/>
                  <a:gd name="connsiteX325" fmla="*/ 63430 w 530300"/>
                  <a:gd name="connsiteY325" fmla="*/ 400903 h 710483"/>
                  <a:gd name="connsiteX326" fmla="*/ 71043 w 530300"/>
                  <a:gd name="connsiteY326" fmla="*/ 400903 h 710483"/>
                  <a:gd name="connsiteX327" fmla="*/ 76118 w 530300"/>
                  <a:gd name="connsiteY327" fmla="*/ 405978 h 710483"/>
                  <a:gd name="connsiteX328" fmla="*/ 83731 w 530300"/>
                  <a:gd name="connsiteY328" fmla="*/ 411053 h 710483"/>
                  <a:gd name="connsiteX329" fmla="*/ 91344 w 530300"/>
                  <a:gd name="connsiteY329" fmla="*/ 411053 h 710483"/>
                  <a:gd name="connsiteX330" fmla="*/ 96419 w 530300"/>
                  <a:gd name="connsiteY330" fmla="*/ 413591 h 710483"/>
                  <a:gd name="connsiteX331" fmla="*/ 101495 w 530300"/>
                  <a:gd name="connsiteY331" fmla="*/ 418666 h 710483"/>
                  <a:gd name="connsiteX332" fmla="*/ 104032 w 530300"/>
                  <a:gd name="connsiteY332" fmla="*/ 421204 h 710483"/>
                  <a:gd name="connsiteX333" fmla="*/ 111645 w 530300"/>
                  <a:gd name="connsiteY333" fmla="*/ 423742 h 710483"/>
                  <a:gd name="connsiteX334" fmla="*/ 119258 w 530300"/>
                  <a:gd name="connsiteY334" fmla="*/ 423742 h 710483"/>
                  <a:gd name="connsiteX335" fmla="*/ 121796 w 530300"/>
                  <a:gd name="connsiteY335" fmla="*/ 426279 h 710483"/>
                  <a:gd name="connsiteX336" fmla="*/ 126871 w 530300"/>
                  <a:gd name="connsiteY336" fmla="*/ 426279 h 710483"/>
                  <a:gd name="connsiteX337" fmla="*/ 129408 w 530300"/>
                  <a:gd name="connsiteY337" fmla="*/ 428817 h 710483"/>
                  <a:gd name="connsiteX338" fmla="*/ 144634 w 530300"/>
                  <a:gd name="connsiteY338" fmla="*/ 428817 h 710483"/>
                  <a:gd name="connsiteX339" fmla="*/ 149710 w 530300"/>
                  <a:gd name="connsiteY339" fmla="*/ 431355 h 710483"/>
                  <a:gd name="connsiteX340" fmla="*/ 149710 w 530300"/>
                  <a:gd name="connsiteY340" fmla="*/ 428817 h 710483"/>
                  <a:gd name="connsiteX341" fmla="*/ 152247 w 530300"/>
                  <a:gd name="connsiteY341" fmla="*/ 421204 h 710483"/>
                  <a:gd name="connsiteX342" fmla="*/ 152247 w 530300"/>
                  <a:gd name="connsiteY342" fmla="*/ 413591 h 710483"/>
                  <a:gd name="connsiteX343" fmla="*/ 157322 w 530300"/>
                  <a:gd name="connsiteY343" fmla="*/ 411053 h 710483"/>
                  <a:gd name="connsiteX344" fmla="*/ 159860 w 530300"/>
                  <a:gd name="connsiteY344" fmla="*/ 408516 h 710483"/>
                  <a:gd name="connsiteX345" fmla="*/ 164936 w 530300"/>
                  <a:gd name="connsiteY345" fmla="*/ 408516 h 710483"/>
                  <a:gd name="connsiteX346" fmla="*/ 164936 w 530300"/>
                  <a:gd name="connsiteY346" fmla="*/ 411053 h 710483"/>
                  <a:gd name="connsiteX347" fmla="*/ 177624 w 530300"/>
                  <a:gd name="connsiteY347" fmla="*/ 411053 h 710483"/>
                  <a:gd name="connsiteX348" fmla="*/ 182699 w 530300"/>
                  <a:gd name="connsiteY348" fmla="*/ 408516 h 710483"/>
                  <a:gd name="connsiteX349" fmla="*/ 195387 w 530300"/>
                  <a:gd name="connsiteY349" fmla="*/ 408516 h 710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</a:cxnLst>
                <a:rect l="l" t="t" r="r" b="b"/>
                <a:pathLst>
                  <a:path w="530300" h="710483">
                    <a:moveTo>
                      <a:pt x="195355" y="408526"/>
                    </a:moveTo>
                    <a:lnTo>
                      <a:pt x="197893" y="400914"/>
                    </a:lnTo>
                    <a:lnTo>
                      <a:pt x="197893" y="317193"/>
                    </a:lnTo>
                    <a:lnTo>
                      <a:pt x="195355" y="312118"/>
                    </a:lnTo>
                    <a:lnTo>
                      <a:pt x="192818" y="309580"/>
                    </a:lnTo>
                    <a:lnTo>
                      <a:pt x="192818" y="307042"/>
                    </a:lnTo>
                    <a:lnTo>
                      <a:pt x="190280" y="307042"/>
                    </a:lnTo>
                    <a:lnTo>
                      <a:pt x="190280" y="304505"/>
                    </a:lnTo>
                    <a:lnTo>
                      <a:pt x="182667" y="294354"/>
                    </a:lnTo>
                    <a:lnTo>
                      <a:pt x="180130" y="289279"/>
                    </a:lnTo>
                    <a:lnTo>
                      <a:pt x="175054" y="284204"/>
                    </a:lnTo>
                    <a:lnTo>
                      <a:pt x="172516" y="281666"/>
                    </a:lnTo>
                    <a:lnTo>
                      <a:pt x="167441" y="276591"/>
                    </a:lnTo>
                    <a:lnTo>
                      <a:pt x="164904" y="274053"/>
                    </a:lnTo>
                    <a:lnTo>
                      <a:pt x="159828" y="271516"/>
                    </a:lnTo>
                    <a:lnTo>
                      <a:pt x="154753" y="271516"/>
                    </a:lnTo>
                    <a:lnTo>
                      <a:pt x="147140" y="268978"/>
                    </a:lnTo>
                    <a:lnTo>
                      <a:pt x="144602" y="268978"/>
                    </a:lnTo>
                    <a:lnTo>
                      <a:pt x="142065" y="266440"/>
                    </a:lnTo>
                    <a:lnTo>
                      <a:pt x="139527" y="263903"/>
                    </a:lnTo>
                    <a:lnTo>
                      <a:pt x="136990" y="261365"/>
                    </a:lnTo>
                    <a:lnTo>
                      <a:pt x="134452" y="258828"/>
                    </a:lnTo>
                    <a:lnTo>
                      <a:pt x="134452" y="253752"/>
                    </a:lnTo>
                    <a:lnTo>
                      <a:pt x="131914" y="248677"/>
                    </a:lnTo>
                    <a:lnTo>
                      <a:pt x="131914" y="225849"/>
                    </a:lnTo>
                    <a:lnTo>
                      <a:pt x="134452" y="220774"/>
                    </a:lnTo>
                    <a:lnTo>
                      <a:pt x="136990" y="215698"/>
                    </a:lnTo>
                    <a:lnTo>
                      <a:pt x="139527" y="210623"/>
                    </a:lnTo>
                    <a:lnTo>
                      <a:pt x="142065" y="205548"/>
                    </a:lnTo>
                    <a:lnTo>
                      <a:pt x="142065" y="203010"/>
                    </a:lnTo>
                    <a:lnTo>
                      <a:pt x="147140" y="195397"/>
                    </a:lnTo>
                    <a:lnTo>
                      <a:pt x="149678" y="187784"/>
                    </a:lnTo>
                    <a:lnTo>
                      <a:pt x="152216" y="182709"/>
                    </a:lnTo>
                    <a:lnTo>
                      <a:pt x="154753" y="180172"/>
                    </a:lnTo>
                    <a:lnTo>
                      <a:pt x="162366" y="172559"/>
                    </a:lnTo>
                    <a:lnTo>
                      <a:pt x="164904" y="170021"/>
                    </a:lnTo>
                    <a:lnTo>
                      <a:pt x="164904" y="167483"/>
                    </a:lnTo>
                    <a:lnTo>
                      <a:pt x="169979" y="167483"/>
                    </a:lnTo>
                    <a:lnTo>
                      <a:pt x="169979" y="170021"/>
                    </a:lnTo>
                    <a:lnTo>
                      <a:pt x="172516" y="172559"/>
                    </a:lnTo>
                    <a:lnTo>
                      <a:pt x="172516" y="180172"/>
                    </a:lnTo>
                    <a:lnTo>
                      <a:pt x="175054" y="180172"/>
                    </a:lnTo>
                    <a:lnTo>
                      <a:pt x="175054" y="187784"/>
                    </a:lnTo>
                    <a:lnTo>
                      <a:pt x="172516" y="190322"/>
                    </a:lnTo>
                    <a:lnTo>
                      <a:pt x="187742" y="190322"/>
                    </a:lnTo>
                    <a:lnTo>
                      <a:pt x="190280" y="187784"/>
                    </a:lnTo>
                    <a:lnTo>
                      <a:pt x="195355" y="187784"/>
                    </a:lnTo>
                    <a:lnTo>
                      <a:pt x="200430" y="185247"/>
                    </a:lnTo>
                    <a:lnTo>
                      <a:pt x="205506" y="182709"/>
                    </a:lnTo>
                    <a:lnTo>
                      <a:pt x="208043" y="180172"/>
                    </a:lnTo>
                    <a:lnTo>
                      <a:pt x="210581" y="177634"/>
                    </a:lnTo>
                    <a:lnTo>
                      <a:pt x="233409" y="177634"/>
                    </a:lnTo>
                    <a:lnTo>
                      <a:pt x="238484" y="175096"/>
                    </a:lnTo>
                    <a:lnTo>
                      <a:pt x="261323" y="175096"/>
                    </a:lnTo>
                    <a:lnTo>
                      <a:pt x="261323" y="172559"/>
                    </a:lnTo>
                    <a:lnTo>
                      <a:pt x="263861" y="170021"/>
                    </a:lnTo>
                    <a:lnTo>
                      <a:pt x="266398" y="164946"/>
                    </a:lnTo>
                    <a:lnTo>
                      <a:pt x="268936" y="162408"/>
                    </a:lnTo>
                    <a:lnTo>
                      <a:pt x="276549" y="159871"/>
                    </a:lnTo>
                    <a:lnTo>
                      <a:pt x="279086" y="159871"/>
                    </a:lnTo>
                    <a:lnTo>
                      <a:pt x="279086" y="157333"/>
                    </a:lnTo>
                    <a:lnTo>
                      <a:pt x="281624" y="157333"/>
                    </a:lnTo>
                    <a:lnTo>
                      <a:pt x="284162" y="152258"/>
                    </a:lnTo>
                    <a:lnTo>
                      <a:pt x="286699" y="149720"/>
                    </a:lnTo>
                    <a:lnTo>
                      <a:pt x="289237" y="147182"/>
                    </a:lnTo>
                    <a:lnTo>
                      <a:pt x="294312" y="147182"/>
                    </a:lnTo>
                    <a:lnTo>
                      <a:pt x="296850" y="149720"/>
                    </a:lnTo>
                    <a:lnTo>
                      <a:pt x="301925" y="152258"/>
                    </a:lnTo>
                    <a:lnTo>
                      <a:pt x="301925" y="154795"/>
                    </a:lnTo>
                    <a:lnTo>
                      <a:pt x="304463" y="154795"/>
                    </a:lnTo>
                    <a:lnTo>
                      <a:pt x="317151" y="157333"/>
                    </a:lnTo>
                    <a:lnTo>
                      <a:pt x="327301" y="157333"/>
                    </a:lnTo>
                    <a:lnTo>
                      <a:pt x="332377" y="154795"/>
                    </a:lnTo>
                    <a:lnTo>
                      <a:pt x="362817" y="154795"/>
                    </a:lnTo>
                    <a:lnTo>
                      <a:pt x="362817" y="152258"/>
                    </a:lnTo>
                    <a:lnTo>
                      <a:pt x="365355" y="152258"/>
                    </a:lnTo>
                    <a:lnTo>
                      <a:pt x="365355" y="147182"/>
                    </a:lnTo>
                    <a:lnTo>
                      <a:pt x="367893" y="147182"/>
                    </a:lnTo>
                    <a:lnTo>
                      <a:pt x="367893" y="137032"/>
                    </a:lnTo>
                    <a:lnTo>
                      <a:pt x="370430" y="131957"/>
                    </a:lnTo>
                    <a:lnTo>
                      <a:pt x="370430" y="129419"/>
                    </a:lnTo>
                    <a:lnTo>
                      <a:pt x="372968" y="124344"/>
                    </a:lnTo>
                    <a:lnTo>
                      <a:pt x="372968" y="121806"/>
                    </a:lnTo>
                    <a:lnTo>
                      <a:pt x="375505" y="116731"/>
                    </a:lnTo>
                    <a:lnTo>
                      <a:pt x="375505" y="114193"/>
                    </a:lnTo>
                    <a:lnTo>
                      <a:pt x="380581" y="106580"/>
                    </a:lnTo>
                    <a:lnTo>
                      <a:pt x="385656" y="98968"/>
                    </a:lnTo>
                    <a:lnTo>
                      <a:pt x="390731" y="91355"/>
                    </a:lnTo>
                    <a:lnTo>
                      <a:pt x="395807" y="86279"/>
                    </a:lnTo>
                    <a:lnTo>
                      <a:pt x="398344" y="81204"/>
                    </a:lnTo>
                    <a:lnTo>
                      <a:pt x="405957" y="71054"/>
                    </a:lnTo>
                    <a:lnTo>
                      <a:pt x="413570" y="60903"/>
                    </a:lnTo>
                    <a:lnTo>
                      <a:pt x="416108" y="58365"/>
                    </a:lnTo>
                    <a:lnTo>
                      <a:pt x="421183" y="50753"/>
                    </a:lnTo>
                    <a:lnTo>
                      <a:pt x="428796" y="38064"/>
                    </a:lnTo>
                    <a:lnTo>
                      <a:pt x="431333" y="32989"/>
                    </a:lnTo>
                    <a:lnTo>
                      <a:pt x="431333" y="30452"/>
                    </a:lnTo>
                    <a:lnTo>
                      <a:pt x="433871" y="30452"/>
                    </a:lnTo>
                    <a:lnTo>
                      <a:pt x="438946" y="27914"/>
                    </a:lnTo>
                    <a:lnTo>
                      <a:pt x="444022" y="25376"/>
                    </a:lnTo>
                    <a:lnTo>
                      <a:pt x="449097" y="22839"/>
                    </a:lnTo>
                    <a:lnTo>
                      <a:pt x="451634" y="17763"/>
                    </a:lnTo>
                    <a:lnTo>
                      <a:pt x="454172" y="12688"/>
                    </a:lnTo>
                    <a:lnTo>
                      <a:pt x="456710" y="10151"/>
                    </a:lnTo>
                    <a:lnTo>
                      <a:pt x="456710" y="5075"/>
                    </a:lnTo>
                    <a:lnTo>
                      <a:pt x="459247" y="0"/>
                    </a:lnTo>
                    <a:lnTo>
                      <a:pt x="459247" y="12688"/>
                    </a:lnTo>
                    <a:lnTo>
                      <a:pt x="464323" y="17763"/>
                    </a:lnTo>
                    <a:lnTo>
                      <a:pt x="466860" y="22839"/>
                    </a:lnTo>
                    <a:lnTo>
                      <a:pt x="469398" y="27914"/>
                    </a:lnTo>
                    <a:lnTo>
                      <a:pt x="471936" y="30452"/>
                    </a:lnTo>
                    <a:lnTo>
                      <a:pt x="474473" y="35527"/>
                    </a:lnTo>
                    <a:lnTo>
                      <a:pt x="477011" y="43140"/>
                    </a:lnTo>
                    <a:lnTo>
                      <a:pt x="484624" y="50753"/>
                    </a:lnTo>
                    <a:lnTo>
                      <a:pt x="487161" y="55828"/>
                    </a:lnTo>
                    <a:lnTo>
                      <a:pt x="489699" y="60903"/>
                    </a:lnTo>
                    <a:lnTo>
                      <a:pt x="494774" y="65978"/>
                    </a:lnTo>
                    <a:lnTo>
                      <a:pt x="499850" y="71054"/>
                    </a:lnTo>
                    <a:lnTo>
                      <a:pt x="499850" y="73591"/>
                    </a:lnTo>
                    <a:lnTo>
                      <a:pt x="502387" y="76129"/>
                    </a:lnTo>
                    <a:lnTo>
                      <a:pt x="502387" y="81204"/>
                    </a:lnTo>
                    <a:lnTo>
                      <a:pt x="504925" y="83742"/>
                    </a:lnTo>
                    <a:lnTo>
                      <a:pt x="504925" y="88817"/>
                    </a:lnTo>
                    <a:lnTo>
                      <a:pt x="507462" y="93892"/>
                    </a:lnTo>
                    <a:lnTo>
                      <a:pt x="507462" y="114183"/>
                    </a:lnTo>
                    <a:lnTo>
                      <a:pt x="504925" y="124333"/>
                    </a:lnTo>
                    <a:lnTo>
                      <a:pt x="507462" y="129409"/>
                    </a:lnTo>
                    <a:lnTo>
                      <a:pt x="507462" y="180150"/>
                    </a:lnTo>
                    <a:lnTo>
                      <a:pt x="510000" y="185226"/>
                    </a:lnTo>
                    <a:lnTo>
                      <a:pt x="510000" y="187763"/>
                    </a:lnTo>
                    <a:lnTo>
                      <a:pt x="517613" y="197914"/>
                    </a:lnTo>
                    <a:lnTo>
                      <a:pt x="517613" y="210602"/>
                    </a:lnTo>
                    <a:lnTo>
                      <a:pt x="515075" y="213140"/>
                    </a:lnTo>
                    <a:lnTo>
                      <a:pt x="512538" y="215677"/>
                    </a:lnTo>
                    <a:lnTo>
                      <a:pt x="510000" y="218215"/>
                    </a:lnTo>
                    <a:lnTo>
                      <a:pt x="507462" y="223290"/>
                    </a:lnTo>
                    <a:lnTo>
                      <a:pt x="510000" y="228365"/>
                    </a:lnTo>
                    <a:lnTo>
                      <a:pt x="510000" y="238516"/>
                    </a:lnTo>
                    <a:lnTo>
                      <a:pt x="512538" y="241054"/>
                    </a:lnTo>
                    <a:lnTo>
                      <a:pt x="515075" y="243591"/>
                    </a:lnTo>
                    <a:lnTo>
                      <a:pt x="515075" y="246129"/>
                    </a:lnTo>
                    <a:lnTo>
                      <a:pt x="517613" y="248666"/>
                    </a:lnTo>
                    <a:lnTo>
                      <a:pt x="517613" y="258817"/>
                    </a:lnTo>
                    <a:lnTo>
                      <a:pt x="520150" y="261355"/>
                    </a:lnTo>
                    <a:lnTo>
                      <a:pt x="520150" y="263892"/>
                    </a:lnTo>
                    <a:lnTo>
                      <a:pt x="525226" y="268967"/>
                    </a:lnTo>
                    <a:lnTo>
                      <a:pt x="522688" y="271505"/>
                    </a:lnTo>
                    <a:lnTo>
                      <a:pt x="522688" y="286731"/>
                    </a:lnTo>
                    <a:lnTo>
                      <a:pt x="525226" y="289269"/>
                    </a:lnTo>
                    <a:lnTo>
                      <a:pt x="525226" y="299419"/>
                    </a:lnTo>
                    <a:lnTo>
                      <a:pt x="522688" y="301957"/>
                    </a:lnTo>
                    <a:lnTo>
                      <a:pt x="525226" y="304494"/>
                    </a:lnTo>
                    <a:lnTo>
                      <a:pt x="527763" y="307032"/>
                    </a:lnTo>
                    <a:lnTo>
                      <a:pt x="530301" y="312107"/>
                    </a:lnTo>
                    <a:lnTo>
                      <a:pt x="530301" y="340010"/>
                    </a:lnTo>
                    <a:lnTo>
                      <a:pt x="527763" y="345086"/>
                    </a:lnTo>
                    <a:lnTo>
                      <a:pt x="527763" y="347623"/>
                    </a:lnTo>
                    <a:lnTo>
                      <a:pt x="525226" y="352699"/>
                    </a:lnTo>
                    <a:lnTo>
                      <a:pt x="525226" y="378064"/>
                    </a:lnTo>
                    <a:lnTo>
                      <a:pt x="522688" y="380602"/>
                    </a:lnTo>
                    <a:lnTo>
                      <a:pt x="522688" y="385677"/>
                    </a:lnTo>
                    <a:lnTo>
                      <a:pt x="520150" y="388215"/>
                    </a:lnTo>
                    <a:lnTo>
                      <a:pt x="520150" y="390753"/>
                    </a:lnTo>
                    <a:lnTo>
                      <a:pt x="517613" y="393290"/>
                    </a:lnTo>
                    <a:lnTo>
                      <a:pt x="515075" y="393290"/>
                    </a:lnTo>
                    <a:lnTo>
                      <a:pt x="515075" y="408516"/>
                    </a:lnTo>
                    <a:lnTo>
                      <a:pt x="517613" y="408516"/>
                    </a:lnTo>
                    <a:lnTo>
                      <a:pt x="517613" y="433882"/>
                    </a:lnTo>
                    <a:lnTo>
                      <a:pt x="515075" y="438957"/>
                    </a:lnTo>
                    <a:lnTo>
                      <a:pt x="515075" y="446570"/>
                    </a:lnTo>
                    <a:lnTo>
                      <a:pt x="510000" y="446570"/>
                    </a:lnTo>
                    <a:lnTo>
                      <a:pt x="510000" y="454183"/>
                    </a:lnTo>
                    <a:lnTo>
                      <a:pt x="507462" y="456720"/>
                    </a:lnTo>
                    <a:lnTo>
                      <a:pt x="504925" y="459258"/>
                    </a:lnTo>
                    <a:lnTo>
                      <a:pt x="499850" y="461796"/>
                    </a:lnTo>
                    <a:lnTo>
                      <a:pt x="492236" y="464333"/>
                    </a:lnTo>
                    <a:lnTo>
                      <a:pt x="489699" y="466871"/>
                    </a:lnTo>
                    <a:lnTo>
                      <a:pt x="484624" y="469408"/>
                    </a:lnTo>
                    <a:lnTo>
                      <a:pt x="471936" y="469408"/>
                    </a:lnTo>
                    <a:lnTo>
                      <a:pt x="461785" y="474484"/>
                    </a:lnTo>
                    <a:lnTo>
                      <a:pt x="403441" y="474484"/>
                    </a:lnTo>
                    <a:lnTo>
                      <a:pt x="393290" y="477021"/>
                    </a:lnTo>
                    <a:lnTo>
                      <a:pt x="390753" y="477021"/>
                    </a:lnTo>
                    <a:lnTo>
                      <a:pt x="383140" y="479559"/>
                    </a:lnTo>
                    <a:lnTo>
                      <a:pt x="357774" y="479559"/>
                    </a:lnTo>
                    <a:lnTo>
                      <a:pt x="352699" y="477021"/>
                    </a:lnTo>
                    <a:lnTo>
                      <a:pt x="317183" y="477021"/>
                    </a:lnTo>
                    <a:lnTo>
                      <a:pt x="301957" y="479559"/>
                    </a:lnTo>
                    <a:lnTo>
                      <a:pt x="251215" y="479559"/>
                    </a:lnTo>
                    <a:lnTo>
                      <a:pt x="248677" y="482096"/>
                    </a:lnTo>
                    <a:lnTo>
                      <a:pt x="246139" y="484634"/>
                    </a:lnTo>
                    <a:lnTo>
                      <a:pt x="248677" y="487172"/>
                    </a:lnTo>
                    <a:lnTo>
                      <a:pt x="251215" y="489709"/>
                    </a:lnTo>
                    <a:lnTo>
                      <a:pt x="251215" y="492247"/>
                    </a:lnTo>
                    <a:lnTo>
                      <a:pt x="248677" y="497322"/>
                    </a:lnTo>
                    <a:lnTo>
                      <a:pt x="251215" y="502398"/>
                    </a:lnTo>
                    <a:lnTo>
                      <a:pt x="253753" y="507473"/>
                    </a:lnTo>
                    <a:lnTo>
                      <a:pt x="253753" y="510010"/>
                    </a:lnTo>
                    <a:lnTo>
                      <a:pt x="256290" y="512548"/>
                    </a:lnTo>
                    <a:lnTo>
                      <a:pt x="258827" y="515086"/>
                    </a:lnTo>
                    <a:lnTo>
                      <a:pt x="261365" y="520161"/>
                    </a:lnTo>
                    <a:lnTo>
                      <a:pt x="258827" y="530311"/>
                    </a:lnTo>
                    <a:lnTo>
                      <a:pt x="261365" y="532849"/>
                    </a:lnTo>
                    <a:lnTo>
                      <a:pt x="258827" y="537924"/>
                    </a:lnTo>
                    <a:lnTo>
                      <a:pt x="256290" y="540462"/>
                    </a:lnTo>
                    <a:lnTo>
                      <a:pt x="256290" y="545537"/>
                    </a:lnTo>
                    <a:lnTo>
                      <a:pt x="253753" y="548075"/>
                    </a:lnTo>
                    <a:lnTo>
                      <a:pt x="253753" y="555688"/>
                    </a:lnTo>
                    <a:lnTo>
                      <a:pt x="251215" y="558225"/>
                    </a:lnTo>
                    <a:lnTo>
                      <a:pt x="246139" y="563301"/>
                    </a:lnTo>
                    <a:lnTo>
                      <a:pt x="243602" y="568376"/>
                    </a:lnTo>
                    <a:lnTo>
                      <a:pt x="241064" y="568376"/>
                    </a:lnTo>
                    <a:lnTo>
                      <a:pt x="246139" y="578526"/>
                    </a:lnTo>
                    <a:lnTo>
                      <a:pt x="246139" y="581064"/>
                    </a:lnTo>
                    <a:lnTo>
                      <a:pt x="248677" y="586139"/>
                    </a:lnTo>
                    <a:lnTo>
                      <a:pt x="251215" y="591215"/>
                    </a:lnTo>
                    <a:lnTo>
                      <a:pt x="251215" y="596290"/>
                    </a:lnTo>
                    <a:lnTo>
                      <a:pt x="246139" y="601365"/>
                    </a:lnTo>
                    <a:lnTo>
                      <a:pt x="243602" y="603903"/>
                    </a:lnTo>
                    <a:lnTo>
                      <a:pt x="243602" y="611516"/>
                    </a:lnTo>
                    <a:lnTo>
                      <a:pt x="246139" y="616591"/>
                    </a:lnTo>
                    <a:lnTo>
                      <a:pt x="241064" y="619128"/>
                    </a:lnTo>
                    <a:lnTo>
                      <a:pt x="238527" y="624204"/>
                    </a:lnTo>
                    <a:lnTo>
                      <a:pt x="235989" y="631817"/>
                    </a:lnTo>
                    <a:lnTo>
                      <a:pt x="235989" y="634354"/>
                    </a:lnTo>
                    <a:lnTo>
                      <a:pt x="230914" y="639429"/>
                    </a:lnTo>
                    <a:lnTo>
                      <a:pt x="225839" y="641967"/>
                    </a:lnTo>
                    <a:lnTo>
                      <a:pt x="223301" y="641967"/>
                    </a:lnTo>
                    <a:lnTo>
                      <a:pt x="218225" y="647042"/>
                    </a:lnTo>
                    <a:lnTo>
                      <a:pt x="215688" y="649580"/>
                    </a:lnTo>
                    <a:lnTo>
                      <a:pt x="215688" y="652118"/>
                    </a:lnTo>
                    <a:lnTo>
                      <a:pt x="213150" y="654655"/>
                    </a:lnTo>
                    <a:lnTo>
                      <a:pt x="213150" y="674956"/>
                    </a:lnTo>
                    <a:lnTo>
                      <a:pt x="215688" y="680032"/>
                    </a:lnTo>
                    <a:lnTo>
                      <a:pt x="215688" y="700333"/>
                    </a:lnTo>
                    <a:lnTo>
                      <a:pt x="213150" y="705408"/>
                    </a:lnTo>
                    <a:lnTo>
                      <a:pt x="210613" y="707945"/>
                    </a:lnTo>
                    <a:lnTo>
                      <a:pt x="210613" y="710483"/>
                    </a:lnTo>
                    <a:lnTo>
                      <a:pt x="210613" y="707945"/>
                    </a:lnTo>
                    <a:lnTo>
                      <a:pt x="208075" y="707945"/>
                    </a:lnTo>
                    <a:lnTo>
                      <a:pt x="205537" y="705408"/>
                    </a:lnTo>
                    <a:lnTo>
                      <a:pt x="200462" y="700333"/>
                    </a:lnTo>
                    <a:lnTo>
                      <a:pt x="197925" y="697795"/>
                    </a:lnTo>
                    <a:lnTo>
                      <a:pt x="195387" y="695257"/>
                    </a:lnTo>
                    <a:lnTo>
                      <a:pt x="195387" y="692720"/>
                    </a:lnTo>
                    <a:lnTo>
                      <a:pt x="190312" y="685107"/>
                    </a:lnTo>
                    <a:lnTo>
                      <a:pt x="187774" y="682569"/>
                    </a:lnTo>
                    <a:lnTo>
                      <a:pt x="182699" y="680032"/>
                    </a:lnTo>
                    <a:lnTo>
                      <a:pt x="180161" y="674956"/>
                    </a:lnTo>
                    <a:lnTo>
                      <a:pt x="177624" y="672419"/>
                    </a:lnTo>
                    <a:lnTo>
                      <a:pt x="164936" y="672419"/>
                    </a:lnTo>
                    <a:lnTo>
                      <a:pt x="162398" y="669881"/>
                    </a:lnTo>
                    <a:lnTo>
                      <a:pt x="157322" y="667343"/>
                    </a:lnTo>
                    <a:lnTo>
                      <a:pt x="154785" y="664806"/>
                    </a:lnTo>
                    <a:lnTo>
                      <a:pt x="152247" y="662268"/>
                    </a:lnTo>
                    <a:lnTo>
                      <a:pt x="142096" y="662268"/>
                    </a:lnTo>
                    <a:lnTo>
                      <a:pt x="131946" y="654655"/>
                    </a:lnTo>
                    <a:lnTo>
                      <a:pt x="126871" y="649580"/>
                    </a:lnTo>
                    <a:lnTo>
                      <a:pt x="121796" y="647042"/>
                    </a:lnTo>
                    <a:lnTo>
                      <a:pt x="119258" y="644505"/>
                    </a:lnTo>
                    <a:lnTo>
                      <a:pt x="114183" y="641967"/>
                    </a:lnTo>
                    <a:lnTo>
                      <a:pt x="104032" y="641967"/>
                    </a:lnTo>
                    <a:lnTo>
                      <a:pt x="101495" y="636892"/>
                    </a:lnTo>
                    <a:lnTo>
                      <a:pt x="96419" y="636892"/>
                    </a:lnTo>
                    <a:lnTo>
                      <a:pt x="91344" y="639429"/>
                    </a:lnTo>
                    <a:lnTo>
                      <a:pt x="86269" y="636892"/>
                    </a:lnTo>
                    <a:lnTo>
                      <a:pt x="81194" y="631817"/>
                    </a:lnTo>
                    <a:lnTo>
                      <a:pt x="63441" y="631817"/>
                    </a:lnTo>
                    <a:lnTo>
                      <a:pt x="58366" y="626741"/>
                    </a:lnTo>
                    <a:lnTo>
                      <a:pt x="53290" y="624204"/>
                    </a:lnTo>
                    <a:lnTo>
                      <a:pt x="45677" y="621666"/>
                    </a:lnTo>
                    <a:lnTo>
                      <a:pt x="40602" y="621666"/>
                    </a:lnTo>
                    <a:lnTo>
                      <a:pt x="38064" y="619128"/>
                    </a:lnTo>
                    <a:lnTo>
                      <a:pt x="38064" y="614053"/>
                    </a:lnTo>
                    <a:lnTo>
                      <a:pt x="40602" y="608978"/>
                    </a:lnTo>
                    <a:lnTo>
                      <a:pt x="38064" y="606440"/>
                    </a:lnTo>
                    <a:lnTo>
                      <a:pt x="35527" y="601365"/>
                    </a:lnTo>
                    <a:lnTo>
                      <a:pt x="35527" y="596290"/>
                    </a:lnTo>
                    <a:lnTo>
                      <a:pt x="38064" y="593752"/>
                    </a:lnTo>
                    <a:lnTo>
                      <a:pt x="35527" y="591215"/>
                    </a:lnTo>
                    <a:lnTo>
                      <a:pt x="30452" y="591215"/>
                    </a:lnTo>
                    <a:lnTo>
                      <a:pt x="25376" y="588677"/>
                    </a:lnTo>
                    <a:lnTo>
                      <a:pt x="22839" y="583602"/>
                    </a:lnTo>
                    <a:lnTo>
                      <a:pt x="25376" y="578526"/>
                    </a:lnTo>
                    <a:lnTo>
                      <a:pt x="25376" y="560774"/>
                    </a:lnTo>
                    <a:lnTo>
                      <a:pt x="22839" y="558236"/>
                    </a:lnTo>
                    <a:lnTo>
                      <a:pt x="22839" y="555698"/>
                    </a:lnTo>
                    <a:lnTo>
                      <a:pt x="20301" y="553161"/>
                    </a:lnTo>
                    <a:lnTo>
                      <a:pt x="20301" y="548085"/>
                    </a:lnTo>
                    <a:lnTo>
                      <a:pt x="22839" y="548085"/>
                    </a:lnTo>
                    <a:lnTo>
                      <a:pt x="22839" y="545548"/>
                    </a:lnTo>
                    <a:lnTo>
                      <a:pt x="25376" y="540473"/>
                    </a:lnTo>
                    <a:lnTo>
                      <a:pt x="22839" y="535397"/>
                    </a:lnTo>
                    <a:lnTo>
                      <a:pt x="12688" y="535397"/>
                    </a:lnTo>
                    <a:lnTo>
                      <a:pt x="10151" y="532860"/>
                    </a:lnTo>
                    <a:lnTo>
                      <a:pt x="7613" y="527784"/>
                    </a:lnTo>
                    <a:lnTo>
                      <a:pt x="7613" y="522709"/>
                    </a:lnTo>
                    <a:lnTo>
                      <a:pt x="5075" y="520172"/>
                    </a:lnTo>
                    <a:lnTo>
                      <a:pt x="2538" y="517634"/>
                    </a:lnTo>
                    <a:lnTo>
                      <a:pt x="2538" y="512559"/>
                    </a:lnTo>
                    <a:lnTo>
                      <a:pt x="5075" y="510021"/>
                    </a:lnTo>
                    <a:lnTo>
                      <a:pt x="10151" y="510021"/>
                    </a:lnTo>
                    <a:lnTo>
                      <a:pt x="10151" y="504946"/>
                    </a:lnTo>
                    <a:lnTo>
                      <a:pt x="5075" y="502408"/>
                    </a:lnTo>
                    <a:lnTo>
                      <a:pt x="2538" y="499870"/>
                    </a:lnTo>
                    <a:lnTo>
                      <a:pt x="2538" y="492258"/>
                    </a:lnTo>
                    <a:lnTo>
                      <a:pt x="5075" y="489720"/>
                    </a:lnTo>
                    <a:lnTo>
                      <a:pt x="10151" y="487182"/>
                    </a:lnTo>
                    <a:lnTo>
                      <a:pt x="12688" y="484645"/>
                    </a:lnTo>
                    <a:lnTo>
                      <a:pt x="12688" y="482107"/>
                    </a:lnTo>
                    <a:lnTo>
                      <a:pt x="10151" y="482107"/>
                    </a:lnTo>
                    <a:lnTo>
                      <a:pt x="7613" y="479569"/>
                    </a:lnTo>
                    <a:lnTo>
                      <a:pt x="7613" y="466881"/>
                    </a:lnTo>
                    <a:lnTo>
                      <a:pt x="5075" y="464344"/>
                    </a:lnTo>
                    <a:lnTo>
                      <a:pt x="0" y="459268"/>
                    </a:lnTo>
                    <a:lnTo>
                      <a:pt x="0" y="446580"/>
                    </a:lnTo>
                    <a:lnTo>
                      <a:pt x="5075" y="438967"/>
                    </a:lnTo>
                    <a:lnTo>
                      <a:pt x="10151" y="431355"/>
                    </a:lnTo>
                    <a:lnTo>
                      <a:pt x="15226" y="421204"/>
                    </a:lnTo>
                    <a:lnTo>
                      <a:pt x="15226" y="405978"/>
                    </a:lnTo>
                    <a:lnTo>
                      <a:pt x="17763" y="403441"/>
                    </a:lnTo>
                    <a:lnTo>
                      <a:pt x="20301" y="400903"/>
                    </a:lnTo>
                    <a:lnTo>
                      <a:pt x="40591" y="400903"/>
                    </a:lnTo>
                    <a:lnTo>
                      <a:pt x="48205" y="403441"/>
                    </a:lnTo>
                    <a:lnTo>
                      <a:pt x="55817" y="403441"/>
                    </a:lnTo>
                    <a:lnTo>
                      <a:pt x="63430" y="400903"/>
                    </a:lnTo>
                    <a:lnTo>
                      <a:pt x="71043" y="400903"/>
                    </a:lnTo>
                    <a:lnTo>
                      <a:pt x="76118" y="405978"/>
                    </a:lnTo>
                    <a:lnTo>
                      <a:pt x="83731" y="411053"/>
                    </a:lnTo>
                    <a:lnTo>
                      <a:pt x="91344" y="411053"/>
                    </a:lnTo>
                    <a:lnTo>
                      <a:pt x="96419" y="413591"/>
                    </a:lnTo>
                    <a:lnTo>
                      <a:pt x="101495" y="418666"/>
                    </a:lnTo>
                    <a:lnTo>
                      <a:pt x="104032" y="421204"/>
                    </a:lnTo>
                    <a:lnTo>
                      <a:pt x="111645" y="423742"/>
                    </a:lnTo>
                    <a:lnTo>
                      <a:pt x="119258" y="423742"/>
                    </a:lnTo>
                    <a:lnTo>
                      <a:pt x="121796" y="426279"/>
                    </a:lnTo>
                    <a:lnTo>
                      <a:pt x="126871" y="426279"/>
                    </a:lnTo>
                    <a:lnTo>
                      <a:pt x="129408" y="428817"/>
                    </a:lnTo>
                    <a:lnTo>
                      <a:pt x="144634" y="428817"/>
                    </a:lnTo>
                    <a:lnTo>
                      <a:pt x="149710" y="431355"/>
                    </a:lnTo>
                    <a:lnTo>
                      <a:pt x="149710" y="428817"/>
                    </a:lnTo>
                    <a:lnTo>
                      <a:pt x="152247" y="421204"/>
                    </a:lnTo>
                    <a:lnTo>
                      <a:pt x="152247" y="413591"/>
                    </a:lnTo>
                    <a:lnTo>
                      <a:pt x="157322" y="411053"/>
                    </a:lnTo>
                    <a:lnTo>
                      <a:pt x="159860" y="408516"/>
                    </a:lnTo>
                    <a:lnTo>
                      <a:pt x="164936" y="408516"/>
                    </a:lnTo>
                    <a:lnTo>
                      <a:pt x="164936" y="411053"/>
                    </a:lnTo>
                    <a:lnTo>
                      <a:pt x="177624" y="411053"/>
                    </a:lnTo>
                    <a:lnTo>
                      <a:pt x="182699" y="408516"/>
                    </a:lnTo>
                    <a:lnTo>
                      <a:pt x="195387" y="408516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EF0F963-726D-7872-978D-CE8985485E27}"/>
                  </a:ext>
                </a:extLst>
              </p:cNvPr>
              <p:cNvSpPr/>
              <p:nvPr/>
            </p:nvSpPr>
            <p:spPr>
              <a:xfrm>
                <a:off x="6219857" y="3433322"/>
                <a:ext cx="644525" cy="852548"/>
              </a:xfrm>
              <a:custGeom>
                <a:avLst/>
                <a:gdLst>
                  <a:gd name="connsiteX0" fmla="*/ 22828 w 644525"/>
                  <a:gd name="connsiteY0" fmla="*/ 21 h 852548"/>
                  <a:gd name="connsiteX1" fmla="*/ 30441 w 644525"/>
                  <a:gd name="connsiteY1" fmla="*/ 21 h 852548"/>
                  <a:gd name="connsiteX2" fmla="*/ 40591 w 644525"/>
                  <a:gd name="connsiteY2" fmla="*/ 5096 h 852548"/>
                  <a:gd name="connsiteX3" fmla="*/ 50742 w 644525"/>
                  <a:gd name="connsiteY3" fmla="*/ 7634 h 852548"/>
                  <a:gd name="connsiteX4" fmla="*/ 55817 w 644525"/>
                  <a:gd name="connsiteY4" fmla="*/ 12709 h 852548"/>
                  <a:gd name="connsiteX5" fmla="*/ 63430 w 644525"/>
                  <a:gd name="connsiteY5" fmla="*/ 15247 h 852548"/>
                  <a:gd name="connsiteX6" fmla="*/ 68505 w 644525"/>
                  <a:gd name="connsiteY6" fmla="*/ 20322 h 852548"/>
                  <a:gd name="connsiteX7" fmla="*/ 71043 w 644525"/>
                  <a:gd name="connsiteY7" fmla="*/ 22860 h 852548"/>
                  <a:gd name="connsiteX8" fmla="*/ 71043 w 644525"/>
                  <a:gd name="connsiteY8" fmla="*/ 27935 h 852548"/>
                  <a:gd name="connsiteX9" fmla="*/ 73581 w 644525"/>
                  <a:gd name="connsiteY9" fmla="*/ 30473 h 852548"/>
                  <a:gd name="connsiteX10" fmla="*/ 76118 w 644525"/>
                  <a:gd name="connsiteY10" fmla="*/ 33010 h 852548"/>
                  <a:gd name="connsiteX11" fmla="*/ 78656 w 644525"/>
                  <a:gd name="connsiteY11" fmla="*/ 38086 h 852548"/>
                  <a:gd name="connsiteX12" fmla="*/ 83731 w 644525"/>
                  <a:gd name="connsiteY12" fmla="*/ 40623 h 852548"/>
                  <a:gd name="connsiteX13" fmla="*/ 86269 w 644525"/>
                  <a:gd name="connsiteY13" fmla="*/ 43161 h 852548"/>
                  <a:gd name="connsiteX14" fmla="*/ 88806 w 644525"/>
                  <a:gd name="connsiteY14" fmla="*/ 45699 h 852548"/>
                  <a:gd name="connsiteX15" fmla="*/ 91344 w 644525"/>
                  <a:gd name="connsiteY15" fmla="*/ 48236 h 852548"/>
                  <a:gd name="connsiteX16" fmla="*/ 93881 w 644525"/>
                  <a:gd name="connsiteY16" fmla="*/ 55849 h 852548"/>
                  <a:gd name="connsiteX17" fmla="*/ 98957 w 644525"/>
                  <a:gd name="connsiteY17" fmla="*/ 68537 h 852548"/>
                  <a:gd name="connsiteX18" fmla="*/ 98957 w 644525"/>
                  <a:gd name="connsiteY18" fmla="*/ 91365 h 852548"/>
                  <a:gd name="connsiteX19" fmla="*/ 96419 w 644525"/>
                  <a:gd name="connsiteY19" fmla="*/ 101516 h 852548"/>
                  <a:gd name="connsiteX20" fmla="*/ 96419 w 644525"/>
                  <a:gd name="connsiteY20" fmla="*/ 121806 h 852548"/>
                  <a:gd name="connsiteX21" fmla="*/ 98957 w 644525"/>
                  <a:gd name="connsiteY21" fmla="*/ 124344 h 852548"/>
                  <a:gd name="connsiteX22" fmla="*/ 101495 w 644525"/>
                  <a:gd name="connsiteY22" fmla="*/ 124344 h 852548"/>
                  <a:gd name="connsiteX23" fmla="*/ 104032 w 644525"/>
                  <a:gd name="connsiteY23" fmla="*/ 126881 h 852548"/>
                  <a:gd name="connsiteX24" fmla="*/ 111645 w 644525"/>
                  <a:gd name="connsiteY24" fmla="*/ 131957 h 852548"/>
                  <a:gd name="connsiteX25" fmla="*/ 116720 w 644525"/>
                  <a:gd name="connsiteY25" fmla="*/ 137032 h 852548"/>
                  <a:gd name="connsiteX26" fmla="*/ 119258 w 644525"/>
                  <a:gd name="connsiteY26" fmla="*/ 139570 h 852548"/>
                  <a:gd name="connsiteX27" fmla="*/ 121795 w 644525"/>
                  <a:gd name="connsiteY27" fmla="*/ 142107 h 852548"/>
                  <a:gd name="connsiteX28" fmla="*/ 126871 w 644525"/>
                  <a:gd name="connsiteY28" fmla="*/ 147182 h 852548"/>
                  <a:gd name="connsiteX29" fmla="*/ 131946 w 644525"/>
                  <a:gd name="connsiteY29" fmla="*/ 149720 h 852548"/>
                  <a:gd name="connsiteX30" fmla="*/ 134484 w 644525"/>
                  <a:gd name="connsiteY30" fmla="*/ 149720 h 852548"/>
                  <a:gd name="connsiteX31" fmla="*/ 134484 w 644525"/>
                  <a:gd name="connsiteY31" fmla="*/ 152258 h 852548"/>
                  <a:gd name="connsiteX32" fmla="*/ 137021 w 644525"/>
                  <a:gd name="connsiteY32" fmla="*/ 152258 h 852548"/>
                  <a:gd name="connsiteX33" fmla="*/ 142096 w 644525"/>
                  <a:gd name="connsiteY33" fmla="*/ 157333 h 852548"/>
                  <a:gd name="connsiteX34" fmla="*/ 144634 w 644525"/>
                  <a:gd name="connsiteY34" fmla="*/ 159871 h 852548"/>
                  <a:gd name="connsiteX35" fmla="*/ 144634 w 644525"/>
                  <a:gd name="connsiteY35" fmla="*/ 162408 h 852548"/>
                  <a:gd name="connsiteX36" fmla="*/ 147172 w 644525"/>
                  <a:gd name="connsiteY36" fmla="*/ 170021 h 852548"/>
                  <a:gd name="connsiteX37" fmla="*/ 147172 w 644525"/>
                  <a:gd name="connsiteY37" fmla="*/ 182709 h 852548"/>
                  <a:gd name="connsiteX38" fmla="*/ 149709 w 644525"/>
                  <a:gd name="connsiteY38" fmla="*/ 187785 h 852548"/>
                  <a:gd name="connsiteX39" fmla="*/ 149709 w 644525"/>
                  <a:gd name="connsiteY39" fmla="*/ 190322 h 852548"/>
                  <a:gd name="connsiteX40" fmla="*/ 152247 w 644525"/>
                  <a:gd name="connsiteY40" fmla="*/ 195397 h 852548"/>
                  <a:gd name="connsiteX41" fmla="*/ 154785 w 644525"/>
                  <a:gd name="connsiteY41" fmla="*/ 200473 h 852548"/>
                  <a:gd name="connsiteX42" fmla="*/ 157322 w 644525"/>
                  <a:gd name="connsiteY42" fmla="*/ 203010 h 852548"/>
                  <a:gd name="connsiteX43" fmla="*/ 157322 w 644525"/>
                  <a:gd name="connsiteY43" fmla="*/ 208086 h 852548"/>
                  <a:gd name="connsiteX44" fmla="*/ 159860 w 644525"/>
                  <a:gd name="connsiteY44" fmla="*/ 208086 h 852548"/>
                  <a:gd name="connsiteX45" fmla="*/ 159860 w 644525"/>
                  <a:gd name="connsiteY45" fmla="*/ 210623 h 852548"/>
                  <a:gd name="connsiteX46" fmla="*/ 162398 w 644525"/>
                  <a:gd name="connsiteY46" fmla="*/ 213161 h 852548"/>
                  <a:gd name="connsiteX47" fmla="*/ 162398 w 644525"/>
                  <a:gd name="connsiteY47" fmla="*/ 246139 h 852548"/>
                  <a:gd name="connsiteX48" fmla="*/ 164935 w 644525"/>
                  <a:gd name="connsiteY48" fmla="*/ 248677 h 852548"/>
                  <a:gd name="connsiteX49" fmla="*/ 167473 w 644525"/>
                  <a:gd name="connsiteY49" fmla="*/ 256290 h 852548"/>
                  <a:gd name="connsiteX50" fmla="*/ 170010 w 644525"/>
                  <a:gd name="connsiteY50" fmla="*/ 258828 h 852548"/>
                  <a:gd name="connsiteX51" fmla="*/ 172548 w 644525"/>
                  <a:gd name="connsiteY51" fmla="*/ 258828 h 852548"/>
                  <a:gd name="connsiteX52" fmla="*/ 175086 w 644525"/>
                  <a:gd name="connsiteY52" fmla="*/ 261365 h 852548"/>
                  <a:gd name="connsiteX53" fmla="*/ 177623 w 644525"/>
                  <a:gd name="connsiteY53" fmla="*/ 263903 h 852548"/>
                  <a:gd name="connsiteX54" fmla="*/ 177623 w 644525"/>
                  <a:gd name="connsiteY54" fmla="*/ 266441 h 852548"/>
                  <a:gd name="connsiteX55" fmla="*/ 180161 w 644525"/>
                  <a:gd name="connsiteY55" fmla="*/ 268978 h 852548"/>
                  <a:gd name="connsiteX56" fmla="*/ 182698 w 644525"/>
                  <a:gd name="connsiteY56" fmla="*/ 274053 h 852548"/>
                  <a:gd name="connsiteX57" fmla="*/ 187774 w 644525"/>
                  <a:gd name="connsiteY57" fmla="*/ 274053 h 852548"/>
                  <a:gd name="connsiteX58" fmla="*/ 190312 w 644525"/>
                  <a:gd name="connsiteY58" fmla="*/ 276591 h 852548"/>
                  <a:gd name="connsiteX59" fmla="*/ 215677 w 644525"/>
                  <a:gd name="connsiteY59" fmla="*/ 276591 h 852548"/>
                  <a:gd name="connsiteX60" fmla="*/ 218215 w 644525"/>
                  <a:gd name="connsiteY60" fmla="*/ 274053 h 852548"/>
                  <a:gd name="connsiteX61" fmla="*/ 220752 w 644525"/>
                  <a:gd name="connsiteY61" fmla="*/ 274053 h 852548"/>
                  <a:gd name="connsiteX62" fmla="*/ 220752 w 644525"/>
                  <a:gd name="connsiteY62" fmla="*/ 271516 h 852548"/>
                  <a:gd name="connsiteX63" fmla="*/ 223290 w 644525"/>
                  <a:gd name="connsiteY63" fmla="*/ 274053 h 852548"/>
                  <a:gd name="connsiteX64" fmla="*/ 225828 w 644525"/>
                  <a:gd name="connsiteY64" fmla="*/ 279129 h 852548"/>
                  <a:gd name="connsiteX65" fmla="*/ 228365 w 644525"/>
                  <a:gd name="connsiteY65" fmla="*/ 279129 h 852548"/>
                  <a:gd name="connsiteX66" fmla="*/ 228365 w 644525"/>
                  <a:gd name="connsiteY66" fmla="*/ 281666 h 852548"/>
                  <a:gd name="connsiteX67" fmla="*/ 230903 w 644525"/>
                  <a:gd name="connsiteY67" fmla="*/ 284204 h 852548"/>
                  <a:gd name="connsiteX68" fmla="*/ 233440 w 644525"/>
                  <a:gd name="connsiteY68" fmla="*/ 286742 h 852548"/>
                  <a:gd name="connsiteX69" fmla="*/ 233440 w 644525"/>
                  <a:gd name="connsiteY69" fmla="*/ 289279 h 852548"/>
                  <a:gd name="connsiteX70" fmla="*/ 235978 w 644525"/>
                  <a:gd name="connsiteY70" fmla="*/ 291817 h 852548"/>
                  <a:gd name="connsiteX71" fmla="*/ 238516 w 644525"/>
                  <a:gd name="connsiteY71" fmla="*/ 294354 h 852548"/>
                  <a:gd name="connsiteX72" fmla="*/ 241053 w 644525"/>
                  <a:gd name="connsiteY72" fmla="*/ 294354 h 852548"/>
                  <a:gd name="connsiteX73" fmla="*/ 241053 w 644525"/>
                  <a:gd name="connsiteY73" fmla="*/ 296892 h 852548"/>
                  <a:gd name="connsiteX74" fmla="*/ 243591 w 644525"/>
                  <a:gd name="connsiteY74" fmla="*/ 299430 h 852548"/>
                  <a:gd name="connsiteX75" fmla="*/ 248666 w 644525"/>
                  <a:gd name="connsiteY75" fmla="*/ 299430 h 852548"/>
                  <a:gd name="connsiteX76" fmla="*/ 251204 w 644525"/>
                  <a:gd name="connsiteY76" fmla="*/ 296892 h 852548"/>
                  <a:gd name="connsiteX77" fmla="*/ 253742 w 644525"/>
                  <a:gd name="connsiteY77" fmla="*/ 294354 h 852548"/>
                  <a:gd name="connsiteX78" fmla="*/ 256279 w 644525"/>
                  <a:gd name="connsiteY78" fmla="*/ 291817 h 852548"/>
                  <a:gd name="connsiteX79" fmla="*/ 268967 w 644525"/>
                  <a:gd name="connsiteY79" fmla="*/ 291817 h 852548"/>
                  <a:gd name="connsiteX80" fmla="*/ 268967 w 644525"/>
                  <a:gd name="connsiteY80" fmla="*/ 289279 h 852548"/>
                  <a:gd name="connsiteX81" fmla="*/ 266430 w 644525"/>
                  <a:gd name="connsiteY81" fmla="*/ 289279 h 852548"/>
                  <a:gd name="connsiteX82" fmla="*/ 266430 w 644525"/>
                  <a:gd name="connsiteY82" fmla="*/ 284204 h 852548"/>
                  <a:gd name="connsiteX83" fmla="*/ 268967 w 644525"/>
                  <a:gd name="connsiteY83" fmla="*/ 281666 h 852548"/>
                  <a:gd name="connsiteX84" fmla="*/ 271505 w 644525"/>
                  <a:gd name="connsiteY84" fmla="*/ 281666 h 852548"/>
                  <a:gd name="connsiteX85" fmla="*/ 271505 w 644525"/>
                  <a:gd name="connsiteY85" fmla="*/ 279129 h 852548"/>
                  <a:gd name="connsiteX86" fmla="*/ 268967 w 644525"/>
                  <a:gd name="connsiteY86" fmla="*/ 276591 h 852548"/>
                  <a:gd name="connsiteX87" fmla="*/ 271505 w 644525"/>
                  <a:gd name="connsiteY87" fmla="*/ 274053 h 852548"/>
                  <a:gd name="connsiteX88" fmla="*/ 268967 w 644525"/>
                  <a:gd name="connsiteY88" fmla="*/ 274053 h 852548"/>
                  <a:gd name="connsiteX89" fmla="*/ 268967 w 644525"/>
                  <a:gd name="connsiteY89" fmla="*/ 271516 h 852548"/>
                  <a:gd name="connsiteX90" fmla="*/ 271505 w 644525"/>
                  <a:gd name="connsiteY90" fmla="*/ 268978 h 852548"/>
                  <a:gd name="connsiteX91" fmla="*/ 279118 w 644525"/>
                  <a:gd name="connsiteY91" fmla="*/ 268978 h 852548"/>
                  <a:gd name="connsiteX92" fmla="*/ 281656 w 644525"/>
                  <a:gd name="connsiteY92" fmla="*/ 271516 h 852548"/>
                  <a:gd name="connsiteX93" fmla="*/ 284193 w 644525"/>
                  <a:gd name="connsiteY93" fmla="*/ 271516 h 852548"/>
                  <a:gd name="connsiteX94" fmla="*/ 284193 w 644525"/>
                  <a:gd name="connsiteY94" fmla="*/ 263903 h 852548"/>
                  <a:gd name="connsiteX95" fmla="*/ 286731 w 644525"/>
                  <a:gd name="connsiteY95" fmla="*/ 261365 h 852548"/>
                  <a:gd name="connsiteX96" fmla="*/ 289268 w 644525"/>
                  <a:gd name="connsiteY96" fmla="*/ 258828 h 852548"/>
                  <a:gd name="connsiteX97" fmla="*/ 289268 w 644525"/>
                  <a:gd name="connsiteY97" fmla="*/ 251215 h 852548"/>
                  <a:gd name="connsiteX98" fmla="*/ 291806 w 644525"/>
                  <a:gd name="connsiteY98" fmla="*/ 248677 h 852548"/>
                  <a:gd name="connsiteX99" fmla="*/ 294344 w 644525"/>
                  <a:gd name="connsiteY99" fmla="*/ 251215 h 852548"/>
                  <a:gd name="connsiteX100" fmla="*/ 294344 w 644525"/>
                  <a:gd name="connsiteY100" fmla="*/ 253752 h 852548"/>
                  <a:gd name="connsiteX101" fmla="*/ 301956 w 644525"/>
                  <a:gd name="connsiteY101" fmla="*/ 253752 h 852548"/>
                  <a:gd name="connsiteX102" fmla="*/ 304494 w 644525"/>
                  <a:gd name="connsiteY102" fmla="*/ 248677 h 852548"/>
                  <a:gd name="connsiteX103" fmla="*/ 307032 w 644525"/>
                  <a:gd name="connsiteY103" fmla="*/ 251215 h 852548"/>
                  <a:gd name="connsiteX104" fmla="*/ 309569 w 644525"/>
                  <a:gd name="connsiteY104" fmla="*/ 251215 h 852548"/>
                  <a:gd name="connsiteX105" fmla="*/ 309569 w 644525"/>
                  <a:gd name="connsiteY105" fmla="*/ 256290 h 852548"/>
                  <a:gd name="connsiteX106" fmla="*/ 307032 w 644525"/>
                  <a:gd name="connsiteY106" fmla="*/ 256290 h 852548"/>
                  <a:gd name="connsiteX107" fmla="*/ 307032 w 644525"/>
                  <a:gd name="connsiteY107" fmla="*/ 258828 h 852548"/>
                  <a:gd name="connsiteX108" fmla="*/ 309569 w 644525"/>
                  <a:gd name="connsiteY108" fmla="*/ 261365 h 852548"/>
                  <a:gd name="connsiteX109" fmla="*/ 312107 w 644525"/>
                  <a:gd name="connsiteY109" fmla="*/ 258828 h 852548"/>
                  <a:gd name="connsiteX110" fmla="*/ 312107 w 644525"/>
                  <a:gd name="connsiteY110" fmla="*/ 256290 h 852548"/>
                  <a:gd name="connsiteX111" fmla="*/ 314645 w 644525"/>
                  <a:gd name="connsiteY111" fmla="*/ 256290 h 852548"/>
                  <a:gd name="connsiteX112" fmla="*/ 317182 w 644525"/>
                  <a:gd name="connsiteY112" fmla="*/ 253752 h 852548"/>
                  <a:gd name="connsiteX113" fmla="*/ 314645 w 644525"/>
                  <a:gd name="connsiteY113" fmla="*/ 251215 h 852548"/>
                  <a:gd name="connsiteX114" fmla="*/ 312107 w 644525"/>
                  <a:gd name="connsiteY114" fmla="*/ 251215 h 852548"/>
                  <a:gd name="connsiteX115" fmla="*/ 312107 w 644525"/>
                  <a:gd name="connsiteY115" fmla="*/ 248677 h 852548"/>
                  <a:gd name="connsiteX116" fmla="*/ 314645 w 644525"/>
                  <a:gd name="connsiteY116" fmla="*/ 246139 h 852548"/>
                  <a:gd name="connsiteX117" fmla="*/ 314645 w 644525"/>
                  <a:gd name="connsiteY117" fmla="*/ 248677 h 852548"/>
                  <a:gd name="connsiteX118" fmla="*/ 317182 w 644525"/>
                  <a:gd name="connsiteY118" fmla="*/ 248677 h 852548"/>
                  <a:gd name="connsiteX119" fmla="*/ 319720 w 644525"/>
                  <a:gd name="connsiteY119" fmla="*/ 246139 h 852548"/>
                  <a:gd name="connsiteX120" fmla="*/ 322257 w 644525"/>
                  <a:gd name="connsiteY120" fmla="*/ 243602 h 852548"/>
                  <a:gd name="connsiteX121" fmla="*/ 324795 w 644525"/>
                  <a:gd name="connsiteY121" fmla="*/ 243602 h 852548"/>
                  <a:gd name="connsiteX122" fmla="*/ 324795 w 644525"/>
                  <a:gd name="connsiteY122" fmla="*/ 246139 h 852548"/>
                  <a:gd name="connsiteX123" fmla="*/ 327333 w 644525"/>
                  <a:gd name="connsiteY123" fmla="*/ 246139 h 852548"/>
                  <a:gd name="connsiteX124" fmla="*/ 329870 w 644525"/>
                  <a:gd name="connsiteY124" fmla="*/ 243602 h 852548"/>
                  <a:gd name="connsiteX125" fmla="*/ 329870 w 644525"/>
                  <a:gd name="connsiteY125" fmla="*/ 241064 h 852548"/>
                  <a:gd name="connsiteX126" fmla="*/ 327333 w 644525"/>
                  <a:gd name="connsiteY126" fmla="*/ 238527 h 852548"/>
                  <a:gd name="connsiteX127" fmla="*/ 324795 w 644525"/>
                  <a:gd name="connsiteY127" fmla="*/ 235989 h 852548"/>
                  <a:gd name="connsiteX128" fmla="*/ 324795 w 644525"/>
                  <a:gd name="connsiteY128" fmla="*/ 233451 h 852548"/>
                  <a:gd name="connsiteX129" fmla="*/ 329870 w 644525"/>
                  <a:gd name="connsiteY129" fmla="*/ 233451 h 852548"/>
                  <a:gd name="connsiteX130" fmla="*/ 332408 w 644525"/>
                  <a:gd name="connsiteY130" fmla="*/ 235989 h 852548"/>
                  <a:gd name="connsiteX131" fmla="*/ 334946 w 644525"/>
                  <a:gd name="connsiteY131" fmla="*/ 235989 h 852548"/>
                  <a:gd name="connsiteX132" fmla="*/ 334946 w 644525"/>
                  <a:gd name="connsiteY132" fmla="*/ 228376 h 852548"/>
                  <a:gd name="connsiteX133" fmla="*/ 340021 w 644525"/>
                  <a:gd name="connsiteY133" fmla="*/ 228376 h 852548"/>
                  <a:gd name="connsiteX134" fmla="*/ 342559 w 644525"/>
                  <a:gd name="connsiteY134" fmla="*/ 225838 h 852548"/>
                  <a:gd name="connsiteX135" fmla="*/ 340021 w 644525"/>
                  <a:gd name="connsiteY135" fmla="*/ 223301 h 852548"/>
                  <a:gd name="connsiteX136" fmla="*/ 337483 w 644525"/>
                  <a:gd name="connsiteY136" fmla="*/ 220763 h 852548"/>
                  <a:gd name="connsiteX137" fmla="*/ 337483 w 644525"/>
                  <a:gd name="connsiteY137" fmla="*/ 215688 h 852548"/>
                  <a:gd name="connsiteX138" fmla="*/ 340021 w 644525"/>
                  <a:gd name="connsiteY138" fmla="*/ 215688 h 852548"/>
                  <a:gd name="connsiteX139" fmla="*/ 340021 w 644525"/>
                  <a:gd name="connsiteY139" fmla="*/ 218225 h 852548"/>
                  <a:gd name="connsiteX140" fmla="*/ 345096 w 644525"/>
                  <a:gd name="connsiteY140" fmla="*/ 218225 h 852548"/>
                  <a:gd name="connsiteX141" fmla="*/ 347634 w 644525"/>
                  <a:gd name="connsiteY141" fmla="*/ 215688 h 852548"/>
                  <a:gd name="connsiteX142" fmla="*/ 350171 w 644525"/>
                  <a:gd name="connsiteY142" fmla="*/ 215688 h 852548"/>
                  <a:gd name="connsiteX143" fmla="*/ 352709 w 644525"/>
                  <a:gd name="connsiteY143" fmla="*/ 218225 h 852548"/>
                  <a:gd name="connsiteX144" fmla="*/ 355247 w 644525"/>
                  <a:gd name="connsiteY144" fmla="*/ 218225 h 852548"/>
                  <a:gd name="connsiteX145" fmla="*/ 357784 w 644525"/>
                  <a:gd name="connsiteY145" fmla="*/ 215688 h 852548"/>
                  <a:gd name="connsiteX146" fmla="*/ 355247 w 644525"/>
                  <a:gd name="connsiteY146" fmla="*/ 213150 h 852548"/>
                  <a:gd name="connsiteX147" fmla="*/ 355247 w 644525"/>
                  <a:gd name="connsiteY147" fmla="*/ 210613 h 852548"/>
                  <a:gd name="connsiteX148" fmla="*/ 365397 w 644525"/>
                  <a:gd name="connsiteY148" fmla="*/ 210613 h 852548"/>
                  <a:gd name="connsiteX149" fmla="*/ 367935 w 644525"/>
                  <a:gd name="connsiteY149" fmla="*/ 208075 h 852548"/>
                  <a:gd name="connsiteX150" fmla="*/ 373010 w 644525"/>
                  <a:gd name="connsiteY150" fmla="*/ 205537 h 852548"/>
                  <a:gd name="connsiteX151" fmla="*/ 375548 w 644525"/>
                  <a:gd name="connsiteY151" fmla="*/ 205537 h 852548"/>
                  <a:gd name="connsiteX152" fmla="*/ 375548 w 644525"/>
                  <a:gd name="connsiteY152" fmla="*/ 200462 h 852548"/>
                  <a:gd name="connsiteX153" fmla="*/ 370473 w 644525"/>
                  <a:gd name="connsiteY153" fmla="*/ 200462 h 852548"/>
                  <a:gd name="connsiteX154" fmla="*/ 370473 w 644525"/>
                  <a:gd name="connsiteY154" fmla="*/ 195387 h 852548"/>
                  <a:gd name="connsiteX155" fmla="*/ 378085 w 644525"/>
                  <a:gd name="connsiteY155" fmla="*/ 195387 h 852548"/>
                  <a:gd name="connsiteX156" fmla="*/ 380623 w 644525"/>
                  <a:gd name="connsiteY156" fmla="*/ 197924 h 852548"/>
                  <a:gd name="connsiteX157" fmla="*/ 390773 w 644525"/>
                  <a:gd name="connsiteY157" fmla="*/ 208075 h 852548"/>
                  <a:gd name="connsiteX158" fmla="*/ 393311 w 644525"/>
                  <a:gd name="connsiteY158" fmla="*/ 210613 h 852548"/>
                  <a:gd name="connsiteX159" fmla="*/ 400924 w 644525"/>
                  <a:gd name="connsiteY159" fmla="*/ 215688 h 852548"/>
                  <a:gd name="connsiteX160" fmla="*/ 405999 w 644525"/>
                  <a:gd name="connsiteY160" fmla="*/ 220763 h 852548"/>
                  <a:gd name="connsiteX161" fmla="*/ 411074 w 644525"/>
                  <a:gd name="connsiteY161" fmla="*/ 223301 h 852548"/>
                  <a:gd name="connsiteX162" fmla="*/ 413612 w 644525"/>
                  <a:gd name="connsiteY162" fmla="*/ 225838 h 852548"/>
                  <a:gd name="connsiteX163" fmla="*/ 416150 w 644525"/>
                  <a:gd name="connsiteY163" fmla="*/ 228376 h 852548"/>
                  <a:gd name="connsiteX164" fmla="*/ 418687 w 644525"/>
                  <a:gd name="connsiteY164" fmla="*/ 235989 h 852548"/>
                  <a:gd name="connsiteX165" fmla="*/ 421225 w 644525"/>
                  <a:gd name="connsiteY165" fmla="*/ 246139 h 852548"/>
                  <a:gd name="connsiteX166" fmla="*/ 423763 w 644525"/>
                  <a:gd name="connsiteY166" fmla="*/ 248677 h 852548"/>
                  <a:gd name="connsiteX167" fmla="*/ 426300 w 644525"/>
                  <a:gd name="connsiteY167" fmla="*/ 256290 h 852548"/>
                  <a:gd name="connsiteX168" fmla="*/ 431376 w 644525"/>
                  <a:gd name="connsiteY168" fmla="*/ 258828 h 852548"/>
                  <a:gd name="connsiteX169" fmla="*/ 433913 w 644525"/>
                  <a:gd name="connsiteY169" fmla="*/ 261365 h 852548"/>
                  <a:gd name="connsiteX170" fmla="*/ 441526 w 644525"/>
                  <a:gd name="connsiteY170" fmla="*/ 266441 h 852548"/>
                  <a:gd name="connsiteX171" fmla="*/ 444064 w 644525"/>
                  <a:gd name="connsiteY171" fmla="*/ 268978 h 852548"/>
                  <a:gd name="connsiteX172" fmla="*/ 446601 w 644525"/>
                  <a:gd name="connsiteY172" fmla="*/ 271516 h 852548"/>
                  <a:gd name="connsiteX173" fmla="*/ 451676 w 644525"/>
                  <a:gd name="connsiteY173" fmla="*/ 271516 h 852548"/>
                  <a:gd name="connsiteX174" fmla="*/ 454214 w 644525"/>
                  <a:gd name="connsiteY174" fmla="*/ 274053 h 852548"/>
                  <a:gd name="connsiteX175" fmla="*/ 456752 w 644525"/>
                  <a:gd name="connsiteY175" fmla="*/ 276591 h 852548"/>
                  <a:gd name="connsiteX176" fmla="*/ 456752 w 644525"/>
                  <a:gd name="connsiteY176" fmla="*/ 281666 h 852548"/>
                  <a:gd name="connsiteX177" fmla="*/ 451676 w 644525"/>
                  <a:gd name="connsiteY177" fmla="*/ 286742 h 852548"/>
                  <a:gd name="connsiteX178" fmla="*/ 449139 w 644525"/>
                  <a:gd name="connsiteY178" fmla="*/ 289279 h 852548"/>
                  <a:gd name="connsiteX179" fmla="*/ 444064 w 644525"/>
                  <a:gd name="connsiteY179" fmla="*/ 291817 h 852548"/>
                  <a:gd name="connsiteX180" fmla="*/ 441526 w 644525"/>
                  <a:gd name="connsiteY180" fmla="*/ 294354 h 852548"/>
                  <a:gd name="connsiteX181" fmla="*/ 438988 w 644525"/>
                  <a:gd name="connsiteY181" fmla="*/ 296892 h 852548"/>
                  <a:gd name="connsiteX182" fmla="*/ 433913 w 644525"/>
                  <a:gd name="connsiteY182" fmla="*/ 299430 h 852548"/>
                  <a:gd name="connsiteX183" fmla="*/ 433913 w 644525"/>
                  <a:gd name="connsiteY183" fmla="*/ 301967 h 852548"/>
                  <a:gd name="connsiteX184" fmla="*/ 431376 w 644525"/>
                  <a:gd name="connsiteY184" fmla="*/ 301967 h 852548"/>
                  <a:gd name="connsiteX185" fmla="*/ 431376 w 644525"/>
                  <a:gd name="connsiteY185" fmla="*/ 312118 h 852548"/>
                  <a:gd name="connsiteX186" fmla="*/ 433913 w 644525"/>
                  <a:gd name="connsiteY186" fmla="*/ 317193 h 852548"/>
                  <a:gd name="connsiteX187" fmla="*/ 433913 w 644525"/>
                  <a:gd name="connsiteY187" fmla="*/ 322268 h 852548"/>
                  <a:gd name="connsiteX188" fmla="*/ 436451 w 644525"/>
                  <a:gd name="connsiteY188" fmla="*/ 324806 h 852548"/>
                  <a:gd name="connsiteX189" fmla="*/ 436451 w 644525"/>
                  <a:gd name="connsiteY189" fmla="*/ 332419 h 852548"/>
                  <a:gd name="connsiteX190" fmla="*/ 438988 w 644525"/>
                  <a:gd name="connsiteY190" fmla="*/ 337494 h 852548"/>
                  <a:gd name="connsiteX191" fmla="*/ 441526 w 644525"/>
                  <a:gd name="connsiteY191" fmla="*/ 342569 h 852548"/>
                  <a:gd name="connsiteX192" fmla="*/ 441526 w 644525"/>
                  <a:gd name="connsiteY192" fmla="*/ 347645 h 852548"/>
                  <a:gd name="connsiteX193" fmla="*/ 444064 w 644525"/>
                  <a:gd name="connsiteY193" fmla="*/ 350182 h 852548"/>
                  <a:gd name="connsiteX194" fmla="*/ 444064 w 644525"/>
                  <a:gd name="connsiteY194" fmla="*/ 355258 h 852548"/>
                  <a:gd name="connsiteX195" fmla="*/ 449139 w 644525"/>
                  <a:gd name="connsiteY195" fmla="*/ 355258 h 852548"/>
                  <a:gd name="connsiteX196" fmla="*/ 454214 w 644525"/>
                  <a:gd name="connsiteY196" fmla="*/ 352720 h 852548"/>
                  <a:gd name="connsiteX197" fmla="*/ 456752 w 644525"/>
                  <a:gd name="connsiteY197" fmla="*/ 352720 h 852548"/>
                  <a:gd name="connsiteX198" fmla="*/ 459290 w 644525"/>
                  <a:gd name="connsiteY198" fmla="*/ 350182 h 852548"/>
                  <a:gd name="connsiteX199" fmla="*/ 461827 w 644525"/>
                  <a:gd name="connsiteY199" fmla="*/ 350182 h 852548"/>
                  <a:gd name="connsiteX200" fmla="*/ 469440 w 644525"/>
                  <a:gd name="connsiteY200" fmla="*/ 347645 h 852548"/>
                  <a:gd name="connsiteX201" fmla="*/ 471978 w 644525"/>
                  <a:gd name="connsiteY201" fmla="*/ 347645 h 852548"/>
                  <a:gd name="connsiteX202" fmla="*/ 477053 w 644525"/>
                  <a:gd name="connsiteY202" fmla="*/ 345107 h 852548"/>
                  <a:gd name="connsiteX203" fmla="*/ 497354 w 644525"/>
                  <a:gd name="connsiteY203" fmla="*/ 345107 h 852548"/>
                  <a:gd name="connsiteX204" fmla="*/ 499892 w 644525"/>
                  <a:gd name="connsiteY204" fmla="*/ 342569 h 852548"/>
                  <a:gd name="connsiteX205" fmla="*/ 507504 w 644525"/>
                  <a:gd name="connsiteY205" fmla="*/ 342569 h 852548"/>
                  <a:gd name="connsiteX206" fmla="*/ 510042 w 644525"/>
                  <a:gd name="connsiteY206" fmla="*/ 340032 h 852548"/>
                  <a:gd name="connsiteX207" fmla="*/ 522730 w 644525"/>
                  <a:gd name="connsiteY207" fmla="*/ 337494 h 852548"/>
                  <a:gd name="connsiteX208" fmla="*/ 550634 w 644525"/>
                  <a:gd name="connsiteY208" fmla="*/ 337494 h 852548"/>
                  <a:gd name="connsiteX209" fmla="*/ 553171 w 644525"/>
                  <a:gd name="connsiteY209" fmla="*/ 340032 h 852548"/>
                  <a:gd name="connsiteX210" fmla="*/ 555709 w 644525"/>
                  <a:gd name="connsiteY210" fmla="*/ 342569 h 852548"/>
                  <a:gd name="connsiteX211" fmla="*/ 558246 w 644525"/>
                  <a:gd name="connsiteY211" fmla="*/ 347645 h 852548"/>
                  <a:gd name="connsiteX212" fmla="*/ 558246 w 644525"/>
                  <a:gd name="connsiteY212" fmla="*/ 352720 h 852548"/>
                  <a:gd name="connsiteX213" fmla="*/ 555709 w 644525"/>
                  <a:gd name="connsiteY213" fmla="*/ 360333 h 852548"/>
                  <a:gd name="connsiteX214" fmla="*/ 555709 w 644525"/>
                  <a:gd name="connsiteY214" fmla="*/ 373021 h 852548"/>
                  <a:gd name="connsiteX215" fmla="*/ 553171 w 644525"/>
                  <a:gd name="connsiteY215" fmla="*/ 375559 h 852548"/>
                  <a:gd name="connsiteX216" fmla="*/ 550634 w 644525"/>
                  <a:gd name="connsiteY216" fmla="*/ 380634 h 852548"/>
                  <a:gd name="connsiteX217" fmla="*/ 548096 w 644525"/>
                  <a:gd name="connsiteY217" fmla="*/ 385709 h 852548"/>
                  <a:gd name="connsiteX218" fmla="*/ 548096 w 644525"/>
                  <a:gd name="connsiteY218" fmla="*/ 390784 h 852548"/>
                  <a:gd name="connsiteX219" fmla="*/ 553171 w 644525"/>
                  <a:gd name="connsiteY219" fmla="*/ 398397 h 852548"/>
                  <a:gd name="connsiteX220" fmla="*/ 558246 w 644525"/>
                  <a:gd name="connsiteY220" fmla="*/ 403472 h 852548"/>
                  <a:gd name="connsiteX221" fmla="*/ 560784 w 644525"/>
                  <a:gd name="connsiteY221" fmla="*/ 411085 h 852548"/>
                  <a:gd name="connsiteX222" fmla="*/ 563322 w 644525"/>
                  <a:gd name="connsiteY222" fmla="*/ 416160 h 852548"/>
                  <a:gd name="connsiteX223" fmla="*/ 570935 w 644525"/>
                  <a:gd name="connsiteY223" fmla="*/ 423773 h 852548"/>
                  <a:gd name="connsiteX224" fmla="*/ 578547 w 644525"/>
                  <a:gd name="connsiteY224" fmla="*/ 428849 h 852548"/>
                  <a:gd name="connsiteX225" fmla="*/ 583623 w 644525"/>
                  <a:gd name="connsiteY225" fmla="*/ 433924 h 852548"/>
                  <a:gd name="connsiteX226" fmla="*/ 586160 w 644525"/>
                  <a:gd name="connsiteY226" fmla="*/ 438999 h 852548"/>
                  <a:gd name="connsiteX227" fmla="*/ 591235 w 644525"/>
                  <a:gd name="connsiteY227" fmla="*/ 441537 h 852548"/>
                  <a:gd name="connsiteX228" fmla="*/ 596311 w 644525"/>
                  <a:gd name="connsiteY228" fmla="*/ 438999 h 852548"/>
                  <a:gd name="connsiteX229" fmla="*/ 601386 w 644525"/>
                  <a:gd name="connsiteY229" fmla="*/ 438999 h 852548"/>
                  <a:gd name="connsiteX230" fmla="*/ 606461 w 644525"/>
                  <a:gd name="connsiteY230" fmla="*/ 436462 h 852548"/>
                  <a:gd name="connsiteX231" fmla="*/ 629300 w 644525"/>
                  <a:gd name="connsiteY231" fmla="*/ 436462 h 852548"/>
                  <a:gd name="connsiteX232" fmla="*/ 634375 w 644525"/>
                  <a:gd name="connsiteY232" fmla="*/ 433924 h 852548"/>
                  <a:gd name="connsiteX233" fmla="*/ 644526 w 644525"/>
                  <a:gd name="connsiteY233" fmla="*/ 433924 h 852548"/>
                  <a:gd name="connsiteX234" fmla="*/ 644526 w 644525"/>
                  <a:gd name="connsiteY234" fmla="*/ 436462 h 852548"/>
                  <a:gd name="connsiteX235" fmla="*/ 641988 w 644525"/>
                  <a:gd name="connsiteY235" fmla="*/ 441537 h 852548"/>
                  <a:gd name="connsiteX236" fmla="*/ 641988 w 644525"/>
                  <a:gd name="connsiteY236" fmla="*/ 446612 h 852548"/>
                  <a:gd name="connsiteX237" fmla="*/ 639451 w 644525"/>
                  <a:gd name="connsiteY237" fmla="*/ 451687 h 852548"/>
                  <a:gd name="connsiteX238" fmla="*/ 639451 w 644525"/>
                  <a:gd name="connsiteY238" fmla="*/ 469451 h 852548"/>
                  <a:gd name="connsiteX239" fmla="*/ 636913 w 644525"/>
                  <a:gd name="connsiteY239" fmla="*/ 471988 h 852548"/>
                  <a:gd name="connsiteX240" fmla="*/ 634375 w 644525"/>
                  <a:gd name="connsiteY240" fmla="*/ 477064 h 852548"/>
                  <a:gd name="connsiteX241" fmla="*/ 629300 w 644525"/>
                  <a:gd name="connsiteY241" fmla="*/ 479601 h 852548"/>
                  <a:gd name="connsiteX242" fmla="*/ 626763 w 644525"/>
                  <a:gd name="connsiteY242" fmla="*/ 484676 h 852548"/>
                  <a:gd name="connsiteX243" fmla="*/ 621687 w 644525"/>
                  <a:gd name="connsiteY243" fmla="*/ 489752 h 852548"/>
                  <a:gd name="connsiteX244" fmla="*/ 621687 w 644525"/>
                  <a:gd name="connsiteY244" fmla="*/ 504977 h 852548"/>
                  <a:gd name="connsiteX245" fmla="*/ 619149 w 644525"/>
                  <a:gd name="connsiteY245" fmla="*/ 512590 h 852548"/>
                  <a:gd name="connsiteX246" fmla="*/ 619149 w 644525"/>
                  <a:gd name="connsiteY246" fmla="*/ 520203 h 852548"/>
                  <a:gd name="connsiteX247" fmla="*/ 616612 w 644525"/>
                  <a:gd name="connsiteY247" fmla="*/ 525279 h 852548"/>
                  <a:gd name="connsiteX248" fmla="*/ 611537 w 644525"/>
                  <a:gd name="connsiteY248" fmla="*/ 530354 h 852548"/>
                  <a:gd name="connsiteX249" fmla="*/ 608999 w 644525"/>
                  <a:gd name="connsiteY249" fmla="*/ 540504 h 852548"/>
                  <a:gd name="connsiteX250" fmla="*/ 603924 w 644525"/>
                  <a:gd name="connsiteY250" fmla="*/ 553193 h 852548"/>
                  <a:gd name="connsiteX251" fmla="*/ 601386 w 644525"/>
                  <a:gd name="connsiteY251" fmla="*/ 565881 h 852548"/>
                  <a:gd name="connsiteX252" fmla="*/ 601386 w 644525"/>
                  <a:gd name="connsiteY252" fmla="*/ 578569 h 852548"/>
                  <a:gd name="connsiteX253" fmla="*/ 598849 w 644525"/>
                  <a:gd name="connsiteY253" fmla="*/ 593794 h 852548"/>
                  <a:gd name="connsiteX254" fmla="*/ 598849 w 644525"/>
                  <a:gd name="connsiteY254" fmla="*/ 601407 h 852548"/>
                  <a:gd name="connsiteX255" fmla="*/ 596311 w 644525"/>
                  <a:gd name="connsiteY255" fmla="*/ 609020 h 852548"/>
                  <a:gd name="connsiteX256" fmla="*/ 598849 w 644525"/>
                  <a:gd name="connsiteY256" fmla="*/ 614096 h 852548"/>
                  <a:gd name="connsiteX257" fmla="*/ 598849 w 644525"/>
                  <a:gd name="connsiteY257" fmla="*/ 629321 h 852548"/>
                  <a:gd name="connsiteX258" fmla="*/ 596311 w 644525"/>
                  <a:gd name="connsiteY258" fmla="*/ 631859 h 852548"/>
                  <a:gd name="connsiteX259" fmla="*/ 596311 w 644525"/>
                  <a:gd name="connsiteY259" fmla="*/ 634397 h 852548"/>
                  <a:gd name="connsiteX260" fmla="*/ 593773 w 644525"/>
                  <a:gd name="connsiteY260" fmla="*/ 634397 h 852548"/>
                  <a:gd name="connsiteX261" fmla="*/ 591235 w 644525"/>
                  <a:gd name="connsiteY261" fmla="*/ 636934 h 852548"/>
                  <a:gd name="connsiteX262" fmla="*/ 588698 w 644525"/>
                  <a:gd name="connsiteY262" fmla="*/ 639472 h 852548"/>
                  <a:gd name="connsiteX263" fmla="*/ 583623 w 644525"/>
                  <a:gd name="connsiteY263" fmla="*/ 639472 h 852548"/>
                  <a:gd name="connsiteX264" fmla="*/ 578547 w 644525"/>
                  <a:gd name="connsiteY264" fmla="*/ 636934 h 852548"/>
                  <a:gd name="connsiteX265" fmla="*/ 573472 w 644525"/>
                  <a:gd name="connsiteY265" fmla="*/ 634397 h 852548"/>
                  <a:gd name="connsiteX266" fmla="*/ 568397 w 644525"/>
                  <a:gd name="connsiteY266" fmla="*/ 634397 h 852548"/>
                  <a:gd name="connsiteX267" fmla="*/ 565859 w 644525"/>
                  <a:gd name="connsiteY267" fmla="*/ 636934 h 852548"/>
                  <a:gd name="connsiteX268" fmla="*/ 568397 w 644525"/>
                  <a:gd name="connsiteY268" fmla="*/ 642010 h 852548"/>
                  <a:gd name="connsiteX269" fmla="*/ 568397 w 644525"/>
                  <a:gd name="connsiteY269" fmla="*/ 644547 h 852548"/>
                  <a:gd name="connsiteX270" fmla="*/ 570935 w 644525"/>
                  <a:gd name="connsiteY270" fmla="*/ 649622 h 852548"/>
                  <a:gd name="connsiteX271" fmla="*/ 573472 w 644525"/>
                  <a:gd name="connsiteY271" fmla="*/ 654698 h 852548"/>
                  <a:gd name="connsiteX272" fmla="*/ 576010 w 644525"/>
                  <a:gd name="connsiteY272" fmla="*/ 662311 h 852548"/>
                  <a:gd name="connsiteX273" fmla="*/ 578547 w 644525"/>
                  <a:gd name="connsiteY273" fmla="*/ 667386 h 852548"/>
                  <a:gd name="connsiteX274" fmla="*/ 578547 w 644525"/>
                  <a:gd name="connsiteY274" fmla="*/ 674999 h 852548"/>
                  <a:gd name="connsiteX275" fmla="*/ 576010 w 644525"/>
                  <a:gd name="connsiteY275" fmla="*/ 685149 h 852548"/>
                  <a:gd name="connsiteX276" fmla="*/ 573472 w 644525"/>
                  <a:gd name="connsiteY276" fmla="*/ 685149 h 852548"/>
                  <a:gd name="connsiteX277" fmla="*/ 573472 w 644525"/>
                  <a:gd name="connsiteY277" fmla="*/ 687687 h 852548"/>
                  <a:gd name="connsiteX278" fmla="*/ 570935 w 644525"/>
                  <a:gd name="connsiteY278" fmla="*/ 687687 h 852548"/>
                  <a:gd name="connsiteX279" fmla="*/ 563322 w 644525"/>
                  <a:gd name="connsiteY279" fmla="*/ 682611 h 852548"/>
                  <a:gd name="connsiteX280" fmla="*/ 555709 w 644525"/>
                  <a:gd name="connsiteY280" fmla="*/ 680074 h 852548"/>
                  <a:gd name="connsiteX281" fmla="*/ 548096 w 644525"/>
                  <a:gd name="connsiteY281" fmla="*/ 677536 h 852548"/>
                  <a:gd name="connsiteX282" fmla="*/ 540483 w 644525"/>
                  <a:gd name="connsiteY282" fmla="*/ 674999 h 852548"/>
                  <a:gd name="connsiteX283" fmla="*/ 537946 w 644525"/>
                  <a:gd name="connsiteY283" fmla="*/ 669923 h 852548"/>
                  <a:gd name="connsiteX284" fmla="*/ 535408 w 644525"/>
                  <a:gd name="connsiteY284" fmla="*/ 664848 h 852548"/>
                  <a:gd name="connsiteX285" fmla="*/ 532870 w 644525"/>
                  <a:gd name="connsiteY285" fmla="*/ 659773 h 852548"/>
                  <a:gd name="connsiteX286" fmla="*/ 530332 w 644525"/>
                  <a:gd name="connsiteY286" fmla="*/ 654698 h 852548"/>
                  <a:gd name="connsiteX287" fmla="*/ 525257 w 644525"/>
                  <a:gd name="connsiteY287" fmla="*/ 652160 h 852548"/>
                  <a:gd name="connsiteX288" fmla="*/ 471978 w 644525"/>
                  <a:gd name="connsiteY288" fmla="*/ 652160 h 852548"/>
                  <a:gd name="connsiteX289" fmla="*/ 466902 w 644525"/>
                  <a:gd name="connsiteY289" fmla="*/ 649622 h 852548"/>
                  <a:gd name="connsiteX290" fmla="*/ 461827 w 644525"/>
                  <a:gd name="connsiteY290" fmla="*/ 647085 h 852548"/>
                  <a:gd name="connsiteX291" fmla="*/ 456752 w 644525"/>
                  <a:gd name="connsiteY291" fmla="*/ 642010 h 852548"/>
                  <a:gd name="connsiteX292" fmla="*/ 451676 w 644525"/>
                  <a:gd name="connsiteY292" fmla="*/ 636934 h 852548"/>
                  <a:gd name="connsiteX293" fmla="*/ 446601 w 644525"/>
                  <a:gd name="connsiteY293" fmla="*/ 629321 h 852548"/>
                  <a:gd name="connsiteX294" fmla="*/ 441526 w 644525"/>
                  <a:gd name="connsiteY294" fmla="*/ 621708 h 852548"/>
                  <a:gd name="connsiteX295" fmla="*/ 436451 w 644525"/>
                  <a:gd name="connsiteY295" fmla="*/ 616633 h 852548"/>
                  <a:gd name="connsiteX296" fmla="*/ 431376 w 644525"/>
                  <a:gd name="connsiteY296" fmla="*/ 609020 h 852548"/>
                  <a:gd name="connsiteX297" fmla="*/ 428838 w 644525"/>
                  <a:gd name="connsiteY297" fmla="*/ 609020 h 852548"/>
                  <a:gd name="connsiteX298" fmla="*/ 428838 w 644525"/>
                  <a:gd name="connsiteY298" fmla="*/ 611558 h 852548"/>
                  <a:gd name="connsiteX299" fmla="*/ 431376 w 644525"/>
                  <a:gd name="connsiteY299" fmla="*/ 616633 h 852548"/>
                  <a:gd name="connsiteX300" fmla="*/ 431376 w 644525"/>
                  <a:gd name="connsiteY300" fmla="*/ 619171 h 852548"/>
                  <a:gd name="connsiteX301" fmla="*/ 433913 w 644525"/>
                  <a:gd name="connsiteY301" fmla="*/ 624246 h 852548"/>
                  <a:gd name="connsiteX302" fmla="*/ 436451 w 644525"/>
                  <a:gd name="connsiteY302" fmla="*/ 626784 h 852548"/>
                  <a:gd name="connsiteX303" fmla="*/ 438988 w 644525"/>
                  <a:gd name="connsiteY303" fmla="*/ 634397 h 852548"/>
                  <a:gd name="connsiteX304" fmla="*/ 444064 w 644525"/>
                  <a:gd name="connsiteY304" fmla="*/ 636934 h 852548"/>
                  <a:gd name="connsiteX305" fmla="*/ 446601 w 644525"/>
                  <a:gd name="connsiteY305" fmla="*/ 642010 h 852548"/>
                  <a:gd name="connsiteX306" fmla="*/ 449139 w 644525"/>
                  <a:gd name="connsiteY306" fmla="*/ 647085 h 852548"/>
                  <a:gd name="connsiteX307" fmla="*/ 449139 w 644525"/>
                  <a:gd name="connsiteY307" fmla="*/ 664848 h 852548"/>
                  <a:gd name="connsiteX308" fmla="*/ 446601 w 644525"/>
                  <a:gd name="connsiteY308" fmla="*/ 672461 h 852548"/>
                  <a:gd name="connsiteX309" fmla="*/ 449139 w 644525"/>
                  <a:gd name="connsiteY309" fmla="*/ 680074 h 852548"/>
                  <a:gd name="connsiteX310" fmla="*/ 451676 w 644525"/>
                  <a:gd name="connsiteY310" fmla="*/ 690224 h 852548"/>
                  <a:gd name="connsiteX311" fmla="*/ 454214 w 644525"/>
                  <a:gd name="connsiteY311" fmla="*/ 700375 h 852548"/>
                  <a:gd name="connsiteX312" fmla="*/ 456752 w 644525"/>
                  <a:gd name="connsiteY312" fmla="*/ 710451 h 852548"/>
                  <a:gd name="connsiteX313" fmla="*/ 459290 w 644525"/>
                  <a:gd name="connsiteY313" fmla="*/ 725677 h 852548"/>
                  <a:gd name="connsiteX314" fmla="*/ 461827 w 644525"/>
                  <a:gd name="connsiteY314" fmla="*/ 738365 h 852548"/>
                  <a:gd name="connsiteX315" fmla="*/ 464365 w 644525"/>
                  <a:gd name="connsiteY315" fmla="*/ 748516 h 852548"/>
                  <a:gd name="connsiteX316" fmla="*/ 464365 w 644525"/>
                  <a:gd name="connsiteY316" fmla="*/ 756129 h 852548"/>
                  <a:gd name="connsiteX317" fmla="*/ 456752 w 644525"/>
                  <a:gd name="connsiteY317" fmla="*/ 756129 h 852548"/>
                  <a:gd name="connsiteX318" fmla="*/ 451676 w 644525"/>
                  <a:gd name="connsiteY318" fmla="*/ 758666 h 852548"/>
                  <a:gd name="connsiteX319" fmla="*/ 449139 w 644525"/>
                  <a:gd name="connsiteY319" fmla="*/ 766279 h 852548"/>
                  <a:gd name="connsiteX320" fmla="*/ 449139 w 644525"/>
                  <a:gd name="connsiteY320" fmla="*/ 773892 h 852548"/>
                  <a:gd name="connsiteX321" fmla="*/ 444064 w 644525"/>
                  <a:gd name="connsiteY321" fmla="*/ 781505 h 852548"/>
                  <a:gd name="connsiteX322" fmla="*/ 441526 w 644525"/>
                  <a:gd name="connsiteY322" fmla="*/ 786580 h 852548"/>
                  <a:gd name="connsiteX323" fmla="*/ 431376 w 644525"/>
                  <a:gd name="connsiteY323" fmla="*/ 786580 h 852548"/>
                  <a:gd name="connsiteX324" fmla="*/ 428838 w 644525"/>
                  <a:gd name="connsiteY324" fmla="*/ 789118 h 852548"/>
                  <a:gd name="connsiteX325" fmla="*/ 426300 w 644525"/>
                  <a:gd name="connsiteY325" fmla="*/ 791655 h 852548"/>
                  <a:gd name="connsiteX326" fmla="*/ 426300 w 644525"/>
                  <a:gd name="connsiteY326" fmla="*/ 796731 h 852548"/>
                  <a:gd name="connsiteX327" fmla="*/ 423763 w 644525"/>
                  <a:gd name="connsiteY327" fmla="*/ 799268 h 852548"/>
                  <a:gd name="connsiteX328" fmla="*/ 421225 w 644525"/>
                  <a:gd name="connsiteY328" fmla="*/ 799268 h 852548"/>
                  <a:gd name="connsiteX329" fmla="*/ 416150 w 644525"/>
                  <a:gd name="connsiteY329" fmla="*/ 796731 h 852548"/>
                  <a:gd name="connsiteX330" fmla="*/ 411074 w 644525"/>
                  <a:gd name="connsiteY330" fmla="*/ 796731 h 852548"/>
                  <a:gd name="connsiteX331" fmla="*/ 408537 w 644525"/>
                  <a:gd name="connsiteY331" fmla="*/ 799268 h 852548"/>
                  <a:gd name="connsiteX332" fmla="*/ 408537 w 644525"/>
                  <a:gd name="connsiteY332" fmla="*/ 801806 h 852548"/>
                  <a:gd name="connsiteX333" fmla="*/ 405999 w 644525"/>
                  <a:gd name="connsiteY333" fmla="*/ 806881 h 852548"/>
                  <a:gd name="connsiteX334" fmla="*/ 403462 w 644525"/>
                  <a:gd name="connsiteY334" fmla="*/ 809419 h 852548"/>
                  <a:gd name="connsiteX335" fmla="*/ 388236 w 644525"/>
                  <a:gd name="connsiteY335" fmla="*/ 809419 h 852548"/>
                  <a:gd name="connsiteX336" fmla="*/ 383161 w 644525"/>
                  <a:gd name="connsiteY336" fmla="*/ 806881 h 852548"/>
                  <a:gd name="connsiteX337" fmla="*/ 375548 w 644525"/>
                  <a:gd name="connsiteY337" fmla="*/ 809419 h 852548"/>
                  <a:gd name="connsiteX338" fmla="*/ 375548 w 644525"/>
                  <a:gd name="connsiteY338" fmla="*/ 814494 h 852548"/>
                  <a:gd name="connsiteX339" fmla="*/ 378085 w 644525"/>
                  <a:gd name="connsiteY339" fmla="*/ 817032 h 852548"/>
                  <a:gd name="connsiteX340" fmla="*/ 378085 w 644525"/>
                  <a:gd name="connsiteY340" fmla="*/ 822107 h 852548"/>
                  <a:gd name="connsiteX341" fmla="*/ 380623 w 644525"/>
                  <a:gd name="connsiteY341" fmla="*/ 824645 h 852548"/>
                  <a:gd name="connsiteX342" fmla="*/ 383161 w 644525"/>
                  <a:gd name="connsiteY342" fmla="*/ 829720 h 852548"/>
                  <a:gd name="connsiteX343" fmla="*/ 383161 w 644525"/>
                  <a:gd name="connsiteY343" fmla="*/ 850010 h 852548"/>
                  <a:gd name="connsiteX344" fmla="*/ 380623 w 644525"/>
                  <a:gd name="connsiteY344" fmla="*/ 852548 h 852548"/>
                  <a:gd name="connsiteX345" fmla="*/ 380623 w 644525"/>
                  <a:gd name="connsiteY345" fmla="*/ 850010 h 852548"/>
                  <a:gd name="connsiteX346" fmla="*/ 375548 w 644525"/>
                  <a:gd name="connsiteY346" fmla="*/ 847473 h 852548"/>
                  <a:gd name="connsiteX347" fmla="*/ 367935 w 644525"/>
                  <a:gd name="connsiteY347" fmla="*/ 837322 h 852548"/>
                  <a:gd name="connsiteX348" fmla="*/ 355247 w 644525"/>
                  <a:gd name="connsiteY348" fmla="*/ 827172 h 852548"/>
                  <a:gd name="connsiteX349" fmla="*/ 342559 w 644525"/>
                  <a:gd name="connsiteY349" fmla="*/ 814484 h 852548"/>
                  <a:gd name="connsiteX350" fmla="*/ 332408 w 644525"/>
                  <a:gd name="connsiteY350" fmla="*/ 809408 h 852548"/>
                  <a:gd name="connsiteX351" fmla="*/ 319720 w 644525"/>
                  <a:gd name="connsiteY351" fmla="*/ 804333 h 852548"/>
                  <a:gd name="connsiteX352" fmla="*/ 307032 w 644525"/>
                  <a:gd name="connsiteY352" fmla="*/ 804333 h 852548"/>
                  <a:gd name="connsiteX353" fmla="*/ 294344 w 644525"/>
                  <a:gd name="connsiteY353" fmla="*/ 799258 h 852548"/>
                  <a:gd name="connsiteX354" fmla="*/ 281656 w 644525"/>
                  <a:gd name="connsiteY354" fmla="*/ 789107 h 852548"/>
                  <a:gd name="connsiteX355" fmla="*/ 279118 w 644525"/>
                  <a:gd name="connsiteY355" fmla="*/ 778957 h 852548"/>
                  <a:gd name="connsiteX356" fmla="*/ 276580 w 644525"/>
                  <a:gd name="connsiteY356" fmla="*/ 768806 h 852548"/>
                  <a:gd name="connsiteX357" fmla="*/ 276580 w 644525"/>
                  <a:gd name="connsiteY357" fmla="*/ 763731 h 852548"/>
                  <a:gd name="connsiteX358" fmla="*/ 271505 w 644525"/>
                  <a:gd name="connsiteY358" fmla="*/ 756118 h 852548"/>
                  <a:gd name="connsiteX359" fmla="*/ 271505 w 644525"/>
                  <a:gd name="connsiteY359" fmla="*/ 751043 h 852548"/>
                  <a:gd name="connsiteX360" fmla="*/ 268967 w 644525"/>
                  <a:gd name="connsiteY360" fmla="*/ 748505 h 852548"/>
                  <a:gd name="connsiteX361" fmla="*/ 261354 w 644525"/>
                  <a:gd name="connsiteY361" fmla="*/ 745968 h 852548"/>
                  <a:gd name="connsiteX362" fmla="*/ 233451 w 644525"/>
                  <a:gd name="connsiteY362" fmla="*/ 745968 h 852548"/>
                  <a:gd name="connsiteX363" fmla="*/ 230914 w 644525"/>
                  <a:gd name="connsiteY363" fmla="*/ 740892 h 852548"/>
                  <a:gd name="connsiteX364" fmla="*/ 228376 w 644525"/>
                  <a:gd name="connsiteY364" fmla="*/ 735817 h 852548"/>
                  <a:gd name="connsiteX365" fmla="*/ 230914 w 644525"/>
                  <a:gd name="connsiteY365" fmla="*/ 730742 h 852548"/>
                  <a:gd name="connsiteX366" fmla="*/ 230914 w 644525"/>
                  <a:gd name="connsiteY366" fmla="*/ 723129 h 852548"/>
                  <a:gd name="connsiteX367" fmla="*/ 228376 w 644525"/>
                  <a:gd name="connsiteY367" fmla="*/ 718054 h 852548"/>
                  <a:gd name="connsiteX368" fmla="*/ 215688 w 644525"/>
                  <a:gd name="connsiteY368" fmla="*/ 718054 h 852548"/>
                  <a:gd name="connsiteX369" fmla="*/ 208075 w 644525"/>
                  <a:gd name="connsiteY369" fmla="*/ 715516 h 852548"/>
                  <a:gd name="connsiteX370" fmla="*/ 203000 w 644525"/>
                  <a:gd name="connsiteY370" fmla="*/ 715516 h 852548"/>
                  <a:gd name="connsiteX371" fmla="*/ 200462 w 644525"/>
                  <a:gd name="connsiteY371" fmla="*/ 718054 h 852548"/>
                  <a:gd name="connsiteX372" fmla="*/ 197924 w 644525"/>
                  <a:gd name="connsiteY372" fmla="*/ 720591 h 852548"/>
                  <a:gd name="connsiteX373" fmla="*/ 192849 w 644525"/>
                  <a:gd name="connsiteY373" fmla="*/ 720591 h 852548"/>
                  <a:gd name="connsiteX374" fmla="*/ 190312 w 644525"/>
                  <a:gd name="connsiteY374" fmla="*/ 718054 h 852548"/>
                  <a:gd name="connsiteX375" fmla="*/ 187774 w 644525"/>
                  <a:gd name="connsiteY375" fmla="*/ 712979 h 852548"/>
                  <a:gd name="connsiteX376" fmla="*/ 187774 w 644525"/>
                  <a:gd name="connsiteY376" fmla="*/ 710441 h 852548"/>
                  <a:gd name="connsiteX377" fmla="*/ 185236 w 644525"/>
                  <a:gd name="connsiteY377" fmla="*/ 707903 h 852548"/>
                  <a:gd name="connsiteX378" fmla="*/ 182698 w 644525"/>
                  <a:gd name="connsiteY378" fmla="*/ 702902 h 852548"/>
                  <a:gd name="connsiteX379" fmla="*/ 180161 w 644525"/>
                  <a:gd name="connsiteY379" fmla="*/ 702902 h 852548"/>
                  <a:gd name="connsiteX380" fmla="*/ 177623 w 644525"/>
                  <a:gd name="connsiteY380" fmla="*/ 705440 h 852548"/>
                  <a:gd name="connsiteX381" fmla="*/ 172548 w 644525"/>
                  <a:gd name="connsiteY381" fmla="*/ 707903 h 852548"/>
                  <a:gd name="connsiteX382" fmla="*/ 170010 w 644525"/>
                  <a:gd name="connsiteY382" fmla="*/ 712979 h 852548"/>
                  <a:gd name="connsiteX383" fmla="*/ 164935 w 644525"/>
                  <a:gd name="connsiteY383" fmla="*/ 715516 h 852548"/>
                  <a:gd name="connsiteX384" fmla="*/ 159860 w 644525"/>
                  <a:gd name="connsiteY384" fmla="*/ 715516 h 852548"/>
                  <a:gd name="connsiteX385" fmla="*/ 154785 w 644525"/>
                  <a:gd name="connsiteY385" fmla="*/ 712979 h 852548"/>
                  <a:gd name="connsiteX386" fmla="*/ 129419 w 644525"/>
                  <a:gd name="connsiteY386" fmla="*/ 712979 h 852548"/>
                  <a:gd name="connsiteX387" fmla="*/ 126881 w 644525"/>
                  <a:gd name="connsiteY387" fmla="*/ 705440 h 852548"/>
                  <a:gd name="connsiteX388" fmla="*/ 124344 w 644525"/>
                  <a:gd name="connsiteY388" fmla="*/ 702902 h 852548"/>
                  <a:gd name="connsiteX389" fmla="*/ 121806 w 644525"/>
                  <a:gd name="connsiteY389" fmla="*/ 700364 h 852548"/>
                  <a:gd name="connsiteX390" fmla="*/ 116731 w 644525"/>
                  <a:gd name="connsiteY390" fmla="*/ 697827 h 852548"/>
                  <a:gd name="connsiteX391" fmla="*/ 111656 w 644525"/>
                  <a:gd name="connsiteY391" fmla="*/ 695289 h 852548"/>
                  <a:gd name="connsiteX392" fmla="*/ 101505 w 644525"/>
                  <a:gd name="connsiteY392" fmla="*/ 692751 h 852548"/>
                  <a:gd name="connsiteX393" fmla="*/ 98967 w 644525"/>
                  <a:gd name="connsiteY393" fmla="*/ 690214 h 852548"/>
                  <a:gd name="connsiteX394" fmla="*/ 96430 w 644525"/>
                  <a:gd name="connsiteY394" fmla="*/ 687676 h 852548"/>
                  <a:gd name="connsiteX395" fmla="*/ 93892 w 644525"/>
                  <a:gd name="connsiteY395" fmla="*/ 687676 h 852548"/>
                  <a:gd name="connsiteX396" fmla="*/ 88817 w 644525"/>
                  <a:gd name="connsiteY396" fmla="*/ 685139 h 852548"/>
                  <a:gd name="connsiteX397" fmla="*/ 88817 w 644525"/>
                  <a:gd name="connsiteY397" fmla="*/ 677526 h 852548"/>
                  <a:gd name="connsiteX398" fmla="*/ 86279 w 644525"/>
                  <a:gd name="connsiteY398" fmla="*/ 674988 h 852548"/>
                  <a:gd name="connsiteX399" fmla="*/ 86279 w 644525"/>
                  <a:gd name="connsiteY399" fmla="*/ 664837 h 852548"/>
                  <a:gd name="connsiteX400" fmla="*/ 88817 w 644525"/>
                  <a:gd name="connsiteY400" fmla="*/ 662300 h 852548"/>
                  <a:gd name="connsiteX401" fmla="*/ 91354 w 644525"/>
                  <a:gd name="connsiteY401" fmla="*/ 659762 h 852548"/>
                  <a:gd name="connsiteX402" fmla="*/ 93892 w 644525"/>
                  <a:gd name="connsiteY402" fmla="*/ 654687 h 852548"/>
                  <a:gd name="connsiteX403" fmla="*/ 91354 w 644525"/>
                  <a:gd name="connsiteY403" fmla="*/ 649612 h 852548"/>
                  <a:gd name="connsiteX404" fmla="*/ 88817 w 644525"/>
                  <a:gd name="connsiteY404" fmla="*/ 649612 h 852548"/>
                  <a:gd name="connsiteX405" fmla="*/ 88817 w 644525"/>
                  <a:gd name="connsiteY405" fmla="*/ 644536 h 852548"/>
                  <a:gd name="connsiteX406" fmla="*/ 91354 w 644525"/>
                  <a:gd name="connsiteY406" fmla="*/ 644536 h 852548"/>
                  <a:gd name="connsiteX407" fmla="*/ 93892 w 644525"/>
                  <a:gd name="connsiteY407" fmla="*/ 641999 h 852548"/>
                  <a:gd name="connsiteX408" fmla="*/ 93892 w 644525"/>
                  <a:gd name="connsiteY408" fmla="*/ 616633 h 852548"/>
                  <a:gd name="connsiteX409" fmla="*/ 91354 w 644525"/>
                  <a:gd name="connsiteY409" fmla="*/ 611558 h 852548"/>
                  <a:gd name="connsiteX410" fmla="*/ 86279 w 644525"/>
                  <a:gd name="connsiteY410" fmla="*/ 603945 h 852548"/>
                  <a:gd name="connsiteX411" fmla="*/ 81204 w 644525"/>
                  <a:gd name="connsiteY411" fmla="*/ 591257 h 852548"/>
                  <a:gd name="connsiteX412" fmla="*/ 76129 w 644525"/>
                  <a:gd name="connsiteY412" fmla="*/ 583644 h 852548"/>
                  <a:gd name="connsiteX413" fmla="*/ 68516 w 644525"/>
                  <a:gd name="connsiteY413" fmla="*/ 573493 h 852548"/>
                  <a:gd name="connsiteX414" fmla="*/ 65978 w 644525"/>
                  <a:gd name="connsiteY414" fmla="*/ 568418 h 852548"/>
                  <a:gd name="connsiteX415" fmla="*/ 63441 w 644525"/>
                  <a:gd name="connsiteY415" fmla="*/ 560805 h 852548"/>
                  <a:gd name="connsiteX416" fmla="*/ 63441 w 644525"/>
                  <a:gd name="connsiteY416" fmla="*/ 550655 h 852548"/>
                  <a:gd name="connsiteX417" fmla="*/ 65978 w 644525"/>
                  <a:gd name="connsiteY417" fmla="*/ 535429 h 852548"/>
                  <a:gd name="connsiteX418" fmla="*/ 65978 w 644525"/>
                  <a:gd name="connsiteY418" fmla="*/ 527816 h 852548"/>
                  <a:gd name="connsiteX419" fmla="*/ 68516 w 644525"/>
                  <a:gd name="connsiteY419" fmla="*/ 522741 h 852548"/>
                  <a:gd name="connsiteX420" fmla="*/ 68516 w 644525"/>
                  <a:gd name="connsiteY420" fmla="*/ 494838 h 852548"/>
                  <a:gd name="connsiteX421" fmla="*/ 71053 w 644525"/>
                  <a:gd name="connsiteY421" fmla="*/ 482150 h 852548"/>
                  <a:gd name="connsiteX422" fmla="*/ 68516 w 644525"/>
                  <a:gd name="connsiteY422" fmla="*/ 474537 h 852548"/>
                  <a:gd name="connsiteX423" fmla="*/ 63441 w 644525"/>
                  <a:gd name="connsiteY423" fmla="*/ 461848 h 852548"/>
                  <a:gd name="connsiteX424" fmla="*/ 53290 w 644525"/>
                  <a:gd name="connsiteY424" fmla="*/ 451698 h 852548"/>
                  <a:gd name="connsiteX425" fmla="*/ 45677 w 644525"/>
                  <a:gd name="connsiteY425" fmla="*/ 439010 h 852548"/>
                  <a:gd name="connsiteX426" fmla="*/ 43139 w 644525"/>
                  <a:gd name="connsiteY426" fmla="*/ 431397 h 852548"/>
                  <a:gd name="connsiteX427" fmla="*/ 40602 w 644525"/>
                  <a:gd name="connsiteY427" fmla="*/ 426322 h 852548"/>
                  <a:gd name="connsiteX428" fmla="*/ 43139 w 644525"/>
                  <a:gd name="connsiteY428" fmla="*/ 416171 h 852548"/>
                  <a:gd name="connsiteX429" fmla="*/ 40602 w 644525"/>
                  <a:gd name="connsiteY429" fmla="*/ 406021 h 852548"/>
                  <a:gd name="connsiteX430" fmla="*/ 40602 w 644525"/>
                  <a:gd name="connsiteY430" fmla="*/ 390795 h 852548"/>
                  <a:gd name="connsiteX431" fmla="*/ 43139 w 644525"/>
                  <a:gd name="connsiteY431" fmla="*/ 380644 h 852548"/>
                  <a:gd name="connsiteX432" fmla="*/ 43139 w 644525"/>
                  <a:gd name="connsiteY432" fmla="*/ 373031 h 852548"/>
                  <a:gd name="connsiteX433" fmla="*/ 45677 w 644525"/>
                  <a:gd name="connsiteY433" fmla="*/ 370494 h 852548"/>
                  <a:gd name="connsiteX434" fmla="*/ 45677 w 644525"/>
                  <a:gd name="connsiteY434" fmla="*/ 365419 h 852548"/>
                  <a:gd name="connsiteX435" fmla="*/ 50753 w 644525"/>
                  <a:gd name="connsiteY435" fmla="*/ 347655 h 852548"/>
                  <a:gd name="connsiteX436" fmla="*/ 53290 w 644525"/>
                  <a:gd name="connsiteY436" fmla="*/ 340042 h 852548"/>
                  <a:gd name="connsiteX437" fmla="*/ 53290 w 644525"/>
                  <a:gd name="connsiteY437" fmla="*/ 329892 h 852548"/>
                  <a:gd name="connsiteX438" fmla="*/ 50753 w 644525"/>
                  <a:gd name="connsiteY438" fmla="*/ 322279 h 852548"/>
                  <a:gd name="connsiteX439" fmla="*/ 50753 w 644525"/>
                  <a:gd name="connsiteY439" fmla="*/ 317204 h 852548"/>
                  <a:gd name="connsiteX440" fmla="*/ 48215 w 644525"/>
                  <a:gd name="connsiteY440" fmla="*/ 312128 h 852548"/>
                  <a:gd name="connsiteX441" fmla="*/ 45677 w 644525"/>
                  <a:gd name="connsiteY441" fmla="*/ 307053 h 852548"/>
                  <a:gd name="connsiteX442" fmla="*/ 43139 w 644525"/>
                  <a:gd name="connsiteY442" fmla="*/ 301978 h 852548"/>
                  <a:gd name="connsiteX443" fmla="*/ 40602 w 644525"/>
                  <a:gd name="connsiteY443" fmla="*/ 294365 h 852548"/>
                  <a:gd name="connsiteX444" fmla="*/ 38064 w 644525"/>
                  <a:gd name="connsiteY444" fmla="*/ 291827 h 852548"/>
                  <a:gd name="connsiteX445" fmla="*/ 38064 w 644525"/>
                  <a:gd name="connsiteY445" fmla="*/ 276602 h 852548"/>
                  <a:gd name="connsiteX446" fmla="*/ 40602 w 644525"/>
                  <a:gd name="connsiteY446" fmla="*/ 271526 h 852548"/>
                  <a:gd name="connsiteX447" fmla="*/ 43139 w 644525"/>
                  <a:gd name="connsiteY447" fmla="*/ 263913 h 852548"/>
                  <a:gd name="connsiteX448" fmla="*/ 43139 w 644525"/>
                  <a:gd name="connsiteY448" fmla="*/ 258838 h 852548"/>
                  <a:gd name="connsiteX449" fmla="*/ 45677 w 644525"/>
                  <a:gd name="connsiteY449" fmla="*/ 256300 h 852548"/>
                  <a:gd name="connsiteX450" fmla="*/ 45677 w 644525"/>
                  <a:gd name="connsiteY450" fmla="*/ 248688 h 852548"/>
                  <a:gd name="connsiteX451" fmla="*/ 43139 w 644525"/>
                  <a:gd name="connsiteY451" fmla="*/ 243612 h 852548"/>
                  <a:gd name="connsiteX452" fmla="*/ 40602 w 644525"/>
                  <a:gd name="connsiteY452" fmla="*/ 238537 h 852548"/>
                  <a:gd name="connsiteX453" fmla="*/ 38064 w 644525"/>
                  <a:gd name="connsiteY453" fmla="*/ 230924 h 852548"/>
                  <a:gd name="connsiteX454" fmla="*/ 38064 w 644525"/>
                  <a:gd name="connsiteY454" fmla="*/ 220774 h 852548"/>
                  <a:gd name="connsiteX455" fmla="*/ 35527 w 644525"/>
                  <a:gd name="connsiteY455" fmla="*/ 215699 h 852548"/>
                  <a:gd name="connsiteX456" fmla="*/ 32989 w 644525"/>
                  <a:gd name="connsiteY456" fmla="*/ 210623 h 852548"/>
                  <a:gd name="connsiteX457" fmla="*/ 32989 w 644525"/>
                  <a:gd name="connsiteY457" fmla="*/ 205548 h 852548"/>
                  <a:gd name="connsiteX458" fmla="*/ 30451 w 644525"/>
                  <a:gd name="connsiteY458" fmla="*/ 200473 h 852548"/>
                  <a:gd name="connsiteX459" fmla="*/ 27914 w 644525"/>
                  <a:gd name="connsiteY459" fmla="*/ 197935 h 852548"/>
                  <a:gd name="connsiteX460" fmla="*/ 22839 w 644525"/>
                  <a:gd name="connsiteY460" fmla="*/ 197935 h 852548"/>
                  <a:gd name="connsiteX461" fmla="*/ 20301 w 644525"/>
                  <a:gd name="connsiteY461" fmla="*/ 195397 h 852548"/>
                  <a:gd name="connsiteX462" fmla="*/ 15225 w 644525"/>
                  <a:gd name="connsiteY462" fmla="*/ 190322 h 852548"/>
                  <a:gd name="connsiteX463" fmla="*/ 10150 w 644525"/>
                  <a:gd name="connsiteY463" fmla="*/ 187785 h 852548"/>
                  <a:gd name="connsiteX464" fmla="*/ 7613 w 644525"/>
                  <a:gd name="connsiteY464" fmla="*/ 182709 h 852548"/>
                  <a:gd name="connsiteX465" fmla="*/ 2537 w 644525"/>
                  <a:gd name="connsiteY465" fmla="*/ 177634 h 852548"/>
                  <a:gd name="connsiteX466" fmla="*/ 0 w 644525"/>
                  <a:gd name="connsiteY466" fmla="*/ 172559 h 852548"/>
                  <a:gd name="connsiteX467" fmla="*/ 0 w 644525"/>
                  <a:gd name="connsiteY467" fmla="*/ 164946 h 852548"/>
                  <a:gd name="connsiteX468" fmla="*/ 2537 w 644525"/>
                  <a:gd name="connsiteY468" fmla="*/ 159871 h 852548"/>
                  <a:gd name="connsiteX469" fmla="*/ 2537 w 644525"/>
                  <a:gd name="connsiteY469" fmla="*/ 147182 h 852548"/>
                  <a:gd name="connsiteX470" fmla="*/ 5075 w 644525"/>
                  <a:gd name="connsiteY470" fmla="*/ 144645 h 852548"/>
                  <a:gd name="connsiteX471" fmla="*/ 7613 w 644525"/>
                  <a:gd name="connsiteY471" fmla="*/ 142107 h 852548"/>
                  <a:gd name="connsiteX472" fmla="*/ 10150 w 644525"/>
                  <a:gd name="connsiteY472" fmla="*/ 137032 h 852548"/>
                  <a:gd name="connsiteX473" fmla="*/ 12688 w 644525"/>
                  <a:gd name="connsiteY473" fmla="*/ 134494 h 852548"/>
                  <a:gd name="connsiteX474" fmla="*/ 12688 w 644525"/>
                  <a:gd name="connsiteY474" fmla="*/ 119269 h 852548"/>
                  <a:gd name="connsiteX475" fmla="*/ 10150 w 644525"/>
                  <a:gd name="connsiteY475" fmla="*/ 111656 h 852548"/>
                  <a:gd name="connsiteX476" fmla="*/ 7613 w 644525"/>
                  <a:gd name="connsiteY476" fmla="*/ 109118 h 852548"/>
                  <a:gd name="connsiteX477" fmla="*/ 7613 w 644525"/>
                  <a:gd name="connsiteY477" fmla="*/ 104043 h 852548"/>
                  <a:gd name="connsiteX478" fmla="*/ 10150 w 644525"/>
                  <a:gd name="connsiteY478" fmla="*/ 101505 h 852548"/>
                  <a:gd name="connsiteX479" fmla="*/ 12688 w 644525"/>
                  <a:gd name="connsiteY479" fmla="*/ 101505 h 852548"/>
                  <a:gd name="connsiteX480" fmla="*/ 15225 w 644525"/>
                  <a:gd name="connsiteY480" fmla="*/ 98968 h 852548"/>
                  <a:gd name="connsiteX481" fmla="*/ 17763 w 644525"/>
                  <a:gd name="connsiteY481" fmla="*/ 96430 h 852548"/>
                  <a:gd name="connsiteX482" fmla="*/ 17763 w 644525"/>
                  <a:gd name="connsiteY482" fmla="*/ 93892 h 852548"/>
                  <a:gd name="connsiteX483" fmla="*/ 15225 w 644525"/>
                  <a:gd name="connsiteY483" fmla="*/ 93892 h 852548"/>
                  <a:gd name="connsiteX484" fmla="*/ 15225 w 644525"/>
                  <a:gd name="connsiteY484" fmla="*/ 91355 h 852548"/>
                  <a:gd name="connsiteX485" fmla="*/ 12688 w 644525"/>
                  <a:gd name="connsiteY485" fmla="*/ 88817 h 852548"/>
                  <a:gd name="connsiteX486" fmla="*/ 10150 w 644525"/>
                  <a:gd name="connsiteY486" fmla="*/ 86279 h 852548"/>
                  <a:gd name="connsiteX487" fmla="*/ 10150 w 644525"/>
                  <a:gd name="connsiteY487" fmla="*/ 78667 h 852548"/>
                  <a:gd name="connsiteX488" fmla="*/ 7613 w 644525"/>
                  <a:gd name="connsiteY488" fmla="*/ 76129 h 852548"/>
                  <a:gd name="connsiteX489" fmla="*/ 7613 w 644525"/>
                  <a:gd name="connsiteY489" fmla="*/ 68516 h 852548"/>
                  <a:gd name="connsiteX490" fmla="*/ 5075 w 644525"/>
                  <a:gd name="connsiteY490" fmla="*/ 65978 h 852548"/>
                  <a:gd name="connsiteX491" fmla="*/ 5075 w 644525"/>
                  <a:gd name="connsiteY491" fmla="*/ 60903 h 852548"/>
                  <a:gd name="connsiteX492" fmla="*/ 7613 w 644525"/>
                  <a:gd name="connsiteY492" fmla="*/ 58365 h 852548"/>
                  <a:gd name="connsiteX493" fmla="*/ 10150 w 644525"/>
                  <a:gd name="connsiteY493" fmla="*/ 55828 h 852548"/>
                  <a:gd name="connsiteX494" fmla="*/ 10150 w 644525"/>
                  <a:gd name="connsiteY494" fmla="*/ 48215 h 852548"/>
                  <a:gd name="connsiteX495" fmla="*/ 12688 w 644525"/>
                  <a:gd name="connsiteY495" fmla="*/ 45677 h 852548"/>
                  <a:gd name="connsiteX496" fmla="*/ 12688 w 644525"/>
                  <a:gd name="connsiteY496" fmla="*/ 43140 h 852548"/>
                  <a:gd name="connsiteX497" fmla="*/ 15225 w 644525"/>
                  <a:gd name="connsiteY497" fmla="*/ 38064 h 852548"/>
                  <a:gd name="connsiteX498" fmla="*/ 17763 w 644525"/>
                  <a:gd name="connsiteY498" fmla="*/ 32989 h 852548"/>
                  <a:gd name="connsiteX499" fmla="*/ 17763 w 644525"/>
                  <a:gd name="connsiteY499" fmla="*/ 17764 h 852548"/>
                  <a:gd name="connsiteX500" fmla="*/ 20301 w 644525"/>
                  <a:gd name="connsiteY500" fmla="*/ 15226 h 852548"/>
                  <a:gd name="connsiteX501" fmla="*/ 22839 w 644525"/>
                  <a:gd name="connsiteY501" fmla="*/ 12688 h 852548"/>
                  <a:gd name="connsiteX502" fmla="*/ 22839 w 644525"/>
                  <a:gd name="connsiteY502" fmla="*/ 7613 h 852548"/>
                  <a:gd name="connsiteX503" fmla="*/ 20301 w 644525"/>
                  <a:gd name="connsiteY503" fmla="*/ 5075 h 852548"/>
                  <a:gd name="connsiteX504" fmla="*/ 20301 w 644525"/>
                  <a:gd name="connsiteY504" fmla="*/ 0 h 852548"/>
                  <a:gd name="connsiteX505" fmla="*/ 22839 w 644525"/>
                  <a:gd name="connsiteY505" fmla="*/ 0 h 85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</a:cxnLst>
                <a:rect l="l" t="t" r="r" b="b"/>
                <a:pathLst>
                  <a:path w="644525" h="852548">
                    <a:moveTo>
                      <a:pt x="22828" y="21"/>
                    </a:moveTo>
                    <a:lnTo>
                      <a:pt x="30441" y="21"/>
                    </a:lnTo>
                    <a:lnTo>
                      <a:pt x="40591" y="5096"/>
                    </a:lnTo>
                    <a:lnTo>
                      <a:pt x="50742" y="7634"/>
                    </a:lnTo>
                    <a:lnTo>
                      <a:pt x="55817" y="12709"/>
                    </a:lnTo>
                    <a:lnTo>
                      <a:pt x="63430" y="15247"/>
                    </a:lnTo>
                    <a:lnTo>
                      <a:pt x="68505" y="20322"/>
                    </a:lnTo>
                    <a:lnTo>
                      <a:pt x="71043" y="22860"/>
                    </a:lnTo>
                    <a:lnTo>
                      <a:pt x="71043" y="27935"/>
                    </a:lnTo>
                    <a:lnTo>
                      <a:pt x="73581" y="30473"/>
                    </a:lnTo>
                    <a:lnTo>
                      <a:pt x="76118" y="33010"/>
                    </a:lnTo>
                    <a:lnTo>
                      <a:pt x="78656" y="38086"/>
                    </a:lnTo>
                    <a:lnTo>
                      <a:pt x="83731" y="40623"/>
                    </a:lnTo>
                    <a:lnTo>
                      <a:pt x="86269" y="43161"/>
                    </a:lnTo>
                    <a:lnTo>
                      <a:pt x="88806" y="45699"/>
                    </a:lnTo>
                    <a:lnTo>
                      <a:pt x="91344" y="48236"/>
                    </a:lnTo>
                    <a:lnTo>
                      <a:pt x="93881" y="55849"/>
                    </a:lnTo>
                    <a:lnTo>
                      <a:pt x="98957" y="68537"/>
                    </a:lnTo>
                    <a:lnTo>
                      <a:pt x="98957" y="91365"/>
                    </a:lnTo>
                    <a:lnTo>
                      <a:pt x="96419" y="101516"/>
                    </a:lnTo>
                    <a:lnTo>
                      <a:pt x="96419" y="121806"/>
                    </a:lnTo>
                    <a:lnTo>
                      <a:pt x="98957" y="124344"/>
                    </a:lnTo>
                    <a:lnTo>
                      <a:pt x="101495" y="124344"/>
                    </a:lnTo>
                    <a:lnTo>
                      <a:pt x="104032" y="126881"/>
                    </a:lnTo>
                    <a:lnTo>
                      <a:pt x="111645" y="131957"/>
                    </a:lnTo>
                    <a:lnTo>
                      <a:pt x="116720" y="137032"/>
                    </a:lnTo>
                    <a:lnTo>
                      <a:pt x="119258" y="139570"/>
                    </a:lnTo>
                    <a:lnTo>
                      <a:pt x="121795" y="142107"/>
                    </a:lnTo>
                    <a:lnTo>
                      <a:pt x="126871" y="147182"/>
                    </a:lnTo>
                    <a:lnTo>
                      <a:pt x="131946" y="149720"/>
                    </a:lnTo>
                    <a:lnTo>
                      <a:pt x="134484" y="149720"/>
                    </a:lnTo>
                    <a:lnTo>
                      <a:pt x="134484" y="152258"/>
                    </a:lnTo>
                    <a:lnTo>
                      <a:pt x="137021" y="152258"/>
                    </a:lnTo>
                    <a:lnTo>
                      <a:pt x="142096" y="157333"/>
                    </a:lnTo>
                    <a:lnTo>
                      <a:pt x="144634" y="159871"/>
                    </a:lnTo>
                    <a:lnTo>
                      <a:pt x="144634" y="162408"/>
                    </a:lnTo>
                    <a:lnTo>
                      <a:pt x="147172" y="170021"/>
                    </a:lnTo>
                    <a:lnTo>
                      <a:pt x="147172" y="182709"/>
                    </a:lnTo>
                    <a:lnTo>
                      <a:pt x="149709" y="187785"/>
                    </a:lnTo>
                    <a:lnTo>
                      <a:pt x="149709" y="190322"/>
                    </a:lnTo>
                    <a:lnTo>
                      <a:pt x="152247" y="195397"/>
                    </a:lnTo>
                    <a:lnTo>
                      <a:pt x="154785" y="200473"/>
                    </a:lnTo>
                    <a:lnTo>
                      <a:pt x="157322" y="203010"/>
                    </a:lnTo>
                    <a:lnTo>
                      <a:pt x="157322" y="208086"/>
                    </a:lnTo>
                    <a:lnTo>
                      <a:pt x="159860" y="208086"/>
                    </a:lnTo>
                    <a:lnTo>
                      <a:pt x="159860" y="210623"/>
                    </a:lnTo>
                    <a:lnTo>
                      <a:pt x="162398" y="213161"/>
                    </a:lnTo>
                    <a:lnTo>
                      <a:pt x="162398" y="246139"/>
                    </a:lnTo>
                    <a:lnTo>
                      <a:pt x="164935" y="248677"/>
                    </a:lnTo>
                    <a:lnTo>
                      <a:pt x="167473" y="256290"/>
                    </a:lnTo>
                    <a:lnTo>
                      <a:pt x="170010" y="258828"/>
                    </a:lnTo>
                    <a:lnTo>
                      <a:pt x="172548" y="258828"/>
                    </a:lnTo>
                    <a:lnTo>
                      <a:pt x="175086" y="261365"/>
                    </a:lnTo>
                    <a:lnTo>
                      <a:pt x="177623" y="263903"/>
                    </a:lnTo>
                    <a:lnTo>
                      <a:pt x="177623" y="266441"/>
                    </a:lnTo>
                    <a:lnTo>
                      <a:pt x="180161" y="268978"/>
                    </a:lnTo>
                    <a:lnTo>
                      <a:pt x="182698" y="274053"/>
                    </a:lnTo>
                    <a:lnTo>
                      <a:pt x="187774" y="274053"/>
                    </a:lnTo>
                    <a:lnTo>
                      <a:pt x="190312" y="276591"/>
                    </a:lnTo>
                    <a:lnTo>
                      <a:pt x="215677" y="276591"/>
                    </a:lnTo>
                    <a:lnTo>
                      <a:pt x="218215" y="274053"/>
                    </a:lnTo>
                    <a:lnTo>
                      <a:pt x="220752" y="274053"/>
                    </a:lnTo>
                    <a:lnTo>
                      <a:pt x="220752" y="271516"/>
                    </a:lnTo>
                    <a:lnTo>
                      <a:pt x="223290" y="274053"/>
                    </a:lnTo>
                    <a:lnTo>
                      <a:pt x="225828" y="279129"/>
                    </a:lnTo>
                    <a:lnTo>
                      <a:pt x="228365" y="279129"/>
                    </a:lnTo>
                    <a:lnTo>
                      <a:pt x="228365" y="281666"/>
                    </a:lnTo>
                    <a:lnTo>
                      <a:pt x="230903" y="284204"/>
                    </a:lnTo>
                    <a:lnTo>
                      <a:pt x="233440" y="286742"/>
                    </a:lnTo>
                    <a:lnTo>
                      <a:pt x="233440" y="289279"/>
                    </a:lnTo>
                    <a:lnTo>
                      <a:pt x="235978" y="291817"/>
                    </a:lnTo>
                    <a:lnTo>
                      <a:pt x="238516" y="294354"/>
                    </a:lnTo>
                    <a:lnTo>
                      <a:pt x="241053" y="294354"/>
                    </a:lnTo>
                    <a:lnTo>
                      <a:pt x="241053" y="296892"/>
                    </a:lnTo>
                    <a:lnTo>
                      <a:pt x="243591" y="299430"/>
                    </a:lnTo>
                    <a:lnTo>
                      <a:pt x="248666" y="299430"/>
                    </a:lnTo>
                    <a:lnTo>
                      <a:pt x="251204" y="296892"/>
                    </a:lnTo>
                    <a:lnTo>
                      <a:pt x="253742" y="294354"/>
                    </a:lnTo>
                    <a:lnTo>
                      <a:pt x="256279" y="291817"/>
                    </a:lnTo>
                    <a:lnTo>
                      <a:pt x="268967" y="291817"/>
                    </a:lnTo>
                    <a:lnTo>
                      <a:pt x="268967" y="289279"/>
                    </a:lnTo>
                    <a:lnTo>
                      <a:pt x="266430" y="289279"/>
                    </a:lnTo>
                    <a:lnTo>
                      <a:pt x="266430" y="284204"/>
                    </a:lnTo>
                    <a:lnTo>
                      <a:pt x="268967" y="281666"/>
                    </a:lnTo>
                    <a:lnTo>
                      <a:pt x="271505" y="281666"/>
                    </a:lnTo>
                    <a:lnTo>
                      <a:pt x="271505" y="279129"/>
                    </a:lnTo>
                    <a:lnTo>
                      <a:pt x="268967" y="276591"/>
                    </a:lnTo>
                    <a:lnTo>
                      <a:pt x="271505" y="274053"/>
                    </a:lnTo>
                    <a:lnTo>
                      <a:pt x="268967" y="274053"/>
                    </a:lnTo>
                    <a:lnTo>
                      <a:pt x="268967" y="271516"/>
                    </a:lnTo>
                    <a:lnTo>
                      <a:pt x="271505" y="268978"/>
                    </a:lnTo>
                    <a:lnTo>
                      <a:pt x="279118" y="268978"/>
                    </a:lnTo>
                    <a:lnTo>
                      <a:pt x="281656" y="271516"/>
                    </a:lnTo>
                    <a:lnTo>
                      <a:pt x="284193" y="271516"/>
                    </a:lnTo>
                    <a:lnTo>
                      <a:pt x="284193" y="263903"/>
                    </a:lnTo>
                    <a:lnTo>
                      <a:pt x="286731" y="261365"/>
                    </a:lnTo>
                    <a:lnTo>
                      <a:pt x="289268" y="258828"/>
                    </a:lnTo>
                    <a:lnTo>
                      <a:pt x="289268" y="251215"/>
                    </a:lnTo>
                    <a:lnTo>
                      <a:pt x="291806" y="248677"/>
                    </a:lnTo>
                    <a:lnTo>
                      <a:pt x="294344" y="251215"/>
                    </a:lnTo>
                    <a:lnTo>
                      <a:pt x="294344" y="253752"/>
                    </a:lnTo>
                    <a:lnTo>
                      <a:pt x="301956" y="253752"/>
                    </a:lnTo>
                    <a:lnTo>
                      <a:pt x="304494" y="248677"/>
                    </a:lnTo>
                    <a:lnTo>
                      <a:pt x="307032" y="251215"/>
                    </a:lnTo>
                    <a:lnTo>
                      <a:pt x="309569" y="251215"/>
                    </a:lnTo>
                    <a:lnTo>
                      <a:pt x="309569" y="256290"/>
                    </a:lnTo>
                    <a:lnTo>
                      <a:pt x="307032" y="256290"/>
                    </a:lnTo>
                    <a:lnTo>
                      <a:pt x="307032" y="258828"/>
                    </a:lnTo>
                    <a:lnTo>
                      <a:pt x="309569" y="261365"/>
                    </a:lnTo>
                    <a:lnTo>
                      <a:pt x="312107" y="258828"/>
                    </a:lnTo>
                    <a:lnTo>
                      <a:pt x="312107" y="256290"/>
                    </a:lnTo>
                    <a:lnTo>
                      <a:pt x="314645" y="256290"/>
                    </a:lnTo>
                    <a:lnTo>
                      <a:pt x="317182" y="253752"/>
                    </a:lnTo>
                    <a:lnTo>
                      <a:pt x="314645" y="251215"/>
                    </a:lnTo>
                    <a:lnTo>
                      <a:pt x="312107" y="251215"/>
                    </a:lnTo>
                    <a:lnTo>
                      <a:pt x="312107" y="248677"/>
                    </a:lnTo>
                    <a:lnTo>
                      <a:pt x="314645" y="246139"/>
                    </a:lnTo>
                    <a:lnTo>
                      <a:pt x="314645" y="248677"/>
                    </a:lnTo>
                    <a:lnTo>
                      <a:pt x="317182" y="248677"/>
                    </a:lnTo>
                    <a:lnTo>
                      <a:pt x="319720" y="246139"/>
                    </a:lnTo>
                    <a:lnTo>
                      <a:pt x="322257" y="243602"/>
                    </a:lnTo>
                    <a:lnTo>
                      <a:pt x="324795" y="243602"/>
                    </a:lnTo>
                    <a:lnTo>
                      <a:pt x="324795" y="246139"/>
                    </a:lnTo>
                    <a:lnTo>
                      <a:pt x="327333" y="246139"/>
                    </a:lnTo>
                    <a:lnTo>
                      <a:pt x="329870" y="243602"/>
                    </a:lnTo>
                    <a:lnTo>
                      <a:pt x="329870" y="241064"/>
                    </a:lnTo>
                    <a:lnTo>
                      <a:pt x="327333" y="238527"/>
                    </a:lnTo>
                    <a:lnTo>
                      <a:pt x="324795" y="235989"/>
                    </a:lnTo>
                    <a:lnTo>
                      <a:pt x="324795" y="233451"/>
                    </a:lnTo>
                    <a:lnTo>
                      <a:pt x="329870" y="233451"/>
                    </a:lnTo>
                    <a:lnTo>
                      <a:pt x="332408" y="235989"/>
                    </a:lnTo>
                    <a:lnTo>
                      <a:pt x="334946" y="235989"/>
                    </a:lnTo>
                    <a:lnTo>
                      <a:pt x="334946" y="228376"/>
                    </a:lnTo>
                    <a:lnTo>
                      <a:pt x="340021" y="228376"/>
                    </a:lnTo>
                    <a:lnTo>
                      <a:pt x="342559" y="225838"/>
                    </a:lnTo>
                    <a:lnTo>
                      <a:pt x="340021" y="223301"/>
                    </a:lnTo>
                    <a:lnTo>
                      <a:pt x="337483" y="220763"/>
                    </a:lnTo>
                    <a:lnTo>
                      <a:pt x="337483" y="215688"/>
                    </a:lnTo>
                    <a:lnTo>
                      <a:pt x="340021" y="215688"/>
                    </a:lnTo>
                    <a:lnTo>
                      <a:pt x="340021" y="218225"/>
                    </a:lnTo>
                    <a:lnTo>
                      <a:pt x="345096" y="218225"/>
                    </a:lnTo>
                    <a:lnTo>
                      <a:pt x="347634" y="215688"/>
                    </a:lnTo>
                    <a:lnTo>
                      <a:pt x="350171" y="215688"/>
                    </a:lnTo>
                    <a:lnTo>
                      <a:pt x="352709" y="218225"/>
                    </a:lnTo>
                    <a:lnTo>
                      <a:pt x="355247" y="218225"/>
                    </a:lnTo>
                    <a:lnTo>
                      <a:pt x="357784" y="215688"/>
                    </a:lnTo>
                    <a:lnTo>
                      <a:pt x="355247" y="213150"/>
                    </a:lnTo>
                    <a:lnTo>
                      <a:pt x="355247" y="210613"/>
                    </a:lnTo>
                    <a:lnTo>
                      <a:pt x="365397" y="210613"/>
                    </a:lnTo>
                    <a:lnTo>
                      <a:pt x="367935" y="208075"/>
                    </a:lnTo>
                    <a:lnTo>
                      <a:pt x="373010" y="205537"/>
                    </a:lnTo>
                    <a:lnTo>
                      <a:pt x="375548" y="205537"/>
                    </a:lnTo>
                    <a:lnTo>
                      <a:pt x="375548" y="200462"/>
                    </a:lnTo>
                    <a:lnTo>
                      <a:pt x="370473" y="200462"/>
                    </a:lnTo>
                    <a:lnTo>
                      <a:pt x="370473" y="195387"/>
                    </a:lnTo>
                    <a:lnTo>
                      <a:pt x="378085" y="195387"/>
                    </a:lnTo>
                    <a:lnTo>
                      <a:pt x="380623" y="197924"/>
                    </a:lnTo>
                    <a:lnTo>
                      <a:pt x="390773" y="208075"/>
                    </a:lnTo>
                    <a:lnTo>
                      <a:pt x="393311" y="210613"/>
                    </a:lnTo>
                    <a:lnTo>
                      <a:pt x="400924" y="215688"/>
                    </a:lnTo>
                    <a:lnTo>
                      <a:pt x="405999" y="220763"/>
                    </a:lnTo>
                    <a:lnTo>
                      <a:pt x="411074" y="223301"/>
                    </a:lnTo>
                    <a:lnTo>
                      <a:pt x="413612" y="225838"/>
                    </a:lnTo>
                    <a:lnTo>
                      <a:pt x="416150" y="228376"/>
                    </a:lnTo>
                    <a:lnTo>
                      <a:pt x="418687" y="235989"/>
                    </a:lnTo>
                    <a:lnTo>
                      <a:pt x="421225" y="246139"/>
                    </a:lnTo>
                    <a:lnTo>
                      <a:pt x="423763" y="248677"/>
                    </a:lnTo>
                    <a:lnTo>
                      <a:pt x="426300" y="256290"/>
                    </a:lnTo>
                    <a:lnTo>
                      <a:pt x="431376" y="258828"/>
                    </a:lnTo>
                    <a:lnTo>
                      <a:pt x="433913" y="261365"/>
                    </a:lnTo>
                    <a:lnTo>
                      <a:pt x="441526" y="266441"/>
                    </a:lnTo>
                    <a:lnTo>
                      <a:pt x="444064" y="268978"/>
                    </a:lnTo>
                    <a:lnTo>
                      <a:pt x="446601" y="271516"/>
                    </a:lnTo>
                    <a:lnTo>
                      <a:pt x="451676" y="271516"/>
                    </a:lnTo>
                    <a:lnTo>
                      <a:pt x="454214" y="274053"/>
                    </a:lnTo>
                    <a:lnTo>
                      <a:pt x="456752" y="276591"/>
                    </a:lnTo>
                    <a:lnTo>
                      <a:pt x="456752" y="281666"/>
                    </a:lnTo>
                    <a:lnTo>
                      <a:pt x="451676" y="286742"/>
                    </a:lnTo>
                    <a:lnTo>
                      <a:pt x="449139" y="289279"/>
                    </a:lnTo>
                    <a:lnTo>
                      <a:pt x="444064" y="291817"/>
                    </a:lnTo>
                    <a:lnTo>
                      <a:pt x="441526" y="294354"/>
                    </a:lnTo>
                    <a:lnTo>
                      <a:pt x="438988" y="296892"/>
                    </a:lnTo>
                    <a:lnTo>
                      <a:pt x="433913" y="299430"/>
                    </a:lnTo>
                    <a:lnTo>
                      <a:pt x="433913" y="301967"/>
                    </a:lnTo>
                    <a:lnTo>
                      <a:pt x="431376" y="301967"/>
                    </a:lnTo>
                    <a:lnTo>
                      <a:pt x="431376" y="312118"/>
                    </a:lnTo>
                    <a:lnTo>
                      <a:pt x="433913" y="317193"/>
                    </a:lnTo>
                    <a:lnTo>
                      <a:pt x="433913" y="322268"/>
                    </a:lnTo>
                    <a:lnTo>
                      <a:pt x="436451" y="324806"/>
                    </a:lnTo>
                    <a:lnTo>
                      <a:pt x="436451" y="332419"/>
                    </a:lnTo>
                    <a:lnTo>
                      <a:pt x="438988" y="337494"/>
                    </a:lnTo>
                    <a:lnTo>
                      <a:pt x="441526" y="342569"/>
                    </a:lnTo>
                    <a:lnTo>
                      <a:pt x="441526" y="347645"/>
                    </a:lnTo>
                    <a:lnTo>
                      <a:pt x="444064" y="350182"/>
                    </a:lnTo>
                    <a:lnTo>
                      <a:pt x="444064" y="355258"/>
                    </a:lnTo>
                    <a:lnTo>
                      <a:pt x="449139" y="355258"/>
                    </a:lnTo>
                    <a:lnTo>
                      <a:pt x="454214" y="352720"/>
                    </a:lnTo>
                    <a:lnTo>
                      <a:pt x="456752" y="352720"/>
                    </a:lnTo>
                    <a:lnTo>
                      <a:pt x="459290" y="350182"/>
                    </a:lnTo>
                    <a:lnTo>
                      <a:pt x="461827" y="350182"/>
                    </a:lnTo>
                    <a:lnTo>
                      <a:pt x="469440" y="347645"/>
                    </a:lnTo>
                    <a:lnTo>
                      <a:pt x="471978" y="347645"/>
                    </a:lnTo>
                    <a:lnTo>
                      <a:pt x="477053" y="345107"/>
                    </a:lnTo>
                    <a:lnTo>
                      <a:pt x="497354" y="345107"/>
                    </a:lnTo>
                    <a:lnTo>
                      <a:pt x="499892" y="342569"/>
                    </a:lnTo>
                    <a:lnTo>
                      <a:pt x="507504" y="342569"/>
                    </a:lnTo>
                    <a:lnTo>
                      <a:pt x="510042" y="340032"/>
                    </a:lnTo>
                    <a:lnTo>
                      <a:pt x="522730" y="337494"/>
                    </a:lnTo>
                    <a:lnTo>
                      <a:pt x="550634" y="337494"/>
                    </a:lnTo>
                    <a:lnTo>
                      <a:pt x="553171" y="340032"/>
                    </a:lnTo>
                    <a:lnTo>
                      <a:pt x="555709" y="342569"/>
                    </a:lnTo>
                    <a:lnTo>
                      <a:pt x="558246" y="347645"/>
                    </a:lnTo>
                    <a:lnTo>
                      <a:pt x="558246" y="352720"/>
                    </a:lnTo>
                    <a:lnTo>
                      <a:pt x="555709" y="360333"/>
                    </a:lnTo>
                    <a:lnTo>
                      <a:pt x="555709" y="373021"/>
                    </a:lnTo>
                    <a:lnTo>
                      <a:pt x="553171" y="375559"/>
                    </a:lnTo>
                    <a:lnTo>
                      <a:pt x="550634" y="380634"/>
                    </a:lnTo>
                    <a:lnTo>
                      <a:pt x="548096" y="385709"/>
                    </a:lnTo>
                    <a:lnTo>
                      <a:pt x="548096" y="390784"/>
                    </a:lnTo>
                    <a:lnTo>
                      <a:pt x="553171" y="398397"/>
                    </a:lnTo>
                    <a:lnTo>
                      <a:pt x="558246" y="403472"/>
                    </a:lnTo>
                    <a:lnTo>
                      <a:pt x="560784" y="411085"/>
                    </a:lnTo>
                    <a:lnTo>
                      <a:pt x="563322" y="416160"/>
                    </a:lnTo>
                    <a:lnTo>
                      <a:pt x="570935" y="423773"/>
                    </a:lnTo>
                    <a:lnTo>
                      <a:pt x="578547" y="428849"/>
                    </a:lnTo>
                    <a:lnTo>
                      <a:pt x="583623" y="433924"/>
                    </a:lnTo>
                    <a:lnTo>
                      <a:pt x="586160" y="438999"/>
                    </a:lnTo>
                    <a:lnTo>
                      <a:pt x="591235" y="441537"/>
                    </a:lnTo>
                    <a:lnTo>
                      <a:pt x="596311" y="438999"/>
                    </a:lnTo>
                    <a:lnTo>
                      <a:pt x="601386" y="438999"/>
                    </a:lnTo>
                    <a:lnTo>
                      <a:pt x="606461" y="436462"/>
                    </a:lnTo>
                    <a:lnTo>
                      <a:pt x="629300" y="436462"/>
                    </a:lnTo>
                    <a:lnTo>
                      <a:pt x="634375" y="433924"/>
                    </a:lnTo>
                    <a:lnTo>
                      <a:pt x="644526" y="433924"/>
                    </a:lnTo>
                    <a:lnTo>
                      <a:pt x="644526" y="436462"/>
                    </a:lnTo>
                    <a:lnTo>
                      <a:pt x="641988" y="441537"/>
                    </a:lnTo>
                    <a:lnTo>
                      <a:pt x="641988" y="446612"/>
                    </a:lnTo>
                    <a:lnTo>
                      <a:pt x="639451" y="451687"/>
                    </a:lnTo>
                    <a:lnTo>
                      <a:pt x="639451" y="469451"/>
                    </a:lnTo>
                    <a:lnTo>
                      <a:pt x="636913" y="471988"/>
                    </a:lnTo>
                    <a:lnTo>
                      <a:pt x="634375" y="477064"/>
                    </a:lnTo>
                    <a:lnTo>
                      <a:pt x="629300" y="479601"/>
                    </a:lnTo>
                    <a:lnTo>
                      <a:pt x="626763" y="484676"/>
                    </a:lnTo>
                    <a:lnTo>
                      <a:pt x="621687" y="489752"/>
                    </a:lnTo>
                    <a:lnTo>
                      <a:pt x="621687" y="504977"/>
                    </a:lnTo>
                    <a:lnTo>
                      <a:pt x="619149" y="512590"/>
                    </a:lnTo>
                    <a:lnTo>
                      <a:pt x="619149" y="520203"/>
                    </a:lnTo>
                    <a:lnTo>
                      <a:pt x="616612" y="525279"/>
                    </a:lnTo>
                    <a:lnTo>
                      <a:pt x="611537" y="530354"/>
                    </a:lnTo>
                    <a:lnTo>
                      <a:pt x="608999" y="540504"/>
                    </a:lnTo>
                    <a:lnTo>
                      <a:pt x="603924" y="553193"/>
                    </a:lnTo>
                    <a:lnTo>
                      <a:pt x="601386" y="565881"/>
                    </a:lnTo>
                    <a:lnTo>
                      <a:pt x="601386" y="578569"/>
                    </a:lnTo>
                    <a:lnTo>
                      <a:pt x="598849" y="593794"/>
                    </a:lnTo>
                    <a:lnTo>
                      <a:pt x="598849" y="601407"/>
                    </a:lnTo>
                    <a:lnTo>
                      <a:pt x="596311" y="609020"/>
                    </a:lnTo>
                    <a:lnTo>
                      <a:pt x="598849" y="614096"/>
                    </a:lnTo>
                    <a:lnTo>
                      <a:pt x="598849" y="629321"/>
                    </a:lnTo>
                    <a:lnTo>
                      <a:pt x="596311" y="631859"/>
                    </a:lnTo>
                    <a:lnTo>
                      <a:pt x="596311" y="634397"/>
                    </a:lnTo>
                    <a:lnTo>
                      <a:pt x="593773" y="634397"/>
                    </a:lnTo>
                    <a:lnTo>
                      <a:pt x="591235" y="636934"/>
                    </a:lnTo>
                    <a:lnTo>
                      <a:pt x="588698" y="639472"/>
                    </a:lnTo>
                    <a:lnTo>
                      <a:pt x="583623" y="639472"/>
                    </a:lnTo>
                    <a:lnTo>
                      <a:pt x="578547" y="636934"/>
                    </a:lnTo>
                    <a:lnTo>
                      <a:pt x="573472" y="634397"/>
                    </a:lnTo>
                    <a:lnTo>
                      <a:pt x="568397" y="634397"/>
                    </a:lnTo>
                    <a:lnTo>
                      <a:pt x="565859" y="636934"/>
                    </a:lnTo>
                    <a:lnTo>
                      <a:pt x="568397" y="642010"/>
                    </a:lnTo>
                    <a:lnTo>
                      <a:pt x="568397" y="644547"/>
                    </a:lnTo>
                    <a:lnTo>
                      <a:pt x="570935" y="649622"/>
                    </a:lnTo>
                    <a:lnTo>
                      <a:pt x="573472" y="654698"/>
                    </a:lnTo>
                    <a:lnTo>
                      <a:pt x="576010" y="662311"/>
                    </a:lnTo>
                    <a:lnTo>
                      <a:pt x="578547" y="667386"/>
                    </a:lnTo>
                    <a:lnTo>
                      <a:pt x="578547" y="674999"/>
                    </a:lnTo>
                    <a:lnTo>
                      <a:pt x="576010" y="685149"/>
                    </a:lnTo>
                    <a:lnTo>
                      <a:pt x="573472" y="685149"/>
                    </a:lnTo>
                    <a:lnTo>
                      <a:pt x="573472" y="687687"/>
                    </a:lnTo>
                    <a:lnTo>
                      <a:pt x="570935" y="687687"/>
                    </a:lnTo>
                    <a:lnTo>
                      <a:pt x="563322" y="682611"/>
                    </a:lnTo>
                    <a:lnTo>
                      <a:pt x="555709" y="680074"/>
                    </a:lnTo>
                    <a:lnTo>
                      <a:pt x="548096" y="677536"/>
                    </a:lnTo>
                    <a:lnTo>
                      <a:pt x="540483" y="674999"/>
                    </a:lnTo>
                    <a:lnTo>
                      <a:pt x="537946" y="669923"/>
                    </a:lnTo>
                    <a:lnTo>
                      <a:pt x="535408" y="664848"/>
                    </a:lnTo>
                    <a:lnTo>
                      <a:pt x="532870" y="659773"/>
                    </a:lnTo>
                    <a:lnTo>
                      <a:pt x="530332" y="654698"/>
                    </a:lnTo>
                    <a:lnTo>
                      <a:pt x="525257" y="652160"/>
                    </a:lnTo>
                    <a:lnTo>
                      <a:pt x="471978" y="652160"/>
                    </a:lnTo>
                    <a:lnTo>
                      <a:pt x="466902" y="649622"/>
                    </a:lnTo>
                    <a:lnTo>
                      <a:pt x="461827" y="647085"/>
                    </a:lnTo>
                    <a:lnTo>
                      <a:pt x="456752" y="642010"/>
                    </a:lnTo>
                    <a:lnTo>
                      <a:pt x="451676" y="636934"/>
                    </a:lnTo>
                    <a:lnTo>
                      <a:pt x="446601" y="629321"/>
                    </a:lnTo>
                    <a:lnTo>
                      <a:pt x="441526" y="621708"/>
                    </a:lnTo>
                    <a:lnTo>
                      <a:pt x="436451" y="616633"/>
                    </a:lnTo>
                    <a:lnTo>
                      <a:pt x="431376" y="609020"/>
                    </a:lnTo>
                    <a:lnTo>
                      <a:pt x="428838" y="609020"/>
                    </a:lnTo>
                    <a:lnTo>
                      <a:pt x="428838" y="611558"/>
                    </a:lnTo>
                    <a:lnTo>
                      <a:pt x="431376" y="616633"/>
                    </a:lnTo>
                    <a:lnTo>
                      <a:pt x="431376" y="619171"/>
                    </a:lnTo>
                    <a:lnTo>
                      <a:pt x="433913" y="624246"/>
                    </a:lnTo>
                    <a:lnTo>
                      <a:pt x="436451" y="626784"/>
                    </a:lnTo>
                    <a:lnTo>
                      <a:pt x="438988" y="634397"/>
                    </a:lnTo>
                    <a:lnTo>
                      <a:pt x="444064" y="636934"/>
                    </a:lnTo>
                    <a:lnTo>
                      <a:pt x="446601" y="642010"/>
                    </a:lnTo>
                    <a:lnTo>
                      <a:pt x="449139" y="647085"/>
                    </a:lnTo>
                    <a:lnTo>
                      <a:pt x="449139" y="664848"/>
                    </a:lnTo>
                    <a:lnTo>
                      <a:pt x="446601" y="672461"/>
                    </a:lnTo>
                    <a:lnTo>
                      <a:pt x="449139" y="680074"/>
                    </a:lnTo>
                    <a:lnTo>
                      <a:pt x="451676" y="690224"/>
                    </a:lnTo>
                    <a:lnTo>
                      <a:pt x="454214" y="700375"/>
                    </a:lnTo>
                    <a:lnTo>
                      <a:pt x="456752" y="710451"/>
                    </a:lnTo>
                    <a:lnTo>
                      <a:pt x="459290" y="725677"/>
                    </a:lnTo>
                    <a:lnTo>
                      <a:pt x="461827" y="738365"/>
                    </a:lnTo>
                    <a:lnTo>
                      <a:pt x="464365" y="748516"/>
                    </a:lnTo>
                    <a:lnTo>
                      <a:pt x="464365" y="756129"/>
                    </a:lnTo>
                    <a:lnTo>
                      <a:pt x="456752" y="756129"/>
                    </a:lnTo>
                    <a:lnTo>
                      <a:pt x="451676" y="758666"/>
                    </a:lnTo>
                    <a:lnTo>
                      <a:pt x="449139" y="766279"/>
                    </a:lnTo>
                    <a:lnTo>
                      <a:pt x="449139" y="773892"/>
                    </a:lnTo>
                    <a:lnTo>
                      <a:pt x="444064" y="781505"/>
                    </a:lnTo>
                    <a:lnTo>
                      <a:pt x="441526" y="786580"/>
                    </a:lnTo>
                    <a:lnTo>
                      <a:pt x="431376" y="786580"/>
                    </a:lnTo>
                    <a:lnTo>
                      <a:pt x="428838" y="789118"/>
                    </a:lnTo>
                    <a:lnTo>
                      <a:pt x="426300" y="791655"/>
                    </a:lnTo>
                    <a:lnTo>
                      <a:pt x="426300" y="796731"/>
                    </a:lnTo>
                    <a:lnTo>
                      <a:pt x="423763" y="799268"/>
                    </a:lnTo>
                    <a:lnTo>
                      <a:pt x="421225" y="799268"/>
                    </a:lnTo>
                    <a:lnTo>
                      <a:pt x="416150" y="796731"/>
                    </a:lnTo>
                    <a:lnTo>
                      <a:pt x="411074" y="796731"/>
                    </a:lnTo>
                    <a:lnTo>
                      <a:pt x="408537" y="799268"/>
                    </a:lnTo>
                    <a:lnTo>
                      <a:pt x="408537" y="801806"/>
                    </a:lnTo>
                    <a:lnTo>
                      <a:pt x="405999" y="806881"/>
                    </a:lnTo>
                    <a:lnTo>
                      <a:pt x="403462" y="809419"/>
                    </a:lnTo>
                    <a:lnTo>
                      <a:pt x="388236" y="809419"/>
                    </a:lnTo>
                    <a:lnTo>
                      <a:pt x="383161" y="806881"/>
                    </a:lnTo>
                    <a:lnTo>
                      <a:pt x="375548" y="809419"/>
                    </a:lnTo>
                    <a:lnTo>
                      <a:pt x="375548" y="814494"/>
                    </a:lnTo>
                    <a:lnTo>
                      <a:pt x="378085" y="817032"/>
                    </a:lnTo>
                    <a:lnTo>
                      <a:pt x="378085" y="822107"/>
                    </a:lnTo>
                    <a:lnTo>
                      <a:pt x="380623" y="824645"/>
                    </a:lnTo>
                    <a:lnTo>
                      <a:pt x="383161" y="829720"/>
                    </a:lnTo>
                    <a:lnTo>
                      <a:pt x="383161" y="850010"/>
                    </a:lnTo>
                    <a:lnTo>
                      <a:pt x="380623" y="852548"/>
                    </a:lnTo>
                    <a:lnTo>
                      <a:pt x="380623" y="850010"/>
                    </a:lnTo>
                    <a:lnTo>
                      <a:pt x="375548" y="847473"/>
                    </a:lnTo>
                    <a:lnTo>
                      <a:pt x="367935" y="837322"/>
                    </a:lnTo>
                    <a:lnTo>
                      <a:pt x="355247" y="827172"/>
                    </a:lnTo>
                    <a:lnTo>
                      <a:pt x="342559" y="814484"/>
                    </a:lnTo>
                    <a:lnTo>
                      <a:pt x="332408" y="809408"/>
                    </a:lnTo>
                    <a:lnTo>
                      <a:pt x="319720" y="804333"/>
                    </a:lnTo>
                    <a:lnTo>
                      <a:pt x="307032" y="804333"/>
                    </a:lnTo>
                    <a:lnTo>
                      <a:pt x="294344" y="799258"/>
                    </a:lnTo>
                    <a:lnTo>
                      <a:pt x="281656" y="789107"/>
                    </a:lnTo>
                    <a:lnTo>
                      <a:pt x="279118" y="778957"/>
                    </a:lnTo>
                    <a:lnTo>
                      <a:pt x="276580" y="768806"/>
                    </a:lnTo>
                    <a:lnTo>
                      <a:pt x="276580" y="763731"/>
                    </a:lnTo>
                    <a:lnTo>
                      <a:pt x="271505" y="756118"/>
                    </a:lnTo>
                    <a:lnTo>
                      <a:pt x="271505" y="751043"/>
                    </a:lnTo>
                    <a:lnTo>
                      <a:pt x="268967" y="748505"/>
                    </a:lnTo>
                    <a:lnTo>
                      <a:pt x="261354" y="745968"/>
                    </a:lnTo>
                    <a:lnTo>
                      <a:pt x="233451" y="745968"/>
                    </a:lnTo>
                    <a:lnTo>
                      <a:pt x="230914" y="740892"/>
                    </a:lnTo>
                    <a:lnTo>
                      <a:pt x="228376" y="735817"/>
                    </a:lnTo>
                    <a:lnTo>
                      <a:pt x="230914" y="730742"/>
                    </a:lnTo>
                    <a:lnTo>
                      <a:pt x="230914" y="723129"/>
                    </a:lnTo>
                    <a:lnTo>
                      <a:pt x="228376" y="718054"/>
                    </a:lnTo>
                    <a:lnTo>
                      <a:pt x="215688" y="718054"/>
                    </a:lnTo>
                    <a:lnTo>
                      <a:pt x="208075" y="715516"/>
                    </a:lnTo>
                    <a:lnTo>
                      <a:pt x="203000" y="715516"/>
                    </a:lnTo>
                    <a:lnTo>
                      <a:pt x="200462" y="718054"/>
                    </a:lnTo>
                    <a:lnTo>
                      <a:pt x="197924" y="720591"/>
                    </a:lnTo>
                    <a:lnTo>
                      <a:pt x="192849" y="720591"/>
                    </a:lnTo>
                    <a:lnTo>
                      <a:pt x="190312" y="718054"/>
                    </a:lnTo>
                    <a:lnTo>
                      <a:pt x="187774" y="712979"/>
                    </a:lnTo>
                    <a:lnTo>
                      <a:pt x="187774" y="710441"/>
                    </a:lnTo>
                    <a:lnTo>
                      <a:pt x="185236" y="707903"/>
                    </a:lnTo>
                    <a:lnTo>
                      <a:pt x="182698" y="702902"/>
                    </a:lnTo>
                    <a:lnTo>
                      <a:pt x="180161" y="702902"/>
                    </a:lnTo>
                    <a:lnTo>
                      <a:pt x="177623" y="705440"/>
                    </a:lnTo>
                    <a:lnTo>
                      <a:pt x="172548" y="707903"/>
                    </a:lnTo>
                    <a:lnTo>
                      <a:pt x="170010" y="712979"/>
                    </a:lnTo>
                    <a:lnTo>
                      <a:pt x="164935" y="715516"/>
                    </a:lnTo>
                    <a:lnTo>
                      <a:pt x="159860" y="715516"/>
                    </a:lnTo>
                    <a:lnTo>
                      <a:pt x="154785" y="712979"/>
                    </a:lnTo>
                    <a:lnTo>
                      <a:pt x="129419" y="712979"/>
                    </a:lnTo>
                    <a:lnTo>
                      <a:pt x="126881" y="705440"/>
                    </a:lnTo>
                    <a:lnTo>
                      <a:pt x="124344" y="702902"/>
                    </a:lnTo>
                    <a:lnTo>
                      <a:pt x="121806" y="700364"/>
                    </a:lnTo>
                    <a:lnTo>
                      <a:pt x="116731" y="697827"/>
                    </a:lnTo>
                    <a:lnTo>
                      <a:pt x="111656" y="695289"/>
                    </a:lnTo>
                    <a:lnTo>
                      <a:pt x="101505" y="692751"/>
                    </a:lnTo>
                    <a:lnTo>
                      <a:pt x="98967" y="690214"/>
                    </a:lnTo>
                    <a:lnTo>
                      <a:pt x="96430" y="687676"/>
                    </a:lnTo>
                    <a:lnTo>
                      <a:pt x="93892" y="687676"/>
                    </a:lnTo>
                    <a:lnTo>
                      <a:pt x="88817" y="685139"/>
                    </a:lnTo>
                    <a:lnTo>
                      <a:pt x="88817" y="677526"/>
                    </a:lnTo>
                    <a:lnTo>
                      <a:pt x="86279" y="674988"/>
                    </a:lnTo>
                    <a:lnTo>
                      <a:pt x="86279" y="664837"/>
                    </a:lnTo>
                    <a:lnTo>
                      <a:pt x="88817" y="662300"/>
                    </a:lnTo>
                    <a:lnTo>
                      <a:pt x="91354" y="659762"/>
                    </a:lnTo>
                    <a:lnTo>
                      <a:pt x="93892" y="654687"/>
                    </a:lnTo>
                    <a:lnTo>
                      <a:pt x="91354" y="649612"/>
                    </a:lnTo>
                    <a:lnTo>
                      <a:pt x="88817" y="649612"/>
                    </a:lnTo>
                    <a:lnTo>
                      <a:pt x="88817" y="644536"/>
                    </a:lnTo>
                    <a:lnTo>
                      <a:pt x="91354" y="644536"/>
                    </a:lnTo>
                    <a:lnTo>
                      <a:pt x="93892" y="641999"/>
                    </a:lnTo>
                    <a:lnTo>
                      <a:pt x="93892" y="616633"/>
                    </a:lnTo>
                    <a:lnTo>
                      <a:pt x="91354" y="611558"/>
                    </a:lnTo>
                    <a:lnTo>
                      <a:pt x="86279" y="603945"/>
                    </a:lnTo>
                    <a:lnTo>
                      <a:pt x="81204" y="591257"/>
                    </a:lnTo>
                    <a:lnTo>
                      <a:pt x="76129" y="583644"/>
                    </a:lnTo>
                    <a:lnTo>
                      <a:pt x="68516" y="573493"/>
                    </a:lnTo>
                    <a:lnTo>
                      <a:pt x="65978" y="568418"/>
                    </a:lnTo>
                    <a:lnTo>
                      <a:pt x="63441" y="560805"/>
                    </a:lnTo>
                    <a:lnTo>
                      <a:pt x="63441" y="550655"/>
                    </a:lnTo>
                    <a:lnTo>
                      <a:pt x="65978" y="535429"/>
                    </a:lnTo>
                    <a:lnTo>
                      <a:pt x="65978" y="527816"/>
                    </a:lnTo>
                    <a:lnTo>
                      <a:pt x="68516" y="522741"/>
                    </a:lnTo>
                    <a:lnTo>
                      <a:pt x="68516" y="494838"/>
                    </a:lnTo>
                    <a:lnTo>
                      <a:pt x="71053" y="482150"/>
                    </a:lnTo>
                    <a:lnTo>
                      <a:pt x="68516" y="474537"/>
                    </a:lnTo>
                    <a:lnTo>
                      <a:pt x="63441" y="461848"/>
                    </a:lnTo>
                    <a:lnTo>
                      <a:pt x="53290" y="451698"/>
                    </a:lnTo>
                    <a:lnTo>
                      <a:pt x="45677" y="439010"/>
                    </a:lnTo>
                    <a:lnTo>
                      <a:pt x="43139" y="431397"/>
                    </a:lnTo>
                    <a:lnTo>
                      <a:pt x="40602" y="426322"/>
                    </a:lnTo>
                    <a:lnTo>
                      <a:pt x="43139" y="416171"/>
                    </a:lnTo>
                    <a:lnTo>
                      <a:pt x="40602" y="406021"/>
                    </a:lnTo>
                    <a:lnTo>
                      <a:pt x="40602" y="390795"/>
                    </a:lnTo>
                    <a:lnTo>
                      <a:pt x="43139" y="380644"/>
                    </a:lnTo>
                    <a:lnTo>
                      <a:pt x="43139" y="373031"/>
                    </a:lnTo>
                    <a:lnTo>
                      <a:pt x="45677" y="370494"/>
                    </a:lnTo>
                    <a:lnTo>
                      <a:pt x="45677" y="365419"/>
                    </a:lnTo>
                    <a:lnTo>
                      <a:pt x="50753" y="347655"/>
                    </a:lnTo>
                    <a:lnTo>
                      <a:pt x="53290" y="340042"/>
                    </a:lnTo>
                    <a:lnTo>
                      <a:pt x="53290" y="329892"/>
                    </a:lnTo>
                    <a:lnTo>
                      <a:pt x="50753" y="322279"/>
                    </a:lnTo>
                    <a:lnTo>
                      <a:pt x="50753" y="317204"/>
                    </a:lnTo>
                    <a:lnTo>
                      <a:pt x="48215" y="312128"/>
                    </a:lnTo>
                    <a:lnTo>
                      <a:pt x="45677" y="307053"/>
                    </a:lnTo>
                    <a:lnTo>
                      <a:pt x="43139" y="301978"/>
                    </a:lnTo>
                    <a:lnTo>
                      <a:pt x="40602" y="294365"/>
                    </a:lnTo>
                    <a:lnTo>
                      <a:pt x="38064" y="291827"/>
                    </a:lnTo>
                    <a:lnTo>
                      <a:pt x="38064" y="276602"/>
                    </a:lnTo>
                    <a:lnTo>
                      <a:pt x="40602" y="271526"/>
                    </a:lnTo>
                    <a:lnTo>
                      <a:pt x="43139" y="263913"/>
                    </a:lnTo>
                    <a:lnTo>
                      <a:pt x="43139" y="258838"/>
                    </a:lnTo>
                    <a:lnTo>
                      <a:pt x="45677" y="256300"/>
                    </a:lnTo>
                    <a:lnTo>
                      <a:pt x="45677" y="248688"/>
                    </a:lnTo>
                    <a:lnTo>
                      <a:pt x="43139" y="243612"/>
                    </a:lnTo>
                    <a:lnTo>
                      <a:pt x="40602" y="238537"/>
                    </a:lnTo>
                    <a:lnTo>
                      <a:pt x="38064" y="230924"/>
                    </a:lnTo>
                    <a:lnTo>
                      <a:pt x="38064" y="220774"/>
                    </a:lnTo>
                    <a:lnTo>
                      <a:pt x="35527" y="215699"/>
                    </a:lnTo>
                    <a:lnTo>
                      <a:pt x="32989" y="210623"/>
                    </a:lnTo>
                    <a:lnTo>
                      <a:pt x="32989" y="205548"/>
                    </a:lnTo>
                    <a:lnTo>
                      <a:pt x="30451" y="200473"/>
                    </a:lnTo>
                    <a:lnTo>
                      <a:pt x="27914" y="197935"/>
                    </a:lnTo>
                    <a:lnTo>
                      <a:pt x="22839" y="197935"/>
                    </a:lnTo>
                    <a:lnTo>
                      <a:pt x="20301" y="195397"/>
                    </a:lnTo>
                    <a:lnTo>
                      <a:pt x="15225" y="190322"/>
                    </a:lnTo>
                    <a:lnTo>
                      <a:pt x="10150" y="187785"/>
                    </a:lnTo>
                    <a:lnTo>
                      <a:pt x="7613" y="182709"/>
                    </a:lnTo>
                    <a:lnTo>
                      <a:pt x="2537" y="177634"/>
                    </a:lnTo>
                    <a:lnTo>
                      <a:pt x="0" y="172559"/>
                    </a:lnTo>
                    <a:lnTo>
                      <a:pt x="0" y="164946"/>
                    </a:lnTo>
                    <a:lnTo>
                      <a:pt x="2537" y="159871"/>
                    </a:lnTo>
                    <a:lnTo>
                      <a:pt x="2537" y="147182"/>
                    </a:lnTo>
                    <a:lnTo>
                      <a:pt x="5075" y="144645"/>
                    </a:lnTo>
                    <a:lnTo>
                      <a:pt x="7613" y="142107"/>
                    </a:lnTo>
                    <a:lnTo>
                      <a:pt x="10150" y="137032"/>
                    </a:lnTo>
                    <a:lnTo>
                      <a:pt x="12688" y="134494"/>
                    </a:lnTo>
                    <a:lnTo>
                      <a:pt x="12688" y="119269"/>
                    </a:lnTo>
                    <a:lnTo>
                      <a:pt x="10150" y="111656"/>
                    </a:lnTo>
                    <a:lnTo>
                      <a:pt x="7613" y="109118"/>
                    </a:lnTo>
                    <a:lnTo>
                      <a:pt x="7613" y="104043"/>
                    </a:lnTo>
                    <a:lnTo>
                      <a:pt x="10150" y="101505"/>
                    </a:lnTo>
                    <a:lnTo>
                      <a:pt x="12688" y="101505"/>
                    </a:lnTo>
                    <a:lnTo>
                      <a:pt x="15225" y="98968"/>
                    </a:lnTo>
                    <a:lnTo>
                      <a:pt x="17763" y="96430"/>
                    </a:lnTo>
                    <a:lnTo>
                      <a:pt x="17763" y="93892"/>
                    </a:lnTo>
                    <a:lnTo>
                      <a:pt x="15225" y="93892"/>
                    </a:lnTo>
                    <a:lnTo>
                      <a:pt x="15225" y="91355"/>
                    </a:lnTo>
                    <a:lnTo>
                      <a:pt x="12688" y="88817"/>
                    </a:lnTo>
                    <a:lnTo>
                      <a:pt x="10150" y="86279"/>
                    </a:lnTo>
                    <a:lnTo>
                      <a:pt x="10150" y="78667"/>
                    </a:lnTo>
                    <a:lnTo>
                      <a:pt x="7613" y="76129"/>
                    </a:lnTo>
                    <a:lnTo>
                      <a:pt x="7613" y="68516"/>
                    </a:lnTo>
                    <a:lnTo>
                      <a:pt x="5075" y="65978"/>
                    </a:lnTo>
                    <a:lnTo>
                      <a:pt x="5075" y="60903"/>
                    </a:lnTo>
                    <a:lnTo>
                      <a:pt x="7613" y="58365"/>
                    </a:lnTo>
                    <a:lnTo>
                      <a:pt x="10150" y="55828"/>
                    </a:lnTo>
                    <a:lnTo>
                      <a:pt x="10150" y="48215"/>
                    </a:lnTo>
                    <a:lnTo>
                      <a:pt x="12688" y="45677"/>
                    </a:lnTo>
                    <a:lnTo>
                      <a:pt x="12688" y="43140"/>
                    </a:lnTo>
                    <a:lnTo>
                      <a:pt x="15225" y="38064"/>
                    </a:lnTo>
                    <a:lnTo>
                      <a:pt x="17763" y="32989"/>
                    </a:lnTo>
                    <a:lnTo>
                      <a:pt x="17763" y="17764"/>
                    </a:lnTo>
                    <a:lnTo>
                      <a:pt x="20301" y="15226"/>
                    </a:lnTo>
                    <a:lnTo>
                      <a:pt x="22839" y="12688"/>
                    </a:lnTo>
                    <a:lnTo>
                      <a:pt x="22839" y="7613"/>
                    </a:lnTo>
                    <a:lnTo>
                      <a:pt x="20301" y="5075"/>
                    </a:lnTo>
                    <a:lnTo>
                      <a:pt x="20301" y="0"/>
                    </a:lnTo>
                    <a:lnTo>
                      <a:pt x="22839" y="0"/>
                    </a:lnTo>
                  </a:path>
                </a:pathLst>
              </a:custGeom>
              <a:solidFill>
                <a:srgbClr val="F2F2F2"/>
              </a:solidFill>
              <a:ln w="4763" cap="sq">
                <a:solidFill>
                  <a:srgbClr val="A6A6A6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73EC8FA-159E-4D52-3879-2311E53AF8ED}"/>
                  </a:ext>
                </a:extLst>
              </p:cNvPr>
              <p:cNvSpPr txBox="1"/>
              <p:nvPr/>
            </p:nvSpPr>
            <p:spPr>
              <a:xfrm>
                <a:off x="3806365" y="3870348"/>
                <a:ext cx="574166" cy="270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25" spc="0" baseline="0">
                    <a:ln/>
                    <a:solidFill>
                      <a:srgbClr val="231F20"/>
                    </a:solidFill>
                    <a:latin typeface="CS ChatThaiUI"/>
                    <a:cs typeface="CS ChatThaiUI"/>
                    <a:sym typeface="CS ChatThaiUI"/>
                    <a:rtl val="0"/>
                  </a:rPr>
                  <a:t>อ.สีคิ้ว</a:t>
                </a:r>
              </a:p>
            </p:txBody>
          </p:sp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3E560C12-9617-A179-F40F-0E3584C96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502100" y="3444374"/>
                <a:ext cx="1402002" cy="1509848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EF9B13-4FD5-6729-9329-CA8F5A8539A6}"/>
                </a:ext>
              </a:extLst>
            </p:cNvPr>
            <p:cNvGrpSpPr/>
            <p:nvPr/>
          </p:nvGrpSpPr>
          <p:grpSpPr>
            <a:xfrm>
              <a:off x="3136672" y="1216311"/>
              <a:ext cx="6234194" cy="5322066"/>
              <a:chOff x="3136672" y="1216311"/>
              <a:chExt cx="6234194" cy="532206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70B635C-0CA7-118E-D419-4323464655D6}"/>
                  </a:ext>
                </a:extLst>
              </p:cNvPr>
              <p:cNvSpPr txBox="1"/>
              <p:nvPr/>
            </p:nvSpPr>
            <p:spPr>
              <a:xfrm>
                <a:off x="4614198" y="4344978"/>
                <a:ext cx="7072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rPr>
                  <a:t>อ.สูงเนิน</a:t>
                </a:r>
                <a:endParaRPr lang="en-US" sz="1200" dirty="0">
                  <a:solidFill>
                    <a:schemeClr val="tx2"/>
                  </a:solidFill>
                  <a:latin typeface="+mj-lt"/>
                  <a:cs typeface="Kanit Light" panose="00000400000000000000" pitchFamily="2" charset="-34"/>
                  <a:sym typeface="CS ChatThaiUI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7AA59F3-618E-AEB0-F9B4-8F7DC8FDF9C4}"/>
                  </a:ext>
                </a:extLst>
              </p:cNvPr>
              <p:cNvGrpSpPr/>
              <p:nvPr/>
            </p:nvGrpSpPr>
            <p:grpSpPr>
              <a:xfrm>
                <a:off x="3136672" y="1216311"/>
                <a:ext cx="6234194" cy="5322066"/>
                <a:chOff x="3084039" y="1193037"/>
                <a:chExt cx="6234194" cy="5322066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3FC28DF-8558-8E34-1BF8-2DE16F19B5A4}"/>
                    </a:ext>
                  </a:extLst>
                </p:cNvPr>
                <p:cNvSpPr txBox="1"/>
                <p:nvPr/>
              </p:nvSpPr>
              <p:spPr>
                <a:xfrm>
                  <a:off x="4081755" y="3157138"/>
                  <a:ext cx="9268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อ.ด่านขุนทด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FD240B2-FF05-BF5A-2726-6F2D1D8B0471}"/>
                    </a:ext>
                  </a:extLst>
                </p:cNvPr>
                <p:cNvSpPr txBox="1"/>
                <p:nvPr/>
              </p:nvSpPr>
              <p:spPr>
                <a:xfrm>
                  <a:off x="3084039" y="5082227"/>
                  <a:ext cx="8162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อ.ปากช่อง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D04FA35-76B4-82B1-02D3-3C3B2F178F8B}"/>
                    </a:ext>
                  </a:extLst>
                </p:cNvPr>
                <p:cNvSpPr txBox="1"/>
                <p:nvPr/>
              </p:nvSpPr>
              <p:spPr>
                <a:xfrm>
                  <a:off x="4712574" y="5696922"/>
                  <a:ext cx="92525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อ.วังน้ำเขียว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7228CD5-AB97-EDEA-72A2-8FAB4E8CCE1E}"/>
                    </a:ext>
                  </a:extLst>
                </p:cNvPr>
                <p:cNvSpPr txBox="1"/>
                <p:nvPr/>
              </p:nvSpPr>
              <p:spPr>
                <a:xfrm>
                  <a:off x="6006277" y="5809621"/>
                  <a:ext cx="6431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อ.ครบุรี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43697C8-CA7F-1681-8824-8EF4F1CB9F13}"/>
                    </a:ext>
                  </a:extLst>
                </p:cNvPr>
                <p:cNvSpPr txBox="1"/>
                <p:nvPr/>
              </p:nvSpPr>
              <p:spPr>
                <a:xfrm>
                  <a:off x="5978516" y="4604246"/>
                  <a:ext cx="71045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อ.โชคชัย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19FBAA-C163-D14B-31BE-32D5DE2502C0}"/>
                    </a:ext>
                  </a:extLst>
                </p:cNvPr>
                <p:cNvSpPr txBox="1"/>
                <p:nvPr/>
              </p:nvSpPr>
              <p:spPr>
                <a:xfrm>
                  <a:off x="6511644" y="4640155"/>
                  <a:ext cx="115127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อ.หนองบุญมาก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E3CF366-0E43-5A85-0AE9-F88246F1FD2A}"/>
                    </a:ext>
                  </a:extLst>
                </p:cNvPr>
                <p:cNvSpPr txBox="1"/>
                <p:nvPr/>
              </p:nvSpPr>
              <p:spPr>
                <a:xfrm>
                  <a:off x="6882698" y="3996521"/>
                  <a:ext cx="7152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อ.จักราช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E9AACEC-E34D-0F2E-78DA-14260FE86895}"/>
                    </a:ext>
                  </a:extLst>
                </p:cNvPr>
                <p:cNvSpPr txBox="1"/>
                <p:nvPr/>
              </p:nvSpPr>
              <p:spPr>
                <a:xfrm>
                  <a:off x="6486064" y="3661286"/>
                  <a:ext cx="126028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อ.เฉลิมพระเกียรติ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094371B-D74A-8567-EE6C-2C82B7371BCB}"/>
                    </a:ext>
                  </a:extLst>
                </p:cNvPr>
                <p:cNvSpPr txBox="1"/>
                <p:nvPr/>
              </p:nvSpPr>
              <p:spPr>
                <a:xfrm>
                  <a:off x="6187692" y="3010552"/>
                  <a:ext cx="7088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อ.โนนสูง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2F316CD-7CAA-5DE7-E078-7A5C2DD591F2}"/>
                    </a:ext>
                  </a:extLst>
                </p:cNvPr>
                <p:cNvSpPr txBox="1"/>
                <p:nvPr/>
              </p:nvSpPr>
              <p:spPr>
                <a:xfrm>
                  <a:off x="7128279" y="2917027"/>
                  <a:ext cx="6623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อ.พิมาย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B6088F3-36B8-47F0-83E3-DBA0B36DD8E0}"/>
                    </a:ext>
                  </a:extLst>
                </p:cNvPr>
                <p:cNvSpPr txBox="1"/>
                <p:nvPr/>
              </p:nvSpPr>
              <p:spPr>
                <a:xfrm>
                  <a:off x="7455933" y="3487213"/>
                  <a:ext cx="9092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อ.ห้วยแถลง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8683840B-2E09-C22D-DBC5-014182DA8016}"/>
                    </a:ext>
                  </a:extLst>
                </p:cNvPr>
                <p:cNvSpPr txBox="1"/>
                <p:nvPr/>
              </p:nvSpPr>
              <p:spPr>
                <a:xfrm>
                  <a:off x="7849144" y="2866316"/>
                  <a:ext cx="7537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อ.ชุมพวง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4E985F7-00C2-D138-ED23-9E4F6AC2F8A3}"/>
                    </a:ext>
                  </a:extLst>
                </p:cNvPr>
                <p:cNvSpPr txBox="1"/>
                <p:nvPr/>
              </p:nvSpPr>
              <p:spPr>
                <a:xfrm>
                  <a:off x="8463512" y="2114963"/>
                  <a:ext cx="8547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อ.เมืองยาง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51E769C-2600-23FA-3F94-85E57EB238DC}"/>
                    </a:ext>
                  </a:extLst>
                </p:cNvPr>
                <p:cNvSpPr txBox="1"/>
                <p:nvPr/>
              </p:nvSpPr>
              <p:spPr>
                <a:xfrm>
                  <a:off x="8272842" y="2563606"/>
                  <a:ext cx="10086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อ.ลำทะเมนชัย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3C93A15-7AB3-29CF-A035-C728C49C2FB4}"/>
                    </a:ext>
                  </a:extLst>
                </p:cNvPr>
                <p:cNvSpPr txBox="1"/>
                <p:nvPr/>
              </p:nvSpPr>
              <p:spPr>
                <a:xfrm>
                  <a:off x="7177182" y="2130655"/>
                  <a:ext cx="79541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อ.โนนแดง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568BACB-9856-EEB8-9D43-F4D096253018}"/>
                    </a:ext>
                  </a:extLst>
                </p:cNvPr>
                <p:cNvSpPr txBox="1"/>
                <p:nvPr/>
              </p:nvSpPr>
              <p:spPr>
                <a:xfrm>
                  <a:off x="7789024" y="1640001"/>
                  <a:ext cx="7729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อ.ประทาย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431EDDE-427C-0E41-5EA2-3F210949B934}"/>
                    </a:ext>
                  </a:extLst>
                </p:cNvPr>
                <p:cNvSpPr txBox="1"/>
                <p:nvPr/>
              </p:nvSpPr>
              <p:spPr>
                <a:xfrm>
                  <a:off x="7252064" y="1410477"/>
                  <a:ext cx="72167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อ.บัวลาย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9508D3C-4326-F11A-71B7-122957A9AD46}"/>
                    </a:ext>
                  </a:extLst>
                </p:cNvPr>
                <p:cNvSpPr txBox="1"/>
                <p:nvPr/>
              </p:nvSpPr>
              <p:spPr>
                <a:xfrm>
                  <a:off x="7117617" y="1834837"/>
                  <a:ext cx="5581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อ.สีดา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0637F579-BB93-F042-24FA-F03B1035F12E}"/>
                    </a:ext>
                  </a:extLst>
                </p:cNvPr>
                <p:cNvSpPr txBox="1"/>
                <p:nvPr/>
              </p:nvSpPr>
              <p:spPr>
                <a:xfrm>
                  <a:off x="7103319" y="6238104"/>
                  <a:ext cx="76815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อ.เสิงสาง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2E7299A-97CA-9A2A-C8E6-C4FA9982F9AA}"/>
                    </a:ext>
                  </a:extLst>
                </p:cNvPr>
                <p:cNvSpPr txBox="1"/>
                <p:nvPr/>
              </p:nvSpPr>
              <p:spPr>
                <a:xfrm>
                  <a:off x="5132800" y="4955508"/>
                  <a:ext cx="83548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อ.ปักธงชัย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ADC5487-F266-B424-1079-84860B1BBA69}"/>
                    </a:ext>
                  </a:extLst>
                </p:cNvPr>
                <p:cNvSpPr txBox="1"/>
                <p:nvPr/>
              </p:nvSpPr>
              <p:spPr>
                <a:xfrm>
                  <a:off x="5359411" y="3990212"/>
                  <a:ext cx="135485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อ.เมืองนครราชสีมา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FB02A5-9B7D-01BE-95E4-2747732C1875}"/>
                    </a:ext>
                  </a:extLst>
                </p:cNvPr>
                <p:cNvSpPr txBox="1"/>
                <p:nvPr/>
              </p:nvSpPr>
              <p:spPr>
                <a:xfrm>
                  <a:off x="5108540" y="3587700"/>
                  <a:ext cx="10038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อ.ขามทะเลสอ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0F91895-FD4A-70AA-B06B-1C72388A5B6C}"/>
                    </a:ext>
                  </a:extLst>
                </p:cNvPr>
                <p:cNvSpPr txBox="1"/>
                <p:nvPr/>
              </p:nvSpPr>
              <p:spPr>
                <a:xfrm>
                  <a:off x="5246134" y="2986407"/>
                  <a:ext cx="76014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อ.โนนไทย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898F6238-959D-8970-51CC-D24AD9B9CA57}"/>
                    </a:ext>
                  </a:extLst>
                </p:cNvPr>
                <p:cNvSpPr txBox="1"/>
                <p:nvPr/>
              </p:nvSpPr>
              <p:spPr>
                <a:xfrm>
                  <a:off x="5068001" y="2285564"/>
                  <a:ext cx="9621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อ.พระทองคำ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F9F38FA-7FD2-8D4A-0C8D-24DB5646ACB6}"/>
                    </a:ext>
                  </a:extLst>
                </p:cNvPr>
                <p:cNvSpPr txBox="1"/>
                <p:nvPr/>
              </p:nvSpPr>
              <p:spPr>
                <a:xfrm>
                  <a:off x="5806163" y="2322915"/>
                  <a:ext cx="11192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อ.ขามสะแกแสง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48BB975E-CE28-F7D5-43F9-D06E9CA68A2F}"/>
                    </a:ext>
                  </a:extLst>
                </p:cNvPr>
                <p:cNvSpPr txBox="1"/>
                <p:nvPr/>
              </p:nvSpPr>
              <p:spPr>
                <a:xfrm>
                  <a:off x="6226568" y="1918211"/>
                  <a:ext cx="4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อ.คง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F5EBB5A-9755-2559-58D2-32867007DE60}"/>
                    </a:ext>
                  </a:extLst>
                </p:cNvPr>
                <p:cNvSpPr txBox="1"/>
                <p:nvPr/>
              </p:nvSpPr>
              <p:spPr>
                <a:xfrm>
                  <a:off x="5825890" y="1542562"/>
                  <a:ext cx="9605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อ.บ้านเหลื่อม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ACD1F4CE-DA3A-75D3-9A7D-FEA0D23881E6}"/>
                    </a:ext>
                  </a:extLst>
                </p:cNvPr>
                <p:cNvSpPr txBox="1"/>
                <p:nvPr/>
              </p:nvSpPr>
              <p:spPr>
                <a:xfrm>
                  <a:off x="6050856" y="1193037"/>
                  <a:ext cx="11448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อ.แก้งสนามนาง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2AB27F6-7019-075B-8F30-D871F11C4745}"/>
                    </a:ext>
                  </a:extLst>
                </p:cNvPr>
                <p:cNvSpPr txBox="1"/>
                <p:nvPr/>
              </p:nvSpPr>
              <p:spPr>
                <a:xfrm>
                  <a:off x="6596081" y="1489790"/>
                  <a:ext cx="75854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อ.บัวใหญ่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2C85C13-1891-0EAD-1485-1329AF68ED05}"/>
                    </a:ext>
                  </a:extLst>
                </p:cNvPr>
                <p:cNvSpPr txBox="1"/>
                <p:nvPr/>
              </p:nvSpPr>
              <p:spPr>
                <a:xfrm>
                  <a:off x="3532164" y="2680559"/>
                  <a:ext cx="923651" cy="311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425" spc="0" baseline="0" dirty="0" err="1">
                      <a:ln/>
                      <a:solidFill>
                        <a:srgbClr val="231F20"/>
                      </a:solidFill>
                      <a:latin typeface="CS ChatThaiUI"/>
                      <a:cs typeface="CS ChatThaiUI"/>
                      <a:sym typeface="CS ChatThaiUI"/>
                      <a:rtl val="0"/>
                    </a:rPr>
                    <a:t>อ.</a:t>
                  </a:r>
                  <a:r>
                    <a:rPr lang="en-US" sz="1200" dirty="0" err="1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เทพารักษ์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10303718-93B8-6D2B-8797-A671D1CC224B}"/>
                    </a:ext>
                  </a:extLst>
                </p:cNvPr>
                <p:cNvSpPr txBox="1"/>
                <p:nvPr/>
              </p:nvSpPr>
              <p:spPr>
                <a:xfrm>
                  <a:off x="3798301" y="3898395"/>
                  <a:ext cx="5597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th-TH" sz="1200" dirty="0">
                      <a:solidFill>
                        <a:schemeClr val="tx2"/>
                      </a:solidFill>
                      <a:latin typeface="+mj-lt"/>
                      <a:cs typeface="Kanit Light" panose="00000400000000000000" pitchFamily="2" charset="-34"/>
                      <a:sym typeface="CS ChatThaiUI"/>
                    </a:rPr>
                    <a:t>อ.สีคิ้ว</a:t>
                  </a:r>
                  <a:endParaRPr lang="en-US" sz="1200" dirty="0">
                    <a:solidFill>
                      <a:schemeClr val="tx2"/>
                    </a:solidFill>
                    <a:latin typeface="+mj-lt"/>
                    <a:cs typeface="Kanit Light" panose="00000400000000000000" pitchFamily="2" charset="-34"/>
                    <a:sym typeface="CS ChatThaiU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40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6320569" y="653372"/>
            <a:ext cx="47403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แผนที่จังหวัดนครราชสีมา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6596040" y="2379105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นครราชสีมาเศรษฐกิยสนธิกำลังยุคใหม่จัดการ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มุ่งมั่นบริหารพันธกิจประชากรนครราชสีมาเศรษฐกิย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6597613" y="2061859"/>
            <a:ext cx="47403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พันธกิจผสมผสานเศรษฐกิยนครราชสีมายุคใหม่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0" name="Freeform 116">
            <a:extLst>
              <a:ext uri="{FF2B5EF4-FFF2-40B4-BE49-F238E27FC236}">
                <a16:creationId xmlns:a16="http://schemas.microsoft.com/office/drawing/2014/main" id="{889EDC5E-FC95-4DA5-8767-3D9FE935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67D939F1-696C-4115-A493-E3774251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344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3CD07D50-D14A-47C0-9A3C-17C89D7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7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50 w 290972"/>
              <a:gd name="connsiteY14" fmla="*/ 478208 h 737509"/>
              <a:gd name="connsiteX15" fmla="*/ 140550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4" y="472987"/>
                  <a:pt x="140550" y="475307"/>
                  <a:pt x="140550" y="478208"/>
                </a:cubicBezTo>
                <a:cubicBezTo>
                  <a:pt x="140550" y="478208"/>
                  <a:pt x="140550" y="478208"/>
                  <a:pt x="140550" y="698631"/>
                </a:cubicBezTo>
                <a:cubicBezTo>
                  <a:pt x="140550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1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E6731118-9E28-4AC6-9DD2-C40FE8F9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45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5 w 289908"/>
              <a:gd name="connsiteY5" fmla="*/ 444564 h 737509"/>
              <a:gd name="connsiteX6" fmla="*/ 238305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1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5" y="449785"/>
                  <a:pt x="238305" y="444564"/>
                </a:cubicBezTo>
                <a:cubicBezTo>
                  <a:pt x="238305" y="444564"/>
                  <a:pt x="238305" y="444564"/>
                  <a:pt x="238305" y="262425"/>
                </a:cubicBezTo>
                <a:cubicBezTo>
                  <a:pt x="238305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7861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25DA60E3-CFDC-4F12-9DC0-60D13830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07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E41424D0-472B-497A-B873-E09898B2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513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FA04E43E-E1AF-4377-9DC8-04945E81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726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49 w 290972"/>
              <a:gd name="connsiteY14" fmla="*/ 478208 h 737509"/>
              <a:gd name="connsiteX15" fmla="*/ 140549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3" y="472987"/>
                  <a:pt x="140549" y="475307"/>
                  <a:pt x="140549" y="478208"/>
                </a:cubicBezTo>
                <a:cubicBezTo>
                  <a:pt x="140549" y="478208"/>
                  <a:pt x="140549" y="478208"/>
                  <a:pt x="140549" y="698631"/>
                </a:cubicBezTo>
                <a:cubicBezTo>
                  <a:pt x="140549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2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 110">
            <a:extLst>
              <a:ext uri="{FF2B5EF4-FFF2-40B4-BE49-F238E27FC236}">
                <a16:creationId xmlns:a16="http://schemas.microsoft.com/office/drawing/2014/main" id="{89902AC5-FAA6-4106-9006-3B50CA12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620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4 w 289908"/>
              <a:gd name="connsiteY5" fmla="*/ 444564 h 737509"/>
              <a:gd name="connsiteX6" fmla="*/ 23830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4" y="449785"/>
                  <a:pt x="238304" y="444564"/>
                </a:cubicBezTo>
                <a:cubicBezTo>
                  <a:pt x="238304" y="444564"/>
                  <a:pt x="238304" y="444564"/>
                  <a:pt x="238304" y="262425"/>
                </a:cubicBezTo>
                <a:cubicBezTo>
                  <a:pt x="23830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786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81716898-83AA-4FC9-B462-7F134833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76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7">
            <a:extLst>
              <a:ext uri="{FF2B5EF4-FFF2-40B4-BE49-F238E27FC236}">
                <a16:creationId xmlns:a16="http://schemas.microsoft.com/office/drawing/2014/main" id="{B0120290-78FD-4B17-8176-489B0262FDC2}"/>
              </a:ext>
            </a:extLst>
          </p:cNvPr>
          <p:cNvSpPr>
            <a:spLocks/>
          </p:cNvSpPr>
          <p:nvPr/>
        </p:nvSpPr>
        <p:spPr bwMode="auto">
          <a:xfrm>
            <a:off x="939768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 165">
            <a:extLst>
              <a:ext uri="{FF2B5EF4-FFF2-40B4-BE49-F238E27FC236}">
                <a16:creationId xmlns:a16="http://schemas.microsoft.com/office/drawing/2014/main" id="{FD8B72AF-7784-4634-B712-6E3359C2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" name="Freeform 156">
            <a:extLst>
              <a:ext uri="{FF2B5EF4-FFF2-40B4-BE49-F238E27FC236}">
                <a16:creationId xmlns:a16="http://schemas.microsoft.com/office/drawing/2014/main" id="{32B759D4-2758-4711-9EF7-EAD59917B7CF}"/>
              </a:ext>
            </a:extLst>
          </p:cNvPr>
          <p:cNvSpPr>
            <a:spLocks/>
          </p:cNvSpPr>
          <p:nvPr/>
        </p:nvSpPr>
        <p:spPr bwMode="auto">
          <a:xfrm>
            <a:off x="9395201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57">
            <a:extLst>
              <a:ext uri="{FF2B5EF4-FFF2-40B4-BE49-F238E27FC236}">
                <a16:creationId xmlns:a16="http://schemas.microsoft.com/office/drawing/2014/main" id="{EE106E1B-45F9-455E-8137-7C62CB677711}"/>
              </a:ext>
            </a:extLst>
          </p:cNvPr>
          <p:cNvSpPr>
            <a:spLocks/>
          </p:cNvSpPr>
          <p:nvPr/>
        </p:nvSpPr>
        <p:spPr bwMode="auto">
          <a:xfrm>
            <a:off x="9100205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Freeform 159">
            <a:extLst>
              <a:ext uri="{FF2B5EF4-FFF2-40B4-BE49-F238E27FC236}">
                <a16:creationId xmlns:a16="http://schemas.microsoft.com/office/drawing/2014/main" id="{09AC8BDE-C783-4427-A9DB-77F57318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213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60">
            <a:extLst>
              <a:ext uri="{FF2B5EF4-FFF2-40B4-BE49-F238E27FC236}">
                <a16:creationId xmlns:a16="http://schemas.microsoft.com/office/drawing/2014/main" id="{3E727B70-5152-4E53-ACF6-CDF2B739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17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Freeform 161">
            <a:extLst>
              <a:ext uri="{FF2B5EF4-FFF2-40B4-BE49-F238E27FC236}">
                <a16:creationId xmlns:a16="http://schemas.microsoft.com/office/drawing/2014/main" id="{0E9EEFE5-7A7C-4455-8E80-379E96B0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221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Freeform 163">
            <a:extLst>
              <a:ext uri="{FF2B5EF4-FFF2-40B4-BE49-F238E27FC236}">
                <a16:creationId xmlns:a16="http://schemas.microsoft.com/office/drawing/2014/main" id="{73F359A7-1851-40F9-AD2D-F66CB715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0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Freeform 162">
            <a:extLst>
              <a:ext uri="{FF2B5EF4-FFF2-40B4-BE49-F238E27FC236}">
                <a16:creationId xmlns:a16="http://schemas.microsoft.com/office/drawing/2014/main" id="{5567D343-640C-4A85-9B72-6A639FCE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226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Freeform 164">
            <a:extLst>
              <a:ext uri="{FF2B5EF4-FFF2-40B4-BE49-F238E27FC236}">
                <a16:creationId xmlns:a16="http://schemas.microsoft.com/office/drawing/2014/main" id="{0C145E21-A8EA-48CC-AB61-952CAD2E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34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58">
            <a:extLst>
              <a:ext uri="{FF2B5EF4-FFF2-40B4-BE49-F238E27FC236}">
                <a16:creationId xmlns:a16="http://schemas.microsoft.com/office/drawing/2014/main" id="{F3BC4EBA-70D3-4052-8F75-30D95D8D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209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926A2F-6A49-46AC-BD3B-B07DC46885AC}"/>
              </a:ext>
            </a:extLst>
          </p:cNvPr>
          <p:cNvSpPr txBox="1"/>
          <p:nvPr/>
        </p:nvSpPr>
        <p:spPr>
          <a:xfrm>
            <a:off x="6615687" y="4024527"/>
            <a:ext cx="384081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ประชากร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663980-492E-4FEF-B002-C7B996B12850}"/>
              </a:ext>
            </a:extLst>
          </p:cNvPr>
          <p:cNvSpPr txBox="1"/>
          <p:nvPr/>
        </p:nvSpPr>
        <p:spPr>
          <a:xfrm>
            <a:off x="10137481" y="4416859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50</a:t>
            </a:r>
            <a:r>
              <a:rPr lang="en-US" sz="2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1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939153-20DC-456D-B539-907D7052354C}"/>
              </a:ext>
            </a:extLst>
          </p:cNvPr>
          <p:cNvSpPr txBox="1"/>
          <p:nvPr/>
        </p:nvSpPr>
        <p:spPr>
          <a:xfrm>
            <a:off x="10154027" y="5085630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60</a:t>
            </a:r>
            <a:r>
              <a:rPr lang="en-US" sz="2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C696F1D-D1FA-4732-AAE9-AC6932ECBCD1}"/>
              </a:ext>
            </a:extLst>
          </p:cNvPr>
          <p:cNvSpPr txBox="1"/>
          <p:nvPr/>
        </p:nvSpPr>
        <p:spPr>
          <a:xfrm>
            <a:off x="273009" y="5658545"/>
            <a:ext cx="541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ภาคตะวันออกเฉียงเหนือ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790022-407A-4A60-A9C2-FD8C0F726827}"/>
              </a:ext>
            </a:extLst>
          </p:cNvPr>
          <p:cNvGrpSpPr/>
          <p:nvPr/>
        </p:nvGrpSpPr>
        <p:grpSpPr>
          <a:xfrm>
            <a:off x="734125" y="621323"/>
            <a:ext cx="4951566" cy="4648307"/>
            <a:chOff x="9680243" y="1332279"/>
            <a:chExt cx="1731924" cy="1625851"/>
          </a:xfrm>
        </p:grpSpPr>
        <p:sp>
          <p:nvSpPr>
            <p:cNvPr id="3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5072" y="2151606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4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611" y="2219274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6366" y="1476759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6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564" y="1624896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7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996" y="1387145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8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529" y="2418618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9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740" y="2451538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0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264" y="1474930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243" y="1418236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9921" y="2076623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3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934" y="2126002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4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538" y="1917512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5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298" y="2014442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6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161" y="2336320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7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948" y="1332279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8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434" y="2327175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9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9618" y="1493218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0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7642" y="1994324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1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1265" y="1851674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22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740" y="1844358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4980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แผนที่ประเทศไทย 77 จังหวัด">
            <a:extLst>
              <a:ext uri="{FF2B5EF4-FFF2-40B4-BE49-F238E27FC236}">
                <a16:creationId xmlns:a16="http://schemas.microsoft.com/office/drawing/2014/main" id="{AA59ABA2-589E-456D-81E6-69B0FCDA4237}"/>
              </a:ext>
            </a:extLst>
          </p:cNvPr>
          <p:cNvGrpSpPr/>
          <p:nvPr/>
        </p:nvGrpSpPr>
        <p:grpSpPr>
          <a:xfrm>
            <a:off x="7600836" y="832039"/>
            <a:ext cx="2995662" cy="5457300"/>
            <a:chOff x="2004963" y="989730"/>
            <a:chExt cx="2995662" cy="5457300"/>
          </a:xfrm>
          <a:solidFill>
            <a:srgbClr val="A6A6A6"/>
          </a:solidFill>
        </p:grpSpPr>
        <p:sp>
          <p:nvSpPr>
            <p:cNvPr id="3" name="ภูเก็ต">
              <a:extLst>
                <a:ext uri="{FF2B5EF4-FFF2-40B4-BE49-F238E27FC236}">
                  <a16:creationId xmlns:a16="http://schemas.microsoft.com/office/drawing/2014/main" id="{97D903FE-0A3E-420C-BBBB-82371417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932" y="5530774"/>
              <a:ext cx="60353" cy="146308"/>
            </a:xfrm>
            <a:custGeom>
              <a:avLst/>
              <a:gdLst>
                <a:gd name="T0" fmla="*/ 132 w 148"/>
                <a:gd name="T1" fmla="*/ 128 h 360"/>
                <a:gd name="T2" fmla="*/ 132 w 148"/>
                <a:gd name="T3" fmla="*/ 88 h 360"/>
                <a:gd name="T4" fmla="*/ 108 w 148"/>
                <a:gd name="T5" fmla="*/ 92 h 360"/>
                <a:gd name="T6" fmla="*/ 92 w 148"/>
                <a:gd name="T7" fmla="*/ 100 h 360"/>
                <a:gd name="T8" fmla="*/ 76 w 148"/>
                <a:gd name="T9" fmla="*/ 72 h 360"/>
                <a:gd name="T10" fmla="*/ 52 w 148"/>
                <a:gd name="T11" fmla="*/ 68 h 360"/>
                <a:gd name="T12" fmla="*/ 44 w 148"/>
                <a:gd name="T13" fmla="*/ 32 h 360"/>
                <a:gd name="T14" fmla="*/ 20 w 148"/>
                <a:gd name="T15" fmla="*/ 0 h 360"/>
                <a:gd name="T16" fmla="*/ 8 w 148"/>
                <a:gd name="T17" fmla="*/ 20 h 360"/>
                <a:gd name="T18" fmla="*/ 20 w 148"/>
                <a:gd name="T19" fmla="*/ 48 h 360"/>
                <a:gd name="T20" fmla="*/ 0 w 148"/>
                <a:gd name="T21" fmla="*/ 100 h 360"/>
                <a:gd name="T22" fmla="*/ 20 w 148"/>
                <a:gd name="T23" fmla="*/ 140 h 360"/>
                <a:gd name="T24" fmla="*/ 0 w 148"/>
                <a:gd name="T25" fmla="*/ 192 h 360"/>
                <a:gd name="T26" fmla="*/ 12 w 148"/>
                <a:gd name="T27" fmla="*/ 232 h 360"/>
                <a:gd name="T28" fmla="*/ 12 w 148"/>
                <a:gd name="T29" fmla="*/ 312 h 360"/>
                <a:gd name="T30" fmla="*/ 20 w 148"/>
                <a:gd name="T31" fmla="*/ 332 h 360"/>
                <a:gd name="T32" fmla="*/ 28 w 148"/>
                <a:gd name="T33" fmla="*/ 360 h 360"/>
                <a:gd name="T34" fmla="*/ 48 w 148"/>
                <a:gd name="T35" fmla="*/ 360 h 360"/>
                <a:gd name="T36" fmla="*/ 68 w 148"/>
                <a:gd name="T37" fmla="*/ 316 h 360"/>
                <a:gd name="T38" fmla="*/ 148 w 148"/>
                <a:gd name="T39" fmla="*/ 268 h 360"/>
                <a:gd name="T40" fmla="*/ 112 w 148"/>
                <a:gd name="T41" fmla="*/ 200 h 360"/>
                <a:gd name="T42" fmla="*/ 132 w 148"/>
                <a:gd name="T43" fmla="*/ 1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360">
                  <a:moveTo>
                    <a:pt x="132" y="128"/>
                  </a:moveTo>
                  <a:cubicBezTo>
                    <a:pt x="136" y="124"/>
                    <a:pt x="132" y="88"/>
                    <a:pt x="132" y="8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56" y="68"/>
                    <a:pt x="52" y="68"/>
                  </a:cubicBezTo>
                  <a:cubicBezTo>
                    <a:pt x="48" y="68"/>
                    <a:pt x="48" y="36"/>
                    <a:pt x="44" y="32"/>
                  </a:cubicBezTo>
                  <a:cubicBezTo>
                    <a:pt x="40" y="28"/>
                    <a:pt x="20" y="0"/>
                    <a:pt x="20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20" y="332"/>
                    <a:pt x="24" y="360"/>
                    <a:pt x="2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2" y="360"/>
                    <a:pt x="68" y="316"/>
                    <a:pt x="68" y="316"/>
                  </a:cubicBezTo>
                  <a:cubicBezTo>
                    <a:pt x="148" y="268"/>
                    <a:pt x="148" y="268"/>
                    <a:pt x="148" y="268"/>
                  </a:cubicBezTo>
                  <a:cubicBezTo>
                    <a:pt x="148" y="268"/>
                    <a:pt x="112" y="208"/>
                    <a:pt x="112" y="200"/>
                  </a:cubicBezTo>
                  <a:cubicBezTo>
                    <a:pt x="112" y="192"/>
                    <a:pt x="128" y="132"/>
                    <a:pt x="132" y="1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เกาะพยาม (ระนอง)">
              <a:extLst>
                <a:ext uri="{FF2B5EF4-FFF2-40B4-BE49-F238E27FC236}">
                  <a16:creationId xmlns:a16="http://schemas.microsoft.com/office/drawing/2014/main" id="{51E79F7D-3C57-43E1-A2C6-006BB60A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45" y="5183292"/>
              <a:ext cx="25604" cy="45722"/>
            </a:xfrm>
            <a:custGeom>
              <a:avLst/>
              <a:gdLst>
                <a:gd name="T0" fmla="*/ 0 w 14"/>
                <a:gd name="T1" fmla="*/ 24 h 25"/>
                <a:gd name="T2" fmla="*/ 7 w 14"/>
                <a:gd name="T3" fmla="*/ 25 h 25"/>
                <a:gd name="T4" fmla="*/ 14 w 14"/>
                <a:gd name="T5" fmla="*/ 15 h 25"/>
                <a:gd name="T6" fmla="*/ 7 w 14"/>
                <a:gd name="T7" fmla="*/ 1 h 25"/>
                <a:gd name="T8" fmla="*/ 0 w 14"/>
                <a:gd name="T9" fmla="*/ 0 h 25"/>
                <a:gd name="T10" fmla="*/ 0 w 1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7" y="25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เกาะช้าง (ระนอง)">
              <a:extLst>
                <a:ext uri="{FF2B5EF4-FFF2-40B4-BE49-F238E27FC236}">
                  <a16:creationId xmlns:a16="http://schemas.microsoft.com/office/drawing/2014/main" id="{2E91384D-5C05-40E1-8EC0-884CBF2E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3" y="5146715"/>
              <a:ext cx="14631" cy="2926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40 h 72"/>
                <a:gd name="T4" fmla="*/ 0 w 36"/>
                <a:gd name="T5" fmla="*/ 68 h 72"/>
                <a:gd name="T6" fmla="*/ 16 w 36"/>
                <a:gd name="T7" fmla="*/ 72 h 72"/>
                <a:gd name="T8" fmla="*/ 28 w 36"/>
                <a:gd name="T9" fmla="*/ 48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0" y="36"/>
                    <a:pt x="0" y="4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ระนอง">
              <a:extLst>
                <a:ext uri="{FF2B5EF4-FFF2-40B4-BE49-F238E27FC236}">
                  <a16:creationId xmlns:a16="http://schemas.microsoft.com/office/drawing/2014/main" id="{DDD45AA0-9B96-4F41-AD77-B0728291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338" y="4599887"/>
              <a:ext cx="201174" cy="534025"/>
            </a:xfrm>
            <a:custGeom>
              <a:avLst/>
              <a:gdLst>
                <a:gd name="T0" fmla="*/ 470 w 491"/>
                <a:gd name="T1" fmla="*/ 354 h 1308"/>
                <a:gd name="T2" fmla="*/ 438 w 491"/>
                <a:gd name="T3" fmla="*/ 422 h 1308"/>
                <a:gd name="T4" fmla="*/ 412 w 491"/>
                <a:gd name="T5" fmla="*/ 510 h 1308"/>
                <a:gd name="T6" fmla="*/ 402 w 491"/>
                <a:gd name="T7" fmla="*/ 599 h 1308"/>
                <a:gd name="T8" fmla="*/ 381 w 491"/>
                <a:gd name="T9" fmla="*/ 630 h 1308"/>
                <a:gd name="T10" fmla="*/ 433 w 491"/>
                <a:gd name="T11" fmla="*/ 646 h 1308"/>
                <a:gd name="T12" fmla="*/ 376 w 491"/>
                <a:gd name="T13" fmla="*/ 703 h 1308"/>
                <a:gd name="T14" fmla="*/ 339 w 491"/>
                <a:gd name="T15" fmla="*/ 735 h 1308"/>
                <a:gd name="T16" fmla="*/ 266 w 491"/>
                <a:gd name="T17" fmla="*/ 823 h 1308"/>
                <a:gd name="T18" fmla="*/ 219 w 491"/>
                <a:gd name="T19" fmla="*/ 943 h 1308"/>
                <a:gd name="T20" fmla="*/ 244 w 491"/>
                <a:gd name="T21" fmla="*/ 1007 h 1308"/>
                <a:gd name="T22" fmla="*/ 298 w 491"/>
                <a:gd name="T23" fmla="*/ 1037 h 1308"/>
                <a:gd name="T24" fmla="*/ 282 w 491"/>
                <a:gd name="T25" fmla="*/ 1120 h 1308"/>
                <a:gd name="T26" fmla="*/ 240 w 491"/>
                <a:gd name="T27" fmla="*/ 1173 h 1308"/>
                <a:gd name="T28" fmla="*/ 209 w 491"/>
                <a:gd name="T29" fmla="*/ 1225 h 1308"/>
                <a:gd name="T30" fmla="*/ 230 w 491"/>
                <a:gd name="T31" fmla="*/ 1272 h 1308"/>
                <a:gd name="T32" fmla="*/ 167 w 491"/>
                <a:gd name="T33" fmla="*/ 1251 h 1308"/>
                <a:gd name="T34" fmla="*/ 103 w 491"/>
                <a:gd name="T35" fmla="*/ 1296 h 1308"/>
                <a:gd name="T36" fmla="*/ 51 w 491"/>
                <a:gd name="T37" fmla="*/ 1303 h 1308"/>
                <a:gd name="T38" fmla="*/ 53 w 491"/>
                <a:gd name="T39" fmla="*/ 1277 h 1308"/>
                <a:gd name="T40" fmla="*/ 0 w 491"/>
                <a:gd name="T41" fmla="*/ 1270 h 1308"/>
                <a:gd name="T42" fmla="*/ 44 w 491"/>
                <a:gd name="T43" fmla="*/ 1174 h 1308"/>
                <a:gd name="T44" fmla="*/ 64 w 491"/>
                <a:gd name="T45" fmla="*/ 1082 h 1308"/>
                <a:gd name="T46" fmla="*/ 136 w 491"/>
                <a:gd name="T47" fmla="*/ 1094 h 1308"/>
                <a:gd name="T48" fmla="*/ 80 w 491"/>
                <a:gd name="T49" fmla="*/ 1022 h 1308"/>
                <a:gd name="T50" fmla="*/ 136 w 491"/>
                <a:gd name="T51" fmla="*/ 954 h 1308"/>
                <a:gd name="T52" fmla="*/ 112 w 491"/>
                <a:gd name="T53" fmla="*/ 890 h 1308"/>
                <a:gd name="T54" fmla="*/ 132 w 491"/>
                <a:gd name="T55" fmla="*/ 850 h 1308"/>
                <a:gd name="T56" fmla="*/ 176 w 491"/>
                <a:gd name="T57" fmla="*/ 750 h 1308"/>
                <a:gd name="T58" fmla="*/ 228 w 491"/>
                <a:gd name="T59" fmla="*/ 582 h 1308"/>
                <a:gd name="T60" fmla="*/ 264 w 491"/>
                <a:gd name="T61" fmla="*/ 506 h 1308"/>
                <a:gd name="T62" fmla="*/ 372 w 491"/>
                <a:gd name="T63" fmla="*/ 262 h 1308"/>
                <a:gd name="T64" fmla="*/ 356 w 491"/>
                <a:gd name="T65" fmla="*/ 194 h 1308"/>
                <a:gd name="T66" fmla="*/ 332 w 491"/>
                <a:gd name="T67" fmla="*/ 138 h 1308"/>
                <a:gd name="T68" fmla="*/ 404 w 491"/>
                <a:gd name="T69" fmla="*/ 2 h 1308"/>
                <a:gd name="T70" fmla="*/ 444 w 491"/>
                <a:gd name="T71" fmla="*/ 30 h 1308"/>
                <a:gd name="T72" fmla="*/ 459 w 491"/>
                <a:gd name="T73" fmla="*/ 83 h 1308"/>
                <a:gd name="T74" fmla="*/ 475 w 491"/>
                <a:gd name="T75" fmla="*/ 176 h 1308"/>
                <a:gd name="T76" fmla="*/ 423 w 491"/>
                <a:gd name="T77" fmla="*/ 281 h 1308"/>
                <a:gd name="T78" fmla="*/ 454 w 491"/>
                <a:gd name="T79" fmla="*/ 33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1" h="1308">
                  <a:moveTo>
                    <a:pt x="454" y="333"/>
                  </a:moveTo>
                  <a:cubicBezTo>
                    <a:pt x="470" y="354"/>
                    <a:pt x="470" y="354"/>
                    <a:pt x="470" y="354"/>
                  </a:cubicBezTo>
                  <a:cubicBezTo>
                    <a:pt x="470" y="385"/>
                    <a:pt x="470" y="385"/>
                    <a:pt x="470" y="38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8"/>
                    <a:pt x="438" y="458"/>
                    <a:pt x="438" y="458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02" y="599"/>
                    <a:pt x="402" y="599"/>
                    <a:pt x="402" y="599"/>
                  </a:cubicBezTo>
                  <a:cubicBezTo>
                    <a:pt x="381" y="620"/>
                    <a:pt x="381" y="620"/>
                    <a:pt x="381" y="620"/>
                  </a:cubicBezTo>
                  <a:cubicBezTo>
                    <a:pt x="381" y="630"/>
                    <a:pt x="381" y="630"/>
                    <a:pt x="381" y="630"/>
                  </a:cubicBezTo>
                  <a:cubicBezTo>
                    <a:pt x="412" y="630"/>
                    <a:pt x="412" y="630"/>
                    <a:pt x="412" y="630"/>
                  </a:cubicBezTo>
                  <a:cubicBezTo>
                    <a:pt x="433" y="646"/>
                    <a:pt x="433" y="646"/>
                    <a:pt x="433" y="646"/>
                  </a:cubicBezTo>
                  <a:cubicBezTo>
                    <a:pt x="433" y="672"/>
                    <a:pt x="433" y="672"/>
                    <a:pt x="433" y="672"/>
                  </a:cubicBezTo>
                  <a:cubicBezTo>
                    <a:pt x="376" y="703"/>
                    <a:pt x="376" y="703"/>
                    <a:pt x="376" y="703"/>
                  </a:cubicBezTo>
                  <a:cubicBezTo>
                    <a:pt x="365" y="735"/>
                    <a:pt x="365" y="735"/>
                    <a:pt x="365" y="735"/>
                  </a:cubicBezTo>
                  <a:cubicBezTo>
                    <a:pt x="339" y="735"/>
                    <a:pt x="339" y="735"/>
                    <a:pt x="339" y="735"/>
                  </a:cubicBezTo>
                  <a:cubicBezTo>
                    <a:pt x="303" y="745"/>
                    <a:pt x="303" y="745"/>
                    <a:pt x="303" y="745"/>
                  </a:cubicBezTo>
                  <a:cubicBezTo>
                    <a:pt x="266" y="823"/>
                    <a:pt x="266" y="823"/>
                    <a:pt x="266" y="823"/>
                  </a:cubicBezTo>
                  <a:cubicBezTo>
                    <a:pt x="199" y="896"/>
                    <a:pt x="199" y="896"/>
                    <a:pt x="199" y="896"/>
                  </a:cubicBezTo>
                  <a:cubicBezTo>
                    <a:pt x="219" y="943"/>
                    <a:pt x="219" y="943"/>
                    <a:pt x="219" y="943"/>
                  </a:cubicBezTo>
                  <a:cubicBezTo>
                    <a:pt x="214" y="990"/>
                    <a:pt x="214" y="990"/>
                    <a:pt x="214" y="990"/>
                  </a:cubicBezTo>
                  <a:cubicBezTo>
                    <a:pt x="244" y="1007"/>
                    <a:pt x="244" y="1007"/>
                    <a:pt x="244" y="1007"/>
                  </a:cubicBezTo>
                  <a:cubicBezTo>
                    <a:pt x="295" y="1036"/>
                    <a:pt x="295" y="1036"/>
                    <a:pt x="295" y="1036"/>
                  </a:cubicBezTo>
                  <a:cubicBezTo>
                    <a:pt x="298" y="1037"/>
                    <a:pt x="298" y="1037"/>
                    <a:pt x="298" y="1037"/>
                  </a:cubicBezTo>
                  <a:cubicBezTo>
                    <a:pt x="313" y="1089"/>
                    <a:pt x="313" y="1089"/>
                    <a:pt x="313" y="1089"/>
                  </a:cubicBezTo>
                  <a:cubicBezTo>
                    <a:pt x="282" y="1120"/>
                    <a:pt x="282" y="1120"/>
                    <a:pt x="282" y="1120"/>
                  </a:cubicBezTo>
                  <a:cubicBezTo>
                    <a:pt x="277" y="1147"/>
                    <a:pt x="277" y="1147"/>
                    <a:pt x="277" y="1147"/>
                  </a:cubicBezTo>
                  <a:cubicBezTo>
                    <a:pt x="240" y="1173"/>
                    <a:pt x="240" y="1173"/>
                    <a:pt x="240" y="1173"/>
                  </a:cubicBezTo>
                  <a:cubicBezTo>
                    <a:pt x="209" y="1199"/>
                    <a:pt x="209" y="1199"/>
                    <a:pt x="209" y="1199"/>
                  </a:cubicBezTo>
                  <a:cubicBezTo>
                    <a:pt x="209" y="1225"/>
                    <a:pt x="209" y="1225"/>
                    <a:pt x="209" y="1225"/>
                  </a:cubicBezTo>
                  <a:cubicBezTo>
                    <a:pt x="230" y="1240"/>
                    <a:pt x="230" y="1240"/>
                    <a:pt x="230" y="1240"/>
                  </a:cubicBezTo>
                  <a:cubicBezTo>
                    <a:pt x="230" y="1272"/>
                    <a:pt x="230" y="1272"/>
                    <a:pt x="230" y="1272"/>
                  </a:cubicBezTo>
                  <a:cubicBezTo>
                    <a:pt x="188" y="1272"/>
                    <a:pt x="188" y="1272"/>
                    <a:pt x="188" y="1272"/>
                  </a:cubicBezTo>
                  <a:cubicBezTo>
                    <a:pt x="167" y="1251"/>
                    <a:pt x="167" y="1251"/>
                    <a:pt x="167" y="1251"/>
                  </a:cubicBezTo>
                  <a:cubicBezTo>
                    <a:pt x="136" y="1251"/>
                    <a:pt x="136" y="1251"/>
                    <a:pt x="136" y="1251"/>
                  </a:cubicBezTo>
                  <a:cubicBezTo>
                    <a:pt x="103" y="1296"/>
                    <a:pt x="103" y="1296"/>
                    <a:pt x="103" y="1296"/>
                  </a:cubicBezTo>
                  <a:cubicBezTo>
                    <a:pt x="94" y="1308"/>
                    <a:pt x="94" y="1308"/>
                    <a:pt x="94" y="1308"/>
                  </a:cubicBezTo>
                  <a:cubicBezTo>
                    <a:pt x="51" y="1303"/>
                    <a:pt x="51" y="1303"/>
                    <a:pt x="51" y="1303"/>
                  </a:cubicBezTo>
                  <a:cubicBezTo>
                    <a:pt x="47" y="1303"/>
                    <a:pt x="47" y="1303"/>
                    <a:pt x="47" y="1303"/>
                  </a:cubicBezTo>
                  <a:cubicBezTo>
                    <a:pt x="53" y="1277"/>
                    <a:pt x="53" y="1277"/>
                    <a:pt x="53" y="1277"/>
                  </a:cubicBezTo>
                  <a:cubicBezTo>
                    <a:pt x="32" y="1267"/>
                    <a:pt x="32" y="1267"/>
                    <a:pt x="32" y="1267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9" y="1230"/>
                    <a:pt x="19" y="1230"/>
                    <a:pt x="19" y="1230"/>
                  </a:cubicBezTo>
                  <a:cubicBezTo>
                    <a:pt x="44" y="1174"/>
                    <a:pt x="44" y="1174"/>
                    <a:pt x="44" y="1174"/>
                  </a:cubicBezTo>
                  <a:cubicBezTo>
                    <a:pt x="36" y="1118"/>
                    <a:pt x="36" y="1118"/>
                    <a:pt x="36" y="1118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92" y="1118"/>
                    <a:pt x="92" y="1118"/>
                    <a:pt x="92" y="1118"/>
                  </a:cubicBezTo>
                  <a:cubicBezTo>
                    <a:pt x="136" y="1094"/>
                    <a:pt x="136" y="1094"/>
                    <a:pt x="136" y="1094"/>
                  </a:cubicBezTo>
                  <a:cubicBezTo>
                    <a:pt x="148" y="1050"/>
                    <a:pt x="148" y="1050"/>
                    <a:pt x="148" y="1050"/>
                  </a:cubicBezTo>
                  <a:cubicBezTo>
                    <a:pt x="80" y="1022"/>
                    <a:pt x="80" y="1022"/>
                    <a:pt x="80" y="1022"/>
                  </a:cubicBezTo>
                  <a:cubicBezTo>
                    <a:pt x="125" y="968"/>
                    <a:pt x="125" y="968"/>
                    <a:pt x="125" y="968"/>
                  </a:cubicBezTo>
                  <a:cubicBezTo>
                    <a:pt x="136" y="954"/>
                    <a:pt x="136" y="954"/>
                    <a:pt x="136" y="954"/>
                  </a:cubicBezTo>
                  <a:cubicBezTo>
                    <a:pt x="136" y="918"/>
                    <a:pt x="136" y="918"/>
                    <a:pt x="136" y="918"/>
                  </a:cubicBezTo>
                  <a:cubicBezTo>
                    <a:pt x="112" y="890"/>
                    <a:pt x="112" y="890"/>
                    <a:pt x="112" y="890"/>
                  </a:cubicBezTo>
                  <a:cubicBezTo>
                    <a:pt x="136" y="870"/>
                    <a:pt x="136" y="870"/>
                    <a:pt x="136" y="870"/>
                  </a:cubicBezTo>
                  <a:cubicBezTo>
                    <a:pt x="132" y="850"/>
                    <a:pt x="132" y="850"/>
                    <a:pt x="132" y="850"/>
                  </a:cubicBezTo>
                  <a:cubicBezTo>
                    <a:pt x="120" y="814"/>
                    <a:pt x="120" y="814"/>
                    <a:pt x="120" y="814"/>
                  </a:cubicBezTo>
                  <a:cubicBezTo>
                    <a:pt x="176" y="750"/>
                    <a:pt x="176" y="750"/>
                    <a:pt x="176" y="750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228" y="582"/>
                    <a:pt x="228" y="582"/>
                    <a:pt x="228" y="582"/>
                  </a:cubicBezTo>
                  <a:cubicBezTo>
                    <a:pt x="224" y="542"/>
                    <a:pt x="224" y="542"/>
                    <a:pt x="224" y="542"/>
                  </a:cubicBezTo>
                  <a:cubicBezTo>
                    <a:pt x="264" y="506"/>
                    <a:pt x="264" y="506"/>
                    <a:pt x="264" y="506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8"/>
                    <a:pt x="368" y="262"/>
                    <a:pt x="372" y="262"/>
                  </a:cubicBezTo>
                  <a:cubicBezTo>
                    <a:pt x="376" y="262"/>
                    <a:pt x="372" y="218"/>
                    <a:pt x="372" y="218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32" y="138"/>
                    <a:pt x="332" y="138"/>
                    <a:pt x="332" y="138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404" y="2"/>
                    <a:pt x="404" y="2"/>
                    <a:pt x="404" y="2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59" y="83"/>
                    <a:pt x="459" y="83"/>
                    <a:pt x="459" y="83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8" y="323"/>
                    <a:pt x="428" y="323"/>
                    <a:pt x="428" y="323"/>
                  </a:cubicBezTo>
                  <a:lnTo>
                    <a:pt x="454" y="3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เกาะสมุย (สุราษฎร์ธานี)">
              <a:extLst>
                <a:ext uri="{FF2B5EF4-FFF2-40B4-BE49-F238E27FC236}">
                  <a16:creationId xmlns:a16="http://schemas.microsoft.com/office/drawing/2014/main" id="{48A7364D-4EAD-42F7-B490-64FF6604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336" y="5029668"/>
              <a:ext cx="60353" cy="62181"/>
            </a:xfrm>
            <a:custGeom>
              <a:avLst/>
              <a:gdLst>
                <a:gd name="T0" fmla="*/ 29 w 33"/>
                <a:gd name="T1" fmla="*/ 0 h 34"/>
                <a:gd name="T2" fmla="*/ 18 w 33"/>
                <a:gd name="T3" fmla="*/ 5 h 34"/>
                <a:gd name="T4" fmla="*/ 12 w 33"/>
                <a:gd name="T5" fmla="*/ 0 h 34"/>
                <a:gd name="T6" fmla="*/ 2 w 33"/>
                <a:gd name="T7" fmla="*/ 3 h 34"/>
                <a:gd name="T8" fmla="*/ 0 w 33"/>
                <a:gd name="T9" fmla="*/ 17 h 34"/>
                <a:gd name="T10" fmla="*/ 4 w 33"/>
                <a:gd name="T11" fmla="*/ 20 h 34"/>
                <a:gd name="T12" fmla="*/ 3 w 33"/>
                <a:gd name="T13" fmla="*/ 33 h 34"/>
                <a:gd name="T14" fmla="*/ 15 w 33"/>
                <a:gd name="T15" fmla="*/ 34 h 34"/>
                <a:gd name="T16" fmla="*/ 28 w 33"/>
                <a:gd name="T17" fmla="*/ 22 h 34"/>
                <a:gd name="T18" fmla="*/ 26 w 33"/>
                <a:gd name="T19" fmla="*/ 16 h 34"/>
                <a:gd name="T20" fmla="*/ 33 w 33"/>
                <a:gd name="T21" fmla="*/ 6 h 34"/>
                <a:gd name="T22" fmla="*/ 29 w 33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29" y="0"/>
                  </a:moveTo>
                  <a:lnTo>
                    <a:pt x="18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3" y="33"/>
                  </a:lnTo>
                  <a:lnTo>
                    <a:pt x="15" y="34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33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เกาะพะงัน (สุราษฎร์ธานี)">
              <a:extLst>
                <a:ext uri="{FF2B5EF4-FFF2-40B4-BE49-F238E27FC236}">
                  <a16:creationId xmlns:a16="http://schemas.microsoft.com/office/drawing/2014/main" id="{6584A6F7-C5FC-4DCA-93AB-E8D17F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309" y="4958342"/>
              <a:ext cx="43892" cy="38406"/>
            </a:xfrm>
            <a:custGeom>
              <a:avLst/>
              <a:gdLst>
                <a:gd name="T0" fmla="*/ 108 w 108"/>
                <a:gd name="T1" fmla="*/ 56 h 92"/>
                <a:gd name="T2" fmla="*/ 96 w 108"/>
                <a:gd name="T3" fmla="*/ 0 h 92"/>
                <a:gd name="T4" fmla="*/ 20 w 108"/>
                <a:gd name="T5" fmla="*/ 0 h 92"/>
                <a:gd name="T6" fmla="*/ 0 w 108"/>
                <a:gd name="T7" fmla="*/ 28 h 92"/>
                <a:gd name="T8" fmla="*/ 24 w 108"/>
                <a:gd name="T9" fmla="*/ 76 h 92"/>
                <a:gd name="T10" fmla="*/ 84 w 108"/>
                <a:gd name="T11" fmla="*/ 92 h 92"/>
                <a:gd name="T12" fmla="*/ 108 w 108"/>
                <a:gd name="T1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2">
                  <a:moveTo>
                    <a:pt x="108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80" y="92"/>
                    <a:pt x="84" y="92"/>
                  </a:cubicBezTo>
                  <a:cubicBezTo>
                    <a:pt x="88" y="92"/>
                    <a:pt x="108" y="56"/>
                    <a:pt x="108" y="5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สุราษฎร์ธานี">
              <a:extLst>
                <a:ext uri="{FF2B5EF4-FFF2-40B4-BE49-F238E27FC236}">
                  <a16:creationId xmlns:a16="http://schemas.microsoft.com/office/drawing/2014/main" id="{1CD4735F-AC06-4AAC-828A-84161F58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98" y="4980288"/>
              <a:ext cx="477331" cy="515737"/>
            </a:xfrm>
            <a:custGeom>
              <a:avLst/>
              <a:gdLst>
                <a:gd name="T0" fmla="*/ 1116 w 1168"/>
                <a:gd name="T1" fmla="*/ 506 h 1262"/>
                <a:gd name="T2" fmla="*/ 1168 w 1168"/>
                <a:gd name="T3" fmla="*/ 553 h 1262"/>
                <a:gd name="T4" fmla="*/ 1132 w 1168"/>
                <a:gd name="T5" fmla="*/ 610 h 1262"/>
                <a:gd name="T6" fmla="*/ 1085 w 1168"/>
                <a:gd name="T7" fmla="*/ 709 h 1262"/>
                <a:gd name="T8" fmla="*/ 980 w 1168"/>
                <a:gd name="T9" fmla="*/ 756 h 1262"/>
                <a:gd name="T10" fmla="*/ 949 w 1168"/>
                <a:gd name="T11" fmla="*/ 897 h 1262"/>
                <a:gd name="T12" fmla="*/ 892 w 1168"/>
                <a:gd name="T13" fmla="*/ 1017 h 1262"/>
                <a:gd name="T14" fmla="*/ 829 w 1168"/>
                <a:gd name="T15" fmla="*/ 1085 h 1262"/>
                <a:gd name="T16" fmla="*/ 699 w 1168"/>
                <a:gd name="T17" fmla="*/ 1189 h 1262"/>
                <a:gd name="T18" fmla="*/ 699 w 1168"/>
                <a:gd name="T19" fmla="*/ 1262 h 1262"/>
                <a:gd name="T20" fmla="*/ 537 w 1168"/>
                <a:gd name="T21" fmla="*/ 1215 h 1262"/>
                <a:gd name="T22" fmla="*/ 438 w 1168"/>
                <a:gd name="T23" fmla="*/ 1017 h 1262"/>
                <a:gd name="T24" fmla="*/ 401 w 1168"/>
                <a:gd name="T25" fmla="*/ 939 h 1262"/>
                <a:gd name="T26" fmla="*/ 308 w 1168"/>
                <a:gd name="T27" fmla="*/ 954 h 1262"/>
                <a:gd name="T28" fmla="*/ 250 w 1168"/>
                <a:gd name="T29" fmla="*/ 954 h 1262"/>
                <a:gd name="T30" fmla="*/ 209 w 1168"/>
                <a:gd name="T31" fmla="*/ 949 h 1262"/>
                <a:gd name="T32" fmla="*/ 141 w 1168"/>
                <a:gd name="T33" fmla="*/ 970 h 1262"/>
                <a:gd name="T34" fmla="*/ 83 w 1168"/>
                <a:gd name="T35" fmla="*/ 944 h 1262"/>
                <a:gd name="T36" fmla="*/ 141 w 1168"/>
                <a:gd name="T37" fmla="*/ 824 h 1262"/>
                <a:gd name="T38" fmla="*/ 83 w 1168"/>
                <a:gd name="T39" fmla="*/ 772 h 1262"/>
                <a:gd name="T40" fmla="*/ 0 w 1168"/>
                <a:gd name="T41" fmla="*/ 683 h 1262"/>
                <a:gd name="T42" fmla="*/ 26 w 1168"/>
                <a:gd name="T43" fmla="*/ 600 h 1262"/>
                <a:gd name="T44" fmla="*/ 31 w 1168"/>
                <a:gd name="T45" fmla="*/ 537 h 1262"/>
                <a:gd name="T46" fmla="*/ 73 w 1168"/>
                <a:gd name="T47" fmla="*/ 433 h 1262"/>
                <a:gd name="T48" fmla="*/ 66 w 1168"/>
                <a:gd name="T49" fmla="*/ 363 h 1262"/>
                <a:gd name="T50" fmla="*/ 130 w 1168"/>
                <a:gd name="T51" fmla="*/ 318 h 1262"/>
                <a:gd name="T52" fmla="*/ 193 w 1168"/>
                <a:gd name="T53" fmla="*/ 339 h 1262"/>
                <a:gd name="T54" fmla="*/ 172 w 1168"/>
                <a:gd name="T55" fmla="*/ 292 h 1262"/>
                <a:gd name="T56" fmla="*/ 203 w 1168"/>
                <a:gd name="T57" fmla="*/ 240 h 1262"/>
                <a:gd name="T58" fmla="*/ 245 w 1168"/>
                <a:gd name="T59" fmla="*/ 187 h 1262"/>
                <a:gd name="T60" fmla="*/ 261 w 1168"/>
                <a:gd name="T61" fmla="*/ 104 h 1262"/>
                <a:gd name="T62" fmla="*/ 282 w 1168"/>
                <a:gd name="T63" fmla="*/ 88 h 1262"/>
                <a:gd name="T64" fmla="*/ 308 w 1168"/>
                <a:gd name="T65" fmla="*/ 26 h 1262"/>
                <a:gd name="T66" fmla="*/ 365 w 1168"/>
                <a:gd name="T67" fmla="*/ 0 h 1262"/>
                <a:gd name="T68" fmla="*/ 433 w 1168"/>
                <a:gd name="T69" fmla="*/ 36 h 1262"/>
                <a:gd name="T70" fmla="*/ 506 w 1168"/>
                <a:gd name="T71" fmla="*/ 26 h 1262"/>
                <a:gd name="T72" fmla="*/ 632 w 1168"/>
                <a:gd name="T73" fmla="*/ 21 h 1262"/>
                <a:gd name="T74" fmla="*/ 691 w 1168"/>
                <a:gd name="T75" fmla="*/ 137 h 1262"/>
                <a:gd name="T76" fmla="*/ 759 w 1168"/>
                <a:gd name="T77" fmla="*/ 281 h 1262"/>
                <a:gd name="T78" fmla="*/ 675 w 1168"/>
                <a:gd name="T79" fmla="*/ 369 h 1262"/>
                <a:gd name="T80" fmla="*/ 723 w 1168"/>
                <a:gd name="T81" fmla="*/ 437 h 1262"/>
                <a:gd name="T82" fmla="*/ 803 w 1168"/>
                <a:gd name="T83" fmla="*/ 481 h 1262"/>
                <a:gd name="T84" fmla="*/ 887 w 1168"/>
                <a:gd name="T85" fmla="*/ 465 h 1262"/>
                <a:gd name="T86" fmla="*/ 951 w 1168"/>
                <a:gd name="T87" fmla="*/ 393 h 1262"/>
                <a:gd name="T88" fmla="*/ 999 w 1168"/>
                <a:gd name="T89" fmla="*/ 405 h 1262"/>
                <a:gd name="T90" fmla="*/ 1027 w 1168"/>
                <a:gd name="T91" fmla="*/ 397 h 1262"/>
                <a:gd name="T92" fmla="*/ 1155 w 1168"/>
                <a:gd name="T93" fmla="*/ 361 h 1262"/>
                <a:gd name="T94" fmla="*/ 1168 w 1168"/>
                <a:gd name="T95" fmla="*/ 407 h 1262"/>
                <a:gd name="T96" fmla="*/ 1147 w 1168"/>
                <a:gd name="T97" fmla="*/ 48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262">
                  <a:moveTo>
                    <a:pt x="1147" y="480"/>
                  </a:moveTo>
                  <a:cubicBezTo>
                    <a:pt x="1116" y="506"/>
                    <a:pt x="1116" y="506"/>
                    <a:pt x="1116" y="506"/>
                  </a:cubicBezTo>
                  <a:cubicBezTo>
                    <a:pt x="1126" y="542"/>
                    <a:pt x="1126" y="542"/>
                    <a:pt x="1126" y="542"/>
                  </a:cubicBezTo>
                  <a:cubicBezTo>
                    <a:pt x="1168" y="553"/>
                    <a:pt x="1168" y="553"/>
                    <a:pt x="1168" y="553"/>
                  </a:cubicBezTo>
                  <a:cubicBezTo>
                    <a:pt x="1168" y="594"/>
                    <a:pt x="1168" y="594"/>
                    <a:pt x="1168" y="594"/>
                  </a:cubicBezTo>
                  <a:cubicBezTo>
                    <a:pt x="1132" y="610"/>
                    <a:pt x="1132" y="610"/>
                    <a:pt x="1132" y="610"/>
                  </a:cubicBezTo>
                  <a:cubicBezTo>
                    <a:pt x="1126" y="667"/>
                    <a:pt x="1126" y="667"/>
                    <a:pt x="1126" y="667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06" y="719"/>
                    <a:pt x="1006" y="719"/>
                    <a:pt x="1006" y="719"/>
                  </a:cubicBezTo>
                  <a:cubicBezTo>
                    <a:pt x="980" y="756"/>
                    <a:pt x="980" y="756"/>
                    <a:pt x="980" y="756"/>
                  </a:cubicBezTo>
                  <a:cubicBezTo>
                    <a:pt x="965" y="819"/>
                    <a:pt x="965" y="819"/>
                    <a:pt x="965" y="819"/>
                  </a:cubicBezTo>
                  <a:cubicBezTo>
                    <a:pt x="949" y="897"/>
                    <a:pt x="949" y="897"/>
                    <a:pt x="949" y="897"/>
                  </a:cubicBezTo>
                  <a:cubicBezTo>
                    <a:pt x="897" y="965"/>
                    <a:pt x="897" y="965"/>
                    <a:pt x="897" y="965"/>
                  </a:cubicBezTo>
                  <a:cubicBezTo>
                    <a:pt x="892" y="1017"/>
                    <a:pt x="892" y="1017"/>
                    <a:pt x="892" y="1017"/>
                  </a:cubicBezTo>
                  <a:cubicBezTo>
                    <a:pt x="845" y="1038"/>
                    <a:pt x="845" y="1038"/>
                    <a:pt x="845" y="1038"/>
                  </a:cubicBezTo>
                  <a:cubicBezTo>
                    <a:pt x="829" y="1085"/>
                    <a:pt x="829" y="1085"/>
                    <a:pt x="829" y="1085"/>
                  </a:cubicBezTo>
                  <a:cubicBezTo>
                    <a:pt x="735" y="1116"/>
                    <a:pt x="735" y="1116"/>
                    <a:pt x="735" y="1116"/>
                  </a:cubicBezTo>
                  <a:cubicBezTo>
                    <a:pt x="699" y="1189"/>
                    <a:pt x="699" y="1189"/>
                    <a:pt x="699" y="1189"/>
                  </a:cubicBezTo>
                  <a:cubicBezTo>
                    <a:pt x="733" y="1253"/>
                    <a:pt x="733" y="1253"/>
                    <a:pt x="733" y="1253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26" y="1215"/>
                    <a:pt x="626" y="1215"/>
                    <a:pt x="626" y="1215"/>
                  </a:cubicBezTo>
                  <a:cubicBezTo>
                    <a:pt x="537" y="1215"/>
                    <a:pt x="537" y="1215"/>
                    <a:pt x="537" y="1215"/>
                  </a:cubicBezTo>
                  <a:cubicBezTo>
                    <a:pt x="438" y="1147"/>
                    <a:pt x="438" y="1147"/>
                    <a:pt x="438" y="1147"/>
                  </a:cubicBezTo>
                  <a:cubicBezTo>
                    <a:pt x="438" y="1017"/>
                    <a:pt x="438" y="1017"/>
                    <a:pt x="438" y="1017"/>
                  </a:cubicBezTo>
                  <a:cubicBezTo>
                    <a:pt x="412" y="1001"/>
                    <a:pt x="412" y="1001"/>
                    <a:pt x="412" y="1001"/>
                  </a:cubicBezTo>
                  <a:cubicBezTo>
                    <a:pt x="401" y="939"/>
                    <a:pt x="401" y="939"/>
                    <a:pt x="401" y="939"/>
                  </a:cubicBezTo>
                  <a:cubicBezTo>
                    <a:pt x="344" y="928"/>
                    <a:pt x="344" y="928"/>
                    <a:pt x="344" y="928"/>
                  </a:cubicBezTo>
                  <a:cubicBezTo>
                    <a:pt x="308" y="954"/>
                    <a:pt x="308" y="954"/>
                    <a:pt x="308" y="954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50" y="954"/>
                    <a:pt x="250" y="954"/>
                    <a:pt x="250" y="954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09" y="949"/>
                    <a:pt x="209" y="949"/>
                    <a:pt x="209" y="949"/>
                  </a:cubicBezTo>
                  <a:cubicBezTo>
                    <a:pt x="177" y="949"/>
                    <a:pt x="177" y="949"/>
                    <a:pt x="177" y="949"/>
                  </a:cubicBezTo>
                  <a:cubicBezTo>
                    <a:pt x="141" y="970"/>
                    <a:pt x="141" y="970"/>
                    <a:pt x="141" y="970"/>
                  </a:cubicBezTo>
                  <a:cubicBezTo>
                    <a:pt x="109" y="970"/>
                    <a:pt x="109" y="970"/>
                    <a:pt x="109" y="970"/>
                  </a:cubicBezTo>
                  <a:cubicBezTo>
                    <a:pt x="83" y="944"/>
                    <a:pt x="83" y="944"/>
                    <a:pt x="83" y="944"/>
                  </a:cubicBezTo>
                  <a:cubicBezTo>
                    <a:pt x="125" y="902"/>
                    <a:pt x="125" y="902"/>
                    <a:pt x="125" y="902"/>
                  </a:cubicBezTo>
                  <a:cubicBezTo>
                    <a:pt x="141" y="824"/>
                    <a:pt x="141" y="824"/>
                    <a:pt x="141" y="824"/>
                  </a:cubicBezTo>
                  <a:cubicBezTo>
                    <a:pt x="99" y="813"/>
                    <a:pt x="99" y="813"/>
                    <a:pt x="99" y="813"/>
                  </a:cubicBezTo>
                  <a:cubicBezTo>
                    <a:pt x="83" y="772"/>
                    <a:pt x="83" y="772"/>
                    <a:pt x="83" y="772"/>
                  </a:cubicBezTo>
                  <a:cubicBezTo>
                    <a:pt x="10" y="746"/>
                    <a:pt x="10" y="746"/>
                    <a:pt x="10" y="7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47" y="657"/>
                    <a:pt x="47" y="657"/>
                    <a:pt x="47" y="657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31" y="537"/>
                    <a:pt x="31" y="537"/>
                    <a:pt x="31" y="537"/>
                  </a:cubicBezTo>
                  <a:cubicBezTo>
                    <a:pt x="42" y="480"/>
                    <a:pt x="42" y="480"/>
                    <a:pt x="42" y="48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30" y="318"/>
                    <a:pt x="130" y="318"/>
                    <a:pt x="130" y="31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93" y="339"/>
                    <a:pt x="193" y="339"/>
                    <a:pt x="193" y="33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203" y="240"/>
                    <a:pt x="203" y="240"/>
                    <a:pt x="203" y="240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37" y="21"/>
                    <a:pt x="537" y="21"/>
                    <a:pt x="537" y="21"/>
                  </a:cubicBezTo>
                  <a:cubicBezTo>
                    <a:pt x="632" y="21"/>
                    <a:pt x="632" y="21"/>
                    <a:pt x="632" y="21"/>
                  </a:cubicBezTo>
                  <a:cubicBezTo>
                    <a:pt x="643" y="57"/>
                    <a:pt x="643" y="57"/>
                    <a:pt x="643" y="57"/>
                  </a:cubicBezTo>
                  <a:cubicBezTo>
                    <a:pt x="691" y="137"/>
                    <a:pt x="691" y="137"/>
                    <a:pt x="691" y="137"/>
                  </a:cubicBezTo>
                  <a:cubicBezTo>
                    <a:pt x="695" y="209"/>
                    <a:pt x="695" y="209"/>
                    <a:pt x="695" y="209"/>
                  </a:cubicBezTo>
                  <a:cubicBezTo>
                    <a:pt x="759" y="281"/>
                    <a:pt x="759" y="281"/>
                    <a:pt x="759" y="281"/>
                  </a:cubicBezTo>
                  <a:cubicBezTo>
                    <a:pt x="759" y="281"/>
                    <a:pt x="703" y="309"/>
                    <a:pt x="699" y="321"/>
                  </a:cubicBezTo>
                  <a:cubicBezTo>
                    <a:pt x="695" y="333"/>
                    <a:pt x="675" y="369"/>
                    <a:pt x="675" y="369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723" y="437"/>
                    <a:pt x="723" y="437"/>
                    <a:pt x="723" y="437"/>
                  </a:cubicBezTo>
                  <a:cubicBezTo>
                    <a:pt x="799" y="449"/>
                    <a:pt x="799" y="449"/>
                    <a:pt x="799" y="449"/>
                  </a:cubicBezTo>
                  <a:cubicBezTo>
                    <a:pt x="803" y="481"/>
                    <a:pt x="803" y="481"/>
                    <a:pt x="803" y="481"/>
                  </a:cubicBezTo>
                  <a:cubicBezTo>
                    <a:pt x="847" y="449"/>
                    <a:pt x="847" y="449"/>
                    <a:pt x="847" y="449"/>
                  </a:cubicBezTo>
                  <a:cubicBezTo>
                    <a:pt x="847" y="449"/>
                    <a:pt x="879" y="461"/>
                    <a:pt x="887" y="465"/>
                  </a:cubicBezTo>
                  <a:cubicBezTo>
                    <a:pt x="895" y="469"/>
                    <a:pt x="939" y="437"/>
                    <a:pt x="939" y="437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99" y="405"/>
                    <a:pt x="999" y="405"/>
                    <a:pt x="999" y="405"/>
                  </a:cubicBezTo>
                  <a:cubicBezTo>
                    <a:pt x="1015" y="401"/>
                    <a:pt x="1015" y="401"/>
                    <a:pt x="1015" y="401"/>
                  </a:cubicBezTo>
                  <a:cubicBezTo>
                    <a:pt x="1027" y="397"/>
                    <a:pt x="1027" y="397"/>
                    <a:pt x="1027" y="397"/>
                  </a:cubicBezTo>
                  <a:cubicBezTo>
                    <a:pt x="1075" y="361"/>
                    <a:pt x="1075" y="361"/>
                    <a:pt x="1075" y="361"/>
                  </a:cubicBezTo>
                  <a:cubicBezTo>
                    <a:pt x="1155" y="361"/>
                    <a:pt x="1155" y="361"/>
                    <a:pt x="1155" y="361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68" y="407"/>
                    <a:pt x="1168" y="407"/>
                    <a:pt x="1168" y="407"/>
                  </a:cubicBezTo>
                  <a:cubicBezTo>
                    <a:pt x="1147" y="422"/>
                    <a:pt x="1147" y="422"/>
                    <a:pt x="1147" y="422"/>
                  </a:cubicBezTo>
                  <a:lnTo>
                    <a:pt x="1147" y="4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สตูล">
              <a:extLst>
                <a:ext uri="{FF2B5EF4-FFF2-40B4-BE49-F238E27FC236}">
                  <a16:creationId xmlns:a16="http://schemas.microsoft.com/office/drawing/2014/main" id="{56E2181C-B71D-4209-A511-3725933E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723" y="5894715"/>
              <a:ext cx="201174" cy="272500"/>
            </a:xfrm>
            <a:custGeom>
              <a:avLst/>
              <a:gdLst>
                <a:gd name="T0" fmla="*/ 458 w 490"/>
                <a:gd name="T1" fmla="*/ 344 h 669"/>
                <a:gd name="T2" fmla="*/ 479 w 490"/>
                <a:gd name="T3" fmla="*/ 376 h 669"/>
                <a:gd name="T4" fmla="*/ 479 w 490"/>
                <a:gd name="T5" fmla="*/ 403 h 669"/>
                <a:gd name="T6" fmla="*/ 457 w 490"/>
                <a:gd name="T7" fmla="*/ 381 h 669"/>
                <a:gd name="T8" fmla="*/ 435 w 490"/>
                <a:gd name="T9" fmla="*/ 399 h 669"/>
                <a:gd name="T10" fmla="*/ 424 w 490"/>
                <a:gd name="T11" fmla="*/ 409 h 669"/>
                <a:gd name="T12" fmla="*/ 436 w 490"/>
                <a:gd name="T13" fmla="*/ 421 h 669"/>
                <a:gd name="T14" fmla="*/ 436 w 490"/>
                <a:gd name="T15" fmla="*/ 453 h 669"/>
                <a:gd name="T16" fmla="*/ 424 w 490"/>
                <a:gd name="T17" fmla="*/ 469 h 669"/>
                <a:gd name="T18" fmla="*/ 440 w 490"/>
                <a:gd name="T19" fmla="*/ 513 h 669"/>
                <a:gd name="T20" fmla="*/ 420 w 490"/>
                <a:gd name="T21" fmla="*/ 517 h 669"/>
                <a:gd name="T22" fmla="*/ 417 w 490"/>
                <a:gd name="T23" fmla="*/ 605 h 669"/>
                <a:gd name="T24" fmla="*/ 400 w 490"/>
                <a:gd name="T25" fmla="*/ 669 h 669"/>
                <a:gd name="T26" fmla="*/ 372 w 490"/>
                <a:gd name="T27" fmla="*/ 565 h 669"/>
                <a:gd name="T28" fmla="*/ 384 w 490"/>
                <a:gd name="T29" fmla="*/ 541 h 669"/>
                <a:gd name="T30" fmla="*/ 376 w 490"/>
                <a:gd name="T31" fmla="*/ 537 h 669"/>
                <a:gd name="T32" fmla="*/ 352 w 490"/>
                <a:gd name="T33" fmla="*/ 537 h 669"/>
                <a:gd name="T34" fmla="*/ 332 w 490"/>
                <a:gd name="T35" fmla="*/ 549 h 669"/>
                <a:gd name="T36" fmla="*/ 300 w 490"/>
                <a:gd name="T37" fmla="*/ 533 h 669"/>
                <a:gd name="T38" fmla="*/ 288 w 490"/>
                <a:gd name="T39" fmla="*/ 505 h 669"/>
                <a:gd name="T40" fmla="*/ 288 w 490"/>
                <a:gd name="T41" fmla="*/ 473 h 669"/>
                <a:gd name="T42" fmla="*/ 252 w 490"/>
                <a:gd name="T43" fmla="*/ 445 h 669"/>
                <a:gd name="T44" fmla="*/ 228 w 490"/>
                <a:gd name="T45" fmla="*/ 441 h 669"/>
                <a:gd name="T46" fmla="*/ 212 w 490"/>
                <a:gd name="T47" fmla="*/ 389 h 669"/>
                <a:gd name="T48" fmla="*/ 172 w 490"/>
                <a:gd name="T49" fmla="*/ 385 h 669"/>
                <a:gd name="T50" fmla="*/ 96 w 490"/>
                <a:gd name="T51" fmla="*/ 309 h 669"/>
                <a:gd name="T52" fmla="*/ 80 w 490"/>
                <a:gd name="T53" fmla="*/ 273 h 669"/>
                <a:gd name="T54" fmla="*/ 44 w 490"/>
                <a:gd name="T55" fmla="*/ 265 h 669"/>
                <a:gd name="T56" fmla="*/ 20 w 490"/>
                <a:gd name="T57" fmla="*/ 221 h 669"/>
                <a:gd name="T58" fmla="*/ 0 w 490"/>
                <a:gd name="T59" fmla="*/ 105 h 669"/>
                <a:gd name="T60" fmla="*/ 38 w 490"/>
                <a:gd name="T61" fmla="*/ 67 h 669"/>
                <a:gd name="T62" fmla="*/ 104 w 490"/>
                <a:gd name="T63" fmla="*/ 73 h 669"/>
                <a:gd name="T64" fmla="*/ 174 w 490"/>
                <a:gd name="T65" fmla="*/ 35 h 669"/>
                <a:gd name="T66" fmla="*/ 213 w 490"/>
                <a:gd name="T67" fmla="*/ 0 h 669"/>
                <a:gd name="T68" fmla="*/ 250 w 490"/>
                <a:gd name="T69" fmla="*/ 16 h 669"/>
                <a:gd name="T70" fmla="*/ 274 w 490"/>
                <a:gd name="T71" fmla="*/ 64 h 669"/>
                <a:gd name="T72" fmla="*/ 281 w 490"/>
                <a:gd name="T73" fmla="*/ 78 h 669"/>
                <a:gd name="T74" fmla="*/ 307 w 490"/>
                <a:gd name="T75" fmla="*/ 94 h 669"/>
                <a:gd name="T76" fmla="*/ 339 w 490"/>
                <a:gd name="T77" fmla="*/ 76 h 669"/>
                <a:gd name="T78" fmla="*/ 344 w 490"/>
                <a:gd name="T79" fmla="*/ 73 h 669"/>
                <a:gd name="T80" fmla="*/ 344 w 490"/>
                <a:gd name="T81" fmla="*/ 141 h 669"/>
                <a:gd name="T82" fmla="*/ 364 w 490"/>
                <a:gd name="T83" fmla="*/ 178 h 669"/>
                <a:gd name="T84" fmla="*/ 364 w 490"/>
                <a:gd name="T85" fmla="*/ 204 h 669"/>
                <a:gd name="T86" fmla="*/ 406 w 490"/>
                <a:gd name="T87" fmla="*/ 251 h 669"/>
                <a:gd name="T88" fmla="*/ 463 w 490"/>
                <a:gd name="T89" fmla="*/ 251 h 669"/>
                <a:gd name="T90" fmla="*/ 490 w 490"/>
                <a:gd name="T91" fmla="*/ 287 h 669"/>
                <a:gd name="T92" fmla="*/ 458 w 490"/>
                <a:gd name="T93" fmla="*/ 3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0" h="669">
                  <a:moveTo>
                    <a:pt x="458" y="344"/>
                  </a:moveTo>
                  <a:cubicBezTo>
                    <a:pt x="479" y="376"/>
                    <a:pt x="479" y="376"/>
                    <a:pt x="479" y="376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69" y="393"/>
                    <a:pt x="457" y="381"/>
                    <a:pt x="457" y="381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24" y="409"/>
                    <a:pt x="424" y="409"/>
                    <a:pt x="424" y="409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53"/>
                    <a:pt x="436" y="453"/>
                    <a:pt x="436" y="453"/>
                  </a:cubicBezTo>
                  <a:cubicBezTo>
                    <a:pt x="424" y="469"/>
                    <a:pt x="424" y="469"/>
                    <a:pt x="424" y="469"/>
                  </a:cubicBezTo>
                  <a:cubicBezTo>
                    <a:pt x="440" y="513"/>
                    <a:pt x="440" y="513"/>
                    <a:pt x="440" y="513"/>
                  </a:cubicBezTo>
                  <a:cubicBezTo>
                    <a:pt x="420" y="517"/>
                    <a:pt x="420" y="517"/>
                    <a:pt x="420" y="517"/>
                  </a:cubicBezTo>
                  <a:cubicBezTo>
                    <a:pt x="417" y="605"/>
                    <a:pt x="417" y="605"/>
                    <a:pt x="417" y="605"/>
                  </a:cubicBezTo>
                  <a:cubicBezTo>
                    <a:pt x="400" y="669"/>
                    <a:pt x="400" y="669"/>
                    <a:pt x="400" y="669"/>
                  </a:cubicBezTo>
                  <a:cubicBezTo>
                    <a:pt x="372" y="565"/>
                    <a:pt x="372" y="565"/>
                    <a:pt x="372" y="565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376" y="537"/>
                    <a:pt x="376" y="537"/>
                    <a:pt x="376" y="537"/>
                  </a:cubicBezTo>
                  <a:cubicBezTo>
                    <a:pt x="352" y="537"/>
                    <a:pt x="352" y="537"/>
                    <a:pt x="352" y="537"/>
                  </a:cubicBezTo>
                  <a:cubicBezTo>
                    <a:pt x="332" y="549"/>
                    <a:pt x="332" y="549"/>
                    <a:pt x="332" y="549"/>
                  </a:cubicBezTo>
                  <a:cubicBezTo>
                    <a:pt x="300" y="533"/>
                    <a:pt x="300" y="533"/>
                    <a:pt x="300" y="533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12" y="389"/>
                    <a:pt x="212" y="389"/>
                    <a:pt x="212" y="389"/>
                  </a:cubicBezTo>
                  <a:cubicBezTo>
                    <a:pt x="172" y="385"/>
                    <a:pt x="172" y="385"/>
                    <a:pt x="172" y="385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53" y="73"/>
                    <a:pt x="77" y="79"/>
                    <a:pt x="104" y="73"/>
                  </a:cubicBezTo>
                  <a:cubicBezTo>
                    <a:pt x="126" y="68"/>
                    <a:pt x="152" y="51"/>
                    <a:pt x="174" y="35"/>
                  </a:cubicBezTo>
                  <a:cubicBezTo>
                    <a:pt x="196" y="17"/>
                    <a:pt x="213" y="0"/>
                    <a:pt x="213" y="0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74" y="64"/>
                    <a:pt x="274" y="64"/>
                    <a:pt x="274" y="64"/>
                  </a:cubicBezTo>
                  <a:cubicBezTo>
                    <a:pt x="281" y="78"/>
                    <a:pt x="281" y="78"/>
                    <a:pt x="281" y="78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406" y="251"/>
                    <a:pt x="406" y="251"/>
                    <a:pt x="406" y="251"/>
                  </a:cubicBezTo>
                  <a:cubicBezTo>
                    <a:pt x="463" y="251"/>
                    <a:pt x="463" y="251"/>
                    <a:pt x="463" y="251"/>
                  </a:cubicBezTo>
                  <a:cubicBezTo>
                    <a:pt x="469" y="251"/>
                    <a:pt x="490" y="287"/>
                    <a:pt x="490" y="287"/>
                  </a:cubicBezTo>
                  <a:lnTo>
                    <a:pt x="458" y="3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พัทลุง">
              <a:extLst>
                <a:ext uri="{FF2B5EF4-FFF2-40B4-BE49-F238E27FC236}">
                  <a16:creationId xmlns:a16="http://schemas.microsoft.com/office/drawing/2014/main" id="{0CC145E3-A0B8-4B74-878F-B8DC4AF4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327" y="5645991"/>
              <a:ext cx="245066" cy="287131"/>
            </a:xfrm>
            <a:custGeom>
              <a:avLst/>
              <a:gdLst>
                <a:gd name="T0" fmla="*/ 599 w 599"/>
                <a:gd name="T1" fmla="*/ 522 h 704"/>
                <a:gd name="T2" fmla="*/ 583 w 599"/>
                <a:gd name="T3" fmla="*/ 563 h 704"/>
                <a:gd name="T4" fmla="*/ 557 w 599"/>
                <a:gd name="T5" fmla="*/ 522 h 704"/>
                <a:gd name="T6" fmla="*/ 541 w 599"/>
                <a:gd name="T7" fmla="*/ 532 h 704"/>
                <a:gd name="T8" fmla="*/ 505 w 599"/>
                <a:gd name="T9" fmla="*/ 600 h 704"/>
                <a:gd name="T10" fmla="*/ 411 w 599"/>
                <a:gd name="T11" fmla="*/ 626 h 704"/>
                <a:gd name="T12" fmla="*/ 359 w 599"/>
                <a:gd name="T13" fmla="*/ 657 h 704"/>
                <a:gd name="T14" fmla="*/ 322 w 599"/>
                <a:gd name="T15" fmla="*/ 652 h 704"/>
                <a:gd name="T16" fmla="*/ 286 w 599"/>
                <a:gd name="T17" fmla="*/ 668 h 704"/>
                <a:gd name="T18" fmla="*/ 276 w 599"/>
                <a:gd name="T19" fmla="*/ 686 h 704"/>
                <a:gd name="T20" fmla="*/ 244 w 599"/>
                <a:gd name="T21" fmla="*/ 704 h 704"/>
                <a:gd name="T22" fmla="*/ 218 w 599"/>
                <a:gd name="T23" fmla="*/ 688 h 704"/>
                <a:gd name="T24" fmla="*/ 211 w 599"/>
                <a:gd name="T25" fmla="*/ 674 h 704"/>
                <a:gd name="T26" fmla="*/ 187 w 599"/>
                <a:gd name="T27" fmla="*/ 626 h 704"/>
                <a:gd name="T28" fmla="*/ 166 w 599"/>
                <a:gd name="T29" fmla="*/ 574 h 704"/>
                <a:gd name="T30" fmla="*/ 187 w 599"/>
                <a:gd name="T31" fmla="*/ 537 h 704"/>
                <a:gd name="T32" fmla="*/ 166 w 599"/>
                <a:gd name="T33" fmla="*/ 501 h 704"/>
                <a:gd name="T34" fmla="*/ 134 w 599"/>
                <a:gd name="T35" fmla="*/ 480 h 704"/>
                <a:gd name="T36" fmla="*/ 88 w 599"/>
                <a:gd name="T37" fmla="*/ 344 h 704"/>
                <a:gd name="T38" fmla="*/ 88 w 599"/>
                <a:gd name="T39" fmla="*/ 308 h 704"/>
                <a:gd name="T40" fmla="*/ 51 w 599"/>
                <a:gd name="T41" fmla="*/ 276 h 704"/>
                <a:gd name="T42" fmla="*/ 46 w 599"/>
                <a:gd name="T43" fmla="*/ 224 h 704"/>
                <a:gd name="T44" fmla="*/ 72 w 599"/>
                <a:gd name="T45" fmla="*/ 203 h 704"/>
                <a:gd name="T46" fmla="*/ 61 w 599"/>
                <a:gd name="T47" fmla="*/ 172 h 704"/>
                <a:gd name="T48" fmla="*/ 30 w 599"/>
                <a:gd name="T49" fmla="*/ 162 h 704"/>
                <a:gd name="T50" fmla="*/ 30 w 599"/>
                <a:gd name="T51" fmla="*/ 115 h 704"/>
                <a:gd name="T52" fmla="*/ 0 w 599"/>
                <a:gd name="T53" fmla="*/ 41 h 704"/>
                <a:gd name="T54" fmla="*/ 30 w 599"/>
                <a:gd name="T55" fmla="*/ 36 h 704"/>
                <a:gd name="T56" fmla="*/ 67 w 599"/>
                <a:gd name="T57" fmla="*/ 0 h 704"/>
                <a:gd name="T58" fmla="*/ 140 w 599"/>
                <a:gd name="T59" fmla="*/ 16 h 704"/>
                <a:gd name="T60" fmla="*/ 176 w 599"/>
                <a:gd name="T61" fmla="*/ 16 h 704"/>
                <a:gd name="T62" fmla="*/ 281 w 599"/>
                <a:gd name="T63" fmla="*/ 47 h 704"/>
                <a:gd name="T64" fmla="*/ 312 w 599"/>
                <a:gd name="T65" fmla="*/ 26 h 704"/>
                <a:gd name="T66" fmla="*/ 380 w 599"/>
                <a:gd name="T67" fmla="*/ 26 h 704"/>
                <a:gd name="T68" fmla="*/ 400 w 599"/>
                <a:gd name="T69" fmla="*/ 63 h 704"/>
                <a:gd name="T70" fmla="*/ 400 w 599"/>
                <a:gd name="T71" fmla="*/ 94 h 704"/>
                <a:gd name="T72" fmla="*/ 427 w 599"/>
                <a:gd name="T73" fmla="*/ 136 h 704"/>
                <a:gd name="T74" fmla="*/ 437 w 599"/>
                <a:gd name="T75" fmla="*/ 235 h 704"/>
                <a:gd name="T76" fmla="*/ 427 w 599"/>
                <a:gd name="T77" fmla="*/ 302 h 704"/>
                <a:gd name="T78" fmla="*/ 458 w 599"/>
                <a:gd name="T79" fmla="*/ 355 h 704"/>
                <a:gd name="T80" fmla="*/ 500 w 599"/>
                <a:gd name="T81" fmla="*/ 355 h 704"/>
                <a:gd name="T82" fmla="*/ 541 w 599"/>
                <a:gd name="T83" fmla="*/ 329 h 704"/>
                <a:gd name="T84" fmla="*/ 567 w 599"/>
                <a:gd name="T85" fmla="*/ 355 h 704"/>
                <a:gd name="T86" fmla="*/ 557 w 599"/>
                <a:gd name="T87" fmla="*/ 412 h 704"/>
                <a:gd name="T88" fmla="*/ 578 w 599"/>
                <a:gd name="T89" fmla="*/ 428 h 704"/>
                <a:gd name="T90" fmla="*/ 599 w 599"/>
                <a:gd name="T91" fmla="*/ 52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704">
                  <a:moveTo>
                    <a:pt x="599" y="522"/>
                  </a:moveTo>
                  <a:cubicBezTo>
                    <a:pt x="583" y="563"/>
                    <a:pt x="583" y="563"/>
                    <a:pt x="583" y="563"/>
                  </a:cubicBezTo>
                  <a:cubicBezTo>
                    <a:pt x="557" y="522"/>
                    <a:pt x="557" y="522"/>
                    <a:pt x="557" y="522"/>
                  </a:cubicBezTo>
                  <a:cubicBezTo>
                    <a:pt x="541" y="532"/>
                    <a:pt x="541" y="532"/>
                    <a:pt x="541" y="532"/>
                  </a:cubicBezTo>
                  <a:cubicBezTo>
                    <a:pt x="505" y="600"/>
                    <a:pt x="505" y="600"/>
                    <a:pt x="505" y="600"/>
                  </a:cubicBezTo>
                  <a:cubicBezTo>
                    <a:pt x="411" y="626"/>
                    <a:pt x="411" y="626"/>
                    <a:pt x="411" y="626"/>
                  </a:cubicBezTo>
                  <a:cubicBezTo>
                    <a:pt x="359" y="657"/>
                    <a:pt x="359" y="657"/>
                    <a:pt x="359" y="657"/>
                  </a:cubicBezTo>
                  <a:cubicBezTo>
                    <a:pt x="322" y="652"/>
                    <a:pt x="322" y="652"/>
                    <a:pt x="322" y="652"/>
                  </a:cubicBezTo>
                  <a:cubicBezTo>
                    <a:pt x="286" y="668"/>
                    <a:pt x="286" y="668"/>
                    <a:pt x="286" y="668"/>
                  </a:cubicBezTo>
                  <a:cubicBezTo>
                    <a:pt x="276" y="686"/>
                    <a:pt x="276" y="686"/>
                    <a:pt x="276" y="686"/>
                  </a:cubicBezTo>
                  <a:cubicBezTo>
                    <a:pt x="244" y="704"/>
                    <a:pt x="244" y="704"/>
                    <a:pt x="244" y="704"/>
                  </a:cubicBezTo>
                  <a:cubicBezTo>
                    <a:pt x="218" y="688"/>
                    <a:pt x="218" y="688"/>
                    <a:pt x="218" y="688"/>
                  </a:cubicBezTo>
                  <a:cubicBezTo>
                    <a:pt x="211" y="674"/>
                    <a:pt x="211" y="674"/>
                    <a:pt x="211" y="674"/>
                  </a:cubicBezTo>
                  <a:cubicBezTo>
                    <a:pt x="187" y="626"/>
                    <a:pt x="187" y="626"/>
                    <a:pt x="187" y="626"/>
                  </a:cubicBezTo>
                  <a:cubicBezTo>
                    <a:pt x="166" y="574"/>
                    <a:pt x="166" y="574"/>
                    <a:pt x="166" y="574"/>
                  </a:cubicBezTo>
                  <a:cubicBezTo>
                    <a:pt x="187" y="537"/>
                    <a:pt x="187" y="537"/>
                    <a:pt x="187" y="537"/>
                  </a:cubicBezTo>
                  <a:cubicBezTo>
                    <a:pt x="166" y="501"/>
                    <a:pt x="166" y="501"/>
                    <a:pt x="166" y="501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427" y="136"/>
                    <a:pt x="427" y="136"/>
                    <a:pt x="427" y="136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5"/>
                    <a:pt x="421" y="297"/>
                    <a:pt x="427" y="302"/>
                  </a:cubicBezTo>
                  <a:cubicBezTo>
                    <a:pt x="432" y="308"/>
                    <a:pt x="453" y="355"/>
                    <a:pt x="458" y="355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541" y="329"/>
                    <a:pt x="541" y="329"/>
                    <a:pt x="541" y="329"/>
                  </a:cubicBezTo>
                  <a:cubicBezTo>
                    <a:pt x="567" y="355"/>
                    <a:pt x="567" y="355"/>
                    <a:pt x="567" y="355"/>
                  </a:cubicBezTo>
                  <a:cubicBezTo>
                    <a:pt x="557" y="412"/>
                    <a:pt x="557" y="412"/>
                    <a:pt x="557" y="412"/>
                  </a:cubicBezTo>
                  <a:cubicBezTo>
                    <a:pt x="578" y="428"/>
                    <a:pt x="578" y="428"/>
                    <a:pt x="578" y="428"/>
                  </a:cubicBezTo>
                  <a:lnTo>
                    <a:pt x="599" y="5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สงขลา">
              <a:extLst>
                <a:ext uri="{FF2B5EF4-FFF2-40B4-BE49-F238E27FC236}">
                  <a16:creationId xmlns:a16="http://schemas.microsoft.com/office/drawing/2014/main" id="{D8DA2803-A700-4798-86BD-8AAF5ED8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16" y="5631360"/>
              <a:ext cx="378573" cy="590720"/>
            </a:xfrm>
            <a:custGeom>
              <a:avLst/>
              <a:gdLst>
                <a:gd name="T0" fmla="*/ 921 w 922"/>
                <a:gd name="T1" fmla="*/ 1170 h 1449"/>
                <a:gd name="T2" fmla="*/ 865 w 922"/>
                <a:gd name="T3" fmla="*/ 1249 h 1449"/>
                <a:gd name="T4" fmla="*/ 808 w 922"/>
                <a:gd name="T5" fmla="*/ 1281 h 1449"/>
                <a:gd name="T6" fmla="*/ 761 w 922"/>
                <a:gd name="T7" fmla="*/ 1348 h 1449"/>
                <a:gd name="T8" fmla="*/ 776 w 922"/>
                <a:gd name="T9" fmla="*/ 1415 h 1449"/>
                <a:gd name="T10" fmla="*/ 718 w 922"/>
                <a:gd name="T11" fmla="*/ 1449 h 1449"/>
                <a:gd name="T12" fmla="*/ 678 w 922"/>
                <a:gd name="T13" fmla="*/ 1449 h 1449"/>
                <a:gd name="T14" fmla="*/ 614 w 922"/>
                <a:gd name="T15" fmla="*/ 1257 h 1449"/>
                <a:gd name="T16" fmla="*/ 583 w 922"/>
                <a:gd name="T17" fmla="*/ 1226 h 1449"/>
                <a:gd name="T18" fmla="*/ 554 w 922"/>
                <a:gd name="T19" fmla="*/ 1253 h 1449"/>
                <a:gd name="T20" fmla="*/ 494 w 922"/>
                <a:gd name="T21" fmla="*/ 1269 h 1449"/>
                <a:gd name="T22" fmla="*/ 386 w 922"/>
                <a:gd name="T23" fmla="*/ 1229 h 1449"/>
                <a:gd name="T24" fmla="*/ 290 w 922"/>
                <a:gd name="T25" fmla="*/ 1205 h 1449"/>
                <a:gd name="T26" fmla="*/ 205 w 922"/>
                <a:gd name="T27" fmla="*/ 1133 h 1449"/>
                <a:gd name="T28" fmla="*/ 222 w 922"/>
                <a:gd name="T29" fmla="*/ 1077 h 1449"/>
                <a:gd name="T30" fmla="*/ 193 w 922"/>
                <a:gd name="T31" fmla="*/ 1037 h 1449"/>
                <a:gd name="T32" fmla="*/ 153 w 922"/>
                <a:gd name="T33" fmla="*/ 1061 h 1449"/>
                <a:gd name="T34" fmla="*/ 140 w 922"/>
                <a:gd name="T35" fmla="*/ 1020 h 1449"/>
                <a:gd name="T36" fmla="*/ 151 w 922"/>
                <a:gd name="T37" fmla="*/ 931 h 1449"/>
                <a:gd name="T38" fmla="*/ 67 w 922"/>
                <a:gd name="T39" fmla="*/ 895 h 1449"/>
                <a:gd name="T40" fmla="*/ 25 w 922"/>
                <a:gd name="T41" fmla="*/ 822 h 1449"/>
                <a:gd name="T42" fmla="*/ 5 w 922"/>
                <a:gd name="T43" fmla="*/ 717 h 1449"/>
                <a:gd name="T44" fmla="*/ 10 w 922"/>
                <a:gd name="T45" fmla="*/ 702 h 1449"/>
                <a:gd name="T46" fmla="*/ 83 w 922"/>
                <a:gd name="T47" fmla="*/ 691 h 1449"/>
                <a:gd name="T48" fmla="*/ 229 w 922"/>
                <a:gd name="T49" fmla="*/ 634 h 1449"/>
                <a:gd name="T50" fmla="*/ 281 w 922"/>
                <a:gd name="T51" fmla="*/ 556 h 1449"/>
                <a:gd name="T52" fmla="*/ 323 w 922"/>
                <a:gd name="T53" fmla="*/ 556 h 1449"/>
                <a:gd name="T54" fmla="*/ 281 w 922"/>
                <a:gd name="T55" fmla="*/ 446 h 1449"/>
                <a:gd name="T56" fmla="*/ 265 w 922"/>
                <a:gd name="T57" fmla="*/ 363 h 1449"/>
                <a:gd name="T58" fmla="*/ 182 w 922"/>
                <a:gd name="T59" fmla="*/ 389 h 1449"/>
                <a:gd name="T60" fmla="*/ 161 w 922"/>
                <a:gd name="T61" fmla="*/ 269 h 1449"/>
                <a:gd name="T62" fmla="*/ 124 w 922"/>
                <a:gd name="T63" fmla="*/ 128 h 1449"/>
                <a:gd name="T64" fmla="*/ 104 w 922"/>
                <a:gd name="T65" fmla="*/ 60 h 1449"/>
                <a:gd name="T66" fmla="*/ 177 w 922"/>
                <a:gd name="T67" fmla="*/ 18 h 1449"/>
                <a:gd name="T68" fmla="*/ 245 w 922"/>
                <a:gd name="T69" fmla="*/ 49 h 1449"/>
                <a:gd name="T70" fmla="*/ 366 w 922"/>
                <a:gd name="T71" fmla="*/ 465 h 1449"/>
                <a:gd name="T72" fmla="*/ 426 w 922"/>
                <a:gd name="T73" fmla="*/ 581 h 1449"/>
                <a:gd name="T74" fmla="*/ 474 w 922"/>
                <a:gd name="T75" fmla="*/ 613 h 1449"/>
                <a:gd name="T76" fmla="*/ 578 w 922"/>
                <a:gd name="T77" fmla="*/ 777 h 1449"/>
                <a:gd name="T78" fmla="*/ 686 w 922"/>
                <a:gd name="T79" fmla="*/ 833 h 1449"/>
                <a:gd name="T80" fmla="*/ 800 w 922"/>
                <a:gd name="T81" fmla="*/ 908 h 1449"/>
                <a:gd name="T82" fmla="*/ 807 w 922"/>
                <a:gd name="T83" fmla="*/ 912 h 1449"/>
                <a:gd name="T84" fmla="*/ 822 w 922"/>
                <a:gd name="T85" fmla="*/ 921 h 1449"/>
                <a:gd name="T86" fmla="*/ 870 w 922"/>
                <a:gd name="T87" fmla="*/ 968 h 1449"/>
                <a:gd name="T88" fmla="*/ 844 w 922"/>
                <a:gd name="T89" fmla="*/ 1051 h 1449"/>
                <a:gd name="T90" fmla="*/ 886 w 922"/>
                <a:gd name="T91" fmla="*/ 112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2" h="1449">
                  <a:moveTo>
                    <a:pt x="922" y="1166"/>
                  </a:moveTo>
                  <a:cubicBezTo>
                    <a:pt x="921" y="1170"/>
                    <a:pt x="921" y="1170"/>
                    <a:pt x="921" y="1170"/>
                  </a:cubicBezTo>
                  <a:cubicBezTo>
                    <a:pt x="902" y="1218"/>
                    <a:pt x="902" y="1218"/>
                    <a:pt x="902" y="1218"/>
                  </a:cubicBezTo>
                  <a:cubicBezTo>
                    <a:pt x="865" y="1249"/>
                    <a:pt x="865" y="1249"/>
                    <a:pt x="865" y="1249"/>
                  </a:cubicBezTo>
                  <a:cubicBezTo>
                    <a:pt x="870" y="1286"/>
                    <a:pt x="870" y="1286"/>
                    <a:pt x="870" y="1286"/>
                  </a:cubicBezTo>
                  <a:cubicBezTo>
                    <a:pt x="808" y="1281"/>
                    <a:pt x="808" y="1281"/>
                    <a:pt x="808" y="1281"/>
                  </a:cubicBezTo>
                  <a:cubicBezTo>
                    <a:pt x="766" y="1312"/>
                    <a:pt x="766" y="1312"/>
                    <a:pt x="766" y="1312"/>
                  </a:cubicBezTo>
                  <a:cubicBezTo>
                    <a:pt x="761" y="1348"/>
                    <a:pt x="761" y="1348"/>
                    <a:pt x="761" y="1348"/>
                  </a:cubicBezTo>
                  <a:cubicBezTo>
                    <a:pt x="776" y="1380"/>
                    <a:pt x="776" y="1380"/>
                    <a:pt x="776" y="1380"/>
                  </a:cubicBezTo>
                  <a:cubicBezTo>
                    <a:pt x="776" y="1415"/>
                    <a:pt x="776" y="1415"/>
                    <a:pt x="776" y="1415"/>
                  </a:cubicBezTo>
                  <a:cubicBezTo>
                    <a:pt x="754" y="1449"/>
                    <a:pt x="754" y="1449"/>
                    <a:pt x="754" y="1449"/>
                  </a:cubicBezTo>
                  <a:cubicBezTo>
                    <a:pt x="718" y="1449"/>
                    <a:pt x="718" y="1449"/>
                    <a:pt x="718" y="1449"/>
                  </a:cubicBezTo>
                  <a:cubicBezTo>
                    <a:pt x="698" y="1429"/>
                    <a:pt x="698" y="1429"/>
                    <a:pt x="698" y="1429"/>
                  </a:cubicBezTo>
                  <a:cubicBezTo>
                    <a:pt x="678" y="1449"/>
                    <a:pt x="678" y="1449"/>
                    <a:pt x="678" y="1449"/>
                  </a:cubicBezTo>
                  <a:cubicBezTo>
                    <a:pt x="646" y="1277"/>
                    <a:pt x="646" y="1277"/>
                    <a:pt x="646" y="1277"/>
                  </a:cubicBezTo>
                  <a:cubicBezTo>
                    <a:pt x="614" y="1257"/>
                    <a:pt x="614" y="1257"/>
                    <a:pt x="614" y="1257"/>
                  </a:cubicBezTo>
                  <a:cubicBezTo>
                    <a:pt x="594" y="1257"/>
                    <a:pt x="594" y="1257"/>
                    <a:pt x="594" y="1257"/>
                  </a:cubicBezTo>
                  <a:cubicBezTo>
                    <a:pt x="583" y="1226"/>
                    <a:pt x="583" y="1226"/>
                    <a:pt x="583" y="1226"/>
                  </a:cubicBezTo>
                  <a:cubicBezTo>
                    <a:pt x="582" y="1221"/>
                    <a:pt x="582" y="1221"/>
                    <a:pt x="582" y="1221"/>
                  </a:cubicBezTo>
                  <a:cubicBezTo>
                    <a:pt x="554" y="1253"/>
                    <a:pt x="554" y="1253"/>
                    <a:pt x="554" y="1253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494" y="1269"/>
                    <a:pt x="494" y="1269"/>
                    <a:pt x="494" y="1269"/>
                  </a:cubicBezTo>
                  <a:cubicBezTo>
                    <a:pt x="438" y="1233"/>
                    <a:pt x="438" y="1233"/>
                    <a:pt x="438" y="1233"/>
                  </a:cubicBezTo>
                  <a:cubicBezTo>
                    <a:pt x="386" y="1229"/>
                    <a:pt x="386" y="1229"/>
                    <a:pt x="386" y="1229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290" y="1205"/>
                    <a:pt x="290" y="1205"/>
                    <a:pt x="290" y="1205"/>
                  </a:cubicBezTo>
                  <a:cubicBezTo>
                    <a:pt x="266" y="1197"/>
                    <a:pt x="266" y="1197"/>
                    <a:pt x="266" y="1197"/>
                  </a:cubicBezTo>
                  <a:cubicBezTo>
                    <a:pt x="205" y="1133"/>
                    <a:pt x="205" y="1133"/>
                    <a:pt x="205" y="1133"/>
                  </a:cubicBezTo>
                  <a:cubicBezTo>
                    <a:pt x="226" y="1121"/>
                    <a:pt x="226" y="1121"/>
                    <a:pt x="226" y="1121"/>
                  </a:cubicBezTo>
                  <a:cubicBezTo>
                    <a:pt x="222" y="1077"/>
                    <a:pt x="222" y="1077"/>
                    <a:pt x="222" y="1077"/>
                  </a:cubicBezTo>
                  <a:cubicBezTo>
                    <a:pt x="201" y="1073"/>
                    <a:pt x="201" y="1073"/>
                    <a:pt x="201" y="1073"/>
                  </a:cubicBezTo>
                  <a:cubicBezTo>
                    <a:pt x="193" y="1037"/>
                    <a:pt x="193" y="1037"/>
                    <a:pt x="193" y="1037"/>
                  </a:cubicBezTo>
                  <a:cubicBezTo>
                    <a:pt x="161" y="1037"/>
                    <a:pt x="161" y="1037"/>
                    <a:pt x="161" y="1037"/>
                  </a:cubicBezTo>
                  <a:cubicBezTo>
                    <a:pt x="161" y="1037"/>
                    <a:pt x="158" y="1065"/>
                    <a:pt x="153" y="1061"/>
                  </a:cubicBezTo>
                  <a:cubicBezTo>
                    <a:pt x="152" y="1059"/>
                    <a:pt x="146" y="1054"/>
                    <a:pt x="140" y="1047"/>
                  </a:cubicBezTo>
                  <a:cubicBezTo>
                    <a:pt x="140" y="1020"/>
                    <a:pt x="140" y="1020"/>
                    <a:pt x="140" y="1020"/>
                  </a:cubicBezTo>
                  <a:cubicBezTo>
                    <a:pt x="119" y="988"/>
                    <a:pt x="119" y="988"/>
                    <a:pt x="119" y="988"/>
                  </a:cubicBezTo>
                  <a:cubicBezTo>
                    <a:pt x="151" y="931"/>
                    <a:pt x="151" y="931"/>
                    <a:pt x="151" y="931"/>
                  </a:cubicBezTo>
                  <a:cubicBezTo>
                    <a:pt x="151" y="931"/>
                    <a:pt x="130" y="895"/>
                    <a:pt x="124" y="895"/>
                  </a:cubicBezTo>
                  <a:cubicBezTo>
                    <a:pt x="67" y="895"/>
                    <a:pt x="67" y="895"/>
                    <a:pt x="67" y="895"/>
                  </a:cubicBezTo>
                  <a:cubicBezTo>
                    <a:pt x="25" y="848"/>
                    <a:pt x="25" y="848"/>
                    <a:pt x="25" y="848"/>
                  </a:cubicBezTo>
                  <a:cubicBezTo>
                    <a:pt x="25" y="822"/>
                    <a:pt x="25" y="822"/>
                    <a:pt x="25" y="822"/>
                  </a:cubicBezTo>
                  <a:cubicBezTo>
                    <a:pt x="5" y="785"/>
                    <a:pt x="5" y="785"/>
                    <a:pt x="5" y="785"/>
                  </a:cubicBezTo>
                  <a:cubicBezTo>
                    <a:pt x="5" y="717"/>
                    <a:pt x="5" y="717"/>
                    <a:pt x="5" y="71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10" y="702"/>
                    <a:pt x="10" y="702"/>
                    <a:pt x="10" y="702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135" y="660"/>
                    <a:pt x="135" y="660"/>
                    <a:pt x="135" y="660"/>
                  </a:cubicBezTo>
                  <a:cubicBezTo>
                    <a:pt x="229" y="634"/>
                    <a:pt x="229" y="634"/>
                    <a:pt x="229" y="634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81" y="556"/>
                    <a:pt x="281" y="556"/>
                    <a:pt x="281" y="556"/>
                  </a:cubicBezTo>
                  <a:cubicBezTo>
                    <a:pt x="307" y="597"/>
                    <a:pt x="307" y="597"/>
                    <a:pt x="307" y="597"/>
                  </a:cubicBezTo>
                  <a:cubicBezTo>
                    <a:pt x="323" y="556"/>
                    <a:pt x="323" y="556"/>
                    <a:pt x="323" y="556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77" y="389"/>
                    <a:pt x="156" y="342"/>
                    <a:pt x="151" y="336"/>
                  </a:cubicBezTo>
                  <a:cubicBezTo>
                    <a:pt x="145" y="331"/>
                    <a:pt x="161" y="269"/>
                    <a:pt x="161" y="269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26" y="581"/>
                    <a:pt x="426" y="581"/>
                    <a:pt x="426" y="581"/>
                  </a:cubicBezTo>
                  <a:cubicBezTo>
                    <a:pt x="442" y="581"/>
                    <a:pt x="442" y="581"/>
                    <a:pt x="442" y="581"/>
                  </a:cubicBezTo>
                  <a:cubicBezTo>
                    <a:pt x="474" y="613"/>
                    <a:pt x="474" y="613"/>
                    <a:pt x="474" y="613"/>
                  </a:cubicBezTo>
                  <a:cubicBezTo>
                    <a:pt x="518" y="689"/>
                    <a:pt x="518" y="689"/>
                    <a:pt x="518" y="689"/>
                  </a:cubicBezTo>
                  <a:cubicBezTo>
                    <a:pt x="578" y="777"/>
                    <a:pt x="578" y="777"/>
                    <a:pt x="578" y="777"/>
                  </a:cubicBezTo>
                  <a:cubicBezTo>
                    <a:pt x="646" y="833"/>
                    <a:pt x="646" y="833"/>
                    <a:pt x="646" y="833"/>
                  </a:cubicBezTo>
                  <a:cubicBezTo>
                    <a:pt x="686" y="833"/>
                    <a:pt x="686" y="833"/>
                    <a:pt x="686" y="833"/>
                  </a:cubicBezTo>
                  <a:cubicBezTo>
                    <a:pt x="742" y="877"/>
                    <a:pt x="742" y="877"/>
                    <a:pt x="742" y="877"/>
                  </a:cubicBezTo>
                  <a:cubicBezTo>
                    <a:pt x="742" y="877"/>
                    <a:pt x="776" y="895"/>
                    <a:pt x="800" y="908"/>
                  </a:cubicBezTo>
                  <a:cubicBezTo>
                    <a:pt x="800" y="908"/>
                    <a:pt x="801" y="909"/>
                    <a:pt x="802" y="909"/>
                  </a:cubicBezTo>
                  <a:cubicBezTo>
                    <a:pt x="804" y="910"/>
                    <a:pt x="805" y="911"/>
                    <a:pt x="807" y="912"/>
                  </a:cubicBezTo>
                  <a:cubicBezTo>
                    <a:pt x="809" y="913"/>
                    <a:pt x="812" y="915"/>
                    <a:pt x="814" y="916"/>
                  </a:cubicBezTo>
                  <a:cubicBezTo>
                    <a:pt x="818" y="918"/>
                    <a:pt x="821" y="920"/>
                    <a:pt x="822" y="921"/>
                  </a:cubicBezTo>
                  <a:cubicBezTo>
                    <a:pt x="824" y="923"/>
                    <a:pt x="873" y="923"/>
                    <a:pt x="912" y="922"/>
                  </a:cubicBezTo>
                  <a:cubicBezTo>
                    <a:pt x="870" y="968"/>
                    <a:pt x="870" y="968"/>
                    <a:pt x="870" y="968"/>
                  </a:cubicBezTo>
                  <a:cubicBezTo>
                    <a:pt x="870" y="1009"/>
                    <a:pt x="870" y="1009"/>
                    <a:pt x="870" y="1009"/>
                  </a:cubicBezTo>
                  <a:cubicBezTo>
                    <a:pt x="844" y="1051"/>
                    <a:pt x="844" y="1051"/>
                    <a:pt x="844" y="1051"/>
                  </a:cubicBezTo>
                  <a:cubicBezTo>
                    <a:pt x="886" y="1088"/>
                    <a:pt x="886" y="1088"/>
                    <a:pt x="886" y="1088"/>
                  </a:cubicBezTo>
                  <a:cubicBezTo>
                    <a:pt x="886" y="1124"/>
                    <a:pt x="886" y="1124"/>
                    <a:pt x="886" y="1124"/>
                  </a:cubicBezTo>
                  <a:lnTo>
                    <a:pt x="922" y="11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ยะลา">
              <a:extLst>
                <a:ext uri="{FF2B5EF4-FFF2-40B4-BE49-F238E27FC236}">
                  <a16:creationId xmlns:a16="http://schemas.microsoft.com/office/drawing/2014/main" id="{6AC99F3A-B734-4EB5-B13F-69D3E2FE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49" y="6086745"/>
              <a:ext cx="237751" cy="360285"/>
            </a:xfrm>
            <a:custGeom>
              <a:avLst/>
              <a:gdLst>
                <a:gd name="T0" fmla="*/ 417 w 584"/>
                <a:gd name="T1" fmla="*/ 250 h 883"/>
                <a:gd name="T2" fmla="*/ 391 w 584"/>
                <a:gd name="T3" fmla="*/ 365 h 883"/>
                <a:gd name="T4" fmla="*/ 448 w 584"/>
                <a:gd name="T5" fmla="*/ 474 h 883"/>
                <a:gd name="T6" fmla="*/ 490 w 584"/>
                <a:gd name="T7" fmla="*/ 631 h 883"/>
                <a:gd name="T8" fmla="*/ 381 w 584"/>
                <a:gd name="T9" fmla="*/ 659 h 883"/>
                <a:gd name="T10" fmla="*/ 269 w 584"/>
                <a:gd name="T11" fmla="*/ 711 h 883"/>
                <a:gd name="T12" fmla="*/ 261 w 584"/>
                <a:gd name="T13" fmla="*/ 743 h 883"/>
                <a:gd name="T14" fmla="*/ 241 w 584"/>
                <a:gd name="T15" fmla="*/ 815 h 883"/>
                <a:gd name="T16" fmla="*/ 229 w 584"/>
                <a:gd name="T17" fmla="*/ 843 h 883"/>
                <a:gd name="T18" fmla="*/ 197 w 584"/>
                <a:gd name="T19" fmla="*/ 855 h 883"/>
                <a:gd name="T20" fmla="*/ 165 w 584"/>
                <a:gd name="T21" fmla="*/ 883 h 883"/>
                <a:gd name="T22" fmla="*/ 101 w 584"/>
                <a:gd name="T23" fmla="*/ 763 h 883"/>
                <a:gd name="T24" fmla="*/ 33 w 584"/>
                <a:gd name="T25" fmla="*/ 727 h 883"/>
                <a:gd name="T26" fmla="*/ 61 w 584"/>
                <a:gd name="T27" fmla="*/ 687 h 883"/>
                <a:gd name="T28" fmla="*/ 121 w 584"/>
                <a:gd name="T29" fmla="*/ 623 h 883"/>
                <a:gd name="T30" fmla="*/ 133 w 584"/>
                <a:gd name="T31" fmla="*/ 547 h 883"/>
                <a:gd name="T32" fmla="*/ 145 w 584"/>
                <a:gd name="T33" fmla="*/ 483 h 883"/>
                <a:gd name="T34" fmla="*/ 101 w 584"/>
                <a:gd name="T35" fmla="*/ 423 h 883"/>
                <a:gd name="T36" fmla="*/ 129 w 584"/>
                <a:gd name="T37" fmla="*/ 387 h 883"/>
                <a:gd name="T38" fmla="*/ 141 w 584"/>
                <a:gd name="T39" fmla="*/ 323 h 883"/>
                <a:gd name="T40" fmla="*/ 89 w 584"/>
                <a:gd name="T41" fmla="*/ 315 h 883"/>
                <a:gd name="T42" fmla="*/ 17 w 584"/>
                <a:gd name="T43" fmla="*/ 299 h 883"/>
                <a:gd name="T44" fmla="*/ 15 w 584"/>
                <a:gd name="T45" fmla="*/ 266 h 883"/>
                <a:gd name="T46" fmla="*/ 5 w 584"/>
                <a:gd name="T47" fmla="*/ 198 h 883"/>
                <a:gd name="T48" fmla="*/ 109 w 584"/>
                <a:gd name="T49" fmla="*/ 172 h 883"/>
                <a:gd name="T50" fmla="*/ 141 w 584"/>
                <a:gd name="T51" fmla="*/ 104 h 883"/>
                <a:gd name="T52" fmla="*/ 255 w 584"/>
                <a:gd name="T53" fmla="*/ 73 h 883"/>
                <a:gd name="T54" fmla="*/ 323 w 584"/>
                <a:gd name="T55" fmla="*/ 73 h 883"/>
                <a:gd name="T56" fmla="*/ 422 w 584"/>
                <a:gd name="T57" fmla="*/ 78 h 883"/>
                <a:gd name="T58" fmla="*/ 511 w 584"/>
                <a:gd name="T59" fmla="*/ 62 h 883"/>
                <a:gd name="T60" fmla="*/ 558 w 584"/>
                <a:gd name="T61" fmla="*/ 109 h 883"/>
                <a:gd name="T62" fmla="*/ 584 w 584"/>
                <a:gd name="T63" fmla="*/ 125 h 883"/>
                <a:gd name="T64" fmla="*/ 433 w 584"/>
                <a:gd name="T65" fmla="*/ 1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883">
                  <a:moveTo>
                    <a:pt x="433" y="182"/>
                  </a:moveTo>
                  <a:cubicBezTo>
                    <a:pt x="417" y="250"/>
                    <a:pt x="417" y="250"/>
                    <a:pt x="417" y="250"/>
                  </a:cubicBezTo>
                  <a:cubicBezTo>
                    <a:pt x="422" y="323"/>
                    <a:pt x="422" y="323"/>
                    <a:pt x="422" y="323"/>
                  </a:cubicBezTo>
                  <a:cubicBezTo>
                    <a:pt x="391" y="365"/>
                    <a:pt x="391" y="365"/>
                    <a:pt x="391" y="365"/>
                  </a:cubicBezTo>
                  <a:cubicBezTo>
                    <a:pt x="391" y="443"/>
                    <a:pt x="391" y="443"/>
                    <a:pt x="391" y="443"/>
                  </a:cubicBezTo>
                  <a:cubicBezTo>
                    <a:pt x="448" y="474"/>
                    <a:pt x="448" y="474"/>
                    <a:pt x="448" y="474"/>
                  </a:cubicBezTo>
                  <a:cubicBezTo>
                    <a:pt x="490" y="558"/>
                    <a:pt x="490" y="558"/>
                    <a:pt x="490" y="558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69" y="655"/>
                    <a:pt x="469" y="655"/>
                    <a:pt x="469" y="655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341" y="715"/>
                    <a:pt x="341" y="715"/>
                    <a:pt x="341" y="715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269" y="735"/>
                    <a:pt x="269" y="735"/>
                    <a:pt x="269" y="735"/>
                  </a:cubicBezTo>
                  <a:cubicBezTo>
                    <a:pt x="269" y="739"/>
                    <a:pt x="261" y="743"/>
                    <a:pt x="261" y="743"/>
                  </a:cubicBezTo>
                  <a:cubicBezTo>
                    <a:pt x="261" y="815"/>
                    <a:pt x="261" y="815"/>
                    <a:pt x="261" y="815"/>
                  </a:cubicBezTo>
                  <a:cubicBezTo>
                    <a:pt x="241" y="815"/>
                    <a:pt x="241" y="815"/>
                    <a:pt x="241" y="815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29" y="843"/>
                    <a:pt x="229" y="843"/>
                    <a:pt x="229" y="843"/>
                  </a:cubicBezTo>
                  <a:cubicBezTo>
                    <a:pt x="205" y="843"/>
                    <a:pt x="205" y="843"/>
                    <a:pt x="205" y="843"/>
                  </a:cubicBezTo>
                  <a:cubicBezTo>
                    <a:pt x="197" y="855"/>
                    <a:pt x="197" y="855"/>
                    <a:pt x="197" y="855"/>
                  </a:cubicBezTo>
                  <a:cubicBezTo>
                    <a:pt x="189" y="855"/>
                    <a:pt x="189" y="855"/>
                    <a:pt x="189" y="855"/>
                  </a:cubicBezTo>
                  <a:cubicBezTo>
                    <a:pt x="165" y="883"/>
                    <a:pt x="165" y="883"/>
                    <a:pt x="165" y="883"/>
                  </a:cubicBezTo>
                  <a:cubicBezTo>
                    <a:pt x="157" y="843"/>
                    <a:pt x="157" y="843"/>
                    <a:pt x="157" y="843"/>
                  </a:cubicBezTo>
                  <a:cubicBezTo>
                    <a:pt x="101" y="763"/>
                    <a:pt x="101" y="763"/>
                    <a:pt x="101" y="763"/>
                  </a:cubicBezTo>
                  <a:cubicBezTo>
                    <a:pt x="69" y="767"/>
                    <a:pt x="69" y="767"/>
                    <a:pt x="69" y="76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703"/>
                    <a:pt x="33" y="703"/>
                    <a:pt x="33" y="703"/>
                  </a:cubicBezTo>
                  <a:cubicBezTo>
                    <a:pt x="61" y="687"/>
                    <a:pt x="61" y="687"/>
                    <a:pt x="61" y="687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21" y="623"/>
                    <a:pt x="121" y="623"/>
                    <a:pt x="121" y="623"/>
                  </a:cubicBezTo>
                  <a:cubicBezTo>
                    <a:pt x="153" y="563"/>
                    <a:pt x="153" y="563"/>
                    <a:pt x="153" y="563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483"/>
                    <a:pt x="133" y="483"/>
                    <a:pt x="133" y="483"/>
                  </a:cubicBezTo>
                  <a:cubicBezTo>
                    <a:pt x="145" y="483"/>
                    <a:pt x="145" y="483"/>
                    <a:pt x="145" y="483"/>
                  </a:cubicBezTo>
                  <a:cubicBezTo>
                    <a:pt x="149" y="447"/>
                    <a:pt x="149" y="447"/>
                    <a:pt x="149" y="447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7" y="407"/>
                    <a:pt x="97" y="407"/>
                    <a:pt x="97" y="407"/>
                  </a:cubicBezTo>
                  <a:cubicBezTo>
                    <a:pt x="129" y="387"/>
                    <a:pt x="129" y="387"/>
                    <a:pt x="129" y="387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61" y="335"/>
                    <a:pt x="61" y="335"/>
                    <a:pt x="61" y="335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64" y="83"/>
                    <a:pt x="464" y="83"/>
                    <a:pt x="464" y="83"/>
                  </a:cubicBezTo>
                  <a:cubicBezTo>
                    <a:pt x="511" y="62"/>
                    <a:pt x="511" y="62"/>
                    <a:pt x="511" y="62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84" y="125"/>
                    <a:pt x="584" y="125"/>
                    <a:pt x="584" y="125"/>
                  </a:cubicBezTo>
                  <a:cubicBezTo>
                    <a:pt x="537" y="161"/>
                    <a:pt x="537" y="161"/>
                    <a:pt x="537" y="161"/>
                  </a:cubicBezTo>
                  <a:lnTo>
                    <a:pt x="433" y="1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เกาะยาวใหญ่ (พังงา)">
              <a:extLst>
                <a:ext uri="{FF2B5EF4-FFF2-40B4-BE49-F238E27FC236}">
                  <a16:creationId xmlns:a16="http://schemas.microsoft.com/office/drawing/2014/main" id="{F6023D37-FDF2-4616-910A-67DCC217F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203" y="5563693"/>
              <a:ext cx="23776" cy="64010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44 h 160"/>
                <a:gd name="T4" fmla="*/ 40 w 60"/>
                <a:gd name="T5" fmla="*/ 80 h 160"/>
                <a:gd name="T6" fmla="*/ 40 w 60"/>
                <a:gd name="T7" fmla="*/ 100 h 160"/>
                <a:gd name="T8" fmla="*/ 28 w 60"/>
                <a:gd name="T9" fmla="*/ 116 h 160"/>
                <a:gd name="T10" fmla="*/ 36 w 60"/>
                <a:gd name="T11" fmla="*/ 152 h 160"/>
                <a:gd name="T12" fmla="*/ 48 w 60"/>
                <a:gd name="T13" fmla="*/ 160 h 160"/>
                <a:gd name="T14" fmla="*/ 60 w 60"/>
                <a:gd name="T15" fmla="*/ 148 h 160"/>
                <a:gd name="T16" fmla="*/ 60 w 60"/>
                <a:gd name="T17" fmla="*/ 56 h 160"/>
                <a:gd name="T18" fmla="*/ 48 w 60"/>
                <a:gd name="T19" fmla="*/ 36 h 160"/>
                <a:gd name="T20" fmla="*/ 0 w 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0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2" y="160"/>
                    <a:pt x="60" y="148"/>
                    <a:pt x="60" y="14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เกาะยาวน้อย (พังงา)">
              <a:extLst>
                <a:ext uri="{FF2B5EF4-FFF2-40B4-BE49-F238E27FC236}">
                  <a16:creationId xmlns:a16="http://schemas.microsoft.com/office/drawing/2014/main" id="{66EC73CF-A750-4616-9EF9-39999DD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92" y="5541747"/>
              <a:ext cx="12803" cy="18289"/>
            </a:xfrm>
            <a:custGeom>
              <a:avLst/>
              <a:gdLst>
                <a:gd name="T0" fmla="*/ 3 w 7"/>
                <a:gd name="T1" fmla="*/ 2 h 10"/>
                <a:gd name="T2" fmla="*/ 0 w 7"/>
                <a:gd name="T3" fmla="*/ 7 h 10"/>
                <a:gd name="T4" fmla="*/ 0 w 7"/>
                <a:gd name="T5" fmla="*/ 10 h 10"/>
                <a:gd name="T6" fmla="*/ 5 w 7"/>
                <a:gd name="T7" fmla="*/ 10 h 10"/>
                <a:gd name="T8" fmla="*/ 7 w 7"/>
                <a:gd name="T9" fmla="*/ 2 h 10"/>
                <a:gd name="T10" fmla="*/ 5 w 7"/>
                <a:gd name="T11" fmla="*/ 0 h 10"/>
                <a:gd name="T12" fmla="*/ 3 w 7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พังงา">
              <a:extLst>
                <a:ext uri="{FF2B5EF4-FFF2-40B4-BE49-F238E27FC236}">
                  <a16:creationId xmlns:a16="http://schemas.microsoft.com/office/drawing/2014/main" id="{1371560B-0455-4965-87A8-420CFED9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157" y="5117453"/>
              <a:ext cx="173742" cy="426123"/>
            </a:xfrm>
            <a:custGeom>
              <a:avLst/>
              <a:gdLst>
                <a:gd name="T0" fmla="*/ 424 w 424"/>
                <a:gd name="T1" fmla="*/ 641 h 1044"/>
                <a:gd name="T2" fmla="*/ 403 w 424"/>
                <a:gd name="T3" fmla="*/ 735 h 1044"/>
                <a:gd name="T4" fmla="*/ 395 w 424"/>
                <a:gd name="T5" fmla="*/ 741 h 1044"/>
                <a:gd name="T6" fmla="*/ 371 w 424"/>
                <a:gd name="T7" fmla="*/ 761 h 1044"/>
                <a:gd name="T8" fmla="*/ 387 w 424"/>
                <a:gd name="T9" fmla="*/ 792 h 1044"/>
                <a:gd name="T10" fmla="*/ 372 w 424"/>
                <a:gd name="T11" fmla="*/ 820 h 1044"/>
                <a:gd name="T12" fmla="*/ 340 w 424"/>
                <a:gd name="T13" fmla="*/ 820 h 1044"/>
                <a:gd name="T14" fmla="*/ 312 w 424"/>
                <a:gd name="T15" fmla="*/ 864 h 1044"/>
                <a:gd name="T16" fmla="*/ 304 w 424"/>
                <a:gd name="T17" fmla="*/ 866 h 1044"/>
                <a:gd name="T18" fmla="*/ 192 w 424"/>
                <a:gd name="T19" fmla="*/ 900 h 1044"/>
                <a:gd name="T20" fmla="*/ 212 w 424"/>
                <a:gd name="T21" fmla="*/ 924 h 1044"/>
                <a:gd name="T22" fmla="*/ 208 w 424"/>
                <a:gd name="T23" fmla="*/ 956 h 1044"/>
                <a:gd name="T24" fmla="*/ 224 w 424"/>
                <a:gd name="T25" fmla="*/ 988 h 1044"/>
                <a:gd name="T26" fmla="*/ 192 w 424"/>
                <a:gd name="T27" fmla="*/ 1036 h 1044"/>
                <a:gd name="T28" fmla="*/ 164 w 424"/>
                <a:gd name="T29" fmla="*/ 1028 h 1044"/>
                <a:gd name="T30" fmla="*/ 136 w 424"/>
                <a:gd name="T31" fmla="*/ 1044 h 1044"/>
                <a:gd name="T32" fmla="*/ 116 w 424"/>
                <a:gd name="T33" fmla="*/ 1000 h 1044"/>
                <a:gd name="T34" fmla="*/ 60 w 424"/>
                <a:gd name="T35" fmla="*/ 980 h 1044"/>
                <a:gd name="T36" fmla="*/ 60 w 424"/>
                <a:gd name="T37" fmla="*/ 908 h 1044"/>
                <a:gd name="T38" fmla="*/ 0 w 424"/>
                <a:gd name="T39" fmla="*/ 700 h 1044"/>
                <a:gd name="T40" fmla="*/ 36 w 424"/>
                <a:gd name="T41" fmla="*/ 728 h 1044"/>
                <a:gd name="T42" fmla="*/ 44 w 424"/>
                <a:gd name="T43" fmla="*/ 716 h 1044"/>
                <a:gd name="T44" fmla="*/ 16 w 424"/>
                <a:gd name="T45" fmla="*/ 672 h 1044"/>
                <a:gd name="T46" fmla="*/ 16 w 424"/>
                <a:gd name="T47" fmla="*/ 596 h 1044"/>
                <a:gd name="T48" fmla="*/ 56 w 424"/>
                <a:gd name="T49" fmla="*/ 423 h 1044"/>
                <a:gd name="T50" fmla="*/ 36 w 424"/>
                <a:gd name="T51" fmla="*/ 379 h 1044"/>
                <a:gd name="T52" fmla="*/ 60 w 424"/>
                <a:gd name="T53" fmla="*/ 291 h 1044"/>
                <a:gd name="T54" fmla="*/ 120 w 424"/>
                <a:gd name="T55" fmla="*/ 335 h 1044"/>
                <a:gd name="T56" fmla="*/ 148 w 424"/>
                <a:gd name="T57" fmla="*/ 335 h 1044"/>
                <a:gd name="T58" fmla="*/ 148 w 424"/>
                <a:gd name="T59" fmla="*/ 303 h 1044"/>
                <a:gd name="T60" fmla="*/ 104 w 424"/>
                <a:gd name="T61" fmla="*/ 271 h 1044"/>
                <a:gd name="T62" fmla="*/ 132 w 424"/>
                <a:gd name="T63" fmla="*/ 211 h 1044"/>
                <a:gd name="T64" fmla="*/ 100 w 424"/>
                <a:gd name="T65" fmla="*/ 159 h 1044"/>
                <a:gd name="T66" fmla="*/ 108 w 424"/>
                <a:gd name="T67" fmla="*/ 123 h 1044"/>
                <a:gd name="T68" fmla="*/ 148 w 424"/>
                <a:gd name="T69" fmla="*/ 107 h 1044"/>
                <a:gd name="T70" fmla="*/ 128 w 424"/>
                <a:gd name="T71" fmla="*/ 55 h 1044"/>
                <a:gd name="T72" fmla="*/ 152 w 424"/>
                <a:gd name="T73" fmla="*/ 3 h 1044"/>
                <a:gd name="T74" fmla="*/ 184 w 424"/>
                <a:gd name="T75" fmla="*/ 0 h 1044"/>
                <a:gd name="T76" fmla="*/ 205 w 424"/>
                <a:gd name="T77" fmla="*/ 10 h 1044"/>
                <a:gd name="T78" fmla="*/ 199 w 424"/>
                <a:gd name="T79" fmla="*/ 36 h 1044"/>
                <a:gd name="T80" fmla="*/ 203 w 424"/>
                <a:gd name="T81" fmla="*/ 36 h 1044"/>
                <a:gd name="T82" fmla="*/ 246 w 424"/>
                <a:gd name="T83" fmla="*/ 41 h 1044"/>
                <a:gd name="T84" fmla="*/ 255 w 424"/>
                <a:gd name="T85" fmla="*/ 29 h 1044"/>
                <a:gd name="T86" fmla="*/ 267 w 424"/>
                <a:gd name="T87" fmla="*/ 52 h 1044"/>
                <a:gd name="T88" fmla="*/ 262 w 424"/>
                <a:gd name="T89" fmla="*/ 99 h 1044"/>
                <a:gd name="T90" fmla="*/ 231 w 424"/>
                <a:gd name="T91" fmla="*/ 146 h 1044"/>
                <a:gd name="T92" fmla="*/ 220 w 424"/>
                <a:gd name="T93" fmla="*/ 203 h 1044"/>
                <a:gd name="T94" fmla="*/ 236 w 424"/>
                <a:gd name="T95" fmla="*/ 245 h 1044"/>
                <a:gd name="T96" fmla="*/ 215 w 424"/>
                <a:gd name="T97" fmla="*/ 266 h 1044"/>
                <a:gd name="T98" fmla="*/ 236 w 424"/>
                <a:gd name="T99" fmla="*/ 323 h 1044"/>
                <a:gd name="T100" fmla="*/ 189 w 424"/>
                <a:gd name="T101" fmla="*/ 349 h 1044"/>
                <a:gd name="T102" fmla="*/ 199 w 424"/>
                <a:gd name="T103" fmla="*/ 412 h 1044"/>
                <a:gd name="T104" fmla="*/ 272 w 424"/>
                <a:gd name="T105" fmla="*/ 438 h 1044"/>
                <a:gd name="T106" fmla="*/ 288 w 424"/>
                <a:gd name="T107" fmla="*/ 479 h 1044"/>
                <a:gd name="T108" fmla="*/ 330 w 424"/>
                <a:gd name="T109" fmla="*/ 490 h 1044"/>
                <a:gd name="T110" fmla="*/ 314 w 424"/>
                <a:gd name="T111" fmla="*/ 568 h 1044"/>
                <a:gd name="T112" fmla="*/ 272 w 424"/>
                <a:gd name="T113" fmla="*/ 610 h 1044"/>
                <a:gd name="T114" fmla="*/ 298 w 424"/>
                <a:gd name="T115" fmla="*/ 636 h 1044"/>
                <a:gd name="T116" fmla="*/ 330 w 424"/>
                <a:gd name="T117" fmla="*/ 636 h 1044"/>
                <a:gd name="T118" fmla="*/ 366 w 424"/>
                <a:gd name="T119" fmla="*/ 615 h 1044"/>
                <a:gd name="T120" fmla="*/ 398 w 424"/>
                <a:gd name="T121" fmla="*/ 615 h 1044"/>
                <a:gd name="T122" fmla="*/ 424 w 424"/>
                <a:gd name="T123" fmla="*/ 64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1044">
                  <a:moveTo>
                    <a:pt x="424" y="641"/>
                  </a:moveTo>
                  <a:cubicBezTo>
                    <a:pt x="403" y="735"/>
                    <a:pt x="403" y="735"/>
                    <a:pt x="403" y="735"/>
                  </a:cubicBezTo>
                  <a:cubicBezTo>
                    <a:pt x="395" y="741"/>
                    <a:pt x="395" y="741"/>
                    <a:pt x="395" y="741"/>
                  </a:cubicBezTo>
                  <a:cubicBezTo>
                    <a:pt x="371" y="761"/>
                    <a:pt x="371" y="761"/>
                    <a:pt x="371" y="761"/>
                  </a:cubicBezTo>
                  <a:cubicBezTo>
                    <a:pt x="387" y="792"/>
                    <a:pt x="387" y="792"/>
                    <a:pt x="387" y="792"/>
                  </a:cubicBezTo>
                  <a:cubicBezTo>
                    <a:pt x="372" y="820"/>
                    <a:pt x="372" y="820"/>
                    <a:pt x="372" y="820"/>
                  </a:cubicBezTo>
                  <a:cubicBezTo>
                    <a:pt x="340" y="820"/>
                    <a:pt x="340" y="820"/>
                    <a:pt x="340" y="820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192" y="900"/>
                    <a:pt x="192" y="900"/>
                    <a:pt x="192" y="900"/>
                  </a:cubicBezTo>
                  <a:cubicBezTo>
                    <a:pt x="212" y="924"/>
                    <a:pt x="212" y="924"/>
                    <a:pt x="212" y="924"/>
                  </a:cubicBezTo>
                  <a:cubicBezTo>
                    <a:pt x="208" y="956"/>
                    <a:pt x="208" y="956"/>
                    <a:pt x="208" y="956"/>
                  </a:cubicBezTo>
                  <a:cubicBezTo>
                    <a:pt x="224" y="988"/>
                    <a:pt x="224" y="988"/>
                    <a:pt x="224" y="988"/>
                  </a:cubicBezTo>
                  <a:cubicBezTo>
                    <a:pt x="192" y="1036"/>
                    <a:pt x="192" y="1036"/>
                    <a:pt x="192" y="1036"/>
                  </a:cubicBezTo>
                  <a:cubicBezTo>
                    <a:pt x="164" y="1028"/>
                    <a:pt x="164" y="1028"/>
                    <a:pt x="164" y="1028"/>
                  </a:cubicBezTo>
                  <a:cubicBezTo>
                    <a:pt x="136" y="1044"/>
                    <a:pt x="136" y="1044"/>
                    <a:pt x="136" y="1044"/>
                  </a:cubicBezTo>
                  <a:cubicBezTo>
                    <a:pt x="116" y="1000"/>
                    <a:pt x="116" y="1000"/>
                    <a:pt x="116" y="1000"/>
                  </a:cubicBezTo>
                  <a:cubicBezTo>
                    <a:pt x="60" y="980"/>
                    <a:pt x="60" y="980"/>
                    <a:pt x="60" y="980"/>
                  </a:cubicBezTo>
                  <a:cubicBezTo>
                    <a:pt x="60" y="908"/>
                    <a:pt x="60" y="908"/>
                    <a:pt x="60" y="908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44" y="716"/>
                    <a:pt x="44" y="716"/>
                    <a:pt x="44" y="716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6" y="596"/>
                    <a:pt x="16" y="596"/>
                    <a:pt x="16" y="596"/>
                  </a:cubicBezTo>
                  <a:cubicBezTo>
                    <a:pt x="56" y="423"/>
                    <a:pt x="56" y="423"/>
                    <a:pt x="56" y="423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120" y="335"/>
                    <a:pt x="120" y="335"/>
                    <a:pt x="120" y="335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1"/>
                    <a:pt x="136" y="219"/>
                    <a:pt x="132" y="211"/>
                  </a:cubicBezTo>
                  <a:cubicBezTo>
                    <a:pt x="128" y="203"/>
                    <a:pt x="100" y="159"/>
                    <a:pt x="100" y="159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20" y="203"/>
                    <a:pt x="220" y="203"/>
                    <a:pt x="220" y="203"/>
                  </a:cubicBezTo>
                  <a:cubicBezTo>
                    <a:pt x="236" y="245"/>
                    <a:pt x="236" y="245"/>
                    <a:pt x="236" y="245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36" y="323"/>
                    <a:pt x="236" y="323"/>
                    <a:pt x="236" y="323"/>
                  </a:cubicBezTo>
                  <a:cubicBezTo>
                    <a:pt x="189" y="349"/>
                    <a:pt x="189" y="349"/>
                    <a:pt x="189" y="349"/>
                  </a:cubicBezTo>
                  <a:cubicBezTo>
                    <a:pt x="199" y="412"/>
                    <a:pt x="199" y="412"/>
                    <a:pt x="199" y="412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14" y="568"/>
                    <a:pt x="314" y="568"/>
                    <a:pt x="314" y="568"/>
                  </a:cubicBezTo>
                  <a:cubicBezTo>
                    <a:pt x="272" y="610"/>
                    <a:pt x="272" y="610"/>
                    <a:pt x="272" y="610"/>
                  </a:cubicBezTo>
                  <a:cubicBezTo>
                    <a:pt x="298" y="636"/>
                    <a:pt x="298" y="636"/>
                    <a:pt x="298" y="636"/>
                  </a:cubicBezTo>
                  <a:cubicBezTo>
                    <a:pt x="330" y="636"/>
                    <a:pt x="330" y="636"/>
                    <a:pt x="330" y="636"/>
                  </a:cubicBezTo>
                  <a:cubicBezTo>
                    <a:pt x="366" y="615"/>
                    <a:pt x="366" y="615"/>
                    <a:pt x="366" y="615"/>
                  </a:cubicBezTo>
                  <a:cubicBezTo>
                    <a:pt x="398" y="615"/>
                    <a:pt x="398" y="615"/>
                    <a:pt x="398" y="615"/>
                  </a:cubicBezTo>
                  <a:lnTo>
                    <a:pt x="424" y="6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ปัตตานี">
              <a:extLst>
                <a:ext uri="{FF2B5EF4-FFF2-40B4-BE49-F238E27FC236}">
                  <a16:creationId xmlns:a16="http://schemas.microsoft.com/office/drawing/2014/main" id="{51A0D233-877B-4A9B-87B2-946BEF2B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368" y="5991645"/>
              <a:ext cx="252382" cy="138993"/>
            </a:xfrm>
            <a:custGeom>
              <a:avLst/>
              <a:gdLst>
                <a:gd name="T0" fmla="*/ 616 w 616"/>
                <a:gd name="T1" fmla="*/ 319 h 342"/>
                <a:gd name="T2" fmla="*/ 579 w 616"/>
                <a:gd name="T3" fmla="*/ 321 h 342"/>
                <a:gd name="T4" fmla="*/ 537 w 616"/>
                <a:gd name="T5" fmla="*/ 269 h 342"/>
                <a:gd name="T6" fmla="*/ 496 w 616"/>
                <a:gd name="T7" fmla="*/ 274 h 342"/>
                <a:gd name="T8" fmla="*/ 506 w 616"/>
                <a:gd name="T9" fmla="*/ 332 h 342"/>
                <a:gd name="T10" fmla="*/ 492 w 616"/>
                <a:gd name="T11" fmla="*/ 337 h 342"/>
                <a:gd name="T12" fmla="*/ 475 w 616"/>
                <a:gd name="T13" fmla="*/ 342 h 342"/>
                <a:gd name="T14" fmla="*/ 444 w 616"/>
                <a:gd name="T15" fmla="*/ 332 h 342"/>
                <a:gd name="T16" fmla="*/ 428 w 616"/>
                <a:gd name="T17" fmla="*/ 295 h 342"/>
                <a:gd name="T18" fmla="*/ 381 w 616"/>
                <a:gd name="T19" fmla="*/ 316 h 342"/>
                <a:gd name="T20" fmla="*/ 339 w 616"/>
                <a:gd name="T21" fmla="*/ 311 h 342"/>
                <a:gd name="T22" fmla="*/ 277 w 616"/>
                <a:gd name="T23" fmla="*/ 342 h 342"/>
                <a:gd name="T24" fmla="*/ 240 w 616"/>
                <a:gd name="T25" fmla="*/ 306 h 342"/>
                <a:gd name="T26" fmla="*/ 240 w 616"/>
                <a:gd name="T27" fmla="*/ 233 h 342"/>
                <a:gd name="T28" fmla="*/ 172 w 616"/>
                <a:gd name="T29" fmla="*/ 306 h 342"/>
                <a:gd name="T30" fmla="*/ 77 w 616"/>
                <a:gd name="T31" fmla="*/ 289 h 342"/>
                <a:gd name="T32" fmla="*/ 78 w 616"/>
                <a:gd name="T33" fmla="*/ 285 h 342"/>
                <a:gd name="T34" fmla="*/ 42 w 616"/>
                <a:gd name="T35" fmla="*/ 243 h 342"/>
                <a:gd name="T36" fmla="*/ 42 w 616"/>
                <a:gd name="T37" fmla="*/ 207 h 342"/>
                <a:gd name="T38" fmla="*/ 0 w 616"/>
                <a:gd name="T39" fmla="*/ 170 h 342"/>
                <a:gd name="T40" fmla="*/ 26 w 616"/>
                <a:gd name="T41" fmla="*/ 128 h 342"/>
                <a:gd name="T42" fmla="*/ 26 w 616"/>
                <a:gd name="T43" fmla="*/ 87 h 342"/>
                <a:gd name="T44" fmla="*/ 68 w 616"/>
                <a:gd name="T45" fmla="*/ 41 h 342"/>
                <a:gd name="T46" fmla="*/ 114 w 616"/>
                <a:gd name="T47" fmla="*/ 40 h 342"/>
                <a:gd name="T48" fmla="*/ 170 w 616"/>
                <a:gd name="T49" fmla="*/ 0 h 342"/>
                <a:gd name="T50" fmla="*/ 206 w 616"/>
                <a:gd name="T51" fmla="*/ 0 h 342"/>
                <a:gd name="T52" fmla="*/ 254 w 616"/>
                <a:gd name="T53" fmla="*/ 24 h 342"/>
                <a:gd name="T54" fmla="*/ 270 w 616"/>
                <a:gd name="T55" fmla="*/ 0 h 342"/>
                <a:gd name="T56" fmla="*/ 310 w 616"/>
                <a:gd name="T57" fmla="*/ 0 h 342"/>
                <a:gd name="T58" fmla="*/ 326 w 616"/>
                <a:gd name="T59" fmla="*/ 12 h 342"/>
                <a:gd name="T60" fmla="*/ 398 w 616"/>
                <a:gd name="T61" fmla="*/ 20 h 342"/>
                <a:gd name="T62" fmla="*/ 450 w 616"/>
                <a:gd name="T63" fmla="*/ 40 h 342"/>
                <a:gd name="T64" fmla="*/ 514 w 616"/>
                <a:gd name="T65" fmla="*/ 156 h 342"/>
                <a:gd name="T66" fmla="*/ 533 w 616"/>
                <a:gd name="T67" fmla="*/ 187 h 342"/>
                <a:gd name="T68" fmla="*/ 590 w 616"/>
                <a:gd name="T69" fmla="*/ 276 h 342"/>
                <a:gd name="T70" fmla="*/ 616 w 616"/>
                <a:gd name="T7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6" h="342">
                  <a:moveTo>
                    <a:pt x="616" y="319"/>
                  </a:moveTo>
                  <a:cubicBezTo>
                    <a:pt x="598" y="320"/>
                    <a:pt x="582" y="321"/>
                    <a:pt x="579" y="321"/>
                  </a:cubicBezTo>
                  <a:cubicBezTo>
                    <a:pt x="574" y="321"/>
                    <a:pt x="537" y="269"/>
                    <a:pt x="537" y="269"/>
                  </a:cubicBezTo>
                  <a:cubicBezTo>
                    <a:pt x="496" y="274"/>
                    <a:pt x="496" y="274"/>
                    <a:pt x="496" y="274"/>
                  </a:cubicBezTo>
                  <a:cubicBezTo>
                    <a:pt x="506" y="332"/>
                    <a:pt x="506" y="332"/>
                    <a:pt x="506" y="332"/>
                  </a:cubicBezTo>
                  <a:cubicBezTo>
                    <a:pt x="492" y="337"/>
                    <a:pt x="492" y="337"/>
                    <a:pt x="492" y="337"/>
                  </a:cubicBezTo>
                  <a:cubicBezTo>
                    <a:pt x="475" y="342"/>
                    <a:pt x="475" y="342"/>
                    <a:pt x="475" y="342"/>
                  </a:cubicBezTo>
                  <a:cubicBezTo>
                    <a:pt x="444" y="332"/>
                    <a:pt x="444" y="332"/>
                    <a:pt x="444" y="332"/>
                  </a:cubicBezTo>
                  <a:cubicBezTo>
                    <a:pt x="428" y="295"/>
                    <a:pt x="428" y="295"/>
                    <a:pt x="428" y="29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40" y="306"/>
                    <a:pt x="240" y="306"/>
                    <a:pt x="240" y="306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172" y="306"/>
                    <a:pt x="172" y="306"/>
                    <a:pt x="172" y="306"/>
                  </a:cubicBezTo>
                  <a:cubicBezTo>
                    <a:pt x="77" y="289"/>
                    <a:pt x="77" y="289"/>
                    <a:pt x="77" y="289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93" y="40"/>
                    <a:pt x="114" y="40"/>
                    <a:pt x="114" y="4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98" y="20"/>
                    <a:pt x="398" y="20"/>
                    <a:pt x="398" y="2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514" y="156"/>
                    <a:pt x="514" y="156"/>
                    <a:pt x="514" y="156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90" y="276"/>
                    <a:pt x="590" y="276"/>
                    <a:pt x="590" y="276"/>
                  </a:cubicBezTo>
                  <a:lnTo>
                    <a:pt x="616" y="3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นราธิวาส">
              <a:extLst>
                <a:ext uri="{FF2B5EF4-FFF2-40B4-BE49-F238E27FC236}">
                  <a16:creationId xmlns:a16="http://schemas.microsoft.com/office/drawing/2014/main" id="{871D0785-0E6F-4B60-8441-581F962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60" y="6101376"/>
              <a:ext cx="245066" cy="301761"/>
            </a:xfrm>
            <a:custGeom>
              <a:avLst/>
              <a:gdLst>
                <a:gd name="T0" fmla="*/ 586 w 598"/>
                <a:gd name="T1" fmla="*/ 327 h 739"/>
                <a:gd name="T2" fmla="*/ 590 w 598"/>
                <a:gd name="T3" fmla="*/ 367 h 739"/>
                <a:gd name="T4" fmla="*/ 582 w 598"/>
                <a:gd name="T5" fmla="*/ 419 h 739"/>
                <a:gd name="T6" fmla="*/ 550 w 598"/>
                <a:gd name="T7" fmla="*/ 455 h 739"/>
                <a:gd name="T8" fmla="*/ 482 w 598"/>
                <a:gd name="T9" fmla="*/ 503 h 739"/>
                <a:gd name="T10" fmla="*/ 454 w 598"/>
                <a:gd name="T11" fmla="*/ 579 h 739"/>
                <a:gd name="T12" fmla="*/ 474 w 598"/>
                <a:gd name="T13" fmla="*/ 611 h 739"/>
                <a:gd name="T14" fmla="*/ 450 w 598"/>
                <a:gd name="T15" fmla="*/ 647 h 739"/>
                <a:gd name="T16" fmla="*/ 418 w 598"/>
                <a:gd name="T17" fmla="*/ 647 h 739"/>
                <a:gd name="T18" fmla="*/ 410 w 598"/>
                <a:gd name="T19" fmla="*/ 691 h 739"/>
                <a:gd name="T20" fmla="*/ 374 w 598"/>
                <a:gd name="T21" fmla="*/ 691 h 739"/>
                <a:gd name="T22" fmla="*/ 370 w 598"/>
                <a:gd name="T23" fmla="*/ 739 h 739"/>
                <a:gd name="T24" fmla="*/ 310 w 598"/>
                <a:gd name="T25" fmla="*/ 683 h 739"/>
                <a:gd name="T26" fmla="*/ 282 w 598"/>
                <a:gd name="T27" fmla="*/ 687 h 739"/>
                <a:gd name="T28" fmla="*/ 270 w 598"/>
                <a:gd name="T29" fmla="*/ 699 h 739"/>
                <a:gd name="T30" fmla="*/ 266 w 598"/>
                <a:gd name="T31" fmla="*/ 719 h 739"/>
                <a:gd name="T32" fmla="*/ 250 w 598"/>
                <a:gd name="T33" fmla="*/ 719 h 739"/>
                <a:gd name="T34" fmla="*/ 250 w 598"/>
                <a:gd name="T35" fmla="*/ 695 h 739"/>
                <a:gd name="T36" fmla="*/ 226 w 598"/>
                <a:gd name="T37" fmla="*/ 663 h 739"/>
                <a:gd name="T38" fmla="*/ 222 w 598"/>
                <a:gd name="T39" fmla="*/ 615 h 739"/>
                <a:gd name="T40" fmla="*/ 190 w 598"/>
                <a:gd name="T41" fmla="*/ 611 h 739"/>
                <a:gd name="T42" fmla="*/ 190 w 598"/>
                <a:gd name="T43" fmla="*/ 583 h 739"/>
                <a:gd name="T44" fmla="*/ 176 w 598"/>
                <a:gd name="T45" fmla="*/ 574 h 739"/>
                <a:gd name="T46" fmla="*/ 158 w 598"/>
                <a:gd name="T47" fmla="*/ 563 h 739"/>
                <a:gd name="T48" fmla="*/ 106 w 598"/>
                <a:gd name="T49" fmla="*/ 587 h 739"/>
                <a:gd name="T50" fmla="*/ 99 w 598"/>
                <a:gd name="T51" fmla="*/ 595 h 739"/>
                <a:gd name="T52" fmla="*/ 99 w 598"/>
                <a:gd name="T53" fmla="*/ 522 h 739"/>
                <a:gd name="T54" fmla="*/ 57 w 598"/>
                <a:gd name="T55" fmla="*/ 438 h 739"/>
                <a:gd name="T56" fmla="*/ 0 w 598"/>
                <a:gd name="T57" fmla="*/ 407 h 739"/>
                <a:gd name="T58" fmla="*/ 0 w 598"/>
                <a:gd name="T59" fmla="*/ 329 h 739"/>
                <a:gd name="T60" fmla="*/ 31 w 598"/>
                <a:gd name="T61" fmla="*/ 287 h 739"/>
                <a:gd name="T62" fmla="*/ 26 w 598"/>
                <a:gd name="T63" fmla="*/ 214 h 739"/>
                <a:gd name="T64" fmla="*/ 42 w 598"/>
                <a:gd name="T65" fmla="*/ 146 h 739"/>
                <a:gd name="T66" fmla="*/ 146 w 598"/>
                <a:gd name="T67" fmla="*/ 125 h 739"/>
                <a:gd name="T68" fmla="*/ 193 w 598"/>
                <a:gd name="T69" fmla="*/ 89 h 739"/>
                <a:gd name="T70" fmla="*/ 184 w 598"/>
                <a:gd name="T71" fmla="*/ 68 h 739"/>
                <a:gd name="T72" fmla="*/ 198 w 598"/>
                <a:gd name="T73" fmla="*/ 63 h 739"/>
                <a:gd name="T74" fmla="*/ 188 w 598"/>
                <a:gd name="T75" fmla="*/ 5 h 739"/>
                <a:gd name="T76" fmla="*/ 229 w 598"/>
                <a:gd name="T77" fmla="*/ 0 h 739"/>
                <a:gd name="T78" fmla="*/ 271 w 598"/>
                <a:gd name="T79" fmla="*/ 52 h 739"/>
                <a:gd name="T80" fmla="*/ 308 w 598"/>
                <a:gd name="T81" fmla="*/ 50 h 739"/>
                <a:gd name="T82" fmla="*/ 330 w 598"/>
                <a:gd name="T83" fmla="*/ 87 h 739"/>
                <a:gd name="T84" fmla="*/ 374 w 598"/>
                <a:gd name="T85" fmla="*/ 123 h 739"/>
                <a:gd name="T86" fmla="*/ 400 w 598"/>
                <a:gd name="T87" fmla="*/ 136 h 739"/>
                <a:gd name="T88" fmla="*/ 422 w 598"/>
                <a:gd name="T89" fmla="*/ 147 h 739"/>
                <a:gd name="T90" fmla="*/ 454 w 598"/>
                <a:gd name="T91" fmla="*/ 191 h 739"/>
                <a:gd name="T92" fmla="*/ 510 w 598"/>
                <a:gd name="T93" fmla="*/ 243 h 739"/>
                <a:gd name="T94" fmla="*/ 530 w 598"/>
                <a:gd name="T95" fmla="*/ 243 h 739"/>
                <a:gd name="T96" fmla="*/ 554 w 598"/>
                <a:gd name="T97" fmla="*/ 267 h 739"/>
                <a:gd name="T98" fmla="*/ 598 w 598"/>
                <a:gd name="T99" fmla="*/ 299 h 739"/>
                <a:gd name="T100" fmla="*/ 586 w 598"/>
                <a:gd name="T101" fmla="*/ 32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9">
                  <a:moveTo>
                    <a:pt x="586" y="327"/>
                  </a:moveTo>
                  <a:cubicBezTo>
                    <a:pt x="590" y="367"/>
                    <a:pt x="590" y="367"/>
                    <a:pt x="590" y="367"/>
                  </a:cubicBezTo>
                  <a:cubicBezTo>
                    <a:pt x="582" y="419"/>
                    <a:pt x="582" y="419"/>
                    <a:pt x="582" y="419"/>
                  </a:cubicBezTo>
                  <a:cubicBezTo>
                    <a:pt x="582" y="419"/>
                    <a:pt x="558" y="455"/>
                    <a:pt x="550" y="455"/>
                  </a:cubicBezTo>
                  <a:cubicBezTo>
                    <a:pt x="542" y="455"/>
                    <a:pt x="486" y="495"/>
                    <a:pt x="482" y="503"/>
                  </a:cubicBezTo>
                  <a:cubicBezTo>
                    <a:pt x="478" y="511"/>
                    <a:pt x="454" y="579"/>
                    <a:pt x="454" y="579"/>
                  </a:cubicBezTo>
                  <a:cubicBezTo>
                    <a:pt x="474" y="611"/>
                    <a:pt x="474" y="611"/>
                    <a:pt x="474" y="611"/>
                  </a:cubicBezTo>
                  <a:cubicBezTo>
                    <a:pt x="474" y="611"/>
                    <a:pt x="462" y="647"/>
                    <a:pt x="450" y="647"/>
                  </a:cubicBezTo>
                  <a:cubicBezTo>
                    <a:pt x="438" y="647"/>
                    <a:pt x="418" y="643"/>
                    <a:pt x="418" y="647"/>
                  </a:cubicBezTo>
                  <a:cubicBezTo>
                    <a:pt x="418" y="651"/>
                    <a:pt x="414" y="691"/>
                    <a:pt x="410" y="691"/>
                  </a:cubicBezTo>
                  <a:cubicBezTo>
                    <a:pt x="406" y="691"/>
                    <a:pt x="370" y="687"/>
                    <a:pt x="374" y="691"/>
                  </a:cubicBezTo>
                  <a:cubicBezTo>
                    <a:pt x="378" y="695"/>
                    <a:pt x="370" y="739"/>
                    <a:pt x="370" y="739"/>
                  </a:cubicBezTo>
                  <a:cubicBezTo>
                    <a:pt x="310" y="683"/>
                    <a:pt x="310" y="683"/>
                    <a:pt x="310" y="683"/>
                  </a:cubicBezTo>
                  <a:cubicBezTo>
                    <a:pt x="282" y="687"/>
                    <a:pt x="282" y="687"/>
                    <a:pt x="282" y="687"/>
                  </a:cubicBezTo>
                  <a:cubicBezTo>
                    <a:pt x="270" y="699"/>
                    <a:pt x="270" y="699"/>
                    <a:pt x="270" y="699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6" y="719"/>
                    <a:pt x="250" y="723"/>
                    <a:pt x="250" y="719"/>
                  </a:cubicBezTo>
                  <a:cubicBezTo>
                    <a:pt x="250" y="715"/>
                    <a:pt x="254" y="695"/>
                    <a:pt x="250" y="695"/>
                  </a:cubicBezTo>
                  <a:cubicBezTo>
                    <a:pt x="246" y="695"/>
                    <a:pt x="226" y="663"/>
                    <a:pt x="226" y="663"/>
                  </a:cubicBezTo>
                  <a:cubicBezTo>
                    <a:pt x="222" y="615"/>
                    <a:pt x="222" y="615"/>
                    <a:pt x="222" y="615"/>
                  </a:cubicBezTo>
                  <a:cubicBezTo>
                    <a:pt x="190" y="611"/>
                    <a:pt x="190" y="611"/>
                    <a:pt x="190" y="611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58" y="563"/>
                    <a:pt x="158" y="563"/>
                    <a:pt x="158" y="563"/>
                  </a:cubicBezTo>
                  <a:cubicBezTo>
                    <a:pt x="106" y="587"/>
                    <a:pt x="106" y="587"/>
                    <a:pt x="106" y="587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9" y="522"/>
                    <a:pt x="99" y="522"/>
                    <a:pt x="99" y="522"/>
                  </a:cubicBezTo>
                  <a:cubicBezTo>
                    <a:pt x="57" y="438"/>
                    <a:pt x="57" y="438"/>
                    <a:pt x="57" y="43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66" y="52"/>
                    <a:pt x="271" y="52"/>
                  </a:cubicBezTo>
                  <a:cubicBezTo>
                    <a:pt x="274" y="52"/>
                    <a:pt x="290" y="51"/>
                    <a:pt x="308" y="50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22" y="147"/>
                    <a:pt x="422" y="147"/>
                    <a:pt x="422" y="147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54" y="267"/>
                    <a:pt x="554" y="267"/>
                    <a:pt x="554" y="267"/>
                  </a:cubicBezTo>
                  <a:cubicBezTo>
                    <a:pt x="598" y="299"/>
                    <a:pt x="598" y="299"/>
                    <a:pt x="598" y="299"/>
                  </a:cubicBezTo>
                  <a:lnTo>
                    <a:pt x="586" y="3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นครศรีธรรมราช">
              <a:extLst>
                <a:ext uri="{FF2B5EF4-FFF2-40B4-BE49-F238E27FC236}">
                  <a16:creationId xmlns:a16="http://schemas.microsoft.com/office/drawing/2014/main" id="{AEB0B0BA-6118-4911-ADC3-B73F598B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5132084"/>
              <a:ext cx="389546" cy="532197"/>
            </a:xfrm>
            <a:custGeom>
              <a:avLst/>
              <a:gdLst>
                <a:gd name="T0" fmla="*/ 892 w 952"/>
                <a:gd name="T1" fmla="*/ 1242 h 1305"/>
                <a:gd name="T2" fmla="*/ 751 w 952"/>
                <a:gd name="T3" fmla="*/ 1284 h 1305"/>
                <a:gd name="T4" fmla="*/ 615 w 952"/>
                <a:gd name="T5" fmla="*/ 1274 h 1305"/>
                <a:gd name="T6" fmla="*/ 506 w 952"/>
                <a:gd name="T7" fmla="*/ 1258 h 1305"/>
                <a:gd name="T8" fmla="*/ 439 w 952"/>
                <a:gd name="T9" fmla="*/ 1299 h 1305"/>
                <a:gd name="T10" fmla="*/ 433 w 952"/>
                <a:gd name="T11" fmla="*/ 1211 h 1305"/>
                <a:gd name="T12" fmla="*/ 422 w 952"/>
                <a:gd name="T13" fmla="*/ 1159 h 1305"/>
                <a:gd name="T14" fmla="*/ 344 w 952"/>
                <a:gd name="T15" fmla="*/ 1159 h 1305"/>
                <a:gd name="T16" fmla="*/ 255 w 952"/>
                <a:gd name="T17" fmla="*/ 1274 h 1305"/>
                <a:gd name="T18" fmla="*/ 146 w 952"/>
                <a:gd name="T19" fmla="*/ 1232 h 1305"/>
                <a:gd name="T20" fmla="*/ 130 w 952"/>
                <a:gd name="T21" fmla="*/ 1216 h 1305"/>
                <a:gd name="T22" fmla="*/ 130 w 952"/>
                <a:gd name="T23" fmla="*/ 1049 h 1305"/>
                <a:gd name="T24" fmla="*/ 42 w 952"/>
                <a:gd name="T25" fmla="*/ 1008 h 1305"/>
                <a:gd name="T26" fmla="*/ 57 w 952"/>
                <a:gd name="T27" fmla="*/ 961 h 1305"/>
                <a:gd name="T28" fmla="*/ 42 w 952"/>
                <a:gd name="T29" fmla="*/ 882 h 1305"/>
                <a:gd name="T30" fmla="*/ 0 w 952"/>
                <a:gd name="T31" fmla="*/ 820 h 1305"/>
                <a:gd name="T32" fmla="*/ 130 w 952"/>
                <a:gd name="T33" fmla="*/ 716 h 1305"/>
                <a:gd name="T34" fmla="*/ 193 w 952"/>
                <a:gd name="T35" fmla="*/ 648 h 1305"/>
                <a:gd name="T36" fmla="*/ 250 w 952"/>
                <a:gd name="T37" fmla="*/ 528 h 1305"/>
                <a:gd name="T38" fmla="*/ 281 w 952"/>
                <a:gd name="T39" fmla="*/ 387 h 1305"/>
                <a:gd name="T40" fmla="*/ 386 w 952"/>
                <a:gd name="T41" fmla="*/ 340 h 1305"/>
                <a:gd name="T42" fmla="*/ 433 w 952"/>
                <a:gd name="T43" fmla="*/ 241 h 1305"/>
                <a:gd name="T44" fmla="*/ 469 w 952"/>
                <a:gd name="T45" fmla="*/ 184 h 1305"/>
                <a:gd name="T46" fmla="*/ 417 w 952"/>
                <a:gd name="T47" fmla="*/ 137 h 1305"/>
                <a:gd name="T48" fmla="*/ 448 w 952"/>
                <a:gd name="T49" fmla="*/ 53 h 1305"/>
                <a:gd name="T50" fmla="*/ 469 w 952"/>
                <a:gd name="T51" fmla="*/ 0 h 1305"/>
                <a:gd name="T52" fmla="*/ 512 w 952"/>
                <a:gd name="T53" fmla="*/ 4 h 1305"/>
                <a:gd name="T54" fmla="*/ 552 w 952"/>
                <a:gd name="T55" fmla="*/ 140 h 1305"/>
                <a:gd name="T56" fmla="*/ 584 w 952"/>
                <a:gd name="T57" fmla="*/ 368 h 1305"/>
                <a:gd name="T58" fmla="*/ 612 w 952"/>
                <a:gd name="T59" fmla="*/ 513 h 1305"/>
                <a:gd name="T60" fmla="*/ 680 w 952"/>
                <a:gd name="T61" fmla="*/ 661 h 1305"/>
                <a:gd name="T62" fmla="*/ 780 w 952"/>
                <a:gd name="T63" fmla="*/ 801 h 1305"/>
                <a:gd name="T64" fmla="*/ 824 w 952"/>
                <a:gd name="T65" fmla="*/ 729 h 1305"/>
                <a:gd name="T66" fmla="*/ 901 w 952"/>
                <a:gd name="T67" fmla="*/ 921 h 1305"/>
                <a:gd name="T68" fmla="*/ 947 w 952"/>
                <a:gd name="T69" fmla="*/ 119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05">
                  <a:moveTo>
                    <a:pt x="952" y="1224"/>
                  </a:moveTo>
                  <a:cubicBezTo>
                    <a:pt x="892" y="1242"/>
                    <a:pt x="892" y="1242"/>
                    <a:pt x="892" y="1242"/>
                  </a:cubicBezTo>
                  <a:cubicBezTo>
                    <a:pt x="829" y="1284"/>
                    <a:pt x="829" y="1284"/>
                    <a:pt x="829" y="1284"/>
                  </a:cubicBezTo>
                  <a:cubicBezTo>
                    <a:pt x="751" y="1284"/>
                    <a:pt x="751" y="1284"/>
                    <a:pt x="751" y="1284"/>
                  </a:cubicBezTo>
                  <a:cubicBezTo>
                    <a:pt x="720" y="1305"/>
                    <a:pt x="720" y="1305"/>
                    <a:pt x="720" y="1305"/>
                  </a:cubicBezTo>
                  <a:cubicBezTo>
                    <a:pt x="615" y="1274"/>
                    <a:pt x="615" y="1274"/>
                    <a:pt x="615" y="1274"/>
                  </a:cubicBezTo>
                  <a:cubicBezTo>
                    <a:pt x="579" y="1274"/>
                    <a:pt x="579" y="1274"/>
                    <a:pt x="579" y="1274"/>
                  </a:cubicBezTo>
                  <a:cubicBezTo>
                    <a:pt x="506" y="1258"/>
                    <a:pt x="506" y="1258"/>
                    <a:pt x="506" y="1258"/>
                  </a:cubicBezTo>
                  <a:cubicBezTo>
                    <a:pt x="469" y="1294"/>
                    <a:pt x="469" y="1294"/>
                    <a:pt x="469" y="1294"/>
                  </a:cubicBezTo>
                  <a:cubicBezTo>
                    <a:pt x="439" y="1299"/>
                    <a:pt x="439" y="1299"/>
                    <a:pt x="439" y="1299"/>
                  </a:cubicBezTo>
                  <a:cubicBezTo>
                    <a:pt x="433" y="1284"/>
                    <a:pt x="433" y="1284"/>
                    <a:pt x="433" y="1284"/>
                  </a:cubicBezTo>
                  <a:cubicBezTo>
                    <a:pt x="433" y="1211"/>
                    <a:pt x="433" y="1211"/>
                    <a:pt x="433" y="1211"/>
                  </a:cubicBezTo>
                  <a:cubicBezTo>
                    <a:pt x="448" y="1185"/>
                    <a:pt x="448" y="1185"/>
                    <a:pt x="448" y="1185"/>
                  </a:cubicBezTo>
                  <a:cubicBezTo>
                    <a:pt x="422" y="1159"/>
                    <a:pt x="422" y="1159"/>
                    <a:pt x="422" y="1159"/>
                  </a:cubicBezTo>
                  <a:cubicBezTo>
                    <a:pt x="386" y="1164"/>
                    <a:pt x="386" y="1164"/>
                    <a:pt x="386" y="1164"/>
                  </a:cubicBezTo>
                  <a:cubicBezTo>
                    <a:pt x="344" y="1159"/>
                    <a:pt x="344" y="1159"/>
                    <a:pt x="344" y="1159"/>
                  </a:cubicBezTo>
                  <a:cubicBezTo>
                    <a:pt x="344" y="1159"/>
                    <a:pt x="276" y="1221"/>
                    <a:pt x="271" y="1232"/>
                  </a:cubicBezTo>
                  <a:cubicBezTo>
                    <a:pt x="266" y="1242"/>
                    <a:pt x="255" y="1274"/>
                    <a:pt x="255" y="1274"/>
                  </a:cubicBezTo>
                  <a:cubicBezTo>
                    <a:pt x="156" y="1274"/>
                    <a:pt x="156" y="1274"/>
                    <a:pt x="156" y="1274"/>
                  </a:cubicBezTo>
                  <a:cubicBezTo>
                    <a:pt x="146" y="1232"/>
                    <a:pt x="146" y="1232"/>
                    <a:pt x="146" y="1232"/>
                  </a:cubicBezTo>
                  <a:cubicBezTo>
                    <a:pt x="124" y="1219"/>
                    <a:pt x="124" y="1219"/>
                    <a:pt x="124" y="1219"/>
                  </a:cubicBezTo>
                  <a:cubicBezTo>
                    <a:pt x="130" y="1216"/>
                    <a:pt x="130" y="1216"/>
                    <a:pt x="130" y="1216"/>
                  </a:cubicBezTo>
                  <a:cubicBezTo>
                    <a:pt x="156" y="1159"/>
                    <a:pt x="156" y="1159"/>
                    <a:pt x="156" y="1159"/>
                  </a:cubicBezTo>
                  <a:cubicBezTo>
                    <a:pt x="156" y="1159"/>
                    <a:pt x="135" y="1055"/>
                    <a:pt x="130" y="1049"/>
                  </a:cubicBezTo>
                  <a:cubicBezTo>
                    <a:pt x="125" y="1044"/>
                    <a:pt x="47" y="1049"/>
                    <a:pt x="47" y="1049"/>
                  </a:cubicBezTo>
                  <a:cubicBezTo>
                    <a:pt x="42" y="1008"/>
                    <a:pt x="42" y="1008"/>
                    <a:pt x="42" y="1008"/>
                  </a:cubicBezTo>
                  <a:cubicBezTo>
                    <a:pt x="68" y="987"/>
                    <a:pt x="68" y="987"/>
                    <a:pt x="68" y="987"/>
                  </a:cubicBezTo>
                  <a:cubicBezTo>
                    <a:pt x="57" y="961"/>
                    <a:pt x="57" y="961"/>
                    <a:pt x="57" y="961"/>
                  </a:cubicBezTo>
                  <a:cubicBezTo>
                    <a:pt x="88" y="924"/>
                    <a:pt x="88" y="924"/>
                    <a:pt x="88" y="924"/>
                  </a:cubicBezTo>
                  <a:cubicBezTo>
                    <a:pt x="42" y="882"/>
                    <a:pt x="42" y="882"/>
                    <a:pt x="42" y="882"/>
                  </a:cubicBezTo>
                  <a:cubicBezTo>
                    <a:pt x="34" y="884"/>
                    <a:pt x="34" y="884"/>
                    <a:pt x="34" y="88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36" y="747"/>
                    <a:pt x="36" y="747"/>
                    <a:pt x="36" y="747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46" y="669"/>
                    <a:pt x="146" y="669"/>
                    <a:pt x="146" y="669"/>
                  </a:cubicBezTo>
                  <a:cubicBezTo>
                    <a:pt x="193" y="648"/>
                    <a:pt x="193" y="648"/>
                    <a:pt x="193" y="648"/>
                  </a:cubicBezTo>
                  <a:cubicBezTo>
                    <a:pt x="198" y="596"/>
                    <a:pt x="198" y="596"/>
                    <a:pt x="198" y="596"/>
                  </a:cubicBezTo>
                  <a:cubicBezTo>
                    <a:pt x="250" y="528"/>
                    <a:pt x="250" y="528"/>
                    <a:pt x="250" y="528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81" y="387"/>
                    <a:pt x="281" y="387"/>
                    <a:pt x="281" y="387"/>
                  </a:cubicBezTo>
                  <a:cubicBezTo>
                    <a:pt x="308" y="350"/>
                    <a:pt x="308" y="350"/>
                    <a:pt x="308" y="350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3" y="241"/>
                    <a:pt x="433" y="241"/>
                    <a:pt x="433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6" y="4"/>
                    <a:pt x="476" y="4"/>
                    <a:pt x="476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88" y="208"/>
                    <a:pt x="588" y="208"/>
                    <a:pt x="588" y="208"/>
                  </a:cubicBezTo>
                  <a:cubicBezTo>
                    <a:pt x="584" y="368"/>
                    <a:pt x="584" y="368"/>
                    <a:pt x="584" y="368"/>
                  </a:cubicBezTo>
                  <a:cubicBezTo>
                    <a:pt x="596" y="384"/>
                    <a:pt x="596" y="384"/>
                    <a:pt x="596" y="384"/>
                  </a:cubicBezTo>
                  <a:cubicBezTo>
                    <a:pt x="612" y="513"/>
                    <a:pt x="612" y="513"/>
                    <a:pt x="612" y="513"/>
                  </a:cubicBezTo>
                  <a:cubicBezTo>
                    <a:pt x="616" y="601"/>
                    <a:pt x="616" y="601"/>
                    <a:pt x="616" y="601"/>
                  </a:cubicBezTo>
                  <a:cubicBezTo>
                    <a:pt x="680" y="661"/>
                    <a:pt x="680" y="661"/>
                    <a:pt x="680" y="661"/>
                  </a:cubicBezTo>
                  <a:cubicBezTo>
                    <a:pt x="728" y="769"/>
                    <a:pt x="728" y="769"/>
                    <a:pt x="728" y="769"/>
                  </a:cubicBezTo>
                  <a:cubicBezTo>
                    <a:pt x="780" y="801"/>
                    <a:pt x="780" y="801"/>
                    <a:pt x="780" y="801"/>
                  </a:cubicBezTo>
                  <a:cubicBezTo>
                    <a:pt x="812" y="801"/>
                    <a:pt x="812" y="801"/>
                    <a:pt x="812" y="801"/>
                  </a:cubicBezTo>
                  <a:cubicBezTo>
                    <a:pt x="824" y="729"/>
                    <a:pt x="824" y="729"/>
                    <a:pt x="824" y="729"/>
                  </a:cubicBezTo>
                  <a:cubicBezTo>
                    <a:pt x="856" y="769"/>
                    <a:pt x="856" y="769"/>
                    <a:pt x="856" y="769"/>
                  </a:cubicBezTo>
                  <a:cubicBezTo>
                    <a:pt x="901" y="921"/>
                    <a:pt x="901" y="921"/>
                    <a:pt x="901" y="921"/>
                  </a:cubicBezTo>
                  <a:cubicBezTo>
                    <a:pt x="929" y="1081"/>
                    <a:pt x="929" y="1081"/>
                    <a:pt x="929" y="1081"/>
                  </a:cubicBezTo>
                  <a:cubicBezTo>
                    <a:pt x="947" y="1190"/>
                    <a:pt x="947" y="1190"/>
                    <a:pt x="947" y="1190"/>
                  </a:cubicBezTo>
                  <a:lnTo>
                    <a:pt x="952" y="12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ตรัง">
              <a:extLst>
                <a:ext uri="{FF2B5EF4-FFF2-40B4-BE49-F238E27FC236}">
                  <a16:creationId xmlns:a16="http://schemas.microsoft.com/office/drawing/2014/main" id="{A37725E8-0740-48B9-9A32-9155634A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730" y="5603928"/>
              <a:ext cx="241409" cy="321878"/>
            </a:xfrm>
            <a:custGeom>
              <a:avLst/>
              <a:gdLst>
                <a:gd name="T0" fmla="*/ 569 w 590"/>
                <a:gd name="T1" fmla="*/ 673 h 788"/>
                <a:gd name="T2" fmla="*/ 590 w 590"/>
                <a:gd name="T3" fmla="*/ 725 h 788"/>
                <a:gd name="T4" fmla="*/ 553 w 590"/>
                <a:gd name="T5" fmla="*/ 709 h 788"/>
                <a:gd name="T6" fmla="*/ 514 w 590"/>
                <a:gd name="T7" fmla="*/ 744 h 788"/>
                <a:gd name="T8" fmla="*/ 444 w 590"/>
                <a:gd name="T9" fmla="*/ 782 h 788"/>
                <a:gd name="T10" fmla="*/ 378 w 590"/>
                <a:gd name="T11" fmla="*/ 776 h 788"/>
                <a:gd name="T12" fmla="*/ 404 w 590"/>
                <a:gd name="T13" fmla="*/ 750 h 788"/>
                <a:gd name="T14" fmla="*/ 344 w 590"/>
                <a:gd name="T15" fmla="*/ 742 h 788"/>
                <a:gd name="T16" fmla="*/ 338 w 590"/>
                <a:gd name="T17" fmla="*/ 731 h 788"/>
                <a:gd name="T18" fmla="*/ 304 w 590"/>
                <a:gd name="T19" fmla="*/ 674 h 788"/>
                <a:gd name="T20" fmla="*/ 300 w 590"/>
                <a:gd name="T21" fmla="*/ 710 h 788"/>
                <a:gd name="T22" fmla="*/ 272 w 590"/>
                <a:gd name="T23" fmla="*/ 726 h 788"/>
                <a:gd name="T24" fmla="*/ 212 w 590"/>
                <a:gd name="T25" fmla="*/ 634 h 788"/>
                <a:gd name="T26" fmla="*/ 192 w 590"/>
                <a:gd name="T27" fmla="*/ 602 h 788"/>
                <a:gd name="T28" fmla="*/ 128 w 590"/>
                <a:gd name="T29" fmla="*/ 594 h 788"/>
                <a:gd name="T30" fmla="*/ 68 w 590"/>
                <a:gd name="T31" fmla="*/ 530 h 788"/>
                <a:gd name="T32" fmla="*/ 56 w 590"/>
                <a:gd name="T33" fmla="*/ 442 h 788"/>
                <a:gd name="T34" fmla="*/ 16 w 590"/>
                <a:gd name="T35" fmla="*/ 390 h 788"/>
                <a:gd name="T36" fmla="*/ 16 w 590"/>
                <a:gd name="T37" fmla="*/ 346 h 788"/>
                <a:gd name="T38" fmla="*/ 4 w 590"/>
                <a:gd name="T39" fmla="*/ 290 h 788"/>
                <a:gd name="T40" fmla="*/ 0 w 590"/>
                <a:gd name="T41" fmla="*/ 284 h 788"/>
                <a:gd name="T42" fmla="*/ 26 w 590"/>
                <a:gd name="T43" fmla="*/ 261 h 788"/>
                <a:gd name="T44" fmla="*/ 26 w 590"/>
                <a:gd name="T45" fmla="*/ 188 h 788"/>
                <a:gd name="T46" fmla="*/ 6 w 590"/>
                <a:gd name="T47" fmla="*/ 146 h 788"/>
                <a:gd name="T48" fmla="*/ 37 w 590"/>
                <a:gd name="T49" fmla="*/ 115 h 788"/>
                <a:gd name="T50" fmla="*/ 21 w 590"/>
                <a:gd name="T51" fmla="*/ 83 h 788"/>
                <a:gd name="T52" fmla="*/ 28 w 590"/>
                <a:gd name="T53" fmla="*/ 81 h 788"/>
                <a:gd name="T54" fmla="*/ 88 w 590"/>
                <a:gd name="T55" fmla="*/ 60 h 788"/>
                <a:gd name="T56" fmla="*/ 110 w 590"/>
                <a:gd name="T57" fmla="*/ 73 h 788"/>
                <a:gd name="T58" fmla="*/ 120 w 590"/>
                <a:gd name="T59" fmla="*/ 115 h 788"/>
                <a:gd name="T60" fmla="*/ 219 w 590"/>
                <a:gd name="T61" fmla="*/ 115 h 788"/>
                <a:gd name="T62" fmla="*/ 235 w 590"/>
                <a:gd name="T63" fmla="*/ 73 h 788"/>
                <a:gd name="T64" fmla="*/ 308 w 590"/>
                <a:gd name="T65" fmla="*/ 0 h 788"/>
                <a:gd name="T66" fmla="*/ 350 w 590"/>
                <a:gd name="T67" fmla="*/ 5 h 788"/>
                <a:gd name="T68" fmla="*/ 386 w 590"/>
                <a:gd name="T69" fmla="*/ 0 h 788"/>
                <a:gd name="T70" fmla="*/ 412 w 590"/>
                <a:gd name="T71" fmla="*/ 26 h 788"/>
                <a:gd name="T72" fmla="*/ 397 w 590"/>
                <a:gd name="T73" fmla="*/ 52 h 788"/>
                <a:gd name="T74" fmla="*/ 397 w 590"/>
                <a:gd name="T75" fmla="*/ 125 h 788"/>
                <a:gd name="T76" fmla="*/ 403 w 590"/>
                <a:gd name="T77" fmla="*/ 140 h 788"/>
                <a:gd name="T78" fmla="*/ 433 w 590"/>
                <a:gd name="T79" fmla="*/ 214 h 788"/>
                <a:gd name="T80" fmla="*/ 433 w 590"/>
                <a:gd name="T81" fmla="*/ 261 h 788"/>
                <a:gd name="T82" fmla="*/ 464 w 590"/>
                <a:gd name="T83" fmla="*/ 271 h 788"/>
                <a:gd name="T84" fmla="*/ 475 w 590"/>
                <a:gd name="T85" fmla="*/ 302 h 788"/>
                <a:gd name="T86" fmla="*/ 449 w 590"/>
                <a:gd name="T87" fmla="*/ 323 h 788"/>
                <a:gd name="T88" fmla="*/ 454 w 590"/>
                <a:gd name="T89" fmla="*/ 375 h 788"/>
                <a:gd name="T90" fmla="*/ 491 w 590"/>
                <a:gd name="T91" fmla="*/ 407 h 788"/>
                <a:gd name="T92" fmla="*/ 491 w 590"/>
                <a:gd name="T93" fmla="*/ 443 h 788"/>
                <a:gd name="T94" fmla="*/ 537 w 590"/>
                <a:gd name="T95" fmla="*/ 579 h 788"/>
                <a:gd name="T96" fmla="*/ 569 w 590"/>
                <a:gd name="T97" fmla="*/ 600 h 788"/>
                <a:gd name="T98" fmla="*/ 590 w 590"/>
                <a:gd name="T99" fmla="*/ 636 h 788"/>
                <a:gd name="T100" fmla="*/ 569 w 590"/>
                <a:gd name="T101" fmla="*/ 67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788">
                  <a:moveTo>
                    <a:pt x="569" y="673"/>
                  </a:moveTo>
                  <a:cubicBezTo>
                    <a:pt x="590" y="725"/>
                    <a:pt x="590" y="725"/>
                    <a:pt x="590" y="725"/>
                  </a:cubicBezTo>
                  <a:cubicBezTo>
                    <a:pt x="553" y="709"/>
                    <a:pt x="553" y="709"/>
                    <a:pt x="553" y="709"/>
                  </a:cubicBezTo>
                  <a:cubicBezTo>
                    <a:pt x="553" y="709"/>
                    <a:pt x="536" y="726"/>
                    <a:pt x="514" y="744"/>
                  </a:cubicBezTo>
                  <a:cubicBezTo>
                    <a:pt x="492" y="760"/>
                    <a:pt x="466" y="777"/>
                    <a:pt x="444" y="782"/>
                  </a:cubicBezTo>
                  <a:cubicBezTo>
                    <a:pt x="417" y="788"/>
                    <a:pt x="393" y="782"/>
                    <a:pt x="378" y="776"/>
                  </a:cubicBezTo>
                  <a:cubicBezTo>
                    <a:pt x="404" y="750"/>
                    <a:pt x="404" y="750"/>
                    <a:pt x="404" y="750"/>
                  </a:cubicBezTo>
                  <a:cubicBezTo>
                    <a:pt x="344" y="742"/>
                    <a:pt x="344" y="742"/>
                    <a:pt x="344" y="742"/>
                  </a:cubicBezTo>
                  <a:cubicBezTo>
                    <a:pt x="338" y="731"/>
                    <a:pt x="338" y="731"/>
                    <a:pt x="338" y="731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72" y="726"/>
                    <a:pt x="272" y="726"/>
                    <a:pt x="272" y="726"/>
                  </a:cubicBezTo>
                  <a:cubicBezTo>
                    <a:pt x="212" y="634"/>
                    <a:pt x="212" y="634"/>
                    <a:pt x="212" y="634"/>
                  </a:cubicBezTo>
                  <a:cubicBezTo>
                    <a:pt x="212" y="634"/>
                    <a:pt x="196" y="602"/>
                    <a:pt x="192" y="602"/>
                  </a:cubicBezTo>
                  <a:cubicBezTo>
                    <a:pt x="188" y="602"/>
                    <a:pt x="128" y="594"/>
                    <a:pt x="128" y="594"/>
                  </a:cubicBezTo>
                  <a:cubicBezTo>
                    <a:pt x="128" y="594"/>
                    <a:pt x="72" y="534"/>
                    <a:pt x="68" y="530"/>
                  </a:cubicBezTo>
                  <a:cubicBezTo>
                    <a:pt x="64" y="526"/>
                    <a:pt x="56" y="442"/>
                    <a:pt x="56" y="442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30" y="83"/>
                    <a:pt x="235" y="73"/>
                  </a:cubicBezTo>
                  <a:cubicBezTo>
                    <a:pt x="240" y="62"/>
                    <a:pt x="308" y="0"/>
                    <a:pt x="308" y="0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33" y="214"/>
                    <a:pt x="433" y="214"/>
                    <a:pt x="433" y="214"/>
                  </a:cubicBezTo>
                  <a:cubicBezTo>
                    <a:pt x="433" y="261"/>
                    <a:pt x="433" y="261"/>
                    <a:pt x="433" y="261"/>
                  </a:cubicBezTo>
                  <a:cubicBezTo>
                    <a:pt x="464" y="271"/>
                    <a:pt x="464" y="271"/>
                    <a:pt x="464" y="271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49" y="323"/>
                    <a:pt x="449" y="323"/>
                    <a:pt x="449" y="323"/>
                  </a:cubicBezTo>
                  <a:cubicBezTo>
                    <a:pt x="454" y="375"/>
                    <a:pt x="454" y="375"/>
                    <a:pt x="454" y="375"/>
                  </a:cubicBezTo>
                  <a:cubicBezTo>
                    <a:pt x="491" y="407"/>
                    <a:pt x="491" y="407"/>
                    <a:pt x="491" y="407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69" y="600"/>
                    <a:pt x="569" y="600"/>
                    <a:pt x="569" y="600"/>
                  </a:cubicBezTo>
                  <a:cubicBezTo>
                    <a:pt x="590" y="636"/>
                    <a:pt x="590" y="636"/>
                    <a:pt x="590" y="636"/>
                  </a:cubicBezTo>
                  <a:lnTo>
                    <a:pt x="569" y="6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ชุมพร">
              <a:extLst>
                <a:ext uri="{FF2B5EF4-FFF2-40B4-BE49-F238E27FC236}">
                  <a16:creationId xmlns:a16="http://schemas.microsoft.com/office/drawing/2014/main" id="{E5309DBF-8552-4CE7-91BA-0BE14171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637" y="4508444"/>
              <a:ext cx="314563" cy="513908"/>
            </a:xfrm>
            <a:custGeom>
              <a:avLst/>
              <a:gdLst>
                <a:gd name="T0" fmla="*/ 757 w 769"/>
                <a:gd name="T1" fmla="*/ 150 h 1260"/>
                <a:gd name="T2" fmla="*/ 705 w 769"/>
                <a:gd name="T3" fmla="*/ 166 h 1260"/>
                <a:gd name="T4" fmla="*/ 649 w 769"/>
                <a:gd name="T5" fmla="*/ 322 h 1260"/>
                <a:gd name="T6" fmla="*/ 589 w 769"/>
                <a:gd name="T7" fmla="*/ 354 h 1260"/>
                <a:gd name="T8" fmla="*/ 509 w 769"/>
                <a:gd name="T9" fmla="*/ 474 h 1260"/>
                <a:gd name="T10" fmla="*/ 545 w 769"/>
                <a:gd name="T11" fmla="*/ 530 h 1260"/>
                <a:gd name="T12" fmla="*/ 569 w 769"/>
                <a:gd name="T13" fmla="*/ 598 h 1260"/>
                <a:gd name="T14" fmla="*/ 509 w 769"/>
                <a:gd name="T15" fmla="*/ 582 h 1260"/>
                <a:gd name="T16" fmla="*/ 457 w 769"/>
                <a:gd name="T17" fmla="*/ 630 h 1260"/>
                <a:gd name="T18" fmla="*/ 465 w 769"/>
                <a:gd name="T19" fmla="*/ 678 h 1260"/>
                <a:gd name="T20" fmla="*/ 521 w 769"/>
                <a:gd name="T21" fmla="*/ 714 h 1260"/>
                <a:gd name="T22" fmla="*/ 457 w 769"/>
                <a:gd name="T23" fmla="*/ 854 h 1260"/>
                <a:gd name="T24" fmla="*/ 465 w 769"/>
                <a:gd name="T25" fmla="*/ 938 h 1260"/>
                <a:gd name="T26" fmla="*/ 457 w 769"/>
                <a:gd name="T27" fmla="*/ 1078 h 1260"/>
                <a:gd name="T28" fmla="*/ 470 w 769"/>
                <a:gd name="T29" fmla="*/ 1178 h 1260"/>
                <a:gd name="T30" fmla="*/ 344 w 769"/>
                <a:gd name="T31" fmla="*/ 1183 h 1260"/>
                <a:gd name="T32" fmla="*/ 271 w 769"/>
                <a:gd name="T33" fmla="*/ 1193 h 1260"/>
                <a:gd name="T34" fmla="*/ 203 w 769"/>
                <a:gd name="T35" fmla="*/ 1157 h 1260"/>
                <a:gd name="T36" fmla="*/ 146 w 769"/>
                <a:gd name="T37" fmla="*/ 1183 h 1260"/>
                <a:gd name="T38" fmla="*/ 120 w 769"/>
                <a:gd name="T39" fmla="*/ 1245 h 1260"/>
                <a:gd name="T40" fmla="*/ 45 w 769"/>
                <a:gd name="T41" fmla="*/ 1231 h 1260"/>
                <a:gd name="T42" fmla="*/ 20 w 769"/>
                <a:gd name="T43" fmla="*/ 1167 h 1260"/>
                <a:gd name="T44" fmla="*/ 67 w 769"/>
                <a:gd name="T45" fmla="*/ 1047 h 1260"/>
                <a:gd name="T46" fmla="*/ 140 w 769"/>
                <a:gd name="T47" fmla="*/ 959 h 1260"/>
                <a:gd name="T48" fmla="*/ 177 w 769"/>
                <a:gd name="T49" fmla="*/ 927 h 1260"/>
                <a:gd name="T50" fmla="*/ 234 w 769"/>
                <a:gd name="T51" fmla="*/ 870 h 1260"/>
                <a:gd name="T52" fmla="*/ 182 w 769"/>
                <a:gd name="T53" fmla="*/ 854 h 1260"/>
                <a:gd name="T54" fmla="*/ 203 w 769"/>
                <a:gd name="T55" fmla="*/ 823 h 1260"/>
                <a:gd name="T56" fmla="*/ 213 w 769"/>
                <a:gd name="T57" fmla="*/ 734 h 1260"/>
                <a:gd name="T58" fmla="*/ 239 w 769"/>
                <a:gd name="T59" fmla="*/ 646 h 1260"/>
                <a:gd name="T60" fmla="*/ 271 w 769"/>
                <a:gd name="T61" fmla="*/ 578 h 1260"/>
                <a:gd name="T62" fmla="*/ 229 w 769"/>
                <a:gd name="T63" fmla="*/ 547 h 1260"/>
                <a:gd name="T64" fmla="*/ 292 w 769"/>
                <a:gd name="T65" fmla="*/ 437 h 1260"/>
                <a:gd name="T66" fmla="*/ 281 w 769"/>
                <a:gd name="T67" fmla="*/ 369 h 1260"/>
                <a:gd name="T68" fmla="*/ 234 w 769"/>
                <a:gd name="T69" fmla="*/ 291 h 1260"/>
                <a:gd name="T70" fmla="*/ 226 w 769"/>
                <a:gd name="T71" fmla="*/ 224 h 1260"/>
                <a:gd name="T72" fmla="*/ 261 w 769"/>
                <a:gd name="T73" fmla="*/ 186 h 1260"/>
                <a:gd name="T74" fmla="*/ 341 w 769"/>
                <a:gd name="T75" fmla="*/ 158 h 1260"/>
                <a:gd name="T76" fmla="*/ 349 w 769"/>
                <a:gd name="T77" fmla="*/ 54 h 1260"/>
                <a:gd name="T78" fmla="*/ 409 w 769"/>
                <a:gd name="T79" fmla="*/ 62 h 1260"/>
                <a:gd name="T80" fmla="*/ 459 w 769"/>
                <a:gd name="T81" fmla="*/ 0 h 1260"/>
                <a:gd name="T82" fmla="*/ 563 w 769"/>
                <a:gd name="T83" fmla="*/ 88 h 1260"/>
                <a:gd name="T84" fmla="*/ 672 w 769"/>
                <a:gd name="T85" fmla="*/ 88 h 1260"/>
                <a:gd name="T86" fmla="*/ 763 w 769"/>
                <a:gd name="T87" fmla="*/ 19 h 1260"/>
                <a:gd name="T88" fmla="*/ 749 w 769"/>
                <a:gd name="T89" fmla="*/ 9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1260">
                  <a:moveTo>
                    <a:pt x="769" y="126"/>
                  </a:moveTo>
                  <a:cubicBezTo>
                    <a:pt x="757" y="150"/>
                    <a:pt x="757" y="150"/>
                    <a:pt x="757" y="150"/>
                  </a:cubicBezTo>
                  <a:cubicBezTo>
                    <a:pt x="725" y="146"/>
                    <a:pt x="725" y="146"/>
                    <a:pt x="725" y="146"/>
                  </a:cubicBezTo>
                  <a:cubicBezTo>
                    <a:pt x="705" y="166"/>
                    <a:pt x="705" y="166"/>
                    <a:pt x="705" y="166"/>
                  </a:cubicBezTo>
                  <a:cubicBezTo>
                    <a:pt x="685" y="258"/>
                    <a:pt x="685" y="258"/>
                    <a:pt x="685" y="258"/>
                  </a:cubicBezTo>
                  <a:cubicBezTo>
                    <a:pt x="649" y="322"/>
                    <a:pt x="649" y="322"/>
                    <a:pt x="649" y="322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589" y="354"/>
                    <a:pt x="589" y="354"/>
                    <a:pt x="589" y="354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5" y="530"/>
                    <a:pt x="545" y="530"/>
                    <a:pt x="545" y="530"/>
                  </a:cubicBezTo>
                  <a:cubicBezTo>
                    <a:pt x="573" y="558"/>
                    <a:pt x="573" y="558"/>
                    <a:pt x="573" y="558"/>
                  </a:cubicBezTo>
                  <a:cubicBezTo>
                    <a:pt x="573" y="558"/>
                    <a:pt x="573" y="598"/>
                    <a:pt x="569" y="598"/>
                  </a:cubicBezTo>
                  <a:cubicBezTo>
                    <a:pt x="525" y="598"/>
                    <a:pt x="525" y="598"/>
                    <a:pt x="525" y="598"/>
                  </a:cubicBezTo>
                  <a:cubicBezTo>
                    <a:pt x="509" y="582"/>
                    <a:pt x="509" y="582"/>
                    <a:pt x="509" y="582"/>
                  </a:cubicBezTo>
                  <a:cubicBezTo>
                    <a:pt x="457" y="586"/>
                    <a:pt x="457" y="586"/>
                    <a:pt x="457" y="586"/>
                  </a:cubicBezTo>
                  <a:cubicBezTo>
                    <a:pt x="457" y="630"/>
                    <a:pt x="457" y="630"/>
                    <a:pt x="457" y="630"/>
                  </a:cubicBezTo>
                  <a:cubicBezTo>
                    <a:pt x="445" y="646"/>
                    <a:pt x="445" y="646"/>
                    <a:pt x="445" y="646"/>
                  </a:cubicBezTo>
                  <a:cubicBezTo>
                    <a:pt x="465" y="678"/>
                    <a:pt x="465" y="678"/>
                    <a:pt x="465" y="678"/>
                  </a:cubicBezTo>
                  <a:cubicBezTo>
                    <a:pt x="489" y="678"/>
                    <a:pt x="489" y="678"/>
                    <a:pt x="489" y="678"/>
                  </a:cubicBezTo>
                  <a:cubicBezTo>
                    <a:pt x="521" y="714"/>
                    <a:pt x="521" y="714"/>
                    <a:pt x="521" y="714"/>
                  </a:cubicBezTo>
                  <a:cubicBezTo>
                    <a:pt x="457" y="814"/>
                    <a:pt x="457" y="814"/>
                    <a:pt x="457" y="814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89" y="878"/>
                    <a:pt x="489" y="878"/>
                    <a:pt x="489" y="878"/>
                  </a:cubicBezTo>
                  <a:cubicBezTo>
                    <a:pt x="465" y="938"/>
                    <a:pt x="465" y="938"/>
                    <a:pt x="465" y="938"/>
                  </a:cubicBezTo>
                  <a:cubicBezTo>
                    <a:pt x="473" y="1066"/>
                    <a:pt x="473" y="1066"/>
                    <a:pt x="473" y="1066"/>
                  </a:cubicBezTo>
                  <a:cubicBezTo>
                    <a:pt x="457" y="1078"/>
                    <a:pt x="457" y="1078"/>
                    <a:pt x="457" y="1078"/>
                  </a:cubicBezTo>
                  <a:cubicBezTo>
                    <a:pt x="457" y="1138"/>
                    <a:pt x="457" y="1138"/>
                    <a:pt x="457" y="1138"/>
                  </a:cubicBezTo>
                  <a:cubicBezTo>
                    <a:pt x="470" y="1178"/>
                    <a:pt x="470" y="1178"/>
                    <a:pt x="470" y="1178"/>
                  </a:cubicBezTo>
                  <a:cubicBezTo>
                    <a:pt x="375" y="1178"/>
                    <a:pt x="375" y="1178"/>
                    <a:pt x="375" y="1178"/>
                  </a:cubicBezTo>
                  <a:cubicBezTo>
                    <a:pt x="344" y="1183"/>
                    <a:pt x="344" y="1183"/>
                    <a:pt x="344" y="1183"/>
                  </a:cubicBezTo>
                  <a:cubicBezTo>
                    <a:pt x="307" y="1204"/>
                    <a:pt x="307" y="1204"/>
                    <a:pt x="307" y="1204"/>
                  </a:cubicBezTo>
                  <a:cubicBezTo>
                    <a:pt x="271" y="1193"/>
                    <a:pt x="271" y="1193"/>
                    <a:pt x="271" y="1193"/>
                  </a:cubicBezTo>
                  <a:cubicBezTo>
                    <a:pt x="239" y="1157"/>
                    <a:pt x="239" y="1157"/>
                    <a:pt x="239" y="1157"/>
                  </a:cubicBezTo>
                  <a:cubicBezTo>
                    <a:pt x="203" y="1157"/>
                    <a:pt x="203" y="1157"/>
                    <a:pt x="203" y="1157"/>
                  </a:cubicBezTo>
                  <a:cubicBezTo>
                    <a:pt x="182" y="1183"/>
                    <a:pt x="182" y="1183"/>
                    <a:pt x="182" y="1183"/>
                  </a:cubicBezTo>
                  <a:cubicBezTo>
                    <a:pt x="146" y="1183"/>
                    <a:pt x="146" y="1183"/>
                    <a:pt x="146" y="1183"/>
                  </a:cubicBezTo>
                  <a:cubicBezTo>
                    <a:pt x="120" y="1204"/>
                    <a:pt x="120" y="1204"/>
                    <a:pt x="120" y="1204"/>
                  </a:cubicBezTo>
                  <a:cubicBezTo>
                    <a:pt x="120" y="1245"/>
                    <a:pt x="120" y="1245"/>
                    <a:pt x="120" y="1245"/>
                  </a:cubicBezTo>
                  <a:cubicBezTo>
                    <a:pt x="96" y="1260"/>
                    <a:pt x="96" y="1260"/>
                    <a:pt x="96" y="1260"/>
                  </a:cubicBezTo>
                  <a:cubicBezTo>
                    <a:pt x="45" y="1231"/>
                    <a:pt x="45" y="1231"/>
                    <a:pt x="45" y="1231"/>
                  </a:cubicBezTo>
                  <a:cubicBezTo>
                    <a:pt x="15" y="1214"/>
                    <a:pt x="15" y="1214"/>
                    <a:pt x="15" y="1214"/>
                  </a:cubicBezTo>
                  <a:cubicBezTo>
                    <a:pt x="20" y="1167"/>
                    <a:pt x="20" y="1167"/>
                    <a:pt x="20" y="1167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67" y="1047"/>
                    <a:pt x="67" y="1047"/>
                    <a:pt x="67" y="1047"/>
                  </a:cubicBezTo>
                  <a:cubicBezTo>
                    <a:pt x="104" y="969"/>
                    <a:pt x="104" y="969"/>
                    <a:pt x="104" y="969"/>
                  </a:cubicBezTo>
                  <a:cubicBezTo>
                    <a:pt x="140" y="959"/>
                    <a:pt x="140" y="959"/>
                    <a:pt x="140" y="959"/>
                  </a:cubicBezTo>
                  <a:cubicBezTo>
                    <a:pt x="166" y="959"/>
                    <a:pt x="166" y="959"/>
                    <a:pt x="166" y="959"/>
                  </a:cubicBezTo>
                  <a:cubicBezTo>
                    <a:pt x="177" y="927"/>
                    <a:pt x="177" y="927"/>
                    <a:pt x="177" y="927"/>
                  </a:cubicBezTo>
                  <a:cubicBezTo>
                    <a:pt x="234" y="896"/>
                    <a:pt x="234" y="896"/>
                    <a:pt x="234" y="896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13" y="854"/>
                    <a:pt x="213" y="854"/>
                    <a:pt x="213" y="854"/>
                  </a:cubicBezTo>
                  <a:cubicBezTo>
                    <a:pt x="182" y="854"/>
                    <a:pt x="182" y="854"/>
                    <a:pt x="182" y="854"/>
                  </a:cubicBezTo>
                  <a:cubicBezTo>
                    <a:pt x="182" y="844"/>
                    <a:pt x="182" y="844"/>
                    <a:pt x="182" y="844"/>
                  </a:cubicBezTo>
                  <a:cubicBezTo>
                    <a:pt x="203" y="823"/>
                    <a:pt x="203" y="823"/>
                    <a:pt x="203" y="823"/>
                  </a:cubicBezTo>
                  <a:cubicBezTo>
                    <a:pt x="219" y="771"/>
                    <a:pt x="219" y="771"/>
                    <a:pt x="219" y="771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39" y="682"/>
                    <a:pt x="239" y="682"/>
                    <a:pt x="239" y="682"/>
                  </a:cubicBezTo>
                  <a:cubicBezTo>
                    <a:pt x="239" y="646"/>
                    <a:pt x="239" y="646"/>
                    <a:pt x="239" y="646"/>
                  </a:cubicBezTo>
                  <a:cubicBezTo>
                    <a:pt x="271" y="609"/>
                    <a:pt x="271" y="609"/>
                    <a:pt x="271" y="609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4" y="505"/>
                    <a:pt x="224" y="505"/>
                    <a:pt x="224" y="505"/>
                  </a:cubicBezTo>
                  <a:cubicBezTo>
                    <a:pt x="292" y="437"/>
                    <a:pt x="292" y="437"/>
                    <a:pt x="292" y="437"/>
                  </a:cubicBezTo>
                  <a:cubicBezTo>
                    <a:pt x="276" y="400"/>
                    <a:pt x="276" y="400"/>
                    <a:pt x="276" y="400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9" y="35"/>
                    <a:pt x="563" y="88"/>
                    <a:pt x="563" y="88"/>
                  </a:cubicBezTo>
                  <a:cubicBezTo>
                    <a:pt x="641" y="72"/>
                    <a:pt x="641" y="72"/>
                    <a:pt x="641" y="72"/>
                  </a:cubicBezTo>
                  <a:cubicBezTo>
                    <a:pt x="672" y="88"/>
                    <a:pt x="672" y="88"/>
                    <a:pt x="672" y="88"/>
                  </a:cubicBezTo>
                  <a:cubicBezTo>
                    <a:pt x="714" y="72"/>
                    <a:pt x="714" y="72"/>
                    <a:pt x="714" y="72"/>
                  </a:cubicBezTo>
                  <a:cubicBezTo>
                    <a:pt x="763" y="19"/>
                    <a:pt x="763" y="19"/>
                    <a:pt x="763" y="19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49" y="90"/>
                    <a:pt x="749" y="90"/>
                    <a:pt x="749" y="90"/>
                  </a:cubicBezTo>
                  <a:lnTo>
                    <a:pt x="769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เกาะลันตา (กระบี่)">
              <a:extLst>
                <a:ext uri="{FF2B5EF4-FFF2-40B4-BE49-F238E27FC236}">
                  <a16:creationId xmlns:a16="http://schemas.microsoft.com/office/drawing/2014/main" id="{B63F11F6-EE3B-4924-A668-0E14379D5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73" y="5711830"/>
              <a:ext cx="31091" cy="71326"/>
            </a:xfrm>
            <a:custGeom>
              <a:avLst/>
              <a:gdLst>
                <a:gd name="T0" fmla="*/ 0 w 76"/>
                <a:gd name="T1" fmla="*/ 40 h 176"/>
                <a:gd name="T2" fmla="*/ 4 w 76"/>
                <a:gd name="T3" fmla="*/ 96 h 176"/>
                <a:gd name="T4" fmla="*/ 32 w 76"/>
                <a:gd name="T5" fmla="*/ 168 h 176"/>
                <a:gd name="T6" fmla="*/ 48 w 76"/>
                <a:gd name="T7" fmla="*/ 176 h 176"/>
                <a:gd name="T8" fmla="*/ 60 w 76"/>
                <a:gd name="T9" fmla="*/ 148 h 176"/>
                <a:gd name="T10" fmla="*/ 36 w 76"/>
                <a:gd name="T11" fmla="*/ 104 h 176"/>
                <a:gd name="T12" fmla="*/ 36 w 76"/>
                <a:gd name="T13" fmla="*/ 88 h 176"/>
                <a:gd name="T14" fmla="*/ 72 w 76"/>
                <a:gd name="T15" fmla="*/ 68 h 176"/>
                <a:gd name="T16" fmla="*/ 76 w 76"/>
                <a:gd name="T17" fmla="*/ 12 h 176"/>
                <a:gd name="T18" fmla="*/ 20 w 76"/>
                <a:gd name="T19" fmla="*/ 0 h 176"/>
                <a:gd name="T20" fmla="*/ 0 w 76"/>
                <a:gd name="T2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76">
                  <a:moveTo>
                    <a:pt x="0" y="4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24" y="0"/>
                    <a:pt x="20" y="0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กระบี่">
              <a:extLst>
                <a:ext uri="{FF2B5EF4-FFF2-40B4-BE49-F238E27FC236}">
                  <a16:creationId xmlns:a16="http://schemas.microsoft.com/office/drawing/2014/main" id="{37323916-89B1-432D-995B-5477F4A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123" y="5360690"/>
              <a:ext cx="277986" cy="360285"/>
            </a:xfrm>
            <a:custGeom>
              <a:avLst/>
              <a:gdLst>
                <a:gd name="T0" fmla="*/ 654 w 680"/>
                <a:gd name="T1" fmla="*/ 657 h 884"/>
                <a:gd name="T2" fmla="*/ 588 w 680"/>
                <a:gd name="T3" fmla="*/ 681 h 884"/>
                <a:gd name="T4" fmla="*/ 597 w 680"/>
                <a:gd name="T5" fmla="*/ 715 h 884"/>
                <a:gd name="T6" fmla="*/ 586 w 680"/>
                <a:gd name="T7" fmla="*/ 788 h 884"/>
                <a:gd name="T8" fmla="*/ 560 w 680"/>
                <a:gd name="T9" fmla="*/ 884 h 884"/>
                <a:gd name="T10" fmla="*/ 513 w 680"/>
                <a:gd name="T11" fmla="*/ 856 h 884"/>
                <a:gd name="T12" fmla="*/ 452 w 680"/>
                <a:gd name="T13" fmla="*/ 806 h 884"/>
                <a:gd name="T14" fmla="*/ 432 w 680"/>
                <a:gd name="T15" fmla="*/ 770 h 884"/>
                <a:gd name="T16" fmla="*/ 356 w 680"/>
                <a:gd name="T17" fmla="*/ 830 h 884"/>
                <a:gd name="T18" fmla="*/ 342 w 680"/>
                <a:gd name="T19" fmla="*/ 760 h 884"/>
                <a:gd name="T20" fmla="*/ 324 w 680"/>
                <a:gd name="T21" fmla="*/ 690 h 884"/>
                <a:gd name="T22" fmla="*/ 344 w 680"/>
                <a:gd name="T23" fmla="*/ 722 h 884"/>
                <a:gd name="T24" fmla="*/ 380 w 680"/>
                <a:gd name="T25" fmla="*/ 682 h 884"/>
                <a:gd name="T26" fmla="*/ 380 w 680"/>
                <a:gd name="T27" fmla="*/ 622 h 884"/>
                <a:gd name="T28" fmla="*/ 316 w 680"/>
                <a:gd name="T29" fmla="*/ 638 h 884"/>
                <a:gd name="T30" fmla="*/ 288 w 680"/>
                <a:gd name="T31" fmla="*/ 562 h 884"/>
                <a:gd name="T32" fmla="*/ 188 w 680"/>
                <a:gd name="T33" fmla="*/ 578 h 884"/>
                <a:gd name="T34" fmla="*/ 128 w 680"/>
                <a:gd name="T35" fmla="*/ 546 h 884"/>
                <a:gd name="T36" fmla="*/ 108 w 680"/>
                <a:gd name="T37" fmla="*/ 406 h 884"/>
                <a:gd name="T38" fmla="*/ 52 w 680"/>
                <a:gd name="T39" fmla="*/ 298 h 884"/>
                <a:gd name="T40" fmla="*/ 0 w 680"/>
                <a:gd name="T41" fmla="*/ 330 h 884"/>
                <a:gd name="T42" fmla="*/ 36 w 680"/>
                <a:gd name="T43" fmla="*/ 250 h 884"/>
                <a:gd name="T44" fmla="*/ 8 w 680"/>
                <a:gd name="T45" fmla="*/ 226 h 884"/>
                <a:gd name="T46" fmla="*/ 7 w 680"/>
                <a:gd name="T47" fmla="*/ 167 h 884"/>
                <a:gd name="T48" fmla="*/ 39 w 680"/>
                <a:gd name="T49" fmla="*/ 141 h 884"/>
                <a:gd name="T50" fmla="*/ 54 w 680"/>
                <a:gd name="T51" fmla="*/ 42 h 884"/>
                <a:gd name="T52" fmla="*/ 96 w 680"/>
                <a:gd name="T53" fmla="*/ 11 h 884"/>
                <a:gd name="T54" fmla="*/ 169 w 680"/>
                <a:gd name="T55" fmla="*/ 0 h 884"/>
                <a:gd name="T56" fmla="*/ 237 w 680"/>
                <a:gd name="T57" fmla="*/ 73 h 884"/>
                <a:gd name="T58" fmla="*/ 263 w 680"/>
                <a:gd name="T59" fmla="*/ 219 h 884"/>
                <a:gd name="T60" fmla="*/ 451 w 680"/>
                <a:gd name="T61" fmla="*/ 287 h 884"/>
                <a:gd name="T62" fmla="*/ 558 w 680"/>
                <a:gd name="T63" fmla="*/ 325 h 884"/>
                <a:gd name="T64" fmla="*/ 612 w 680"/>
                <a:gd name="T65" fmla="*/ 365 h 884"/>
                <a:gd name="T66" fmla="*/ 592 w 680"/>
                <a:gd name="T67" fmla="*/ 428 h 884"/>
                <a:gd name="T68" fmla="*/ 571 w 680"/>
                <a:gd name="T69" fmla="*/ 490 h 884"/>
                <a:gd name="T70" fmla="*/ 680 w 680"/>
                <a:gd name="T71" fmla="*/ 60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0" h="884">
                  <a:moveTo>
                    <a:pt x="680" y="600"/>
                  </a:moveTo>
                  <a:cubicBezTo>
                    <a:pt x="654" y="657"/>
                    <a:pt x="654" y="657"/>
                    <a:pt x="654" y="657"/>
                  </a:cubicBezTo>
                  <a:cubicBezTo>
                    <a:pt x="648" y="660"/>
                    <a:pt x="648" y="660"/>
                    <a:pt x="648" y="660"/>
                  </a:cubicBezTo>
                  <a:cubicBezTo>
                    <a:pt x="588" y="681"/>
                    <a:pt x="588" y="681"/>
                    <a:pt x="588" y="681"/>
                  </a:cubicBezTo>
                  <a:cubicBezTo>
                    <a:pt x="581" y="683"/>
                    <a:pt x="581" y="683"/>
                    <a:pt x="581" y="683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66" y="746"/>
                    <a:pt x="566" y="746"/>
                    <a:pt x="566" y="746"/>
                  </a:cubicBezTo>
                  <a:cubicBezTo>
                    <a:pt x="586" y="788"/>
                    <a:pt x="586" y="788"/>
                    <a:pt x="586" y="788"/>
                  </a:cubicBezTo>
                  <a:cubicBezTo>
                    <a:pt x="586" y="861"/>
                    <a:pt x="586" y="861"/>
                    <a:pt x="586" y="861"/>
                  </a:cubicBezTo>
                  <a:cubicBezTo>
                    <a:pt x="560" y="884"/>
                    <a:pt x="560" y="884"/>
                    <a:pt x="560" y="884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04" y="854"/>
                    <a:pt x="504" y="854"/>
                    <a:pt x="504" y="854"/>
                  </a:cubicBezTo>
                  <a:cubicBezTo>
                    <a:pt x="452" y="806"/>
                    <a:pt x="452" y="806"/>
                    <a:pt x="452" y="80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32" y="770"/>
                    <a:pt x="432" y="770"/>
                    <a:pt x="432" y="770"/>
                  </a:cubicBezTo>
                  <a:cubicBezTo>
                    <a:pt x="432" y="770"/>
                    <a:pt x="412" y="830"/>
                    <a:pt x="408" y="834"/>
                  </a:cubicBezTo>
                  <a:cubicBezTo>
                    <a:pt x="404" y="838"/>
                    <a:pt x="360" y="834"/>
                    <a:pt x="356" y="830"/>
                  </a:cubicBezTo>
                  <a:cubicBezTo>
                    <a:pt x="352" y="826"/>
                    <a:pt x="336" y="766"/>
                    <a:pt x="340" y="762"/>
                  </a:cubicBezTo>
                  <a:cubicBezTo>
                    <a:pt x="341" y="761"/>
                    <a:pt x="341" y="761"/>
                    <a:pt x="342" y="760"/>
                  </a:cubicBezTo>
                  <a:cubicBezTo>
                    <a:pt x="324" y="718"/>
                    <a:pt x="324" y="718"/>
                    <a:pt x="324" y="718"/>
                  </a:cubicBezTo>
                  <a:cubicBezTo>
                    <a:pt x="324" y="690"/>
                    <a:pt x="324" y="690"/>
                    <a:pt x="324" y="690"/>
                  </a:cubicBezTo>
                  <a:cubicBezTo>
                    <a:pt x="324" y="686"/>
                    <a:pt x="344" y="690"/>
                    <a:pt x="344" y="690"/>
                  </a:cubicBezTo>
                  <a:cubicBezTo>
                    <a:pt x="344" y="722"/>
                    <a:pt x="344" y="722"/>
                    <a:pt x="344" y="722"/>
                  </a:cubicBezTo>
                  <a:cubicBezTo>
                    <a:pt x="357" y="731"/>
                    <a:pt x="357" y="731"/>
                    <a:pt x="357" y="731"/>
                  </a:cubicBezTo>
                  <a:cubicBezTo>
                    <a:pt x="368" y="708"/>
                    <a:pt x="380" y="682"/>
                    <a:pt x="380" y="682"/>
                  </a:cubicBezTo>
                  <a:cubicBezTo>
                    <a:pt x="396" y="630"/>
                    <a:pt x="396" y="630"/>
                    <a:pt x="396" y="630"/>
                  </a:cubicBezTo>
                  <a:cubicBezTo>
                    <a:pt x="380" y="622"/>
                    <a:pt x="380" y="622"/>
                    <a:pt x="380" y="622"/>
                  </a:cubicBezTo>
                  <a:cubicBezTo>
                    <a:pt x="356" y="670"/>
                    <a:pt x="356" y="670"/>
                    <a:pt x="356" y="670"/>
                  </a:cubicBezTo>
                  <a:cubicBezTo>
                    <a:pt x="316" y="638"/>
                    <a:pt x="316" y="638"/>
                    <a:pt x="316" y="638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88" y="562"/>
                    <a:pt x="288" y="562"/>
                    <a:pt x="288" y="562"/>
                  </a:cubicBezTo>
                  <a:cubicBezTo>
                    <a:pt x="236" y="546"/>
                    <a:pt x="236" y="546"/>
                    <a:pt x="236" y="546"/>
                  </a:cubicBezTo>
                  <a:cubicBezTo>
                    <a:pt x="188" y="578"/>
                    <a:pt x="188" y="578"/>
                    <a:pt x="188" y="578"/>
                  </a:cubicBezTo>
                  <a:cubicBezTo>
                    <a:pt x="160" y="550"/>
                    <a:pt x="160" y="550"/>
                    <a:pt x="160" y="550"/>
                  </a:cubicBezTo>
                  <a:cubicBezTo>
                    <a:pt x="128" y="546"/>
                    <a:pt x="128" y="546"/>
                    <a:pt x="128" y="546"/>
                  </a:cubicBezTo>
                  <a:cubicBezTo>
                    <a:pt x="108" y="518"/>
                    <a:pt x="108" y="518"/>
                    <a:pt x="108" y="518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219"/>
                    <a:pt x="263" y="219"/>
                    <a:pt x="263" y="219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451" y="287"/>
                    <a:pt x="451" y="287"/>
                    <a:pt x="451" y="287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58" y="325"/>
                    <a:pt x="558" y="325"/>
                    <a:pt x="558" y="325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581" y="402"/>
                    <a:pt x="581" y="402"/>
                    <a:pt x="581" y="402"/>
                  </a:cubicBezTo>
                  <a:cubicBezTo>
                    <a:pt x="592" y="428"/>
                    <a:pt x="592" y="428"/>
                    <a:pt x="592" y="428"/>
                  </a:cubicBezTo>
                  <a:cubicBezTo>
                    <a:pt x="566" y="449"/>
                    <a:pt x="566" y="449"/>
                    <a:pt x="566" y="449"/>
                  </a:cubicBezTo>
                  <a:cubicBezTo>
                    <a:pt x="571" y="490"/>
                    <a:pt x="571" y="490"/>
                    <a:pt x="571" y="490"/>
                  </a:cubicBezTo>
                  <a:cubicBezTo>
                    <a:pt x="571" y="490"/>
                    <a:pt x="649" y="485"/>
                    <a:pt x="654" y="490"/>
                  </a:cubicBezTo>
                  <a:cubicBezTo>
                    <a:pt x="659" y="496"/>
                    <a:pt x="680" y="600"/>
                    <a:pt x="680" y="6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ราชบุรี">
              <a:extLst>
                <a:ext uri="{FF2B5EF4-FFF2-40B4-BE49-F238E27FC236}">
                  <a16:creationId xmlns:a16="http://schemas.microsoft.com/office/drawing/2014/main" id="{AD819E25-FCFD-4E5B-9C8D-62C59811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50" y="3451367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เพชรบุรี">
              <a:extLst>
                <a:ext uri="{FF2B5EF4-FFF2-40B4-BE49-F238E27FC236}">
                  <a16:creationId xmlns:a16="http://schemas.microsoft.com/office/drawing/2014/main" id="{837405CE-C3F8-454C-9E54-39DDA035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576" y="3678145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ประจวบคีรีขันธ์">
              <a:extLst>
                <a:ext uri="{FF2B5EF4-FFF2-40B4-BE49-F238E27FC236}">
                  <a16:creationId xmlns:a16="http://schemas.microsoft.com/office/drawing/2014/main" id="{DF5AD4D8-D7F1-4528-9C01-F1EE5607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8" y="3936014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ตาก">
              <a:extLst>
                <a:ext uri="{FF2B5EF4-FFF2-40B4-BE49-F238E27FC236}">
                  <a16:creationId xmlns:a16="http://schemas.microsoft.com/office/drawing/2014/main" id="{9FC3A502-E773-4FFB-BBB1-1DED4E0E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71" y="1984626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กาญจนบุรี">
              <a:extLst>
                <a:ext uri="{FF2B5EF4-FFF2-40B4-BE49-F238E27FC236}">
                  <a16:creationId xmlns:a16="http://schemas.microsoft.com/office/drawing/2014/main" id="{4B2C3D7E-E196-4375-9EED-8DF74BAF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724" y="2813098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สระแก้ว">
              <a:extLst>
                <a:ext uri="{FF2B5EF4-FFF2-40B4-BE49-F238E27FC236}">
                  <a16:creationId xmlns:a16="http://schemas.microsoft.com/office/drawing/2014/main" id="{14EEA206-6A21-4EC1-846C-2A4FB4FA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16" y="3367240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ระยอง">
              <a:extLst>
                <a:ext uri="{FF2B5EF4-FFF2-40B4-BE49-F238E27FC236}">
                  <a16:creationId xmlns:a16="http://schemas.microsoft.com/office/drawing/2014/main" id="{5C0A11DD-46F9-4896-8E31-2E005115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080" y="3743983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ปราจีนบุรี">
              <a:extLst>
                <a:ext uri="{FF2B5EF4-FFF2-40B4-BE49-F238E27FC236}">
                  <a16:creationId xmlns:a16="http://schemas.microsoft.com/office/drawing/2014/main" id="{8CAF362E-B850-4238-A635-D8FD2302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945" y="3262995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ตราด (เกาะช้าง)">
              <a:extLst>
                <a:ext uri="{FF2B5EF4-FFF2-40B4-BE49-F238E27FC236}">
                  <a16:creationId xmlns:a16="http://schemas.microsoft.com/office/drawing/2014/main" id="{7045DE9A-8E8E-4D7E-824D-20816041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15" y="4148161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ตราด">
              <a:extLst>
                <a:ext uri="{FF2B5EF4-FFF2-40B4-BE49-F238E27FC236}">
                  <a16:creationId xmlns:a16="http://schemas.microsoft.com/office/drawing/2014/main" id="{B1930C8B-134C-48F6-B4EA-EB727BB24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096" y="3897607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ชลบุรี">
              <a:extLst>
                <a:ext uri="{FF2B5EF4-FFF2-40B4-BE49-F238E27FC236}">
                  <a16:creationId xmlns:a16="http://schemas.microsoft.com/office/drawing/2014/main" id="{918461B7-35AE-4C24-AA4B-8314BDE3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7" y="3586702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ฉะเชิงเทรา">
              <a:extLst>
                <a:ext uri="{FF2B5EF4-FFF2-40B4-BE49-F238E27FC236}">
                  <a16:creationId xmlns:a16="http://schemas.microsoft.com/office/drawing/2014/main" id="{0CD4EE78-5554-40C4-8100-CD9FEA20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187" y="3440394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จันทบุรี">
              <a:extLst>
                <a:ext uri="{FF2B5EF4-FFF2-40B4-BE49-F238E27FC236}">
                  <a16:creationId xmlns:a16="http://schemas.microsoft.com/office/drawing/2014/main" id="{66BC23E0-AA3F-4569-A8AB-E8218A40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19" y="3681802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อุทัยธานี">
              <a:extLst>
                <a:ext uri="{FF2B5EF4-FFF2-40B4-BE49-F238E27FC236}">
                  <a16:creationId xmlns:a16="http://schemas.microsoft.com/office/drawing/2014/main" id="{49B6CFFC-A6F9-4C4C-81E9-56285609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56" y="2763718"/>
              <a:ext cx="400519" cy="316392"/>
            </a:xfrm>
            <a:custGeom>
              <a:avLst/>
              <a:gdLst>
                <a:gd name="T0" fmla="*/ 954 w 978"/>
                <a:gd name="T1" fmla="*/ 379 h 775"/>
                <a:gd name="T2" fmla="*/ 970 w 978"/>
                <a:gd name="T3" fmla="*/ 421 h 775"/>
                <a:gd name="T4" fmla="*/ 923 w 978"/>
                <a:gd name="T5" fmla="*/ 468 h 775"/>
                <a:gd name="T6" fmla="*/ 897 w 978"/>
                <a:gd name="T7" fmla="*/ 452 h 775"/>
                <a:gd name="T8" fmla="*/ 813 w 978"/>
                <a:gd name="T9" fmla="*/ 447 h 775"/>
                <a:gd name="T10" fmla="*/ 777 w 978"/>
                <a:gd name="T11" fmla="*/ 457 h 775"/>
                <a:gd name="T12" fmla="*/ 751 w 978"/>
                <a:gd name="T13" fmla="*/ 431 h 775"/>
                <a:gd name="T14" fmla="*/ 693 w 978"/>
                <a:gd name="T15" fmla="*/ 421 h 775"/>
                <a:gd name="T16" fmla="*/ 646 w 978"/>
                <a:gd name="T17" fmla="*/ 457 h 775"/>
                <a:gd name="T18" fmla="*/ 636 w 978"/>
                <a:gd name="T19" fmla="*/ 520 h 775"/>
                <a:gd name="T20" fmla="*/ 693 w 978"/>
                <a:gd name="T21" fmla="*/ 588 h 775"/>
                <a:gd name="T22" fmla="*/ 693 w 978"/>
                <a:gd name="T23" fmla="*/ 650 h 775"/>
                <a:gd name="T24" fmla="*/ 641 w 978"/>
                <a:gd name="T25" fmla="*/ 713 h 775"/>
                <a:gd name="T26" fmla="*/ 641 w 978"/>
                <a:gd name="T27" fmla="*/ 755 h 775"/>
                <a:gd name="T28" fmla="*/ 578 w 978"/>
                <a:gd name="T29" fmla="*/ 739 h 775"/>
                <a:gd name="T30" fmla="*/ 547 w 978"/>
                <a:gd name="T31" fmla="*/ 775 h 775"/>
                <a:gd name="T32" fmla="*/ 438 w 978"/>
                <a:gd name="T33" fmla="*/ 734 h 775"/>
                <a:gd name="T34" fmla="*/ 380 w 978"/>
                <a:gd name="T35" fmla="*/ 734 h 775"/>
                <a:gd name="T36" fmla="*/ 365 w 978"/>
                <a:gd name="T37" fmla="*/ 671 h 775"/>
                <a:gd name="T38" fmla="*/ 312 w 978"/>
                <a:gd name="T39" fmla="*/ 671 h 775"/>
                <a:gd name="T40" fmla="*/ 297 w 978"/>
                <a:gd name="T41" fmla="*/ 650 h 775"/>
                <a:gd name="T42" fmla="*/ 266 w 978"/>
                <a:gd name="T43" fmla="*/ 671 h 775"/>
                <a:gd name="T44" fmla="*/ 244 w 978"/>
                <a:gd name="T45" fmla="*/ 729 h 775"/>
                <a:gd name="T46" fmla="*/ 213 w 978"/>
                <a:gd name="T47" fmla="*/ 734 h 775"/>
                <a:gd name="T48" fmla="*/ 166 w 978"/>
                <a:gd name="T49" fmla="*/ 702 h 775"/>
                <a:gd name="T50" fmla="*/ 161 w 978"/>
                <a:gd name="T51" fmla="*/ 703 h 775"/>
                <a:gd name="T52" fmla="*/ 135 w 978"/>
                <a:gd name="T53" fmla="*/ 708 h 775"/>
                <a:gd name="T54" fmla="*/ 109 w 978"/>
                <a:gd name="T55" fmla="*/ 682 h 775"/>
                <a:gd name="T56" fmla="*/ 57 w 978"/>
                <a:gd name="T57" fmla="*/ 692 h 775"/>
                <a:gd name="T58" fmla="*/ 5 w 978"/>
                <a:gd name="T59" fmla="*/ 671 h 775"/>
                <a:gd name="T60" fmla="*/ 0 w 978"/>
                <a:gd name="T61" fmla="*/ 588 h 775"/>
                <a:gd name="T62" fmla="*/ 10 w 978"/>
                <a:gd name="T63" fmla="*/ 489 h 775"/>
                <a:gd name="T64" fmla="*/ 36 w 978"/>
                <a:gd name="T65" fmla="*/ 452 h 775"/>
                <a:gd name="T66" fmla="*/ 31 w 978"/>
                <a:gd name="T67" fmla="*/ 405 h 775"/>
                <a:gd name="T68" fmla="*/ 57 w 978"/>
                <a:gd name="T69" fmla="*/ 363 h 775"/>
                <a:gd name="T70" fmla="*/ 46 w 978"/>
                <a:gd name="T71" fmla="*/ 296 h 775"/>
                <a:gd name="T72" fmla="*/ 67 w 978"/>
                <a:gd name="T73" fmla="*/ 264 h 775"/>
                <a:gd name="T74" fmla="*/ 46 w 978"/>
                <a:gd name="T75" fmla="*/ 228 h 775"/>
                <a:gd name="T76" fmla="*/ 41 w 978"/>
                <a:gd name="T77" fmla="*/ 196 h 775"/>
                <a:gd name="T78" fmla="*/ 88 w 978"/>
                <a:gd name="T79" fmla="*/ 170 h 775"/>
                <a:gd name="T80" fmla="*/ 88 w 978"/>
                <a:gd name="T81" fmla="*/ 97 h 775"/>
                <a:gd name="T82" fmla="*/ 119 w 978"/>
                <a:gd name="T83" fmla="*/ 66 h 775"/>
                <a:gd name="T84" fmla="*/ 119 w 978"/>
                <a:gd name="T85" fmla="*/ 0 h 775"/>
                <a:gd name="T86" fmla="*/ 182 w 978"/>
                <a:gd name="T87" fmla="*/ 14 h 775"/>
                <a:gd name="T88" fmla="*/ 208 w 978"/>
                <a:gd name="T89" fmla="*/ 61 h 775"/>
                <a:gd name="T90" fmla="*/ 307 w 978"/>
                <a:gd name="T91" fmla="*/ 97 h 775"/>
                <a:gd name="T92" fmla="*/ 323 w 978"/>
                <a:gd name="T93" fmla="*/ 144 h 775"/>
                <a:gd name="T94" fmla="*/ 401 w 978"/>
                <a:gd name="T95" fmla="*/ 207 h 775"/>
                <a:gd name="T96" fmla="*/ 464 w 978"/>
                <a:gd name="T97" fmla="*/ 207 h 775"/>
                <a:gd name="T98" fmla="*/ 599 w 978"/>
                <a:gd name="T99" fmla="*/ 113 h 775"/>
                <a:gd name="T100" fmla="*/ 662 w 978"/>
                <a:gd name="T101" fmla="*/ 97 h 775"/>
                <a:gd name="T102" fmla="*/ 751 w 978"/>
                <a:gd name="T103" fmla="*/ 155 h 775"/>
                <a:gd name="T104" fmla="*/ 761 w 978"/>
                <a:gd name="T105" fmla="*/ 118 h 775"/>
                <a:gd name="T106" fmla="*/ 797 w 978"/>
                <a:gd name="T107" fmla="*/ 97 h 775"/>
                <a:gd name="T108" fmla="*/ 824 w 978"/>
                <a:gd name="T109" fmla="*/ 129 h 775"/>
                <a:gd name="T110" fmla="*/ 824 w 978"/>
                <a:gd name="T111" fmla="*/ 207 h 775"/>
                <a:gd name="T112" fmla="*/ 826 w 978"/>
                <a:gd name="T113" fmla="*/ 234 h 775"/>
                <a:gd name="T114" fmla="*/ 829 w 978"/>
                <a:gd name="T115" fmla="*/ 264 h 775"/>
                <a:gd name="T116" fmla="*/ 886 w 978"/>
                <a:gd name="T117" fmla="*/ 275 h 775"/>
                <a:gd name="T118" fmla="*/ 928 w 978"/>
                <a:gd name="T119" fmla="*/ 296 h 775"/>
                <a:gd name="T120" fmla="*/ 928 w 978"/>
                <a:gd name="T121" fmla="*/ 332 h 775"/>
                <a:gd name="T122" fmla="*/ 978 w 978"/>
                <a:gd name="T123" fmla="*/ 346 h 775"/>
                <a:gd name="T124" fmla="*/ 954 w 978"/>
                <a:gd name="T125" fmla="*/ 37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775">
                  <a:moveTo>
                    <a:pt x="954" y="379"/>
                  </a:moveTo>
                  <a:cubicBezTo>
                    <a:pt x="970" y="421"/>
                    <a:pt x="970" y="421"/>
                    <a:pt x="970" y="421"/>
                  </a:cubicBezTo>
                  <a:cubicBezTo>
                    <a:pt x="923" y="468"/>
                    <a:pt x="923" y="468"/>
                    <a:pt x="923" y="468"/>
                  </a:cubicBezTo>
                  <a:cubicBezTo>
                    <a:pt x="897" y="452"/>
                    <a:pt x="897" y="452"/>
                    <a:pt x="897" y="452"/>
                  </a:cubicBezTo>
                  <a:cubicBezTo>
                    <a:pt x="813" y="447"/>
                    <a:pt x="813" y="447"/>
                    <a:pt x="813" y="447"/>
                  </a:cubicBezTo>
                  <a:cubicBezTo>
                    <a:pt x="777" y="457"/>
                    <a:pt x="777" y="457"/>
                    <a:pt x="777" y="457"/>
                  </a:cubicBezTo>
                  <a:cubicBezTo>
                    <a:pt x="751" y="431"/>
                    <a:pt x="751" y="431"/>
                    <a:pt x="751" y="431"/>
                  </a:cubicBezTo>
                  <a:cubicBezTo>
                    <a:pt x="693" y="421"/>
                    <a:pt x="693" y="421"/>
                    <a:pt x="693" y="421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6" y="520"/>
                    <a:pt x="636" y="520"/>
                    <a:pt x="636" y="520"/>
                  </a:cubicBezTo>
                  <a:cubicBezTo>
                    <a:pt x="693" y="588"/>
                    <a:pt x="693" y="588"/>
                    <a:pt x="693" y="588"/>
                  </a:cubicBezTo>
                  <a:cubicBezTo>
                    <a:pt x="693" y="650"/>
                    <a:pt x="693" y="650"/>
                    <a:pt x="693" y="650"/>
                  </a:cubicBezTo>
                  <a:cubicBezTo>
                    <a:pt x="641" y="713"/>
                    <a:pt x="641" y="713"/>
                    <a:pt x="641" y="713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578" y="739"/>
                    <a:pt x="578" y="739"/>
                    <a:pt x="578" y="739"/>
                  </a:cubicBezTo>
                  <a:cubicBezTo>
                    <a:pt x="547" y="775"/>
                    <a:pt x="547" y="775"/>
                    <a:pt x="547" y="775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380" y="734"/>
                    <a:pt x="380" y="734"/>
                    <a:pt x="380" y="734"/>
                  </a:cubicBezTo>
                  <a:cubicBezTo>
                    <a:pt x="365" y="671"/>
                    <a:pt x="365" y="671"/>
                    <a:pt x="365" y="671"/>
                  </a:cubicBezTo>
                  <a:cubicBezTo>
                    <a:pt x="312" y="671"/>
                    <a:pt x="312" y="671"/>
                    <a:pt x="312" y="671"/>
                  </a:cubicBezTo>
                  <a:cubicBezTo>
                    <a:pt x="297" y="650"/>
                    <a:pt x="297" y="650"/>
                    <a:pt x="297" y="650"/>
                  </a:cubicBezTo>
                  <a:cubicBezTo>
                    <a:pt x="266" y="671"/>
                    <a:pt x="266" y="671"/>
                    <a:pt x="266" y="671"/>
                  </a:cubicBezTo>
                  <a:cubicBezTo>
                    <a:pt x="244" y="729"/>
                    <a:pt x="244" y="729"/>
                    <a:pt x="244" y="729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1" y="703"/>
                    <a:pt x="161" y="703"/>
                    <a:pt x="161" y="703"/>
                  </a:cubicBezTo>
                  <a:cubicBezTo>
                    <a:pt x="135" y="708"/>
                    <a:pt x="135" y="708"/>
                    <a:pt x="135" y="708"/>
                  </a:cubicBezTo>
                  <a:cubicBezTo>
                    <a:pt x="109" y="682"/>
                    <a:pt x="109" y="682"/>
                    <a:pt x="109" y="682"/>
                  </a:cubicBezTo>
                  <a:cubicBezTo>
                    <a:pt x="57" y="692"/>
                    <a:pt x="57" y="692"/>
                    <a:pt x="57" y="692"/>
                  </a:cubicBezTo>
                  <a:cubicBezTo>
                    <a:pt x="5" y="671"/>
                    <a:pt x="5" y="671"/>
                    <a:pt x="5" y="671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10" y="489"/>
                    <a:pt x="10" y="489"/>
                    <a:pt x="10" y="489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31" y="405"/>
                    <a:pt x="31" y="405"/>
                    <a:pt x="31" y="405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307" y="97"/>
                    <a:pt x="307" y="97"/>
                    <a:pt x="307" y="9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401" y="207"/>
                    <a:pt x="401" y="207"/>
                    <a:pt x="401" y="207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662" y="97"/>
                    <a:pt x="662" y="97"/>
                    <a:pt x="662" y="97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61" y="118"/>
                    <a:pt x="761" y="118"/>
                    <a:pt x="761" y="118"/>
                  </a:cubicBezTo>
                  <a:cubicBezTo>
                    <a:pt x="797" y="97"/>
                    <a:pt x="797" y="97"/>
                    <a:pt x="797" y="97"/>
                  </a:cubicBezTo>
                  <a:cubicBezTo>
                    <a:pt x="824" y="129"/>
                    <a:pt x="824" y="129"/>
                    <a:pt x="824" y="129"/>
                  </a:cubicBezTo>
                  <a:cubicBezTo>
                    <a:pt x="824" y="207"/>
                    <a:pt x="824" y="207"/>
                    <a:pt x="824" y="207"/>
                  </a:cubicBezTo>
                  <a:cubicBezTo>
                    <a:pt x="826" y="234"/>
                    <a:pt x="826" y="234"/>
                    <a:pt x="826" y="23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86" y="275"/>
                    <a:pt x="886" y="275"/>
                    <a:pt x="886" y="275"/>
                  </a:cubicBezTo>
                  <a:cubicBezTo>
                    <a:pt x="928" y="296"/>
                    <a:pt x="928" y="296"/>
                    <a:pt x="928" y="296"/>
                  </a:cubicBezTo>
                  <a:cubicBezTo>
                    <a:pt x="928" y="296"/>
                    <a:pt x="923" y="327"/>
                    <a:pt x="928" y="332"/>
                  </a:cubicBezTo>
                  <a:cubicBezTo>
                    <a:pt x="932" y="336"/>
                    <a:pt x="964" y="343"/>
                    <a:pt x="978" y="346"/>
                  </a:cubicBezTo>
                  <a:lnTo>
                    <a:pt x="954" y="37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อ่างทอง">
              <a:extLst>
                <a:ext uri="{FF2B5EF4-FFF2-40B4-BE49-F238E27FC236}">
                  <a16:creationId xmlns:a16="http://schemas.microsoft.com/office/drawing/2014/main" id="{C54243A6-DD4C-472A-8EA4-00D1A15E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436" y="3134976"/>
              <a:ext cx="118876" cy="133507"/>
            </a:xfrm>
            <a:custGeom>
              <a:avLst/>
              <a:gdLst>
                <a:gd name="T0" fmla="*/ 271 w 292"/>
                <a:gd name="T1" fmla="*/ 140 h 327"/>
                <a:gd name="T2" fmla="*/ 255 w 292"/>
                <a:gd name="T3" fmla="*/ 192 h 327"/>
                <a:gd name="T4" fmla="*/ 271 w 292"/>
                <a:gd name="T5" fmla="*/ 234 h 327"/>
                <a:gd name="T6" fmla="*/ 271 w 292"/>
                <a:gd name="T7" fmla="*/ 296 h 327"/>
                <a:gd name="T8" fmla="*/ 250 w 292"/>
                <a:gd name="T9" fmla="*/ 327 h 327"/>
                <a:gd name="T10" fmla="*/ 203 w 292"/>
                <a:gd name="T11" fmla="*/ 322 h 327"/>
                <a:gd name="T12" fmla="*/ 208 w 292"/>
                <a:gd name="T13" fmla="*/ 280 h 327"/>
                <a:gd name="T14" fmla="*/ 177 w 292"/>
                <a:gd name="T15" fmla="*/ 265 h 327"/>
                <a:gd name="T16" fmla="*/ 151 w 292"/>
                <a:gd name="T17" fmla="*/ 270 h 327"/>
                <a:gd name="T18" fmla="*/ 115 w 292"/>
                <a:gd name="T19" fmla="*/ 286 h 327"/>
                <a:gd name="T20" fmla="*/ 68 w 292"/>
                <a:gd name="T21" fmla="*/ 275 h 327"/>
                <a:gd name="T22" fmla="*/ 38 w 292"/>
                <a:gd name="T23" fmla="*/ 291 h 327"/>
                <a:gd name="T24" fmla="*/ 36 w 292"/>
                <a:gd name="T25" fmla="*/ 270 h 327"/>
                <a:gd name="T26" fmla="*/ 11 w 292"/>
                <a:gd name="T27" fmla="*/ 237 h 327"/>
                <a:gd name="T28" fmla="*/ 0 w 292"/>
                <a:gd name="T29" fmla="*/ 223 h 327"/>
                <a:gd name="T30" fmla="*/ 10 w 292"/>
                <a:gd name="T31" fmla="*/ 187 h 327"/>
                <a:gd name="T32" fmla="*/ 10 w 292"/>
                <a:gd name="T33" fmla="*/ 155 h 327"/>
                <a:gd name="T34" fmla="*/ 26 w 292"/>
                <a:gd name="T35" fmla="*/ 114 h 327"/>
                <a:gd name="T36" fmla="*/ 5 w 292"/>
                <a:gd name="T37" fmla="*/ 41 h 327"/>
                <a:gd name="T38" fmla="*/ 19 w 292"/>
                <a:gd name="T39" fmla="*/ 0 h 327"/>
                <a:gd name="T40" fmla="*/ 89 w 292"/>
                <a:gd name="T41" fmla="*/ 20 h 327"/>
                <a:gd name="T42" fmla="*/ 120 w 292"/>
                <a:gd name="T43" fmla="*/ 9 h 327"/>
                <a:gd name="T44" fmla="*/ 193 w 292"/>
                <a:gd name="T45" fmla="*/ 67 h 327"/>
                <a:gd name="T46" fmla="*/ 250 w 292"/>
                <a:gd name="T47" fmla="*/ 83 h 327"/>
                <a:gd name="T48" fmla="*/ 250 w 292"/>
                <a:gd name="T49" fmla="*/ 87 h 327"/>
                <a:gd name="T50" fmla="*/ 287 w 292"/>
                <a:gd name="T51" fmla="*/ 124 h 327"/>
                <a:gd name="T52" fmla="*/ 292 w 292"/>
                <a:gd name="T53" fmla="*/ 125 h 327"/>
                <a:gd name="T54" fmla="*/ 271 w 292"/>
                <a:gd name="T55" fmla="*/ 1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327">
                  <a:moveTo>
                    <a:pt x="271" y="140"/>
                  </a:moveTo>
                  <a:cubicBezTo>
                    <a:pt x="271" y="140"/>
                    <a:pt x="255" y="187"/>
                    <a:pt x="255" y="192"/>
                  </a:cubicBezTo>
                  <a:cubicBezTo>
                    <a:pt x="255" y="197"/>
                    <a:pt x="271" y="234"/>
                    <a:pt x="271" y="234"/>
                  </a:cubicBezTo>
                  <a:cubicBezTo>
                    <a:pt x="271" y="296"/>
                    <a:pt x="271" y="296"/>
                    <a:pt x="271" y="296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08" y="327"/>
                    <a:pt x="203" y="322"/>
                  </a:cubicBezTo>
                  <a:cubicBezTo>
                    <a:pt x="198" y="317"/>
                    <a:pt x="208" y="280"/>
                    <a:pt x="208" y="280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สระบุรี">
              <a:extLst>
                <a:ext uri="{FF2B5EF4-FFF2-40B4-BE49-F238E27FC236}">
                  <a16:creationId xmlns:a16="http://schemas.microsoft.com/office/drawing/2014/main" id="{02BB743E-AC27-463A-9D5F-0A2DDA4D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943" y="3043533"/>
              <a:ext cx="320050" cy="298104"/>
            </a:xfrm>
            <a:custGeom>
              <a:avLst/>
              <a:gdLst>
                <a:gd name="T0" fmla="*/ 689 w 783"/>
                <a:gd name="T1" fmla="*/ 229 h 730"/>
                <a:gd name="T2" fmla="*/ 558 w 783"/>
                <a:gd name="T3" fmla="*/ 266 h 730"/>
                <a:gd name="T4" fmla="*/ 569 w 783"/>
                <a:gd name="T5" fmla="*/ 344 h 730"/>
                <a:gd name="T6" fmla="*/ 553 w 783"/>
                <a:gd name="T7" fmla="*/ 438 h 730"/>
                <a:gd name="T8" fmla="*/ 595 w 783"/>
                <a:gd name="T9" fmla="*/ 516 h 730"/>
                <a:gd name="T10" fmla="*/ 564 w 783"/>
                <a:gd name="T11" fmla="*/ 563 h 730"/>
                <a:gd name="T12" fmla="*/ 569 w 783"/>
                <a:gd name="T13" fmla="*/ 620 h 730"/>
                <a:gd name="T14" fmla="*/ 512 w 783"/>
                <a:gd name="T15" fmla="*/ 620 h 730"/>
                <a:gd name="T16" fmla="*/ 439 w 783"/>
                <a:gd name="T17" fmla="*/ 641 h 730"/>
                <a:gd name="T18" fmla="*/ 351 w 783"/>
                <a:gd name="T19" fmla="*/ 684 h 730"/>
                <a:gd name="T20" fmla="*/ 345 w 783"/>
                <a:gd name="T21" fmla="*/ 711 h 730"/>
                <a:gd name="T22" fmla="*/ 266 w 783"/>
                <a:gd name="T23" fmla="*/ 709 h 730"/>
                <a:gd name="T24" fmla="*/ 225 w 783"/>
                <a:gd name="T25" fmla="*/ 662 h 730"/>
                <a:gd name="T26" fmla="*/ 196 w 783"/>
                <a:gd name="T27" fmla="*/ 600 h 730"/>
                <a:gd name="T28" fmla="*/ 173 w 783"/>
                <a:gd name="T29" fmla="*/ 573 h 730"/>
                <a:gd name="T30" fmla="*/ 162 w 783"/>
                <a:gd name="T31" fmla="*/ 479 h 730"/>
                <a:gd name="T32" fmla="*/ 193 w 783"/>
                <a:gd name="T33" fmla="*/ 432 h 730"/>
                <a:gd name="T34" fmla="*/ 110 w 783"/>
                <a:gd name="T35" fmla="*/ 422 h 730"/>
                <a:gd name="T36" fmla="*/ 37 w 783"/>
                <a:gd name="T37" fmla="*/ 438 h 730"/>
                <a:gd name="T38" fmla="*/ 25 w 783"/>
                <a:gd name="T39" fmla="*/ 358 h 730"/>
                <a:gd name="T40" fmla="*/ 70 w 783"/>
                <a:gd name="T41" fmla="*/ 321 h 730"/>
                <a:gd name="T42" fmla="*/ 110 w 783"/>
                <a:gd name="T43" fmla="*/ 239 h 730"/>
                <a:gd name="T44" fmla="*/ 193 w 783"/>
                <a:gd name="T45" fmla="*/ 219 h 730"/>
                <a:gd name="T46" fmla="*/ 266 w 783"/>
                <a:gd name="T47" fmla="*/ 250 h 730"/>
                <a:gd name="T48" fmla="*/ 334 w 783"/>
                <a:gd name="T49" fmla="*/ 271 h 730"/>
                <a:gd name="T50" fmla="*/ 444 w 783"/>
                <a:gd name="T51" fmla="*/ 250 h 730"/>
                <a:gd name="T52" fmla="*/ 454 w 783"/>
                <a:gd name="T53" fmla="*/ 146 h 730"/>
                <a:gd name="T54" fmla="*/ 517 w 783"/>
                <a:gd name="T55" fmla="*/ 135 h 730"/>
                <a:gd name="T56" fmla="*/ 626 w 783"/>
                <a:gd name="T57" fmla="*/ 119 h 730"/>
                <a:gd name="T58" fmla="*/ 684 w 783"/>
                <a:gd name="T59" fmla="*/ 62 h 730"/>
                <a:gd name="T60" fmla="*/ 710 w 783"/>
                <a:gd name="T61" fmla="*/ 0 h 730"/>
                <a:gd name="T62" fmla="*/ 783 w 783"/>
                <a:gd name="T63" fmla="*/ 1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3" h="730">
                  <a:moveTo>
                    <a:pt x="783" y="172"/>
                  </a:moveTo>
                  <a:cubicBezTo>
                    <a:pt x="689" y="229"/>
                    <a:pt x="689" y="229"/>
                    <a:pt x="689" y="229"/>
                  </a:cubicBezTo>
                  <a:cubicBezTo>
                    <a:pt x="637" y="286"/>
                    <a:pt x="637" y="286"/>
                    <a:pt x="637" y="286"/>
                  </a:cubicBezTo>
                  <a:cubicBezTo>
                    <a:pt x="558" y="266"/>
                    <a:pt x="558" y="266"/>
                    <a:pt x="558" y="266"/>
                  </a:cubicBezTo>
                  <a:cubicBezTo>
                    <a:pt x="548" y="292"/>
                    <a:pt x="548" y="292"/>
                    <a:pt x="548" y="292"/>
                  </a:cubicBezTo>
                  <a:cubicBezTo>
                    <a:pt x="569" y="344"/>
                    <a:pt x="569" y="344"/>
                    <a:pt x="569" y="344"/>
                  </a:cubicBezTo>
                  <a:cubicBezTo>
                    <a:pt x="574" y="412"/>
                    <a:pt x="574" y="412"/>
                    <a:pt x="574" y="412"/>
                  </a:cubicBezTo>
                  <a:cubicBezTo>
                    <a:pt x="553" y="438"/>
                    <a:pt x="553" y="438"/>
                    <a:pt x="553" y="438"/>
                  </a:cubicBezTo>
                  <a:cubicBezTo>
                    <a:pt x="548" y="469"/>
                    <a:pt x="548" y="469"/>
                    <a:pt x="548" y="469"/>
                  </a:cubicBezTo>
                  <a:cubicBezTo>
                    <a:pt x="595" y="516"/>
                    <a:pt x="595" y="516"/>
                    <a:pt x="595" y="516"/>
                  </a:cubicBezTo>
                  <a:cubicBezTo>
                    <a:pt x="585" y="558"/>
                    <a:pt x="585" y="558"/>
                    <a:pt x="585" y="558"/>
                  </a:cubicBezTo>
                  <a:cubicBezTo>
                    <a:pt x="564" y="563"/>
                    <a:pt x="564" y="563"/>
                    <a:pt x="564" y="563"/>
                  </a:cubicBezTo>
                  <a:cubicBezTo>
                    <a:pt x="558" y="589"/>
                    <a:pt x="558" y="589"/>
                    <a:pt x="558" y="589"/>
                  </a:cubicBezTo>
                  <a:cubicBezTo>
                    <a:pt x="569" y="620"/>
                    <a:pt x="569" y="620"/>
                    <a:pt x="569" y="620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12" y="620"/>
                    <a:pt x="512" y="620"/>
                    <a:pt x="512" y="620"/>
                  </a:cubicBezTo>
                  <a:cubicBezTo>
                    <a:pt x="433" y="578"/>
                    <a:pt x="433" y="578"/>
                    <a:pt x="433" y="578"/>
                  </a:cubicBezTo>
                  <a:cubicBezTo>
                    <a:pt x="439" y="641"/>
                    <a:pt x="439" y="641"/>
                    <a:pt x="439" y="641"/>
                  </a:cubicBezTo>
                  <a:cubicBezTo>
                    <a:pt x="386" y="688"/>
                    <a:pt x="386" y="688"/>
                    <a:pt x="386" y="688"/>
                  </a:cubicBezTo>
                  <a:cubicBezTo>
                    <a:pt x="351" y="684"/>
                    <a:pt x="351" y="684"/>
                    <a:pt x="351" y="684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711"/>
                    <a:pt x="345" y="711"/>
                    <a:pt x="345" y="711"/>
                  </a:cubicBezTo>
                  <a:cubicBezTo>
                    <a:pt x="293" y="719"/>
                    <a:pt x="293" y="719"/>
                    <a:pt x="293" y="719"/>
                  </a:cubicBezTo>
                  <a:cubicBezTo>
                    <a:pt x="266" y="709"/>
                    <a:pt x="266" y="709"/>
                    <a:pt x="266" y="709"/>
                  </a:cubicBezTo>
                  <a:cubicBezTo>
                    <a:pt x="225" y="730"/>
                    <a:pt x="225" y="730"/>
                    <a:pt x="225" y="730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188" y="636"/>
                    <a:pt x="188" y="636"/>
                    <a:pt x="188" y="636"/>
                  </a:cubicBezTo>
                  <a:cubicBezTo>
                    <a:pt x="196" y="600"/>
                    <a:pt x="196" y="600"/>
                    <a:pt x="196" y="600"/>
                  </a:cubicBezTo>
                  <a:cubicBezTo>
                    <a:pt x="199" y="589"/>
                    <a:pt x="199" y="589"/>
                    <a:pt x="199" y="589"/>
                  </a:cubicBezTo>
                  <a:cubicBezTo>
                    <a:pt x="173" y="573"/>
                    <a:pt x="173" y="573"/>
                    <a:pt x="173" y="573"/>
                  </a:cubicBezTo>
                  <a:cubicBezTo>
                    <a:pt x="183" y="505"/>
                    <a:pt x="183" y="505"/>
                    <a:pt x="183" y="505"/>
                  </a:cubicBezTo>
                  <a:cubicBezTo>
                    <a:pt x="162" y="479"/>
                    <a:pt x="162" y="479"/>
                    <a:pt x="162" y="479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32"/>
                    <a:pt x="193" y="432"/>
                    <a:pt x="193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94" y="443"/>
                    <a:pt x="94" y="443"/>
                    <a:pt x="94" y="44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67" y="208"/>
                    <a:pt x="188" y="219"/>
                    <a:pt x="193" y="219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334" y="271"/>
                    <a:pt x="334" y="271"/>
                    <a:pt x="334" y="27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44" y="250"/>
                    <a:pt x="444" y="250"/>
                    <a:pt x="444" y="250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517" y="135"/>
                    <a:pt x="517" y="135"/>
                    <a:pt x="517" y="135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626" y="119"/>
                    <a:pt x="626" y="119"/>
                    <a:pt x="626" y="119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783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สุพรรณบุรี">
              <a:extLst>
                <a:ext uri="{FF2B5EF4-FFF2-40B4-BE49-F238E27FC236}">
                  <a16:creationId xmlns:a16="http://schemas.microsoft.com/office/drawing/2014/main" id="{C715CA5F-0C5C-4609-AC3D-3AFFA857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243" y="3030731"/>
              <a:ext cx="360285" cy="380402"/>
            </a:xfrm>
            <a:custGeom>
              <a:avLst/>
              <a:gdLst>
                <a:gd name="T0" fmla="*/ 882 w 882"/>
                <a:gd name="T1" fmla="*/ 689 h 933"/>
                <a:gd name="T2" fmla="*/ 856 w 882"/>
                <a:gd name="T3" fmla="*/ 751 h 933"/>
                <a:gd name="T4" fmla="*/ 840 w 882"/>
                <a:gd name="T5" fmla="*/ 803 h 933"/>
                <a:gd name="T6" fmla="*/ 757 w 882"/>
                <a:gd name="T7" fmla="*/ 856 h 933"/>
                <a:gd name="T8" fmla="*/ 559 w 882"/>
                <a:gd name="T9" fmla="*/ 871 h 933"/>
                <a:gd name="T10" fmla="*/ 466 w 882"/>
                <a:gd name="T11" fmla="*/ 914 h 933"/>
                <a:gd name="T12" fmla="*/ 423 w 882"/>
                <a:gd name="T13" fmla="*/ 824 h 933"/>
                <a:gd name="T14" fmla="*/ 480 w 882"/>
                <a:gd name="T15" fmla="*/ 522 h 933"/>
                <a:gd name="T16" fmla="*/ 454 w 882"/>
                <a:gd name="T17" fmla="*/ 428 h 933"/>
                <a:gd name="T18" fmla="*/ 444 w 882"/>
                <a:gd name="T19" fmla="*/ 350 h 933"/>
                <a:gd name="T20" fmla="*/ 345 w 882"/>
                <a:gd name="T21" fmla="*/ 230 h 933"/>
                <a:gd name="T22" fmla="*/ 256 w 882"/>
                <a:gd name="T23" fmla="*/ 318 h 933"/>
                <a:gd name="T24" fmla="*/ 147 w 882"/>
                <a:gd name="T25" fmla="*/ 324 h 933"/>
                <a:gd name="T26" fmla="*/ 74 w 882"/>
                <a:gd name="T27" fmla="*/ 277 h 933"/>
                <a:gd name="T28" fmla="*/ 32 w 882"/>
                <a:gd name="T29" fmla="*/ 172 h 933"/>
                <a:gd name="T30" fmla="*/ 1 w 882"/>
                <a:gd name="T31" fmla="*/ 78 h 933"/>
                <a:gd name="T32" fmla="*/ 22 w 882"/>
                <a:gd name="T33" fmla="*/ 21 h 933"/>
                <a:gd name="T34" fmla="*/ 68 w 882"/>
                <a:gd name="T35" fmla="*/ 21 h 933"/>
                <a:gd name="T36" fmla="*/ 136 w 882"/>
                <a:gd name="T37" fmla="*/ 84 h 933"/>
                <a:gd name="T38" fmla="*/ 303 w 882"/>
                <a:gd name="T39" fmla="*/ 125 h 933"/>
                <a:gd name="T40" fmla="*/ 397 w 882"/>
                <a:gd name="T41" fmla="*/ 105 h 933"/>
                <a:gd name="T42" fmla="*/ 454 w 882"/>
                <a:gd name="T43" fmla="*/ 136 h 933"/>
                <a:gd name="T44" fmla="*/ 653 w 882"/>
                <a:gd name="T45" fmla="*/ 151 h 933"/>
                <a:gd name="T46" fmla="*/ 720 w 882"/>
                <a:gd name="T47" fmla="*/ 125 h 933"/>
                <a:gd name="T48" fmla="*/ 757 w 882"/>
                <a:gd name="T49" fmla="*/ 151 h 933"/>
                <a:gd name="T50" fmla="*/ 830 w 882"/>
                <a:gd name="T51" fmla="*/ 172 h 933"/>
                <a:gd name="T52" fmla="*/ 819 w 882"/>
                <a:gd name="T53" fmla="*/ 214 h 933"/>
                <a:gd name="T54" fmla="*/ 823 w 882"/>
                <a:gd name="T55" fmla="*/ 257 h 933"/>
                <a:gd name="T56" fmla="*/ 830 w 882"/>
                <a:gd name="T57" fmla="*/ 371 h 933"/>
                <a:gd name="T58" fmla="*/ 814 w 882"/>
                <a:gd name="T59" fmla="*/ 444 h 933"/>
                <a:gd name="T60" fmla="*/ 815 w 882"/>
                <a:gd name="T61" fmla="*/ 494 h 933"/>
                <a:gd name="T62" fmla="*/ 842 w 882"/>
                <a:gd name="T63" fmla="*/ 548 h 933"/>
                <a:gd name="T64" fmla="*/ 882 w 882"/>
                <a:gd name="T65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2" h="933">
                  <a:moveTo>
                    <a:pt x="882" y="621"/>
                  </a:moveTo>
                  <a:cubicBezTo>
                    <a:pt x="882" y="689"/>
                    <a:pt x="882" y="689"/>
                    <a:pt x="882" y="689"/>
                  </a:cubicBezTo>
                  <a:cubicBezTo>
                    <a:pt x="856" y="715"/>
                    <a:pt x="856" y="715"/>
                    <a:pt x="856" y="715"/>
                  </a:cubicBezTo>
                  <a:cubicBezTo>
                    <a:pt x="856" y="751"/>
                    <a:pt x="856" y="751"/>
                    <a:pt x="856" y="751"/>
                  </a:cubicBezTo>
                  <a:cubicBezTo>
                    <a:pt x="843" y="793"/>
                    <a:pt x="843" y="793"/>
                    <a:pt x="843" y="793"/>
                  </a:cubicBezTo>
                  <a:cubicBezTo>
                    <a:pt x="840" y="803"/>
                    <a:pt x="840" y="803"/>
                    <a:pt x="840" y="803"/>
                  </a:cubicBezTo>
                  <a:cubicBezTo>
                    <a:pt x="819" y="817"/>
                    <a:pt x="819" y="817"/>
                    <a:pt x="819" y="817"/>
                  </a:cubicBezTo>
                  <a:cubicBezTo>
                    <a:pt x="757" y="856"/>
                    <a:pt x="757" y="856"/>
                    <a:pt x="757" y="856"/>
                  </a:cubicBezTo>
                  <a:cubicBezTo>
                    <a:pt x="658" y="845"/>
                    <a:pt x="658" y="845"/>
                    <a:pt x="658" y="845"/>
                  </a:cubicBezTo>
                  <a:cubicBezTo>
                    <a:pt x="559" y="871"/>
                    <a:pt x="559" y="871"/>
                    <a:pt x="559" y="871"/>
                  </a:cubicBezTo>
                  <a:cubicBezTo>
                    <a:pt x="492" y="933"/>
                    <a:pt x="492" y="933"/>
                    <a:pt x="492" y="933"/>
                  </a:cubicBezTo>
                  <a:cubicBezTo>
                    <a:pt x="466" y="914"/>
                    <a:pt x="466" y="914"/>
                    <a:pt x="466" y="914"/>
                  </a:cubicBezTo>
                  <a:cubicBezTo>
                    <a:pt x="444" y="897"/>
                    <a:pt x="444" y="897"/>
                    <a:pt x="444" y="897"/>
                  </a:cubicBezTo>
                  <a:cubicBezTo>
                    <a:pt x="423" y="824"/>
                    <a:pt x="423" y="824"/>
                    <a:pt x="423" y="824"/>
                  </a:cubicBezTo>
                  <a:cubicBezTo>
                    <a:pt x="423" y="824"/>
                    <a:pt x="470" y="777"/>
                    <a:pt x="475" y="777"/>
                  </a:cubicBezTo>
                  <a:cubicBezTo>
                    <a:pt x="480" y="777"/>
                    <a:pt x="480" y="522"/>
                    <a:pt x="480" y="522"/>
                  </a:cubicBezTo>
                  <a:cubicBezTo>
                    <a:pt x="449" y="485"/>
                    <a:pt x="449" y="485"/>
                    <a:pt x="449" y="485"/>
                  </a:cubicBezTo>
                  <a:cubicBezTo>
                    <a:pt x="454" y="428"/>
                    <a:pt x="454" y="428"/>
                    <a:pt x="454" y="428"/>
                  </a:cubicBezTo>
                  <a:cubicBezTo>
                    <a:pt x="480" y="407"/>
                    <a:pt x="480" y="407"/>
                    <a:pt x="480" y="40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381" y="318"/>
                    <a:pt x="381" y="318"/>
                    <a:pt x="381" y="318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267" y="266"/>
                    <a:pt x="267" y="266"/>
                    <a:pt x="267" y="266"/>
                  </a:cubicBezTo>
                  <a:cubicBezTo>
                    <a:pt x="256" y="318"/>
                    <a:pt x="256" y="318"/>
                    <a:pt x="256" y="318"/>
                  </a:cubicBezTo>
                  <a:cubicBezTo>
                    <a:pt x="204" y="344"/>
                    <a:pt x="204" y="344"/>
                    <a:pt x="204" y="344"/>
                  </a:cubicBezTo>
                  <a:cubicBezTo>
                    <a:pt x="147" y="324"/>
                    <a:pt x="147" y="324"/>
                    <a:pt x="147" y="324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34" y="89"/>
                    <a:pt x="334" y="89"/>
                    <a:pt x="334" y="89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564" y="162"/>
                    <a:pt x="564" y="162"/>
                    <a:pt x="564" y="162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68" y="110"/>
                    <a:pt x="668" y="110"/>
                    <a:pt x="668" y="110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55" y="150"/>
                    <a:pt x="755" y="150"/>
                    <a:pt x="755" y="150"/>
                  </a:cubicBezTo>
                  <a:cubicBezTo>
                    <a:pt x="757" y="151"/>
                    <a:pt x="757" y="151"/>
                    <a:pt x="757" y="151"/>
                  </a:cubicBezTo>
                  <a:cubicBezTo>
                    <a:pt x="788" y="130"/>
                    <a:pt x="788" y="130"/>
                    <a:pt x="788" y="130"/>
                  </a:cubicBezTo>
                  <a:cubicBezTo>
                    <a:pt x="830" y="172"/>
                    <a:pt x="830" y="172"/>
                    <a:pt x="830" y="172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19" y="214"/>
                    <a:pt x="819" y="214"/>
                    <a:pt x="819" y="21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3" y="257"/>
                    <a:pt x="823" y="257"/>
                    <a:pt x="823" y="257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30" y="371"/>
                    <a:pt x="830" y="371"/>
                    <a:pt x="830" y="371"/>
                  </a:cubicBezTo>
                  <a:cubicBezTo>
                    <a:pt x="814" y="412"/>
                    <a:pt x="814" y="412"/>
                    <a:pt x="814" y="41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4" y="480"/>
                    <a:pt x="804" y="480"/>
                    <a:pt x="804" y="480"/>
                  </a:cubicBezTo>
                  <a:cubicBezTo>
                    <a:pt x="815" y="494"/>
                    <a:pt x="815" y="494"/>
                    <a:pt x="815" y="494"/>
                  </a:cubicBezTo>
                  <a:cubicBezTo>
                    <a:pt x="840" y="527"/>
                    <a:pt x="840" y="527"/>
                    <a:pt x="840" y="527"/>
                  </a:cubicBezTo>
                  <a:cubicBezTo>
                    <a:pt x="842" y="548"/>
                    <a:pt x="842" y="548"/>
                    <a:pt x="842" y="548"/>
                  </a:cubicBezTo>
                  <a:cubicBezTo>
                    <a:pt x="846" y="579"/>
                    <a:pt x="846" y="579"/>
                    <a:pt x="846" y="579"/>
                  </a:cubicBezTo>
                  <a:lnTo>
                    <a:pt x="882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สุโขทัย">
              <a:extLst>
                <a:ext uri="{FF2B5EF4-FFF2-40B4-BE49-F238E27FC236}">
                  <a16:creationId xmlns:a16="http://schemas.microsoft.com/office/drawing/2014/main" id="{6BAC4679-8165-413E-B57B-9B73393F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045" y="1999257"/>
              <a:ext cx="285301" cy="427952"/>
            </a:xfrm>
            <a:custGeom>
              <a:avLst/>
              <a:gdLst>
                <a:gd name="T0" fmla="*/ 699 w 699"/>
                <a:gd name="T1" fmla="*/ 845 h 1048"/>
                <a:gd name="T2" fmla="*/ 610 w 699"/>
                <a:gd name="T3" fmla="*/ 860 h 1048"/>
                <a:gd name="T4" fmla="*/ 558 w 699"/>
                <a:gd name="T5" fmla="*/ 892 h 1048"/>
                <a:gd name="T6" fmla="*/ 516 w 699"/>
                <a:gd name="T7" fmla="*/ 949 h 1048"/>
                <a:gd name="T8" fmla="*/ 485 w 699"/>
                <a:gd name="T9" fmla="*/ 1020 h 1048"/>
                <a:gd name="T10" fmla="*/ 464 w 699"/>
                <a:gd name="T11" fmla="*/ 1012 h 1048"/>
                <a:gd name="T12" fmla="*/ 375 w 699"/>
                <a:gd name="T13" fmla="*/ 996 h 1048"/>
                <a:gd name="T14" fmla="*/ 266 w 699"/>
                <a:gd name="T15" fmla="*/ 980 h 1048"/>
                <a:gd name="T16" fmla="*/ 224 w 699"/>
                <a:gd name="T17" fmla="*/ 892 h 1048"/>
                <a:gd name="T18" fmla="*/ 193 w 699"/>
                <a:gd name="T19" fmla="*/ 913 h 1048"/>
                <a:gd name="T20" fmla="*/ 151 w 699"/>
                <a:gd name="T21" fmla="*/ 840 h 1048"/>
                <a:gd name="T22" fmla="*/ 151 w 699"/>
                <a:gd name="T23" fmla="*/ 834 h 1048"/>
                <a:gd name="T24" fmla="*/ 125 w 699"/>
                <a:gd name="T25" fmla="*/ 777 h 1048"/>
                <a:gd name="T26" fmla="*/ 63 w 699"/>
                <a:gd name="T27" fmla="*/ 725 h 1048"/>
                <a:gd name="T28" fmla="*/ 42 w 699"/>
                <a:gd name="T29" fmla="*/ 673 h 1048"/>
                <a:gd name="T30" fmla="*/ 0 w 699"/>
                <a:gd name="T31" fmla="*/ 626 h 1048"/>
                <a:gd name="T32" fmla="*/ 10 w 699"/>
                <a:gd name="T33" fmla="*/ 516 h 1048"/>
                <a:gd name="T34" fmla="*/ 120 w 699"/>
                <a:gd name="T35" fmla="*/ 516 h 1048"/>
                <a:gd name="T36" fmla="*/ 136 w 699"/>
                <a:gd name="T37" fmla="*/ 428 h 1048"/>
                <a:gd name="T38" fmla="*/ 104 w 699"/>
                <a:gd name="T39" fmla="*/ 360 h 1048"/>
                <a:gd name="T40" fmla="*/ 104 w 699"/>
                <a:gd name="T41" fmla="*/ 276 h 1048"/>
                <a:gd name="T42" fmla="*/ 120 w 699"/>
                <a:gd name="T43" fmla="*/ 209 h 1048"/>
                <a:gd name="T44" fmla="*/ 136 w 699"/>
                <a:gd name="T45" fmla="*/ 120 h 1048"/>
                <a:gd name="T46" fmla="*/ 130 w 699"/>
                <a:gd name="T47" fmla="*/ 87 h 1048"/>
                <a:gd name="T48" fmla="*/ 250 w 699"/>
                <a:gd name="T49" fmla="*/ 0 h 1048"/>
                <a:gd name="T50" fmla="*/ 349 w 699"/>
                <a:gd name="T51" fmla="*/ 89 h 1048"/>
                <a:gd name="T52" fmla="*/ 511 w 699"/>
                <a:gd name="T53" fmla="*/ 16 h 1048"/>
                <a:gd name="T54" fmla="*/ 527 w 699"/>
                <a:gd name="T55" fmla="*/ 52 h 1048"/>
                <a:gd name="T56" fmla="*/ 579 w 699"/>
                <a:gd name="T57" fmla="*/ 167 h 1048"/>
                <a:gd name="T58" fmla="*/ 548 w 699"/>
                <a:gd name="T59" fmla="*/ 282 h 1048"/>
                <a:gd name="T60" fmla="*/ 615 w 699"/>
                <a:gd name="T61" fmla="*/ 365 h 1048"/>
                <a:gd name="T62" fmla="*/ 603 w 699"/>
                <a:gd name="T63" fmla="*/ 416 h 1048"/>
                <a:gd name="T64" fmla="*/ 610 w 699"/>
                <a:gd name="T65" fmla="*/ 469 h 1048"/>
                <a:gd name="T66" fmla="*/ 563 w 699"/>
                <a:gd name="T67" fmla="*/ 521 h 1048"/>
                <a:gd name="T68" fmla="*/ 584 w 699"/>
                <a:gd name="T69" fmla="*/ 592 h 1048"/>
                <a:gd name="T70" fmla="*/ 558 w 699"/>
                <a:gd name="T71" fmla="*/ 636 h 1048"/>
                <a:gd name="T72" fmla="*/ 589 w 699"/>
                <a:gd name="T73" fmla="*/ 683 h 1048"/>
                <a:gd name="T74" fmla="*/ 621 w 699"/>
                <a:gd name="T75" fmla="*/ 73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9" h="1048">
                  <a:moveTo>
                    <a:pt x="699" y="782"/>
                  </a:moveTo>
                  <a:cubicBezTo>
                    <a:pt x="699" y="845"/>
                    <a:pt x="699" y="845"/>
                    <a:pt x="699" y="845"/>
                  </a:cubicBezTo>
                  <a:cubicBezTo>
                    <a:pt x="699" y="845"/>
                    <a:pt x="673" y="871"/>
                    <a:pt x="662" y="866"/>
                  </a:cubicBezTo>
                  <a:cubicBezTo>
                    <a:pt x="652" y="860"/>
                    <a:pt x="610" y="860"/>
                    <a:pt x="610" y="860"/>
                  </a:cubicBezTo>
                  <a:cubicBezTo>
                    <a:pt x="605" y="881"/>
                    <a:pt x="605" y="881"/>
                    <a:pt x="605" y="881"/>
                  </a:cubicBezTo>
                  <a:cubicBezTo>
                    <a:pt x="558" y="892"/>
                    <a:pt x="558" y="892"/>
                    <a:pt x="558" y="892"/>
                  </a:cubicBezTo>
                  <a:cubicBezTo>
                    <a:pt x="558" y="928"/>
                    <a:pt x="558" y="928"/>
                    <a:pt x="558" y="928"/>
                  </a:cubicBezTo>
                  <a:cubicBezTo>
                    <a:pt x="516" y="949"/>
                    <a:pt x="516" y="949"/>
                    <a:pt x="516" y="949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85" y="1020"/>
                    <a:pt x="485" y="1020"/>
                    <a:pt x="485" y="1020"/>
                  </a:cubicBezTo>
                  <a:cubicBezTo>
                    <a:pt x="485" y="1022"/>
                    <a:pt x="485" y="1022"/>
                    <a:pt x="485" y="1022"/>
                  </a:cubicBezTo>
                  <a:cubicBezTo>
                    <a:pt x="485" y="1022"/>
                    <a:pt x="469" y="1012"/>
                    <a:pt x="464" y="1012"/>
                  </a:cubicBezTo>
                  <a:cubicBezTo>
                    <a:pt x="459" y="1012"/>
                    <a:pt x="402" y="1048"/>
                    <a:pt x="402" y="1048"/>
                  </a:cubicBezTo>
                  <a:cubicBezTo>
                    <a:pt x="375" y="996"/>
                    <a:pt x="375" y="996"/>
                    <a:pt x="375" y="996"/>
                  </a:cubicBezTo>
                  <a:cubicBezTo>
                    <a:pt x="344" y="1017"/>
                    <a:pt x="344" y="1017"/>
                    <a:pt x="344" y="1017"/>
                  </a:cubicBezTo>
                  <a:cubicBezTo>
                    <a:pt x="266" y="980"/>
                    <a:pt x="266" y="980"/>
                    <a:pt x="266" y="980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24" y="892"/>
                    <a:pt x="224" y="892"/>
                    <a:pt x="224" y="892"/>
                  </a:cubicBezTo>
                  <a:cubicBezTo>
                    <a:pt x="203" y="887"/>
                    <a:pt x="203" y="887"/>
                    <a:pt x="203" y="887"/>
                  </a:cubicBezTo>
                  <a:cubicBezTo>
                    <a:pt x="193" y="913"/>
                    <a:pt x="193" y="913"/>
                    <a:pt x="193" y="913"/>
                  </a:cubicBezTo>
                  <a:cubicBezTo>
                    <a:pt x="182" y="923"/>
                    <a:pt x="182" y="923"/>
                    <a:pt x="182" y="923"/>
                  </a:cubicBezTo>
                  <a:cubicBezTo>
                    <a:pt x="151" y="840"/>
                    <a:pt x="151" y="840"/>
                    <a:pt x="151" y="840"/>
                  </a:cubicBezTo>
                  <a:cubicBezTo>
                    <a:pt x="148" y="839"/>
                    <a:pt x="148" y="839"/>
                    <a:pt x="148" y="839"/>
                  </a:cubicBezTo>
                  <a:cubicBezTo>
                    <a:pt x="151" y="834"/>
                    <a:pt x="151" y="834"/>
                    <a:pt x="151" y="834"/>
                  </a:cubicBezTo>
                  <a:cubicBezTo>
                    <a:pt x="133" y="794"/>
                    <a:pt x="133" y="794"/>
                    <a:pt x="133" y="794"/>
                  </a:cubicBezTo>
                  <a:cubicBezTo>
                    <a:pt x="125" y="777"/>
                    <a:pt x="125" y="777"/>
                    <a:pt x="125" y="777"/>
                  </a:cubicBezTo>
                  <a:cubicBezTo>
                    <a:pt x="104" y="777"/>
                    <a:pt x="104" y="777"/>
                    <a:pt x="104" y="777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73" y="688"/>
                    <a:pt x="73" y="688"/>
                    <a:pt x="73" y="688"/>
                  </a:cubicBezTo>
                  <a:cubicBezTo>
                    <a:pt x="42" y="673"/>
                    <a:pt x="42" y="673"/>
                    <a:pt x="42" y="673"/>
                  </a:cubicBezTo>
                  <a:cubicBezTo>
                    <a:pt x="10" y="673"/>
                    <a:pt x="10" y="673"/>
                    <a:pt x="10" y="67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4" y="513"/>
                    <a:pt x="4" y="513"/>
                    <a:pt x="4" y="513"/>
                  </a:cubicBezTo>
                  <a:cubicBezTo>
                    <a:pt x="10" y="516"/>
                    <a:pt x="10" y="516"/>
                    <a:pt x="10" y="516"/>
                  </a:cubicBezTo>
                  <a:cubicBezTo>
                    <a:pt x="68" y="568"/>
                    <a:pt x="68" y="568"/>
                    <a:pt x="68" y="568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125" y="485"/>
                    <a:pt x="141" y="433"/>
                    <a:pt x="136" y="428"/>
                  </a:cubicBezTo>
                  <a:cubicBezTo>
                    <a:pt x="130" y="422"/>
                    <a:pt x="109" y="407"/>
                    <a:pt x="109" y="407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83" y="328"/>
                    <a:pt x="83" y="328"/>
                    <a:pt x="83" y="328"/>
                  </a:cubicBezTo>
                  <a:cubicBezTo>
                    <a:pt x="104" y="276"/>
                    <a:pt x="104" y="276"/>
                    <a:pt x="104" y="276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177"/>
                    <a:pt x="120" y="177"/>
                    <a:pt x="120" y="177"/>
                  </a:cubicBezTo>
                  <a:cubicBezTo>
                    <a:pt x="120" y="172"/>
                    <a:pt x="136" y="120"/>
                    <a:pt x="136" y="12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579" y="167"/>
                    <a:pt x="579" y="167"/>
                    <a:pt x="579" y="167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615" y="323"/>
                    <a:pt x="615" y="323"/>
                    <a:pt x="615" y="323"/>
                  </a:cubicBezTo>
                  <a:cubicBezTo>
                    <a:pt x="615" y="365"/>
                    <a:pt x="615" y="365"/>
                    <a:pt x="615" y="365"/>
                  </a:cubicBezTo>
                  <a:cubicBezTo>
                    <a:pt x="600" y="381"/>
                    <a:pt x="600" y="381"/>
                    <a:pt x="600" y="381"/>
                  </a:cubicBezTo>
                  <a:cubicBezTo>
                    <a:pt x="603" y="416"/>
                    <a:pt x="603" y="416"/>
                    <a:pt x="603" y="416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10" y="469"/>
                    <a:pt x="610" y="469"/>
                    <a:pt x="610" y="469"/>
                  </a:cubicBezTo>
                  <a:cubicBezTo>
                    <a:pt x="579" y="490"/>
                    <a:pt x="579" y="490"/>
                    <a:pt x="579" y="490"/>
                  </a:cubicBezTo>
                  <a:cubicBezTo>
                    <a:pt x="563" y="521"/>
                    <a:pt x="563" y="521"/>
                    <a:pt x="563" y="521"/>
                  </a:cubicBezTo>
                  <a:cubicBezTo>
                    <a:pt x="584" y="553"/>
                    <a:pt x="584" y="553"/>
                    <a:pt x="584" y="553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58" y="605"/>
                    <a:pt x="558" y="605"/>
                    <a:pt x="558" y="605"/>
                  </a:cubicBezTo>
                  <a:cubicBezTo>
                    <a:pt x="558" y="636"/>
                    <a:pt x="558" y="636"/>
                    <a:pt x="558" y="636"/>
                  </a:cubicBezTo>
                  <a:cubicBezTo>
                    <a:pt x="579" y="662"/>
                    <a:pt x="579" y="662"/>
                    <a:pt x="579" y="662"/>
                  </a:cubicBezTo>
                  <a:cubicBezTo>
                    <a:pt x="589" y="683"/>
                    <a:pt x="589" y="683"/>
                    <a:pt x="589" y="683"/>
                  </a:cubicBezTo>
                  <a:cubicBezTo>
                    <a:pt x="621" y="709"/>
                    <a:pt x="621" y="709"/>
                    <a:pt x="621" y="709"/>
                  </a:cubicBezTo>
                  <a:cubicBezTo>
                    <a:pt x="621" y="735"/>
                    <a:pt x="621" y="735"/>
                    <a:pt x="621" y="735"/>
                  </a:cubicBezTo>
                  <a:cubicBezTo>
                    <a:pt x="621" y="741"/>
                    <a:pt x="699" y="782"/>
                    <a:pt x="699" y="7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สิงห์บุรี">
              <a:extLst>
                <a:ext uri="{FF2B5EF4-FFF2-40B4-BE49-F238E27FC236}">
                  <a16:creationId xmlns:a16="http://schemas.microsoft.com/office/drawing/2014/main" id="{E8B69B16-BFB7-404D-A4D9-B1F82DBF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121" y="3016100"/>
              <a:ext cx="109731" cy="151795"/>
            </a:xfrm>
            <a:custGeom>
              <a:avLst/>
              <a:gdLst>
                <a:gd name="T0" fmla="*/ 60 w 60"/>
                <a:gd name="T1" fmla="*/ 60 h 83"/>
                <a:gd name="T2" fmla="*/ 60 w 60"/>
                <a:gd name="T3" fmla="*/ 83 h 83"/>
                <a:gd name="T4" fmla="*/ 47 w 60"/>
                <a:gd name="T5" fmla="*/ 80 h 83"/>
                <a:gd name="T6" fmla="*/ 30 w 60"/>
                <a:gd name="T7" fmla="*/ 67 h 83"/>
                <a:gd name="T8" fmla="*/ 24 w 60"/>
                <a:gd name="T9" fmla="*/ 69 h 83"/>
                <a:gd name="T10" fmla="*/ 8 w 60"/>
                <a:gd name="T11" fmla="*/ 65 h 83"/>
                <a:gd name="T12" fmla="*/ 8 w 60"/>
                <a:gd name="T13" fmla="*/ 64 h 83"/>
                <a:gd name="T14" fmla="*/ 7 w 60"/>
                <a:gd name="T15" fmla="*/ 55 h 83"/>
                <a:gd name="T16" fmla="*/ 9 w 60"/>
                <a:gd name="T17" fmla="*/ 49 h 83"/>
                <a:gd name="T18" fmla="*/ 9 w 60"/>
                <a:gd name="T19" fmla="*/ 46 h 83"/>
                <a:gd name="T20" fmla="*/ 0 w 60"/>
                <a:gd name="T21" fmla="*/ 37 h 83"/>
                <a:gd name="T22" fmla="*/ 5 w 60"/>
                <a:gd name="T23" fmla="*/ 33 h 83"/>
                <a:gd name="T24" fmla="*/ 17 w 60"/>
                <a:gd name="T25" fmla="*/ 33 h 83"/>
                <a:gd name="T26" fmla="*/ 17 w 60"/>
                <a:gd name="T27" fmla="*/ 21 h 83"/>
                <a:gd name="T28" fmla="*/ 12 w 60"/>
                <a:gd name="T29" fmla="*/ 17 h 83"/>
                <a:gd name="T30" fmla="*/ 16 w 60"/>
                <a:gd name="T31" fmla="*/ 12 h 83"/>
                <a:gd name="T32" fmla="*/ 25 w 60"/>
                <a:gd name="T33" fmla="*/ 12 h 83"/>
                <a:gd name="T34" fmla="*/ 27 w 60"/>
                <a:gd name="T35" fmla="*/ 5 h 83"/>
                <a:gd name="T36" fmla="*/ 35 w 60"/>
                <a:gd name="T37" fmla="*/ 0 h 83"/>
                <a:gd name="T38" fmla="*/ 36 w 60"/>
                <a:gd name="T39" fmla="*/ 5 h 83"/>
                <a:gd name="T40" fmla="*/ 48 w 60"/>
                <a:gd name="T41" fmla="*/ 12 h 83"/>
                <a:gd name="T42" fmla="*/ 51 w 60"/>
                <a:gd name="T43" fmla="*/ 8 h 83"/>
                <a:gd name="T44" fmla="*/ 57 w 60"/>
                <a:gd name="T45" fmla="*/ 16 h 83"/>
                <a:gd name="T46" fmla="*/ 53 w 60"/>
                <a:gd name="T47" fmla="*/ 26 h 83"/>
                <a:gd name="T48" fmla="*/ 55 w 60"/>
                <a:gd name="T49" fmla="*/ 33 h 83"/>
                <a:gd name="T50" fmla="*/ 50 w 60"/>
                <a:gd name="T51" fmla="*/ 44 h 83"/>
                <a:gd name="T52" fmla="*/ 53 w 60"/>
                <a:gd name="T53" fmla="*/ 48 h 83"/>
                <a:gd name="T54" fmla="*/ 60 w 60"/>
                <a:gd name="T5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83">
                  <a:moveTo>
                    <a:pt x="60" y="60"/>
                  </a:moveTo>
                  <a:lnTo>
                    <a:pt x="60" y="83"/>
                  </a:lnTo>
                  <a:lnTo>
                    <a:pt x="47" y="80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21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35" y="0"/>
                  </a:lnTo>
                  <a:lnTo>
                    <a:pt x="36" y="5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7" y="16"/>
                  </a:lnTo>
                  <a:lnTo>
                    <a:pt x="53" y="26"/>
                  </a:lnTo>
                  <a:lnTo>
                    <a:pt x="55" y="33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6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สมุทรสาคร">
              <a:extLst>
                <a:ext uri="{FF2B5EF4-FFF2-40B4-BE49-F238E27FC236}">
                  <a16:creationId xmlns:a16="http://schemas.microsoft.com/office/drawing/2014/main" id="{ED752F7D-FD23-41DD-99B2-887344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3" y="3539152"/>
              <a:ext cx="137165" cy="111561"/>
            </a:xfrm>
            <a:custGeom>
              <a:avLst/>
              <a:gdLst>
                <a:gd name="T0" fmla="*/ 75 w 75"/>
                <a:gd name="T1" fmla="*/ 35 h 61"/>
                <a:gd name="T2" fmla="*/ 74 w 75"/>
                <a:gd name="T3" fmla="*/ 46 h 61"/>
                <a:gd name="T4" fmla="*/ 57 w 75"/>
                <a:gd name="T5" fmla="*/ 46 h 61"/>
                <a:gd name="T6" fmla="*/ 53 w 75"/>
                <a:gd name="T7" fmla="*/ 44 h 61"/>
                <a:gd name="T8" fmla="*/ 48 w 75"/>
                <a:gd name="T9" fmla="*/ 44 h 61"/>
                <a:gd name="T10" fmla="*/ 46 w 75"/>
                <a:gd name="T11" fmla="*/ 49 h 61"/>
                <a:gd name="T12" fmla="*/ 39 w 75"/>
                <a:gd name="T13" fmla="*/ 50 h 61"/>
                <a:gd name="T14" fmla="*/ 32 w 75"/>
                <a:gd name="T15" fmla="*/ 52 h 61"/>
                <a:gd name="T16" fmla="*/ 24 w 75"/>
                <a:gd name="T17" fmla="*/ 54 h 61"/>
                <a:gd name="T18" fmla="*/ 17 w 75"/>
                <a:gd name="T19" fmla="*/ 56 h 61"/>
                <a:gd name="T20" fmla="*/ 15 w 75"/>
                <a:gd name="T21" fmla="*/ 57 h 61"/>
                <a:gd name="T22" fmla="*/ 11 w 75"/>
                <a:gd name="T23" fmla="*/ 61 h 61"/>
                <a:gd name="T24" fmla="*/ 11 w 75"/>
                <a:gd name="T25" fmla="*/ 57 h 61"/>
                <a:gd name="T26" fmla="*/ 2 w 75"/>
                <a:gd name="T27" fmla="*/ 44 h 61"/>
                <a:gd name="T28" fmla="*/ 0 w 75"/>
                <a:gd name="T29" fmla="*/ 42 h 61"/>
                <a:gd name="T30" fmla="*/ 0 w 75"/>
                <a:gd name="T31" fmla="*/ 41 h 61"/>
                <a:gd name="T32" fmla="*/ 1 w 75"/>
                <a:gd name="T33" fmla="*/ 22 h 61"/>
                <a:gd name="T34" fmla="*/ 7 w 75"/>
                <a:gd name="T35" fmla="*/ 13 h 61"/>
                <a:gd name="T36" fmla="*/ 17 w 75"/>
                <a:gd name="T37" fmla="*/ 13 h 61"/>
                <a:gd name="T38" fmla="*/ 17 w 75"/>
                <a:gd name="T39" fmla="*/ 8 h 61"/>
                <a:gd name="T40" fmla="*/ 20 w 75"/>
                <a:gd name="T41" fmla="*/ 8 h 61"/>
                <a:gd name="T42" fmla="*/ 35 w 75"/>
                <a:gd name="T43" fmla="*/ 5 h 61"/>
                <a:gd name="T44" fmla="*/ 35 w 75"/>
                <a:gd name="T45" fmla="*/ 9 h 61"/>
                <a:gd name="T46" fmla="*/ 41 w 75"/>
                <a:gd name="T47" fmla="*/ 9 h 61"/>
                <a:gd name="T48" fmla="*/ 50 w 75"/>
                <a:gd name="T49" fmla="*/ 7 h 61"/>
                <a:gd name="T50" fmla="*/ 47 w 75"/>
                <a:gd name="T51" fmla="*/ 2 h 61"/>
                <a:gd name="T52" fmla="*/ 59 w 75"/>
                <a:gd name="T53" fmla="*/ 0 h 61"/>
                <a:gd name="T54" fmla="*/ 60 w 75"/>
                <a:gd name="T55" fmla="*/ 1 h 61"/>
                <a:gd name="T56" fmla="*/ 60 w 75"/>
                <a:gd name="T57" fmla="*/ 11 h 61"/>
                <a:gd name="T58" fmla="*/ 61 w 75"/>
                <a:gd name="T59" fmla="*/ 14 h 61"/>
                <a:gd name="T60" fmla="*/ 68 w 75"/>
                <a:gd name="T61" fmla="*/ 21 h 61"/>
                <a:gd name="T62" fmla="*/ 70 w 75"/>
                <a:gd name="T63" fmla="*/ 29 h 61"/>
                <a:gd name="T64" fmla="*/ 75 w 75"/>
                <a:gd name="T6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1">
                  <a:moveTo>
                    <a:pt x="75" y="35"/>
                  </a:moveTo>
                  <a:lnTo>
                    <a:pt x="74" y="46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8" y="44"/>
                  </a:lnTo>
                  <a:lnTo>
                    <a:pt x="46" y="49"/>
                  </a:lnTo>
                  <a:lnTo>
                    <a:pt x="39" y="50"/>
                  </a:lnTo>
                  <a:lnTo>
                    <a:pt x="32" y="52"/>
                  </a:lnTo>
                  <a:lnTo>
                    <a:pt x="24" y="54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7" y="13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50" y="7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1"/>
                  </a:lnTo>
                  <a:lnTo>
                    <a:pt x="61" y="14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5" y="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สมุทรสงคราม">
              <a:extLst>
                <a:ext uri="{FF2B5EF4-FFF2-40B4-BE49-F238E27FC236}">
                  <a16:creationId xmlns:a16="http://schemas.microsoft.com/office/drawing/2014/main" id="{FADDB3A3-1CE3-4DC1-97F7-B31F491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732" y="3610478"/>
              <a:ext cx="82299" cy="107903"/>
            </a:xfrm>
            <a:custGeom>
              <a:avLst/>
              <a:gdLst>
                <a:gd name="T0" fmla="*/ 198 w 198"/>
                <a:gd name="T1" fmla="*/ 78 h 261"/>
                <a:gd name="T2" fmla="*/ 198 w 198"/>
                <a:gd name="T3" fmla="*/ 97 h 261"/>
                <a:gd name="T4" fmla="*/ 188 w 198"/>
                <a:gd name="T5" fmla="*/ 107 h 261"/>
                <a:gd name="T6" fmla="*/ 168 w 198"/>
                <a:gd name="T7" fmla="*/ 111 h 261"/>
                <a:gd name="T8" fmla="*/ 148 w 198"/>
                <a:gd name="T9" fmla="*/ 143 h 261"/>
                <a:gd name="T10" fmla="*/ 136 w 198"/>
                <a:gd name="T11" fmla="*/ 144 h 261"/>
                <a:gd name="T12" fmla="*/ 116 w 198"/>
                <a:gd name="T13" fmla="*/ 147 h 261"/>
                <a:gd name="T14" fmla="*/ 116 w 198"/>
                <a:gd name="T15" fmla="*/ 183 h 261"/>
                <a:gd name="T16" fmla="*/ 84 w 198"/>
                <a:gd name="T17" fmla="*/ 199 h 261"/>
                <a:gd name="T18" fmla="*/ 85 w 198"/>
                <a:gd name="T19" fmla="*/ 202 h 261"/>
                <a:gd name="T20" fmla="*/ 47 w 198"/>
                <a:gd name="T21" fmla="*/ 209 h 261"/>
                <a:gd name="T22" fmla="*/ 26 w 198"/>
                <a:gd name="T23" fmla="*/ 256 h 261"/>
                <a:gd name="T24" fmla="*/ 0 w 198"/>
                <a:gd name="T25" fmla="*/ 256 h 261"/>
                <a:gd name="T26" fmla="*/ 0 w 198"/>
                <a:gd name="T27" fmla="*/ 172 h 261"/>
                <a:gd name="T28" fmla="*/ 0 w 198"/>
                <a:gd name="T29" fmla="*/ 170 h 261"/>
                <a:gd name="T30" fmla="*/ 20 w 198"/>
                <a:gd name="T31" fmla="*/ 112 h 261"/>
                <a:gd name="T32" fmla="*/ 31 w 198"/>
                <a:gd name="T33" fmla="*/ 78 h 261"/>
                <a:gd name="T34" fmla="*/ 26 w 198"/>
                <a:gd name="T35" fmla="*/ 11 h 261"/>
                <a:gd name="T36" fmla="*/ 52 w 198"/>
                <a:gd name="T37" fmla="*/ 0 h 261"/>
                <a:gd name="T38" fmla="*/ 94 w 198"/>
                <a:gd name="T39" fmla="*/ 37 h 261"/>
                <a:gd name="T40" fmla="*/ 115 w 198"/>
                <a:gd name="T41" fmla="*/ 16 h 261"/>
                <a:gd name="T42" fmla="*/ 151 w 198"/>
                <a:gd name="T43" fmla="*/ 7 h 261"/>
                <a:gd name="T44" fmla="*/ 151 w 198"/>
                <a:gd name="T45" fmla="*/ 11 h 261"/>
                <a:gd name="T46" fmla="*/ 159 w 198"/>
                <a:gd name="T47" fmla="*/ 22 h 261"/>
                <a:gd name="T48" fmla="*/ 198 w 198"/>
                <a:gd name="T49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261">
                  <a:moveTo>
                    <a:pt x="198" y="78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0" y="261"/>
                    <a:pt x="0" y="25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9" y="22"/>
                    <a:pt x="159" y="22"/>
                    <a:pt x="159" y="22"/>
                  </a:cubicBezTo>
                  <a:lnTo>
                    <a:pt x="198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สมุทรปราการ">
              <a:extLst>
                <a:ext uri="{FF2B5EF4-FFF2-40B4-BE49-F238E27FC236}">
                  <a16:creationId xmlns:a16="http://schemas.microsoft.com/office/drawing/2014/main" id="{271395AC-7066-4EE8-9F49-47B00A97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879" y="3537324"/>
              <a:ext cx="179228" cy="82299"/>
            </a:xfrm>
            <a:custGeom>
              <a:avLst/>
              <a:gdLst>
                <a:gd name="T0" fmla="*/ 98 w 98"/>
                <a:gd name="T1" fmla="*/ 20 h 45"/>
                <a:gd name="T2" fmla="*/ 84 w 98"/>
                <a:gd name="T3" fmla="*/ 36 h 45"/>
                <a:gd name="T4" fmla="*/ 82 w 98"/>
                <a:gd name="T5" fmla="*/ 45 h 45"/>
                <a:gd name="T6" fmla="*/ 81 w 98"/>
                <a:gd name="T7" fmla="*/ 45 h 45"/>
                <a:gd name="T8" fmla="*/ 66 w 98"/>
                <a:gd name="T9" fmla="*/ 45 h 45"/>
                <a:gd name="T10" fmla="*/ 64 w 98"/>
                <a:gd name="T11" fmla="*/ 44 h 45"/>
                <a:gd name="T12" fmla="*/ 49 w 98"/>
                <a:gd name="T13" fmla="*/ 44 h 45"/>
                <a:gd name="T14" fmla="*/ 36 w 98"/>
                <a:gd name="T15" fmla="*/ 38 h 45"/>
                <a:gd name="T16" fmla="*/ 30 w 98"/>
                <a:gd name="T17" fmla="*/ 38 h 45"/>
                <a:gd name="T18" fmla="*/ 25 w 98"/>
                <a:gd name="T19" fmla="*/ 42 h 45"/>
                <a:gd name="T20" fmla="*/ 15 w 98"/>
                <a:gd name="T21" fmla="*/ 43 h 45"/>
                <a:gd name="T22" fmla="*/ 13 w 98"/>
                <a:gd name="T23" fmla="*/ 45 h 45"/>
                <a:gd name="T24" fmla="*/ 1 w 98"/>
                <a:gd name="T25" fmla="*/ 45 h 45"/>
                <a:gd name="T26" fmla="*/ 2 w 98"/>
                <a:gd name="T27" fmla="*/ 36 h 45"/>
                <a:gd name="T28" fmla="*/ 0 w 98"/>
                <a:gd name="T29" fmla="*/ 27 h 45"/>
                <a:gd name="T30" fmla="*/ 3 w 98"/>
                <a:gd name="T31" fmla="*/ 23 h 45"/>
                <a:gd name="T32" fmla="*/ 8 w 98"/>
                <a:gd name="T33" fmla="*/ 28 h 45"/>
                <a:gd name="T34" fmla="*/ 14 w 98"/>
                <a:gd name="T35" fmla="*/ 28 h 45"/>
                <a:gd name="T36" fmla="*/ 16 w 98"/>
                <a:gd name="T37" fmla="*/ 21 h 45"/>
                <a:gd name="T38" fmla="*/ 15 w 98"/>
                <a:gd name="T39" fmla="*/ 14 h 45"/>
                <a:gd name="T40" fmla="*/ 20 w 98"/>
                <a:gd name="T41" fmla="*/ 9 h 45"/>
                <a:gd name="T42" fmla="*/ 22 w 98"/>
                <a:gd name="T43" fmla="*/ 4 h 45"/>
                <a:gd name="T44" fmla="*/ 27 w 98"/>
                <a:gd name="T45" fmla="*/ 4 h 45"/>
                <a:gd name="T46" fmla="*/ 29 w 98"/>
                <a:gd name="T47" fmla="*/ 11 h 45"/>
                <a:gd name="T48" fmla="*/ 36 w 98"/>
                <a:gd name="T49" fmla="*/ 15 h 45"/>
                <a:gd name="T50" fmla="*/ 50 w 98"/>
                <a:gd name="T51" fmla="*/ 14 h 45"/>
                <a:gd name="T52" fmla="*/ 53 w 98"/>
                <a:gd name="T53" fmla="*/ 0 h 45"/>
                <a:gd name="T54" fmla="*/ 81 w 98"/>
                <a:gd name="T55" fmla="*/ 4 h 45"/>
                <a:gd name="T56" fmla="*/ 80 w 98"/>
                <a:gd name="T57" fmla="*/ 4 h 45"/>
                <a:gd name="T58" fmla="*/ 86 w 98"/>
                <a:gd name="T59" fmla="*/ 9 h 45"/>
                <a:gd name="T60" fmla="*/ 98 w 98"/>
                <a:gd name="T6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45">
                  <a:moveTo>
                    <a:pt x="98" y="20"/>
                  </a:moveTo>
                  <a:lnTo>
                    <a:pt x="84" y="36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49" y="44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50" y="14"/>
                  </a:lnTo>
                  <a:lnTo>
                    <a:pt x="53" y="0"/>
                  </a:lnTo>
                  <a:lnTo>
                    <a:pt x="81" y="4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8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ลพบุรี">
              <a:extLst>
                <a:ext uri="{FF2B5EF4-FFF2-40B4-BE49-F238E27FC236}">
                  <a16:creationId xmlns:a16="http://schemas.microsoft.com/office/drawing/2014/main" id="{D7C0398C-E1EE-48EC-BFF6-7ED9CA45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64" y="2780178"/>
              <a:ext cx="354798" cy="409663"/>
            </a:xfrm>
            <a:custGeom>
              <a:avLst/>
              <a:gdLst>
                <a:gd name="T0" fmla="*/ 830 w 866"/>
                <a:gd name="T1" fmla="*/ 645 h 1004"/>
                <a:gd name="T2" fmla="*/ 804 w 866"/>
                <a:gd name="T3" fmla="*/ 707 h 1004"/>
                <a:gd name="T4" fmla="*/ 746 w 866"/>
                <a:gd name="T5" fmla="*/ 764 h 1004"/>
                <a:gd name="T6" fmla="*/ 637 w 866"/>
                <a:gd name="T7" fmla="*/ 780 h 1004"/>
                <a:gd name="T8" fmla="*/ 574 w 866"/>
                <a:gd name="T9" fmla="*/ 791 h 1004"/>
                <a:gd name="T10" fmla="*/ 564 w 866"/>
                <a:gd name="T11" fmla="*/ 895 h 1004"/>
                <a:gd name="T12" fmla="*/ 454 w 866"/>
                <a:gd name="T13" fmla="*/ 916 h 1004"/>
                <a:gd name="T14" fmla="*/ 386 w 866"/>
                <a:gd name="T15" fmla="*/ 895 h 1004"/>
                <a:gd name="T16" fmla="*/ 313 w 866"/>
                <a:gd name="T17" fmla="*/ 864 h 1004"/>
                <a:gd name="T18" fmla="*/ 230 w 866"/>
                <a:gd name="T19" fmla="*/ 884 h 1004"/>
                <a:gd name="T20" fmla="*/ 190 w 866"/>
                <a:gd name="T21" fmla="*/ 966 h 1004"/>
                <a:gd name="T22" fmla="*/ 145 w 866"/>
                <a:gd name="T23" fmla="*/ 1003 h 1004"/>
                <a:gd name="T24" fmla="*/ 79 w 866"/>
                <a:gd name="T25" fmla="*/ 994 h 1004"/>
                <a:gd name="T26" fmla="*/ 42 w 866"/>
                <a:gd name="T27" fmla="*/ 848 h 1004"/>
                <a:gd name="T28" fmla="*/ 0 w 866"/>
                <a:gd name="T29" fmla="*/ 775 h 1004"/>
                <a:gd name="T30" fmla="*/ 11 w 866"/>
                <a:gd name="T31" fmla="*/ 697 h 1004"/>
                <a:gd name="T32" fmla="*/ 6 w 866"/>
                <a:gd name="T33" fmla="*/ 616 h 1004"/>
                <a:gd name="T34" fmla="*/ 68 w 866"/>
                <a:gd name="T35" fmla="*/ 566 h 1004"/>
                <a:gd name="T36" fmla="*/ 89 w 866"/>
                <a:gd name="T37" fmla="*/ 509 h 1004"/>
                <a:gd name="T38" fmla="*/ 147 w 866"/>
                <a:gd name="T39" fmla="*/ 420 h 1004"/>
                <a:gd name="T40" fmla="*/ 178 w 866"/>
                <a:gd name="T41" fmla="*/ 326 h 1004"/>
                <a:gd name="T42" fmla="*/ 272 w 866"/>
                <a:gd name="T43" fmla="*/ 274 h 1004"/>
                <a:gd name="T44" fmla="*/ 293 w 866"/>
                <a:gd name="T45" fmla="*/ 206 h 1004"/>
                <a:gd name="T46" fmla="*/ 349 w 866"/>
                <a:gd name="T47" fmla="*/ 164 h 1004"/>
                <a:gd name="T48" fmla="*/ 444 w 866"/>
                <a:gd name="T49" fmla="*/ 233 h 1004"/>
                <a:gd name="T50" fmla="*/ 480 w 866"/>
                <a:gd name="T51" fmla="*/ 347 h 1004"/>
                <a:gd name="T52" fmla="*/ 548 w 866"/>
                <a:gd name="T53" fmla="*/ 394 h 1004"/>
                <a:gd name="T54" fmla="*/ 684 w 866"/>
                <a:gd name="T55" fmla="*/ 368 h 1004"/>
                <a:gd name="T56" fmla="*/ 752 w 866"/>
                <a:gd name="T57" fmla="*/ 352 h 1004"/>
                <a:gd name="T58" fmla="*/ 772 w 866"/>
                <a:gd name="T59" fmla="*/ 159 h 1004"/>
                <a:gd name="T60" fmla="*/ 804 w 866"/>
                <a:gd name="T61" fmla="*/ 24 h 1004"/>
                <a:gd name="T62" fmla="*/ 845 w 866"/>
                <a:gd name="T63" fmla="*/ 3 h 1004"/>
                <a:gd name="T64" fmla="*/ 819 w 866"/>
                <a:gd name="T65" fmla="*/ 165 h 1004"/>
                <a:gd name="T66" fmla="*/ 840 w 866"/>
                <a:gd name="T67" fmla="*/ 332 h 1004"/>
                <a:gd name="T68" fmla="*/ 851 w 866"/>
                <a:gd name="T69" fmla="*/ 399 h 1004"/>
                <a:gd name="T70" fmla="*/ 858 w 866"/>
                <a:gd name="T71" fmla="*/ 54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04">
                  <a:moveTo>
                    <a:pt x="866" y="645"/>
                  </a:moveTo>
                  <a:cubicBezTo>
                    <a:pt x="830" y="645"/>
                    <a:pt x="830" y="645"/>
                    <a:pt x="830" y="645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04" y="707"/>
                    <a:pt x="804" y="707"/>
                    <a:pt x="804" y="707"/>
                  </a:cubicBezTo>
                  <a:cubicBezTo>
                    <a:pt x="757" y="718"/>
                    <a:pt x="757" y="718"/>
                    <a:pt x="757" y="718"/>
                  </a:cubicBezTo>
                  <a:cubicBezTo>
                    <a:pt x="746" y="764"/>
                    <a:pt x="746" y="764"/>
                    <a:pt x="746" y="764"/>
                  </a:cubicBezTo>
                  <a:cubicBezTo>
                    <a:pt x="668" y="759"/>
                    <a:pt x="668" y="759"/>
                    <a:pt x="668" y="759"/>
                  </a:cubicBezTo>
                  <a:cubicBezTo>
                    <a:pt x="637" y="780"/>
                    <a:pt x="637" y="780"/>
                    <a:pt x="637" y="780"/>
                  </a:cubicBezTo>
                  <a:cubicBezTo>
                    <a:pt x="595" y="770"/>
                    <a:pt x="595" y="770"/>
                    <a:pt x="595" y="770"/>
                  </a:cubicBezTo>
                  <a:cubicBezTo>
                    <a:pt x="574" y="791"/>
                    <a:pt x="574" y="791"/>
                    <a:pt x="574" y="791"/>
                  </a:cubicBezTo>
                  <a:cubicBezTo>
                    <a:pt x="585" y="827"/>
                    <a:pt x="585" y="827"/>
                    <a:pt x="585" y="827"/>
                  </a:cubicBezTo>
                  <a:cubicBezTo>
                    <a:pt x="564" y="895"/>
                    <a:pt x="564" y="895"/>
                    <a:pt x="564" y="895"/>
                  </a:cubicBezTo>
                  <a:cubicBezTo>
                    <a:pt x="522" y="874"/>
                    <a:pt x="522" y="874"/>
                    <a:pt x="522" y="874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386" y="895"/>
                    <a:pt x="386" y="895"/>
                    <a:pt x="386" y="895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13" y="864"/>
                    <a:pt x="313" y="864"/>
                    <a:pt x="313" y="864"/>
                  </a:cubicBezTo>
                  <a:cubicBezTo>
                    <a:pt x="308" y="864"/>
                    <a:pt x="287" y="853"/>
                    <a:pt x="287" y="853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190" y="966"/>
                    <a:pt x="190" y="966"/>
                    <a:pt x="190" y="966"/>
                  </a:cubicBezTo>
                  <a:cubicBezTo>
                    <a:pt x="157" y="1004"/>
                    <a:pt x="157" y="1004"/>
                    <a:pt x="157" y="1004"/>
                  </a:cubicBezTo>
                  <a:cubicBezTo>
                    <a:pt x="145" y="1003"/>
                    <a:pt x="145" y="1003"/>
                    <a:pt x="145" y="1003"/>
                  </a:cubicBezTo>
                  <a:cubicBezTo>
                    <a:pt x="84" y="995"/>
                    <a:pt x="84" y="995"/>
                    <a:pt x="84" y="995"/>
                  </a:cubicBezTo>
                  <a:cubicBezTo>
                    <a:pt x="79" y="994"/>
                    <a:pt x="79" y="994"/>
                    <a:pt x="79" y="994"/>
                  </a:cubicBezTo>
                  <a:cubicBezTo>
                    <a:pt x="42" y="957"/>
                    <a:pt x="42" y="957"/>
                    <a:pt x="42" y="957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11" y="793"/>
                    <a:pt x="11" y="793"/>
                    <a:pt x="11" y="793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11" y="697"/>
                    <a:pt x="11" y="697"/>
                    <a:pt x="11" y="697"/>
                  </a:cubicBezTo>
                  <a:cubicBezTo>
                    <a:pt x="32" y="650"/>
                    <a:pt x="32" y="650"/>
                    <a:pt x="32" y="650"/>
                  </a:cubicBezTo>
                  <a:cubicBezTo>
                    <a:pt x="6" y="616"/>
                    <a:pt x="6" y="616"/>
                    <a:pt x="6" y="61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2"/>
                    <a:pt x="63" y="572"/>
                    <a:pt x="68" y="566"/>
                  </a:cubicBezTo>
                  <a:cubicBezTo>
                    <a:pt x="71" y="563"/>
                    <a:pt x="77" y="547"/>
                    <a:pt x="82" y="533"/>
                  </a:cubicBezTo>
                  <a:cubicBezTo>
                    <a:pt x="86" y="520"/>
                    <a:pt x="89" y="509"/>
                    <a:pt x="89" y="509"/>
                  </a:cubicBezTo>
                  <a:cubicBezTo>
                    <a:pt x="152" y="462"/>
                    <a:pt x="152" y="462"/>
                    <a:pt x="152" y="462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72" y="274"/>
                    <a:pt x="272" y="274"/>
                    <a:pt x="272" y="274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49" y="164"/>
                    <a:pt x="349" y="164"/>
                    <a:pt x="349" y="164"/>
                  </a:cubicBezTo>
                  <a:cubicBezTo>
                    <a:pt x="381" y="206"/>
                    <a:pt x="381" y="206"/>
                    <a:pt x="381" y="206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91" y="394"/>
                    <a:pt x="491" y="394"/>
                    <a:pt x="491" y="394"/>
                  </a:cubicBezTo>
                  <a:cubicBezTo>
                    <a:pt x="548" y="394"/>
                    <a:pt x="548" y="394"/>
                    <a:pt x="548" y="39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84" y="368"/>
                    <a:pt x="684" y="368"/>
                    <a:pt x="684" y="368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752" y="352"/>
                    <a:pt x="752" y="352"/>
                    <a:pt x="752" y="352"/>
                  </a:cubicBezTo>
                  <a:cubicBezTo>
                    <a:pt x="752" y="238"/>
                    <a:pt x="752" y="238"/>
                    <a:pt x="752" y="238"/>
                  </a:cubicBezTo>
                  <a:cubicBezTo>
                    <a:pt x="772" y="159"/>
                    <a:pt x="772" y="159"/>
                    <a:pt x="772" y="159"/>
                  </a:cubicBezTo>
                  <a:cubicBezTo>
                    <a:pt x="819" y="55"/>
                    <a:pt x="819" y="55"/>
                    <a:pt x="819" y="55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45" y="3"/>
                    <a:pt x="845" y="3"/>
                    <a:pt x="845" y="3"/>
                  </a:cubicBezTo>
                  <a:cubicBezTo>
                    <a:pt x="856" y="60"/>
                    <a:pt x="856" y="60"/>
                    <a:pt x="856" y="60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40" y="227"/>
                    <a:pt x="840" y="227"/>
                    <a:pt x="840" y="227"/>
                  </a:cubicBezTo>
                  <a:cubicBezTo>
                    <a:pt x="840" y="332"/>
                    <a:pt x="840" y="332"/>
                    <a:pt x="840" y="332"/>
                  </a:cubicBezTo>
                  <a:cubicBezTo>
                    <a:pt x="858" y="337"/>
                    <a:pt x="858" y="337"/>
                    <a:pt x="858" y="337"/>
                  </a:cubicBezTo>
                  <a:cubicBezTo>
                    <a:pt x="851" y="399"/>
                    <a:pt x="851" y="399"/>
                    <a:pt x="851" y="399"/>
                  </a:cubicBezTo>
                  <a:cubicBezTo>
                    <a:pt x="856" y="514"/>
                    <a:pt x="856" y="514"/>
                    <a:pt x="856" y="514"/>
                  </a:cubicBezTo>
                  <a:cubicBezTo>
                    <a:pt x="858" y="543"/>
                    <a:pt x="858" y="543"/>
                    <a:pt x="858" y="543"/>
                  </a:cubicBezTo>
                  <a:lnTo>
                    <a:pt x="866" y="6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เพชรบูรณ์">
              <a:extLst>
                <a:ext uri="{FF2B5EF4-FFF2-40B4-BE49-F238E27FC236}">
                  <a16:creationId xmlns:a16="http://schemas.microsoft.com/office/drawing/2014/main" id="{354346CE-74B1-4F02-8BF5-188FBACF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05" y="2242495"/>
              <a:ext cx="413321" cy="698622"/>
            </a:xfrm>
            <a:custGeom>
              <a:avLst/>
              <a:gdLst>
                <a:gd name="T0" fmla="*/ 1007 w 1010"/>
                <a:gd name="T1" fmla="*/ 423 h 1711"/>
                <a:gd name="T2" fmla="*/ 979 w 1010"/>
                <a:gd name="T3" fmla="*/ 465 h 1711"/>
                <a:gd name="T4" fmla="*/ 918 w 1010"/>
                <a:gd name="T5" fmla="*/ 454 h 1711"/>
                <a:gd name="T6" fmla="*/ 845 w 1010"/>
                <a:gd name="T7" fmla="*/ 444 h 1711"/>
                <a:gd name="T8" fmla="*/ 767 w 1010"/>
                <a:gd name="T9" fmla="*/ 517 h 1711"/>
                <a:gd name="T10" fmla="*/ 762 w 1010"/>
                <a:gd name="T11" fmla="*/ 579 h 1711"/>
                <a:gd name="T12" fmla="*/ 736 w 1010"/>
                <a:gd name="T13" fmla="*/ 642 h 1711"/>
                <a:gd name="T14" fmla="*/ 621 w 1010"/>
                <a:gd name="T15" fmla="*/ 840 h 1711"/>
                <a:gd name="T16" fmla="*/ 600 w 1010"/>
                <a:gd name="T17" fmla="*/ 1064 h 1711"/>
                <a:gd name="T18" fmla="*/ 647 w 1010"/>
                <a:gd name="T19" fmla="*/ 1143 h 1711"/>
                <a:gd name="T20" fmla="*/ 616 w 1010"/>
                <a:gd name="T21" fmla="*/ 1205 h 1711"/>
                <a:gd name="T22" fmla="*/ 600 w 1010"/>
                <a:gd name="T23" fmla="*/ 1252 h 1711"/>
                <a:gd name="T24" fmla="*/ 614 w 1010"/>
                <a:gd name="T25" fmla="*/ 1317 h 1711"/>
                <a:gd name="T26" fmla="*/ 626 w 1010"/>
                <a:gd name="T27" fmla="*/ 1372 h 1711"/>
                <a:gd name="T28" fmla="*/ 559 w 1010"/>
                <a:gd name="T29" fmla="*/ 1555 h 1711"/>
                <a:gd name="T30" fmla="*/ 527 w 1010"/>
                <a:gd name="T31" fmla="*/ 1690 h 1711"/>
                <a:gd name="T32" fmla="*/ 459 w 1010"/>
                <a:gd name="T33" fmla="*/ 1664 h 1711"/>
                <a:gd name="T34" fmla="*/ 298 w 1010"/>
                <a:gd name="T35" fmla="*/ 1711 h 1711"/>
                <a:gd name="T36" fmla="*/ 251 w 1010"/>
                <a:gd name="T37" fmla="*/ 1633 h 1711"/>
                <a:gd name="T38" fmla="*/ 188 w 1010"/>
                <a:gd name="T39" fmla="*/ 1523 h 1711"/>
                <a:gd name="T40" fmla="*/ 141 w 1010"/>
                <a:gd name="T41" fmla="*/ 1461 h 1711"/>
                <a:gd name="T42" fmla="*/ 156 w 1010"/>
                <a:gd name="T43" fmla="*/ 1319 h 1711"/>
                <a:gd name="T44" fmla="*/ 152 w 1010"/>
                <a:gd name="T45" fmla="*/ 1195 h 1711"/>
                <a:gd name="T46" fmla="*/ 105 w 1010"/>
                <a:gd name="T47" fmla="*/ 1148 h 1711"/>
                <a:gd name="T48" fmla="*/ 131 w 1010"/>
                <a:gd name="T49" fmla="*/ 1122 h 1711"/>
                <a:gd name="T50" fmla="*/ 32 w 1010"/>
                <a:gd name="T51" fmla="*/ 1054 h 1711"/>
                <a:gd name="T52" fmla="*/ 0 w 1010"/>
                <a:gd name="T53" fmla="*/ 934 h 1711"/>
                <a:gd name="T54" fmla="*/ 0 w 1010"/>
                <a:gd name="T55" fmla="*/ 798 h 1711"/>
                <a:gd name="T56" fmla="*/ 47 w 1010"/>
                <a:gd name="T57" fmla="*/ 757 h 1711"/>
                <a:gd name="T58" fmla="*/ 68 w 1010"/>
                <a:gd name="T59" fmla="*/ 699 h 1711"/>
                <a:gd name="T60" fmla="*/ 136 w 1010"/>
                <a:gd name="T61" fmla="*/ 652 h 1711"/>
                <a:gd name="T62" fmla="*/ 178 w 1010"/>
                <a:gd name="T63" fmla="*/ 564 h 1711"/>
                <a:gd name="T64" fmla="*/ 204 w 1010"/>
                <a:gd name="T65" fmla="*/ 480 h 1711"/>
                <a:gd name="T66" fmla="*/ 230 w 1010"/>
                <a:gd name="T67" fmla="*/ 392 h 1711"/>
                <a:gd name="T68" fmla="*/ 293 w 1010"/>
                <a:gd name="T69" fmla="*/ 329 h 1711"/>
                <a:gd name="T70" fmla="*/ 339 w 1010"/>
                <a:gd name="T71" fmla="*/ 277 h 1711"/>
                <a:gd name="T72" fmla="*/ 371 w 1010"/>
                <a:gd name="T73" fmla="*/ 261 h 1711"/>
                <a:gd name="T74" fmla="*/ 418 w 1010"/>
                <a:gd name="T75" fmla="*/ 141 h 1711"/>
                <a:gd name="T76" fmla="*/ 522 w 1010"/>
                <a:gd name="T77" fmla="*/ 105 h 1711"/>
                <a:gd name="T78" fmla="*/ 553 w 1010"/>
                <a:gd name="T79" fmla="*/ 73 h 1711"/>
                <a:gd name="T80" fmla="*/ 668 w 1010"/>
                <a:gd name="T81" fmla="*/ 0 h 1711"/>
                <a:gd name="T82" fmla="*/ 725 w 1010"/>
                <a:gd name="T83" fmla="*/ 58 h 1711"/>
                <a:gd name="T84" fmla="*/ 772 w 1010"/>
                <a:gd name="T85" fmla="*/ 115 h 1711"/>
                <a:gd name="T86" fmla="*/ 809 w 1010"/>
                <a:gd name="T87" fmla="*/ 183 h 1711"/>
                <a:gd name="T88" fmla="*/ 856 w 1010"/>
                <a:gd name="T89" fmla="*/ 131 h 1711"/>
                <a:gd name="T90" fmla="*/ 898 w 1010"/>
                <a:gd name="T91" fmla="*/ 162 h 1711"/>
                <a:gd name="T92" fmla="*/ 918 w 1010"/>
                <a:gd name="T93" fmla="*/ 225 h 1711"/>
                <a:gd name="T94" fmla="*/ 913 w 1010"/>
                <a:gd name="T95" fmla="*/ 277 h 1711"/>
                <a:gd name="T96" fmla="*/ 939 w 1010"/>
                <a:gd name="T97" fmla="*/ 329 h 1711"/>
                <a:gd name="T98" fmla="*/ 955 w 1010"/>
                <a:gd name="T99" fmla="*/ 392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711">
                  <a:moveTo>
                    <a:pt x="1010" y="381"/>
                  </a:moveTo>
                  <a:cubicBezTo>
                    <a:pt x="1007" y="423"/>
                    <a:pt x="1007" y="423"/>
                    <a:pt x="1007" y="423"/>
                  </a:cubicBezTo>
                  <a:cubicBezTo>
                    <a:pt x="1002" y="430"/>
                    <a:pt x="1002" y="430"/>
                    <a:pt x="1002" y="430"/>
                  </a:cubicBezTo>
                  <a:cubicBezTo>
                    <a:pt x="979" y="465"/>
                    <a:pt x="979" y="465"/>
                    <a:pt x="979" y="465"/>
                  </a:cubicBezTo>
                  <a:cubicBezTo>
                    <a:pt x="950" y="475"/>
                    <a:pt x="950" y="475"/>
                    <a:pt x="950" y="475"/>
                  </a:cubicBezTo>
                  <a:cubicBezTo>
                    <a:pt x="918" y="454"/>
                    <a:pt x="918" y="454"/>
                    <a:pt x="918" y="454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845" y="444"/>
                    <a:pt x="845" y="444"/>
                    <a:pt x="845" y="444"/>
                  </a:cubicBezTo>
                  <a:cubicBezTo>
                    <a:pt x="788" y="465"/>
                    <a:pt x="788" y="465"/>
                    <a:pt x="788" y="465"/>
                  </a:cubicBezTo>
                  <a:cubicBezTo>
                    <a:pt x="767" y="517"/>
                    <a:pt x="767" y="517"/>
                    <a:pt x="767" y="517"/>
                  </a:cubicBezTo>
                  <a:cubicBezTo>
                    <a:pt x="751" y="543"/>
                    <a:pt x="751" y="543"/>
                    <a:pt x="751" y="543"/>
                  </a:cubicBezTo>
                  <a:cubicBezTo>
                    <a:pt x="762" y="579"/>
                    <a:pt x="762" y="579"/>
                    <a:pt x="762" y="579"/>
                  </a:cubicBezTo>
                  <a:cubicBezTo>
                    <a:pt x="731" y="595"/>
                    <a:pt x="731" y="595"/>
                    <a:pt x="731" y="595"/>
                  </a:cubicBezTo>
                  <a:cubicBezTo>
                    <a:pt x="736" y="642"/>
                    <a:pt x="736" y="642"/>
                    <a:pt x="736" y="642"/>
                  </a:cubicBezTo>
                  <a:cubicBezTo>
                    <a:pt x="647" y="762"/>
                    <a:pt x="647" y="762"/>
                    <a:pt x="647" y="762"/>
                  </a:cubicBezTo>
                  <a:cubicBezTo>
                    <a:pt x="621" y="840"/>
                    <a:pt x="621" y="840"/>
                    <a:pt x="621" y="840"/>
                  </a:cubicBezTo>
                  <a:cubicBezTo>
                    <a:pt x="626" y="924"/>
                    <a:pt x="626" y="924"/>
                    <a:pt x="626" y="924"/>
                  </a:cubicBezTo>
                  <a:cubicBezTo>
                    <a:pt x="600" y="1064"/>
                    <a:pt x="600" y="1064"/>
                    <a:pt x="600" y="1064"/>
                  </a:cubicBezTo>
                  <a:cubicBezTo>
                    <a:pt x="658" y="1117"/>
                    <a:pt x="658" y="1117"/>
                    <a:pt x="658" y="1117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79"/>
                    <a:pt x="647" y="1179"/>
                    <a:pt x="647" y="1179"/>
                  </a:cubicBezTo>
                  <a:cubicBezTo>
                    <a:pt x="616" y="1205"/>
                    <a:pt x="616" y="1205"/>
                    <a:pt x="616" y="1205"/>
                  </a:cubicBezTo>
                  <a:cubicBezTo>
                    <a:pt x="613" y="1213"/>
                    <a:pt x="613" y="1213"/>
                    <a:pt x="613" y="121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16" y="1304"/>
                    <a:pt x="616" y="1304"/>
                    <a:pt x="616" y="1304"/>
                  </a:cubicBezTo>
                  <a:cubicBezTo>
                    <a:pt x="614" y="1317"/>
                    <a:pt x="614" y="1317"/>
                    <a:pt x="614" y="1317"/>
                  </a:cubicBezTo>
                  <a:cubicBezTo>
                    <a:pt x="611" y="1341"/>
                    <a:pt x="611" y="1341"/>
                    <a:pt x="611" y="1341"/>
                  </a:cubicBezTo>
                  <a:cubicBezTo>
                    <a:pt x="626" y="1372"/>
                    <a:pt x="626" y="1372"/>
                    <a:pt x="626" y="1372"/>
                  </a:cubicBezTo>
                  <a:cubicBezTo>
                    <a:pt x="579" y="1476"/>
                    <a:pt x="579" y="1476"/>
                    <a:pt x="579" y="1476"/>
                  </a:cubicBezTo>
                  <a:cubicBezTo>
                    <a:pt x="559" y="1555"/>
                    <a:pt x="559" y="1555"/>
                    <a:pt x="559" y="1555"/>
                  </a:cubicBezTo>
                  <a:cubicBezTo>
                    <a:pt x="559" y="1669"/>
                    <a:pt x="559" y="1669"/>
                    <a:pt x="559" y="1669"/>
                  </a:cubicBezTo>
                  <a:cubicBezTo>
                    <a:pt x="527" y="1690"/>
                    <a:pt x="527" y="1690"/>
                    <a:pt x="527" y="1690"/>
                  </a:cubicBezTo>
                  <a:cubicBezTo>
                    <a:pt x="491" y="1685"/>
                    <a:pt x="491" y="1685"/>
                    <a:pt x="491" y="1685"/>
                  </a:cubicBezTo>
                  <a:cubicBezTo>
                    <a:pt x="459" y="1664"/>
                    <a:pt x="459" y="1664"/>
                    <a:pt x="459" y="1664"/>
                  </a:cubicBezTo>
                  <a:cubicBezTo>
                    <a:pt x="355" y="1711"/>
                    <a:pt x="355" y="1711"/>
                    <a:pt x="355" y="1711"/>
                  </a:cubicBezTo>
                  <a:cubicBezTo>
                    <a:pt x="298" y="1711"/>
                    <a:pt x="298" y="1711"/>
                    <a:pt x="298" y="1711"/>
                  </a:cubicBezTo>
                  <a:cubicBezTo>
                    <a:pt x="287" y="1664"/>
                    <a:pt x="287" y="1664"/>
                    <a:pt x="287" y="1664"/>
                  </a:cubicBezTo>
                  <a:cubicBezTo>
                    <a:pt x="251" y="1633"/>
                    <a:pt x="251" y="1633"/>
                    <a:pt x="251" y="1633"/>
                  </a:cubicBezTo>
                  <a:cubicBezTo>
                    <a:pt x="251" y="1550"/>
                    <a:pt x="251" y="1550"/>
                    <a:pt x="251" y="1550"/>
                  </a:cubicBezTo>
                  <a:cubicBezTo>
                    <a:pt x="188" y="1523"/>
                    <a:pt x="188" y="1523"/>
                    <a:pt x="188" y="1523"/>
                  </a:cubicBezTo>
                  <a:cubicBezTo>
                    <a:pt x="156" y="1481"/>
                    <a:pt x="156" y="1481"/>
                    <a:pt x="156" y="1481"/>
                  </a:cubicBezTo>
                  <a:cubicBezTo>
                    <a:pt x="141" y="1461"/>
                    <a:pt x="141" y="1461"/>
                    <a:pt x="141" y="1461"/>
                  </a:cubicBezTo>
                  <a:cubicBezTo>
                    <a:pt x="167" y="1367"/>
                    <a:pt x="167" y="1367"/>
                    <a:pt x="167" y="1367"/>
                  </a:cubicBezTo>
                  <a:cubicBezTo>
                    <a:pt x="156" y="1319"/>
                    <a:pt x="156" y="1319"/>
                    <a:pt x="156" y="1319"/>
                  </a:cubicBezTo>
                  <a:cubicBezTo>
                    <a:pt x="136" y="1231"/>
                    <a:pt x="136" y="1231"/>
                    <a:pt x="136" y="1231"/>
                  </a:cubicBezTo>
                  <a:cubicBezTo>
                    <a:pt x="152" y="1195"/>
                    <a:pt x="152" y="1195"/>
                    <a:pt x="152" y="1195"/>
                  </a:cubicBezTo>
                  <a:cubicBezTo>
                    <a:pt x="105" y="1184"/>
                    <a:pt x="105" y="1184"/>
                    <a:pt x="105" y="1184"/>
                  </a:cubicBezTo>
                  <a:cubicBezTo>
                    <a:pt x="105" y="1148"/>
                    <a:pt x="105" y="1148"/>
                    <a:pt x="105" y="1148"/>
                  </a:cubicBezTo>
                  <a:cubicBezTo>
                    <a:pt x="108" y="1145"/>
                    <a:pt x="108" y="1145"/>
                    <a:pt x="108" y="114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32" y="1054"/>
                    <a:pt x="32" y="1054"/>
                    <a:pt x="32" y="1054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12" y="782"/>
                    <a:pt x="12" y="782"/>
                    <a:pt x="12" y="782"/>
                  </a:cubicBezTo>
                  <a:cubicBezTo>
                    <a:pt x="47" y="757"/>
                    <a:pt x="47" y="757"/>
                    <a:pt x="47" y="757"/>
                  </a:cubicBezTo>
                  <a:cubicBezTo>
                    <a:pt x="58" y="720"/>
                    <a:pt x="58" y="720"/>
                    <a:pt x="58" y="720"/>
                  </a:cubicBezTo>
                  <a:cubicBezTo>
                    <a:pt x="68" y="699"/>
                    <a:pt x="68" y="699"/>
                    <a:pt x="68" y="699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36" y="652"/>
                    <a:pt x="136" y="652"/>
                    <a:pt x="136" y="652"/>
                  </a:cubicBezTo>
                  <a:cubicBezTo>
                    <a:pt x="188" y="585"/>
                    <a:pt x="188" y="585"/>
                    <a:pt x="188" y="58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30" y="392"/>
                    <a:pt x="230" y="392"/>
                    <a:pt x="230" y="392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96" y="94"/>
                    <a:pt x="496" y="94"/>
                    <a:pt x="496" y="9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621" y="11"/>
                    <a:pt x="621" y="11"/>
                    <a:pt x="621" y="11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2" y="152"/>
                    <a:pt x="772" y="152"/>
                    <a:pt x="772" y="152"/>
                  </a:cubicBezTo>
                  <a:cubicBezTo>
                    <a:pt x="809" y="183"/>
                    <a:pt x="809" y="183"/>
                    <a:pt x="809" y="183"/>
                  </a:cubicBezTo>
                  <a:cubicBezTo>
                    <a:pt x="851" y="167"/>
                    <a:pt x="851" y="167"/>
                    <a:pt x="851" y="167"/>
                  </a:cubicBezTo>
                  <a:cubicBezTo>
                    <a:pt x="856" y="131"/>
                    <a:pt x="856" y="131"/>
                    <a:pt x="856" y="131"/>
                  </a:cubicBezTo>
                  <a:cubicBezTo>
                    <a:pt x="882" y="126"/>
                    <a:pt x="882" y="126"/>
                    <a:pt x="882" y="126"/>
                  </a:cubicBezTo>
                  <a:cubicBezTo>
                    <a:pt x="898" y="162"/>
                    <a:pt x="898" y="162"/>
                    <a:pt x="898" y="162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18" y="225"/>
                    <a:pt x="918" y="225"/>
                    <a:pt x="918" y="225"/>
                  </a:cubicBezTo>
                  <a:cubicBezTo>
                    <a:pt x="918" y="240"/>
                    <a:pt x="918" y="240"/>
                    <a:pt x="918" y="240"/>
                  </a:cubicBezTo>
                  <a:cubicBezTo>
                    <a:pt x="913" y="277"/>
                    <a:pt x="913" y="277"/>
                    <a:pt x="913" y="277"/>
                  </a:cubicBezTo>
                  <a:cubicBezTo>
                    <a:pt x="913" y="277"/>
                    <a:pt x="918" y="298"/>
                    <a:pt x="918" y="303"/>
                  </a:cubicBezTo>
                  <a:cubicBezTo>
                    <a:pt x="918" y="308"/>
                    <a:pt x="939" y="329"/>
                    <a:pt x="939" y="329"/>
                  </a:cubicBezTo>
                  <a:cubicBezTo>
                    <a:pt x="929" y="366"/>
                    <a:pt x="929" y="366"/>
                    <a:pt x="929" y="366"/>
                  </a:cubicBezTo>
                  <a:cubicBezTo>
                    <a:pt x="929" y="366"/>
                    <a:pt x="950" y="392"/>
                    <a:pt x="955" y="392"/>
                  </a:cubicBezTo>
                  <a:cubicBezTo>
                    <a:pt x="960" y="392"/>
                    <a:pt x="997" y="382"/>
                    <a:pt x="1010" y="38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พิษณุโลก">
              <a:extLst>
                <a:ext uri="{FF2B5EF4-FFF2-40B4-BE49-F238E27FC236}">
                  <a16:creationId xmlns:a16="http://schemas.microsoft.com/office/drawing/2014/main" id="{8D27D36A-4325-4802-9D22-90A370E4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561" y="2030348"/>
              <a:ext cx="448070" cy="530368"/>
            </a:xfrm>
            <a:custGeom>
              <a:avLst/>
              <a:gdLst>
                <a:gd name="T0" fmla="*/ 1085 w 1095"/>
                <a:gd name="T1" fmla="*/ 493 h 1303"/>
                <a:gd name="T2" fmla="*/ 1064 w 1095"/>
                <a:gd name="T3" fmla="*/ 520 h 1303"/>
                <a:gd name="T4" fmla="*/ 1048 w 1095"/>
                <a:gd name="T5" fmla="*/ 583 h 1303"/>
                <a:gd name="T6" fmla="*/ 1027 w 1095"/>
                <a:gd name="T7" fmla="*/ 745 h 1303"/>
                <a:gd name="T8" fmla="*/ 981 w 1095"/>
                <a:gd name="T9" fmla="*/ 823 h 1303"/>
                <a:gd name="T10" fmla="*/ 918 w 1095"/>
                <a:gd name="T11" fmla="*/ 880 h 1303"/>
                <a:gd name="T12" fmla="*/ 954 w 1095"/>
                <a:gd name="T13" fmla="*/ 979 h 1303"/>
                <a:gd name="T14" fmla="*/ 866 w 1095"/>
                <a:gd name="T15" fmla="*/ 1042 h 1303"/>
                <a:gd name="T16" fmla="*/ 876 w 1095"/>
                <a:gd name="T17" fmla="*/ 1105 h 1303"/>
                <a:gd name="T18" fmla="*/ 793 w 1095"/>
                <a:gd name="T19" fmla="*/ 1214 h 1303"/>
                <a:gd name="T20" fmla="*/ 746 w 1095"/>
                <a:gd name="T21" fmla="*/ 1240 h 1303"/>
                <a:gd name="T22" fmla="*/ 700 w 1095"/>
                <a:gd name="T23" fmla="*/ 1302 h 1303"/>
                <a:gd name="T24" fmla="*/ 668 w 1095"/>
                <a:gd name="T25" fmla="*/ 1266 h 1303"/>
                <a:gd name="T26" fmla="*/ 621 w 1095"/>
                <a:gd name="T27" fmla="*/ 1188 h 1303"/>
                <a:gd name="T28" fmla="*/ 615 w 1095"/>
                <a:gd name="T29" fmla="*/ 1068 h 1303"/>
                <a:gd name="T30" fmla="*/ 568 w 1095"/>
                <a:gd name="T31" fmla="*/ 1073 h 1303"/>
                <a:gd name="T32" fmla="*/ 495 w 1095"/>
                <a:gd name="T33" fmla="*/ 1141 h 1303"/>
                <a:gd name="T34" fmla="*/ 454 w 1095"/>
                <a:gd name="T35" fmla="*/ 1094 h 1303"/>
                <a:gd name="T36" fmla="*/ 282 w 1095"/>
                <a:gd name="T37" fmla="*/ 1136 h 1303"/>
                <a:gd name="T38" fmla="*/ 318 w 1095"/>
                <a:gd name="T39" fmla="*/ 1073 h 1303"/>
                <a:gd name="T40" fmla="*/ 302 w 1095"/>
                <a:gd name="T41" fmla="*/ 1021 h 1303"/>
                <a:gd name="T42" fmla="*/ 266 w 1095"/>
                <a:gd name="T43" fmla="*/ 1068 h 1303"/>
                <a:gd name="T44" fmla="*/ 214 w 1095"/>
                <a:gd name="T45" fmla="*/ 1032 h 1303"/>
                <a:gd name="T46" fmla="*/ 119 w 1095"/>
                <a:gd name="T47" fmla="*/ 1080 h 1303"/>
                <a:gd name="T48" fmla="*/ 42 w 1095"/>
                <a:gd name="T49" fmla="*/ 1052 h 1303"/>
                <a:gd name="T50" fmla="*/ 0 w 1095"/>
                <a:gd name="T51" fmla="*/ 946 h 1303"/>
                <a:gd name="T52" fmla="*/ 31 w 1095"/>
                <a:gd name="T53" fmla="*/ 875 h 1303"/>
                <a:gd name="T54" fmla="*/ 73 w 1095"/>
                <a:gd name="T55" fmla="*/ 818 h 1303"/>
                <a:gd name="T56" fmla="*/ 125 w 1095"/>
                <a:gd name="T57" fmla="*/ 786 h 1303"/>
                <a:gd name="T58" fmla="*/ 214 w 1095"/>
                <a:gd name="T59" fmla="*/ 771 h 1303"/>
                <a:gd name="T60" fmla="*/ 136 w 1095"/>
                <a:gd name="T61" fmla="*/ 661 h 1303"/>
                <a:gd name="T62" fmla="*/ 104 w 1095"/>
                <a:gd name="T63" fmla="*/ 609 h 1303"/>
                <a:gd name="T64" fmla="*/ 73 w 1095"/>
                <a:gd name="T65" fmla="*/ 562 h 1303"/>
                <a:gd name="T66" fmla="*/ 99 w 1095"/>
                <a:gd name="T67" fmla="*/ 518 h 1303"/>
                <a:gd name="T68" fmla="*/ 151 w 1095"/>
                <a:gd name="T69" fmla="*/ 520 h 1303"/>
                <a:gd name="T70" fmla="*/ 323 w 1095"/>
                <a:gd name="T71" fmla="*/ 489 h 1303"/>
                <a:gd name="T72" fmla="*/ 381 w 1095"/>
                <a:gd name="T73" fmla="*/ 343 h 1303"/>
                <a:gd name="T74" fmla="*/ 433 w 1095"/>
                <a:gd name="T75" fmla="*/ 333 h 1303"/>
                <a:gd name="T76" fmla="*/ 516 w 1095"/>
                <a:gd name="T77" fmla="*/ 296 h 1303"/>
                <a:gd name="T78" fmla="*/ 574 w 1095"/>
                <a:gd name="T79" fmla="*/ 307 h 1303"/>
                <a:gd name="T80" fmla="*/ 673 w 1095"/>
                <a:gd name="T81" fmla="*/ 228 h 1303"/>
                <a:gd name="T82" fmla="*/ 819 w 1095"/>
                <a:gd name="T83" fmla="*/ 114 h 1303"/>
                <a:gd name="T84" fmla="*/ 876 w 1095"/>
                <a:gd name="T85" fmla="*/ 41 h 1303"/>
                <a:gd name="T86" fmla="*/ 923 w 1095"/>
                <a:gd name="T87" fmla="*/ 41 h 1303"/>
                <a:gd name="T88" fmla="*/ 990 w 1095"/>
                <a:gd name="T89" fmla="*/ 0 h 1303"/>
                <a:gd name="T90" fmla="*/ 1008 w 1095"/>
                <a:gd name="T91" fmla="*/ 40 h 1303"/>
                <a:gd name="T92" fmla="*/ 949 w 1095"/>
                <a:gd name="T93" fmla="*/ 166 h 1303"/>
                <a:gd name="T94" fmla="*/ 881 w 1095"/>
                <a:gd name="T95" fmla="*/ 171 h 1303"/>
                <a:gd name="T96" fmla="*/ 855 w 1095"/>
                <a:gd name="T97" fmla="*/ 244 h 1303"/>
                <a:gd name="T98" fmla="*/ 902 w 1095"/>
                <a:gd name="T99" fmla="*/ 260 h 1303"/>
                <a:gd name="T100" fmla="*/ 923 w 1095"/>
                <a:gd name="T101" fmla="*/ 369 h 1303"/>
                <a:gd name="T102" fmla="*/ 1017 w 1095"/>
                <a:gd name="T103" fmla="*/ 406 h 1303"/>
                <a:gd name="T104" fmla="*/ 1095 w 1095"/>
                <a:gd name="T105" fmla="*/ 46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5" h="1303">
                  <a:moveTo>
                    <a:pt x="1095" y="463"/>
                  </a:moveTo>
                  <a:cubicBezTo>
                    <a:pt x="1085" y="493"/>
                    <a:pt x="1085" y="493"/>
                    <a:pt x="1085" y="493"/>
                  </a:cubicBezTo>
                  <a:cubicBezTo>
                    <a:pt x="1085" y="494"/>
                    <a:pt x="1085" y="494"/>
                    <a:pt x="1085" y="494"/>
                  </a:cubicBezTo>
                  <a:cubicBezTo>
                    <a:pt x="1064" y="520"/>
                    <a:pt x="1064" y="520"/>
                    <a:pt x="1064" y="520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48" y="583"/>
                    <a:pt x="1048" y="583"/>
                    <a:pt x="1048" y="583"/>
                  </a:cubicBezTo>
                  <a:cubicBezTo>
                    <a:pt x="1043" y="729"/>
                    <a:pt x="1043" y="729"/>
                    <a:pt x="1043" y="729"/>
                  </a:cubicBezTo>
                  <a:cubicBezTo>
                    <a:pt x="1027" y="745"/>
                    <a:pt x="1027" y="745"/>
                    <a:pt x="1027" y="745"/>
                  </a:cubicBezTo>
                  <a:cubicBezTo>
                    <a:pt x="1027" y="797"/>
                    <a:pt x="1027" y="797"/>
                    <a:pt x="1027" y="797"/>
                  </a:cubicBezTo>
                  <a:cubicBezTo>
                    <a:pt x="981" y="823"/>
                    <a:pt x="981" y="823"/>
                    <a:pt x="981" y="823"/>
                  </a:cubicBezTo>
                  <a:cubicBezTo>
                    <a:pt x="981" y="849"/>
                    <a:pt x="981" y="849"/>
                    <a:pt x="981" y="849"/>
                  </a:cubicBezTo>
                  <a:cubicBezTo>
                    <a:pt x="918" y="880"/>
                    <a:pt x="918" y="880"/>
                    <a:pt x="918" y="880"/>
                  </a:cubicBezTo>
                  <a:cubicBezTo>
                    <a:pt x="918" y="912"/>
                    <a:pt x="918" y="912"/>
                    <a:pt x="918" y="912"/>
                  </a:cubicBezTo>
                  <a:cubicBezTo>
                    <a:pt x="954" y="979"/>
                    <a:pt x="954" y="979"/>
                    <a:pt x="954" y="979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66" y="1042"/>
                    <a:pt x="866" y="1042"/>
                    <a:pt x="866" y="1042"/>
                  </a:cubicBezTo>
                  <a:cubicBezTo>
                    <a:pt x="866" y="1084"/>
                    <a:pt x="866" y="1084"/>
                    <a:pt x="866" y="1084"/>
                  </a:cubicBezTo>
                  <a:cubicBezTo>
                    <a:pt x="876" y="1105"/>
                    <a:pt x="876" y="1105"/>
                    <a:pt x="876" y="1105"/>
                  </a:cubicBezTo>
                  <a:cubicBezTo>
                    <a:pt x="824" y="1172"/>
                    <a:pt x="824" y="1172"/>
                    <a:pt x="824" y="1172"/>
                  </a:cubicBezTo>
                  <a:cubicBezTo>
                    <a:pt x="793" y="1214"/>
                    <a:pt x="793" y="1214"/>
                    <a:pt x="793" y="1214"/>
                  </a:cubicBezTo>
                  <a:cubicBezTo>
                    <a:pt x="756" y="1219"/>
                    <a:pt x="756" y="1219"/>
                    <a:pt x="756" y="1219"/>
                  </a:cubicBezTo>
                  <a:cubicBezTo>
                    <a:pt x="746" y="1240"/>
                    <a:pt x="746" y="1240"/>
                    <a:pt x="746" y="1240"/>
                  </a:cubicBezTo>
                  <a:cubicBezTo>
                    <a:pt x="735" y="1277"/>
                    <a:pt x="735" y="1277"/>
                    <a:pt x="735" y="1277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699" y="1303"/>
                    <a:pt x="699" y="1303"/>
                    <a:pt x="699" y="1303"/>
                  </a:cubicBezTo>
                  <a:cubicBezTo>
                    <a:pt x="668" y="1266"/>
                    <a:pt x="668" y="1266"/>
                    <a:pt x="668" y="1266"/>
                  </a:cubicBezTo>
                  <a:cubicBezTo>
                    <a:pt x="662" y="1235"/>
                    <a:pt x="662" y="1235"/>
                    <a:pt x="662" y="1235"/>
                  </a:cubicBezTo>
                  <a:cubicBezTo>
                    <a:pt x="621" y="1188"/>
                    <a:pt x="621" y="1188"/>
                    <a:pt x="621" y="1188"/>
                  </a:cubicBezTo>
                  <a:cubicBezTo>
                    <a:pt x="631" y="1089"/>
                    <a:pt x="631" y="1089"/>
                    <a:pt x="631" y="1089"/>
                  </a:cubicBezTo>
                  <a:cubicBezTo>
                    <a:pt x="615" y="1068"/>
                    <a:pt x="615" y="1068"/>
                    <a:pt x="615" y="1068"/>
                  </a:cubicBezTo>
                  <a:cubicBezTo>
                    <a:pt x="595" y="1079"/>
                    <a:pt x="595" y="1079"/>
                    <a:pt x="595" y="1079"/>
                  </a:cubicBezTo>
                  <a:cubicBezTo>
                    <a:pt x="568" y="1073"/>
                    <a:pt x="568" y="1073"/>
                    <a:pt x="568" y="1073"/>
                  </a:cubicBezTo>
                  <a:cubicBezTo>
                    <a:pt x="553" y="1110"/>
                    <a:pt x="553" y="1110"/>
                    <a:pt x="553" y="1110"/>
                  </a:cubicBezTo>
                  <a:cubicBezTo>
                    <a:pt x="553" y="1110"/>
                    <a:pt x="501" y="1141"/>
                    <a:pt x="495" y="1141"/>
                  </a:cubicBezTo>
                  <a:cubicBezTo>
                    <a:pt x="490" y="1141"/>
                    <a:pt x="480" y="1105"/>
                    <a:pt x="480" y="1105"/>
                  </a:cubicBezTo>
                  <a:cubicBezTo>
                    <a:pt x="454" y="1094"/>
                    <a:pt x="454" y="1094"/>
                    <a:pt x="454" y="1094"/>
                  </a:cubicBezTo>
                  <a:cubicBezTo>
                    <a:pt x="417" y="1120"/>
                    <a:pt x="417" y="1120"/>
                    <a:pt x="417" y="1120"/>
                  </a:cubicBezTo>
                  <a:cubicBezTo>
                    <a:pt x="282" y="1136"/>
                    <a:pt x="282" y="1136"/>
                    <a:pt x="282" y="1136"/>
                  </a:cubicBezTo>
                  <a:cubicBezTo>
                    <a:pt x="276" y="1125"/>
                    <a:pt x="276" y="1125"/>
                    <a:pt x="276" y="1125"/>
                  </a:cubicBezTo>
                  <a:cubicBezTo>
                    <a:pt x="318" y="1073"/>
                    <a:pt x="318" y="1073"/>
                    <a:pt x="318" y="1073"/>
                  </a:cubicBezTo>
                  <a:cubicBezTo>
                    <a:pt x="318" y="1042"/>
                    <a:pt x="318" y="1042"/>
                    <a:pt x="318" y="1042"/>
                  </a:cubicBezTo>
                  <a:cubicBezTo>
                    <a:pt x="302" y="1021"/>
                    <a:pt x="302" y="1021"/>
                    <a:pt x="302" y="1021"/>
                  </a:cubicBezTo>
                  <a:cubicBezTo>
                    <a:pt x="287" y="1047"/>
                    <a:pt x="287" y="1047"/>
                    <a:pt x="287" y="1047"/>
                  </a:cubicBezTo>
                  <a:cubicBezTo>
                    <a:pt x="266" y="1068"/>
                    <a:pt x="266" y="1068"/>
                    <a:pt x="266" y="1068"/>
                  </a:cubicBezTo>
                  <a:cubicBezTo>
                    <a:pt x="240" y="1037"/>
                    <a:pt x="240" y="1037"/>
                    <a:pt x="240" y="1037"/>
                  </a:cubicBezTo>
                  <a:cubicBezTo>
                    <a:pt x="214" y="1032"/>
                    <a:pt x="214" y="1032"/>
                    <a:pt x="214" y="1032"/>
                  </a:cubicBezTo>
                  <a:cubicBezTo>
                    <a:pt x="214" y="1032"/>
                    <a:pt x="172" y="1073"/>
                    <a:pt x="172" y="1079"/>
                  </a:cubicBezTo>
                  <a:cubicBezTo>
                    <a:pt x="172" y="1082"/>
                    <a:pt x="141" y="1081"/>
                    <a:pt x="119" y="1080"/>
                  </a:cubicBezTo>
                  <a:cubicBezTo>
                    <a:pt x="108" y="1079"/>
                    <a:pt x="99" y="1079"/>
                    <a:pt x="99" y="1079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29" y="1020"/>
                    <a:pt x="29" y="1020"/>
                    <a:pt x="29" y="1020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10" y="886"/>
                    <a:pt x="10" y="886"/>
                    <a:pt x="10" y="886"/>
                  </a:cubicBezTo>
                  <a:cubicBezTo>
                    <a:pt x="31" y="875"/>
                    <a:pt x="31" y="875"/>
                    <a:pt x="31" y="875"/>
                  </a:cubicBezTo>
                  <a:cubicBezTo>
                    <a:pt x="73" y="854"/>
                    <a:pt x="73" y="854"/>
                    <a:pt x="73" y="854"/>
                  </a:cubicBezTo>
                  <a:cubicBezTo>
                    <a:pt x="73" y="818"/>
                    <a:pt x="73" y="818"/>
                    <a:pt x="73" y="818"/>
                  </a:cubicBezTo>
                  <a:cubicBezTo>
                    <a:pt x="120" y="807"/>
                    <a:pt x="120" y="807"/>
                    <a:pt x="120" y="807"/>
                  </a:cubicBezTo>
                  <a:cubicBezTo>
                    <a:pt x="125" y="786"/>
                    <a:pt x="125" y="786"/>
                    <a:pt x="125" y="786"/>
                  </a:cubicBezTo>
                  <a:cubicBezTo>
                    <a:pt x="125" y="786"/>
                    <a:pt x="167" y="786"/>
                    <a:pt x="177" y="792"/>
                  </a:cubicBezTo>
                  <a:cubicBezTo>
                    <a:pt x="188" y="797"/>
                    <a:pt x="214" y="771"/>
                    <a:pt x="214" y="771"/>
                  </a:cubicBezTo>
                  <a:cubicBezTo>
                    <a:pt x="214" y="708"/>
                    <a:pt x="214" y="708"/>
                    <a:pt x="214" y="708"/>
                  </a:cubicBezTo>
                  <a:cubicBezTo>
                    <a:pt x="214" y="708"/>
                    <a:pt x="136" y="667"/>
                    <a:pt x="136" y="661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04" y="609"/>
                    <a:pt x="104" y="609"/>
                    <a:pt x="104" y="609"/>
                  </a:cubicBezTo>
                  <a:cubicBezTo>
                    <a:pt x="94" y="588"/>
                    <a:pt x="94" y="588"/>
                    <a:pt x="94" y="588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31"/>
                    <a:pt x="73" y="531"/>
                    <a:pt x="73" y="531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151" y="520"/>
                    <a:pt x="151" y="520"/>
                    <a:pt x="151" y="520"/>
                  </a:cubicBezTo>
                  <a:cubicBezTo>
                    <a:pt x="250" y="510"/>
                    <a:pt x="250" y="510"/>
                    <a:pt x="250" y="510"/>
                  </a:cubicBezTo>
                  <a:cubicBezTo>
                    <a:pt x="323" y="489"/>
                    <a:pt x="323" y="489"/>
                    <a:pt x="323" y="489"/>
                  </a:cubicBezTo>
                  <a:cubicBezTo>
                    <a:pt x="360" y="442"/>
                    <a:pt x="360" y="442"/>
                    <a:pt x="360" y="442"/>
                  </a:cubicBezTo>
                  <a:cubicBezTo>
                    <a:pt x="381" y="343"/>
                    <a:pt x="381" y="343"/>
                    <a:pt x="381" y="343"/>
                  </a:cubicBezTo>
                  <a:cubicBezTo>
                    <a:pt x="412" y="333"/>
                    <a:pt x="412" y="333"/>
                    <a:pt x="412" y="333"/>
                  </a:cubicBezTo>
                  <a:cubicBezTo>
                    <a:pt x="433" y="333"/>
                    <a:pt x="433" y="333"/>
                    <a:pt x="433" y="333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516" y="296"/>
                    <a:pt x="516" y="296"/>
                    <a:pt x="516" y="296"/>
                  </a:cubicBezTo>
                  <a:cubicBezTo>
                    <a:pt x="548" y="291"/>
                    <a:pt x="548" y="291"/>
                    <a:pt x="548" y="291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52" y="291"/>
                    <a:pt x="652" y="291"/>
                    <a:pt x="652" y="291"/>
                  </a:cubicBezTo>
                  <a:cubicBezTo>
                    <a:pt x="673" y="228"/>
                    <a:pt x="673" y="228"/>
                    <a:pt x="673" y="228"/>
                  </a:cubicBezTo>
                  <a:cubicBezTo>
                    <a:pt x="803" y="155"/>
                    <a:pt x="803" y="155"/>
                    <a:pt x="803" y="155"/>
                  </a:cubicBezTo>
                  <a:cubicBezTo>
                    <a:pt x="819" y="114"/>
                    <a:pt x="819" y="114"/>
                    <a:pt x="819" y="114"/>
                  </a:cubicBezTo>
                  <a:cubicBezTo>
                    <a:pt x="876" y="72"/>
                    <a:pt x="876" y="72"/>
                    <a:pt x="876" y="72"/>
                  </a:cubicBezTo>
                  <a:cubicBezTo>
                    <a:pt x="876" y="41"/>
                    <a:pt x="876" y="41"/>
                    <a:pt x="876" y="41"/>
                  </a:cubicBezTo>
                  <a:cubicBezTo>
                    <a:pt x="908" y="30"/>
                    <a:pt x="908" y="30"/>
                    <a:pt x="908" y="30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70" y="41"/>
                    <a:pt x="970" y="41"/>
                    <a:pt x="970" y="41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08" y="4"/>
                    <a:pt x="1008" y="4"/>
                    <a:pt x="1008" y="4"/>
                  </a:cubicBezTo>
                  <a:cubicBezTo>
                    <a:pt x="1008" y="40"/>
                    <a:pt x="1008" y="40"/>
                    <a:pt x="1008" y="40"/>
                  </a:cubicBezTo>
                  <a:cubicBezTo>
                    <a:pt x="972" y="154"/>
                    <a:pt x="972" y="154"/>
                    <a:pt x="972" y="154"/>
                  </a:cubicBezTo>
                  <a:cubicBezTo>
                    <a:pt x="949" y="166"/>
                    <a:pt x="949" y="166"/>
                    <a:pt x="949" y="166"/>
                  </a:cubicBezTo>
                  <a:cubicBezTo>
                    <a:pt x="913" y="145"/>
                    <a:pt x="913" y="145"/>
                    <a:pt x="913" y="145"/>
                  </a:cubicBezTo>
                  <a:cubicBezTo>
                    <a:pt x="881" y="171"/>
                    <a:pt x="881" y="171"/>
                    <a:pt x="881" y="171"/>
                  </a:cubicBezTo>
                  <a:cubicBezTo>
                    <a:pt x="892" y="208"/>
                    <a:pt x="892" y="208"/>
                    <a:pt x="892" y="208"/>
                  </a:cubicBezTo>
                  <a:cubicBezTo>
                    <a:pt x="855" y="244"/>
                    <a:pt x="855" y="244"/>
                    <a:pt x="855" y="244"/>
                  </a:cubicBezTo>
                  <a:cubicBezTo>
                    <a:pt x="866" y="270"/>
                    <a:pt x="866" y="270"/>
                    <a:pt x="866" y="270"/>
                  </a:cubicBezTo>
                  <a:cubicBezTo>
                    <a:pt x="902" y="260"/>
                    <a:pt x="902" y="260"/>
                    <a:pt x="902" y="260"/>
                  </a:cubicBezTo>
                  <a:cubicBezTo>
                    <a:pt x="923" y="270"/>
                    <a:pt x="923" y="270"/>
                    <a:pt x="923" y="270"/>
                  </a:cubicBezTo>
                  <a:cubicBezTo>
                    <a:pt x="923" y="369"/>
                    <a:pt x="923" y="369"/>
                    <a:pt x="923" y="369"/>
                  </a:cubicBezTo>
                  <a:cubicBezTo>
                    <a:pt x="991" y="369"/>
                    <a:pt x="991" y="369"/>
                    <a:pt x="991" y="369"/>
                  </a:cubicBezTo>
                  <a:cubicBezTo>
                    <a:pt x="991" y="369"/>
                    <a:pt x="1001" y="395"/>
                    <a:pt x="1017" y="406"/>
                  </a:cubicBezTo>
                  <a:cubicBezTo>
                    <a:pt x="1033" y="416"/>
                    <a:pt x="1074" y="421"/>
                    <a:pt x="1074" y="421"/>
                  </a:cubicBezTo>
                  <a:lnTo>
                    <a:pt x="1095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พิจิตร">
              <a:extLst>
                <a:ext uri="{FF2B5EF4-FFF2-40B4-BE49-F238E27FC236}">
                  <a16:creationId xmlns:a16="http://schemas.microsoft.com/office/drawing/2014/main" id="{0134BA9B-8EF5-4AA8-AEC2-293AD71B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7" y="2447327"/>
              <a:ext cx="298104" cy="267013"/>
            </a:xfrm>
            <a:custGeom>
              <a:avLst/>
              <a:gdLst>
                <a:gd name="T0" fmla="*/ 725 w 725"/>
                <a:gd name="T1" fmla="*/ 621 h 657"/>
                <a:gd name="T2" fmla="*/ 702 w 725"/>
                <a:gd name="T3" fmla="*/ 644 h 657"/>
                <a:gd name="T4" fmla="*/ 673 w 725"/>
                <a:gd name="T5" fmla="*/ 590 h 657"/>
                <a:gd name="T6" fmla="*/ 631 w 725"/>
                <a:gd name="T7" fmla="*/ 595 h 657"/>
                <a:gd name="T8" fmla="*/ 605 w 725"/>
                <a:gd name="T9" fmla="*/ 579 h 657"/>
                <a:gd name="T10" fmla="*/ 579 w 725"/>
                <a:gd name="T11" fmla="*/ 579 h 657"/>
                <a:gd name="T12" fmla="*/ 511 w 725"/>
                <a:gd name="T13" fmla="*/ 642 h 657"/>
                <a:gd name="T14" fmla="*/ 339 w 725"/>
                <a:gd name="T15" fmla="*/ 642 h 657"/>
                <a:gd name="T16" fmla="*/ 323 w 725"/>
                <a:gd name="T17" fmla="*/ 610 h 657"/>
                <a:gd name="T18" fmla="*/ 302 w 725"/>
                <a:gd name="T19" fmla="*/ 600 h 657"/>
                <a:gd name="T20" fmla="*/ 282 w 725"/>
                <a:gd name="T21" fmla="*/ 631 h 657"/>
                <a:gd name="T22" fmla="*/ 214 w 725"/>
                <a:gd name="T23" fmla="*/ 657 h 657"/>
                <a:gd name="T24" fmla="*/ 177 w 725"/>
                <a:gd name="T25" fmla="*/ 642 h 657"/>
                <a:gd name="T26" fmla="*/ 120 w 725"/>
                <a:gd name="T27" fmla="*/ 522 h 657"/>
                <a:gd name="T28" fmla="*/ 89 w 725"/>
                <a:gd name="T29" fmla="*/ 443 h 657"/>
                <a:gd name="T30" fmla="*/ 49 w 725"/>
                <a:gd name="T31" fmla="*/ 422 h 657"/>
                <a:gd name="T32" fmla="*/ 57 w 725"/>
                <a:gd name="T33" fmla="*/ 407 h 657"/>
                <a:gd name="T34" fmla="*/ 48 w 725"/>
                <a:gd name="T35" fmla="*/ 386 h 657"/>
                <a:gd name="T36" fmla="*/ 26 w 725"/>
                <a:gd name="T37" fmla="*/ 334 h 657"/>
                <a:gd name="T38" fmla="*/ 36 w 725"/>
                <a:gd name="T39" fmla="*/ 282 h 657"/>
                <a:gd name="T40" fmla="*/ 0 w 725"/>
                <a:gd name="T41" fmla="*/ 209 h 657"/>
                <a:gd name="T42" fmla="*/ 57 w 725"/>
                <a:gd name="T43" fmla="*/ 115 h 657"/>
                <a:gd name="T44" fmla="*/ 25 w 725"/>
                <a:gd name="T45" fmla="*/ 59 h 657"/>
                <a:gd name="T46" fmla="*/ 78 w 725"/>
                <a:gd name="T47" fmla="*/ 58 h 657"/>
                <a:gd name="T48" fmla="*/ 120 w 725"/>
                <a:gd name="T49" fmla="*/ 11 h 657"/>
                <a:gd name="T50" fmla="*/ 146 w 725"/>
                <a:gd name="T51" fmla="*/ 16 h 657"/>
                <a:gd name="T52" fmla="*/ 172 w 725"/>
                <a:gd name="T53" fmla="*/ 47 h 657"/>
                <a:gd name="T54" fmla="*/ 193 w 725"/>
                <a:gd name="T55" fmla="*/ 26 h 657"/>
                <a:gd name="T56" fmla="*/ 208 w 725"/>
                <a:gd name="T57" fmla="*/ 0 h 657"/>
                <a:gd name="T58" fmla="*/ 224 w 725"/>
                <a:gd name="T59" fmla="*/ 21 h 657"/>
                <a:gd name="T60" fmla="*/ 224 w 725"/>
                <a:gd name="T61" fmla="*/ 52 h 657"/>
                <a:gd name="T62" fmla="*/ 182 w 725"/>
                <a:gd name="T63" fmla="*/ 104 h 657"/>
                <a:gd name="T64" fmla="*/ 188 w 725"/>
                <a:gd name="T65" fmla="*/ 115 h 657"/>
                <a:gd name="T66" fmla="*/ 323 w 725"/>
                <a:gd name="T67" fmla="*/ 99 h 657"/>
                <a:gd name="T68" fmla="*/ 360 w 725"/>
                <a:gd name="T69" fmla="*/ 73 h 657"/>
                <a:gd name="T70" fmla="*/ 386 w 725"/>
                <a:gd name="T71" fmla="*/ 84 h 657"/>
                <a:gd name="T72" fmla="*/ 401 w 725"/>
                <a:gd name="T73" fmla="*/ 120 h 657"/>
                <a:gd name="T74" fmla="*/ 459 w 725"/>
                <a:gd name="T75" fmla="*/ 89 h 657"/>
                <a:gd name="T76" fmla="*/ 474 w 725"/>
                <a:gd name="T77" fmla="*/ 52 h 657"/>
                <a:gd name="T78" fmla="*/ 501 w 725"/>
                <a:gd name="T79" fmla="*/ 58 h 657"/>
                <a:gd name="T80" fmla="*/ 521 w 725"/>
                <a:gd name="T81" fmla="*/ 47 h 657"/>
                <a:gd name="T82" fmla="*/ 537 w 725"/>
                <a:gd name="T83" fmla="*/ 68 h 657"/>
                <a:gd name="T84" fmla="*/ 527 w 725"/>
                <a:gd name="T85" fmla="*/ 167 h 657"/>
                <a:gd name="T86" fmla="*/ 568 w 725"/>
                <a:gd name="T87" fmla="*/ 214 h 657"/>
                <a:gd name="T88" fmla="*/ 574 w 725"/>
                <a:gd name="T89" fmla="*/ 245 h 657"/>
                <a:gd name="T90" fmla="*/ 605 w 725"/>
                <a:gd name="T91" fmla="*/ 282 h 657"/>
                <a:gd name="T92" fmla="*/ 606 w 725"/>
                <a:gd name="T93" fmla="*/ 281 h 657"/>
                <a:gd name="T94" fmla="*/ 594 w 725"/>
                <a:gd name="T95" fmla="*/ 297 h 657"/>
                <a:gd name="T96" fmla="*/ 657 w 725"/>
                <a:gd name="T97" fmla="*/ 360 h 657"/>
                <a:gd name="T98" fmla="*/ 594 w 725"/>
                <a:gd name="T99" fmla="*/ 433 h 657"/>
                <a:gd name="T100" fmla="*/ 594 w 725"/>
                <a:gd name="T101" fmla="*/ 527 h 657"/>
                <a:gd name="T102" fmla="*/ 626 w 725"/>
                <a:gd name="T103" fmla="*/ 553 h 657"/>
                <a:gd name="T104" fmla="*/ 709 w 725"/>
                <a:gd name="T105" fmla="*/ 584 h 657"/>
                <a:gd name="T106" fmla="*/ 725 w 725"/>
                <a:gd name="T107" fmla="*/ 6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57">
                  <a:moveTo>
                    <a:pt x="725" y="621"/>
                  </a:moveTo>
                  <a:cubicBezTo>
                    <a:pt x="702" y="644"/>
                    <a:pt x="702" y="644"/>
                    <a:pt x="702" y="644"/>
                  </a:cubicBezTo>
                  <a:cubicBezTo>
                    <a:pt x="673" y="590"/>
                    <a:pt x="673" y="590"/>
                    <a:pt x="673" y="590"/>
                  </a:cubicBezTo>
                  <a:cubicBezTo>
                    <a:pt x="631" y="595"/>
                    <a:pt x="631" y="595"/>
                    <a:pt x="631" y="595"/>
                  </a:cubicBezTo>
                  <a:cubicBezTo>
                    <a:pt x="605" y="579"/>
                    <a:pt x="605" y="579"/>
                    <a:pt x="605" y="579"/>
                  </a:cubicBezTo>
                  <a:cubicBezTo>
                    <a:pt x="579" y="579"/>
                    <a:pt x="579" y="579"/>
                    <a:pt x="579" y="579"/>
                  </a:cubicBezTo>
                  <a:cubicBezTo>
                    <a:pt x="511" y="642"/>
                    <a:pt x="511" y="642"/>
                    <a:pt x="511" y="642"/>
                  </a:cubicBezTo>
                  <a:cubicBezTo>
                    <a:pt x="339" y="642"/>
                    <a:pt x="339" y="642"/>
                    <a:pt x="339" y="642"/>
                  </a:cubicBezTo>
                  <a:cubicBezTo>
                    <a:pt x="323" y="610"/>
                    <a:pt x="323" y="610"/>
                    <a:pt x="323" y="610"/>
                  </a:cubicBezTo>
                  <a:cubicBezTo>
                    <a:pt x="302" y="600"/>
                    <a:pt x="302" y="600"/>
                    <a:pt x="302" y="600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14" y="657"/>
                    <a:pt x="214" y="657"/>
                    <a:pt x="214" y="657"/>
                  </a:cubicBezTo>
                  <a:cubicBezTo>
                    <a:pt x="177" y="642"/>
                    <a:pt x="177" y="642"/>
                    <a:pt x="177" y="64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89" y="443"/>
                    <a:pt x="89" y="443"/>
                    <a:pt x="89" y="443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7" y="60"/>
                    <a:pt x="78" y="61"/>
                    <a:pt x="78" y="58"/>
                  </a:cubicBezTo>
                  <a:cubicBezTo>
                    <a:pt x="78" y="52"/>
                    <a:pt x="120" y="11"/>
                    <a:pt x="120" y="1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86" y="84"/>
                    <a:pt x="396" y="120"/>
                    <a:pt x="401" y="120"/>
                  </a:cubicBezTo>
                  <a:cubicBezTo>
                    <a:pt x="407" y="120"/>
                    <a:pt x="459" y="89"/>
                    <a:pt x="459" y="89"/>
                  </a:cubicBezTo>
                  <a:cubicBezTo>
                    <a:pt x="474" y="52"/>
                    <a:pt x="474" y="52"/>
                    <a:pt x="474" y="52"/>
                  </a:cubicBezTo>
                  <a:cubicBezTo>
                    <a:pt x="501" y="58"/>
                    <a:pt x="501" y="58"/>
                    <a:pt x="501" y="58"/>
                  </a:cubicBezTo>
                  <a:cubicBezTo>
                    <a:pt x="521" y="47"/>
                    <a:pt x="521" y="47"/>
                    <a:pt x="521" y="47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4" y="245"/>
                    <a:pt x="574" y="245"/>
                    <a:pt x="574" y="245"/>
                  </a:cubicBezTo>
                  <a:cubicBezTo>
                    <a:pt x="605" y="282"/>
                    <a:pt x="605" y="282"/>
                    <a:pt x="605" y="282"/>
                  </a:cubicBezTo>
                  <a:cubicBezTo>
                    <a:pt x="606" y="281"/>
                    <a:pt x="606" y="281"/>
                    <a:pt x="606" y="281"/>
                  </a:cubicBezTo>
                  <a:cubicBezTo>
                    <a:pt x="594" y="297"/>
                    <a:pt x="594" y="297"/>
                    <a:pt x="594" y="297"/>
                  </a:cubicBezTo>
                  <a:cubicBezTo>
                    <a:pt x="657" y="360"/>
                    <a:pt x="657" y="360"/>
                    <a:pt x="657" y="360"/>
                  </a:cubicBezTo>
                  <a:cubicBezTo>
                    <a:pt x="594" y="433"/>
                    <a:pt x="594" y="433"/>
                    <a:pt x="594" y="433"/>
                  </a:cubicBezTo>
                  <a:cubicBezTo>
                    <a:pt x="594" y="527"/>
                    <a:pt x="594" y="527"/>
                    <a:pt x="594" y="527"/>
                  </a:cubicBezTo>
                  <a:cubicBezTo>
                    <a:pt x="626" y="553"/>
                    <a:pt x="626" y="553"/>
                    <a:pt x="626" y="553"/>
                  </a:cubicBezTo>
                  <a:cubicBezTo>
                    <a:pt x="709" y="584"/>
                    <a:pt x="709" y="584"/>
                    <a:pt x="709" y="584"/>
                  </a:cubicBezTo>
                  <a:lnTo>
                    <a:pt x="725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พระนครศรีอยุธยา">
              <a:extLst>
                <a:ext uri="{FF2B5EF4-FFF2-40B4-BE49-F238E27FC236}">
                  <a16:creationId xmlns:a16="http://schemas.microsoft.com/office/drawing/2014/main" id="{8C1FC3C9-20D7-43F4-808E-6EC18A51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923" y="3186184"/>
              <a:ext cx="219462" cy="208489"/>
            </a:xfrm>
            <a:custGeom>
              <a:avLst/>
              <a:gdLst>
                <a:gd name="T0" fmla="*/ 538 w 538"/>
                <a:gd name="T1" fmla="*/ 312 h 510"/>
                <a:gd name="T2" fmla="*/ 538 w 538"/>
                <a:gd name="T3" fmla="*/ 380 h 510"/>
                <a:gd name="T4" fmla="*/ 371 w 538"/>
                <a:gd name="T5" fmla="*/ 474 h 510"/>
                <a:gd name="T6" fmla="*/ 345 w 538"/>
                <a:gd name="T7" fmla="*/ 479 h 510"/>
                <a:gd name="T8" fmla="*/ 313 w 538"/>
                <a:gd name="T9" fmla="*/ 500 h 510"/>
                <a:gd name="T10" fmla="*/ 271 w 538"/>
                <a:gd name="T11" fmla="*/ 491 h 510"/>
                <a:gd name="T12" fmla="*/ 261 w 538"/>
                <a:gd name="T13" fmla="*/ 489 h 510"/>
                <a:gd name="T14" fmla="*/ 235 w 538"/>
                <a:gd name="T15" fmla="*/ 510 h 510"/>
                <a:gd name="T16" fmla="*/ 121 w 538"/>
                <a:gd name="T17" fmla="*/ 505 h 510"/>
                <a:gd name="T18" fmla="*/ 120 w 538"/>
                <a:gd name="T19" fmla="*/ 505 h 510"/>
                <a:gd name="T20" fmla="*/ 110 w 538"/>
                <a:gd name="T21" fmla="*/ 489 h 510"/>
                <a:gd name="T22" fmla="*/ 93 w 538"/>
                <a:gd name="T23" fmla="*/ 484 h 510"/>
                <a:gd name="T24" fmla="*/ 79 w 538"/>
                <a:gd name="T25" fmla="*/ 479 h 510"/>
                <a:gd name="T26" fmla="*/ 68 w 538"/>
                <a:gd name="T27" fmla="*/ 489 h 510"/>
                <a:gd name="T28" fmla="*/ 58 w 538"/>
                <a:gd name="T29" fmla="*/ 489 h 510"/>
                <a:gd name="T30" fmla="*/ 58 w 538"/>
                <a:gd name="T31" fmla="*/ 442 h 510"/>
                <a:gd name="T32" fmla="*/ 0 w 538"/>
                <a:gd name="T33" fmla="*/ 435 h 510"/>
                <a:gd name="T34" fmla="*/ 21 w 538"/>
                <a:gd name="T35" fmla="*/ 421 h 510"/>
                <a:gd name="T36" fmla="*/ 24 w 538"/>
                <a:gd name="T37" fmla="*/ 411 h 510"/>
                <a:gd name="T38" fmla="*/ 37 w 538"/>
                <a:gd name="T39" fmla="*/ 369 h 510"/>
                <a:gd name="T40" fmla="*/ 37 w 538"/>
                <a:gd name="T41" fmla="*/ 333 h 510"/>
                <a:gd name="T42" fmla="*/ 63 w 538"/>
                <a:gd name="T43" fmla="*/ 307 h 510"/>
                <a:gd name="T44" fmla="*/ 63 w 538"/>
                <a:gd name="T45" fmla="*/ 239 h 510"/>
                <a:gd name="T46" fmla="*/ 27 w 538"/>
                <a:gd name="T47" fmla="*/ 197 h 510"/>
                <a:gd name="T48" fmla="*/ 23 w 538"/>
                <a:gd name="T49" fmla="*/ 166 h 510"/>
                <a:gd name="T50" fmla="*/ 53 w 538"/>
                <a:gd name="T51" fmla="*/ 150 h 510"/>
                <a:gd name="T52" fmla="*/ 100 w 538"/>
                <a:gd name="T53" fmla="*/ 161 h 510"/>
                <a:gd name="T54" fmla="*/ 136 w 538"/>
                <a:gd name="T55" fmla="*/ 145 h 510"/>
                <a:gd name="T56" fmla="*/ 162 w 538"/>
                <a:gd name="T57" fmla="*/ 140 h 510"/>
                <a:gd name="T58" fmla="*/ 193 w 538"/>
                <a:gd name="T59" fmla="*/ 155 h 510"/>
                <a:gd name="T60" fmla="*/ 188 w 538"/>
                <a:gd name="T61" fmla="*/ 197 h 510"/>
                <a:gd name="T62" fmla="*/ 235 w 538"/>
                <a:gd name="T63" fmla="*/ 202 h 510"/>
                <a:gd name="T64" fmla="*/ 256 w 538"/>
                <a:gd name="T65" fmla="*/ 171 h 510"/>
                <a:gd name="T66" fmla="*/ 256 w 538"/>
                <a:gd name="T67" fmla="*/ 109 h 510"/>
                <a:gd name="T68" fmla="*/ 240 w 538"/>
                <a:gd name="T69" fmla="*/ 67 h 510"/>
                <a:gd name="T70" fmla="*/ 256 w 538"/>
                <a:gd name="T71" fmla="*/ 15 h 510"/>
                <a:gd name="T72" fmla="*/ 277 w 538"/>
                <a:gd name="T73" fmla="*/ 0 h 510"/>
                <a:gd name="T74" fmla="*/ 338 w 538"/>
                <a:gd name="T75" fmla="*/ 8 h 510"/>
                <a:gd name="T76" fmla="*/ 313 w 538"/>
                <a:gd name="T77" fmla="*/ 51 h 510"/>
                <a:gd name="T78" fmla="*/ 350 w 538"/>
                <a:gd name="T79" fmla="*/ 88 h 510"/>
                <a:gd name="T80" fmla="*/ 407 w 538"/>
                <a:gd name="T81" fmla="*/ 93 h 510"/>
                <a:gd name="T82" fmla="*/ 423 w 538"/>
                <a:gd name="T83" fmla="*/ 72 h 510"/>
                <a:gd name="T84" fmla="*/ 449 w 538"/>
                <a:gd name="T85" fmla="*/ 82 h 510"/>
                <a:gd name="T86" fmla="*/ 506 w 538"/>
                <a:gd name="T87" fmla="*/ 82 h 510"/>
                <a:gd name="T88" fmla="*/ 506 w 538"/>
                <a:gd name="T89" fmla="*/ 103 h 510"/>
                <a:gd name="T90" fmla="*/ 475 w 538"/>
                <a:gd name="T91" fmla="*/ 129 h 510"/>
                <a:gd name="T92" fmla="*/ 496 w 538"/>
                <a:gd name="T93" fmla="*/ 155 h 510"/>
                <a:gd name="T94" fmla="*/ 486 w 538"/>
                <a:gd name="T95" fmla="*/ 223 h 510"/>
                <a:gd name="T96" fmla="*/ 512 w 538"/>
                <a:gd name="T97" fmla="*/ 239 h 510"/>
                <a:gd name="T98" fmla="*/ 509 w 538"/>
                <a:gd name="T99" fmla="*/ 250 h 510"/>
                <a:gd name="T100" fmla="*/ 501 w 538"/>
                <a:gd name="T101" fmla="*/ 286 h 510"/>
                <a:gd name="T102" fmla="*/ 538 w 538"/>
                <a:gd name="T103" fmla="*/ 3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510">
                  <a:moveTo>
                    <a:pt x="538" y="312"/>
                  </a:moveTo>
                  <a:cubicBezTo>
                    <a:pt x="538" y="380"/>
                    <a:pt x="538" y="380"/>
                    <a:pt x="538" y="380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45" y="479"/>
                    <a:pt x="345" y="479"/>
                    <a:pt x="345" y="479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61" y="489"/>
                    <a:pt x="261" y="489"/>
                    <a:pt x="261" y="489"/>
                  </a:cubicBezTo>
                  <a:cubicBezTo>
                    <a:pt x="261" y="489"/>
                    <a:pt x="240" y="510"/>
                    <a:pt x="235" y="510"/>
                  </a:cubicBezTo>
                  <a:cubicBezTo>
                    <a:pt x="230" y="510"/>
                    <a:pt x="130" y="505"/>
                    <a:pt x="121" y="505"/>
                  </a:cubicBezTo>
                  <a:cubicBezTo>
                    <a:pt x="120" y="505"/>
                    <a:pt x="120" y="505"/>
                    <a:pt x="120" y="505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93" y="484"/>
                    <a:pt x="93" y="484"/>
                    <a:pt x="93" y="484"/>
                  </a:cubicBezTo>
                  <a:cubicBezTo>
                    <a:pt x="79" y="479"/>
                    <a:pt x="79" y="479"/>
                    <a:pt x="79" y="479"/>
                  </a:cubicBezTo>
                  <a:cubicBezTo>
                    <a:pt x="68" y="489"/>
                    <a:pt x="68" y="489"/>
                    <a:pt x="68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21" y="421"/>
                    <a:pt x="21" y="421"/>
                    <a:pt x="21" y="421"/>
                  </a:cubicBezTo>
                  <a:cubicBezTo>
                    <a:pt x="24" y="411"/>
                    <a:pt x="24" y="411"/>
                    <a:pt x="24" y="411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83" y="192"/>
                    <a:pt x="188" y="197"/>
                  </a:cubicBezTo>
                  <a:cubicBezTo>
                    <a:pt x="193" y="202"/>
                    <a:pt x="235" y="202"/>
                    <a:pt x="235" y="202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40" y="72"/>
                    <a:pt x="240" y="67"/>
                  </a:cubicBezTo>
                  <a:cubicBezTo>
                    <a:pt x="240" y="62"/>
                    <a:pt x="256" y="15"/>
                    <a:pt x="256" y="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103"/>
                    <a:pt x="506" y="103"/>
                    <a:pt x="506" y="103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86" y="223"/>
                    <a:pt x="486" y="223"/>
                    <a:pt x="486" y="223"/>
                  </a:cubicBezTo>
                  <a:cubicBezTo>
                    <a:pt x="512" y="239"/>
                    <a:pt x="512" y="239"/>
                    <a:pt x="512" y="239"/>
                  </a:cubicBezTo>
                  <a:cubicBezTo>
                    <a:pt x="509" y="250"/>
                    <a:pt x="509" y="250"/>
                    <a:pt x="509" y="250"/>
                  </a:cubicBezTo>
                  <a:cubicBezTo>
                    <a:pt x="501" y="286"/>
                    <a:pt x="501" y="286"/>
                    <a:pt x="501" y="286"/>
                  </a:cubicBezTo>
                  <a:lnTo>
                    <a:pt x="538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ปทุมธานี">
              <a:extLst>
                <a:ext uri="{FF2B5EF4-FFF2-40B4-BE49-F238E27FC236}">
                  <a16:creationId xmlns:a16="http://schemas.microsoft.com/office/drawing/2014/main" id="{4D161B58-0DF4-4865-8B1C-E09AFB1F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3332492"/>
              <a:ext cx="223120" cy="133507"/>
            </a:xfrm>
            <a:custGeom>
              <a:avLst/>
              <a:gdLst>
                <a:gd name="T0" fmla="*/ 548 w 548"/>
                <a:gd name="T1" fmla="*/ 2 h 328"/>
                <a:gd name="T2" fmla="*/ 548 w 548"/>
                <a:gd name="T3" fmla="*/ 16 h 328"/>
                <a:gd name="T4" fmla="*/ 511 w 548"/>
                <a:gd name="T5" fmla="*/ 47 h 328"/>
                <a:gd name="T6" fmla="*/ 511 w 548"/>
                <a:gd name="T7" fmla="*/ 282 h 328"/>
                <a:gd name="T8" fmla="*/ 508 w 548"/>
                <a:gd name="T9" fmla="*/ 299 h 328"/>
                <a:gd name="T10" fmla="*/ 508 w 548"/>
                <a:gd name="T11" fmla="*/ 299 h 328"/>
                <a:gd name="T12" fmla="*/ 428 w 548"/>
                <a:gd name="T13" fmla="*/ 318 h 328"/>
                <a:gd name="T14" fmla="*/ 402 w 548"/>
                <a:gd name="T15" fmla="*/ 308 h 328"/>
                <a:gd name="T16" fmla="*/ 381 w 548"/>
                <a:gd name="T17" fmla="*/ 328 h 328"/>
                <a:gd name="T18" fmla="*/ 276 w 548"/>
                <a:gd name="T19" fmla="*/ 328 h 328"/>
                <a:gd name="T20" fmla="*/ 235 w 548"/>
                <a:gd name="T21" fmla="*/ 292 h 328"/>
                <a:gd name="T22" fmla="*/ 151 w 548"/>
                <a:gd name="T23" fmla="*/ 292 h 328"/>
                <a:gd name="T24" fmla="*/ 110 w 548"/>
                <a:gd name="T25" fmla="*/ 266 h 328"/>
                <a:gd name="T26" fmla="*/ 47 w 548"/>
                <a:gd name="T27" fmla="*/ 266 h 328"/>
                <a:gd name="T28" fmla="*/ 21 w 548"/>
                <a:gd name="T29" fmla="*/ 245 h 328"/>
                <a:gd name="T30" fmla="*/ 0 w 548"/>
                <a:gd name="T31" fmla="*/ 208 h 328"/>
                <a:gd name="T32" fmla="*/ 11 w 548"/>
                <a:gd name="T33" fmla="*/ 146 h 328"/>
                <a:gd name="T34" fmla="*/ 125 w 548"/>
                <a:gd name="T35" fmla="*/ 151 h 328"/>
                <a:gd name="T36" fmla="*/ 151 w 548"/>
                <a:gd name="T37" fmla="*/ 130 h 328"/>
                <a:gd name="T38" fmla="*/ 161 w 548"/>
                <a:gd name="T39" fmla="*/ 132 h 328"/>
                <a:gd name="T40" fmla="*/ 203 w 548"/>
                <a:gd name="T41" fmla="*/ 141 h 328"/>
                <a:gd name="T42" fmla="*/ 235 w 548"/>
                <a:gd name="T43" fmla="*/ 120 h 328"/>
                <a:gd name="T44" fmla="*/ 261 w 548"/>
                <a:gd name="T45" fmla="*/ 115 h 328"/>
                <a:gd name="T46" fmla="*/ 428 w 548"/>
                <a:gd name="T47" fmla="*/ 21 h 328"/>
                <a:gd name="T48" fmla="*/ 469 w 548"/>
                <a:gd name="T49" fmla="*/ 0 h 328"/>
                <a:gd name="T50" fmla="*/ 496 w 548"/>
                <a:gd name="T51" fmla="*/ 10 h 328"/>
                <a:gd name="T52" fmla="*/ 548 w 548"/>
                <a:gd name="T53" fmla="*/ 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328">
                  <a:moveTo>
                    <a:pt x="548" y="2"/>
                  </a:moveTo>
                  <a:cubicBezTo>
                    <a:pt x="548" y="16"/>
                    <a:pt x="548" y="16"/>
                    <a:pt x="548" y="1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494" y="303"/>
                    <a:pt x="432" y="318"/>
                    <a:pt x="428" y="318"/>
                  </a:cubicBezTo>
                  <a:cubicBezTo>
                    <a:pt x="422" y="318"/>
                    <a:pt x="402" y="308"/>
                    <a:pt x="402" y="30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0" y="146"/>
                    <a:pt x="120" y="151"/>
                    <a:pt x="125" y="151"/>
                  </a:cubicBezTo>
                  <a:cubicBezTo>
                    <a:pt x="130" y="151"/>
                    <a:pt x="151" y="130"/>
                    <a:pt x="151" y="13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428" y="21"/>
                    <a:pt x="428" y="21"/>
                    <a:pt x="428" y="21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96" y="10"/>
                    <a:pt x="496" y="10"/>
                    <a:pt x="496" y="10"/>
                  </a:cubicBezTo>
                  <a:lnTo>
                    <a:pt x="54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นนทบุรี">
              <a:extLst>
                <a:ext uri="{FF2B5EF4-FFF2-40B4-BE49-F238E27FC236}">
                  <a16:creationId xmlns:a16="http://schemas.microsoft.com/office/drawing/2014/main" id="{09CF6F8A-C189-4D1B-A38D-EB56E67C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12" y="3381870"/>
              <a:ext cx="109731" cy="128020"/>
            </a:xfrm>
            <a:custGeom>
              <a:avLst/>
              <a:gdLst>
                <a:gd name="T0" fmla="*/ 268 w 268"/>
                <a:gd name="T1" fmla="*/ 172 h 313"/>
                <a:gd name="T2" fmla="*/ 230 w 268"/>
                <a:gd name="T3" fmla="*/ 281 h 313"/>
                <a:gd name="T4" fmla="*/ 209 w 268"/>
                <a:gd name="T5" fmla="*/ 313 h 313"/>
                <a:gd name="T6" fmla="*/ 178 w 268"/>
                <a:gd name="T7" fmla="*/ 302 h 313"/>
                <a:gd name="T8" fmla="*/ 144 w 268"/>
                <a:gd name="T9" fmla="*/ 302 h 313"/>
                <a:gd name="T10" fmla="*/ 140 w 268"/>
                <a:gd name="T11" fmla="*/ 302 h 313"/>
                <a:gd name="T12" fmla="*/ 95 w 268"/>
                <a:gd name="T13" fmla="*/ 301 h 313"/>
                <a:gd name="T14" fmla="*/ 87 w 268"/>
                <a:gd name="T15" fmla="*/ 301 h 313"/>
                <a:gd name="T16" fmla="*/ 85 w 268"/>
                <a:gd name="T17" fmla="*/ 301 h 313"/>
                <a:gd name="T18" fmla="*/ 81 w 268"/>
                <a:gd name="T19" fmla="*/ 300 h 313"/>
                <a:gd name="T20" fmla="*/ 73 w 268"/>
                <a:gd name="T21" fmla="*/ 300 h 313"/>
                <a:gd name="T22" fmla="*/ 70 w 268"/>
                <a:gd name="T23" fmla="*/ 300 h 313"/>
                <a:gd name="T24" fmla="*/ 64 w 268"/>
                <a:gd name="T25" fmla="*/ 299 h 313"/>
                <a:gd name="T26" fmla="*/ 58 w 268"/>
                <a:gd name="T27" fmla="*/ 297 h 313"/>
                <a:gd name="T28" fmla="*/ 0 w 268"/>
                <a:gd name="T29" fmla="*/ 193 h 313"/>
                <a:gd name="T30" fmla="*/ 27 w 268"/>
                <a:gd name="T31" fmla="*/ 146 h 313"/>
                <a:gd name="T32" fmla="*/ 0 w 268"/>
                <a:gd name="T33" fmla="*/ 130 h 313"/>
                <a:gd name="T34" fmla="*/ 11 w 268"/>
                <a:gd name="T35" fmla="*/ 10 h 313"/>
                <a:gd name="T36" fmla="*/ 21 w 268"/>
                <a:gd name="T37" fmla="*/ 10 h 313"/>
                <a:gd name="T38" fmla="*/ 32 w 268"/>
                <a:gd name="T39" fmla="*/ 0 h 313"/>
                <a:gd name="T40" fmla="*/ 46 w 268"/>
                <a:gd name="T41" fmla="*/ 5 h 313"/>
                <a:gd name="T42" fmla="*/ 63 w 268"/>
                <a:gd name="T43" fmla="*/ 10 h 313"/>
                <a:gd name="T44" fmla="*/ 73 w 268"/>
                <a:gd name="T45" fmla="*/ 26 h 313"/>
                <a:gd name="T46" fmla="*/ 74 w 268"/>
                <a:gd name="T47" fmla="*/ 26 h 313"/>
                <a:gd name="T48" fmla="*/ 63 w 268"/>
                <a:gd name="T49" fmla="*/ 88 h 313"/>
                <a:gd name="T50" fmla="*/ 84 w 268"/>
                <a:gd name="T51" fmla="*/ 125 h 313"/>
                <a:gd name="T52" fmla="*/ 110 w 268"/>
                <a:gd name="T53" fmla="*/ 146 h 313"/>
                <a:gd name="T54" fmla="*/ 173 w 268"/>
                <a:gd name="T55" fmla="*/ 146 h 313"/>
                <a:gd name="T56" fmla="*/ 214 w 268"/>
                <a:gd name="T57" fmla="*/ 172 h 313"/>
                <a:gd name="T58" fmla="*/ 268 w 268"/>
                <a:gd name="T59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313">
                  <a:moveTo>
                    <a:pt x="268" y="172"/>
                  </a:moveTo>
                  <a:cubicBezTo>
                    <a:pt x="230" y="281"/>
                    <a:pt x="230" y="281"/>
                    <a:pt x="230" y="281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3"/>
                    <a:pt x="183" y="302"/>
                    <a:pt x="178" y="302"/>
                  </a:cubicBezTo>
                  <a:cubicBezTo>
                    <a:pt x="176" y="302"/>
                    <a:pt x="162" y="302"/>
                    <a:pt x="144" y="302"/>
                  </a:cubicBezTo>
                  <a:cubicBezTo>
                    <a:pt x="143" y="302"/>
                    <a:pt x="141" y="302"/>
                    <a:pt x="140" y="302"/>
                  </a:cubicBezTo>
                  <a:cubicBezTo>
                    <a:pt x="125" y="302"/>
                    <a:pt x="109" y="302"/>
                    <a:pt x="95" y="301"/>
                  </a:cubicBezTo>
                  <a:cubicBezTo>
                    <a:pt x="92" y="301"/>
                    <a:pt x="90" y="301"/>
                    <a:pt x="87" y="301"/>
                  </a:cubicBezTo>
                  <a:cubicBezTo>
                    <a:pt x="87" y="301"/>
                    <a:pt x="86" y="301"/>
                    <a:pt x="85" y="301"/>
                  </a:cubicBezTo>
                  <a:cubicBezTo>
                    <a:pt x="84" y="300"/>
                    <a:pt x="83" y="300"/>
                    <a:pt x="81" y="300"/>
                  </a:cubicBezTo>
                  <a:cubicBezTo>
                    <a:pt x="78" y="300"/>
                    <a:pt x="76" y="300"/>
                    <a:pt x="73" y="300"/>
                  </a:cubicBezTo>
                  <a:cubicBezTo>
                    <a:pt x="72" y="300"/>
                    <a:pt x="71" y="300"/>
                    <a:pt x="70" y="300"/>
                  </a:cubicBezTo>
                  <a:cubicBezTo>
                    <a:pt x="68" y="299"/>
                    <a:pt x="66" y="299"/>
                    <a:pt x="64" y="299"/>
                  </a:cubicBezTo>
                  <a:cubicBezTo>
                    <a:pt x="61" y="298"/>
                    <a:pt x="58" y="298"/>
                    <a:pt x="58" y="297"/>
                  </a:cubicBezTo>
                  <a:cubicBezTo>
                    <a:pt x="53" y="292"/>
                    <a:pt x="0" y="193"/>
                    <a:pt x="0" y="193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214" y="172"/>
                    <a:pt x="214" y="172"/>
                    <a:pt x="214" y="172"/>
                  </a:cubicBezTo>
                  <a:lnTo>
                    <a:pt x="268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นครสวรรค์">
              <a:extLst>
                <a:ext uri="{FF2B5EF4-FFF2-40B4-BE49-F238E27FC236}">
                  <a16:creationId xmlns:a16="http://schemas.microsoft.com/office/drawing/2014/main" id="{E017E711-40B5-4EF2-B668-DE813775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18" y="2619239"/>
              <a:ext cx="632783" cy="418808"/>
            </a:xfrm>
            <a:custGeom>
              <a:avLst/>
              <a:gdLst>
                <a:gd name="T0" fmla="*/ 1532 w 1543"/>
                <a:gd name="T1" fmla="*/ 558 h 1028"/>
                <a:gd name="T2" fmla="*/ 1476 w 1543"/>
                <a:gd name="T3" fmla="*/ 600 h 1028"/>
                <a:gd name="T4" fmla="*/ 1455 w 1543"/>
                <a:gd name="T5" fmla="*/ 668 h 1028"/>
                <a:gd name="T6" fmla="*/ 1361 w 1543"/>
                <a:gd name="T7" fmla="*/ 720 h 1028"/>
                <a:gd name="T8" fmla="*/ 1330 w 1543"/>
                <a:gd name="T9" fmla="*/ 814 h 1028"/>
                <a:gd name="T10" fmla="*/ 1272 w 1543"/>
                <a:gd name="T11" fmla="*/ 903 h 1028"/>
                <a:gd name="T12" fmla="*/ 1251 w 1543"/>
                <a:gd name="T13" fmla="*/ 960 h 1028"/>
                <a:gd name="T14" fmla="*/ 1189 w 1543"/>
                <a:gd name="T15" fmla="*/ 1010 h 1028"/>
                <a:gd name="T16" fmla="*/ 1121 w 1543"/>
                <a:gd name="T17" fmla="*/ 997 h 1028"/>
                <a:gd name="T18" fmla="*/ 1116 w 1543"/>
                <a:gd name="T19" fmla="*/ 971 h 1028"/>
                <a:gd name="T20" fmla="*/ 1048 w 1543"/>
                <a:gd name="T21" fmla="*/ 900 h 1028"/>
                <a:gd name="T22" fmla="*/ 1022 w 1543"/>
                <a:gd name="T23" fmla="*/ 830 h 1028"/>
                <a:gd name="T24" fmla="*/ 1006 w 1543"/>
                <a:gd name="T25" fmla="*/ 746 h 1028"/>
                <a:gd name="T26" fmla="*/ 912 w 1543"/>
                <a:gd name="T27" fmla="*/ 705 h 1028"/>
                <a:gd name="T28" fmla="*/ 855 w 1543"/>
                <a:gd name="T29" fmla="*/ 689 h 1028"/>
                <a:gd name="T30" fmla="*/ 813 w 1543"/>
                <a:gd name="T31" fmla="*/ 632 h 1028"/>
                <a:gd name="T32" fmla="*/ 753 w 1543"/>
                <a:gd name="T33" fmla="*/ 591 h 1028"/>
                <a:gd name="T34" fmla="*/ 751 w 1543"/>
                <a:gd name="T35" fmla="*/ 486 h 1028"/>
                <a:gd name="T36" fmla="*/ 688 w 1543"/>
                <a:gd name="T37" fmla="*/ 475 h 1028"/>
                <a:gd name="T38" fmla="*/ 589 w 1543"/>
                <a:gd name="T39" fmla="*/ 454 h 1028"/>
                <a:gd name="T40" fmla="*/ 391 w 1543"/>
                <a:gd name="T41" fmla="*/ 564 h 1028"/>
                <a:gd name="T42" fmla="*/ 250 w 1543"/>
                <a:gd name="T43" fmla="*/ 501 h 1028"/>
                <a:gd name="T44" fmla="*/ 135 w 1543"/>
                <a:gd name="T45" fmla="*/ 418 h 1028"/>
                <a:gd name="T46" fmla="*/ 46 w 1543"/>
                <a:gd name="T47" fmla="*/ 357 h 1028"/>
                <a:gd name="T48" fmla="*/ 0 w 1543"/>
                <a:gd name="T49" fmla="*/ 308 h 1028"/>
                <a:gd name="T50" fmla="*/ 3 w 1543"/>
                <a:gd name="T51" fmla="*/ 252 h 1028"/>
                <a:gd name="T52" fmla="*/ 114 w 1543"/>
                <a:gd name="T53" fmla="*/ 220 h 1028"/>
                <a:gd name="T54" fmla="*/ 323 w 1543"/>
                <a:gd name="T55" fmla="*/ 261 h 1028"/>
                <a:gd name="T56" fmla="*/ 505 w 1543"/>
                <a:gd name="T57" fmla="*/ 272 h 1028"/>
                <a:gd name="T58" fmla="*/ 625 w 1543"/>
                <a:gd name="T59" fmla="*/ 246 h 1028"/>
                <a:gd name="T60" fmla="*/ 730 w 1543"/>
                <a:gd name="T61" fmla="*/ 110 h 1028"/>
                <a:gd name="T62" fmla="*/ 831 w 1543"/>
                <a:gd name="T63" fmla="*/ 0 h 1028"/>
                <a:gd name="T64" fmla="*/ 902 w 1543"/>
                <a:gd name="T65" fmla="*/ 100 h 1028"/>
                <a:gd name="T66" fmla="*/ 996 w 1543"/>
                <a:gd name="T67" fmla="*/ 235 h 1028"/>
                <a:gd name="T68" fmla="*/ 1084 w 1543"/>
                <a:gd name="T69" fmla="*/ 178 h 1028"/>
                <a:gd name="T70" fmla="*/ 1121 w 1543"/>
                <a:gd name="T71" fmla="*/ 220 h 1028"/>
                <a:gd name="T72" fmla="*/ 1361 w 1543"/>
                <a:gd name="T73" fmla="*/ 157 h 1028"/>
                <a:gd name="T74" fmla="*/ 1413 w 1543"/>
                <a:gd name="T75" fmla="*/ 173 h 1028"/>
                <a:gd name="T76" fmla="*/ 1484 w 1543"/>
                <a:gd name="T77" fmla="*/ 222 h 1028"/>
                <a:gd name="T78" fmla="*/ 1481 w 1543"/>
                <a:gd name="T79" fmla="*/ 261 h 1028"/>
                <a:gd name="T80" fmla="*/ 1512 w 1543"/>
                <a:gd name="T81" fmla="*/ 308 h 1028"/>
                <a:gd name="T82" fmla="*/ 1543 w 1543"/>
                <a:gd name="T83" fmla="*/ 44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3" h="1028">
                  <a:moveTo>
                    <a:pt x="1517" y="538"/>
                  </a:moveTo>
                  <a:cubicBezTo>
                    <a:pt x="1532" y="558"/>
                    <a:pt x="1532" y="558"/>
                    <a:pt x="1532" y="558"/>
                  </a:cubicBezTo>
                  <a:cubicBezTo>
                    <a:pt x="1496" y="574"/>
                    <a:pt x="1496" y="574"/>
                    <a:pt x="1496" y="574"/>
                  </a:cubicBezTo>
                  <a:cubicBezTo>
                    <a:pt x="1476" y="600"/>
                    <a:pt x="1476" y="600"/>
                    <a:pt x="1476" y="600"/>
                  </a:cubicBezTo>
                  <a:cubicBezTo>
                    <a:pt x="1486" y="647"/>
                    <a:pt x="1486" y="647"/>
                    <a:pt x="1486" y="647"/>
                  </a:cubicBezTo>
                  <a:cubicBezTo>
                    <a:pt x="1455" y="668"/>
                    <a:pt x="1455" y="668"/>
                    <a:pt x="1455" y="668"/>
                  </a:cubicBezTo>
                  <a:cubicBezTo>
                    <a:pt x="1403" y="668"/>
                    <a:pt x="1403" y="668"/>
                    <a:pt x="1403" y="668"/>
                  </a:cubicBezTo>
                  <a:cubicBezTo>
                    <a:pt x="1361" y="720"/>
                    <a:pt x="1361" y="720"/>
                    <a:pt x="1361" y="720"/>
                  </a:cubicBezTo>
                  <a:cubicBezTo>
                    <a:pt x="1366" y="783"/>
                    <a:pt x="1366" y="783"/>
                    <a:pt x="1366" y="783"/>
                  </a:cubicBezTo>
                  <a:cubicBezTo>
                    <a:pt x="1330" y="814"/>
                    <a:pt x="1330" y="814"/>
                    <a:pt x="1330" y="814"/>
                  </a:cubicBezTo>
                  <a:cubicBezTo>
                    <a:pt x="1335" y="856"/>
                    <a:pt x="1335" y="856"/>
                    <a:pt x="1335" y="856"/>
                  </a:cubicBezTo>
                  <a:cubicBezTo>
                    <a:pt x="1272" y="903"/>
                    <a:pt x="1272" y="903"/>
                    <a:pt x="1272" y="903"/>
                  </a:cubicBezTo>
                  <a:cubicBezTo>
                    <a:pt x="1272" y="903"/>
                    <a:pt x="1269" y="914"/>
                    <a:pt x="1265" y="927"/>
                  </a:cubicBezTo>
                  <a:cubicBezTo>
                    <a:pt x="1260" y="941"/>
                    <a:pt x="1254" y="957"/>
                    <a:pt x="1251" y="960"/>
                  </a:cubicBezTo>
                  <a:cubicBezTo>
                    <a:pt x="1246" y="966"/>
                    <a:pt x="1210" y="986"/>
                    <a:pt x="1210" y="986"/>
                  </a:cubicBezTo>
                  <a:cubicBezTo>
                    <a:pt x="1189" y="1010"/>
                    <a:pt x="1189" y="1010"/>
                    <a:pt x="1189" y="1010"/>
                  </a:cubicBezTo>
                  <a:cubicBezTo>
                    <a:pt x="1173" y="1028"/>
                    <a:pt x="1173" y="1028"/>
                    <a:pt x="1173" y="1028"/>
                  </a:cubicBezTo>
                  <a:cubicBezTo>
                    <a:pt x="1121" y="997"/>
                    <a:pt x="1121" y="997"/>
                    <a:pt x="1121" y="997"/>
                  </a:cubicBezTo>
                  <a:cubicBezTo>
                    <a:pt x="1116" y="972"/>
                    <a:pt x="1116" y="972"/>
                    <a:pt x="1116" y="972"/>
                  </a:cubicBezTo>
                  <a:cubicBezTo>
                    <a:pt x="1116" y="971"/>
                    <a:pt x="1116" y="971"/>
                    <a:pt x="1116" y="971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48" y="900"/>
                    <a:pt x="1048" y="900"/>
                  </a:cubicBezTo>
                  <a:cubicBezTo>
                    <a:pt x="1053" y="872"/>
                    <a:pt x="1053" y="872"/>
                    <a:pt x="1053" y="872"/>
                  </a:cubicBezTo>
                  <a:cubicBezTo>
                    <a:pt x="1022" y="830"/>
                    <a:pt x="1022" y="830"/>
                    <a:pt x="1022" y="830"/>
                  </a:cubicBezTo>
                  <a:cubicBezTo>
                    <a:pt x="1032" y="757"/>
                    <a:pt x="1032" y="757"/>
                    <a:pt x="1032" y="757"/>
                  </a:cubicBezTo>
                  <a:cubicBezTo>
                    <a:pt x="1006" y="746"/>
                    <a:pt x="1006" y="746"/>
                    <a:pt x="1006" y="746"/>
                  </a:cubicBezTo>
                  <a:cubicBezTo>
                    <a:pt x="975" y="757"/>
                    <a:pt x="975" y="757"/>
                    <a:pt x="975" y="757"/>
                  </a:cubicBezTo>
                  <a:cubicBezTo>
                    <a:pt x="912" y="705"/>
                    <a:pt x="912" y="705"/>
                    <a:pt x="912" y="705"/>
                  </a:cubicBezTo>
                  <a:cubicBezTo>
                    <a:pt x="912" y="705"/>
                    <a:pt x="910" y="704"/>
                    <a:pt x="905" y="703"/>
                  </a:cubicBezTo>
                  <a:cubicBezTo>
                    <a:pt x="891" y="700"/>
                    <a:pt x="859" y="693"/>
                    <a:pt x="855" y="689"/>
                  </a:cubicBezTo>
                  <a:cubicBezTo>
                    <a:pt x="850" y="684"/>
                    <a:pt x="855" y="653"/>
                    <a:pt x="855" y="653"/>
                  </a:cubicBezTo>
                  <a:cubicBezTo>
                    <a:pt x="813" y="632"/>
                    <a:pt x="813" y="632"/>
                    <a:pt x="813" y="632"/>
                  </a:cubicBezTo>
                  <a:cubicBezTo>
                    <a:pt x="756" y="621"/>
                    <a:pt x="756" y="621"/>
                    <a:pt x="756" y="621"/>
                  </a:cubicBezTo>
                  <a:cubicBezTo>
                    <a:pt x="753" y="591"/>
                    <a:pt x="753" y="591"/>
                    <a:pt x="753" y="591"/>
                  </a:cubicBezTo>
                  <a:cubicBezTo>
                    <a:pt x="751" y="564"/>
                    <a:pt x="751" y="564"/>
                    <a:pt x="751" y="564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24" y="454"/>
                    <a:pt x="724" y="454"/>
                    <a:pt x="724" y="454"/>
                  </a:cubicBezTo>
                  <a:cubicBezTo>
                    <a:pt x="688" y="475"/>
                    <a:pt x="688" y="475"/>
                    <a:pt x="688" y="475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589" y="454"/>
                    <a:pt x="589" y="454"/>
                    <a:pt x="589" y="454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328" y="564"/>
                    <a:pt x="328" y="564"/>
                    <a:pt x="328" y="564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09" y="371"/>
                    <a:pt x="109" y="371"/>
                    <a:pt x="109" y="371"/>
                  </a:cubicBezTo>
                  <a:cubicBezTo>
                    <a:pt x="46" y="357"/>
                    <a:pt x="46" y="357"/>
                    <a:pt x="46" y="35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323" y="261"/>
                    <a:pt x="323" y="261"/>
                    <a:pt x="323" y="261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52" y="246"/>
                    <a:pt x="552" y="246"/>
                    <a:pt x="552" y="246"/>
                  </a:cubicBezTo>
                  <a:cubicBezTo>
                    <a:pt x="625" y="246"/>
                    <a:pt x="625" y="246"/>
                    <a:pt x="625" y="246"/>
                  </a:cubicBezTo>
                  <a:cubicBezTo>
                    <a:pt x="672" y="141"/>
                    <a:pt x="672" y="141"/>
                    <a:pt x="672" y="141"/>
                  </a:cubicBezTo>
                  <a:cubicBezTo>
                    <a:pt x="730" y="110"/>
                    <a:pt x="730" y="110"/>
                    <a:pt x="730" y="110"/>
                  </a:cubicBezTo>
                  <a:cubicBezTo>
                    <a:pt x="766" y="110"/>
                    <a:pt x="766" y="110"/>
                    <a:pt x="766" y="11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71" y="21"/>
                    <a:pt x="871" y="21"/>
                    <a:pt x="871" y="21"/>
                  </a:cubicBezTo>
                  <a:cubicBezTo>
                    <a:pt x="902" y="100"/>
                    <a:pt x="902" y="100"/>
                    <a:pt x="902" y="10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1064" y="209"/>
                    <a:pt x="1064" y="209"/>
                    <a:pt x="1064" y="209"/>
                  </a:cubicBezTo>
                  <a:cubicBezTo>
                    <a:pt x="1084" y="178"/>
                    <a:pt x="1084" y="178"/>
                    <a:pt x="1084" y="178"/>
                  </a:cubicBezTo>
                  <a:cubicBezTo>
                    <a:pt x="1105" y="188"/>
                    <a:pt x="1105" y="188"/>
                    <a:pt x="1105" y="188"/>
                  </a:cubicBezTo>
                  <a:cubicBezTo>
                    <a:pt x="1121" y="220"/>
                    <a:pt x="1121" y="220"/>
                    <a:pt x="1121" y="220"/>
                  </a:cubicBezTo>
                  <a:cubicBezTo>
                    <a:pt x="1293" y="220"/>
                    <a:pt x="1293" y="220"/>
                    <a:pt x="1293" y="220"/>
                  </a:cubicBezTo>
                  <a:cubicBezTo>
                    <a:pt x="1361" y="157"/>
                    <a:pt x="1361" y="157"/>
                    <a:pt x="1361" y="157"/>
                  </a:cubicBezTo>
                  <a:cubicBezTo>
                    <a:pt x="1387" y="157"/>
                    <a:pt x="1387" y="157"/>
                    <a:pt x="1387" y="157"/>
                  </a:cubicBezTo>
                  <a:cubicBezTo>
                    <a:pt x="1413" y="173"/>
                    <a:pt x="1413" y="173"/>
                    <a:pt x="1413" y="173"/>
                  </a:cubicBezTo>
                  <a:cubicBezTo>
                    <a:pt x="1455" y="168"/>
                    <a:pt x="1455" y="168"/>
                    <a:pt x="1455" y="168"/>
                  </a:cubicBezTo>
                  <a:cubicBezTo>
                    <a:pt x="1484" y="222"/>
                    <a:pt x="1484" y="222"/>
                    <a:pt x="1484" y="222"/>
                  </a:cubicBezTo>
                  <a:cubicBezTo>
                    <a:pt x="1481" y="225"/>
                    <a:pt x="1481" y="225"/>
                    <a:pt x="1481" y="225"/>
                  </a:cubicBezTo>
                  <a:cubicBezTo>
                    <a:pt x="1481" y="261"/>
                    <a:pt x="1481" y="261"/>
                    <a:pt x="1481" y="261"/>
                  </a:cubicBezTo>
                  <a:cubicBezTo>
                    <a:pt x="1528" y="272"/>
                    <a:pt x="1528" y="272"/>
                    <a:pt x="1528" y="272"/>
                  </a:cubicBezTo>
                  <a:cubicBezTo>
                    <a:pt x="1512" y="308"/>
                    <a:pt x="1512" y="308"/>
                    <a:pt x="1512" y="308"/>
                  </a:cubicBezTo>
                  <a:cubicBezTo>
                    <a:pt x="1532" y="396"/>
                    <a:pt x="1532" y="396"/>
                    <a:pt x="1532" y="396"/>
                  </a:cubicBezTo>
                  <a:cubicBezTo>
                    <a:pt x="1543" y="444"/>
                    <a:pt x="1543" y="444"/>
                    <a:pt x="1543" y="444"/>
                  </a:cubicBezTo>
                  <a:lnTo>
                    <a:pt x="1517" y="5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นครปฐม">
              <a:extLst>
                <a:ext uri="{FF2B5EF4-FFF2-40B4-BE49-F238E27FC236}">
                  <a16:creationId xmlns:a16="http://schemas.microsoft.com/office/drawing/2014/main" id="{EA8DF033-D8CB-4060-896B-D53583D1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417" y="3363582"/>
              <a:ext cx="179228" cy="199346"/>
            </a:xfrm>
            <a:custGeom>
              <a:avLst/>
              <a:gdLst>
                <a:gd name="T0" fmla="*/ 434 w 439"/>
                <a:gd name="T1" fmla="*/ 429 h 487"/>
                <a:gd name="T2" fmla="*/ 381 w 439"/>
                <a:gd name="T3" fmla="*/ 440 h 487"/>
                <a:gd name="T4" fmla="*/ 396 w 439"/>
                <a:gd name="T5" fmla="*/ 461 h 487"/>
                <a:gd name="T6" fmla="*/ 355 w 439"/>
                <a:gd name="T7" fmla="*/ 471 h 487"/>
                <a:gd name="T8" fmla="*/ 328 w 439"/>
                <a:gd name="T9" fmla="*/ 471 h 487"/>
                <a:gd name="T10" fmla="*/ 328 w 439"/>
                <a:gd name="T11" fmla="*/ 451 h 487"/>
                <a:gd name="T12" fmla="*/ 263 w 439"/>
                <a:gd name="T13" fmla="*/ 464 h 487"/>
                <a:gd name="T14" fmla="*/ 250 w 439"/>
                <a:gd name="T15" fmla="*/ 466 h 487"/>
                <a:gd name="T16" fmla="*/ 250 w 439"/>
                <a:gd name="T17" fmla="*/ 487 h 487"/>
                <a:gd name="T18" fmla="*/ 208 w 439"/>
                <a:gd name="T19" fmla="*/ 487 h 487"/>
                <a:gd name="T20" fmla="*/ 198 w 439"/>
                <a:gd name="T21" fmla="*/ 451 h 487"/>
                <a:gd name="T22" fmla="*/ 162 w 439"/>
                <a:gd name="T23" fmla="*/ 445 h 487"/>
                <a:gd name="T24" fmla="*/ 167 w 439"/>
                <a:gd name="T25" fmla="*/ 398 h 487"/>
                <a:gd name="T26" fmla="*/ 136 w 439"/>
                <a:gd name="T27" fmla="*/ 398 h 487"/>
                <a:gd name="T28" fmla="*/ 120 w 439"/>
                <a:gd name="T29" fmla="*/ 414 h 487"/>
                <a:gd name="T30" fmla="*/ 83 w 439"/>
                <a:gd name="T31" fmla="*/ 398 h 487"/>
                <a:gd name="T32" fmla="*/ 109 w 439"/>
                <a:gd name="T33" fmla="*/ 352 h 487"/>
                <a:gd name="T34" fmla="*/ 109 w 439"/>
                <a:gd name="T35" fmla="*/ 315 h 487"/>
                <a:gd name="T36" fmla="*/ 62 w 439"/>
                <a:gd name="T37" fmla="*/ 305 h 487"/>
                <a:gd name="T38" fmla="*/ 57 w 439"/>
                <a:gd name="T39" fmla="*/ 247 h 487"/>
                <a:gd name="T40" fmla="*/ 83 w 439"/>
                <a:gd name="T41" fmla="*/ 226 h 487"/>
                <a:gd name="T42" fmla="*/ 68 w 439"/>
                <a:gd name="T43" fmla="*/ 216 h 487"/>
                <a:gd name="T44" fmla="*/ 40 w 439"/>
                <a:gd name="T45" fmla="*/ 218 h 487"/>
                <a:gd name="T46" fmla="*/ 42 w 439"/>
                <a:gd name="T47" fmla="*/ 216 h 487"/>
                <a:gd name="T48" fmla="*/ 14 w 439"/>
                <a:gd name="T49" fmla="*/ 178 h 487"/>
                <a:gd name="T50" fmla="*/ 0 w 439"/>
                <a:gd name="T51" fmla="*/ 159 h 487"/>
                <a:gd name="T52" fmla="*/ 16 w 439"/>
                <a:gd name="T53" fmla="*/ 127 h 487"/>
                <a:gd name="T54" fmla="*/ 1 w 439"/>
                <a:gd name="T55" fmla="*/ 116 h 487"/>
                <a:gd name="T56" fmla="*/ 68 w 439"/>
                <a:gd name="T57" fmla="*/ 54 h 487"/>
                <a:gd name="T58" fmla="*/ 167 w 439"/>
                <a:gd name="T59" fmla="*/ 28 h 487"/>
                <a:gd name="T60" fmla="*/ 266 w 439"/>
                <a:gd name="T61" fmla="*/ 39 h 487"/>
                <a:gd name="T62" fmla="*/ 328 w 439"/>
                <a:gd name="T63" fmla="*/ 0 h 487"/>
                <a:gd name="T64" fmla="*/ 386 w 439"/>
                <a:gd name="T65" fmla="*/ 7 h 487"/>
                <a:gd name="T66" fmla="*/ 386 w 439"/>
                <a:gd name="T67" fmla="*/ 54 h 487"/>
                <a:gd name="T68" fmla="*/ 375 w 439"/>
                <a:gd name="T69" fmla="*/ 174 h 487"/>
                <a:gd name="T70" fmla="*/ 402 w 439"/>
                <a:gd name="T71" fmla="*/ 190 h 487"/>
                <a:gd name="T72" fmla="*/ 375 w 439"/>
                <a:gd name="T73" fmla="*/ 237 h 487"/>
                <a:gd name="T74" fmla="*/ 433 w 439"/>
                <a:gd name="T75" fmla="*/ 341 h 487"/>
                <a:gd name="T76" fmla="*/ 439 w 439"/>
                <a:gd name="T77" fmla="*/ 343 h 487"/>
                <a:gd name="T78" fmla="*/ 428 w 439"/>
                <a:gd name="T79" fmla="*/ 419 h 487"/>
                <a:gd name="T80" fmla="*/ 434 w 439"/>
                <a:gd name="T81" fmla="*/ 4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87">
                  <a:moveTo>
                    <a:pt x="434" y="429"/>
                  </a:moveTo>
                  <a:cubicBezTo>
                    <a:pt x="381" y="440"/>
                    <a:pt x="381" y="440"/>
                    <a:pt x="381" y="440"/>
                  </a:cubicBezTo>
                  <a:cubicBezTo>
                    <a:pt x="396" y="461"/>
                    <a:pt x="396" y="461"/>
                    <a:pt x="396" y="461"/>
                  </a:cubicBezTo>
                  <a:cubicBezTo>
                    <a:pt x="355" y="471"/>
                    <a:pt x="355" y="471"/>
                    <a:pt x="355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51"/>
                    <a:pt x="328" y="451"/>
                    <a:pt x="328" y="451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50" y="466"/>
                    <a:pt x="250" y="466"/>
                    <a:pt x="250" y="466"/>
                  </a:cubicBezTo>
                  <a:cubicBezTo>
                    <a:pt x="250" y="487"/>
                    <a:pt x="250" y="487"/>
                    <a:pt x="250" y="487"/>
                  </a:cubicBezTo>
                  <a:cubicBezTo>
                    <a:pt x="208" y="487"/>
                    <a:pt x="208" y="487"/>
                    <a:pt x="208" y="487"/>
                  </a:cubicBezTo>
                  <a:cubicBezTo>
                    <a:pt x="198" y="451"/>
                    <a:pt x="198" y="451"/>
                    <a:pt x="198" y="451"/>
                  </a:cubicBezTo>
                  <a:cubicBezTo>
                    <a:pt x="162" y="445"/>
                    <a:pt x="162" y="445"/>
                    <a:pt x="162" y="445"/>
                  </a:cubicBezTo>
                  <a:cubicBezTo>
                    <a:pt x="167" y="398"/>
                    <a:pt x="167" y="398"/>
                    <a:pt x="167" y="398"/>
                  </a:cubicBezTo>
                  <a:cubicBezTo>
                    <a:pt x="136" y="398"/>
                    <a:pt x="136" y="398"/>
                    <a:pt x="136" y="398"/>
                  </a:cubicBezTo>
                  <a:cubicBezTo>
                    <a:pt x="136" y="398"/>
                    <a:pt x="130" y="414"/>
                    <a:pt x="120" y="414"/>
                  </a:cubicBezTo>
                  <a:cubicBezTo>
                    <a:pt x="109" y="414"/>
                    <a:pt x="83" y="398"/>
                    <a:pt x="83" y="398"/>
                  </a:cubicBezTo>
                  <a:cubicBezTo>
                    <a:pt x="109" y="352"/>
                    <a:pt x="109" y="352"/>
                    <a:pt x="109" y="352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02" y="190"/>
                    <a:pt x="402" y="190"/>
                    <a:pt x="402" y="190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428" y="336"/>
                    <a:pt x="433" y="341"/>
                  </a:cubicBezTo>
                  <a:cubicBezTo>
                    <a:pt x="433" y="342"/>
                    <a:pt x="436" y="342"/>
                    <a:pt x="439" y="343"/>
                  </a:cubicBezTo>
                  <a:cubicBezTo>
                    <a:pt x="428" y="419"/>
                    <a:pt x="428" y="419"/>
                    <a:pt x="428" y="419"/>
                  </a:cubicBezTo>
                  <a:lnTo>
                    <a:pt x="434" y="4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นครนายก">
              <a:extLst>
                <a:ext uri="{FF2B5EF4-FFF2-40B4-BE49-F238E27FC236}">
                  <a16:creationId xmlns:a16="http://schemas.microsoft.com/office/drawing/2014/main" id="{470D9429-EB6E-436E-A648-679AC4D17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34" y="3244707"/>
              <a:ext cx="210319" cy="203003"/>
            </a:xfrm>
            <a:custGeom>
              <a:avLst/>
              <a:gdLst>
                <a:gd name="T0" fmla="*/ 115 w 115"/>
                <a:gd name="T1" fmla="*/ 33 h 111"/>
                <a:gd name="T2" fmla="*/ 115 w 115"/>
                <a:gd name="T3" fmla="*/ 47 h 111"/>
                <a:gd name="T4" fmla="*/ 106 w 115"/>
                <a:gd name="T5" fmla="*/ 49 h 111"/>
                <a:gd name="T6" fmla="*/ 93 w 115"/>
                <a:gd name="T7" fmla="*/ 48 h 111"/>
                <a:gd name="T8" fmla="*/ 92 w 115"/>
                <a:gd name="T9" fmla="*/ 54 h 111"/>
                <a:gd name="T10" fmla="*/ 97 w 115"/>
                <a:gd name="T11" fmla="*/ 56 h 111"/>
                <a:gd name="T12" fmla="*/ 97 w 115"/>
                <a:gd name="T13" fmla="*/ 61 h 111"/>
                <a:gd name="T14" fmla="*/ 83 w 115"/>
                <a:gd name="T15" fmla="*/ 63 h 111"/>
                <a:gd name="T16" fmla="*/ 75 w 115"/>
                <a:gd name="T17" fmla="*/ 75 h 111"/>
                <a:gd name="T18" fmla="*/ 81 w 115"/>
                <a:gd name="T19" fmla="*/ 90 h 111"/>
                <a:gd name="T20" fmla="*/ 58 w 115"/>
                <a:gd name="T21" fmla="*/ 92 h 111"/>
                <a:gd name="T22" fmla="*/ 54 w 115"/>
                <a:gd name="T23" fmla="*/ 100 h 111"/>
                <a:gd name="T24" fmla="*/ 44 w 115"/>
                <a:gd name="T25" fmla="*/ 103 h 111"/>
                <a:gd name="T26" fmla="*/ 42 w 115"/>
                <a:gd name="T27" fmla="*/ 109 h 111"/>
                <a:gd name="T28" fmla="*/ 13 w 115"/>
                <a:gd name="T29" fmla="*/ 107 h 111"/>
                <a:gd name="T30" fmla="*/ 12 w 115"/>
                <a:gd name="T31" fmla="*/ 108 h 111"/>
                <a:gd name="T32" fmla="*/ 12 w 115"/>
                <a:gd name="T33" fmla="*/ 108 h 111"/>
                <a:gd name="T34" fmla="*/ 0 w 115"/>
                <a:gd name="T35" fmla="*/ 111 h 111"/>
                <a:gd name="T36" fmla="*/ 0 w 115"/>
                <a:gd name="T37" fmla="*/ 58 h 111"/>
                <a:gd name="T38" fmla="*/ 8 w 115"/>
                <a:gd name="T39" fmla="*/ 52 h 111"/>
                <a:gd name="T40" fmla="*/ 8 w 115"/>
                <a:gd name="T41" fmla="*/ 42 h 111"/>
                <a:gd name="T42" fmla="*/ 10 w 115"/>
                <a:gd name="T43" fmla="*/ 42 h 111"/>
                <a:gd name="T44" fmla="*/ 17 w 115"/>
                <a:gd name="T45" fmla="*/ 43 h 111"/>
                <a:gd name="T46" fmla="*/ 29 w 115"/>
                <a:gd name="T47" fmla="*/ 33 h 111"/>
                <a:gd name="T48" fmla="*/ 28 w 115"/>
                <a:gd name="T49" fmla="*/ 19 h 111"/>
                <a:gd name="T50" fmla="*/ 46 w 115"/>
                <a:gd name="T51" fmla="*/ 28 h 111"/>
                <a:gd name="T52" fmla="*/ 51 w 115"/>
                <a:gd name="T53" fmla="*/ 33 h 111"/>
                <a:gd name="T54" fmla="*/ 58 w 115"/>
                <a:gd name="T55" fmla="*/ 28 h 111"/>
                <a:gd name="T56" fmla="*/ 56 w 115"/>
                <a:gd name="T57" fmla="*/ 21 h 111"/>
                <a:gd name="T58" fmla="*/ 57 w 115"/>
                <a:gd name="T59" fmla="*/ 15 h 111"/>
                <a:gd name="T60" fmla="*/ 62 w 115"/>
                <a:gd name="T61" fmla="*/ 14 h 111"/>
                <a:gd name="T62" fmla="*/ 64 w 115"/>
                <a:gd name="T63" fmla="*/ 5 h 111"/>
                <a:gd name="T64" fmla="*/ 74 w 115"/>
                <a:gd name="T65" fmla="*/ 0 h 111"/>
                <a:gd name="T66" fmla="*/ 92 w 115"/>
                <a:gd name="T67" fmla="*/ 15 h 111"/>
                <a:gd name="T68" fmla="*/ 93 w 115"/>
                <a:gd name="T69" fmla="*/ 17 h 111"/>
                <a:gd name="T70" fmla="*/ 103 w 115"/>
                <a:gd name="T71" fmla="*/ 23 h 111"/>
                <a:gd name="T72" fmla="*/ 115 w 115"/>
                <a:gd name="T73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1">
                  <a:moveTo>
                    <a:pt x="115" y="33"/>
                  </a:moveTo>
                  <a:lnTo>
                    <a:pt x="115" y="47"/>
                  </a:lnTo>
                  <a:lnTo>
                    <a:pt x="106" y="49"/>
                  </a:lnTo>
                  <a:lnTo>
                    <a:pt x="93" y="48"/>
                  </a:lnTo>
                  <a:lnTo>
                    <a:pt x="92" y="54"/>
                  </a:lnTo>
                  <a:lnTo>
                    <a:pt x="97" y="56"/>
                  </a:lnTo>
                  <a:lnTo>
                    <a:pt x="97" y="61"/>
                  </a:lnTo>
                  <a:lnTo>
                    <a:pt x="83" y="63"/>
                  </a:lnTo>
                  <a:lnTo>
                    <a:pt x="75" y="75"/>
                  </a:lnTo>
                  <a:lnTo>
                    <a:pt x="81" y="90"/>
                  </a:lnTo>
                  <a:lnTo>
                    <a:pt x="58" y="92"/>
                  </a:lnTo>
                  <a:lnTo>
                    <a:pt x="54" y="100"/>
                  </a:lnTo>
                  <a:lnTo>
                    <a:pt x="44" y="103"/>
                  </a:lnTo>
                  <a:lnTo>
                    <a:pt x="42" y="109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0" y="111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29" y="33"/>
                  </a:lnTo>
                  <a:lnTo>
                    <a:pt x="28" y="19"/>
                  </a:lnTo>
                  <a:lnTo>
                    <a:pt x="46" y="28"/>
                  </a:lnTo>
                  <a:lnTo>
                    <a:pt x="51" y="33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7" y="15"/>
                  </a:lnTo>
                  <a:lnTo>
                    <a:pt x="62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92" y="15"/>
                  </a:lnTo>
                  <a:lnTo>
                    <a:pt x="93" y="17"/>
                  </a:lnTo>
                  <a:lnTo>
                    <a:pt x="103" y="23"/>
                  </a:lnTo>
                  <a:lnTo>
                    <a:pt x="115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ชัยนาท">
              <a:extLst>
                <a:ext uri="{FF2B5EF4-FFF2-40B4-BE49-F238E27FC236}">
                  <a16:creationId xmlns:a16="http://schemas.microsoft.com/office/drawing/2014/main" id="{509484EA-E438-4076-907B-24890DA5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54" y="2906368"/>
              <a:ext cx="226778" cy="190201"/>
            </a:xfrm>
            <a:custGeom>
              <a:avLst/>
              <a:gdLst>
                <a:gd name="T0" fmla="*/ 553 w 553"/>
                <a:gd name="T1" fmla="*/ 269 h 466"/>
                <a:gd name="T2" fmla="*/ 516 w 553"/>
                <a:gd name="T3" fmla="*/ 294 h 466"/>
                <a:gd name="T4" fmla="*/ 506 w 553"/>
                <a:gd name="T5" fmla="*/ 325 h 466"/>
                <a:gd name="T6" fmla="*/ 469 w 553"/>
                <a:gd name="T7" fmla="*/ 325 h 466"/>
                <a:gd name="T8" fmla="*/ 448 w 553"/>
                <a:gd name="T9" fmla="*/ 346 h 466"/>
                <a:gd name="T10" fmla="*/ 474 w 553"/>
                <a:gd name="T11" fmla="*/ 362 h 466"/>
                <a:gd name="T12" fmla="*/ 474 w 553"/>
                <a:gd name="T13" fmla="*/ 419 h 466"/>
                <a:gd name="T14" fmla="*/ 417 w 553"/>
                <a:gd name="T15" fmla="*/ 419 h 466"/>
                <a:gd name="T16" fmla="*/ 396 w 553"/>
                <a:gd name="T17" fmla="*/ 434 h 466"/>
                <a:gd name="T18" fmla="*/ 365 w 553"/>
                <a:gd name="T19" fmla="*/ 455 h 466"/>
                <a:gd name="T20" fmla="*/ 363 w 553"/>
                <a:gd name="T21" fmla="*/ 454 h 466"/>
                <a:gd name="T22" fmla="*/ 328 w 553"/>
                <a:gd name="T23" fmla="*/ 429 h 466"/>
                <a:gd name="T24" fmla="*/ 276 w 553"/>
                <a:gd name="T25" fmla="*/ 414 h 466"/>
                <a:gd name="T26" fmla="*/ 261 w 553"/>
                <a:gd name="T27" fmla="*/ 455 h 466"/>
                <a:gd name="T28" fmla="*/ 172 w 553"/>
                <a:gd name="T29" fmla="*/ 466 h 466"/>
                <a:gd name="T30" fmla="*/ 62 w 553"/>
                <a:gd name="T31" fmla="*/ 440 h 466"/>
                <a:gd name="T32" fmla="*/ 5 w 553"/>
                <a:gd name="T33" fmla="*/ 406 h 466"/>
                <a:gd name="T34" fmla="*/ 5 w 553"/>
                <a:gd name="T35" fmla="*/ 367 h 466"/>
                <a:gd name="T36" fmla="*/ 57 w 553"/>
                <a:gd name="T37" fmla="*/ 304 h 466"/>
                <a:gd name="T38" fmla="*/ 57 w 553"/>
                <a:gd name="T39" fmla="*/ 242 h 466"/>
                <a:gd name="T40" fmla="*/ 0 w 553"/>
                <a:gd name="T41" fmla="*/ 174 h 466"/>
                <a:gd name="T42" fmla="*/ 10 w 553"/>
                <a:gd name="T43" fmla="*/ 111 h 466"/>
                <a:gd name="T44" fmla="*/ 57 w 553"/>
                <a:gd name="T45" fmla="*/ 75 h 466"/>
                <a:gd name="T46" fmla="*/ 115 w 553"/>
                <a:gd name="T47" fmla="*/ 85 h 466"/>
                <a:gd name="T48" fmla="*/ 141 w 553"/>
                <a:gd name="T49" fmla="*/ 111 h 466"/>
                <a:gd name="T50" fmla="*/ 177 w 553"/>
                <a:gd name="T51" fmla="*/ 101 h 466"/>
                <a:gd name="T52" fmla="*/ 261 w 553"/>
                <a:gd name="T53" fmla="*/ 106 h 466"/>
                <a:gd name="T54" fmla="*/ 287 w 553"/>
                <a:gd name="T55" fmla="*/ 122 h 466"/>
                <a:gd name="T56" fmla="*/ 334 w 553"/>
                <a:gd name="T57" fmla="*/ 75 h 466"/>
                <a:gd name="T58" fmla="*/ 318 w 553"/>
                <a:gd name="T59" fmla="*/ 33 h 466"/>
                <a:gd name="T60" fmla="*/ 342 w 553"/>
                <a:gd name="T61" fmla="*/ 0 h 466"/>
                <a:gd name="T62" fmla="*/ 349 w 553"/>
                <a:gd name="T63" fmla="*/ 2 h 466"/>
                <a:gd name="T64" fmla="*/ 412 w 553"/>
                <a:gd name="T65" fmla="*/ 54 h 466"/>
                <a:gd name="T66" fmla="*/ 443 w 553"/>
                <a:gd name="T67" fmla="*/ 43 h 466"/>
                <a:gd name="T68" fmla="*/ 469 w 553"/>
                <a:gd name="T69" fmla="*/ 54 h 466"/>
                <a:gd name="T70" fmla="*/ 459 w 553"/>
                <a:gd name="T71" fmla="*/ 127 h 466"/>
                <a:gd name="T72" fmla="*/ 490 w 553"/>
                <a:gd name="T73" fmla="*/ 169 h 466"/>
                <a:gd name="T74" fmla="*/ 485 w 553"/>
                <a:gd name="T75" fmla="*/ 197 h 466"/>
                <a:gd name="T76" fmla="*/ 485 w 553"/>
                <a:gd name="T77" fmla="*/ 200 h 466"/>
                <a:gd name="T78" fmla="*/ 553 w 553"/>
                <a:gd name="T79" fmla="*/ 268 h 466"/>
                <a:gd name="T80" fmla="*/ 553 w 553"/>
                <a:gd name="T81" fmla="*/ 26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466">
                  <a:moveTo>
                    <a:pt x="553" y="269"/>
                  </a:moveTo>
                  <a:cubicBezTo>
                    <a:pt x="516" y="294"/>
                    <a:pt x="516" y="294"/>
                    <a:pt x="516" y="294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48" y="346"/>
                    <a:pt x="448" y="346"/>
                    <a:pt x="448" y="346"/>
                  </a:cubicBezTo>
                  <a:cubicBezTo>
                    <a:pt x="474" y="362"/>
                    <a:pt x="474" y="362"/>
                    <a:pt x="474" y="362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65" y="455"/>
                    <a:pt x="365" y="455"/>
                    <a:pt x="365" y="455"/>
                  </a:cubicBezTo>
                  <a:cubicBezTo>
                    <a:pt x="363" y="454"/>
                    <a:pt x="363" y="454"/>
                    <a:pt x="363" y="454"/>
                  </a:cubicBezTo>
                  <a:cubicBezTo>
                    <a:pt x="328" y="429"/>
                    <a:pt x="328" y="429"/>
                    <a:pt x="328" y="429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172" y="466"/>
                    <a:pt x="172" y="466"/>
                    <a:pt x="172" y="466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5" y="367"/>
                    <a:pt x="5" y="367"/>
                    <a:pt x="5" y="367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7" y="1"/>
                    <a:pt x="349" y="2"/>
                    <a:pt x="349" y="2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43" y="43"/>
                    <a:pt x="443" y="43"/>
                    <a:pt x="443" y="43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5" y="197"/>
                    <a:pt x="485" y="197"/>
                    <a:pt x="485" y="197"/>
                  </a:cubicBezTo>
                  <a:cubicBezTo>
                    <a:pt x="485" y="200"/>
                    <a:pt x="485" y="200"/>
                    <a:pt x="485" y="200"/>
                  </a:cubicBezTo>
                  <a:cubicBezTo>
                    <a:pt x="553" y="268"/>
                    <a:pt x="553" y="268"/>
                    <a:pt x="553" y="268"/>
                  </a:cubicBezTo>
                  <a:lnTo>
                    <a:pt x="553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กำแพงเพชร">
              <a:extLst>
                <a:ext uri="{FF2B5EF4-FFF2-40B4-BE49-F238E27FC236}">
                  <a16:creationId xmlns:a16="http://schemas.microsoft.com/office/drawing/2014/main" id="{2F7C1503-FF2F-45E7-A566-FD4B3DCB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99" y="2341253"/>
              <a:ext cx="376744" cy="387717"/>
            </a:xfrm>
            <a:custGeom>
              <a:avLst/>
              <a:gdLst>
                <a:gd name="T0" fmla="*/ 914 w 923"/>
                <a:gd name="T1" fmla="*/ 642 h 950"/>
                <a:gd name="T2" fmla="*/ 923 w 923"/>
                <a:gd name="T3" fmla="*/ 663 h 950"/>
                <a:gd name="T4" fmla="*/ 915 w 923"/>
                <a:gd name="T5" fmla="*/ 678 h 950"/>
                <a:gd name="T6" fmla="*/ 850 w 923"/>
                <a:gd name="T7" fmla="*/ 788 h 950"/>
                <a:gd name="T8" fmla="*/ 814 w 923"/>
                <a:gd name="T9" fmla="*/ 788 h 950"/>
                <a:gd name="T10" fmla="*/ 756 w 923"/>
                <a:gd name="T11" fmla="*/ 819 h 950"/>
                <a:gd name="T12" fmla="*/ 709 w 923"/>
                <a:gd name="T13" fmla="*/ 924 h 950"/>
                <a:gd name="T14" fmla="*/ 636 w 923"/>
                <a:gd name="T15" fmla="*/ 924 h 950"/>
                <a:gd name="T16" fmla="*/ 589 w 923"/>
                <a:gd name="T17" fmla="*/ 950 h 950"/>
                <a:gd name="T18" fmla="*/ 449 w 923"/>
                <a:gd name="T19" fmla="*/ 919 h 950"/>
                <a:gd name="T20" fmla="*/ 407 w 923"/>
                <a:gd name="T21" fmla="*/ 939 h 950"/>
                <a:gd name="T22" fmla="*/ 256 w 923"/>
                <a:gd name="T23" fmla="*/ 939 h 950"/>
                <a:gd name="T24" fmla="*/ 198 w 923"/>
                <a:gd name="T25" fmla="*/ 898 h 950"/>
                <a:gd name="T26" fmla="*/ 125 w 923"/>
                <a:gd name="T27" fmla="*/ 939 h 950"/>
                <a:gd name="T28" fmla="*/ 87 w 923"/>
                <a:gd name="T29" fmla="*/ 930 h 950"/>
                <a:gd name="T30" fmla="*/ 89 w 923"/>
                <a:gd name="T31" fmla="*/ 908 h 950"/>
                <a:gd name="T32" fmla="*/ 73 w 923"/>
                <a:gd name="T33" fmla="*/ 872 h 950"/>
                <a:gd name="T34" fmla="*/ 110 w 923"/>
                <a:gd name="T35" fmla="*/ 783 h 950"/>
                <a:gd name="T36" fmla="*/ 78 w 923"/>
                <a:gd name="T37" fmla="*/ 720 h 950"/>
                <a:gd name="T38" fmla="*/ 47 w 923"/>
                <a:gd name="T39" fmla="*/ 710 h 950"/>
                <a:gd name="T40" fmla="*/ 78 w 923"/>
                <a:gd name="T41" fmla="*/ 647 h 950"/>
                <a:gd name="T42" fmla="*/ 47 w 923"/>
                <a:gd name="T43" fmla="*/ 595 h 950"/>
                <a:gd name="T44" fmla="*/ 57 w 923"/>
                <a:gd name="T45" fmla="*/ 507 h 950"/>
                <a:gd name="T46" fmla="*/ 21 w 923"/>
                <a:gd name="T47" fmla="*/ 486 h 950"/>
                <a:gd name="T48" fmla="*/ 26 w 923"/>
                <a:gd name="T49" fmla="*/ 449 h 950"/>
                <a:gd name="T50" fmla="*/ 0 w 923"/>
                <a:gd name="T51" fmla="*/ 418 h 950"/>
                <a:gd name="T52" fmla="*/ 0 w 923"/>
                <a:gd name="T53" fmla="*/ 397 h 950"/>
                <a:gd name="T54" fmla="*/ 16 w 923"/>
                <a:gd name="T55" fmla="*/ 387 h 950"/>
                <a:gd name="T56" fmla="*/ 42 w 923"/>
                <a:gd name="T57" fmla="*/ 407 h 950"/>
                <a:gd name="T58" fmla="*/ 110 w 923"/>
                <a:gd name="T59" fmla="*/ 407 h 950"/>
                <a:gd name="T60" fmla="*/ 183 w 923"/>
                <a:gd name="T61" fmla="*/ 345 h 950"/>
                <a:gd name="T62" fmla="*/ 224 w 923"/>
                <a:gd name="T63" fmla="*/ 345 h 950"/>
                <a:gd name="T64" fmla="*/ 224 w 923"/>
                <a:gd name="T65" fmla="*/ 256 h 950"/>
                <a:gd name="T66" fmla="*/ 277 w 923"/>
                <a:gd name="T67" fmla="*/ 157 h 950"/>
                <a:gd name="T68" fmla="*/ 266 w 923"/>
                <a:gd name="T69" fmla="*/ 121 h 950"/>
                <a:gd name="T70" fmla="*/ 287 w 923"/>
                <a:gd name="T71" fmla="*/ 89 h 950"/>
                <a:gd name="T72" fmla="*/ 344 w 923"/>
                <a:gd name="T73" fmla="*/ 89 h 950"/>
                <a:gd name="T74" fmla="*/ 350 w 923"/>
                <a:gd name="T75" fmla="*/ 37 h 950"/>
                <a:gd name="T76" fmla="*/ 412 w 923"/>
                <a:gd name="T77" fmla="*/ 37 h 950"/>
                <a:gd name="T78" fmla="*/ 435 w 923"/>
                <a:gd name="T79" fmla="*/ 0 h 950"/>
                <a:gd name="T80" fmla="*/ 438 w 923"/>
                <a:gd name="T81" fmla="*/ 1 h 950"/>
                <a:gd name="T82" fmla="*/ 469 w 923"/>
                <a:gd name="T83" fmla="*/ 84 h 950"/>
                <a:gd name="T84" fmla="*/ 480 w 923"/>
                <a:gd name="T85" fmla="*/ 74 h 950"/>
                <a:gd name="T86" fmla="*/ 490 w 923"/>
                <a:gd name="T87" fmla="*/ 48 h 950"/>
                <a:gd name="T88" fmla="*/ 511 w 923"/>
                <a:gd name="T89" fmla="*/ 53 h 950"/>
                <a:gd name="T90" fmla="*/ 511 w 923"/>
                <a:gd name="T91" fmla="*/ 89 h 950"/>
                <a:gd name="T92" fmla="*/ 553 w 923"/>
                <a:gd name="T93" fmla="*/ 141 h 950"/>
                <a:gd name="T94" fmla="*/ 631 w 923"/>
                <a:gd name="T95" fmla="*/ 178 h 950"/>
                <a:gd name="T96" fmla="*/ 662 w 923"/>
                <a:gd name="T97" fmla="*/ 157 h 950"/>
                <a:gd name="T98" fmla="*/ 689 w 923"/>
                <a:gd name="T99" fmla="*/ 209 h 950"/>
                <a:gd name="T100" fmla="*/ 751 w 923"/>
                <a:gd name="T101" fmla="*/ 173 h 950"/>
                <a:gd name="T102" fmla="*/ 772 w 923"/>
                <a:gd name="T103" fmla="*/ 183 h 950"/>
                <a:gd name="T104" fmla="*/ 772 w 923"/>
                <a:gd name="T105" fmla="*/ 181 h 950"/>
                <a:gd name="T106" fmla="*/ 801 w 923"/>
                <a:gd name="T107" fmla="*/ 255 h 950"/>
                <a:gd name="T108" fmla="*/ 814 w 923"/>
                <a:gd name="T109" fmla="*/ 287 h 950"/>
                <a:gd name="T110" fmla="*/ 871 w 923"/>
                <a:gd name="T111" fmla="*/ 314 h 950"/>
                <a:gd name="T112" fmla="*/ 891 w 923"/>
                <a:gd name="T113" fmla="*/ 315 h 950"/>
                <a:gd name="T114" fmla="*/ 923 w 923"/>
                <a:gd name="T115" fmla="*/ 371 h 950"/>
                <a:gd name="T116" fmla="*/ 866 w 923"/>
                <a:gd name="T117" fmla="*/ 465 h 950"/>
                <a:gd name="T118" fmla="*/ 902 w 923"/>
                <a:gd name="T119" fmla="*/ 538 h 950"/>
                <a:gd name="T120" fmla="*/ 892 w 923"/>
                <a:gd name="T121" fmla="*/ 590 h 950"/>
                <a:gd name="T122" fmla="*/ 914 w 923"/>
                <a:gd name="T123" fmla="*/ 6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950">
                  <a:moveTo>
                    <a:pt x="914" y="642"/>
                  </a:moveTo>
                  <a:cubicBezTo>
                    <a:pt x="923" y="663"/>
                    <a:pt x="923" y="663"/>
                    <a:pt x="923" y="663"/>
                  </a:cubicBezTo>
                  <a:cubicBezTo>
                    <a:pt x="915" y="678"/>
                    <a:pt x="915" y="678"/>
                    <a:pt x="915" y="678"/>
                  </a:cubicBezTo>
                  <a:cubicBezTo>
                    <a:pt x="850" y="788"/>
                    <a:pt x="850" y="788"/>
                    <a:pt x="850" y="788"/>
                  </a:cubicBezTo>
                  <a:cubicBezTo>
                    <a:pt x="814" y="788"/>
                    <a:pt x="814" y="788"/>
                    <a:pt x="814" y="788"/>
                  </a:cubicBezTo>
                  <a:cubicBezTo>
                    <a:pt x="756" y="819"/>
                    <a:pt x="756" y="819"/>
                    <a:pt x="756" y="819"/>
                  </a:cubicBezTo>
                  <a:cubicBezTo>
                    <a:pt x="709" y="924"/>
                    <a:pt x="709" y="924"/>
                    <a:pt x="709" y="924"/>
                  </a:cubicBezTo>
                  <a:cubicBezTo>
                    <a:pt x="636" y="924"/>
                    <a:pt x="636" y="924"/>
                    <a:pt x="636" y="924"/>
                  </a:cubicBezTo>
                  <a:cubicBezTo>
                    <a:pt x="589" y="950"/>
                    <a:pt x="589" y="950"/>
                    <a:pt x="589" y="950"/>
                  </a:cubicBezTo>
                  <a:cubicBezTo>
                    <a:pt x="449" y="919"/>
                    <a:pt x="449" y="919"/>
                    <a:pt x="449" y="919"/>
                  </a:cubicBezTo>
                  <a:cubicBezTo>
                    <a:pt x="407" y="939"/>
                    <a:pt x="407" y="939"/>
                    <a:pt x="407" y="939"/>
                  </a:cubicBezTo>
                  <a:cubicBezTo>
                    <a:pt x="256" y="939"/>
                    <a:pt x="256" y="939"/>
                    <a:pt x="256" y="939"/>
                  </a:cubicBezTo>
                  <a:cubicBezTo>
                    <a:pt x="198" y="898"/>
                    <a:pt x="198" y="898"/>
                    <a:pt x="198" y="898"/>
                  </a:cubicBezTo>
                  <a:cubicBezTo>
                    <a:pt x="125" y="939"/>
                    <a:pt x="125" y="939"/>
                    <a:pt x="125" y="939"/>
                  </a:cubicBezTo>
                  <a:cubicBezTo>
                    <a:pt x="87" y="930"/>
                    <a:pt x="87" y="930"/>
                    <a:pt x="87" y="930"/>
                  </a:cubicBezTo>
                  <a:cubicBezTo>
                    <a:pt x="89" y="908"/>
                    <a:pt x="89" y="908"/>
                    <a:pt x="89" y="908"/>
                  </a:cubicBezTo>
                  <a:cubicBezTo>
                    <a:pt x="89" y="908"/>
                    <a:pt x="73" y="877"/>
                    <a:pt x="73" y="872"/>
                  </a:cubicBezTo>
                  <a:cubicBezTo>
                    <a:pt x="73" y="866"/>
                    <a:pt x="110" y="783"/>
                    <a:pt x="110" y="783"/>
                  </a:cubicBezTo>
                  <a:cubicBezTo>
                    <a:pt x="78" y="720"/>
                    <a:pt x="78" y="720"/>
                    <a:pt x="78" y="72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78" y="647"/>
                    <a:pt x="78" y="647"/>
                    <a:pt x="78" y="647"/>
                  </a:cubicBezTo>
                  <a:cubicBezTo>
                    <a:pt x="47" y="595"/>
                    <a:pt x="47" y="595"/>
                    <a:pt x="47" y="595"/>
                  </a:cubicBezTo>
                  <a:cubicBezTo>
                    <a:pt x="57" y="507"/>
                    <a:pt x="57" y="507"/>
                    <a:pt x="57" y="507"/>
                  </a:cubicBezTo>
                  <a:cubicBezTo>
                    <a:pt x="57" y="507"/>
                    <a:pt x="21" y="491"/>
                    <a:pt x="21" y="486"/>
                  </a:cubicBezTo>
                  <a:cubicBezTo>
                    <a:pt x="21" y="480"/>
                    <a:pt x="26" y="449"/>
                    <a:pt x="26" y="449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42" y="407"/>
                    <a:pt x="42" y="407"/>
                    <a:pt x="42" y="40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83" y="345"/>
                    <a:pt x="183" y="345"/>
                    <a:pt x="183" y="345"/>
                  </a:cubicBezTo>
                  <a:cubicBezTo>
                    <a:pt x="224" y="345"/>
                    <a:pt x="224" y="345"/>
                    <a:pt x="224" y="34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69" y="84"/>
                    <a:pt x="469" y="84"/>
                    <a:pt x="469" y="84"/>
                  </a:cubicBezTo>
                  <a:cubicBezTo>
                    <a:pt x="480" y="74"/>
                    <a:pt x="480" y="74"/>
                    <a:pt x="480" y="74"/>
                  </a:cubicBezTo>
                  <a:cubicBezTo>
                    <a:pt x="490" y="48"/>
                    <a:pt x="490" y="48"/>
                    <a:pt x="490" y="48"/>
                  </a:cubicBezTo>
                  <a:cubicBezTo>
                    <a:pt x="511" y="53"/>
                    <a:pt x="511" y="53"/>
                    <a:pt x="511" y="53"/>
                  </a:cubicBezTo>
                  <a:cubicBezTo>
                    <a:pt x="511" y="89"/>
                    <a:pt x="511" y="89"/>
                    <a:pt x="511" y="89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62" y="157"/>
                    <a:pt x="662" y="157"/>
                    <a:pt x="662" y="157"/>
                  </a:cubicBezTo>
                  <a:cubicBezTo>
                    <a:pt x="689" y="209"/>
                    <a:pt x="689" y="209"/>
                    <a:pt x="689" y="209"/>
                  </a:cubicBezTo>
                  <a:cubicBezTo>
                    <a:pt x="689" y="209"/>
                    <a:pt x="746" y="173"/>
                    <a:pt x="751" y="173"/>
                  </a:cubicBezTo>
                  <a:cubicBezTo>
                    <a:pt x="756" y="173"/>
                    <a:pt x="772" y="183"/>
                    <a:pt x="772" y="183"/>
                  </a:cubicBezTo>
                  <a:cubicBezTo>
                    <a:pt x="772" y="181"/>
                    <a:pt x="772" y="181"/>
                    <a:pt x="772" y="181"/>
                  </a:cubicBezTo>
                  <a:cubicBezTo>
                    <a:pt x="801" y="255"/>
                    <a:pt x="801" y="255"/>
                    <a:pt x="801" y="255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71" y="314"/>
                    <a:pt x="871" y="314"/>
                    <a:pt x="871" y="314"/>
                  </a:cubicBezTo>
                  <a:cubicBezTo>
                    <a:pt x="871" y="314"/>
                    <a:pt x="880" y="314"/>
                    <a:pt x="891" y="315"/>
                  </a:cubicBezTo>
                  <a:cubicBezTo>
                    <a:pt x="923" y="371"/>
                    <a:pt x="923" y="371"/>
                    <a:pt x="923" y="371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902" y="538"/>
                    <a:pt x="902" y="538"/>
                    <a:pt x="902" y="538"/>
                  </a:cubicBezTo>
                  <a:cubicBezTo>
                    <a:pt x="892" y="590"/>
                    <a:pt x="892" y="590"/>
                    <a:pt x="892" y="590"/>
                  </a:cubicBezTo>
                  <a:lnTo>
                    <a:pt x="91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" name="กรุงเทพมหานคร">
              <a:extLst>
                <a:ext uri="{FF2B5EF4-FFF2-40B4-BE49-F238E27FC236}">
                  <a16:creationId xmlns:a16="http://schemas.microsoft.com/office/drawing/2014/main" id="{E0F78E92-0061-4319-B169-EB2B7BB3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58" y="3451367"/>
              <a:ext cx="223120" cy="171912"/>
            </a:xfrm>
            <a:custGeom>
              <a:avLst/>
              <a:gdLst>
                <a:gd name="T0" fmla="*/ 542 w 542"/>
                <a:gd name="T1" fmla="*/ 120 h 418"/>
                <a:gd name="T2" fmla="*/ 470 w 542"/>
                <a:gd name="T3" fmla="*/ 227 h 418"/>
                <a:gd name="T4" fmla="*/ 349 w 542"/>
                <a:gd name="T5" fmla="*/ 209 h 418"/>
                <a:gd name="T6" fmla="*/ 333 w 542"/>
                <a:gd name="T7" fmla="*/ 271 h 418"/>
                <a:gd name="T8" fmla="*/ 271 w 542"/>
                <a:gd name="T9" fmla="*/ 276 h 418"/>
                <a:gd name="T10" fmla="*/ 240 w 542"/>
                <a:gd name="T11" fmla="*/ 261 h 418"/>
                <a:gd name="T12" fmla="*/ 229 w 542"/>
                <a:gd name="T13" fmla="*/ 229 h 418"/>
                <a:gd name="T14" fmla="*/ 208 w 542"/>
                <a:gd name="T15" fmla="*/ 229 h 418"/>
                <a:gd name="T16" fmla="*/ 198 w 542"/>
                <a:gd name="T17" fmla="*/ 250 h 418"/>
                <a:gd name="T18" fmla="*/ 177 w 542"/>
                <a:gd name="T19" fmla="*/ 271 h 418"/>
                <a:gd name="T20" fmla="*/ 182 w 542"/>
                <a:gd name="T21" fmla="*/ 302 h 418"/>
                <a:gd name="T22" fmla="*/ 172 w 542"/>
                <a:gd name="T23" fmla="*/ 334 h 418"/>
                <a:gd name="T24" fmla="*/ 146 w 542"/>
                <a:gd name="T25" fmla="*/ 334 h 418"/>
                <a:gd name="T26" fmla="*/ 125 w 542"/>
                <a:gd name="T27" fmla="*/ 313 h 418"/>
                <a:gd name="T28" fmla="*/ 109 w 542"/>
                <a:gd name="T29" fmla="*/ 329 h 418"/>
                <a:gd name="T30" fmla="*/ 120 w 542"/>
                <a:gd name="T31" fmla="*/ 370 h 418"/>
                <a:gd name="T32" fmla="*/ 116 w 542"/>
                <a:gd name="T33" fmla="*/ 410 h 418"/>
                <a:gd name="T34" fmla="*/ 114 w 542"/>
                <a:gd name="T35" fmla="*/ 410 h 418"/>
                <a:gd name="T36" fmla="*/ 104 w 542"/>
                <a:gd name="T37" fmla="*/ 414 h 418"/>
                <a:gd name="T38" fmla="*/ 94 w 542"/>
                <a:gd name="T39" fmla="*/ 418 h 418"/>
                <a:gd name="T40" fmla="*/ 74 w 542"/>
                <a:gd name="T41" fmla="*/ 418 h 418"/>
                <a:gd name="T42" fmla="*/ 78 w 542"/>
                <a:gd name="T43" fmla="*/ 370 h 418"/>
                <a:gd name="T44" fmla="*/ 57 w 542"/>
                <a:gd name="T45" fmla="*/ 344 h 418"/>
                <a:gd name="T46" fmla="*/ 47 w 542"/>
                <a:gd name="T47" fmla="*/ 308 h 418"/>
                <a:gd name="T48" fmla="*/ 15 w 542"/>
                <a:gd name="T49" fmla="*/ 276 h 418"/>
                <a:gd name="T50" fmla="*/ 14 w 542"/>
                <a:gd name="T51" fmla="*/ 262 h 418"/>
                <a:gd name="T52" fmla="*/ 10 w 542"/>
                <a:gd name="T53" fmla="*/ 219 h 418"/>
                <a:gd name="T54" fmla="*/ 6 w 542"/>
                <a:gd name="T55" fmla="*/ 213 h 418"/>
                <a:gd name="T56" fmla="*/ 0 w 542"/>
                <a:gd name="T57" fmla="*/ 203 h 418"/>
                <a:gd name="T58" fmla="*/ 11 w 542"/>
                <a:gd name="T59" fmla="*/ 127 h 418"/>
                <a:gd name="T60" fmla="*/ 17 w 542"/>
                <a:gd name="T61" fmla="*/ 128 h 418"/>
                <a:gd name="T62" fmla="*/ 20 w 542"/>
                <a:gd name="T63" fmla="*/ 128 h 418"/>
                <a:gd name="T64" fmla="*/ 28 w 542"/>
                <a:gd name="T65" fmla="*/ 128 h 418"/>
                <a:gd name="T66" fmla="*/ 33 w 542"/>
                <a:gd name="T67" fmla="*/ 129 h 418"/>
                <a:gd name="T68" fmla="*/ 34 w 542"/>
                <a:gd name="T69" fmla="*/ 129 h 418"/>
                <a:gd name="T70" fmla="*/ 42 w 542"/>
                <a:gd name="T71" fmla="*/ 129 h 418"/>
                <a:gd name="T72" fmla="*/ 87 w 542"/>
                <a:gd name="T73" fmla="*/ 130 h 418"/>
                <a:gd name="T74" fmla="*/ 91 w 542"/>
                <a:gd name="T75" fmla="*/ 130 h 418"/>
                <a:gd name="T76" fmla="*/ 125 w 542"/>
                <a:gd name="T77" fmla="*/ 130 h 418"/>
                <a:gd name="T78" fmla="*/ 156 w 542"/>
                <a:gd name="T79" fmla="*/ 141 h 418"/>
                <a:gd name="T80" fmla="*/ 177 w 542"/>
                <a:gd name="T81" fmla="*/ 109 h 418"/>
                <a:gd name="T82" fmla="*/ 215 w 542"/>
                <a:gd name="T83" fmla="*/ 0 h 418"/>
                <a:gd name="T84" fmla="*/ 245 w 542"/>
                <a:gd name="T85" fmla="*/ 0 h 418"/>
                <a:gd name="T86" fmla="*/ 286 w 542"/>
                <a:gd name="T87" fmla="*/ 36 h 418"/>
                <a:gd name="T88" fmla="*/ 391 w 542"/>
                <a:gd name="T89" fmla="*/ 36 h 418"/>
                <a:gd name="T90" fmla="*/ 412 w 542"/>
                <a:gd name="T91" fmla="*/ 16 h 418"/>
                <a:gd name="T92" fmla="*/ 438 w 542"/>
                <a:gd name="T93" fmla="*/ 26 h 418"/>
                <a:gd name="T94" fmla="*/ 518 w 542"/>
                <a:gd name="T95" fmla="*/ 7 h 418"/>
                <a:gd name="T96" fmla="*/ 506 w 542"/>
                <a:gd name="T97" fmla="*/ 83 h 418"/>
                <a:gd name="T98" fmla="*/ 542 w 542"/>
                <a:gd name="T99" fmla="*/ 1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418">
                  <a:moveTo>
                    <a:pt x="542" y="120"/>
                  </a:moveTo>
                  <a:cubicBezTo>
                    <a:pt x="470" y="227"/>
                    <a:pt x="470" y="227"/>
                    <a:pt x="470" y="227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33" y="271"/>
                    <a:pt x="333" y="271"/>
                    <a:pt x="333" y="271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08" y="229"/>
                    <a:pt x="208" y="229"/>
                    <a:pt x="208" y="229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46" y="334"/>
                    <a:pt x="146" y="334"/>
                    <a:pt x="146" y="334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20" y="370"/>
                    <a:pt x="120" y="370"/>
                    <a:pt x="120" y="37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04" y="414"/>
                    <a:pt x="104" y="414"/>
                    <a:pt x="104" y="414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4" y="262"/>
                    <a:pt x="14" y="262"/>
                    <a:pt x="14" y="262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3" y="127"/>
                    <a:pt x="15" y="127"/>
                    <a:pt x="17" y="128"/>
                  </a:cubicBezTo>
                  <a:cubicBezTo>
                    <a:pt x="18" y="128"/>
                    <a:pt x="19" y="128"/>
                    <a:pt x="20" y="128"/>
                  </a:cubicBezTo>
                  <a:cubicBezTo>
                    <a:pt x="23" y="128"/>
                    <a:pt x="25" y="128"/>
                    <a:pt x="28" y="128"/>
                  </a:cubicBezTo>
                  <a:cubicBezTo>
                    <a:pt x="30" y="128"/>
                    <a:pt x="31" y="128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7" y="129"/>
                    <a:pt x="39" y="129"/>
                    <a:pt x="42" y="129"/>
                  </a:cubicBezTo>
                  <a:cubicBezTo>
                    <a:pt x="56" y="130"/>
                    <a:pt x="72" y="130"/>
                    <a:pt x="87" y="130"/>
                  </a:cubicBezTo>
                  <a:cubicBezTo>
                    <a:pt x="88" y="130"/>
                    <a:pt x="90" y="130"/>
                    <a:pt x="91" y="130"/>
                  </a:cubicBezTo>
                  <a:cubicBezTo>
                    <a:pt x="109" y="130"/>
                    <a:pt x="123" y="130"/>
                    <a:pt x="125" y="130"/>
                  </a:cubicBezTo>
                  <a:cubicBezTo>
                    <a:pt x="130" y="130"/>
                    <a:pt x="156" y="141"/>
                    <a:pt x="156" y="141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2" y="16"/>
                    <a:pt x="432" y="26"/>
                    <a:pt x="438" y="26"/>
                  </a:cubicBezTo>
                  <a:cubicBezTo>
                    <a:pt x="442" y="26"/>
                    <a:pt x="504" y="11"/>
                    <a:pt x="518" y="7"/>
                  </a:cubicBezTo>
                  <a:cubicBezTo>
                    <a:pt x="506" y="83"/>
                    <a:pt x="506" y="83"/>
                    <a:pt x="506" y="83"/>
                  </a:cubicBezTo>
                  <a:lnTo>
                    <a:pt x="542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530" y="2580833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069" y="2648501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824" y="1905986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022" y="2054123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4" y="1816372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87" y="2847845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880765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722" y="1904157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701" y="1847463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79" y="2505850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92" y="2555229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70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96" y="2346739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56" y="2443669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619" y="2765547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06" y="1761506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92" y="2756402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076" y="1922445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00" y="2423551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723" y="2280901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273585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อุตรดิษถ์">
              <a:extLst>
                <a:ext uri="{FF2B5EF4-FFF2-40B4-BE49-F238E27FC236}">
                  <a16:creationId xmlns:a16="http://schemas.microsoft.com/office/drawing/2014/main" id="{BECDD1B5-2749-4173-96AB-0F0931C9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50" y="1787110"/>
              <a:ext cx="460871" cy="455385"/>
            </a:xfrm>
            <a:custGeom>
              <a:avLst/>
              <a:gdLst>
                <a:gd name="T0" fmla="*/ 1098 w 1126"/>
                <a:gd name="T1" fmla="*/ 242 h 1114"/>
                <a:gd name="T2" fmla="*/ 1066 w 1126"/>
                <a:gd name="T3" fmla="*/ 358 h 1114"/>
                <a:gd name="T4" fmla="*/ 978 w 1126"/>
                <a:gd name="T5" fmla="*/ 462 h 1114"/>
                <a:gd name="T6" fmla="*/ 962 w 1126"/>
                <a:gd name="T7" fmla="*/ 518 h 1114"/>
                <a:gd name="T8" fmla="*/ 942 w 1126"/>
                <a:gd name="T9" fmla="*/ 570 h 1114"/>
                <a:gd name="T10" fmla="*/ 946 w 1126"/>
                <a:gd name="T11" fmla="*/ 594 h 1114"/>
                <a:gd name="T12" fmla="*/ 928 w 1126"/>
                <a:gd name="T13" fmla="*/ 635 h 1114"/>
                <a:gd name="T14" fmla="*/ 866 w 1126"/>
                <a:gd name="T15" fmla="*/ 624 h 1114"/>
                <a:gd name="T16" fmla="*/ 834 w 1126"/>
                <a:gd name="T17" fmla="*/ 666 h 1114"/>
                <a:gd name="T18" fmla="*/ 761 w 1126"/>
                <a:gd name="T19" fmla="*/ 749 h 1114"/>
                <a:gd name="T20" fmla="*/ 610 w 1126"/>
                <a:gd name="T21" fmla="*/ 885 h 1114"/>
                <a:gd name="T22" fmla="*/ 506 w 1126"/>
                <a:gd name="T23" fmla="*/ 885 h 1114"/>
                <a:gd name="T24" fmla="*/ 438 w 1126"/>
                <a:gd name="T25" fmla="*/ 890 h 1114"/>
                <a:gd name="T26" fmla="*/ 370 w 1126"/>
                <a:gd name="T27" fmla="*/ 927 h 1114"/>
                <a:gd name="T28" fmla="*/ 318 w 1126"/>
                <a:gd name="T29" fmla="*/ 1036 h 1114"/>
                <a:gd name="T30" fmla="*/ 208 w 1126"/>
                <a:gd name="T31" fmla="*/ 1104 h 1114"/>
                <a:gd name="T32" fmla="*/ 57 w 1126"/>
                <a:gd name="T33" fmla="*/ 1114 h 1114"/>
                <a:gd name="T34" fmla="*/ 36 w 1126"/>
                <a:gd name="T35" fmla="*/ 1041 h 1114"/>
                <a:gd name="T36" fmla="*/ 83 w 1126"/>
                <a:gd name="T37" fmla="*/ 989 h 1114"/>
                <a:gd name="T38" fmla="*/ 76 w 1126"/>
                <a:gd name="T39" fmla="*/ 936 h 1114"/>
                <a:gd name="T40" fmla="*/ 88 w 1126"/>
                <a:gd name="T41" fmla="*/ 885 h 1114"/>
                <a:gd name="T42" fmla="*/ 21 w 1126"/>
                <a:gd name="T43" fmla="*/ 802 h 1114"/>
                <a:gd name="T44" fmla="*/ 52 w 1126"/>
                <a:gd name="T45" fmla="*/ 687 h 1114"/>
                <a:gd name="T46" fmla="*/ 0 w 1126"/>
                <a:gd name="T47" fmla="*/ 572 h 1114"/>
                <a:gd name="T48" fmla="*/ 10 w 1126"/>
                <a:gd name="T49" fmla="*/ 546 h 1114"/>
                <a:gd name="T50" fmla="*/ 68 w 1126"/>
                <a:gd name="T51" fmla="*/ 530 h 1114"/>
                <a:gd name="T52" fmla="*/ 104 w 1126"/>
                <a:gd name="T53" fmla="*/ 494 h 1114"/>
                <a:gd name="T54" fmla="*/ 104 w 1126"/>
                <a:gd name="T55" fmla="*/ 494 h 1114"/>
                <a:gd name="T56" fmla="*/ 107 w 1126"/>
                <a:gd name="T57" fmla="*/ 495 h 1114"/>
                <a:gd name="T58" fmla="*/ 109 w 1126"/>
                <a:gd name="T59" fmla="*/ 496 h 1114"/>
                <a:gd name="T60" fmla="*/ 118 w 1126"/>
                <a:gd name="T61" fmla="*/ 499 h 1114"/>
                <a:gd name="T62" fmla="*/ 122 w 1126"/>
                <a:gd name="T63" fmla="*/ 500 h 1114"/>
                <a:gd name="T64" fmla="*/ 126 w 1126"/>
                <a:gd name="T65" fmla="*/ 502 h 1114"/>
                <a:gd name="T66" fmla="*/ 131 w 1126"/>
                <a:gd name="T67" fmla="*/ 503 h 1114"/>
                <a:gd name="T68" fmla="*/ 193 w 1126"/>
                <a:gd name="T69" fmla="*/ 483 h 1114"/>
                <a:gd name="T70" fmla="*/ 323 w 1126"/>
                <a:gd name="T71" fmla="*/ 390 h 1114"/>
                <a:gd name="T72" fmla="*/ 396 w 1126"/>
                <a:gd name="T73" fmla="*/ 426 h 1114"/>
                <a:gd name="T74" fmla="*/ 433 w 1126"/>
                <a:gd name="T75" fmla="*/ 340 h 1114"/>
                <a:gd name="T76" fmla="*/ 542 w 1126"/>
                <a:gd name="T77" fmla="*/ 343 h 1114"/>
                <a:gd name="T78" fmla="*/ 620 w 1126"/>
                <a:gd name="T79" fmla="*/ 306 h 1114"/>
                <a:gd name="T80" fmla="*/ 746 w 1126"/>
                <a:gd name="T81" fmla="*/ 332 h 1114"/>
                <a:gd name="T82" fmla="*/ 819 w 1126"/>
                <a:gd name="T83" fmla="*/ 280 h 1114"/>
                <a:gd name="T84" fmla="*/ 881 w 1126"/>
                <a:gd name="T85" fmla="*/ 129 h 1114"/>
                <a:gd name="T86" fmla="*/ 985 w 1126"/>
                <a:gd name="T87" fmla="*/ 56 h 1114"/>
                <a:gd name="T88" fmla="*/ 1030 w 1126"/>
                <a:gd name="T89" fmla="*/ 2 h 1114"/>
                <a:gd name="T90" fmla="*/ 1086 w 1126"/>
                <a:gd name="T91" fmla="*/ 114 h 1114"/>
                <a:gd name="T92" fmla="*/ 1126 w 1126"/>
                <a:gd name="T93" fmla="*/ 1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6" h="1114">
                  <a:moveTo>
                    <a:pt x="1122" y="178"/>
                  </a:moveTo>
                  <a:cubicBezTo>
                    <a:pt x="1098" y="242"/>
                    <a:pt x="1098" y="242"/>
                    <a:pt x="1098" y="242"/>
                  </a:cubicBezTo>
                  <a:cubicBezTo>
                    <a:pt x="1122" y="290"/>
                    <a:pt x="1122" y="290"/>
                    <a:pt x="1122" y="290"/>
                  </a:cubicBezTo>
                  <a:cubicBezTo>
                    <a:pt x="1066" y="358"/>
                    <a:pt x="1066" y="358"/>
                    <a:pt x="1066" y="358"/>
                  </a:cubicBezTo>
                  <a:cubicBezTo>
                    <a:pt x="1062" y="398"/>
                    <a:pt x="1062" y="398"/>
                    <a:pt x="1062" y="398"/>
                  </a:cubicBezTo>
                  <a:cubicBezTo>
                    <a:pt x="978" y="462"/>
                    <a:pt x="978" y="462"/>
                    <a:pt x="978" y="462"/>
                  </a:cubicBezTo>
                  <a:cubicBezTo>
                    <a:pt x="986" y="506"/>
                    <a:pt x="986" y="506"/>
                    <a:pt x="986" y="506"/>
                  </a:cubicBezTo>
                  <a:cubicBezTo>
                    <a:pt x="962" y="518"/>
                    <a:pt x="962" y="518"/>
                    <a:pt x="962" y="518"/>
                  </a:cubicBezTo>
                  <a:cubicBezTo>
                    <a:pt x="966" y="558"/>
                    <a:pt x="966" y="558"/>
                    <a:pt x="966" y="558"/>
                  </a:cubicBezTo>
                  <a:cubicBezTo>
                    <a:pt x="942" y="570"/>
                    <a:pt x="942" y="570"/>
                    <a:pt x="942" y="570"/>
                  </a:cubicBezTo>
                  <a:cubicBezTo>
                    <a:pt x="942" y="572"/>
                    <a:pt x="942" y="572"/>
                    <a:pt x="942" y="572"/>
                  </a:cubicBezTo>
                  <a:cubicBezTo>
                    <a:pt x="946" y="594"/>
                    <a:pt x="946" y="594"/>
                    <a:pt x="946" y="594"/>
                  </a:cubicBezTo>
                  <a:cubicBezTo>
                    <a:pt x="948" y="594"/>
                    <a:pt x="948" y="594"/>
                    <a:pt x="948" y="594"/>
                  </a:cubicBezTo>
                  <a:cubicBezTo>
                    <a:pt x="928" y="635"/>
                    <a:pt x="928" y="635"/>
                    <a:pt x="928" y="635"/>
                  </a:cubicBezTo>
                  <a:cubicBezTo>
                    <a:pt x="881" y="635"/>
                    <a:pt x="881" y="635"/>
                    <a:pt x="881" y="635"/>
                  </a:cubicBezTo>
                  <a:cubicBezTo>
                    <a:pt x="866" y="624"/>
                    <a:pt x="866" y="624"/>
                    <a:pt x="866" y="624"/>
                  </a:cubicBezTo>
                  <a:cubicBezTo>
                    <a:pt x="834" y="635"/>
                    <a:pt x="834" y="635"/>
                    <a:pt x="834" y="635"/>
                  </a:cubicBezTo>
                  <a:cubicBezTo>
                    <a:pt x="834" y="666"/>
                    <a:pt x="834" y="666"/>
                    <a:pt x="834" y="666"/>
                  </a:cubicBezTo>
                  <a:cubicBezTo>
                    <a:pt x="777" y="708"/>
                    <a:pt x="777" y="708"/>
                    <a:pt x="777" y="708"/>
                  </a:cubicBezTo>
                  <a:cubicBezTo>
                    <a:pt x="761" y="749"/>
                    <a:pt x="761" y="749"/>
                    <a:pt x="761" y="749"/>
                  </a:cubicBezTo>
                  <a:cubicBezTo>
                    <a:pt x="631" y="822"/>
                    <a:pt x="631" y="822"/>
                    <a:pt x="631" y="822"/>
                  </a:cubicBezTo>
                  <a:cubicBezTo>
                    <a:pt x="610" y="885"/>
                    <a:pt x="610" y="885"/>
                    <a:pt x="610" y="885"/>
                  </a:cubicBezTo>
                  <a:cubicBezTo>
                    <a:pt x="532" y="901"/>
                    <a:pt x="532" y="901"/>
                    <a:pt x="532" y="901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474" y="890"/>
                    <a:pt x="474" y="890"/>
                    <a:pt x="474" y="890"/>
                  </a:cubicBezTo>
                  <a:cubicBezTo>
                    <a:pt x="438" y="890"/>
                    <a:pt x="438" y="890"/>
                    <a:pt x="438" y="890"/>
                  </a:cubicBezTo>
                  <a:cubicBezTo>
                    <a:pt x="391" y="927"/>
                    <a:pt x="391" y="927"/>
                    <a:pt x="391" y="927"/>
                  </a:cubicBezTo>
                  <a:cubicBezTo>
                    <a:pt x="370" y="927"/>
                    <a:pt x="370" y="927"/>
                    <a:pt x="370" y="927"/>
                  </a:cubicBezTo>
                  <a:cubicBezTo>
                    <a:pt x="339" y="937"/>
                    <a:pt x="339" y="937"/>
                    <a:pt x="339" y="937"/>
                  </a:cubicBezTo>
                  <a:cubicBezTo>
                    <a:pt x="318" y="1036"/>
                    <a:pt x="318" y="1036"/>
                    <a:pt x="318" y="1036"/>
                  </a:cubicBezTo>
                  <a:cubicBezTo>
                    <a:pt x="281" y="1083"/>
                    <a:pt x="281" y="1083"/>
                    <a:pt x="281" y="1083"/>
                  </a:cubicBezTo>
                  <a:cubicBezTo>
                    <a:pt x="208" y="1104"/>
                    <a:pt x="208" y="1104"/>
                    <a:pt x="208" y="1104"/>
                  </a:cubicBezTo>
                  <a:cubicBezTo>
                    <a:pt x="109" y="1114"/>
                    <a:pt x="109" y="1114"/>
                    <a:pt x="109" y="1114"/>
                  </a:cubicBezTo>
                  <a:cubicBezTo>
                    <a:pt x="57" y="1114"/>
                    <a:pt x="57" y="1114"/>
                    <a:pt x="57" y="1114"/>
                  </a:cubicBezTo>
                  <a:cubicBezTo>
                    <a:pt x="57" y="1073"/>
                    <a:pt x="57" y="1073"/>
                    <a:pt x="57" y="1073"/>
                  </a:cubicBezTo>
                  <a:cubicBezTo>
                    <a:pt x="36" y="1041"/>
                    <a:pt x="36" y="1041"/>
                    <a:pt x="36" y="1041"/>
                  </a:cubicBezTo>
                  <a:cubicBezTo>
                    <a:pt x="52" y="1010"/>
                    <a:pt x="52" y="1010"/>
                    <a:pt x="52" y="1010"/>
                  </a:cubicBezTo>
                  <a:cubicBezTo>
                    <a:pt x="83" y="989"/>
                    <a:pt x="83" y="989"/>
                    <a:pt x="83" y="989"/>
                  </a:cubicBezTo>
                  <a:cubicBezTo>
                    <a:pt x="78" y="953"/>
                    <a:pt x="78" y="953"/>
                    <a:pt x="78" y="953"/>
                  </a:cubicBezTo>
                  <a:cubicBezTo>
                    <a:pt x="76" y="936"/>
                    <a:pt x="76" y="936"/>
                    <a:pt x="76" y="936"/>
                  </a:cubicBezTo>
                  <a:cubicBezTo>
                    <a:pt x="73" y="901"/>
                    <a:pt x="73" y="901"/>
                    <a:pt x="73" y="901"/>
                  </a:cubicBezTo>
                  <a:cubicBezTo>
                    <a:pt x="88" y="885"/>
                    <a:pt x="88" y="885"/>
                    <a:pt x="88" y="885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21" y="802"/>
                    <a:pt x="21" y="802"/>
                    <a:pt x="21" y="802"/>
                  </a:cubicBezTo>
                  <a:cubicBezTo>
                    <a:pt x="21" y="723"/>
                    <a:pt x="21" y="723"/>
                    <a:pt x="21" y="723"/>
                  </a:cubicBezTo>
                  <a:cubicBezTo>
                    <a:pt x="52" y="687"/>
                    <a:pt x="52" y="687"/>
                    <a:pt x="52" y="687"/>
                  </a:cubicBezTo>
                  <a:cubicBezTo>
                    <a:pt x="47" y="624"/>
                    <a:pt x="47" y="624"/>
                    <a:pt x="47" y="62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10" y="546"/>
                    <a:pt x="10" y="546"/>
                    <a:pt x="10" y="546"/>
                  </a:cubicBezTo>
                  <a:cubicBezTo>
                    <a:pt x="47" y="546"/>
                    <a:pt x="47" y="546"/>
                    <a:pt x="47" y="546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8" y="499"/>
                    <a:pt x="68" y="499"/>
                    <a:pt x="68" y="499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5" y="494"/>
                    <a:pt x="105" y="494"/>
                    <a:pt x="106" y="495"/>
                  </a:cubicBezTo>
                  <a:cubicBezTo>
                    <a:pt x="106" y="495"/>
                    <a:pt x="106" y="495"/>
                    <a:pt x="107" y="495"/>
                  </a:cubicBezTo>
                  <a:cubicBezTo>
                    <a:pt x="107" y="495"/>
                    <a:pt x="107" y="495"/>
                    <a:pt x="108" y="495"/>
                  </a:cubicBezTo>
                  <a:cubicBezTo>
                    <a:pt x="108" y="495"/>
                    <a:pt x="109" y="496"/>
                    <a:pt x="109" y="496"/>
                  </a:cubicBezTo>
                  <a:cubicBezTo>
                    <a:pt x="109" y="496"/>
                    <a:pt x="110" y="496"/>
                    <a:pt x="110" y="496"/>
                  </a:cubicBezTo>
                  <a:cubicBezTo>
                    <a:pt x="112" y="497"/>
                    <a:pt x="115" y="498"/>
                    <a:pt x="118" y="499"/>
                  </a:cubicBezTo>
                  <a:cubicBezTo>
                    <a:pt x="118" y="499"/>
                    <a:pt x="119" y="499"/>
                    <a:pt x="119" y="500"/>
                  </a:cubicBezTo>
                  <a:cubicBezTo>
                    <a:pt x="120" y="500"/>
                    <a:pt x="121" y="500"/>
                    <a:pt x="122" y="500"/>
                  </a:cubicBezTo>
                  <a:cubicBezTo>
                    <a:pt x="123" y="501"/>
                    <a:pt x="124" y="501"/>
                    <a:pt x="124" y="501"/>
                  </a:cubicBezTo>
                  <a:cubicBezTo>
                    <a:pt x="125" y="502"/>
                    <a:pt x="126" y="502"/>
                    <a:pt x="126" y="502"/>
                  </a:cubicBezTo>
                  <a:cubicBezTo>
                    <a:pt x="127" y="502"/>
                    <a:pt x="128" y="503"/>
                    <a:pt x="129" y="503"/>
                  </a:cubicBezTo>
                  <a:cubicBezTo>
                    <a:pt x="131" y="503"/>
                    <a:pt x="131" y="503"/>
                    <a:pt x="131" y="503"/>
                  </a:cubicBezTo>
                  <a:cubicBezTo>
                    <a:pt x="133" y="504"/>
                    <a:pt x="134" y="504"/>
                    <a:pt x="135" y="504"/>
                  </a:cubicBezTo>
                  <a:cubicBezTo>
                    <a:pt x="141" y="504"/>
                    <a:pt x="193" y="483"/>
                    <a:pt x="193" y="483"/>
                  </a:cubicBezTo>
                  <a:cubicBezTo>
                    <a:pt x="287" y="400"/>
                    <a:pt x="287" y="400"/>
                    <a:pt x="287" y="400"/>
                  </a:cubicBezTo>
                  <a:cubicBezTo>
                    <a:pt x="323" y="390"/>
                    <a:pt x="323" y="390"/>
                    <a:pt x="323" y="390"/>
                  </a:cubicBezTo>
                  <a:cubicBezTo>
                    <a:pt x="365" y="452"/>
                    <a:pt x="365" y="452"/>
                    <a:pt x="365" y="452"/>
                  </a:cubicBezTo>
                  <a:cubicBezTo>
                    <a:pt x="396" y="426"/>
                    <a:pt x="396" y="426"/>
                    <a:pt x="396" y="426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3"/>
                    <a:pt x="433" y="343"/>
                    <a:pt x="433" y="343"/>
                  </a:cubicBezTo>
                  <a:cubicBezTo>
                    <a:pt x="542" y="343"/>
                    <a:pt x="542" y="343"/>
                    <a:pt x="542" y="343"/>
                  </a:cubicBezTo>
                  <a:cubicBezTo>
                    <a:pt x="568" y="311"/>
                    <a:pt x="568" y="311"/>
                    <a:pt x="568" y="311"/>
                  </a:cubicBezTo>
                  <a:cubicBezTo>
                    <a:pt x="620" y="306"/>
                    <a:pt x="620" y="306"/>
                    <a:pt x="620" y="306"/>
                  </a:cubicBezTo>
                  <a:cubicBezTo>
                    <a:pt x="683" y="332"/>
                    <a:pt x="683" y="332"/>
                    <a:pt x="683" y="332"/>
                  </a:cubicBezTo>
                  <a:cubicBezTo>
                    <a:pt x="746" y="332"/>
                    <a:pt x="746" y="332"/>
                    <a:pt x="746" y="332"/>
                  </a:cubicBezTo>
                  <a:cubicBezTo>
                    <a:pt x="746" y="332"/>
                    <a:pt x="777" y="290"/>
                    <a:pt x="787" y="280"/>
                  </a:cubicBezTo>
                  <a:cubicBezTo>
                    <a:pt x="798" y="270"/>
                    <a:pt x="808" y="280"/>
                    <a:pt x="819" y="280"/>
                  </a:cubicBezTo>
                  <a:cubicBezTo>
                    <a:pt x="829" y="280"/>
                    <a:pt x="892" y="176"/>
                    <a:pt x="892" y="176"/>
                  </a:cubicBezTo>
                  <a:cubicBezTo>
                    <a:pt x="881" y="129"/>
                    <a:pt x="881" y="129"/>
                    <a:pt x="881" y="129"/>
                  </a:cubicBezTo>
                  <a:cubicBezTo>
                    <a:pt x="939" y="56"/>
                    <a:pt x="939" y="56"/>
                    <a:pt x="939" y="56"/>
                  </a:cubicBezTo>
                  <a:cubicBezTo>
                    <a:pt x="985" y="56"/>
                    <a:pt x="985" y="56"/>
                    <a:pt x="985" y="56"/>
                  </a:cubicBezTo>
                  <a:cubicBezTo>
                    <a:pt x="996" y="56"/>
                    <a:pt x="1017" y="21"/>
                    <a:pt x="1029" y="0"/>
                  </a:cubicBezTo>
                  <a:cubicBezTo>
                    <a:pt x="1030" y="2"/>
                    <a:pt x="1030" y="2"/>
                    <a:pt x="1030" y="2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086" y="114"/>
                    <a:pt x="1086" y="114"/>
                    <a:pt x="1086" y="114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26" y="154"/>
                    <a:pt x="1126" y="154"/>
                    <a:pt x="1126" y="154"/>
                  </a:cubicBezTo>
                  <a:lnTo>
                    <a:pt x="1122" y="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ลำพูน">
              <a:extLst>
                <a:ext uri="{FF2B5EF4-FFF2-40B4-BE49-F238E27FC236}">
                  <a16:creationId xmlns:a16="http://schemas.microsoft.com/office/drawing/2014/main" id="{14ADB8E8-630D-420C-9194-5CE72D59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438" y="1662748"/>
              <a:ext cx="232265" cy="479160"/>
            </a:xfrm>
            <a:custGeom>
              <a:avLst/>
              <a:gdLst>
                <a:gd name="T0" fmla="*/ 548 w 568"/>
                <a:gd name="T1" fmla="*/ 203 h 1173"/>
                <a:gd name="T2" fmla="*/ 490 w 568"/>
                <a:gd name="T3" fmla="*/ 235 h 1173"/>
                <a:gd name="T4" fmla="*/ 412 w 568"/>
                <a:gd name="T5" fmla="*/ 360 h 1173"/>
                <a:gd name="T6" fmla="*/ 375 w 568"/>
                <a:gd name="T7" fmla="*/ 407 h 1173"/>
                <a:gd name="T8" fmla="*/ 318 w 568"/>
                <a:gd name="T9" fmla="*/ 412 h 1173"/>
                <a:gd name="T10" fmla="*/ 323 w 568"/>
                <a:gd name="T11" fmla="*/ 480 h 1173"/>
                <a:gd name="T12" fmla="*/ 355 w 568"/>
                <a:gd name="T13" fmla="*/ 647 h 1173"/>
                <a:gd name="T14" fmla="*/ 365 w 568"/>
                <a:gd name="T15" fmla="*/ 699 h 1173"/>
                <a:gd name="T16" fmla="*/ 401 w 568"/>
                <a:gd name="T17" fmla="*/ 735 h 1173"/>
                <a:gd name="T18" fmla="*/ 422 w 568"/>
                <a:gd name="T19" fmla="*/ 798 h 1173"/>
                <a:gd name="T20" fmla="*/ 381 w 568"/>
                <a:gd name="T21" fmla="*/ 824 h 1173"/>
                <a:gd name="T22" fmla="*/ 386 w 568"/>
                <a:gd name="T23" fmla="*/ 871 h 1173"/>
                <a:gd name="T24" fmla="*/ 328 w 568"/>
                <a:gd name="T25" fmla="*/ 946 h 1173"/>
                <a:gd name="T26" fmla="*/ 318 w 568"/>
                <a:gd name="T27" fmla="*/ 1001 h 1173"/>
                <a:gd name="T28" fmla="*/ 261 w 568"/>
                <a:gd name="T29" fmla="*/ 986 h 1173"/>
                <a:gd name="T30" fmla="*/ 172 w 568"/>
                <a:gd name="T31" fmla="*/ 1017 h 1173"/>
                <a:gd name="T32" fmla="*/ 198 w 568"/>
                <a:gd name="T33" fmla="*/ 1074 h 1173"/>
                <a:gd name="T34" fmla="*/ 172 w 568"/>
                <a:gd name="T35" fmla="*/ 1132 h 1173"/>
                <a:gd name="T36" fmla="*/ 52 w 568"/>
                <a:gd name="T37" fmla="*/ 1152 h 1173"/>
                <a:gd name="T38" fmla="*/ 16 w 568"/>
                <a:gd name="T39" fmla="*/ 1106 h 1173"/>
                <a:gd name="T40" fmla="*/ 0 w 568"/>
                <a:gd name="T41" fmla="*/ 970 h 1173"/>
                <a:gd name="T42" fmla="*/ 47 w 568"/>
                <a:gd name="T43" fmla="*/ 954 h 1173"/>
                <a:gd name="T44" fmla="*/ 0 w 568"/>
                <a:gd name="T45" fmla="*/ 860 h 1173"/>
                <a:gd name="T46" fmla="*/ 62 w 568"/>
                <a:gd name="T47" fmla="*/ 850 h 1173"/>
                <a:gd name="T48" fmla="*/ 104 w 568"/>
                <a:gd name="T49" fmla="*/ 845 h 1173"/>
                <a:gd name="T50" fmla="*/ 121 w 568"/>
                <a:gd name="T51" fmla="*/ 839 h 1173"/>
                <a:gd name="T52" fmla="*/ 143 w 568"/>
                <a:gd name="T53" fmla="*/ 830 h 1173"/>
                <a:gd name="T54" fmla="*/ 146 w 568"/>
                <a:gd name="T55" fmla="*/ 829 h 1173"/>
                <a:gd name="T56" fmla="*/ 156 w 568"/>
                <a:gd name="T57" fmla="*/ 777 h 1173"/>
                <a:gd name="T58" fmla="*/ 94 w 568"/>
                <a:gd name="T59" fmla="*/ 652 h 1173"/>
                <a:gd name="T60" fmla="*/ 104 w 568"/>
                <a:gd name="T61" fmla="*/ 600 h 1173"/>
                <a:gd name="T62" fmla="*/ 83 w 568"/>
                <a:gd name="T63" fmla="*/ 490 h 1173"/>
                <a:gd name="T64" fmla="*/ 0 w 568"/>
                <a:gd name="T65" fmla="*/ 375 h 1173"/>
                <a:gd name="T66" fmla="*/ 0 w 568"/>
                <a:gd name="T67" fmla="*/ 313 h 1173"/>
                <a:gd name="T68" fmla="*/ 73 w 568"/>
                <a:gd name="T69" fmla="*/ 250 h 1173"/>
                <a:gd name="T70" fmla="*/ 198 w 568"/>
                <a:gd name="T71" fmla="*/ 177 h 1173"/>
                <a:gd name="T72" fmla="*/ 229 w 568"/>
                <a:gd name="T73" fmla="*/ 99 h 1173"/>
                <a:gd name="T74" fmla="*/ 282 w 568"/>
                <a:gd name="T75" fmla="*/ 68 h 1173"/>
                <a:gd name="T76" fmla="*/ 328 w 568"/>
                <a:gd name="T77" fmla="*/ 42 h 1173"/>
                <a:gd name="T78" fmla="*/ 407 w 568"/>
                <a:gd name="T79" fmla="*/ 0 h 1173"/>
                <a:gd name="T80" fmla="*/ 454 w 568"/>
                <a:gd name="T81" fmla="*/ 31 h 1173"/>
                <a:gd name="T82" fmla="*/ 485 w 568"/>
                <a:gd name="T83" fmla="*/ 83 h 1173"/>
                <a:gd name="T84" fmla="*/ 553 w 568"/>
                <a:gd name="T85" fmla="*/ 167 h 1173"/>
                <a:gd name="T86" fmla="*/ 568 w 568"/>
                <a:gd name="T87" fmla="*/ 18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8" h="1173">
                  <a:moveTo>
                    <a:pt x="568" y="188"/>
                  </a:moveTo>
                  <a:cubicBezTo>
                    <a:pt x="548" y="203"/>
                    <a:pt x="548" y="203"/>
                    <a:pt x="548" y="203"/>
                  </a:cubicBezTo>
                  <a:cubicBezTo>
                    <a:pt x="501" y="193"/>
                    <a:pt x="501" y="193"/>
                    <a:pt x="501" y="193"/>
                  </a:cubicBezTo>
                  <a:cubicBezTo>
                    <a:pt x="490" y="235"/>
                    <a:pt x="490" y="235"/>
                    <a:pt x="490" y="23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2" y="360"/>
                    <a:pt x="412" y="360"/>
                    <a:pt x="412" y="360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5" y="407"/>
                    <a:pt x="375" y="407"/>
                    <a:pt x="375" y="407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18" y="412"/>
                    <a:pt x="318" y="412"/>
                    <a:pt x="318" y="412"/>
                  </a:cubicBezTo>
                  <a:cubicBezTo>
                    <a:pt x="287" y="428"/>
                    <a:pt x="287" y="428"/>
                    <a:pt x="287" y="428"/>
                  </a:cubicBezTo>
                  <a:cubicBezTo>
                    <a:pt x="323" y="480"/>
                    <a:pt x="323" y="480"/>
                    <a:pt x="323" y="480"/>
                  </a:cubicBezTo>
                  <a:cubicBezTo>
                    <a:pt x="323" y="480"/>
                    <a:pt x="334" y="589"/>
                    <a:pt x="339" y="594"/>
                  </a:cubicBezTo>
                  <a:cubicBezTo>
                    <a:pt x="344" y="600"/>
                    <a:pt x="355" y="647"/>
                    <a:pt x="355" y="647"/>
                  </a:cubicBezTo>
                  <a:cubicBezTo>
                    <a:pt x="344" y="683"/>
                    <a:pt x="344" y="683"/>
                    <a:pt x="344" y="683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70" y="735"/>
                    <a:pt x="370" y="735"/>
                    <a:pt x="370" y="735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433" y="777"/>
                    <a:pt x="433" y="777"/>
                    <a:pt x="433" y="777"/>
                  </a:cubicBezTo>
                  <a:cubicBezTo>
                    <a:pt x="422" y="798"/>
                    <a:pt x="422" y="798"/>
                    <a:pt x="422" y="798"/>
                  </a:cubicBezTo>
                  <a:cubicBezTo>
                    <a:pt x="422" y="824"/>
                    <a:pt x="422" y="824"/>
                    <a:pt x="422" y="824"/>
                  </a:cubicBezTo>
                  <a:cubicBezTo>
                    <a:pt x="381" y="824"/>
                    <a:pt x="381" y="824"/>
                    <a:pt x="381" y="824"/>
                  </a:cubicBezTo>
                  <a:cubicBezTo>
                    <a:pt x="375" y="845"/>
                    <a:pt x="375" y="845"/>
                    <a:pt x="375" y="845"/>
                  </a:cubicBezTo>
                  <a:cubicBezTo>
                    <a:pt x="386" y="871"/>
                    <a:pt x="386" y="871"/>
                    <a:pt x="386" y="871"/>
                  </a:cubicBezTo>
                  <a:cubicBezTo>
                    <a:pt x="360" y="892"/>
                    <a:pt x="360" y="892"/>
                    <a:pt x="360" y="892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3" y="954"/>
                    <a:pt x="323" y="954"/>
                    <a:pt x="323" y="954"/>
                  </a:cubicBezTo>
                  <a:cubicBezTo>
                    <a:pt x="318" y="1001"/>
                    <a:pt x="318" y="1001"/>
                    <a:pt x="318" y="1001"/>
                  </a:cubicBezTo>
                  <a:cubicBezTo>
                    <a:pt x="297" y="1017"/>
                    <a:pt x="297" y="1017"/>
                    <a:pt x="297" y="1017"/>
                  </a:cubicBezTo>
                  <a:cubicBezTo>
                    <a:pt x="261" y="986"/>
                    <a:pt x="261" y="986"/>
                    <a:pt x="261" y="986"/>
                  </a:cubicBezTo>
                  <a:cubicBezTo>
                    <a:pt x="188" y="980"/>
                    <a:pt x="188" y="980"/>
                    <a:pt x="188" y="980"/>
                  </a:cubicBezTo>
                  <a:cubicBezTo>
                    <a:pt x="172" y="1017"/>
                    <a:pt x="172" y="1017"/>
                    <a:pt x="172" y="1017"/>
                  </a:cubicBezTo>
                  <a:cubicBezTo>
                    <a:pt x="198" y="1043"/>
                    <a:pt x="198" y="1043"/>
                    <a:pt x="198" y="1043"/>
                  </a:cubicBezTo>
                  <a:cubicBezTo>
                    <a:pt x="198" y="1074"/>
                    <a:pt x="198" y="1074"/>
                    <a:pt x="198" y="1074"/>
                  </a:cubicBezTo>
                  <a:cubicBezTo>
                    <a:pt x="204" y="1094"/>
                    <a:pt x="204" y="1094"/>
                    <a:pt x="204" y="1094"/>
                  </a:cubicBezTo>
                  <a:cubicBezTo>
                    <a:pt x="172" y="1132"/>
                    <a:pt x="172" y="1132"/>
                    <a:pt x="172" y="1132"/>
                  </a:cubicBezTo>
                  <a:cubicBezTo>
                    <a:pt x="130" y="1111"/>
                    <a:pt x="130" y="1111"/>
                    <a:pt x="130" y="1111"/>
                  </a:cubicBezTo>
                  <a:cubicBezTo>
                    <a:pt x="130" y="1111"/>
                    <a:pt x="57" y="1147"/>
                    <a:pt x="52" y="1152"/>
                  </a:cubicBezTo>
                  <a:cubicBezTo>
                    <a:pt x="47" y="1158"/>
                    <a:pt x="0" y="1173"/>
                    <a:pt x="0" y="1173"/>
                  </a:cubicBezTo>
                  <a:cubicBezTo>
                    <a:pt x="16" y="1106"/>
                    <a:pt x="16" y="1106"/>
                    <a:pt x="16" y="110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16" y="954"/>
                    <a:pt x="16" y="954"/>
                    <a:pt x="16" y="954"/>
                  </a:cubicBezTo>
                  <a:cubicBezTo>
                    <a:pt x="47" y="954"/>
                    <a:pt x="47" y="954"/>
                    <a:pt x="47" y="954"/>
                  </a:cubicBezTo>
                  <a:cubicBezTo>
                    <a:pt x="52" y="928"/>
                    <a:pt x="52" y="928"/>
                    <a:pt x="52" y="928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4" y="845"/>
                    <a:pt x="4" y="845"/>
                    <a:pt x="4" y="845"/>
                  </a:cubicBezTo>
                  <a:cubicBezTo>
                    <a:pt x="62" y="850"/>
                    <a:pt x="62" y="850"/>
                    <a:pt x="62" y="850"/>
                  </a:cubicBezTo>
                  <a:cubicBezTo>
                    <a:pt x="73" y="813"/>
                    <a:pt x="73" y="813"/>
                    <a:pt x="73" y="813"/>
                  </a:cubicBezTo>
                  <a:cubicBezTo>
                    <a:pt x="73" y="813"/>
                    <a:pt x="99" y="845"/>
                    <a:pt x="104" y="845"/>
                  </a:cubicBezTo>
                  <a:cubicBezTo>
                    <a:pt x="106" y="845"/>
                    <a:pt x="112" y="843"/>
                    <a:pt x="118" y="840"/>
                  </a:cubicBezTo>
                  <a:cubicBezTo>
                    <a:pt x="119" y="840"/>
                    <a:pt x="120" y="840"/>
                    <a:pt x="121" y="839"/>
                  </a:cubicBezTo>
                  <a:cubicBezTo>
                    <a:pt x="129" y="836"/>
                    <a:pt x="137" y="833"/>
                    <a:pt x="142" y="831"/>
                  </a:cubicBezTo>
                  <a:cubicBezTo>
                    <a:pt x="143" y="830"/>
                    <a:pt x="143" y="830"/>
                    <a:pt x="143" y="830"/>
                  </a:cubicBezTo>
                  <a:cubicBezTo>
                    <a:pt x="143" y="830"/>
                    <a:pt x="144" y="830"/>
                    <a:pt x="144" y="830"/>
                  </a:cubicBezTo>
                  <a:cubicBezTo>
                    <a:pt x="145" y="829"/>
                    <a:pt x="146" y="829"/>
                    <a:pt x="146" y="829"/>
                  </a:cubicBezTo>
                  <a:cubicBezTo>
                    <a:pt x="146" y="793"/>
                    <a:pt x="146" y="793"/>
                    <a:pt x="146" y="793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94" y="652"/>
                    <a:pt x="94" y="652"/>
                    <a:pt x="94" y="652"/>
                  </a:cubicBezTo>
                  <a:cubicBezTo>
                    <a:pt x="89" y="631"/>
                    <a:pt x="89" y="631"/>
                    <a:pt x="89" y="631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83" y="490"/>
                    <a:pt x="83" y="490"/>
                    <a:pt x="83" y="490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54" y="31"/>
                    <a:pt x="454" y="31"/>
                    <a:pt x="454" y="31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69" y="109"/>
                    <a:pt x="469" y="109"/>
                    <a:pt x="469" y="109"/>
                  </a:cubicBezTo>
                  <a:cubicBezTo>
                    <a:pt x="553" y="167"/>
                    <a:pt x="553" y="167"/>
                    <a:pt x="553" y="167"/>
                  </a:cubicBezTo>
                  <a:cubicBezTo>
                    <a:pt x="559" y="157"/>
                    <a:pt x="559" y="157"/>
                    <a:pt x="559" y="157"/>
                  </a:cubicBezTo>
                  <a:lnTo>
                    <a:pt x="568" y="18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ลำปาง">
              <a:extLst>
                <a:ext uri="{FF2B5EF4-FFF2-40B4-BE49-F238E27FC236}">
                  <a16:creationId xmlns:a16="http://schemas.microsoft.com/office/drawing/2014/main" id="{7310C25C-5A8C-4A30-9F0E-94DB3AB8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934" y="1393907"/>
              <a:ext cx="448070" cy="837615"/>
            </a:xfrm>
            <a:custGeom>
              <a:avLst/>
              <a:gdLst>
                <a:gd name="T0" fmla="*/ 1074 w 1092"/>
                <a:gd name="T1" fmla="*/ 631 h 2049"/>
                <a:gd name="T2" fmla="*/ 1074 w 1092"/>
                <a:gd name="T3" fmla="*/ 719 h 2049"/>
                <a:gd name="T4" fmla="*/ 1090 w 1092"/>
                <a:gd name="T5" fmla="*/ 782 h 2049"/>
                <a:gd name="T6" fmla="*/ 1022 w 1092"/>
                <a:gd name="T7" fmla="*/ 871 h 2049"/>
                <a:gd name="T8" fmla="*/ 1001 w 1092"/>
                <a:gd name="T9" fmla="*/ 933 h 2049"/>
                <a:gd name="T10" fmla="*/ 907 w 1092"/>
                <a:gd name="T11" fmla="*/ 1048 h 2049"/>
                <a:gd name="T12" fmla="*/ 814 w 1092"/>
                <a:gd name="T13" fmla="*/ 1116 h 2049"/>
                <a:gd name="T14" fmla="*/ 720 w 1092"/>
                <a:gd name="T15" fmla="*/ 1267 h 2049"/>
                <a:gd name="T16" fmla="*/ 621 w 1092"/>
                <a:gd name="T17" fmla="*/ 1283 h 2049"/>
                <a:gd name="T18" fmla="*/ 532 w 1092"/>
                <a:gd name="T19" fmla="*/ 1392 h 2049"/>
                <a:gd name="T20" fmla="*/ 428 w 1092"/>
                <a:gd name="T21" fmla="*/ 1512 h 2049"/>
                <a:gd name="T22" fmla="*/ 443 w 1092"/>
                <a:gd name="T23" fmla="*/ 1590 h 2049"/>
                <a:gd name="T24" fmla="*/ 516 w 1092"/>
                <a:gd name="T25" fmla="*/ 1568 h 2049"/>
                <a:gd name="T26" fmla="*/ 506 w 1092"/>
                <a:gd name="T27" fmla="*/ 1658 h 2049"/>
                <a:gd name="T28" fmla="*/ 485 w 1092"/>
                <a:gd name="T29" fmla="*/ 1731 h 2049"/>
                <a:gd name="T30" fmla="*/ 469 w 1092"/>
                <a:gd name="T31" fmla="*/ 1809 h 2049"/>
                <a:gd name="T32" fmla="*/ 495 w 1092"/>
                <a:gd name="T33" fmla="*/ 1888 h 2049"/>
                <a:gd name="T34" fmla="*/ 511 w 1092"/>
                <a:gd name="T35" fmla="*/ 1966 h 2049"/>
                <a:gd name="T36" fmla="*/ 454 w 1092"/>
                <a:gd name="T37" fmla="*/ 2049 h 2049"/>
                <a:gd name="T38" fmla="*/ 390 w 1092"/>
                <a:gd name="T39" fmla="*/ 1994 h 2049"/>
                <a:gd name="T40" fmla="*/ 339 w 1092"/>
                <a:gd name="T41" fmla="*/ 1898 h 2049"/>
                <a:gd name="T42" fmla="*/ 302 w 1092"/>
                <a:gd name="T43" fmla="*/ 1867 h 2049"/>
                <a:gd name="T44" fmla="*/ 229 w 1092"/>
                <a:gd name="T45" fmla="*/ 1924 h 2049"/>
                <a:gd name="T46" fmla="*/ 172 w 1092"/>
                <a:gd name="T47" fmla="*/ 1898 h 2049"/>
                <a:gd name="T48" fmla="*/ 47 w 1092"/>
                <a:gd name="T49" fmla="*/ 1804 h 2049"/>
                <a:gd name="T50" fmla="*/ 26 w 1092"/>
                <a:gd name="T51" fmla="*/ 1731 h 2049"/>
                <a:gd name="T52" fmla="*/ 0 w 1092"/>
                <a:gd name="T53" fmla="*/ 1674 h 2049"/>
                <a:gd name="T54" fmla="*/ 89 w 1092"/>
                <a:gd name="T55" fmla="*/ 1643 h 2049"/>
                <a:gd name="T56" fmla="*/ 146 w 1092"/>
                <a:gd name="T57" fmla="*/ 1658 h 2049"/>
                <a:gd name="T58" fmla="*/ 156 w 1092"/>
                <a:gd name="T59" fmla="*/ 1603 h 2049"/>
                <a:gd name="T60" fmla="*/ 214 w 1092"/>
                <a:gd name="T61" fmla="*/ 1528 h 2049"/>
                <a:gd name="T62" fmla="*/ 209 w 1092"/>
                <a:gd name="T63" fmla="*/ 1481 h 2049"/>
                <a:gd name="T64" fmla="*/ 250 w 1092"/>
                <a:gd name="T65" fmla="*/ 1455 h 2049"/>
                <a:gd name="T66" fmla="*/ 229 w 1092"/>
                <a:gd name="T67" fmla="*/ 1392 h 2049"/>
                <a:gd name="T68" fmla="*/ 193 w 1092"/>
                <a:gd name="T69" fmla="*/ 1356 h 2049"/>
                <a:gd name="T70" fmla="*/ 183 w 1092"/>
                <a:gd name="T71" fmla="*/ 1304 h 2049"/>
                <a:gd name="T72" fmla="*/ 151 w 1092"/>
                <a:gd name="T73" fmla="*/ 1137 h 2049"/>
                <a:gd name="T74" fmla="*/ 146 w 1092"/>
                <a:gd name="T75" fmla="*/ 1069 h 2049"/>
                <a:gd name="T76" fmla="*/ 203 w 1092"/>
                <a:gd name="T77" fmla="*/ 1064 h 2049"/>
                <a:gd name="T78" fmla="*/ 240 w 1092"/>
                <a:gd name="T79" fmla="*/ 1017 h 2049"/>
                <a:gd name="T80" fmla="*/ 318 w 1092"/>
                <a:gd name="T81" fmla="*/ 892 h 2049"/>
                <a:gd name="T82" fmla="*/ 376 w 1092"/>
                <a:gd name="T83" fmla="*/ 860 h 2049"/>
                <a:gd name="T84" fmla="*/ 387 w 1092"/>
                <a:gd name="T85" fmla="*/ 814 h 2049"/>
                <a:gd name="T86" fmla="*/ 396 w 1092"/>
                <a:gd name="T87" fmla="*/ 719 h 2049"/>
                <a:gd name="T88" fmla="*/ 396 w 1092"/>
                <a:gd name="T89" fmla="*/ 678 h 2049"/>
                <a:gd name="T90" fmla="*/ 420 w 1092"/>
                <a:gd name="T91" fmla="*/ 556 h 2049"/>
                <a:gd name="T92" fmla="*/ 443 w 1092"/>
                <a:gd name="T93" fmla="*/ 506 h 2049"/>
                <a:gd name="T94" fmla="*/ 459 w 1092"/>
                <a:gd name="T95" fmla="*/ 386 h 2049"/>
                <a:gd name="T96" fmla="*/ 537 w 1092"/>
                <a:gd name="T97" fmla="*/ 307 h 2049"/>
                <a:gd name="T98" fmla="*/ 574 w 1092"/>
                <a:gd name="T99" fmla="*/ 287 h 2049"/>
                <a:gd name="T100" fmla="*/ 574 w 1092"/>
                <a:gd name="T101" fmla="*/ 214 h 2049"/>
                <a:gd name="T102" fmla="*/ 615 w 1092"/>
                <a:gd name="T103" fmla="*/ 78 h 2049"/>
                <a:gd name="T104" fmla="*/ 605 w 1092"/>
                <a:gd name="T105" fmla="*/ 0 h 2049"/>
                <a:gd name="T106" fmla="*/ 657 w 1092"/>
                <a:gd name="T107" fmla="*/ 31 h 2049"/>
                <a:gd name="T108" fmla="*/ 720 w 1092"/>
                <a:gd name="T109" fmla="*/ 104 h 2049"/>
                <a:gd name="T110" fmla="*/ 746 w 1092"/>
                <a:gd name="T111" fmla="*/ 224 h 2049"/>
                <a:gd name="T112" fmla="*/ 788 w 1092"/>
                <a:gd name="T113" fmla="*/ 323 h 2049"/>
                <a:gd name="T114" fmla="*/ 840 w 1092"/>
                <a:gd name="T115" fmla="*/ 380 h 2049"/>
                <a:gd name="T116" fmla="*/ 923 w 1092"/>
                <a:gd name="T117" fmla="*/ 406 h 2049"/>
                <a:gd name="T118" fmla="*/ 1022 w 1092"/>
                <a:gd name="T119" fmla="*/ 485 h 2049"/>
                <a:gd name="T120" fmla="*/ 1043 w 1092"/>
                <a:gd name="T121" fmla="*/ 547 h 2049"/>
                <a:gd name="T122" fmla="*/ 1092 w 1092"/>
                <a:gd name="T123" fmla="*/ 562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2" h="2049">
                  <a:moveTo>
                    <a:pt x="1090" y="594"/>
                  </a:moveTo>
                  <a:cubicBezTo>
                    <a:pt x="1074" y="631"/>
                    <a:pt x="1074" y="631"/>
                    <a:pt x="1074" y="631"/>
                  </a:cubicBezTo>
                  <a:cubicBezTo>
                    <a:pt x="1090" y="688"/>
                    <a:pt x="1090" y="688"/>
                    <a:pt x="1090" y="688"/>
                  </a:cubicBezTo>
                  <a:cubicBezTo>
                    <a:pt x="1074" y="719"/>
                    <a:pt x="1074" y="719"/>
                    <a:pt x="1074" y="719"/>
                  </a:cubicBezTo>
                  <a:cubicBezTo>
                    <a:pt x="1090" y="746"/>
                    <a:pt x="1090" y="746"/>
                    <a:pt x="1090" y="746"/>
                  </a:cubicBezTo>
                  <a:cubicBezTo>
                    <a:pt x="1090" y="782"/>
                    <a:pt x="1090" y="782"/>
                    <a:pt x="1090" y="782"/>
                  </a:cubicBezTo>
                  <a:cubicBezTo>
                    <a:pt x="1038" y="792"/>
                    <a:pt x="1038" y="792"/>
                    <a:pt x="1038" y="792"/>
                  </a:cubicBezTo>
                  <a:cubicBezTo>
                    <a:pt x="1022" y="871"/>
                    <a:pt x="1022" y="871"/>
                    <a:pt x="1022" y="871"/>
                  </a:cubicBezTo>
                  <a:cubicBezTo>
                    <a:pt x="1001" y="892"/>
                    <a:pt x="1001" y="892"/>
                    <a:pt x="1001" y="892"/>
                  </a:cubicBezTo>
                  <a:cubicBezTo>
                    <a:pt x="1001" y="933"/>
                    <a:pt x="1001" y="933"/>
                    <a:pt x="1001" y="933"/>
                  </a:cubicBezTo>
                  <a:cubicBezTo>
                    <a:pt x="949" y="959"/>
                    <a:pt x="949" y="959"/>
                    <a:pt x="949" y="959"/>
                  </a:cubicBezTo>
                  <a:cubicBezTo>
                    <a:pt x="907" y="1048"/>
                    <a:pt x="907" y="1048"/>
                    <a:pt x="907" y="1048"/>
                  </a:cubicBezTo>
                  <a:cubicBezTo>
                    <a:pt x="876" y="1048"/>
                    <a:pt x="876" y="1048"/>
                    <a:pt x="876" y="1048"/>
                  </a:cubicBezTo>
                  <a:cubicBezTo>
                    <a:pt x="814" y="1116"/>
                    <a:pt x="814" y="1116"/>
                    <a:pt x="814" y="1116"/>
                  </a:cubicBezTo>
                  <a:cubicBezTo>
                    <a:pt x="751" y="1231"/>
                    <a:pt x="751" y="1231"/>
                    <a:pt x="751" y="1231"/>
                  </a:cubicBezTo>
                  <a:cubicBezTo>
                    <a:pt x="720" y="1267"/>
                    <a:pt x="720" y="1267"/>
                    <a:pt x="720" y="1267"/>
                  </a:cubicBezTo>
                  <a:cubicBezTo>
                    <a:pt x="652" y="1262"/>
                    <a:pt x="652" y="1262"/>
                    <a:pt x="652" y="1262"/>
                  </a:cubicBezTo>
                  <a:cubicBezTo>
                    <a:pt x="621" y="1283"/>
                    <a:pt x="621" y="1283"/>
                    <a:pt x="621" y="1283"/>
                  </a:cubicBezTo>
                  <a:cubicBezTo>
                    <a:pt x="626" y="1314"/>
                    <a:pt x="626" y="1314"/>
                    <a:pt x="626" y="1314"/>
                  </a:cubicBezTo>
                  <a:cubicBezTo>
                    <a:pt x="532" y="1392"/>
                    <a:pt x="532" y="1392"/>
                    <a:pt x="532" y="1392"/>
                  </a:cubicBezTo>
                  <a:cubicBezTo>
                    <a:pt x="532" y="1392"/>
                    <a:pt x="527" y="1403"/>
                    <a:pt x="527" y="1408"/>
                  </a:cubicBezTo>
                  <a:cubicBezTo>
                    <a:pt x="527" y="1413"/>
                    <a:pt x="428" y="1512"/>
                    <a:pt x="428" y="1512"/>
                  </a:cubicBezTo>
                  <a:cubicBezTo>
                    <a:pt x="437" y="1560"/>
                    <a:pt x="437" y="1560"/>
                    <a:pt x="437" y="1560"/>
                  </a:cubicBezTo>
                  <a:cubicBezTo>
                    <a:pt x="443" y="1590"/>
                    <a:pt x="443" y="1590"/>
                    <a:pt x="443" y="1590"/>
                  </a:cubicBezTo>
                  <a:cubicBezTo>
                    <a:pt x="501" y="1585"/>
                    <a:pt x="501" y="1585"/>
                    <a:pt x="501" y="1585"/>
                  </a:cubicBezTo>
                  <a:cubicBezTo>
                    <a:pt x="516" y="1568"/>
                    <a:pt x="516" y="1568"/>
                    <a:pt x="516" y="1568"/>
                  </a:cubicBezTo>
                  <a:cubicBezTo>
                    <a:pt x="522" y="1601"/>
                    <a:pt x="522" y="1601"/>
                    <a:pt x="522" y="1601"/>
                  </a:cubicBezTo>
                  <a:cubicBezTo>
                    <a:pt x="522" y="1601"/>
                    <a:pt x="506" y="1653"/>
                    <a:pt x="506" y="1658"/>
                  </a:cubicBezTo>
                  <a:cubicBezTo>
                    <a:pt x="506" y="1690"/>
                    <a:pt x="506" y="1690"/>
                    <a:pt x="506" y="1690"/>
                  </a:cubicBezTo>
                  <a:cubicBezTo>
                    <a:pt x="485" y="1731"/>
                    <a:pt x="485" y="1731"/>
                    <a:pt x="485" y="1731"/>
                  </a:cubicBezTo>
                  <a:cubicBezTo>
                    <a:pt x="490" y="1757"/>
                    <a:pt x="490" y="1757"/>
                    <a:pt x="490" y="1757"/>
                  </a:cubicBezTo>
                  <a:cubicBezTo>
                    <a:pt x="469" y="1809"/>
                    <a:pt x="469" y="1809"/>
                    <a:pt x="469" y="1809"/>
                  </a:cubicBezTo>
                  <a:cubicBezTo>
                    <a:pt x="490" y="1841"/>
                    <a:pt x="490" y="1841"/>
                    <a:pt x="490" y="1841"/>
                  </a:cubicBezTo>
                  <a:cubicBezTo>
                    <a:pt x="495" y="1888"/>
                    <a:pt x="495" y="1888"/>
                    <a:pt x="495" y="1888"/>
                  </a:cubicBezTo>
                  <a:cubicBezTo>
                    <a:pt x="495" y="1888"/>
                    <a:pt x="516" y="1903"/>
                    <a:pt x="522" y="1909"/>
                  </a:cubicBezTo>
                  <a:cubicBezTo>
                    <a:pt x="527" y="1914"/>
                    <a:pt x="511" y="1966"/>
                    <a:pt x="511" y="1966"/>
                  </a:cubicBezTo>
                  <a:cubicBezTo>
                    <a:pt x="506" y="1997"/>
                    <a:pt x="506" y="1997"/>
                    <a:pt x="506" y="1997"/>
                  </a:cubicBezTo>
                  <a:cubicBezTo>
                    <a:pt x="454" y="2049"/>
                    <a:pt x="454" y="2049"/>
                    <a:pt x="454" y="2049"/>
                  </a:cubicBezTo>
                  <a:cubicBezTo>
                    <a:pt x="396" y="1997"/>
                    <a:pt x="396" y="1997"/>
                    <a:pt x="396" y="1997"/>
                  </a:cubicBezTo>
                  <a:cubicBezTo>
                    <a:pt x="390" y="1994"/>
                    <a:pt x="390" y="1994"/>
                    <a:pt x="390" y="1994"/>
                  </a:cubicBezTo>
                  <a:cubicBezTo>
                    <a:pt x="360" y="1982"/>
                    <a:pt x="360" y="1982"/>
                    <a:pt x="360" y="1982"/>
                  </a:cubicBezTo>
                  <a:cubicBezTo>
                    <a:pt x="339" y="1898"/>
                    <a:pt x="339" y="1898"/>
                    <a:pt x="339" y="1898"/>
                  </a:cubicBezTo>
                  <a:cubicBezTo>
                    <a:pt x="339" y="1867"/>
                    <a:pt x="339" y="1867"/>
                    <a:pt x="339" y="1867"/>
                  </a:cubicBezTo>
                  <a:cubicBezTo>
                    <a:pt x="302" y="1867"/>
                    <a:pt x="302" y="1867"/>
                    <a:pt x="302" y="1867"/>
                  </a:cubicBezTo>
                  <a:cubicBezTo>
                    <a:pt x="266" y="1924"/>
                    <a:pt x="266" y="1924"/>
                    <a:pt x="266" y="1924"/>
                  </a:cubicBezTo>
                  <a:cubicBezTo>
                    <a:pt x="229" y="1924"/>
                    <a:pt x="229" y="1924"/>
                    <a:pt x="229" y="1924"/>
                  </a:cubicBezTo>
                  <a:cubicBezTo>
                    <a:pt x="209" y="1898"/>
                    <a:pt x="209" y="1898"/>
                    <a:pt x="209" y="1898"/>
                  </a:cubicBezTo>
                  <a:cubicBezTo>
                    <a:pt x="172" y="1898"/>
                    <a:pt x="172" y="1898"/>
                    <a:pt x="172" y="1898"/>
                  </a:cubicBezTo>
                  <a:cubicBezTo>
                    <a:pt x="83" y="1804"/>
                    <a:pt x="83" y="1804"/>
                    <a:pt x="83" y="1804"/>
                  </a:cubicBezTo>
                  <a:cubicBezTo>
                    <a:pt x="47" y="1804"/>
                    <a:pt x="47" y="1804"/>
                    <a:pt x="47" y="1804"/>
                  </a:cubicBezTo>
                  <a:cubicBezTo>
                    <a:pt x="32" y="1751"/>
                    <a:pt x="32" y="1751"/>
                    <a:pt x="32" y="1751"/>
                  </a:cubicBezTo>
                  <a:cubicBezTo>
                    <a:pt x="26" y="1731"/>
                    <a:pt x="26" y="1731"/>
                    <a:pt x="26" y="1731"/>
                  </a:cubicBezTo>
                  <a:cubicBezTo>
                    <a:pt x="26" y="1700"/>
                    <a:pt x="26" y="1700"/>
                    <a:pt x="26" y="17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16" y="1637"/>
                    <a:pt x="16" y="1637"/>
                    <a:pt x="16" y="1637"/>
                  </a:cubicBezTo>
                  <a:cubicBezTo>
                    <a:pt x="89" y="1643"/>
                    <a:pt x="89" y="1643"/>
                    <a:pt x="89" y="1643"/>
                  </a:cubicBezTo>
                  <a:cubicBezTo>
                    <a:pt x="125" y="1674"/>
                    <a:pt x="125" y="1674"/>
                    <a:pt x="125" y="1674"/>
                  </a:cubicBezTo>
                  <a:cubicBezTo>
                    <a:pt x="146" y="1658"/>
                    <a:pt x="146" y="1658"/>
                    <a:pt x="146" y="1658"/>
                  </a:cubicBezTo>
                  <a:cubicBezTo>
                    <a:pt x="151" y="1611"/>
                    <a:pt x="151" y="1611"/>
                    <a:pt x="151" y="1611"/>
                  </a:cubicBezTo>
                  <a:cubicBezTo>
                    <a:pt x="156" y="1603"/>
                    <a:pt x="156" y="1603"/>
                    <a:pt x="156" y="1603"/>
                  </a:cubicBezTo>
                  <a:cubicBezTo>
                    <a:pt x="188" y="1549"/>
                    <a:pt x="188" y="1549"/>
                    <a:pt x="188" y="1549"/>
                  </a:cubicBezTo>
                  <a:cubicBezTo>
                    <a:pt x="214" y="1528"/>
                    <a:pt x="214" y="1528"/>
                    <a:pt x="214" y="1528"/>
                  </a:cubicBezTo>
                  <a:cubicBezTo>
                    <a:pt x="203" y="1502"/>
                    <a:pt x="203" y="1502"/>
                    <a:pt x="203" y="1502"/>
                  </a:cubicBezTo>
                  <a:cubicBezTo>
                    <a:pt x="209" y="1481"/>
                    <a:pt x="209" y="1481"/>
                    <a:pt x="209" y="1481"/>
                  </a:cubicBezTo>
                  <a:cubicBezTo>
                    <a:pt x="250" y="1481"/>
                    <a:pt x="250" y="1481"/>
                    <a:pt x="250" y="1481"/>
                  </a:cubicBezTo>
                  <a:cubicBezTo>
                    <a:pt x="250" y="1455"/>
                    <a:pt x="250" y="1455"/>
                    <a:pt x="250" y="1455"/>
                  </a:cubicBezTo>
                  <a:cubicBezTo>
                    <a:pt x="261" y="1434"/>
                    <a:pt x="261" y="1434"/>
                    <a:pt x="261" y="1434"/>
                  </a:cubicBezTo>
                  <a:cubicBezTo>
                    <a:pt x="229" y="1392"/>
                    <a:pt x="229" y="1392"/>
                    <a:pt x="229" y="1392"/>
                  </a:cubicBezTo>
                  <a:cubicBezTo>
                    <a:pt x="198" y="1392"/>
                    <a:pt x="198" y="1392"/>
                    <a:pt x="198" y="1392"/>
                  </a:cubicBezTo>
                  <a:cubicBezTo>
                    <a:pt x="193" y="1356"/>
                    <a:pt x="193" y="1356"/>
                    <a:pt x="193" y="1356"/>
                  </a:cubicBezTo>
                  <a:cubicBezTo>
                    <a:pt x="172" y="1340"/>
                    <a:pt x="172" y="1340"/>
                    <a:pt x="172" y="1340"/>
                  </a:cubicBezTo>
                  <a:cubicBezTo>
                    <a:pt x="183" y="1304"/>
                    <a:pt x="183" y="1304"/>
                    <a:pt x="183" y="1304"/>
                  </a:cubicBezTo>
                  <a:cubicBezTo>
                    <a:pt x="183" y="1304"/>
                    <a:pt x="172" y="1257"/>
                    <a:pt x="167" y="1251"/>
                  </a:cubicBezTo>
                  <a:cubicBezTo>
                    <a:pt x="162" y="1246"/>
                    <a:pt x="151" y="1137"/>
                    <a:pt x="151" y="1137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146" y="1069"/>
                    <a:pt x="146" y="1069"/>
                    <a:pt x="146" y="1069"/>
                  </a:cubicBezTo>
                  <a:cubicBezTo>
                    <a:pt x="172" y="1053"/>
                    <a:pt x="172" y="1053"/>
                    <a:pt x="172" y="1053"/>
                  </a:cubicBezTo>
                  <a:cubicBezTo>
                    <a:pt x="203" y="1064"/>
                    <a:pt x="203" y="1064"/>
                    <a:pt x="203" y="1064"/>
                  </a:cubicBezTo>
                  <a:cubicBezTo>
                    <a:pt x="209" y="1038"/>
                    <a:pt x="209" y="1038"/>
                    <a:pt x="209" y="1038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5" y="980"/>
                    <a:pt x="245" y="980"/>
                    <a:pt x="245" y="980"/>
                  </a:cubicBezTo>
                  <a:cubicBezTo>
                    <a:pt x="318" y="892"/>
                    <a:pt x="318" y="892"/>
                    <a:pt x="318" y="892"/>
                  </a:cubicBezTo>
                  <a:cubicBezTo>
                    <a:pt x="329" y="850"/>
                    <a:pt x="329" y="850"/>
                    <a:pt x="329" y="850"/>
                  </a:cubicBezTo>
                  <a:cubicBezTo>
                    <a:pt x="376" y="860"/>
                    <a:pt x="376" y="860"/>
                    <a:pt x="376" y="860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87" y="814"/>
                    <a:pt x="387" y="814"/>
                    <a:pt x="387" y="814"/>
                  </a:cubicBezTo>
                  <a:cubicBezTo>
                    <a:pt x="422" y="761"/>
                    <a:pt x="422" y="761"/>
                    <a:pt x="422" y="76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407" y="699"/>
                    <a:pt x="407" y="699"/>
                    <a:pt x="407" y="699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20" y="556"/>
                    <a:pt x="420" y="556"/>
                    <a:pt x="420" y="556"/>
                  </a:cubicBezTo>
                  <a:cubicBezTo>
                    <a:pt x="417" y="532"/>
                    <a:pt x="417" y="532"/>
                    <a:pt x="417" y="532"/>
                  </a:cubicBezTo>
                  <a:cubicBezTo>
                    <a:pt x="443" y="506"/>
                    <a:pt x="443" y="506"/>
                    <a:pt x="443" y="506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95" y="375"/>
                    <a:pt x="495" y="375"/>
                    <a:pt x="495" y="375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68" y="307"/>
                    <a:pt x="568" y="307"/>
                    <a:pt x="568" y="307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95" y="260"/>
                    <a:pt x="595" y="260"/>
                    <a:pt x="595" y="260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615" y="88"/>
                    <a:pt x="615" y="78"/>
                  </a:cubicBezTo>
                  <a:cubicBezTo>
                    <a:pt x="615" y="67"/>
                    <a:pt x="605" y="31"/>
                    <a:pt x="605" y="31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31" y="10"/>
                    <a:pt x="631" y="10"/>
                    <a:pt x="631" y="10"/>
                  </a:cubicBezTo>
                  <a:cubicBezTo>
                    <a:pt x="657" y="31"/>
                    <a:pt x="657" y="31"/>
                    <a:pt x="657" y="31"/>
                  </a:cubicBezTo>
                  <a:cubicBezTo>
                    <a:pt x="713" y="31"/>
                    <a:pt x="713" y="31"/>
                    <a:pt x="713" y="31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46" y="224"/>
                    <a:pt x="746" y="224"/>
                    <a:pt x="746" y="224"/>
                  </a:cubicBezTo>
                  <a:cubicBezTo>
                    <a:pt x="772" y="250"/>
                    <a:pt x="772" y="250"/>
                    <a:pt x="772" y="250"/>
                  </a:cubicBezTo>
                  <a:cubicBezTo>
                    <a:pt x="788" y="323"/>
                    <a:pt x="788" y="323"/>
                    <a:pt x="788" y="323"/>
                  </a:cubicBezTo>
                  <a:cubicBezTo>
                    <a:pt x="824" y="328"/>
                    <a:pt x="824" y="328"/>
                    <a:pt x="824" y="328"/>
                  </a:cubicBezTo>
                  <a:cubicBezTo>
                    <a:pt x="840" y="380"/>
                    <a:pt x="840" y="380"/>
                    <a:pt x="840" y="380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23" y="406"/>
                    <a:pt x="923" y="406"/>
                    <a:pt x="923" y="406"/>
                  </a:cubicBezTo>
                  <a:cubicBezTo>
                    <a:pt x="991" y="480"/>
                    <a:pt x="991" y="480"/>
                    <a:pt x="991" y="480"/>
                  </a:cubicBezTo>
                  <a:cubicBezTo>
                    <a:pt x="1022" y="485"/>
                    <a:pt x="1022" y="485"/>
                    <a:pt x="1022" y="485"/>
                  </a:cubicBezTo>
                  <a:cubicBezTo>
                    <a:pt x="1043" y="516"/>
                    <a:pt x="1043" y="516"/>
                    <a:pt x="1043" y="516"/>
                  </a:cubicBezTo>
                  <a:cubicBezTo>
                    <a:pt x="1043" y="547"/>
                    <a:pt x="1043" y="547"/>
                    <a:pt x="1043" y="547"/>
                  </a:cubicBezTo>
                  <a:cubicBezTo>
                    <a:pt x="1085" y="568"/>
                    <a:pt x="1085" y="568"/>
                    <a:pt x="1085" y="568"/>
                  </a:cubicBezTo>
                  <a:cubicBezTo>
                    <a:pt x="1092" y="562"/>
                    <a:pt x="1092" y="562"/>
                    <a:pt x="1092" y="562"/>
                  </a:cubicBezTo>
                  <a:lnTo>
                    <a:pt x="1090" y="5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แม่ฮ่องสอน">
              <a:extLst>
                <a:ext uri="{FF2B5EF4-FFF2-40B4-BE49-F238E27FC236}">
                  <a16:creationId xmlns:a16="http://schemas.microsoft.com/office/drawing/2014/main" id="{6102CA03-3C98-442F-A844-E1558D76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963" y="1242112"/>
              <a:ext cx="473674" cy="826642"/>
            </a:xfrm>
            <a:custGeom>
              <a:avLst/>
              <a:gdLst>
                <a:gd name="T0" fmla="*/ 977 w 1155"/>
                <a:gd name="T1" fmla="*/ 717 h 2023"/>
                <a:gd name="T2" fmla="*/ 878 w 1155"/>
                <a:gd name="T3" fmla="*/ 607 h 2023"/>
                <a:gd name="T4" fmla="*/ 743 w 1155"/>
                <a:gd name="T5" fmla="*/ 722 h 2023"/>
                <a:gd name="T6" fmla="*/ 654 w 1155"/>
                <a:gd name="T7" fmla="*/ 899 h 2023"/>
                <a:gd name="T8" fmla="*/ 654 w 1155"/>
                <a:gd name="T9" fmla="*/ 1004 h 2023"/>
                <a:gd name="T10" fmla="*/ 716 w 1155"/>
                <a:gd name="T11" fmla="*/ 1098 h 2023"/>
                <a:gd name="T12" fmla="*/ 722 w 1155"/>
                <a:gd name="T13" fmla="*/ 1207 h 2023"/>
                <a:gd name="T14" fmla="*/ 685 w 1155"/>
                <a:gd name="T15" fmla="*/ 1306 h 2023"/>
                <a:gd name="T16" fmla="*/ 763 w 1155"/>
                <a:gd name="T17" fmla="*/ 1411 h 2023"/>
                <a:gd name="T18" fmla="*/ 706 w 1155"/>
                <a:gd name="T19" fmla="*/ 1473 h 2023"/>
                <a:gd name="T20" fmla="*/ 722 w 1155"/>
                <a:gd name="T21" fmla="*/ 1567 h 2023"/>
                <a:gd name="T22" fmla="*/ 784 w 1155"/>
                <a:gd name="T23" fmla="*/ 1604 h 2023"/>
                <a:gd name="T24" fmla="*/ 789 w 1155"/>
                <a:gd name="T25" fmla="*/ 1697 h 2023"/>
                <a:gd name="T26" fmla="*/ 654 w 1155"/>
                <a:gd name="T27" fmla="*/ 1718 h 2023"/>
                <a:gd name="T28" fmla="*/ 586 w 1155"/>
                <a:gd name="T29" fmla="*/ 1781 h 2023"/>
                <a:gd name="T30" fmla="*/ 670 w 1155"/>
                <a:gd name="T31" fmla="*/ 1875 h 2023"/>
                <a:gd name="T32" fmla="*/ 658 w 1155"/>
                <a:gd name="T33" fmla="*/ 2023 h 2023"/>
                <a:gd name="T34" fmla="*/ 550 w 1155"/>
                <a:gd name="T35" fmla="*/ 1817 h 2023"/>
                <a:gd name="T36" fmla="*/ 471 w 1155"/>
                <a:gd name="T37" fmla="*/ 1880 h 2023"/>
                <a:gd name="T38" fmla="*/ 356 w 1155"/>
                <a:gd name="T39" fmla="*/ 1892 h 2023"/>
                <a:gd name="T40" fmla="*/ 284 w 1155"/>
                <a:gd name="T41" fmla="*/ 1792 h 2023"/>
                <a:gd name="T42" fmla="*/ 316 w 1155"/>
                <a:gd name="T43" fmla="*/ 1628 h 2023"/>
                <a:gd name="T44" fmla="*/ 232 w 1155"/>
                <a:gd name="T45" fmla="*/ 1468 h 2023"/>
                <a:gd name="T46" fmla="*/ 192 w 1155"/>
                <a:gd name="T47" fmla="*/ 1376 h 2023"/>
                <a:gd name="T48" fmla="*/ 140 w 1155"/>
                <a:gd name="T49" fmla="*/ 1440 h 2023"/>
                <a:gd name="T50" fmla="*/ 0 w 1155"/>
                <a:gd name="T51" fmla="*/ 1184 h 2023"/>
                <a:gd name="T52" fmla="*/ 32 w 1155"/>
                <a:gd name="T53" fmla="*/ 1160 h 2023"/>
                <a:gd name="T54" fmla="*/ 84 w 1155"/>
                <a:gd name="T55" fmla="*/ 1220 h 2023"/>
                <a:gd name="T56" fmla="*/ 140 w 1155"/>
                <a:gd name="T57" fmla="*/ 1216 h 2023"/>
                <a:gd name="T58" fmla="*/ 176 w 1155"/>
                <a:gd name="T59" fmla="*/ 1196 h 2023"/>
                <a:gd name="T60" fmla="*/ 264 w 1155"/>
                <a:gd name="T61" fmla="*/ 1160 h 2023"/>
                <a:gd name="T62" fmla="*/ 380 w 1155"/>
                <a:gd name="T63" fmla="*/ 1036 h 2023"/>
                <a:gd name="T64" fmla="*/ 280 w 1155"/>
                <a:gd name="T65" fmla="*/ 816 h 2023"/>
                <a:gd name="T66" fmla="*/ 372 w 1155"/>
                <a:gd name="T67" fmla="*/ 708 h 2023"/>
                <a:gd name="T68" fmla="*/ 440 w 1155"/>
                <a:gd name="T69" fmla="*/ 544 h 2023"/>
                <a:gd name="T70" fmla="*/ 392 w 1155"/>
                <a:gd name="T71" fmla="*/ 384 h 2023"/>
                <a:gd name="T72" fmla="*/ 452 w 1155"/>
                <a:gd name="T73" fmla="*/ 232 h 2023"/>
                <a:gd name="T74" fmla="*/ 560 w 1155"/>
                <a:gd name="T75" fmla="*/ 156 h 2023"/>
                <a:gd name="T76" fmla="*/ 608 w 1155"/>
                <a:gd name="T77" fmla="*/ 4 h 2023"/>
                <a:gd name="T78" fmla="*/ 700 w 1155"/>
                <a:gd name="T79" fmla="*/ 20 h 2023"/>
                <a:gd name="T80" fmla="*/ 792 w 1155"/>
                <a:gd name="T81" fmla="*/ 124 h 2023"/>
                <a:gd name="T82" fmla="*/ 987 w 1155"/>
                <a:gd name="T83" fmla="*/ 103 h 2023"/>
                <a:gd name="T84" fmla="*/ 1050 w 1155"/>
                <a:gd name="T85" fmla="*/ 164 h 2023"/>
                <a:gd name="T86" fmla="*/ 1087 w 1155"/>
                <a:gd name="T87" fmla="*/ 248 h 2023"/>
                <a:gd name="T88" fmla="*/ 1108 w 1155"/>
                <a:gd name="T89" fmla="*/ 367 h 2023"/>
                <a:gd name="T90" fmla="*/ 1082 w 1155"/>
                <a:gd name="T91" fmla="*/ 566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5" h="2023">
                  <a:moveTo>
                    <a:pt x="1155" y="675"/>
                  </a:moveTo>
                  <a:cubicBezTo>
                    <a:pt x="1155" y="675"/>
                    <a:pt x="1071" y="733"/>
                    <a:pt x="1066" y="733"/>
                  </a:cubicBezTo>
                  <a:cubicBezTo>
                    <a:pt x="1061" y="733"/>
                    <a:pt x="977" y="717"/>
                    <a:pt x="977" y="717"/>
                  </a:cubicBezTo>
                  <a:cubicBezTo>
                    <a:pt x="946" y="727"/>
                    <a:pt x="946" y="727"/>
                    <a:pt x="946" y="727"/>
                  </a:cubicBezTo>
                  <a:cubicBezTo>
                    <a:pt x="889" y="665"/>
                    <a:pt x="889" y="665"/>
                    <a:pt x="889" y="665"/>
                  </a:cubicBezTo>
                  <a:cubicBezTo>
                    <a:pt x="878" y="607"/>
                    <a:pt x="878" y="607"/>
                    <a:pt x="878" y="607"/>
                  </a:cubicBezTo>
                  <a:cubicBezTo>
                    <a:pt x="800" y="602"/>
                    <a:pt x="800" y="602"/>
                    <a:pt x="800" y="602"/>
                  </a:cubicBezTo>
                  <a:cubicBezTo>
                    <a:pt x="800" y="649"/>
                    <a:pt x="800" y="649"/>
                    <a:pt x="800" y="649"/>
                  </a:cubicBezTo>
                  <a:cubicBezTo>
                    <a:pt x="800" y="660"/>
                    <a:pt x="743" y="722"/>
                    <a:pt x="743" y="722"/>
                  </a:cubicBezTo>
                  <a:cubicBezTo>
                    <a:pt x="743" y="722"/>
                    <a:pt x="732" y="837"/>
                    <a:pt x="722" y="837"/>
                  </a:cubicBezTo>
                  <a:cubicBezTo>
                    <a:pt x="711" y="837"/>
                    <a:pt x="685" y="847"/>
                    <a:pt x="685" y="847"/>
                  </a:cubicBezTo>
                  <a:cubicBezTo>
                    <a:pt x="654" y="899"/>
                    <a:pt x="654" y="899"/>
                    <a:pt x="654" y="899"/>
                  </a:cubicBezTo>
                  <a:cubicBezTo>
                    <a:pt x="659" y="952"/>
                    <a:pt x="659" y="952"/>
                    <a:pt x="659" y="952"/>
                  </a:cubicBezTo>
                  <a:cubicBezTo>
                    <a:pt x="685" y="972"/>
                    <a:pt x="685" y="972"/>
                    <a:pt x="685" y="972"/>
                  </a:cubicBezTo>
                  <a:cubicBezTo>
                    <a:pt x="654" y="1004"/>
                    <a:pt x="654" y="1004"/>
                    <a:pt x="654" y="1004"/>
                  </a:cubicBezTo>
                  <a:cubicBezTo>
                    <a:pt x="680" y="1061"/>
                    <a:pt x="680" y="1061"/>
                    <a:pt x="680" y="1061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716" y="1098"/>
                    <a:pt x="716" y="1098"/>
                    <a:pt x="716" y="1098"/>
                  </a:cubicBezTo>
                  <a:cubicBezTo>
                    <a:pt x="779" y="1134"/>
                    <a:pt x="779" y="1134"/>
                    <a:pt x="779" y="1134"/>
                  </a:cubicBezTo>
                  <a:cubicBezTo>
                    <a:pt x="779" y="1176"/>
                    <a:pt x="779" y="1176"/>
                    <a:pt x="779" y="1176"/>
                  </a:cubicBezTo>
                  <a:cubicBezTo>
                    <a:pt x="722" y="1207"/>
                    <a:pt x="722" y="1207"/>
                    <a:pt x="722" y="1207"/>
                  </a:cubicBezTo>
                  <a:cubicBezTo>
                    <a:pt x="690" y="1212"/>
                    <a:pt x="690" y="1212"/>
                    <a:pt x="690" y="1212"/>
                  </a:cubicBezTo>
                  <a:cubicBezTo>
                    <a:pt x="643" y="1291"/>
                    <a:pt x="643" y="1291"/>
                    <a:pt x="643" y="1291"/>
                  </a:cubicBezTo>
                  <a:cubicBezTo>
                    <a:pt x="685" y="1306"/>
                    <a:pt x="685" y="1306"/>
                    <a:pt x="685" y="1306"/>
                  </a:cubicBezTo>
                  <a:cubicBezTo>
                    <a:pt x="690" y="1332"/>
                    <a:pt x="690" y="1332"/>
                    <a:pt x="690" y="1332"/>
                  </a:cubicBezTo>
                  <a:cubicBezTo>
                    <a:pt x="753" y="1379"/>
                    <a:pt x="753" y="1379"/>
                    <a:pt x="753" y="1379"/>
                  </a:cubicBezTo>
                  <a:cubicBezTo>
                    <a:pt x="763" y="1411"/>
                    <a:pt x="763" y="1411"/>
                    <a:pt x="763" y="1411"/>
                  </a:cubicBezTo>
                  <a:cubicBezTo>
                    <a:pt x="737" y="1421"/>
                    <a:pt x="737" y="1421"/>
                    <a:pt x="737" y="1421"/>
                  </a:cubicBezTo>
                  <a:cubicBezTo>
                    <a:pt x="706" y="1421"/>
                    <a:pt x="706" y="1421"/>
                    <a:pt x="706" y="1421"/>
                  </a:cubicBezTo>
                  <a:cubicBezTo>
                    <a:pt x="706" y="1473"/>
                    <a:pt x="706" y="1473"/>
                    <a:pt x="706" y="1473"/>
                  </a:cubicBezTo>
                  <a:cubicBezTo>
                    <a:pt x="732" y="1504"/>
                    <a:pt x="732" y="1504"/>
                    <a:pt x="732" y="1504"/>
                  </a:cubicBezTo>
                  <a:cubicBezTo>
                    <a:pt x="716" y="1531"/>
                    <a:pt x="716" y="1531"/>
                    <a:pt x="716" y="1531"/>
                  </a:cubicBezTo>
                  <a:cubicBezTo>
                    <a:pt x="722" y="1567"/>
                    <a:pt x="722" y="1567"/>
                    <a:pt x="722" y="1567"/>
                  </a:cubicBezTo>
                  <a:cubicBezTo>
                    <a:pt x="748" y="1583"/>
                    <a:pt x="748" y="1583"/>
                    <a:pt x="748" y="1583"/>
                  </a:cubicBezTo>
                  <a:cubicBezTo>
                    <a:pt x="758" y="1609"/>
                    <a:pt x="758" y="1609"/>
                    <a:pt x="758" y="1609"/>
                  </a:cubicBezTo>
                  <a:cubicBezTo>
                    <a:pt x="784" y="1604"/>
                    <a:pt x="784" y="1604"/>
                    <a:pt x="784" y="1604"/>
                  </a:cubicBezTo>
                  <a:cubicBezTo>
                    <a:pt x="836" y="1614"/>
                    <a:pt x="836" y="1614"/>
                    <a:pt x="836" y="1614"/>
                  </a:cubicBezTo>
                  <a:cubicBezTo>
                    <a:pt x="800" y="1666"/>
                    <a:pt x="800" y="1666"/>
                    <a:pt x="800" y="1666"/>
                  </a:cubicBezTo>
                  <a:cubicBezTo>
                    <a:pt x="789" y="1697"/>
                    <a:pt x="789" y="1697"/>
                    <a:pt x="789" y="1697"/>
                  </a:cubicBezTo>
                  <a:cubicBezTo>
                    <a:pt x="743" y="1703"/>
                    <a:pt x="743" y="1703"/>
                    <a:pt x="743" y="1703"/>
                  </a:cubicBezTo>
                  <a:cubicBezTo>
                    <a:pt x="706" y="1744"/>
                    <a:pt x="706" y="1744"/>
                    <a:pt x="706" y="1744"/>
                  </a:cubicBezTo>
                  <a:cubicBezTo>
                    <a:pt x="654" y="1718"/>
                    <a:pt x="654" y="1718"/>
                    <a:pt x="654" y="1718"/>
                  </a:cubicBezTo>
                  <a:cubicBezTo>
                    <a:pt x="654" y="1718"/>
                    <a:pt x="623" y="1732"/>
                    <a:pt x="607" y="1742"/>
                  </a:cubicBezTo>
                  <a:cubicBezTo>
                    <a:pt x="601" y="1745"/>
                    <a:pt x="597" y="1748"/>
                    <a:pt x="597" y="1750"/>
                  </a:cubicBezTo>
                  <a:cubicBezTo>
                    <a:pt x="597" y="1755"/>
                    <a:pt x="586" y="1781"/>
                    <a:pt x="586" y="1781"/>
                  </a:cubicBezTo>
                  <a:cubicBezTo>
                    <a:pt x="638" y="1823"/>
                    <a:pt x="638" y="1823"/>
                    <a:pt x="638" y="1823"/>
                  </a:cubicBezTo>
                  <a:cubicBezTo>
                    <a:pt x="649" y="1854"/>
                    <a:pt x="649" y="1854"/>
                    <a:pt x="649" y="1854"/>
                  </a:cubicBezTo>
                  <a:cubicBezTo>
                    <a:pt x="670" y="1875"/>
                    <a:pt x="670" y="1875"/>
                    <a:pt x="670" y="1875"/>
                  </a:cubicBezTo>
                  <a:cubicBezTo>
                    <a:pt x="706" y="1896"/>
                    <a:pt x="706" y="1896"/>
                    <a:pt x="706" y="1896"/>
                  </a:cubicBezTo>
                  <a:cubicBezTo>
                    <a:pt x="711" y="1979"/>
                    <a:pt x="711" y="1979"/>
                    <a:pt x="711" y="1979"/>
                  </a:cubicBezTo>
                  <a:cubicBezTo>
                    <a:pt x="658" y="2023"/>
                    <a:pt x="658" y="2023"/>
                    <a:pt x="658" y="2023"/>
                  </a:cubicBezTo>
                  <a:cubicBezTo>
                    <a:pt x="637" y="2007"/>
                    <a:pt x="607" y="1983"/>
                    <a:pt x="607" y="1979"/>
                  </a:cubicBezTo>
                  <a:cubicBezTo>
                    <a:pt x="607" y="1974"/>
                    <a:pt x="586" y="1890"/>
                    <a:pt x="586" y="1890"/>
                  </a:cubicBezTo>
                  <a:cubicBezTo>
                    <a:pt x="550" y="1817"/>
                    <a:pt x="550" y="1817"/>
                    <a:pt x="550" y="1817"/>
                  </a:cubicBezTo>
                  <a:cubicBezTo>
                    <a:pt x="497" y="1817"/>
                    <a:pt x="497" y="1817"/>
                    <a:pt x="497" y="1817"/>
                  </a:cubicBezTo>
                  <a:cubicBezTo>
                    <a:pt x="497" y="1854"/>
                    <a:pt x="497" y="1854"/>
                    <a:pt x="497" y="1854"/>
                  </a:cubicBezTo>
                  <a:cubicBezTo>
                    <a:pt x="471" y="1880"/>
                    <a:pt x="471" y="1880"/>
                    <a:pt x="471" y="188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377" y="1880"/>
                    <a:pt x="377" y="1880"/>
                    <a:pt x="377" y="1880"/>
                  </a:cubicBezTo>
                  <a:cubicBezTo>
                    <a:pt x="356" y="1892"/>
                    <a:pt x="356" y="1892"/>
                    <a:pt x="356" y="1892"/>
                  </a:cubicBezTo>
                  <a:cubicBezTo>
                    <a:pt x="328" y="1852"/>
                    <a:pt x="328" y="1852"/>
                    <a:pt x="328" y="1852"/>
                  </a:cubicBezTo>
                  <a:cubicBezTo>
                    <a:pt x="304" y="1852"/>
                    <a:pt x="304" y="1852"/>
                    <a:pt x="304" y="1852"/>
                  </a:cubicBezTo>
                  <a:cubicBezTo>
                    <a:pt x="284" y="1792"/>
                    <a:pt x="284" y="1792"/>
                    <a:pt x="284" y="1792"/>
                  </a:cubicBezTo>
                  <a:cubicBezTo>
                    <a:pt x="284" y="1792"/>
                    <a:pt x="300" y="1756"/>
                    <a:pt x="340" y="1724"/>
                  </a:cubicBezTo>
                  <a:cubicBezTo>
                    <a:pt x="344" y="1704"/>
                    <a:pt x="344" y="1684"/>
                    <a:pt x="344" y="1684"/>
                  </a:cubicBezTo>
                  <a:cubicBezTo>
                    <a:pt x="316" y="1628"/>
                    <a:pt x="316" y="1628"/>
                    <a:pt x="316" y="1628"/>
                  </a:cubicBezTo>
                  <a:cubicBezTo>
                    <a:pt x="296" y="1628"/>
                    <a:pt x="296" y="1628"/>
                    <a:pt x="296" y="1628"/>
                  </a:cubicBezTo>
                  <a:cubicBezTo>
                    <a:pt x="296" y="1540"/>
                    <a:pt x="296" y="1540"/>
                    <a:pt x="296" y="1540"/>
                  </a:cubicBezTo>
                  <a:cubicBezTo>
                    <a:pt x="232" y="1468"/>
                    <a:pt x="232" y="1468"/>
                    <a:pt x="232" y="1468"/>
                  </a:cubicBezTo>
                  <a:cubicBezTo>
                    <a:pt x="260" y="1420"/>
                    <a:pt x="260" y="1420"/>
                    <a:pt x="260" y="1420"/>
                  </a:cubicBezTo>
                  <a:cubicBezTo>
                    <a:pt x="244" y="1396"/>
                    <a:pt x="244" y="1396"/>
                    <a:pt x="244" y="1396"/>
                  </a:cubicBezTo>
                  <a:cubicBezTo>
                    <a:pt x="192" y="1376"/>
                    <a:pt x="192" y="1376"/>
                    <a:pt x="192" y="1376"/>
                  </a:cubicBezTo>
                  <a:cubicBezTo>
                    <a:pt x="180" y="1388"/>
                    <a:pt x="180" y="1388"/>
                    <a:pt x="180" y="1388"/>
                  </a:cubicBezTo>
                  <a:cubicBezTo>
                    <a:pt x="172" y="1416"/>
                    <a:pt x="172" y="1416"/>
                    <a:pt x="172" y="1416"/>
                  </a:cubicBezTo>
                  <a:cubicBezTo>
                    <a:pt x="140" y="1440"/>
                    <a:pt x="140" y="1440"/>
                    <a:pt x="140" y="1440"/>
                  </a:cubicBezTo>
                  <a:cubicBezTo>
                    <a:pt x="92" y="1384"/>
                    <a:pt x="92" y="1384"/>
                    <a:pt x="92" y="1384"/>
                  </a:cubicBezTo>
                  <a:cubicBezTo>
                    <a:pt x="92" y="1316"/>
                    <a:pt x="92" y="1316"/>
                    <a:pt x="92" y="1316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8" y="1124"/>
                    <a:pt x="8" y="1124"/>
                    <a:pt x="8" y="1124"/>
                  </a:cubicBezTo>
                  <a:cubicBezTo>
                    <a:pt x="20" y="1124"/>
                    <a:pt x="20" y="1124"/>
                    <a:pt x="20" y="1124"/>
                  </a:cubicBezTo>
                  <a:cubicBezTo>
                    <a:pt x="20" y="1124"/>
                    <a:pt x="28" y="1156"/>
                    <a:pt x="32" y="1160"/>
                  </a:cubicBezTo>
                  <a:cubicBezTo>
                    <a:pt x="35" y="1163"/>
                    <a:pt x="48" y="1164"/>
                    <a:pt x="53" y="1164"/>
                  </a:cubicBezTo>
                  <a:cubicBezTo>
                    <a:pt x="55" y="1164"/>
                    <a:pt x="56" y="1165"/>
                    <a:pt x="57" y="1166"/>
                  </a:cubicBezTo>
                  <a:cubicBezTo>
                    <a:pt x="84" y="1220"/>
                    <a:pt x="84" y="1220"/>
                    <a:pt x="84" y="1220"/>
                  </a:cubicBezTo>
                  <a:cubicBezTo>
                    <a:pt x="88" y="1228"/>
                    <a:pt x="108" y="1224"/>
                    <a:pt x="108" y="1224"/>
                  </a:cubicBezTo>
                  <a:cubicBezTo>
                    <a:pt x="116" y="1212"/>
                    <a:pt x="116" y="1212"/>
                    <a:pt x="116" y="1212"/>
                  </a:cubicBezTo>
                  <a:cubicBezTo>
                    <a:pt x="140" y="1216"/>
                    <a:pt x="140" y="1216"/>
                    <a:pt x="140" y="1216"/>
                  </a:cubicBezTo>
                  <a:cubicBezTo>
                    <a:pt x="144" y="1232"/>
                    <a:pt x="144" y="1232"/>
                    <a:pt x="144" y="1232"/>
                  </a:cubicBezTo>
                  <a:cubicBezTo>
                    <a:pt x="176" y="1220"/>
                    <a:pt x="176" y="1220"/>
                    <a:pt x="176" y="1220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248" y="1184"/>
                    <a:pt x="248" y="1184"/>
                    <a:pt x="248" y="1184"/>
                  </a:cubicBezTo>
                  <a:cubicBezTo>
                    <a:pt x="248" y="1164"/>
                    <a:pt x="248" y="1164"/>
                    <a:pt x="248" y="1164"/>
                  </a:cubicBezTo>
                  <a:cubicBezTo>
                    <a:pt x="264" y="1160"/>
                    <a:pt x="264" y="1160"/>
                    <a:pt x="264" y="1160"/>
                  </a:cubicBezTo>
                  <a:cubicBezTo>
                    <a:pt x="272" y="1148"/>
                    <a:pt x="272" y="1148"/>
                    <a:pt x="272" y="1148"/>
                  </a:cubicBezTo>
                  <a:cubicBezTo>
                    <a:pt x="380" y="1152"/>
                    <a:pt x="380" y="1152"/>
                    <a:pt x="380" y="1152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60" y="1016"/>
                    <a:pt x="360" y="1016"/>
                    <a:pt x="360" y="1016"/>
                  </a:cubicBezTo>
                  <a:cubicBezTo>
                    <a:pt x="352" y="868"/>
                    <a:pt x="352" y="868"/>
                    <a:pt x="352" y="868"/>
                  </a:cubicBezTo>
                  <a:cubicBezTo>
                    <a:pt x="280" y="816"/>
                    <a:pt x="280" y="816"/>
                    <a:pt x="280" y="816"/>
                  </a:cubicBezTo>
                  <a:cubicBezTo>
                    <a:pt x="344" y="780"/>
                    <a:pt x="344" y="780"/>
                    <a:pt x="344" y="780"/>
                  </a:cubicBezTo>
                  <a:cubicBezTo>
                    <a:pt x="348" y="720"/>
                    <a:pt x="348" y="720"/>
                    <a:pt x="348" y="720"/>
                  </a:cubicBezTo>
                  <a:cubicBezTo>
                    <a:pt x="348" y="720"/>
                    <a:pt x="368" y="708"/>
                    <a:pt x="372" y="708"/>
                  </a:cubicBezTo>
                  <a:cubicBezTo>
                    <a:pt x="376" y="708"/>
                    <a:pt x="376" y="680"/>
                    <a:pt x="380" y="684"/>
                  </a:cubicBezTo>
                  <a:cubicBezTo>
                    <a:pt x="384" y="688"/>
                    <a:pt x="436" y="664"/>
                    <a:pt x="436" y="664"/>
                  </a:cubicBezTo>
                  <a:cubicBezTo>
                    <a:pt x="440" y="544"/>
                    <a:pt x="440" y="544"/>
                    <a:pt x="440" y="544"/>
                  </a:cubicBezTo>
                  <a:cubicBezTo>
                    <a:pt x="384" y="496"/>
                    <a:pt x="384" y="496"/>
                    <a:pt x="384" y="496"/>
                  </a:cubicBezTo>
                  <a:cubicBezTo>
                    <a:pt x="412" y="424"/>
                    <a:pt x="412" y="424"/>
                    <a:pt x="412" y="424"/>
                  </a:cubicBezTo>
                  <a:cubicBezTo>
                    <a:pt x="392" y="384"/>
                    <a:pt x="392" y="384"/>
                    <a:pt x="392" y="384"/>
                  </a:cubicBezTo>
                  <a:cubicBezTo>
                    <a:pt x="480" y="292"/>
                    <a:pt x="480" y="292"/>
                    <a:pt x="480" y="292"/>
                  </a:cubicBezTo>
                  <a:cubicBezTo>
                    <a:pt x="452" y="260"/>
                    <a:pt x="452" y="260"/>
                    <a:pt x="452" y="260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76" y="208"/>
                    <a:pt x="476" y="208"/>
                    <a:pt x="476" y="208"/>
                  </a:cubicBezTo>
                  <a:cubicBezTo>
                    <a:pt x="476" y="208"/>
                    <a:pt x="548" y="204"/>
                    <a:pt x="552" y="204"/>
                  </a:cubicBezTo>
                  <a:cubicBezTo>
                    <a:pt x="556" y="204"/>
                    <a:pt x="556" y="156"/>
                    <a:pt x="560" y="156"/>
                  </a:cubicBezTo>
                  <a:cubicBezTo>
                    <a:pt x="564" y="156"/>
                    <a:pt x="616" y="148"/>
                    <a:pt x="616" y="148"/>
                  </a:cubicBezTo>
                  <a:cubicBezTo>
                    <a:pt x="616" y="148"/>
                    <a:pt x="600" y="92"/>
                    <a:pt x="600" y="88"/>
                  </a:cubicBezTo>
                  <a:cubicBezTo>
                    <a:pt x="600" y="84"/>
                    <a:pt x="608" y="4"/>
                    <a:pt x="608" y="4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676" y="40"/>
                    <a:pt x="696" y="20"/>
                    <a:pt x="700" y="20"/>
                  </a:cubicBezTo>
                  <a:cubicBezTo>
                    <a:pt x="704" y="20"/>
                    <a:pt x="756" y="72"/>
                    <a:pt x="760" y="72"/>
                  </a:cubicBezTo>
                  <a:cubicBezTo>
                    <a:pt x="764" y="72"/>
                    <a:pt x="784" y="76"/>
                    <a:pt x="784" y="76"/>
                  </a:cubicBezTo>
                  <a:cubicBezTo>
                    <a:pt x="784" y="76"/>
                    <a:pt x="788" y="124"/>
                    <a:pt x="792" y="124"/>
                  </a:cubicBezTo>
                  <a:cubicBezTo>
                    <a:pt x="816" y="124"/>
                    <a:pt x="816" y="124"/>
                    <a:pt x="816" y="124"/>
                  </a:cubicBezTo>
                  <a:cubicBezTo>
                    <a:pt x="860" y="100"/>
                    <a:pt x="860" y="100"/>
                    <a:pt x="860" y="100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993" y="133"/>
                    <a:pt x="993" y="133"/>
                    <a:pt x="993" y="133"/>
                  </a:cubicBezTo>
                  <a:cubicBezTo>
                    <a:pt x="1019" y="159"/>
                    <a:pt x="1019" y="159"/>
                    <a:pt x="1019" y="159"/>
                  </a:cubicBezTo>
                  <a:cubicBezTo>
                    <a:pt x="1050" y="164"/>
                    <a:pt x="1050" y="164"/>
                    <a:pt x="1050" y="164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55" y="216"/>
                    <a:pt x="1055" y="216"/>
                    <a:pt x="1055" y="216"/>
                  </a:cubicBezTo>
                  <a:cubicBezTo>
                    <a:pt x="1087" y="248"/>
                    <a:pt x="1087" y="248"/>
                    <a:pt x="1087" y="248"/>
                  </a:cubicBezTo>
                  <a:cubicBezTo>
                    <a:pt x="1082" y="274"/>
                    <a:pt x="1082" y="274"/>
                    <a:pt x="1082" y="274"/>
                  </a:cubicBezTo>
                  <a:cubicBezTo>
                    <a:pt x="1108" y="289"/>
                    <a:pt x="1108" y="289"/>
                    <a:pt x="1108" y="289"/>
                  </a:cubicBezTo>
                  <a:cubicBezTo>
                    <a:pt x="1108" y="367"/>
                    <a:pt x="1108" y="367"/>
                    <a:pt x="1108" y="367"/>
                  </a:cubicBezTo>
                  <a:cubicBezTo>
                    <a:pt x="1108" y="373"/>
                    <a:pt x="1092" y="394"/>
                    <a:pt x="1092" y="394"/>
                  </a:cubicBezTo>
                  <a:cubicBezTo>
                    <a:pt x="1118" y="487"/>
                    <a:pt x="1118" y="487"/>
                    <a:pt x="1118" y="487"/>
                  </a:cubicBezTo>
                  <a:cubicBezTo>
                    <a:pt x="1118" y="487"/>
                    <a:pt x="1076" y="560"/>
                    <a:pt x="1082" y="566"/>
                  </a:cubicBezTo>
                  <a:cubicBezTo>
                    <a:pt x="1087" y="571"/>
                    <a:pt x="1134" y="602"/>
                    <a:pt x="1134" y="602"/>
                  </a:cubicBezTo>
                  <a:lnTo>
                    <a:pt x="1155" y="6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แพร่">
              <a:extLst>
                <a:ext uri="{FF2B5EF4-FFF2-40B4-BE49-F238E27FC236}">
                  <a16:creationId xmlns:a16="http://schemas.microsoft.com/office/drawing/2014/main" id="{63C917C7-9B8F-4F07-A83E-089775E8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04" y="1618856"/>
              <a:ext cx="427952" cy="424294"/>
            </a:xfrm>
            <a:custGeom>
              <a:avLst/>
              <a:gdLst>
                <a:gd name="T0" fmla="*/ 949 w 1043"/>
                <a:gd name="T1" fmla="*/ 564 h 1043"/>
                <a:gd name="T2" fmla="*/ 912 w 1043"/>
                <a:gd name="T3" fmla="*/ 652 h 1043"/>
                <a:gd name="T4" fmla="*/ 865 w 1043"/>
                <a:gd name="T5" fmla="*/ 783 h 1043"/>
                <a:gd name="T6" fmla="*/ 850 w 1043"/>
                <a:gd name="T7" fmla="*/ 866 h 1043"/>
                <a:gd name="T8" fmla="*/ 772 w 1043"/>
                <a:gd name="T9" fmla="*/ 814 h 1043"/>
                <a:gd name="T10" fmla="*/ 620 w 1043"/>
                <a:gd name="T11" fmla="*/ 918 h 1043"/>
                <a:gd name="T12" fmla="*/ 614 w 1043"/>
                <a:gd name="T13" fmla="*/ 917 h 1043"/>
                <a:gd name="T14" fmla="*/ 609 w 1043"/>
                <a:gd name="T15" fmla="*/ 915 h 1043"/>
                <a:gd name="T16" fmla="*/ 604 w 1043"/>
                <a:gd name="T17" fmla="*/ 914 h 1043"/>
                <a:gd name="T18" fmla="*/ 595 w 1043"/>
                <a:gd name="T19" fmla="*/ 910 h 1043"/>
                <a:gd name="T20" fmla="*/ 593 w 1043"/>
                <a:gd name="T21" fmla="*/ 909 h 1043"/>
                <a:gd name="T22" fmla="*/ 591 w 1043"/>
                <a:gd name="T23" fmla="*/ 909 h 1043"/>
                <a:gd name="T24" fmla="*/ 589 w 1043"/>
                <a:gd name="T25" fmla="*/ 908 h 1043"/>
                <a:gd name="T26" fmla="*/ 553 w 1043"/>
                <a:gd name="T27" fmla="*/ 913 h 1043"/>
                <a:gd name="T28" fmla="*/ 532 w 1043"/>
                <a:gd name="T29" fmla="*/ 960 h 1043"/>
                <a:gd name="T30" fmla="*/ 493 w 1043"/>
                <a:gd name="T31" fmla="*/ 966 h 1043"/>
                <a:gd name="T32" fmla="*/ 391 w 1043"/>
                <a:gd name="T33" fmla="*/ 944 h 1043"/>
                <a:gd name="T34" fmla="*/ 271 w 1043"/>
                <a:gd name="T35" fmla="*/ 955 h 1043"/>
                <a:gd name="T36" fmla="*/ 151 w 1043"/>
                <a:gd name="T37" fmla="*/ 950 h 1043"/>
                <a:gd name="T38" fmla="*/ 88 w 1043"/>
                <a:gd name="T39" fmla="*/ 1021 h 1043"/>
                <a:gd name="T40" fmla="*/ 15 w 1043"/>
                <a:gd name="T41" fmla="*/ 1043 h 1043"/>
                <a:gd name="T42" fmla="*/ 0 w 1043"/>
                <a:gd name="T43" fmla="*/ 965 h 1043"/>
                <a:gd name="T44" fmla="*/ 104 w 1043"/>
                <a:gd name="T45" fmla="*/ 845 h 1043"/>
                <a:gd name="T46" fmla="*/ 193 w 1043"/>
                <a:gd name="T47" fmla="*/ 736 h 1043"/>
                <a:gd name="T48" fmla="*/ 292 w 1043"/>
                <a:gd name="T49" fmla="*/ 720 h 1043"/>
                <a:gd name="T50" fmla="*/ 386 w 1043"/>
                <a:gd name="T51" fmla="*/ 569 h 1043"/>
                <a:gd name="T52" fmla="*/ 479 w 1043"/>
                <a:gd name="T53" fmla="*/ 501 h 1043"/>
                <a:gd name="T54" fmla="*/ 573 w 1043"/>
                <a:gd name="T55" fmla="*/ 386 h 1043"/>
                <a:gd name="T56" fmla="*/ 594 w 1043"/>
                <a:gd name="T57" fmla="*/ 324 h 1043"/>
                <a:gd name="T58" fmla="*/ 662 w 1043"/>
                <a:gd name="T59" fmla="*/ 235 h 1043"/>
                <a:gd name="T60" fmla="*/ 646 w 1043"/>
                <a:gd name="T61" fmla="*/ 172 h 1043"/>
                <a:gd name="T62" fmla="*/ 646 w 1043"/>
                <a:gd name="T63" fmla="*/ 84 h 1043"/>
                <a:gd name="T64" fmla="*/ 664 w 1043"/>
                <a:gd name="T65" fmla="*/ 15 h 1043"/>
                <a:gd name="T66" fmla="*/ 709 w 1043"/>
                <a:gd name="T67" fmla="*/ 0 h 1043"/>
                <a:gd name="T68" fmla="*/ 730 w 1043"/>
                <a:gd name="T69" fmla="*/ 21 h 1043"/>
                <a:gd name="T70" fmla="*/ 813 w 1043"/>
                <a:gd name="T71" fmla="*/ 11 h 1043"/>
                <a:gd name="T72" fmla="*/ 857 w 1043"/>
                <a:gd name="T73" fmla="*/ 18 h 1043"/>
                <a:gd name="T74" fmla="*/ 865 w 1043"/>
                <a:gd name="T75" fmla="*/ 136 h 1043"/>
                <a:gd name="T76" fmla="*/ 881 w 1043"/>
                <a:gd name="T77" fmla="*/ 225 h 1043"/>
                <a:gd name="T78" fmla="*/ 912 w 1043"/>
                <a:gd name="T79" fmla="*/ 324 h 1043"/>
                <a:gd name="T80" fmla="*/ 1006 w 1043"/>
                <a:gd name="T81" fmla="*/ 324 h 1043"/>
                <a:gd name="T82" fmla="*/ 1043 w 1043"/>
                <a:gd name="T83" fmla="*/ 381 h 1043"/>
                <a:gd name="T84" fmla="*/ 991 w 1043"/>
                <a:gd name="T85" fmla="*/ 50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3" h="1043">
                  <a:moveTo>
                    <a:pt x="991" y="501"/>
                  </a:moveTo>
                  <a:cubicBezTo>
                    <a:pt x="949" y="564"/>
                    <a:pt x="949" y="564"/>
                    <a:pt x="949" y="564"/>
                  </a:cubicBezTo>
                  <a:cubicBezTo>
                    <a:pt x="959" y="616"/>
                    <a:pt x="959" y="616"/>
                    <a:pt x="959" y="616"/>
                  </a:cubicBezTo>
                  <a:cubicBezTo>
                    <a:pt x="912" y="652"/>
                    <a:pt x="912" y="652"/>
                    <a:pt x="912" y="652"/>
                  </a:cubicBezTo>
                  <a:cubicBezTo>
                    <a:pt x="918" y="754"/>
                    <a:pt x="918" y="754"/>
                    <a:pt x="918" y="754"/>
                  </a:cubicBezTo>
                  <a:cubicBezTo>
                    <a:pt x="865" y="783"/>
                    <a:pt x="865" y="783"/>
                    <a:pt x="865" y="783"/>
                  </a:cubicBezTo>
                  <a:cubicBezTo>
                    <a:pt x="881" y="840"/>
                    <a:pt x="881" y="840"/>
                    <a:pt x="881" y="840"/>
                  </a:cubicBezTo>
                  <a:cubicBezTo>
                    <a:pt x="850" y="866"/>
                    <a:pt x="850" y="866"/>
                    <a:pt x="850" y="866"/>
                  </a:cubicBezTo>
                  <a:cubicBezTo>
                    <a:pt x="808" y="804"/>
                    <a:pt x="808" y="804"/>
                    <a:pt x="808" y="804"/>
                  </a:cubicBezTo>
                  <a:cubicBezTo>
                    <a:pt x="772" y="814"/>
                    <a:pt x="772" y="814"/>
                    <a:pt x="772" y="814"/>
                  </a:cubicBezTo>
                  <a:cubicBezTo>
                    <a:pt x="678" y="897"/>
                    <a:pt x="678" y="897"/>
                    <a:pt x="678" y="897"/>
                  </a:cubicBezTo>
                  <a:cubicBezTo>
                    <a:pt x="678" y="897"/>
                    <a:pt x="626" y="918"/>
                    <a:pt x="620" y="918"/>
                  </a:cubicBezTo>
                  <a:cubicBezTo>
                    <a:pt x="619" y="918"/>
                    <a:pt x="618" y="918"/>
                    <a:pt x="616" y="917"/>
                  </a:cubicBezTo>
                  <a:cubicBezTo>
                    <a:pt x="614" y="917"/>
                    <a:pt x="614" y="917"/>
                    <a:pt x="614" y="917"/>
                  </a:cubicBezTo>
                  <a:cubicBezTo>
                    <a:pt x="613" y="917"/>
                    <a:pt x="612" y="916"/>
                    <a:pt x="611" y="916"/>
                  </a:cubicBezTo>
                  <a:cubicBezTo>
                    <a:pt x="611" y="916"/>
                    <a:pt x="610" y="916"/>
                    <a:pt x="609" y="915"/>
                  </a:cubicBezTo>
                  <a:cubicBezTo>
                    <a:pt x="609" y="915"/>
                    <a:pt x="608" y="915"/>
                    <a:pt x="607" y="914"/>
                  </a:cubicBezTo>
                  <a:cubicBezTo>
                    <a:pt x="606" y="914"/>
                    <a:pt x="605" y="914"/>
                    <a:pt x="604" y="914"/>
                  </a:cubicBezTo>
                  <a:cubicBezTo>
                    <a:pt x="604" y="913"/>
                    <a:pt x="603" y="913"/>
                    <a:pt x="603" y="913"/>
                  </a:cubicBezTo>
                  <a:cubicBezTo>
                    <a:pt x="600" y="912"/>
                    <a:pt x="597" y="911"/>
                    <a:pt x="595" y="910"/>
                  </a:cubicBezTo>
                  <a:cubicBezTo>
                    <a:pt x="595" y="910"/>
                    <a:pt x="594" y="910"/>
                    <a:pt x="594" y="910"/>
                  </a:cubicBezTo>
                  <a:cubicBezTo>
                    <a:pt x="594" y="910"/>
                    <a:pt x="593" y="909"/>
                    <a:pt x="593" y="909"/>
                  </a:cubicBezTo>
                  <a:cubicBezTo>
                    <a:pt x="592" y="909"/>
                    <a:pt x="592" y="909"/>
                    <a:pt x="592" y="909"/>
                  </a:cubicBezTo>
                  <a:cubicBezTo>
                    <a:pt x="591" y="909"/>
                    <a:pt x="591" y="909"/>
                    <a:pt x="591" y="909"/>
                  </a:cubicBezTo>
                  <a:cubicBezTo>
                    <a:pt x="590" y="908"/>
                    <a:pt x="590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53" y="913"/>
                    <a:pt x="553" y="913"/>
                    <a:pt x="553" y="913"/>
                  </a:cubicBezTo>
                  <a:cubicBezTo>
                    <a:pt x="553" y="944"/>
                    <a:pt x="553" y="944"/>
                    <a:pt x="553" y="944"/>
                  </a:cubicBezTo>
                  <a:cubicBezTo>
                    <a:pt x="532" y="960"/>
                    <a:pt x="532" y="960"/>
                    <a:pt x="532" y="960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93" y="966"/>
                    <a:pt x="493" y="966"/>
                    <a:pt x="493" y="966"/>
                  </a:cubicBezTo>
                  <a:cubicBezTo>
                    <a:pt x="469" y="950"/>
                    <a:pt x="469" y="950"/>
                    <a:pt x="469" y="950"/>
                  </a:cubicBezTo>
                  <a:cubicBezTo>
                    <a:pt x="391" y="944"/>
                    <a:pt x="391" y="944"/>
                    <a:pt x="391" y="944"/>
                  </a:cubicBezTo>
                  <a:cubicBezTo>
                    <a:pt x="307" y="1023"/>
                    <a:pt x="307" y="1023"/>
                    <a:pt x="307" y="1023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08" y="934"/>
                    <a:pt x="208" y="934"/>
                    <a:pt x="208" y="934"/>
                  </a:cubicBezTo>
                  <a:cubicBezTo>
                    <a:pt x="151" y="950"/>
                    <a:pt x="151" y="950"/>
                    <a:pt x="151" y="950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73" y="1038"/>
                    <a:pt x="73" y="1038"/>
                    <a:pt x="73" y="1038"/>
                  </a:cubicBezTo>
                  <a:cubicBezTo>
                    <a:pt x="15" y="1043"/>
                    <a:pt x="15" y="1043"/>
                    <a:pt x="15" y="1043"/>
                  </a:cubicBezTo>
                  <a:cubicBezTo>
                    <a:pt x="9" y="1013"/>
                    <a:pt x="9" y="1013"/>
                    <a:pt x="9" y="101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0" y="965"/>
                    <a:pt x="99" y="866"/>
                    <a:pt x="99" y="861"/>
                  </a:cubicBezTo>
                  <a:cubicBezTo>
                    <a:pt x="99" y="856"/>
                    <a:pt x="104" y="845"/>
                    <a:pt x="104" y="845"/>
                  </a:cubicBezTo>
                  <a:cubicBezTo>
                    <a:pt x="198" y="767"/>
                    <a:pt x="198" y="767"/>
                    <a:pt x="198" y="767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224" y="715"/>
                    <a:pt x="224" y="715"/>
                    <a:pt x="224" y="715"/>
                  </a:cubicBezTo>
                  <a:cubicBezTo>
                    <a:pt x="292" y="720"/>
                    <a:pt x="292" y="720"/>
                    <a:pt x="292" y="720"/>
                  </a:cubicBezTo>
                  <a:cubicBezTo>
                    <a:pt x="323" y="684"/>
                    <a:pt x="323" y="684"/>
                    <a:pt x="323" y="684"/>
                  </a:cubicBezTo>
                  <a:cubicBezTo>
                    <a:pt x="386" y="569"/>
                    <a:pt x="386" y="569"/>
                    <a:pt x="386" y="569"/>
                  </a:cubicBezTo>
                  <a:cubicBezTo>
                    <a:pt x="448" y="501"/>
                    <a:pt x="448" y="501"/>
                    <a:pt x="448" y="501"/>
                  </a:cubicBezTo>
                  <a:cubicBezTo>
                    <a:pt x="479" y="501"/>
                    <a:pt x="479" y="501"/>
                    <a:pt x="479" y="501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73" y="386"/>
                    <a:pt x="573" y="386"/>
                    <a:pt x="573" y="38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610" y="245"/>
                    <a:pt x="610" y="245"/>
                    <a:pt x="610" y="245"/>
                  </a:cubicBezTo>
                  <a:cubicBezTo>
                    <a:pt x="662" y="235"/>
                    <a:pt x="662" y="235"/>
                    <a:pt x="662" y="235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46" y="172"/>
                    <a:pt x="646" y="172"/>
                    <a:pt x="646" y="172"/>
                  </a:cubicBezTo>
                  <a:cubicBezTo>
                    <a:pt x="662" y="141"/>
                    <a:pt x="662" y="141"/>
                    <a:pt x="662" y="141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721" y="13"/>
                    <a:pt x="721" y="13"/>
                    <a:pt x="721" y="13"/>
                  </a:cubicBezTo>
                  <a:cubicBezTo>
                    <a:pt x="730" y="21"/>
                    <a:pt x="730" y="21"/>
                    <a:pt x="730" y="21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3" y="11"/>
                    <a:pt x="813" y="11"/>
                    <a:pt x="813" y="11"/>
                  </a:cubicBezTo>
                  <a:cubicBezTo>
                    <a:pt x="813" y="11"/>
                    <a:pt x="850" y="26"/>
                    <a:pt x="855" y="21"/>
                  </a:cubicBezTo>
                  <a:cubicBezTo>
                    <a:pt x="856" y="21"/>
                    <a:pt x="856" y="20"/>
                    <a:pt x="857" y="18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865" y="136"/>
                    <a:pt x="865" y="136"/>
                    <a:pt x="865" y="136"/>
                  </a:cubicBezTo>
                  <a:cubicBezTo>
                    <a:pt x="892" y="178"/>
                    <a:pt x="892" y="178"/>
                    <a:pt x="892" y="178"/>
                  </a:cubicBezTo>
                  <a:cubicBezTo>
                    <a:pt x="881" y="225"/>
                    <a:pt x="881" y="225"/>
                    <a:pt x="881" y="225"/>
                  </a:cubicBezTo>
                  <a:cubicBezTo>
                    <a:pt x="912" y="272"/>
                    <a:pt x="912" y="272"/>
                    <a:pt x="912" y="272"/>
                  </a:cubicBezTo>
                  <a:cubicBezTo>
                    <a:pt x="912" y="324"/>
                    <a:pt x="912" y="324"/>
                    <a:pt x="912" y="324"/>
                  </a:cubicBezTo>
                  <a:cubicBezTo>
                    <a:pt x="954" y="308"/>
                    <a:pt x="954" y="308"/>
                    <a:pt x="954" y="308"/>
                  </a:cubicBezTo>
                  <a:cubicBezTo>
                    <a:pt x="954" y="308"/>
                    <a:pt x="996" y="324"/>
                    <a:pt x="1006" y="324"/>
                  </a:cubicBezTo>
                  <a:cubicBezTo>
                    <a:pt x="1017" y="324"/>
                    <a:pt x="1038" y="308"/>
                    <a:pt x="1038" y="308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980" y="449"/>
                    <a:pt x="980" y="449"/>
                    <a:pt x="980" y="449"/>
                  </a:cubicBezTo>
                  <a:lnTo>
                    <a:pt x="991" y="50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พะเยา">
              <a:extLst>
                <a:ext uri="{FF2B5EF4-FFF2-40B4-BE49-F238E27FC236}">
                  <a16:creationId xmlns:a16="http://schemas.microsoft.com/office/drawing/2014/main" id="{03E351C6-AA29-49FC-8C26-C3F07503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1" y="1273203"/>
              <a:ext cx="340167" cy="354798"/>
            </a:xfrm>
            <a:custGeom>
              <a:avLst/>
              <a:gdLst>
                <a:gd name="T0" fmla="*/ 820 w 831"/>
                <a:gd name="T1" fmla="*/ 653 h 872"/>
                <a:gd name="T2" fmla="*/ 721 w 831"/>
                <a:gd name="T3" fmla="*/ 632 h 872"/>
                <a:gd name="T4" fmla="*/ 716 w 831"/>
                <a:gd name="T5" fmla="*/ 700 h 872"/>
                <a:gd name="T6" fmla="*/ 648 w 831"/>
                <a:gd name="T7" fmla="*/ 747 h 872"/>
                <a:gd name="T8" fmla="*/ 601 w 831"/>
                <a:gd name="T9" fmla="*/ 784 h 872"/>
                <a:gd name="T10" fmla="*/ 600 w 831"/>
                <a:gd name="T11" fmla="*/ 812 h 872"/>
                <a:gd name="T12" fmla="*/ 570 w 831"/>
                <a:gd name="T13" fmla="*/ 867 h 872"/>
                <a:gd name="T14" fmla="*/ 471 w 831"/>
                <a:gd name="T15" fmla="*/ 846 h 872"/>
                <a:gd name="T16" fmla="*/ 436 w 831"/>
                <a:gd name="T17" fmla="*/ 859 h 872"/>
                <a:gd name="T18" fmla="*/ 398 w 831"/>
                <a:gd name="T19" fmla="*/ 846 h 872"/>
                <a:gd name="T20" fmla="*/ 372 w 831"/>
                <a:gd name="T21" fmla="*/ 867 h 872"/>
                <a:gd name="T22" fmla="*/ 330 w 831"/>
                <a:gd name="T23" fmla="*/ 815 h 872"/>
                <a:gd name="T24" fmla="*/ 278 w 831"/>
                <a:gd name="T25" fmla="*/ 779 h 872"/>
                <a:gd name="T26" fmla="*/ 174 w 831"/>
                <a:gd name="T27" fmla="*/ 685 h 872"/>
                <a:gd name="T28" fmla="*/ 111 w 831"/>
                <a:gd name="T29" fmla="*/ 627 h 872"/>
                <a:gd name="T30" fmla="*/ 59 w 831"/>
                <a:gd name="T31" fmla="*/ 549 h 872"/>
                <a:gd name="T32" fmla="*/ 7 w 831"/>
                <a:gd name="T33" fmla="*/ 439 h 872"/>
                <a:gd name="T34" fmla="*/ 0 w 831"/>
                <a:gd name="T35" fmla="*/ 330 h 872"/>
                <a:gd name="T36" fmla="*/ 7 w 831"/>
                <a:gd name="T37" fmla="*/ 293 h 872"/>
                <a:gd name="T38" fmla="*/ 75 w 831"/>
                <a:gd name="T39" fmla="*/ 267 h 872"/>
                <a:gd name="T40" fmla="*/ 121 w 831"/>
                <a:gd name="T41" fmla="*/ 264 h 872"/>
                <a:gd name="T42" fmla="*/ 137 w 831"/>
                <a:gd name="T43" fmla="*/ 267 h 872"/>
                <a:gd name="T44" fmla="*/ 199 w 831"/>
                <a:gd name="T45" fmla="*/ 298 h 872"/>
                <a:gd name="T46" fmla="*/ 200 w 831"/>
                <a:gd name="T47" fmla="*/ 298 h 872"/>
                <a:gd name="T48" fmla="*/ 241 w 831"/>
                <a:gd name="T49" fmla="*/ 278 h 872"/>
                <a:gd name="T50" fmla="*/ 299 w 831"/>
                <a:gd name="T51" fmla="*/ 273 h 872"/>
                <a:gd name="T52" fmla="*/ 346 w 831"/>
                <a:gd name="T53" fmla="*/ 173 h 872"/>
                <a:gd name="T54" fmla="*/ 424 w 831"/>
                <a:gd name="T55" fmla="*/ 111 h 872"/>
                <a:gd name="T56" fmla="*/ 487 w 831"/>
                <a:gd name="T57" fmla="*/ 111 h 872"/>
                <a:gd name="T58" fmla="*/ 554 w 831"/>
                <a:gd name="T59" fmla="*/ 85 h 872"/>
                <a:gd name="T60" fmla="*/ 575 w 831"/>
                <a:gd name="T61" fmla="*/ 27 h 872"/>
                <a:gd name="T62" fmla="*/ 645 w 831"/>
                <a:gd name="T63" fmla="*/ 0 h 872"/>
                <a:gd name="T64" fmla="*/ 666 w 831"/>
                <a:gd name="T65" fmla="*/ 14 h 872"/>
                <a:gd name="T66" fmla="*/ 646 w 831"/>
                <a:gd name="T67" fmla="*/ 54 h 872"/>
                <a:gd name="T68" fmla="*/ 674 w 831"/>
                <a:gd name="T69" fmla="*/ 98 h 872"/>
                <a:gd name="T70" fmla="*/ 706 w 831"/>
                <a:gd name="T71" fmla="*/ 174 h 872"/>
                <a:gd name="T72" fmla="*/ 778 w 831"/>
                <a:gd name="T73" fmla="*/ 214 h 872"/>
                <a:gd name="T74" fmla="*/ 800 w 831"/>
                <a:gd name="T75" fmla="*/ 241 h 872"/>
                <a:gd name="T76" fmla="*/ 768 w 831"/>
                <a:gd name="T77" fmla="*/ 278 h 872"/>
                <a:gd name="T78" fmla="*/ 706 w 831"/>
                <a:gd name="T79" fmla="*/ 340 h 872"/>
                <a:gd name="T80" fmla="*/ 768 w 831"/>
                <a:gd name="T81" fmla="*/ 366 h 872"/>
                <a:gd name="T82" fmla="*/ 810 w 831"/>
                <a:gd name="T83" fmla="*/ 377 h 872"/>
                <a:gd name="T84" fmla="*/ 800 w 831"/>
                <a:gd name="T85" fmla="*/ 445 h 872"/>
                <a:gd name="T86" fmla="*/ 831 w 831"/>
                <a:gd name="T87" fmla="*/ 57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1" h="872">
                  <a:moveTo>
                    <a:pt x="784" y="596"/>
                  </a:moveTo>
                  <a:cubicBezTo>
                    <a:pt x="820" y="653"/>
                    <a:pt x="820" y="653"/>
                    <a:pt x="820" y="653"/>
                  </a:cubicBezTo>
                  <a:cubicBezTo>
                    <a:pt x="789" y="653"/>
                    <a:pt x="789" y="653"/>
                    <a:pt x="789" y="653"/>
                  </a:cubicBezTo>
                  <a:cubicBezTo>
                    <a:pt x="721" y="632"/>
                    <a:pt x="721" y="632"/>
                    <a:pt x="721" y="632"/>
                  </a:cubicBezTo>
                  <a:cubicBezTo>
                    <a:pt x="721" y="632"/>
                    <a:pt x="669" y="659"/>
                    <a:pt x="680" y="664"/>
                  </a:cubicBezTo>
                  <a:cubicBezTo>
                    <a:pt x="690" y="669"/>
                    <a:pt x="716" y="700"/>
                    <a:pt x="716" y="700"/>
                  </a:cubicBezTo>
                  <a:cubicBezTo>
                    <a:pt x="690" y="737"/>
                    <a:pt x="690" y="737"/>
                    <a:pt x="690" y="737"/>
                  </a:cubicBezTo>
                  <a:cubicBezTo>
                    <a:pt x="648" y="747"/>
                    <a:pt x="648" y="747"/>
                    <a:pt x="648" y="747"/>
                  </a:cubicBezTo>
                  <a:cubicBezTo>
                    <a:pt x="627" y="742"/>
                    <a:pt x="627" y="742"/>
                    <a:pt x="627" y="742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810"/>
                    <a:pt x="601" y="810"/>
                    <a:pt x="601" y="810"/>
                  </a:cubicBezTo>
                  <a:cubicBezTo>
                    <a:pt x="600" y="812"/>
                    <a:pt x="600" y="812"/>
                    <a:pt x="600" y="812"/>
                  </a:cubicBezTo>
                  <a:cubicBezTo>
                    <a:pt x="596" y="821"/>
                    <a:pt x="579" y="854"/>
                    <a:pt x="572" y="864"/>
                  </a:cubicBezTo>
                  <a:cubicBezTo>
                    <a:pt x="571" y="866"/>
                    <a:pt x="571" y="867"/>
                    <a:pt x="570" y="867"/>
                  </a:cubicBezTo>
                  <a:cubicBezTo>
                    <a:pt x="565" y="872"/>
                    <a:pt x="528" y="857"/>
                    <a:pt x="528" y="857"/>
                  </a:cubicBezTo>
                  <a:cubicBezTo>
                    <a:pt x="471" y="846"/>
                    <a:pt x="471" y="846"/>
                    <a:pt x="471" y="846"/>
                  </a:cubicBezTo>
                  <a:cubicBezTo>
                    <a:pt x="445" y="867"/>
                    <a:pt x="445" y="867"/>
                    <a:pt x="445" y="867"/>
                  </a:cubicBezTo>
                  <a:cubicBezTo>
                    <a:pt x="436" y="859"/>
                    <a:pt x="436" y="859"/>
                    <a:pt x="436" y="859"/>
                  </a:cubicBezTo>
                  <a:cubicBezTo>
                    <a:pt x="424" y="846"/>
                    <a:pt x="424" y="846"/>
                    <a:pt x="424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79" y="861"/>
                    <a:pt x="379" y="861"/>
                    <a:pt x="379" y="861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15"/>
                    <a:pt x="330" y="815"/>
                    <a:pt x="330" y="815"/>
                  </a:cubicBezTo>
                  <a:cubicBezTo>
                    <a:pt x="309" y="784"/>
                    <a:pt x="309" y="784"/>
                    <a:pt x="309" y="784"/>
                  </a:cubicBezTo>
                  <a:cubicBezTo>
                    <a:pt x="278" y="779"/>
                    <a:pt x="278" y="779"/>
                    <a:pt x="278" y="77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174" y="685"/>
                    <a:pt x="174" y="685"/>
                    <a:pt x="174" y="685"/>
                  </a:cubicBezTo>
                  <a:cubicBezTo>
                    <a:pt x="127" y="679"/>
                    <a:pt x="127" y="679"/>
                    <a:pt x="127" y="679"/>
                  </a:cubicBezTo>
                  <a:cubicBezTo>
                    <a:pt x="111" y="627"/>
                    <a:pt x="111" y="627"/>
                    <a:pt x="111" y="627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59" y="549"/>
                    <a:pt x="59" y="549"/>
                    <a:pt x="59" y="549"/>
                  </a:cubicBezTo>
                  <a:cubicBezTo>
                    <a:pt x="33" y="523"/>
                    <a:pt x="33" y="523"/>
                    <a:pt x="33" y="523"/>
                  </a:cubicBezTo>
                  <a:cubicBezTo>
                    <a:pt x="7" y="439"/>
                    <a:pt x="7" y="439"/>
                    <a:pt x="7" y="4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7" y="293"/>
                    <a:pt x="7" y="293"/>
                    <a:pt x="7" y="293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424" y="179"/>
                    <a:pt x="424" y="179"/>
                    <a:pt x="424" y="17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97" y="74"/>
                    <a:pt x="497" y="74"/>
                    <a:pt x="497" y="74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75" y="54"/>
                    <a:pt x="575" y="54"/>
                    <a:pt x="575" y="54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617" y="27"/>
                    <a:pt x="617" y="27"/>
                    <a:pt x="617" y="27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6" y="2"/>
                    <a:pt x="646" y="2"/>
                    <a:pt x="646" y="2"/>
                  </a:cubicBezTo>
                  <a:cubicBezTo>
                    <a:pt x="666" y="14"/>
                    <a:pt x="666" y="14"/>
                    <a:pt x="666" y="1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706" y="114"/>
                    <a:pt x="706" y="114"/>
                    <a:pt x="706" y="114"/>
                  </a:cubicBezTo>
                  <a:cubicBezTo>
                    <a:pt x="706" y="174"/>
                    <a:pt x="706" y="174"/>
                    <a:pt x="706" y="174"/>
                  </a:cubicBezTo>
                  <a:cubicBezTo>
                    <a:pt x="746" y="196"/>
                    <a:pt x="746" y="196"/>
                    <a:pt x="746" y="196"/>
                  </a:cubicBezTo>
                  <a:cubicBezTo>
                    <a:pt x="778" y="214"/>
                    <a:pt x="778" y="214"/>
                    <a:pt x="778" y="214"/>
                  </a:cubicBezTo>
                  <a:cubicBezTo>
                    <a:pt x="800" y="210"/>
                    <a:pt x="800" y="210"/>
                    <a:pt x="800" y="210"/>
                  </a:cubicBezTo>
                  <a:cubicBezTo>
                    <a:pt x="800" y="241"/>
                    <a:pt x="800" y="241"/>
                    <a:pt x="800" y="241"/>
                  </a:cubicBezTo>
                  <a:cubicBezTo>
                    <a:pt x="768" y="252"/>
                    <a:pt x="768" y="252"/>
                    <a:pt x="768" y="252"/>
                  </a:cubicBezTo>
                  <a:cubicBezTo>
                    <a:pt x="768" y="278"/>
                    <a:pt x="768" y="278"/>
                    <a:pt x="768" y="278"/>
                  </a:cubicBezTo>
                  <a:cubicBezTo>
                    <a:pt x="706" y="304"/>
                    <a:pt x="706" y="304"/>
                    <a:pt x="706" y="304"/>
                  </a:cubicBezTo>
                  <a:cubicBezTo>
                    <a:pt x="706" y="340"/>
                    <a:pt x="706" y="340"/>
                    <a:pt x="706" y="340"/>
                  </a:cubicBezTo>
                  <a:cubicBezTo>
                    <a:pt x="732" y="340"/>
                    <a:pt x="732" y="340"/>
                    <a:pt x="732" y="340"/>
                  </a:cubicBezTo>
                  <a:cubicBezTo>
                    <a:pt x="768" y="366"/>
                    <a:pt x="768" y="366"/>
                    <a:pt x="768" y="366"/>
                  </a:cubicBezTo>
                  <a:cubicBezTo>
                    <a:pt x="773" y="393"/>
                    <a:pt x="773" y="393"/>
                    <a:pt x="773" y="393"/>
                  </a:cubicBezTo>
                  <a:cubicBezTo>
                    <a:pt x="810" y="377"/>
                    <a:pt x="810" y="377"/>
                    <a:pt x="810" y="37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10" y="434"/>
                    <a:pt x="800" y="439"/>
                    <a:pt x="800" y="445"/>
                  </a:cubicBezTo>
                  <a:cubicBezTo>
                    <a:pt x="800" y="450"/>
                    <a:pt x="820" y="476"/>
                    <a:pt x="820" y="476"/>
                  </a:cubicBezTo>
                  <a:cubicBezTo>
                    <a:pt x="831" y="575"/>
                    <a:pt x="831" y="575"/>
                    <a:pt x="831" y="575"/>
                  </a:cubicBezTo>
                  <a:lnTo>
                    <a:pt x="784" y="5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น่าน">
              <a:extLst>
                <a:ext uri="{FF2B5EF4-FFF2-40B4-BE49-F238E27FC236}">
                  <a16:creationId xmlns:a16="http://schemas.microsoft.com/office/drawing/2014/main" id="{BB2E31CD-3405-4B45-8BED-0CCC4662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1309780"/>
              <a:ext cx="369428" cy="618152"/>
            </a:xfrm>
            <a:custGeom>
              <a:avLst/>
              <a:gdLst>
                <a:gd name="T0" fmla="*/ 838 w 902"/>
                <a:gd name="T1" fmla="*/ 616 h 1513"/>
                <a:gd name="T2" fmla="*/ 802 w 902"/>
                <a:gd name="T3" fmla="*/ 692 h 1513"/>
                <a:gd name="T4" fmla="*/ 782 w 902"/>
                <a:gd name="T5" fmla="*/ 840 h 1513"/>
                <a:gd name="T6" fmla="*/ 782 w 902"/>
                <a:gd name="T7" fmla="*/ 948 h 1513"/>
                <a:gd name="T8" fmla="*/ 746 w 902"/>
                <a:gd name="T9" fmla="*/ 1004 h 1513"/>
                <a:gd name="T10" fmla="*/ 674 w 902"/>
                <a:gd name="T11" fmla="*/ 1076 h 1513"/>
                <a:gd name="T12" fmla="*/ 636 w 902"/>
                <a:gd name="T13" fmla="*/ 1120 h 1513"/>
                <a:gd name="T14" fmla="*/ 657 w 902"/>
                <a:gd name="T15" fmla="*/ 1170 h 1513"/>
                <a:gd name="T16" fmla="*/ 567 w 902"/>
                <a:gd name="T17" fmla="*/ 1226 h 1513"/>
                <a:gd name="T18" fmla="*/ 520 w 902"/>
                <a:gd name="T19" fmla="*/ 1346 h 1513"/>
                <a:gd name="T20" fmla="*/ 415 w 902"/>
                <a:gd name="T21" fmla="*/ 1450 h 1513"/>
                <a:gd name="T22" fmla="*/ 311 w 902"/>
                <a:gd name="T23" fmla="*/ 1502 h 1513"/>
                <a:gd name="T24" fmla="*/ 196 w 902"/>
                <a:gd name="T25" fmla="*/ 1481 h 1513"/>
                <a:gd name="T26" fmla="*/ 61 w 902"/>
                <a:gd name="T27" fmla="*/ 1513 h 1513"/>
                <a:gd name="T28" fmla="*/ 55 w 902"/>
                <a:gd name="T29" fmla="*/ 1408 h 1513"/>
                <a:gd name="T30" fmla="*/ 92 w 902"/>
                <a:gd name="T31" fmla="*/ 1320 h 1513"/>
                <a:gd name="T32" fmla="*/ 123 w 902"/>
                <a:gd name="T33" fmla="*/ 1205 h 1513"/>
                <a:gd name="T34" fmla="*/ 181 w 902"/>
                <a:gd name="T35" fmla="*/ 1064 h 1513"/>
                <a:gd name="T36" fmla="*/ 97 w 902"/>
                <a:gd name="T37" fmla="*/ 1064 h 1513"/>
                <a:gd name="T38" fmla="*/ 55 w 902"/>
                <a:gd name="T39" fmla="*/ 1028 h 1513"/>
                <a:gd name="T40" fmla="*/ 35 w 902"/>
                <a:gd name="T41" fmla="*/ 934 h 1513"/>
                <a:gd name="T42" fmla="*/ 45 w 902"/>
                <a:gd name="T43" fmla="*/ 845 h 1513"/>
                <a:gd name="T44" fmla="*/ 28 w 902"/>
                <a:gd name="T45" fmla="*/ 722 h 1513"/>
                <a:gd name="T46" fmla="*/ 29 w 902"/>
                <a:gd name="T47" fmla="*/ 694 h 1513"/>
                <a:gd name="T48" fmla="*/ 76 w 902"/>
                <a:gd name="T49" fmla="*/ 657 h 1513"/>
                <a:gd name="T50" fmla="*/ 144 w 902"/>
                <a:gd name="T51" fmla="*/ 610 h 1513"/>
                <a:gd name="T52" fmla="*/ 149 w 902"/>
                <a:gd name="T53" fmla="*/ 542 h 1513"/>
                <a:gd name="T54" fmla="*/ 248 w 902"/>
                <a:gd name="T55" fmla="*/ 563 h 1513"/>
                <a:gd name="T56" fmla="*/ 259 w 902"/>
                <a:gd name="T57" fmla="*/ 485 h 1513"/>
                <a:gd name="T58" fmla="*/ 228 w 902"/>
                <a:gd name="T59" fmla="*/ 355 h 1513"/>
                <a:gd name="T60" fmla="*/ 238 w 902"/>
                <a:gd name="T61" fmla="*/ 287 h 1513"/>
                <a:gd name="T62" fmla="*/ 196 w 902"/>
                <a:gd name="T63" fmla="*/ 276 h 1513"/>
                <a:gd name="T64" fmla="*/ 134 w 902"/>
                <a:gd name="T65" fmla="*/ 250 h 1513"/>
                <a:gd name="T66" fmla="*/ 196 w 902"/>
                <a:gd name="T67" fmla="*/ 188 h 1513"/>
                <a:gd name="T68" fmla="*/ 228 w 902"/>
                <a:gd name="T69" fmla="*/ 151 h 1513"/>
                <a:gd name="T70" fmla="*/ 230 w 902"/>
                <a:gd name="T71" fmla="*/ 120 h 1513"/>
                <a:gd name="T72" fmla="*/ 290 w 902"/>
                <a:gd name="T73" fmla="*/ 72 h 1513"/>
                <a:gd name="T74" fmla="*/ 474 w 902"/>
                <a:gd name="T75" fmla="*/ 40 h 1513"/>
                <a:gd name="T76" fmla="*/ 558 w 902"/>
                <a:gd name="T77" fmla="*/ 8 h 1513"/>
                <a:gd name="T78" fmla="*/ 686 w 902"/>
                <a:gd name="T79" fmla="*/ 56 h 1513"/>
                <a:gd name="T80" fmla="*/ 770 w 902"/>
                <a:gd name="T81" fmla="*/ 24 h 1513"/>
                <a:gd name="T82" fmla="*/ 822 w 902"/>
                <a:gd name="T83" fmla="*/ 152 h 1513"/>
                <a:gd name="T84" fmla="*/ 770 w 902"/>
                <a:gd name="T85" fmla="*/ 192 h 1513"/>
                <a:gd name="T86" fmla="*/ 758 w 902"/>
                <a:gd name="T87" fmla="*/ 264 h 1513"/>
                <a:gd name="T88" fmla="*/ 782 w 902"/>
                <a:gd name="T89" fmla="*/ 304 h 1513"/>
                <a:gd name="T90" fmla="*/ 806 w 902"/>
                <a:gd name="T91" fmla="*/ 476 h 1513"/>
                <a:gd name="T92" fmla="*/ 886 w 902"/>
                <a:gd name="T93" fmla="*/ 59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1513">
                  <a:moveTo>
                    <a:pt x="886" y="592"/>
                  </a:moveTo>
                  <a:cubicBezTo>
                    <a:pt x="838" y="616"/>
                    <a:pt x="838" y="616"/>
                    <a:pt x="838" y="616"/>
                  </a:cubicBezTo>
                  <a:cubicBezTo>
                    <a:pt x="842" y="652"/>
                    <a:pt x="842" y="652"/>
                    <a:pt x="842" y="652"/>
                  </a:cubicBezTo>
                  <a:cubicBezTo>
                    <a:pt x="802" y="692"/>
                    <a:pt x="802" y="692"/>
                    <a:pt x="802" y="692"/>
                  </a:cubicBezTo>
                  <a:cubicBezTo>
                    <a:pt x="806" y="812"/>
                    <a:pt x="806" y="812"/>
                    <a:pt x="806" y="812"/>
                  </a:cubicBezTo>
                  <a:cubicBezTo>
                    <a:pt x="782" y="840"/>
                    <a:pt x="782" y="840"/>
                    <a:pt x="782" y="840"/>
                  </a:cubicBezTo>
                  <a:cubicBezTo>
                    <a:pt x="826" y="884"/>
                    <a:pt x="826" y="884"/>
                    <a:pt x="826" y="884"/>
                  </a:cubicBezTo>
                  <a:cubicBezTo>
                    <a:pt x="782" y="948"/>
                    <a:pt x="782" y="948"/>
                    <a:pt x="782" y="948"/>
                  </a:cubicBezTo>
                  <a:cubicBezTo>
                    <a:pt x="746" y="956"/>
                    <a:pt x="746" y="956"/>
                    <a:pt x="746" y="956"/>
                  </a:cubicBezTo>
                  <a:cubicBezTo>
                    <a:pt x="746" y="1004"/>
                    <a:pt x="746" y="1004"/>
                    <a:pt x="746" y="1004"/>
                  </a:cubicBezTo>
                  <a:cubicBezTo>
                    <a:pt x="682" y="1036"/>
                    <a:pt x="682" y="1036"/>
                    <a:pt x="682" y="1036"/>
                  </a:cubicBezTo>
                  <a:cubicBezTo>
                    <a:pt x="674" y="1076"/>
                    <a:pt x="674" y="1076"/>
                    <a:pt x="674" y="1076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36" y="1120"/>
                    <a:pt x="636" y="1120"/>
                    <a:pt x="636" y="112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45" y="1191"/>
                    <a:pt x="624" y="1226"/>
                    <a:pt x="613" y="1226"/>
                  </a:cubicBezTo>
                  <a:cubicBezTo>
                    <a:pt x="567" y="1226"/>
                    <a:pt x="567" y="1226"/>
                    <a:pt x="567" y="1226"/>
                  </a:cubicBezTo>
                  <a:cubicBezTo>
                    <a:pt x="509" y="1299"/>
                    <a:pt x="509" y="1299"/>
                    <a:pt x="509" y="1299"/>
                  </a:cubicBezTo>
                  <a:cubicBezTo>
                    <a:pt x="520" y="1346"/>
                    <a:pt x="520" y="1346"/>
                    <a:pt x="520" y="1346"/>
                  </a:cubicBezTo>
                  <a:cubicBezTo>
                    <a:pt x="520" y="1346"/>
                    <a:pt x="457" y="1450"/>
                    <a:pt x="447" y="1450"/>
                  </a:cubicBezTo>
                  <a:cubicBezTo>
                    <a:pt x="436" y="1450"/>
                    <a:pt x="426" y="1440"/>
                    <a:pt x="415" y="1450"/>
                  </a:cubicBezTo>
                  <a:cubicBezTo>
                    <a:pt x="405" y="1460"/>
                    <a:pt x="374" y="1502"/>
                    <a:pt x="374" y="1502"/>
                  </a:cubicBezTo>
                  <a:cubicBezTo>
                    <a:pt x="311" y="1502"/>
                    <a:pt x="311" y="1502"/>
                    <a:pt x="311" y="1502"/>
                  </a:cubicBezTo>
                  <a:cubicBezTo>
                    <a:pt x="248" y="1476"/>
                    <a:pt x="248" y="1476"/>
                    <a:pt x="248" y="1476"/>
                  </a:cubicBezTo>
                  <a:cubicBezTo>
                    <a:pt x="196" y="1481"/>
                    <a:pt x="196" y="1481"/>
                    <a:pt x="196" y="1481"/>
                  </a:cubicBezTo>
                  <a:cubicBezTo>
                    <a:pt x="170" y="1513"/>
                    <a:pt x="170" y="1513"/>
                    <a:pt x="170" y="1513"/>
                  </a:cubicBezTo>
                  <a:cubicBezTo>
                    <a:pt x="61" y="1513"/>
                    <a:pt x="61" y="1513"/>
                    <a:pt x="61" y="1513"/>
                  </a:cubicBezTo>
                  <a:cubicBezTo>
                    <a:pt x="61" y="1510"/>
                    <a:pt x="61" y="1510"/>
                    <a:pt x="61" y="1510"/>
                  </a:cubicBezTo>
                  <a:cubicBezTo>
                    <a:pt x="55" y="1408"/>
                    <a:pt x="55" y="1408"/>
                    <a:pt x="55" y="1408"/>
                  </a:cubicBezTo>
                  <a:cubicBezTo>
                    <a:pt x="102" y="1372"/>
                    <a:pt x="102" y="1372"/>
                    <a:pt x="102" y="1372"/>
                  </a:cubicBezTo>
                  <a:cubicBezTo>
                    <a:pt x="92" y="1320"/>
                    <a:pt x="92" y="1320"/>
                    <a:pt x="92" y="1320"/>
                  </a:cubicBezTo>
                  <a:cubicBezTo>
                    <a:pt x="134" y="1257"/>
                    <a:pt x="134" y="1257"/>
                    <a:pt x="134" y="1257"/>
                  </a:cubicBezTo>
                  <a:cubicBezTo>
                    <a:pt x="123" y="1205"/>
                    <a:pt x="123" y="1205"/>
                    <a:pt x="123" y="1205"/>
                  </a:cubicBezTo>
                  <a:cubicBezTo>
                    <a:pt x="186" y="1137"/>
                    <a:pt x="186" y="1137"/>
                    <a:pt x="186" y="1137"/>
                  </a:cubicBezTo>
                  <a:cubicBezTo>
                    <a:pt x="181" y="1064"/>
                    <a:pt x="181" y="1064"/>
                    <a:pt x="181" y="1064"/>
                  </a:cubicBezTo>
                  <a:cubicBezTo>
                    <a:pt x="181" y="1064"/>
                    <a:pt x="160" y="1080"/>
                    <a:pt x="149" y="1080"/>
                  </a:cubicBezTo>
                  <a:cubicBezTo>
                    <a:pt x="139" y="1080"/>
                    <a:pt x="97" y="1064"/>
                    <a:pt x="97" y="1064"/>
                  </a:cubicBezTo>
                  <a:cubicBezTo>
                    <a:pt x="55" y="1080"/>
                    <a:pt x="55" y="1080"/>
                    <a:pt x="55" y="1080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24" y="981"/>
                    <a:pt x="24" y="981"/>
                    <a:pt x="24" y="981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45" y="845"/>
                    <a:pt x="45" y="845"/>
                    <a:pt x="45" y="845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7" y="764"/>
                    <a:pt x="24" y="731"/>
                    <a:pt x="28" y="722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9" y="694"/>
                    <a:pt x="29" y="694"/>
                    <a:pt x="29" y="694"/>
                  </a:cubicBezTo>
                  <a:cubicBezTo>
                    <a:pt x="55" y="652"/>
                    <a:pt x="55" y="652"/>
                    <a:pt x="55" y="652"/>
                  </a:cubicBezTo>
                  <a:cubicBezTo>
                    <a:pt x="76" y="657"/>
                    <a:pt x="76" y="657"/>
                    <a:pt x="76" y="657"/>
                  </a:cubicBezTo>
                  <a:cubicBezTo>
                    <a:pt x="118" y="647"/>
                    <a:pt x="118" y="647"/>
                    <a:pt x="118" y="647"/>
                  </a:cubicBezTo>
                  <a:cubicBezTo>
                    <a:pt x="144" y="610"/>
                    <a:pt x="144" y="610"/>
                    <a:pt x="144" y="610"/>
                  </a:cubicBezTo>
                  <a:cubicBezTo>
                    <a:pt x="144" y="610"/>
                    <a:pt x="118" y="579"/>
                    <a:pt x="108" y="574"/>
                  </a:cubicBezTo>
                  <a:cubicBezTo>
                    <a:pt x="97" y="569"/>
                    <a:pt x="149" y="542"/>
                    <a:pt x="149" y="542"/>
                  </a:cubicBezTo>
                  <a:cubicBezTo>
                    <a:pt x="217" y="563"/>
                    <a:pt x="217" y="563"/>
                    <a:pt x="217" y="563"/>
                  </a:cubicBezTo>
                  <a:cubicBezTo>
                    <a:pt x="248" y="563"/>
                    <a:pt x="248" y="563"/>
                    <a:pt x="248" y="563"/>
                  </a:cubicBezTo>
                  <a:cubicBezTo>
                    <a:pt x="212" y="506"/>
                    <a:pt x="212" y="506"/>
                    <a:pt x="212" y="506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48" y="386"/>
                    <a:pt x="248" y="386"/>
                    <a:pt x="248" y="386"/>
                  </a:cubicBezTo>
                  <a:cubicBezTo>
                    <a:pt x="248" y="386"/>
                    <a:pt x="228" y="360"/>
                    <a:pt x="228" y="355"/>
                  </a:cubicBezTo>
                  <a:cubicBezTo>
                    <a:pt x="228" y="349"/>
                    <a:pt x="238" y="344"/>
                    <a:pt x="238" y="344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86" y="68"/>
                    <a:pt x="290" y="72"/>
                  </a:cubicBezTo>
                  <a:cubicBezTo>
                    <a:pt x="294" y="76"/>
                    <a:pt x="358" y="104"/>
                    <a:pt x="378" y="132"/>
                  </a:cubicBezTo>
                  <a:cubicBezTo>
                    <a:pt x="398" y="120"/>
                    <a:pt x="474" y="40"/>
                    <a:pt x="474" y="4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58" y="8"/>
                    <a:pt x="558" y="8"/>
                    <a:pt x="558" y="8"/>
                  </a:cubicBezTo>
                  <a:cubicBezTo>
                    <a:pt x="614" y="4"/>
                    <a:pt x="614" y="4"/>
                    <a:pt x="614" y="4"/>
                  </a:cubicBezTo>
                  <a:cubicBezTo>
                    <a:pt x="686" y="56"/>
                    <a:pt x="686" y="56"/>
                    <a:pt x="686" y="56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70" y="24"/>
                    <a:pt x="770" y="24"/>
                    <a:pt x="770" y="24"/>
                  </a:cubicBezTo>
                  <a:cubicBezTo>
                    <a:pt x="838" y="60"/>
                    <a:pt x="838" y="60"/>
                    <a:pt x="838" y="60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70" y="192"/>
                    <a:pt x="770" y="192"/>
                    <a:pt x="770" y="192"/>
                  </a:cubicBezTo>
                  <a:cubicBezTo>
                    <a:pt x="750" y="216"/>
                    <a:pt x="750" y="216"/>
                    <a:pt x="750" y="216"/>
                  </a:cubicBezTo>
                  <a:cubicBezTo>
                    <a:pt x="758" y="264"/>
                    <a:pt x="758" y="264"/>
                    <a:pt x="758" y="264"/>
                  </a:cubicBezTo>
                  <a:cubicBezTo>
                    <a:pt x="802" y="284"/>
                    <a:pt x="802" y="284"/>
                    <a:pt x="802" y="284"/>
                  </a:cubicBezTo>
                  <a:cubicBezTo>
                    <a:pt x="782" y="304"/>
                    <a:pt x="782" y="304"/>
                    <a:pt x="782" y="304"/>
                  </a:cubicBezTo>
                  <a:cubicBezTo>
                    <a:pt x="814" y="356"/>
                    <a:pt x="814" y="356"/>
                    <a:pt x="814" y="356"/>
                  </a:cubicBezTo>
                  <a:cubicBezTo>
                    <a:pt x="806" y="476"/>
                    <a:pt x="806" y="476"/>
                    <a:pt x="806" y="476"/>
                  </a:cubicBezTo>
                  <a:cubicBezTo>
                    <a:pt x="902" y="544"/>
                    <a:pt x="902" y="544"/>
                    <a:pt x="902" y="544"/>
                  </a:cubicBezTo>
                  <a:lnTo>
                    <a:pt x="886" y="5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เชียงใหม่">
              <a:extLst>
                <a:ext uri="{FF2B5EF4-FFF2-40B4-BE49-F238E27FC236}">
                  <a16:creationId xmlns:a16="http://schemas.microsoft.com/office/drawing/2014/main" id="{DBBA16C5-9F02-4F1E-88FB-C0EBA5D3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72" y="1110434"/>
              <a:ext cx="563287" cy="1106457"/>
            </a:xfrm>
            <a:custGeom>
              <a:avLst/>
              <a:gdLst>
                <a:gd name="T0" fmla="*/ 1247 w 1377"/>
                <a:gd name="T1" fmla="*/ 180 h 2710"/>
                <a:gd name="T2" fmla="*/ 1226 w 1377"/>
                <a:gd name="T3" fmla="*/ 326 h 2710"/>
                <a:gd name="T4" fmla="*/ 1116 w 1377"/>
                <a:gd name="T5" fmla="*/ 462 h 2710"/>
                <a:gd name="T6" fmla="*/ 1158 w 1377"/>
                <a:gd name="T7" fmla="*/ 566 h 2710"/>
                <a:gd name="T8" fmla="*/ 1163 w 1377"/>
                <a:gd name="T9" fmla="*/ 738 h 2710"/>
                <a:gd name="T10" fmla="*/ 1174 w 1377"/>
                <a:gd name="T11" fmla="*/ 994 h 2710"/>
                <a:gd name="T12" fmla="*/ 1215 w 1377"/>
                <a:gd name="T13" fmla="*/ 1203 h 2710"/>
                <a:gd name="T14" fmla="*/ 1168 w 1377"/>
                <a:gd name="T15" fmla="*/ 1375 h 2710"/>
                <a:gd name="T16" fmla="*/ 1153 w 1377"/>
                <a:gd name="T17" fmla="*/ 1521 h 2710"/>
                <a:gd name="T18" fmla="*/ 1054 w 1377"/>
                <a:gd name="T19" fmla="*/ 1385 h 2710"/>
                <a:gd name="T20" fmla="*/ 928 w 1377"/>
                <a:gd name="T21" fmla="*/ 1396 h 2710"/>
                <a:gd name="T22" fmla="*/ 829 w 1377"/>
                <a:gd name="T23" fmla="*/ 1453 h 2710"/>
                <a:gd name="T24" fmla="*/ 673 w 1377"/>
                <a:gd name="T25" fmla="*/ 1604 h 2710"/>
                <a:gd name="T26" fmla="*/ 600 w 1377"/>
                <a:gd name="T27" fmla="*/ 1729 h 2710"/>
                <a:gd name="T28" fmla="*/ 704 w 1377"/>
                <a:gd name="T29" fmla="*/ 1954 h 2710"/>
                <a:gd name="T30" fmla="*/ 756 w 1377"/>
                <a:gd name="T31" fmla="*/ 2131 h 2710"/>
                <a:gd name="T32" fmla="*/ 743 w 1377"/>
                <a:gd name="T33" fmla="*/ 2184 h 2710"/>
                <a:gd name="T34" fmla="*/ 704 w 1377"/>
                <a:gd name="T35" fmla="*/ 2199 h 2710"/>
                <a:gd name="T36" fmla="*/ 600 w 1377"/>
                <a:gd name="T37" fmla="*/ 2199 h 2710"/>
                <a:gd name="T38" fmla="*/ 516 w 1377"/>
                <a:gd name="T39" fmla="*/ 2188 h 2710"/>
                <a:gd name="T40" fmla="*/ 428 w 1377"/>
                <a:gd name="T41" fmla="*/ 2199 h 2710"/>
                <a:gd name="T42" fmla="*/ 485 w 1377"/>
                <a:gd name="T43" fmla="*/ 2543 h 2710"/>
                <a:gd name="T44" fmla="*/ 396 w 1377"/>
                <a:gd name="T45" fmla="*/ 2684 h 2710"/>
                <a:gd name="T46" fmla="*/ 277 w 1377"/>
                <a:gd name="T47" fmla="*/ 2653 h 2710"/>
                <a:gd name="T48" fmla="*/ 282 w 1377"/>
                <a:gd name="T49" fmla="*/ 2543 h 2710"/>
                <a:gd name="T50" fmla="*/ 177 w 1377"/>
                <a:gd name="T51" fmla="*/ 2439 h 2710"/>
                <a:gd name="T52" fmla="*/ 125 w 1377"/>
                <a:gd name="T53" fmla="*/ 2303 h 2710"/>
                <a:gd name="T54" fmla="*/ 52 w 1377"/>
                <a:gd name="T55" fmla="*/ 2147 h 2710"/>
                <a:gd name="T56" fmla="*/ 68 w 1377"/>
                <a:gd name="T57" fmla="*/ 2042 h 2710"/>
                <a:gd name="T58" fmla="*/ 214 w 1377"/>
                <a:gd name="T59" fmla="*/ 1990 h 2710"/>
                <a:gd name="T60" fmla="*/ 162 w 1377"/>
                <a:gd name="T61" fmla="*/ 1907 h 2710"/>
                <a:gd name="T62" fmla="*/ 120 w 1377"/>
                <a:gd name="T63" fmla="*/ 1797 h 2710"/>
                <a:gd name="T64" fmla="*/ 167 w 1377"/>
                <a:gd name="T65" fmla="*/ 1703 h 2710"/>
                <a:gd name="T66" fmla="*/ 104 w 1377"/>
                <a:gd name="T67" fmla="*/ 1536 h 2710"/>
                <a:gd name="T68" fmla="*/ 130 w 1377"/>
                <a:gd name="T69" fmla="*/ 1422 h 2710"/>
                <a:gd name="T70" fmla="*/ 99 w 1377"/>
                <a:gd name="T71" fmla="*/ 1296 h 2710"/>
                <a:gd name="T72" fmla="*/ 136 w 1377"/>
                <a:gd name="T73" fmla="*/ 1161 h 2710"/>
                <a:gd name="T74" fmla="*/ 292 w 1377"/>
                <a:gd name="T75" fmla="*/ 931 h 2710"/>
                <a:gd name="T76" fmla="*/ 480 w 1377"/>
                <a:gd name="T77" fmla="*/ 1057 h 2710"/>
                <a:gd name="T78" fmla="*/ 532 w 1377"/>
                <a:gd name="T79" fmla="*/ 811 h 2710"/>
                <a:gd name="T80" fmla="*/ 496 w 1377"/>
                <a:gd name="T81" fmla="*/ 598 h 2710"/>
                <a:gd name="T82" fmla="*/ 464 w 1377"/>
                <a:gd name="T83" fmla="*/ 488 h 2710"/>
                <a:gd name="T84" fmla="*/ 406 w 1377"/>
                <a:gd name="T85" fmla="*/ 428 h 2710"/>
                <a:gd name="T86" fmla="*/ 546 w 1377"/>
                <a:gd name="T87" fmla="*/ 412 h 2710"/>
                <a:gd name="T88" fmla="*/ 760 w 1377"/>
                <a:gd name="T89" fmla="*/ 337 h 2710"/>
                <a:gd name="T90" fmla="*/ 874 w 1377"/>
                <a:gd name="T91" fmla="*/ 380 h 2710"/>
                <a:gd name="T92" fmla="*/ 914 w 1377"/>
                <a:gd name="T93" fmla="*/ 212 h 2710"/>
                <a:gd name="T94" fmla="*/ 938 w 1377"/>
                <a:gd name="T95" fmla="*/ 48 h 2710"/>
                <a:gd name="T96" fmla="*/ 1318 w 1377"/>
                <a:gd name="T97" fmla="*/ 32 h 2710"/>
                <a:gd name="T98" fmla="*/ 1309 w 1377"/>
                <a:gd name="T99" fmla="*/ 66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10">
                  <a:moveTo>
                    <a:pt x="1320" y="97"/>
                  </a:moveTo>
                  <a:cubicBezTo>
                    <a:pt x="1294" y="107"/>
                    <a:pt x="1294" y="107"/>
                    <a:pt x="1294" y="107"/>
                  </a:cubicBezTo>
                  <a:cubicBezTo>
                    <a:pt x="1299" y="133"/>
                    <a:pt x="1299" y="133"/>
                    <a:pt x="1299" y="133"/>
                  </a:cubicBezTo>
                  <a:cubicBezTo>
                    <a:pt x="1247" y="180"/>
                    <a:pt x="1247" y="180"/>
                    <a:pt x="1247" y="180"/>
                  </a:cubicBezTo>
                  <a:cubicBezTo>
                    <a:pt x="1247" y="206"/>
                    <a:pt x="1247" y="206"/>
                    <a:pt x="1247" y="206"/>
                  </a:cubicBezTo>
                  <a:cubicBezTo>
                    <a:pt x="1205" y="238"/>
                    <a:pt x="1205" y="238"/>
                    <a:pt x="1205" y="238"/>
                  </a:cubicBezTo>
                  <a:cubicBezTo>
                    <a:pt x="1252" y="311"/>
                    <a:pt x="1252" y="311"/>
                    <a:pt x="1252" y="311"/>
                  </a:cubicBezTo>
                  <a:cubicBezTo>
                    <a:pt x="1226" y="326"/>
                    <a:pt x="1226" y="326"/>
                    <a:pt x="1226" y="326"/>
                  </a:cubicBezTo>
                  <a:cubicBezTo>
                    <a:pt x="1200" y="368"/>
                    <a:pt x="1200" y="368"/>
                    <a:pt x="1200" y="368"/>
                  </a:cubicBezTo>
                  <a:cubicBezTo>
                    <a:pt x="1189" y="415"/>
                    <a:pt x="1189" y="415"/>
                    <a:pt x="1189" y="415"/>
                  </a:cubicBezTo>
                  <a:cubicBezTo>
                    <a:pt x="1158" y="410"/>
                    <a:pt x="1158" y="410"/>
                    <a:pt x="1158" y="410"/>
                  </a:cubicBezTo>
                  <a:cubicBezTo>
                    <a:pt x="1116" y="462"/>
                    <a:pt x="1116" y="462"/>
                    <a:pt x="1116" y="462"/>
                  </a:cubicBezTo>
                  <a:cubicBezTo>
                    <a:pt x="1106" y="488"/>
                    <a:pt x="1106" y="488"/>
                    <a:pt x="1106" y="488"/>
                  </a:cubicBezTo>
                  <a:cubicBezTo>
                    <a:pt x="1137" y="525"/>
                    <a:pt x="1137" y="525"/>
                    <a:pt x="1137" y="525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58" y="566"/>
                    <a:pt x="1158" y="566"/>
                    <a:pt x="1158" y="566"/>
                  </a:cubicBezTo>
                  <a:cubicBezTo>
                    <a:pt x="1137" y="598"/>
                    <a:pt x="1137" y="598"/>
                    <a:pt x="1137" y="598"/>
                  </a:cubicBezTo>
                  <a:cubicBezTo>
                    <a:pt x="1148" y="665"/>
                    <a:pt x="1148" y="665"/>
                    <a:pt x="1148" y="665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3" y="738"/>
                    <a:pt x="1163" y="738"/>
                    <a:pt x="1163" y="738"/>
                  </a:cubicBezTo>
                  <a:cubicBezTo>
                    <a:pt x="1167" y="809"/>
                    <a:pt x="1167" y="809"/>
                    <a:pt x="1167" y="809"/>
                  </a:cubicBezTo>
                  <a:cubicBezTo>
                    <a:pt x="1168" y="837"/>
                    <a:pt x="1168" y="837"/>
                    <a:pt x="1168" y="837"/>
                  </a:cubicBezTo>
                  <a:cubicBezTo>
                    <a:pt x="1137" y="900"/>
                    <a:pt x="1137" y="900"/>
                    <a:pt x="1137" y="900"/>
                  </a:cubicBezTo>
                  <a:cubicBezTo>
                    <a:pt x="1174" y="994"/>
                    <a:pt x="1174" y="994"/>
                    <a:pt x="1174" y="994"/>
                  </a:cubicBezTo>
                  <a:cubicBezTo>
                    <a:pt x="1215" y="1020"/>
                    <a:pt x="1215" y="1020"/>
                    <a:pt x="1215" y="1020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205" y="1109"/>
                    <a:pt x="1205" y="1109"/>
                    <a:pt x="1205" y="1109"/>
                  </a:cubicBezTo>
                  <a:cubicBezTo>
                    <a:pt x="1215" y="1203"/>
                    <a:pt x="1215" y="1203"/>
                    <a:pt x="1215" y="1203"/>
                  </a:cubicBezTo>
                  <a:cubicBezTo>
                    <a:pt x="1189" y="1229"/>
                    <a:pt x="1189" y="1229"/>
                    <a:pt x="1189" y="1229"/>
                  </a:cubicBezTo>
                  <a:cubicBezTo>
                    <a:pt x="1192" y="1253"/>
                    <a:pt x="1192" y="1253"/>
                    <a:pt x="1192" y="1253"/>
                  </a:cubicBezTo>
                  <a:cubicBezTo>
                    <a:pt x="1200" y="1312"/>
                    <a:pt x="1200" y="1312"/>
                    <a:pt x="1200" y="1312"/>
                  </a:cubicBezTo>
                  <a:cubicBezTo>
                    <a:pt x="1168" y="1375"/>
                    <a:pt x="1168" y="1375"/>
                    <a:pt x="1168" y="1375"/>
                  </a:cubicBezTo>
                  <a:cubicBezTo>
                    <a:pt x="1179" y="1396"/>
                    <a:pt x="1179" y="1396"/>
                    <a:pt x="1179" y="1396"/>
                  </a:cubicBezTo>
                  <a:cubicBezTo>
                    <a:pt x="1168" y="1416"/>
                    <a:pt x="1168" y="1416"/>
                    <a:pt x="1168" y="1416"/>
                  </a:cubicBezTo>
                  <a:cubicBezTo>
                    <a:pt x="1194" y="1458"/>
                    <a:pt x="1194" y="1458"/>
                    <a:pt x="1194" y="1458"/>
                  </a:cubicBezTo>
                  <a:cubicBezTo>
                    <a:pt x="1153" y="1521"/>
                    <a:pt x="1153" y="1521"/>
                    <a:pt x="1153" y="1521"/>
                  </a:cubicBezTo>
                  <a:cubicBezTo>
                    <a:pt x="1069" y="1463"/>
                    <a:pt x="1069" y="1463"/>
                    <a:pt x="1069" y="1463"/>
                  </a:cubicBezTo>
                  <a:cubicBezTo>
                    <a:pt x="1085" y="1437"/>
                    <a:pt x="1085" y="1437"/>
                    <a:pt x="1085" y="1437"/>
                  </a:cubicBezTo>
                  <a:cubicBezTo>
                    <a:pt x="1080" y="1401"/>
                    <a:pt x="1080" y="1401"/>
                    <a:pt x="1080" y="1401"/>
                  </a:cubicBezTo>
                  <a:cubicBezTo>
                    <a:pt x="1054" y="1385"/>
                    <a:pt x="1054" y="1385"/>
                    <a:pt x="1054" y="1385"/>
                  </a:cubicBezTo>
                  <a:cubicBezTo>
                    <a:pt x="1048" y="1359"/>
                    <a:pt x="1048" y="1359"/>
                    <a:pt x="1048" y="1359"/>
                  </a:cubicBezTo>
                  <a:cubicBezTo>
                    <a:pt x="1007" y="1354"/>
                    <a:pt x="1007" y="1354"/>
                    <a:pt x="1007" y="1354"/>
                  </a:cubicBezTo>
                  <a:cubicBezTo>
                    <a:pt x="986" y="1369"/>
                    <a:pt x="986" y="1369"/>
                    <a:pt x="986" y="1369"/>
                  </a:cubicBezTo>
                  <a:cubicBezTo>
                    <a:pt x="928" y="1396"/>
                    <a:pt x="928" y="1396"/>
                    <a:pt x="928" y="1396"/>
                  </a:cubicBezTo>
                  <a:cubicBezTo>
                    <a:pt x="892" y="1385"/>
                    <a:pt x="892" y="1385"/>
                    <a:pt x="892" y="1385"/>
                  </a:cubicBezTo>
                  <a:cubicBezTo>
                    <a:pt x="882" y="1422"/>
                    <a:pt x="882" y="1422"/>
                    <a:pt x="882" y="1422"/>
                  </a:cubicBezTo>
                  <a:cubicBezTo>
                    <a:pt x="861" y="1422"/>
                    <a:pt x="861" y="1422"/>
                    <a:pt x="861" y="1422"/>
                  </a:cubicBezTo>
                  <a:cubicBezTo>
                    <a:pt x="829" y="1453"/>
                    <a:pt x="829" y="1453"/>
                    <a:pt x="829" y="1453"/>
                  </a:cubicBezTo>
                  <a:cubicBezTo>
                    <a:pt x="824" y="1495"/>
                    <a:pt x="824" y="1495"/>
                    <a:pt x="824" y="1495"/>
                  </a:cubicBezTo>
                  <a:cubicBezTo>
                    <a:pt x="798" y="1531"/>
                    <a:pt x="798" y="1531"/>
                    <a:pt x="798" y="1531"/>
                  </a:cubicBezTo>
                  <a:cubicBezTo>
                    <a:pt x="762" y="1531"/>
                    <a:pt x="762" y="1531"/>
                    <a:pt x="762" y="1531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26" y="1604"/>
                    <a:pt x="626" y="1604"/>
                    <a:pt x="626" y="1604"/>
                  </a:cubicBezTo>
                  <a:cubicBezTo>
                    <a:pt x="600" y="1667"/>
                    <a:pt x="600" y="1667"/>
                    <a:pt x="600" y="1667"/>
                  </a:cubicBezTo>
                  <a:cubicBezTo>
                    <a:pt x="610" y="1698"/>
                    <a:pt x="610" y="1698"/>
                    <a:pt x="610" y="1698"/>
                  </a:cubicBezTo>
                  <a:cubicBezTo>
                    <a:pt x="600" y="1729"/>
                    <a:pt x="600" y="1729"/>
                    <a:pt x="600" y="1729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683" y="1844"/>
                    <a:pt x="683" y="1844"/>
                    <a:pt x="683" y="1844"/>
                  </a:cubicBezTo>
                  <a:cubicBezTo>
                    <a:pt x="709" y="1870"/>
                    <a:pt x="709" y="1870"/>
                    <a:pt x="709" y="1870"/>
                  </a:cubicBezTo>
                  <a:cubicBezTo>
                    <a:pt x="704" y="1954"/>
                    <a:pt x="704" y="1954"/>
                    <a:pt x="704" y="1954"/>
                  </a:cubicBezTo>
                  <a:cubicBezTo>
                    <a:pt x="689" y="1985"/>
                    <a:pt x="689" y="1985"/>
                    <a:pt x="689" y="1985"/>
                  </a:cubicBezTo>
                  <a:cubicBezTo>
                    <a:pt x="694" y="2006"/>
                    <a:pt x="694" y="2006"/>
                    <a:pt x="694" y="2006"/>
                  </a:cubicBezTo>
                  <a:cubicBezTo>
                    <a:pt x="725" y="2011"/>
                    <a:pt x="725" y="2011"/>
                    <a:pt x="725" y="2011"/>
                  </a:cubicBezTo>
                  <a:cubicBezTo>
                    <a:pt x="756" y="2131"/>
                    <a:pt x="756" y="2131"/>
                    <a:pt x="756" y="2131"/>
                  </a:cubicBezTo>
                  <a:cubicBezTo>
                    <a:pt x="746" y="2147"/>
                    <a:pt x="746" y="2147"/>
                    <a:pt x="746" y="2147"/>
                  </a:cubicBezTo>
                  <a:cubicBezTo>
                    <a:pt x="746" y="2183"/>
                    <a:pt x="746" y="2183"/>
                    <a:pt x="746" y="2183"/>
                  </a:cubicBezTo>
                  <a:cubicBezTo>
                    <a:pt x="746" y="2183"/>
                    <a:pt x="745" y="2183"/>
                    <a:pt x="744" y="2184"/>
                  </a:cubicBezTo>
                  <a:cubicBezTo>
                    <a:pt x="744" y="2184"/>
                    <a:pt x="743" y="2184"/>
                    <a:pt x="743" y="2184"/>
                  </a:cubicBezTo>
                  <a:cubicBezTo>
                    <a:pt x="742" y="2185"/>
                    <a:pt x="742" y="2185"/>
                    <a:pt x="742" y="2185"/>
                  </a:cubicBezTo>
                  <a:cubicBezTo>
                    <a:pt x="737" y="2187"/>
                    <a:pt x="729" y="2190"/>
                    <a:pt x="721" y="2193"/>
                  </a:cubicBezTo>
                  <a:cubicBezTo>
                    <a:pt x="720" y="2194"/>
                    <a:pt x="719" y="2194"/>
                    <a:pt x="718" y="2194"/>
                  </a:cubicBezTo>
                  <a:cubicBezTo>
                    <a:pt x="712" y="2197"/>
                    <a:pt x="706" y="2199"/>
                    <a:pt x="704" y="2199"/>
                  </a:cubicBezTo>
                  <a:cubicBezTo>
                    <a:pt x="699" y="2199"/>
                    <a:pt x="673" y="2167"/>
                    <a:pt x="673" y="2167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04" y="2199"/>
                    <a:pt x="604" y="2199"/>
                    <a:pt x="604" y="2199"/>
                  </a:cubicBezTo>
                  <a:cubicBezTo>
                    <a:pt x="600" y="2199"/>
                    <a:pt x="600" y="2199"/>
                    <a:pt x="600" y="2199"/>
                  </a:cubicBezTo>
                  <a:cubicBezTo>
                    <a:pt x="579" y="2167"/>
                    <a:pt x="579" y="2167"/>
                    <a:pt x="579" y="2167"/>
                  </a:cubicBezTo>
                  <a:cubicBezTo>
                    <a:pt x="553" y="2188"/>
                    <a:pt x="553" y="2188"/>
                    <a:pt x="553" y="2188"/>
                  </a:cubicBezTo>
                  <a:cubicBezTo>
                    <a:pt x="542" y="2214"/>
                    <a:pt x="542" y="2214"/>
                    <a:pt x="542" y="2214"/>
                  </a:cubicBezTo>
                  <a:cubicBezTo>
                    <a:pt x="516" y="2188"/>
                    <a:pt x="516" y="2188"/>
                    <a:pt x="516" y="2188"/>
                  </a:cubicBezTo>
                  <a:cubicBezTo>
                    <a:pt x="516" y="2188"/>
                    <a:pt x="501" y="2204"/>
                    <a:pt x="496" y="2204"/>
                  </a:cubicBezTo>
                  <a:cubicBezTo>
                    <a:pt x="490" y="2204"/>
                    <a:pt x="464" y="2183"/>
                    <a:pt x="464" y="2183"/>
                  </a:cubicBezTo>
                  <a:cubicBezTo>
                    <a:pt x="443" y="2173"/>
                    <a:pt x="443" y="2173"/>
                    <a:pt x="443" y="2173"/>
                  </a:cubicBezTo>
                  <a:cubicBezTo>
                    <a:pt x="428" y="2199"/>
                    <a:pt x="428" y="2199"/>
                    <a:pt x="428" y="2199"/>
                  </a:cubicBezTo>
                  <a:cubicBezTo>
                    <a:pt x="464" y="2340"/>
                    <a:pt x="464" y="2340"/>
                    <a:pt x="464" y="2340"/>
                  </a:cubicBezTo>
                  <a:cubicBezTo>
                    <a:pt x="469" y="2423"/>
                    <a:pt x="469" y="2423"/>
                    <a:pt x="469" y="2423"/>
                  </a:cubicBezTo>
                  <a:cubicBezTo>
                    <a:pt x="454" y="2491"/>
                    <a:pt x="454" y="2491"/>
                    <a:pt x="454" y="2491"/>
                  </a:cubicBezTo>
                  <a:cubicBezTo>
                    <a:pt x="485" y="2543"/>
                    <a:pt x="485" y="2543"/>
                    <a:pt x="485" y="2543"/>
                  </a:cubicBezTo>
                  <a:cubicBezTo>
                    <a:pt x="469" y="2590"/>
                    <a:pt x="469" y="2590"/>
                    <a:pt x="469" y="2590"/>
                  </a:cubicBezTo>
                  <a:cubicBezTo>
                    <a:pt x="490" y="2626"/>
                    <a:pt x="490" y="2626"/>
                    <a:pt x="490" y="2626"/>
                  </a:cubicBezTo>
                  <a:cubicBezTo>
                    <a:pt x="480" y="2673"/>
                    <a:pt x="480" y="2673"/>
                    <a:pt x="480" y="2673"/>
                  </a:cubicBezTo>
                  <a:cubicBezTo>
                    <a:pt x="396" y="2684"/>
                    <a:pt x="396" y="2684"/>
                    <a:pt x="396" y="2684"/>
                  </a:cubicBezTo>
                  <a:cubicBezTo>
                    <a:pt x="360" y="2710"/>
                    <a:pt x="360" y="2710"/>
                    <a:pt x="360" y="2710"/>
                  </a:cubicBezTo>
                  <a:cubicBezTo>
                    <a:pt x="323" y="2705"/>
                    <a:pt x="323" y="2705"/>
                    <a:pt x="323" y="2705"/>
                  </a:cubicBezTo>
                  <a:cubicBezTo>
                    <a:pt x="313" y="2673"/>
                    <a:pt x="313" y="2673"/>
                    <a:pt x="313" y="2673"/>
                  </a:cubicBezTo>
                  <a:cubicBezTo>
                    <a:pt x="277" y="2653"/>
                    <a:pt x="277" y="2653"/>
                    <a:pt x="277" y="2653"/>
                  </a:cubicBezTo>
                  <a:cubicBezTo>
                    <a:pt x="282" y="2600"/>
                    <a:pt x="282" y="2600"/>
                    <a:pt x="282" y="2600"/>
                  </a:cubicBezTo>
                  <a:cubicBezTo>
                    <a:pt x="256" y="2574"/>
                    <a:pt x="256" y="2574"/>
                    <a:pt x="256" y="2574"/>
                  </a:cubicBezTo>
                  <a:cubicBezTo>
                    <a:pt x="256" y="2553"/>
                    <a:pt x="256" y="2553"/>
                    <a:pt x="256" y="2553"/>
                  </a:cubicBezTo>
                  <a:cubicBezTo>
                    <a:pt x="282" y="2543"/>
                    <a:pt x="282" y="2543"/>
                    <a:pt x="282" y="2543"/>
                  </a:cubicBezTo>
                  <a:cubicBezTo>
                    <a:pt x="271" y="2460"/>
                    <a:pt x="271" y="2460"/>
                    <a:pt x="271" y="2460"/>
                  </a:cubicBezTo>
                  <a:cubicBezTo>
                    <a:pt x="256" y="2413"/>
                    <a:pt x="256" y="2413"/>
                    <a:pt x="256" y="2413"/>
                  </a:cubicBezTo>
                  <a:cubicBezTo>
                    <a:pt x="214" y="2413"/>
                    <a:pt x="214" y="2413"/>
                    <a:pt x="214" y="2413"/>
                  </a:cubicBezTo>
                  <a:cubicBezTo>
                    <a:pt x="214" y="2413"/>
                    <a:pt x="183" y="2433"/>
                    <a:pt x="177" y="2439"/>
                  </a:cubicBezTo>
                  <a:cubicBezTo>
                    <a:pt x="172" y="2444"/>
                    <a:pt x="120" y="2439"/>
                    <a:pt x="115" y="2433"/>
                  </a:cubicBezTo>
                  <a:cubicBezTo>
                    <a:pt x="110" y="2428"/>
                    <a:pt x="68" y="2350"/>
                    <a:pt x="68" y="2350"/>
                  </a:cubicBezTo>
                  <a:cubicBezTo>
                    <a:pt x="72" y="2347"/>
                    <a:pt x="72" y="2347"/>
                    <a:pt x="72" y="2347"/>
                  </a:cubicBezTo>
                  <a:cubicBezTo>
                    <a:pt x="125" y="2303"/>
                    <a:pt x="125" y="2303"/>
                    <a:pt x="125" y="2303"/>
                  </a:cubicBezTo>
                  <a:cubicBezTo>
                    <a:pt x="120" y="2220"/>
                    <a:pt x="120" y="2220"/>
                    <a:pt x="120" y="2220"/>
                  </a:cubicBezTo>
                  <a:cubicBezTo>
                    <a:pt x="84" y="2199"/>
                    <a:pt x="84" y="2199"/>
                    <a:pt x="84" y="2199"/>
                  </a:cubicBezTo>
                  <a:cubicBezTo>
                    <a:pt x="63" y="2178"/>
                    <a:pt x="63" y="2178"/>
                    <a:pt x="63" y="2178"/>
                  </a:cubicBezTo>
                  <a:cubicBezTo>
                    <a:pt x="52" y="2147"/>
                    <a:pt x="52" y="2147"/>
                    <a:pt x="52" y="2147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0" y="2105"/>
                    <a:pt x="11" y="2079"/>
                    <a:pt x="11" y="2074"/>
                  </a:cubicBezTo>
                  <a:cubicBezTo>
                    <a:pt x="11" y="2072"/>
                    <a:pt x="15" y="2069"/>
                    <a:pt x="21" y="2066"/>
                  </a:cubicBezTo>
                  <a:cubicBezTo>
                    <a:pt x="37" y="2056"/>
                    <a:pt x="68" y="2042"/>
                    <a:pt x="68" y="2042"/>
                  </a:cubicBezTo>
                  <a:cubicBezTo>
                    <a:pt x="120" y="2068"/>
                    <a:pt x="120" y="2068"/>
                    <a:pt x="120" y="2068"/>
                  </a:cubicBezTo>
                  <a:cubicBezTo>
                    <a:pt x="157" y="2027"/>
                    <a:pt x="157" y="2027"/>
                    <a:pt x="157" y="2027"/>
                  </a:cubicBezTo>
                  <a:cubicBezTo>
                    <a:pt x="203" y="2021"/>
                    <a:pt x="203" y="2021"/>
                    <a:pt x="203" y="2021"/>
                  </a:cubicBezTo>
                  <a:cubicBezTo>
                    <a:pt x="214" y="1990"/>
                    <a:pt x="214" y="1990"/>
                    <a:pt x="214" y="1990"/>
                  </a:cubicBezTo>
                  <a:cubicBezTo>
                    <a:pt x="250" y="1938"/>
                    <a:pt x="250" y="1938"/>
                    <a:pt x="250" y="1938"/>
                  </a:cubicBezTo>
                  <a:cubicBezTo>
                    <a:pt x="198" y="1928"/>
                    <a:pt x="198" y="1928"/>
                    <a:pt x="198" y="1928"/>
                  </a:cubicBezTo>
                  <a:cubicBezTo>
                    <a:pt x="172" y="1933"/>
                    <a:pt x="172" y="1933"/>
                    <a:pt x="172" y="1933"/>
                  </a:cubicBezTo>
                  <a:cubicBezTo>
                    <a:pt x="162" y="1907"/>
                    <a:pt x="162" y="1907"/>
                    <a:pt x="162" y="1907"/>
                  </a:cubicBezTo>
                  <a:cubicBezTo>
                    <a:pt x="136" y="1891"/>
                    <a:pt x="136" y="1891"/>
                    <a:pt x="136" y="1891"/>
                  </a:cubicBezTo>
                  <a:cubicBezTo>
                    <a:pt x="130" y="1855"/>
                    <a:pt x="130" y="1855"/>
                    <a:pt x="130" y="1855"/>
                  </a:cubicBezTo>
                  <a:cubicBezTo>
                    <a:pt x="146" y="1828"/>
                    <a:pt x="146" y="1828"/>
                    <a:pt x="146" y="1828"/>
                  </a:cubicBezTo>
                  <a:cubicBezTo>
                    <a:pt x="120" y="1797"/>
                    <a:pt x="120" y="1797"/>
                    <a:pt x="120" y="1797"/>
                  </a:cubicBezTo>
                  <a:cubicBezTo>
                    <a:pt x="120" y="1745"/>
                    <a:pt x="120" y="1745"/>
                    <a:pt x="120" y="1745"/>
                  </a:cubicBezTo>
                  <a:cubicBezTo>
                    <a:pt x="151" y="1745"/>
                    <a:pt x="151" y="1745"/>
                    <a:pt x="151" y="1745"/>
                  </a:cubicBezTo>
                  <a:cubicBezTo>
                    <a:pt x="177" y="1735"/>
                    <a:pt x="177" y="1735"/>
                    <a:pt x="177" y="1735"/>
                  </a:cubicBezTo>
                  <a:cubicBezTo>
                    <a:pt x="167" y="1703"/>
                    <a:pt x="167" y="1703"/>
                    <a:pt x="167" y="1703"/>
                  </a:cubicBezTo>
                  <a:cubicBezTo>
                    <a:pt x="104" y="1656"/>
                    <a:pt x="104" y="1656"/>
                    <a:pt x="104" y="1656"/>
                  </a:cubicBezTo>
                  <a:cubicBezTo>
                    <a:pt x="99" y="1630"/>
                    <a:pt x="99" y="1630"/>
                    <a:pt x="99" y="1630"/>
                  </a:cubicBezTo>
                  <a:cubicBezTo>
                    <a:pt x="57" y="1615"/>
                    <a:pt x="57" y="1615"/>
                    <a:pt x="57" y="1615"/>
                  </a:cubicBezTo>
                  <a:cubicBezTo>
                    <a:pt x="104" y="1536"/>
                    <a:pt x="104" y="1536"/>
                    <a:pt x="104" y="1536"/>
                  </a:cubicBezTo>
                  <a:cubicBezTo>
                    <a:pt x="136" y="1531"/>
                    <a:pt x="136" y="1531"/>
                    <a:pt x="136" y="1531"/>
                  </a:cubicBezTo>
                  <a:cubicBezTo>
                    <a:pt x="193" y="1500"/>
                    <a:pt x="193" y="1500"/>
                    <a:pt x="193" y="1500"/>
                  </a:cubicBezTo>
                  <a:cubicBezTo>
                    <a:pt x="193" y="1458"/>
                    <a:pt x="193" y="1458"/>
                    <a:pt x="193" y="1458"/>
                  </a:cubicBezTo>
                  <a:cubicBezTo>
                    <a:pt x="130" y="1422"/>
                    <a:pt x="130" y="1422"/>
                    <a:pt x="130" y="1422"/>
                  </a:cubicBezTo>
                  <a:cubicBezTo>
                    <a:pt x="89" y="1422"/>
                    <a:pt x="89" y="1422"/>
                    <a:pt x="89" y="1422"/>
                  </a:cubicBezTo>
                  <a:cubicBezTo>
                    <a:pt x="94" y="1385"/>
                    <a:pt x="94" y="1385"/>
                    <a:pt x="94" y="1385"/>
                  </a:cubicBezTo>
                  <a:cubicBezTo>
                    <a:pt x="68" y="1328"/>
                    <a:pt x="68" y="1328"/>
                    <a:pt x="68" y="1328"/>
                  </a:cubicBezTo>
                  <a:cubicBezTo>
                    <a:pt x="99" y="1296"/>
                    <a:pt x="99" y="1296"/>
                    <a:pt x="99" y="1296"/>
                  </a:cubicBezTo>
                  <a:cubicBezTo>
                    <a:pt x="73" y="1276"/>
                    <a:pt x="73" y="1276"/>
                    <a:pt x="73" y="1276"/>
                  </a:cubicBezTo>
                  <a:cubicBezTo>
                    <a:pt x="68" y="1223"/>
                    <a:pt x="68" y="1223"/>
                    <a:pt x="68" y="1223"/>
                  </a:cubicBezTo>
                  <a:cubicBezTo>
                    <a:pt x="99" y="1171"/>
                    <a:pt x="99" y="1171"/>
                    <a:pt x="99" y="1171"/>
                  </a:cubicBezTo>
                  <a:cubicBezTo>
                    <a:pt x="99" y="1171"/>
                    <a:pt x="125" y="1161"/>
                    <a:pt x="136" y="1161"/>
                  </a:cubicBezTo>
                  <a:cubicBezTo>
                    <a:pt x="146" y="1161"/>
                    <a:pt x="157" y="1046"/>
                    <a:pt x="157" y="1046"/>
                  </a:cubicBezTo>
                  <a:cubicBezTo>
                    <a:pt x="157" y="1046"/>
                    <a:pt x="214" y="984"/>
                    <a:pt x="214" y="973"/>
                  </a:cubicBezTo>
                  <a:cubicBezTo>
                    <a:pt x="214" y="926"/>
                    <a:pt x="214" y="926"/>
                    <a:pt x="214" y="926"/>
                  </a:cubicBezTo>
                  <a:cubicBezTo>
                    <a:pt x="292" y="931"/>
                    <a:pt x="292" y="931"/>
                    <a:pt x="292" y="931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60" y="1051"/>
                    <a:pt x="360" y="1051"/>
                    <a:pt x="360" y="1051"/>
                  </a:cubicBezTo>
                  <a:cubicBezTo>
                    <a:pt x="391" y="1041"/>
                    <a:pt x="391" y="1041"/>
                    <a:pt x="391" y="1041"/>
                  </a:cubicBezTo>
                  <a:cubicBezTo>
                    <a:pt x="391" y="1041"/>
                    <a:pt x="475" y="1057"/>
                    <a:pt x="480" y="1057"/>
                  </a:cubicBezTo>
                  <a:cubicBezTo>
                    <a:pt x="485" y="1057"/>
                    <a:pt x="569" y="999"/>
                    <a:pt x="569" y="999"/>
                  </a:cubicBezTo>
                  <a:cubicBezTo>
                    <a:pt x="548" y="926"/>
                    <a:pt x="548" y="926"/>
                    <a:pt x="548" y="926"/>
                  </a:cubicBezTo>
                  <a:cubicBezTo>
                    <a:pt x="548" y="926"/>
                    <a:pt x="501" y="895"/>
                    <a:pt x="496" y="890"/>
                  </a:cubicBezTo>
                  <a:cubicBezTo>
                    <a:pt x="490" y="884"/>
                    <a:pt x="532" y="811"/>
                    <a:pt x="532" y="811"/>
                  </a:cubicBezTo>
                  <a:cubicBezTo>
                    <a:pt x="506" y="718"/>
                    <a:pt x="506" y="718"/>
                    <a:pt x="506" y="718"/>
                  </a:cubicBezTo>
                  <a:cubicBezTo>
                    <a:pt x="506" y="718"/>
                    <a:pt x="522" y="697"/>
                    <a:pt x="522" y="691"/>
                  </a:cubicBezTo>
                  <a:cubicBezTo>
                    <a:pt x="522" y="613"/>
                    <a:pt x="522" y="613"/>
                    <a:pt x="522" y="613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501" y="571"/>
                    <a:pt x="501" y="571"/>
                    <a:pt x="501" y="571"/>
                  </a:cubicBezTo>
                  <a:cubicBezTo>
                    <a:pt x="469" y="540"/>
                    <a:pt x="469" y="540"/>
                    <a:pt x="469" y="540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1" y="427"/>
                    <a:pt x="401" y="427"/>
                    <a:pt x="401" y="427"/>
                  </a:cubicBezTo>
                  <a:cubicBezTo>
                    <a:pt x="406" y="428"/>
                    <a:pt x="406" y="428"/>
                    <a:pt x="406" y="428"/>
                  </a:cubicBezTo>
                  <a:cubicBezTo>
                    <a:pt x="442" y="412"/>
                    <a:pt x="442" y="412"/>
                    <a:pt x="442" y="412"/>
                  </a:cubicBezTo>
                  <a:cubicBezTo>
                    <a:pt x="442" y="412"/>
                    <a:pt x="482" y="448"/>
                    <a:pt x="486" y="452"/>
                  </a:cubicBezTo>
                  <a:cubicBezTo>
                    <a:pt x="490" y="456"/>
                    <a:pt x="506" y="412"/>
                    <a:pt x="506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622" y="356"/>
                    <a:pt x="622" y="356"/>
                    <a:pt x="622" y="356"/>
                  </a:cubicBezTo>
                  <a:cubicBezTo>
                    <a:pt x="682" y="380"/>
                    <a:pt x="682" y="380"/>
                    <a:pt x="682" y="380"/>
                  </a:cubicBezTo>
                  <a:cubicBezTo>
                    <a:pt x="738" y="320"/>
                    <a:pt x="738" y="320"/>
                    <a:pt x="738" y="320"/>
                  </a:cubicBezTo>
                  <a:cubicBezTo>
                    <a:pt x="760" y="337"/>
                    <a:pt x="760" y="337"/>
                    <a:pt x="760" y="337"/>
                  </a:cubicBezTo>
                  <a:cubicBezTo>
                    <a:pt x="794" y="364"/>
                    <a:pt x="794" y="364"/>
                    <a:pt x="794" y="364"/>
                  </a:cubicBezTo>
                  <a:cubicBezTo>
                    <a:pt x="826" y="364"/>
                    <a:pt x="826" y="364"/>
                    <a:pt x="826" y="364"/>
                  </a:cubicBezTo>
                  <a:cubicBezTo>
                    <a:pt x="830" y="364"/>
                    <a:pt x="842" y="384"/>
                    <a:pt x="842" y="384"/>
                  </a:cubicBezTo>
                  <a:cubicBezTo>
                    <a:pt x="874" y="380"/>
                    <a:pt x="874" y="380"/>
                    <a:pt x="874" y="380"/>
                  </a:cubicBezTo>
                  <a:cubicBezTo>
                    <a:pt x="870" y="348"/>
                    <a:pt x="870" y="348"/>
                    <a:pt x="870" y="348"/>
                  </a:cubicBezTo>
                  <a:cubicBezTo>
                    <a:pt x="898" y="324"/>
                    <a:pt x="898" y="324"/>
                    <a:pt x="898" y="324"/>
                  </a:cubicBezTo>
                  <a:cubicBezTo>
                    <a:pt x="898" y="212"/>
                    <a:pt x="898" y="212"/>
                    <a:pt x="898" y="212"/>
                  </a:cubicBezTo>
                  <a:cubicBezTo>
                    <a:pt x="914" y="212"/>
                    <a:pt x="914" y="212"/>
                    <a:pt x="914" y="212"/>
                  </a:cubicBezTo>
                  <a:cubicBezTo>
                    <a:pt x="906" y="164"/>
                    <a:pt x="906" y="164"/>
                    <a:pt x="906" y="164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18" y="112"/>
                    <a:pt x="918" y="112"/>
                    <a:pt x="918" y="112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1018" y="16"/>
                    <a:pt x="1018" y="16"/>
                    <a:pt x="1018" y="16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6"/>
                    <a:pt x="1318" y="36"/>
                    <a:pt x="1318" y="32"/>
                  </a:cubicBezTo>
                  <a:cubicBezTo>
                    <a:pt x="1318" y="28"/>
                    <a:pt x="1326" y="0"/>
                    <a:pt x="1326" y="0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77" y="45"/>
                    <a:pt x="1377" y="45"/>
                    <a:pt x="1377" y="45"/>
                  </a:cubicBezTo>
                  <a:cubicBezTo>
                    <a:pt x="1309" y="66"/>
                    <a:pt x="1309" y="66"/>
                    <a:pt x="1309" y="66"/>
                  </a:cubicBezTo>
                  <a:lnTo>
                    <a:pt x="1320" y="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เชียงราย">
              <a:extLst>
                <a:ext uri="{FF2B5EF4-FFF2-40B4-BE49-F238E27FC236}">
                  <a16:creationId xmlns:a16="http://schemas.microsoft.com/office/drawing/2014/main" id="{5F801A30-2B0C-4E18-A1FA-C0FD83E7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989730"/>
              <a:ext cx="475502" cy="563287"/>
            </a:xfrm>
            <a:custGeom>
              <a:avLst/>
              <a:gdLst>
                <a:gd name="T0" fmla="*/ 1121 w 1161"/>
                <a:gd name="T1" fmla="*/ 517 h 1376"/>
                <a:gd name="T2" fmla="*/ 1053 w 1161"/>
                <a:gd name="T3" fmla="*/ 577 h 1376"/>
                <a:gd name="T4" fmla="*/ 1012 w 1161"/>
                <a:gd name="T5" fmla="*/ 660 h 1376"/>
                <a:gd name="T6" fmla="*/ 1024 w 1161"/>
                <a:gd name="T7" fmla="*/ 691 h 1376"/>
                <a:gd name="T8" fmla="*/ 954 w 1161"/>
                <a:gd name="T9" fmla="*/ 718 h 1376"/>
                <a:gd name="T10" fmla="*/ 933 w 1161"/>
                <a:gd name="T11" fmla="*/ 776 h 1376"/>
                <a:gd name="T12" fmla="*/ 866 w 1161"/>
                <a:gd name="T13" fmla="*/ 802 h 1376"/>
                <a:gd name="T14" fmla="*/ 803 w 1161"/>
                <a:gd name="T15" fmla="*/ 802 h 1376"/>
                <a:gd name="T16" fmla="*/ 725 w 1161"/>
                <a:gd name="T17" fmla="*/ 864 h 1376"/>
                <a:gd name="T18" fmla="*/ 678 w 1161"/>
                <a:gd name="T19" fmla="*/ 964 h 1376"/>
                <a:gd name="T20" fmla="*/ 620 w 1161"/>
                <a:gd name="T21" fmla="*/ 969 h 1376"/>
                <a:gd name="T22" fmla="*/ 579 w 1161"/>
                <a:gd name="T23" fmla="*/ 989 h 1376"/>
                <a:gd name="T24" fmla="*/ 578 w 1161"/>
                <a:gd name="T25" fmla="*/ 989 h 1376"/>
                <a:gd name="T26" fmla="*/ 516 w 1161"/>
                <a:gd name="T27" fmla="*/ 958 h 1376"/>
                <a:gd name="T28" fmla="*/ 500 w 1161"/>
                <a:gd name="T29" fmla="*/ 955 h 1376"/>
                <a:gd name="T30" fmla="*/ 454 w 1161"/>
                <a:gd name="T31" fmla="*/ 958 h 1376"/>
                <a:gd name="T32" fmla="*/ 386 w 1161"/>
                <a:gd name="T33" fmla="*/ 984 h 1376"/>
                <a:gd name="T34" fmla="*/ 323 w 1161"/>
                <a:gd name="T35" fmla="*/ 1021 h 1376"/>
                <a:gd name="T36" fmla="*/ 271 w 1161"/>
                <a:gd name="T37" fmla="*/ 990 h 1376"/>
                <a:gd name="T38" fmla="*/ 281 w 1161"/>
                <a:gd name="T39" fmla="*/ 1068 h 1376"/>
                <a:gd name="T40" fmla="*/ 240 w 1161"/>
                <a:gd name="T41" fmla="*/ 1204 h 1376"/>
                <a:gd name="T42" fmla="*/ 240 w 1161"/>
                <a:gd name="T43" fmla="*/ 1277 h 1376"/>
                <a:gd name="T44" fmla="*/ 203 w 1161"/>
                <a:gd name="T45" fmla="*/ 1297 h 1376"/>
                <a:gd name="T46" fmla="*/ 125 w 1161"/>
                <a:gd name="T47" fmla="*/ 1376 h 1376"/>
                <a:gd name="T48" fmla="*/ 68 w 1161"/>
                <a:gd name="T49" fmla="*/ 1287 h 1376"/>
                <a:gd name="T50" fmla="*/ 62 w 1161"/>
                <a:gd name="T51" fmla="*/ 1130 h 1376"/>
                <a:gd name="T52" fmla="*/ 57 w 1161"/>
                <a:gd name="T53" fmla="*/ 1031 h 1376"/>
                <a:gd name="T54" fmla="*/ 42 w 1161"/>
                <a:gd name="T55" fmla="*/ 958 h 1376"/>
                <a:gd name="T56" fmla="*/ 52 w 1161"/>
                <a:gd name="T57" fmla="*/ 859 h 1376"/>
                <a:gd name="T58" fmla="*/ 31 w 1161"/>
                <a:gd name="T59" fmla="*/ 818 h 1376"/>
                <a:gd name="T60" fmla="*/ 10 w 1161"/>
                <a:gd name="T61" fmla="*/ 755 h 1376"/>
                <a:gd name="T62" fmla="*/ 83 w 1161"/>
                <a:gd name="T63" fmla="*/ 708 h 1376"/>
                <a:gd name="T64" fmla="*/ 120 w 1161"/>
                <a:gd name="T65" fmla="*/ 619 h 1376"/>
                <a:gd name="T66" fmla="*/ 99 w 1161"/>
                <a:gd name="T67" fmla="*/ 531 h 1376"/>
                <a:gd name="T68" fmla="*/ 141 w 1161"/>
                <a:gd name="T69" fmla="*/ 473 h 1376"/>
                <a:gd name="T70" fmla="*/ 188 w 1161"/>
                <a:gd name="T71" fmla="*/ 400 h 1376"/>
                <a:gd name="T72" fmla="*/ 203 w 1161"/>
                <a:gd name="T73" fmla="*/ 359 h 1376"/>
                <a:gd name="T74" fmla="*/ 247 w 1161"/>
                <a:gd name="T75" fmla="*/ 293 h 1376"/>
                <a:gd name="T76" fmla="*/ 268 w 1161"/>
                <a:gd name="T77" fmla="*/ 241 h 1376"/>
                <a:gd name="T78" fmla="*/ 224 w 1161"/>
                <a:gd name="T79" fmla="*/ 213 h 1376"/>
                <a:gd name="T80" fmla="*/ 220 w 1161"/>
                <a:gd name="T81" fmla="*/ 165 h 1376"/>
                <a:gd name="T82" fmla="*/ 172 w 1161"/>
                <a:gd name="T83" fmla="*/ 97 h 1376"/>
                <a:gd name="T84" fmla="*/ 188 w 1161"/>
                <a:gd name="T85" fmla="*/ 68 h 1376"/>
                <a:gd name="T86" fmla="*/ 340 w 1161"/>
                <a:gd name="T87" fmla="*/ 113 h 1376"/>
                <a:gd name="T88" fmla="*/ 420 w 1161"/>
                <a:gd name="T89" fmla="*/ 108 h 1376"/>
                <a:gd name="T90" fmla="*/ 480 w 1161"/>
                <a:gd name="T91" fmla="*/ 125 h 1376"/>
                <a:gd name="T92" fmla="*/ 584 w 1161"/>
                <a:gd name="T93" fmla="*/ 16 h 1376"/>
                <a:gd name="T94" fmla="*/ 648 w 1161"/>
                <a:gd name="T95" fmla="*/ 45 h 1376"/>
                <a:gd name="T96" fmla="*/ 682 w 1161"/>
                <a:gd name="T97" fmla="*/ 50 h 1376"/>
                <a:gd name="T98" fmla="*/ 736 w 1161"/>
                <a:gd name="T99" fmla="*/ 189 h 1376"/>
                <a:gd name="T100" fmla="*/ 812 w 1161"/>
                <a:gd name="T101" fmla="*/ 185 h 1376"/>
                <a:gd name="T102" fmla="*/ 844 w 1161"/>
                <a:gd name="T103" fmla="*/ 137 h 1376"/>
                <a:gd name="T104" fmla="*/ 892 w 1161"/>
                <a:gd name="T105" fmla="*/ 61 h 1376"/>
                <a:gd name="T106" fmla="*/ 988 w 1161"/>
                <a:gd name="T107" fmla="*/ 113 h 1376"/>
                <a:gd name="T108" fmla="*/ 1033 w 1161"/>
                <a:gd name="T109" fmla="*/ 217 h 1376"/>
                <a:gd name="T110" fmla="*/ 1053 w 1161"/>
                <a:gd name="T111" fmla="*/ 253 h 1376"/>
                <a:gd name="T112" fmla="*/ 1145 w 1161"/>
                <a:gd name="T113" fmla="*/ 26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376">
                  <a:moveTo>
                    <a:pt x="1161" y="281"/>
                  </a:moveTo>
                  <a:cubicBezTo>
                    <a:pt x="1121" y="517"/>
                    <a:pt x="1121" y="517"/>
                    <a:pt x="1121" y="517"/>
                  </a:cubicBezTo>
                  <a:cubicBezTo>
                    <a:pt x="1097" y="565"/>
                    <a:pt x="1097" y="565"/>
                    <a:pt x="1097" y="565"/>
                  </a:cubicBezTo>
                  <a:cubicBezTo>
                    <a:pt x="1053" y="577"/>
                    <a:pt x="1053" y="577"/>
                    <a:pt x="1053" y="577"/>
                  </a:cubicBezTo>
                  <a:cubicBezTo>
                    <a:pt x="1045" y="625"/>
                    <a:pt x="1045" y="625"/>
                    <a:pt x="1045" y="625"/>
                  </a:cubicBezTo>
                  <a:cubicBezTo>
                    <a:pt x="1012" y="660"/>
                    <a:pt x="1012" y="660"/>
                    <a:pt x="1012" y="660"/>
                  </a:cubicBezTo>
                  <a:cubicBezTo>
                    <a:pt x="1009" y="665"/>
                    <a:pt x="1009" y="665"/>
                    <a:pt x="1009" y="665"/>
                  </a:cubicBezTo>
                  <a:cubicBezTo>
                    <a:pt x="1024" y="691"/>
                    <a:pt x="1024" y="691"/>
                    <a:pt x="1024" y="691"/>
                  </a:cubicBezTo>
                  <a:cubicBezTo>
                    <a:pt x="996" y="718"/>
                    <a:pt x="996" y="718"/>
                    <a:pt x="996" y="718"/>
                  </a:cubicBezTo>
                  <a:cubicBezTo>
                    <a:pt x="954" y="718"/>
                    <a:pt x="954" y="718"/>
                    <a:pt x="954" y="718"/>
                  </a:cubicBezTo>
                  <a:cubicBezTo>
                    <a:pt x="954" y="745"/>
                    <a:pt x="954" y="745"/>
                    <a:pt x="954" y="745"/>
                  </a:cubicBezTo>
                  <a:cubicBezTo>
                    <a:pt x="933" y="776"/>
                    <a:pt x="933" y="776"/>
                    <a:pt x="933" y="776"/>
                  </a:cubicBezTo>
                  <a:cubicBezTo>
                    <a:pt x="876" y="765"/>
                    <a:pt x="876" y="765"/>
                    <a:pt x="876" y="765"/>
                  </a:cubicBezTo>
                  <a:cubicBezTo>
                    <a:pt x="866" y="802"/>
                    <a:pt x="866" y="802"/>
                    <a:pt x="866" y="802"/>
                  </a:cubicBezTo>
                  <a:cubicBezTo>
                    <a:pt x="829" y="812"/>
                    <a:pt x="829" y="812"/>
                    <a:pt x="829" y="812"/>
                  </a:cubicBezTo>
                  <a:cubicBezTo>
                    <a:pt x="803" y="802"/>
                    <a:pt x="803" y="802"/>
                    <a:pt x="803" y="802"/>
                  </a:cubicBezTo>
                  <a:cubicBezTo>
                    <a:pt x="803" y="870"/>
                    <a:pt x="803" y="870"/>
                    <a:pt x="803" y="870"/>
                  </a:cubicBezTo>
                  <a:cubicBezTo>
                    <a:pt x="725" y="864"/>
                    <a:pt x="725" y="864"/>
                    <a:pt x="725" y="864"/>
                  </a:cubicBezTo>
                  <a:cubicBezTo>
                    <a:pt x="720" y="969"/>
                    <a:pt x="720" y="969"/>
                    <a:pt x="720" y="969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62" y="979"/>
                    <a:pt x="662" y="979"/>
                    <a:pt x="662" y="979"/>
                  </a:cubicBezTo>
                  <a:cubicBezTo>
                    <a:pt x="620" y="969"/>
                    <a:pt x="620" y="969"/>
                    <a:pt x="620" y="96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42" y="943"/>
                    <a:pt x="542" y="943"/>
                    <a:pt x="542" y="943"/>
                  </a:cubicBezTo>
                  <a:cubicBezTo>
                    <a:pt x="516" y="958"/>
                    <a:pt x="516" y="958"/>
                    <a:pt x="516" y="958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469" y="948"/>
                    <a:pt x="469" y="948"/>
                    <a:pt x="469" y="948"/>
                  </a:cubicBezTo>
                  <a:cubicBezTo>
                    <a:pt x="454" y="958"/>
                    <a:pt x="454" y="958"/>
                    <a:pt x="454" y="958"/>
                  </a:cubicBezTo>
                  <a:cubicBezTo>
                    <a:pt x="412" y="979"/>
                    <a:pt x="412" y="979"/>
                    <a:pt x="412" y="979"/>
                  </a:cubicBezTo>
                  <a:cubicBezTo>
                    <a:pt x="386" y="984"/>
                    <a:pt x="386" y="984"/>
                    <a:pt x="386" y="984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23" y="1021"/>
                    <a:pt x="323" y="1021"/>
                    <a:pt x="323" y="1021"/>
                  </a:cubicBezTo>
                  <a:cubicBezTo>
                    <a:pt x="297" y="1000"/>
                    <a:pt x="297" y="1000"/>
                    <a:pt x="297" y="1000"/>
                  </a:cubicBezTo>
                  <a:cubicBezTo>
                    <a:pt x="271" y="990"/>
                    <a:pt x="271" y="990"/>
                    <a:pt x="271" y="990"/>
                  </a:cubicBezTo>
                  <a:cubicBezTo>
                    <a:pt x="271" y="1021"/>
                    <a:pt x="271" y="1021"/>
                    <a:pt x="271" y="1021"/>
                  </a:cubicBezTo>
                  <a:cubicBezTo>
                    <a:pt x="271" y="1021"/>
                    <a:pt x="281" y="1057"/>
                    <a:pt x="281" y="1068"/>
                  </a:cubicBezTo>
                  <a:cubicBezTo>
                    <a:pt x="281" y="1078"/>
                    <a:pt x="250" y="1151"/>
                    <a:pt x="250" y="1151"/>
                  </a:cubicBezTo>
                  <a:cubicBezTo>
                    <a:pt x="240" y="1204"/>
                    <a:pt x="240" y="1204"/>
                    <a:pt x="240" y="1204"/>
                  </a:cubicBezTo>
                  <a:cubicBezTo>
                    <a:pt x="261" y="1250"/>
                    <a:pt x="261" y="1250"/>
                    <a:pt x="261" y="1250"/>
                  </a:cubicBezTo>
                  <a:cubicBezTo>
                    <a:pt x="240" y="1277"/>
                    <a:pt x="240" y="1277"/>
                    <a:pt x="240" y="1277"/>
                  </a:cubicBezTo>
                  <a:cubicBezTo>
                    <a:pt x="234" y="1297"/>
                    <a:pt x="234" y="1297"/>
                    <a:pt x="234" y="1297"/>
                  </a:cubicBezTo>
                  <a:cubicBezTo>
                    <a:pt x="203" y="1297"/>
                    <a:pt x="203" y="1297"/>
                    <a:pt x="203" y="1297"/>
                  </a:cubicBezTo>
                  <a:cubicBezTo>
                    <a:pt x="161" y="1365"/>
                    <a:pt x="161" y="1365"/>
                    <a:pt x="161" y="1365"/>
                  </a:cubicBezTo>
                  <a:cubicBezTo>
                    <a:pt x="125" y="1376"/>
                    <a:pt x="125" y="1376"/>
                    <a:pt x="125" y="1376"/>
                  </a:cubicBezTo>
                  <a:cubicBezTo>
                    <a:pt x="109" y="1313"/>
                    <a:pt x="109" y="1313"/>
                    <a:pt x="109" y="1313"/>
                  </a:cubicBezTo>
                  <a:cubicBezTo>
                    <a:pt x="68" y="1287"/>
                    <a:pt x="68" y="1287"/>
                    <a:pt x="68" y="1287"/>
                  </a:cubicBezTo>
                  <a:cubicBezTo>
                    <a:pt x="31" y="1193"/>
                    <a:pt x="31" y="1193"/>
                    <a:pt x="31" y="1193"/>
                  </a:cubicBezTo>
                  <a:cubicBezTo>
                    <a:pt x="62" y="1130"/>
                    <a:pt x="62" y="1130"/>
                    <a:pt x="62" y="1130"/>
                  </a:cubicBezTo>
                  <a:cubicBezTo>
                    <a:pt x="61" y="1102"/>
                    <a:pt x="61" y="1102"/>
                    <a:pt x="61" y="1102"/>
                  </a:cubicBezTo>
                  <a:cubicBezTo>
                    <a:pt x="57" y="1031"/>
                    <a:pt x="57" y="1031"/>
                    <a:pt x="57" y="1031"/>
                  </a:cubicBezTo>
                  <a:cubicBezTo>
                    <a:pt x="62" y="990"/>
                    <a:pt x="62" y="990"/>
                    <a:pt x="62" y="990"/>
                  </a:cubicBezTo>
                  <a:cubicBezTo>
                    <a:pt x="42" y="958"/>
                    <a:pt x="42" y="958"/>
                    <a:pt x="42" y="958"/>
                  </a:cubicBezTo>
                  <a:cubicBezTo>
                    <a:pt x="31" y="891"/>
                    <a:pt x="31" y="891"/>
                    <a:pt x="31" y="891"/>
                  </a:cubicBezTo>
                  <a:cubicBezTo>
                    <a:pt x="52" y="859"/>
                    <a:pt x="52" y="859"/>
                    <a:pt x="52" y="859"/>
                  </a:cubicBezTo>
                  <a:cubicBezTo>
                    <a:pt x="31" y="844"/>
                    <a:pt x="31" y="844"/>
                    <a:pt x="31" y="844"/>
                  </a:cubicBezTo>
                  <a:cubicBezTo>
                    <a:pt x="31" y="818"/>
                    <a:pt x="31" y="818"/>
                    <a:pt x="31" y="81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10" y="755"/>
                    <a:pt x="10" y="755"/>
                    <a:pt x="10" y="755"/>
                  </a:cubicBezTo>
                  <a:cubicBezTo>
                    <a:pt x="52" y="703"/>
                    <a:pt x="52" y="703"/>
                    <a:pt x="52" y="703"/>
                  </a:cubicBezTo>
                  <a:cubicBezTo>
                    <a:pt x="83" y="708"/>
                    <a:pt x="83" y="708"/>
                    <a:pt x="83" y="708"/>
                  </a:cubicBezTo>
                  <a:cubicBezTo>
                    <a:pt x="94" y="661"/>
                    <a:pt x="94" y="661"/>
                    <a:pt x="94" y="661"/>
                  </a:cubicBezTo>
                  <a:cubicBezTo>
                    <a:pt x="120" y="619"/>
                    <a:pt x="120" y="619"/>
                    <a:pt x="120" y="619"/>
                  </a:cubicBezTo>
                  <a:cubicBezTo>
                    <a:pt x="146" y="604"/>
                    <a:pt x="146" y="604"/>
                    <a:pt x="146" y="604"/>
                  </a:cubicBezTo>
                  <a:cubicBezTo>
                    <a:pt x="99" y="531"/>
                    <a:pt x="99" y="531"/>
                    <a:pt x="99" y="531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193" y="426"/>
                    <a:pt x="193" y="426"/>
                    <a:pt x="193" y="42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214" y="390"/>
                    <a:pt x="214" y="390"/>
                    <a:pt x="214" y="390"/>
                  </a:cubicBezTo>
                  <a:cubicBezTo>
                    <a:pt x="203" y="359"/>
                    <a:pt x="203" y="359"/>
                    <a:pt x="203" y="359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58" y="234"/>
                    <a:pt x="258" y="234"/>
                    <a:pt x="258" y="234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40" y="113"/>
                    <a:pt x="340" y="113"/>
                    <a:pt x="340" y="113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420" y="108"/>
                    <a:pt x="420" y="108"/>
                    <a:pt x="42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12"/>
                    <a:pt x="580" y="16"/>
                    <a:pt x="584" y="16"/>
                  </a:cubicBezTo>
                  <a:cubicBezTo>
                    <a:pt x="588" y="16"/>
                    <a:pt x="612" y="0"/>
                    <a:pt x="612" y="0"/>
                  </a:cubicBezTo>
                  <a:cubicBezTo>
                    <a:pt x="612" y="0"/>
                    <a:pt x="648" y="40"/>
                    <a:pt x="648" y="45"/>
                  </a:cubicBezTo>
                  <a:cubicBezTo>
                    <a:pt x="648" y="48"/>
                    <a:pt x="672" y="48"/>
                    <a:pt x="679" y="49"/>
                  </a:cubicBezTo>
                  <a:cubicBezTo>
                    <a:pt x="680" y="49"/>
                    <a:pt x="681" y="49"/>
                    <a:pt x="682" y="50"/>
                  </a:cubicBezTo>
                  <a:cubicBezTo>
                    <a:pt x="732" y="92"/>
                    <a:pt x="732" y="92"/>
                    <a:pt x="732" y="92"/>
                  </a:cubicBezTo>
                  <a:cubicBezTo>
                    <a:pt x="736" y="189"/>
                    <a:pt x="736" y="189"/>
                    <a:pt x="736" y="189"/>
                  </a:cubicBezTo>
                  <a:cubicBezTo>
                    <a:pt x="792" y="205"/>
                    <a:pt x="792" y="205"/>
                    <a:pt x="792" y="205"/>
                  </a:cubicBezTo>
                  <a:cubicBezTo>
                    <a:pt x="812" y="185"/>
                    <a:pt x="812" y="185"/>
                    <a:pt x="812" y="185"/>
                  </a:cubicBezTo>
                  <a:cubicBezTo>
                    <a:pt x="804" y="153"/>
                    <a:pt x="804" y="153"/>
                    <a:pt x="804" y="153"/>
                  </a:cubicBezTo>
                  <a:cubicBezTo>
                    <a:pt x="844" y="137"/>
                    <a:pt x="844" y="137"/>
                    <a:pt x="844" y="137"/>
                  </a:cubicBezTo>
                  <a:cubicBezTo>
                    <a:pt x="873" y="73"/>
                    <a:pt x="873" y="73"/>
                    <a:pt x="873" y="73"/>
                  </a:cubicBezTo>
                  <a:cubicBezTo>
                    <a:pt x="892" y="61"/>
                    <a:pt x="892" y="61"/>
                    <a:pt x="892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88" y="113"/>
                    <a:pt x="988" y="113"/>
                    <a:pt x="988" y="113"/>
                  </a:cubicBezTo>
                  <a:cubicBezTo>
                    <a:pt x="1009" y="189"/>
                    <a:pt x="1009" y="189"/>
                    <a:pt x="1009" y="189"/>
                  </a:cubicBezTo>
                  <a:cubicBezTo>
                    <a:pt x="1033" y="217"/>
                    <a:pt x="1033" y="217"/>
                    <a:pt x="1033" y="217"/>
                  </a:cubicBezTo>
                  <a:cubicBezTo>
                    <a:pt x="1053" y="217"/>
                    <a:pt x="1053" y="217"/>
                    <a:pt x="1053" y="217"/>
                  </a:cubicBezTo>
                  <a:cubicBezTo>
                    <a:pt x="1053" y="253"/>
                    <a:pt x="1053" y="253"/>
                    <a:pt x="1053" y="253"/>
                  </a:cubicBezTo>
                  <a:cubicBezTo>
                    <a:pt x="1053" y="253"/>
                    <a:pt x="1105" y="301"/>
                    <a:pt x="1109" y="301"/>
                  </a:cubicBezTo>
                  <a:cubicBezTo>
                    <a:pt x="1113" y="301"/>
                    <a:pt x="1145" y="265"/>
                    <a:pt x="1145" y="265"/>
                  </a:cubicBezTo>
                  <a:lnTo>
                    <a:pt x="1161" y="2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1092797" y="627281"/>
            <a:ext cx="5198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แผนที่จังหวัด</a:t>
            </a:r>
            <a:b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</a:br>
            <a:r>
              <a:rPr lang="th-TH" sz="4400" dirty="0">
                <a:solidFill>
                  <a:srgbClr val="000000"/>
                </a:solidFill>
                <a:latin typeface="Kanit Bold" panose="00000800000000000000" charset="-34"/>
                <a:cs typeface="Kanit Bold" panose="00000800000000000000" charset="-34"/>
              </a:rPr>
              <a:t>นครราชสีมา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1089268" y="2570414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chemeClr val="tx2"/>
                </a:solidFill>
                <a:cs typeface="Kanit Light" panose="00000400000000000000" pitchFamily="2" charset="-34"/>
              </a:rPr>
              <a:t>นครราชสีมาเศรษฐกิยสนธิกำลังยุคใหม่จัดการ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มุ่งมั่นบริหารพันธกิจประชากรนครราชสีมาเศรษฐกิย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1090841" y="2253168"/>
            <a:ext cx="4355891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พันธกิจผสมผสานเศรษฐกิยนครราชสีมายุคใหม่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25DD3D-C405-44C1-9F4D-CB84766CA4A1}"/>
              </a:ext>
            </a:extLst>
          </p:cNvPr>
          <p:cNvGrpSpPr/>
          <p:nvPr/>
        </p:nvGrpSpPr>
        <p:grpSpPr>
          <a:xfrm>
            <a:off x="1063906" y="4934158"/>
            <a:ext cx="4382826" cy="1352145"/>
            <a:chOff x="839624" y="3324218"/>
            <a:chExt cx="5638747" cy="135214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343BDA-2C15-4954-BA90-802D8D197D44}"/>
                </a:ext>
              </a:extLst>
            </p:cNvPr>
            <p:cNvSpPr/>
            <p:nvPr/>
          </p:nvSpPr>
          <p:spPr>
            <a:xfrm>
              <a:off x="839624" y="3641464"/>
              <a:ext cx="5638747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 dirty="0">
                  <a:solidFill>
                    <a:schemeClr val="tx2"/>
                  </a:solidFill>
                  <a:cs typeface="Kanit Light" panose="00000400000000000000" pitchFamily="2" charset="-34"/>
                </a:rPr>
                <a:t>นครราชสีมาประชารัฐโลกาภิวัฒน์พันธกิจวิสาหกิจเศรษฐกิย ยุคใหม่พัฒนานวัตกรรมก้าวหน้าความเป็นอยู่กระแสพันธกิจ เศรษฐกิยยุคใหม่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2D58C4-F3F0-45CE-881F-773A846046D4}"/>
                </a:ext>
              </a:extLst>
            </p:cNvPr>
            <p:cNvSpPr txBox="1"/>
            <p:nvPr/>
          </p:nvSpPr>
          <p:spPr>
            <a:xfrm>
              <a:off x="841653" y="3324218"/>
              <a:ext cx="49414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ประวัติศาสตร์นครราชสีมาสร้างสรรค์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EE484A-ED29-487D-A125-CF607D4DE78B}"/>
              </a:ext>
            </a:extLst>
          </p:cNvPr>
          <p:cNvGrpSpPr/>
          <p:nvPr/>
        </p:nvGrpSpPr>
        <p:grpSpPr>
          <a:xfrm>
            <a:off x="1089268" y="3875626"/>
            <a:ext cx="671259" cy="671259"/>
            <a:chOff x="8153400" y="3680607"/>
            <a:chExt cx="671259" cy="6712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3CEE5C-56C9-47D7-AEFC-EDF069FBB865}"/>
                </a:ext>
              </a:extLst>
            </p:cNvPr>
            <p:cNvSpPr/>
            <p:nvPr/>
          </p:nvSpPr>
          <p:spPr>
            <a:xfrm>
              <a:off x="8153400" y="3680607"/>
              <a:ext cx="671259" cy="6712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108108FA-ED0D-45AC-881B-9004D47CF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139" y="3845139"/>
              <a:ext cx="189781" cy="342195"/>
            </a:xfrm>
            <a:custGeom>
              <a:avLst/>
              <a:gdLst>
                <a:gd name="T0" fmla="*/ 415 w 495"/>
                <a:gd name="T1" fmla="*/ 152 h 891"/>
                <a:gd name="T2" fmla="*/ 286 w 495"/>
                <a:gd name="T3" fmla="*/ 136 h 891"/>
                <a:gd name="T4" fmla="*/ 250 w 495"/>
                <a:gd name="T5" fmla="*/ 69 h 891"/>
                <a:gd name="T6" fmla="*/ 197 w 495"/>
                <a:gd name="T7" fmla="*/ 16 h 891"/>
                <a:gd name="T8" fmla="*/ 86 w 495"/>
                <a:gd name="T9" fmla="*/ 41 h 891"/>
                <a:gd name="T10" fmla="*/ 5 w 495"/>
                <a:gd name="T11" fmla="*/ 172 h 891"/>
                <a:gd name="T12" fmla="*/ 57 w 495"/>
                <a:gd name="T13" fmla="*/ 286 h 891"/>
                <a:gd name="T14" fmla="*/ 36 w 495"/>
                <a:gd name="T15" fmla="*/ 366 h 891"/>
                <a:gd name="T16" fmla="*/ 97 w 495"/>
                <a:gd name="T17" fmla="*/ 474 h 891"/>
                <a:gd name="T18" fmla="*/ 59 w 495"/>
                <a:gd name="T19" fmla="*/ 669 h 891"/>
                <a:gd name="T20" fmla="*/ 64 w 495"/>
                <a:gd name="T21" fmla="*/ 738 h 891"/>
                <a:gd name="T22" fmla="*/ 101 w 495"/>
                <a:gd name="T23" fmla="*/ 778 h 891"/>
                <a:gd name="T24" fmla="*/ 111 w 495"/>
                <a:gd name="T25" fmla="*/ 739 h 891"/>
                <a:gd name="T26" fmla="*/ 82 w 495"/>
                <a:gd name="T27" fmla="*/ 698 h 891"/>
                <a:gd name="T28" fmla="*/ 130 w 495"/>
                <a:gd name="T29" fmla="*/ 553 h 891"/>
                <a:gd name="T30" fmla="*/ 118 w 495"/>
                <a:gd name="T31" fmla="*/ 683 h 891"/>
                <a:gd name="T32" fmla="*/ 242 w 495"/>
                <a:gd name="T33" fmla="*/ 808 h 891"/>
                <a:gd name="T34" fmla="*/ 240 w 495"/>
                <a:gd name="T35" fmla="*/ 844 h 891"/>
                <a:gd name="T36" fmla="*/ 186 w 495"/>
                <a:gd name="T37" fmla="*/ 864 h 891"/>
                <a:gd name="T38" fmla="*/ 247 w 495"/>
                <a:gd name="T39" fmla="*/ 879 h 891"/>
                <a:gd name="T40" fmla="*/ 302 w 495"/>
                <a:gd name="T41" fmla="*/ 853 h 891"/>
                <a:gd name="T42" fmla="*/ 217 w 495"/>
                <a:gd name="T43" fmla="*/ 763 h 891"/>
                <a:gd name="T44" fmla="*/ 142 w 495"/>
                <a:gd name="T45" fmla="*/ 629 h 891"/>
                <a:gd name="T46" fmla="*/ 177 w 495"/>
                <a:gd name="T47" fmla="*/ 521 h 891"/>
                <a:gd name="T48" fmla="*/ 177 w 495"/>
                <a:gd name="T49" fmla="*/ 517 h 891"/>
                <a:gd name="T50" fmla="*/ 207 w 495"/>
                <a:gd name="T51" fmla="*/ 496 h 891"/>
                <a:gd name="T52" fmla="*/ 327 w 495"/>
                <a:gd name="T53" fmla="*/ 550 h 891"/>
                <a:gd name="T54" fmla="*/ 342 w 495"/>
                <a:gd name="T55" fmla="*/ 402 h 891"/>
                <a:gd name="T56" fmla="*/ 495 w 495"/>
                <a:gd name="T57" fmla="*/ 330 h 891"/>
                <a:gd name="T58" fmla="*/ 457 w 495"/>
                <a:gd name="T59" fmla="*/ 364 h 891"/>
                <a:gd name="T60" fmla="*/ 284 w 495"/>
                <a:gd name="T61" fmla="*/ 421 h 891"/>
                <a:gd name="T62" fmla="*/ 289 w 495"/>
                <a:gd name="T63" fmla="*/ 484 h 891"/>
                <a:gd name="T64" fmla="*/ 224 w 495"/>
                <a:gd name="T65" fmla="*/ 440 h 891"/>
                <a:gd name="T66" fmla="*/ 142 w 495"/>
                <a:gd name="T67" fmla="*/ 490 h 891"/>
                <a:gd name="T68" fmla="*/ 71 w 495"/>
                <a:gd name="T69" fmla="*/ 358 h 891"/>
                <a:gd name="T70" fmla="*/ 91 w 495"/>
                <a:gd name="T71" fmla="*/ 296 h 891"/>
                <a:gd name="T72" fmla="*/ 89 w 495"/>
                <a:gd name="T73" fmla="*/ 254 h 891"/>
                <a:gd name="T74" fmla="*/ 61 w 495"/>
                <a:gd name="T75" fmla="*/ 76 h 891"/>
                <a:gd name="T76" fmla="*/ 157 w 495"/>
                <a:gd name="T77" fmla="*/ 37 h 891"/>
                <a:gd name="T78" fmla="*/ 181 w 495"/>
                <a:gd name="T79" fmla="*/ 86 h 891"/>
                <a:gd name="T80" fmla="*/ 217 w 495"/>
                <a:gd name="T81" fmla="*/ 216 h 891"/>
                <a:gd name="T82" fmla="*/ 333 w 495"/>
                <a:gd name="T83" fmla="*/ 186 h 891"/>
                <a:gd name="T84" fmla="*/ 405 w 495"/>
                <a:gd name="T85" fmla="*/ 194 h 891"/>
                <a:gd name="T86" fmla="*/ 444 w 495"/>
                <a:gd name="T87" fmla="*/ 304 h 891"/>
                <a:gd name="T88" fmla="*/ 460 w 495"/>
                <a:gd name="T89" fmla="*/ 339 h 891"/>
                <a:gd name="T90" fmla="*/ 168 w 495"/>
                <a:gd name="T91" fmla="*/ 820 h 891"/>
                <a:gd name="T92" fmla="*/ 143 w 495"/>
                <a:gd name="T93" fmla="*/ 796 h 891"/>
                <a:gd name="T94" fmla="*/ 267 w 495"/>
                <a:gd name="T95" fmla="*/ 339 h 891"/>
                <a:gd name="T96" fmla="*/ 267 w 495"/>
                <a:gd name="T97" fmla="*/ 304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5" h="891">
                  <a:moveTo>
                    <a:pt x="444" y="244"/>
                  </a:moveTo>
                  <a:cubicBezTo>
                    <a:pt x="444" y="205"/>
                    <a:pt x="444" y="205"/>
                    <a:pt x="444" y="205"/>
                  </a:cubicBezTo>
                  <a:cubicBezTo>
                    <a:pt x="444" y="192"/>
                    <a:pt x="440" y="180"/>
                    <a:pt x="431" y="170"/>
                  </a:cubicBezTo>
                  <a:cubicBezTo>
                    <a:pt x="415" y="152"/>
                    <a:pt x="415" y="152"/>
                    <a:pt x="415" y="152"/>
                  </a:cubicBezTo>
                  <a:cubicBezTo>
                    <a:pt x="404" y="140"/>
                    <a:pt x="391" y="132"/>
                    <a:pt x="376" y="128"/>
                  </a:cubicBezTo>
                  <a:cubicBezTo>
                    <a:pt x="356" y="123"/>
                    <a:pt x="334" y="129"/>
                    <a:pt x="321" y="146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79" y="132"/>
                    <a:pt x="271" y="133"/>
                    <a:pt x="265" y="138"/>
                  </a:cubicBezTo>
                  <a:cubicBezTo>
                    <a:pt x="250" y="153"/>
                    <a:pt x="250" y="153"/>
                    <a:pt x="250" y="153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59"/>
                    <a:pt x="242" y="52"/>
                    <a:pt x="23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10" y="28"/>
                    <a:pt x="206" y="20"/>
                    <a:pt x="197" y="1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9" y="0"/>
                    <a:pt x="154" y="0"/>
                    <a:pt x="150" y="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0" y="29"/>
                    <a:pt x="86" y="35"/>
                    <a:pt x="86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0" y="41"/>
                    <a:pt x="33" y="47"/>
                    <a:pt x="31" y="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62"/>
                    <a:pt x="1" y="167"/>
                    <a:pt x="5" y="17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8"/>
                    <a:pt x="56" y="273"/>
                    <a:pt x="60" y="276"/>
                  </a:cubicBezTo>
                  <a:cubicBezTo>
                    <a:pt x="58" y="279"/>
                    <a:pt x="57" y="283"/>
                    <a:pt x="57" y="286"/>
                  </a:cubicBezTo>
                  <a:cubicBezTo>
                    <a:pt x="57" y="307"/>
                    <a:pt x="57" y="307"/>
                    <a:pt x="57" y="307"/>
                  </a:cubicBezTo>
                  <a:cubicBezTo>
                    <a:pt x="54" y="307"/>
                    <a:pt x="54" y="307"/>
                    <a:pt x="54" y="307"/>
                  </a:cubicBezTo>
                  <a:cubicBezTo>
                    <a:pt x="44" y="307"/>
                    <a:pt x="36" y="315"/>
                    <a:pt x="36" y="324"/>
                  </a:cubicBezTo>
                  <a:cubicBezTo>
                    <a:pt x="36" y="366"/>
                    <a:pt x="36" y="366"/>
                    <a:pt x="36" y="366"/>
                  </a:cubicBezTo>
                  <a:cubicBezTo>
                    <a:pt x="36" y="370"/>
                    <a:pt x="38" y="375"/>
                    <a:pt x="42" y="378"/>
                  </a:cubicBezTo>
                  <a:cubicBezTo>
                    <a:pt x="96" y="430"/>
                    <a:pt x="96" y="430"/>
                    <a:pt x="96" y="430"/>
                  </a:cubicBezTo>
                  <a:cubicBezTo>
                    <a:pt x="96" y="467"/>
                    <a:pt x="96" y="467"/>
                    <a:pt x="96" y="467"/>
                  </a:cubicBezTo>
                  <a:cubicBezTo>
                    <a:pt x="96" y="470"/>
                    <a:pt x="96" y="472"/>
                    <a:pt x="97" y="474"/>
                  </a:cubicBezTo>
                  <a:cubicBezTo>
                    <a:pt x="115" y="515"/>
                    <a:pt x="115" y="515"/>
                    <a:pt x="115" y="515"/>
                  </a:cubicBezTo>
                  <a:cubicBezTo>
                    <a:pt x="63" y="584"/>
                    <a:pt x="63" y="584"/>
                    <a:pt x="63" y="584"/>
                  </a:cubicBezTo>
                  <a:cubicBezTo>
                    <a:pt x="60" y="587"/>
                    <a:pt x="59" y="590"/>
                    <a:pt x="59" y="594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0" y="683"/>
                    <a:pt x="50" y="683"/>
                    <a:pt x="50" y="683"/>
                  </a:cubicBezTo>
                  <a:cubicBezTo>
                    <a:pt x="48" y="686"/>
                    <a:pt x="47" y="689"/>
                    <a:pt x="47" y="693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31"/>
                    <a:pt x="55" y="738"/>
                    <a:pt x="64" y="738"/>
                  </a:cubicBezTo>
                  <a:cubicBezTo>
                    <a:pt x="76" y="738"/>
                    <a:pt x="76" y="738"/>
                    <a:pt x="76" y="738"/>
                  </a:cubicBezTo>
                  <a:cubicBezTo>
                    <a:pt x="76" y="746"/>
                    <a:pt x="76" y="746"/>
                    <a:pt x="76" y="746"/>
                  </a:cubicBezTo>
                  <a:cubicBezTo>
                    <a:pt x="76" y="750"/>
                    <a:pt x="78" y="755"/>
                    <a:pt x="81" y="758"/>
                  </a:cubicBezTo>
                  <a:cubicBezTo>
                    <a:pt x="101" y="778"/>
                    <a:pt x="101" y="778"/>
                    <a:pt x="101" y="778"/>
                  </a:cubicBezTo>
                  <a:cubicBezTo>
                    <a:pt x="104" y="782"/>
                    <a:pt x="109" y="783"/>
                    <a:pt x="113" y="783"/>
                  </a:cubicBezTo>
                  <a:cubicBezTo>
                    <a:pt x="118" y="783"/>
                    <a:pt x="122" y="782"/>
                    <a:pt x="126" y="778"/>
                  </a:cubicBezTo>
                  <a:cubicBezTo>
                    <a:pt x="132" y="772"/>
                    <a:pt x="133" y="761"/>
                    <a:pt x="126" y="754"/>
                  </a:cubicBezTo>
                  <a:cubicBezTo>
                    <a:pt x="111" y="739"/>
                    <a:pt x="111" y="739"/>
                    <a:pt x="111" y="739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11"/>
                    <a:pt x="103" y="704"/>
                    <a:pt x="93" y="704"/>
                  </a:cubicBezTo>
                  <a:cubicBezTo>
                    <a:pt x="82" y="704"/>
                    <a:pt x="82" y="704"/>
                    <a:pt x="82" y="704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91" y="684"/>
                    <a:pt x="91" y="684"/>
                    <a:pt x="91" y="684"/>
                  </a:cubicBezTo>
                  <a:cubicBezTo>
                    <a:pt x="93" y="681"/>
                    <a:pt x="94" y="678"/>
                    <a:pt x="94" y="674"/>
                  </a:cubicBezTo>
                  <a:cubicBezTo>
                    <a:pt x="94" y="600"/>
                    <a:pt x="94" y="600"/>
                    <a:pt x="94" y="600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23"/>
                    <a:pt x="107" y="625"/>
                    <a:pt x="107" y="627"/>
                  </a:cubicBezTo>
                  <a:cubicBezTo>
                    <a:pt x="107" y="667"/>
                    <a:pt x="107" y="667"/>
                    <a:pt x="107" y="667"/>
                  </a:cubicBezTo>
                  <a:cubicBezTo>
                    <a:pt x="107" y="674"/>
                    <a:pt x="111" y="680"/>
                    <a:pt x="118" y="683"/>
                  </a:cubicBezTo>
                  <a:cubicBezTo>
                    <a:pt x="173" y="708"/>
                    <a:pt x="173" y="708"/>
                    <a:pt x="173" y="708"/>
                  </a:cubicBezTo>
                  <a:cubicBezTo>
                    <a:pt x="184" y="779"/>
                    <a:pt x="184" y="779"/>
                    <a:pt x="184" y="779"/>
                  </a:cubicBezTo>
                  <a:cubicBezTo>
                    <a:pt x="185" y="785"/>
                    <a:pt x="190" y="790"/>
                    <a:pt x="196" y="792"/>
                  </a:cubicBezTo>
                  <a:cubicBezTo>
                    <a:pt x="242" y="808"/>
                    <a:pt x="242" y="808"/>
                    <a:pt x="242" y="808"/>
                  </a:cubicBezTo>
                  <a:cubicBezTo>
                    <a:pt x="267" y="844"/>
                    <a:pt x="267" y="844"/>
                    <a:pt x="267" y="844"/>
                  </a:cubicBezTo>
                  <a:cubicBezTo>
                    <a:pt x="264" y="849"/>
                    <a:pt x="264" y="849"/>
                    <a:pt x="264" y="849"/>
                  </a:cubicBezTo>
                  <a:cubicBezTo>
                    <a:pt x="258" y="845"/>
                    <a:pt x="258" y="845"/>
                    <a:pt x="258" y="845"/>
                  </a:cubicBezTo>
                  <a:cubicBezTo>
                    <a:pt x="253" y="841"/>
                    <a:pt x="246" y="841"/>
                    <a:pt x="240" y="844"/>
                  </a:cubicBezTo>
                  <a:cubicBezTo>
                    <a:pt x="224" y="852"/>
                    <a:pt x="224" y="852"/>
                    <a:pt x="224" y="852"/>
                  </a:cubicBezTo>
                  <a:cubicBezTo>
                    <a:pt x="211" y="839"/>
                    <a:pt x="211" y="839"/>
                    <a:pt x="211" y="839"/>
                  </a:cubicBezTo>
                  <a:cubicBezTo>
                    <a:pt x="204" y="833"/>
                    <a:pt x="193" y="833"/>
                    <a:pt x="186" y="839"/>
                  </a:cubicBezTo>
                  <a:cubicBezTo>
                    <a:pt x="180" y="846"/>
                    <a:pt x="180" y="857"/>
                    <a:pt x="186" y="864"/>
                  </a:cubicBezTo>
                  <a:cubicBezTo>
                    <a:pt x="208" y="886"/>
                    <a:pt x="208" y="886"/>
                    <a:pt x="208" y="886"/>
                  </a:cubicBezTo>
                  <a:cubicBezTo>
                    <a:pt x="211" y="889"/>
                    <a:pt x="216" y="891"/>
                    <a:pt x="220" y="891"/>
                  </a:cubicBezTo>
                  <a:cubicBezTo>
                    <a:pt x="223" y="891"/>
                    <a:pt x="226" y="890"/>
                    <a:pt x="228" y="889"/>
                  </a:cubicBezTo>
                  <a:cubicBezTo>
                    <a:pt x="247" y="879"/>
                    <a:pt x="247" y="879"/>
                    <a:pt x="247" y="879"/>
                  </a:cubicBezTo>
                  <a:cubicBezTo>
                    <a:pt x="259" y="888"/>
                    <a:pt x="259" y="888"/>
                    <a:pt x="259" y="888"/>
                  </a:cubicBezTo>
                  <a:cubicBezTo>
                    <a:pt x="263" y="890"/>
                    <a:pt x="268" y="891"/>
                    <a:pt x="272" y="890"/>
                  </a:cubicBezTo>
                  <a:cubicBezTo>
                    <a:pt x="277" y="890"/>
                    <a:pt x="281" y="887"/>
                    <a:pt x="283" y="883"/>
                  </a:cubicBezTo>
                  <a:cubicBezTo>
                    <a:pt x="302" y="853"/>
                    <a:pt x="302" y="853"/>
                    <a:pt x="302" y="853"/>
                  </a:cubicBezTo>
                  <a:cubicBezTo>
                    <a:pt x="306" y="847"/>
                    <a:pt x="306" y="840"/>
                    <a:pt x="302" y="834"/>
                  </a:cubicBezTo>
                  <a:cubicBezTo>
                    <a:pt x="268" y="783"/>
                    <a:pt x="268" y="783"/>
                    <a:pt x="268" y="783"/>
                  </a:cubicBezTo>
                  <a:cubicBezTo>
                    <a:pt x="266" y="780"/>
                    <a:pt x="262" y="778"/>
                    <a:pt x="259" y="777"/>
                  </a:cubicBezTo>
                  <a:cubicBezTo>
                    <a:pt x="217" y="763"/>
                    <a:pt x="217" y="763"/>
                    <a:pt x="217" y="763"/>
                  </a:cubicBezTo>
                  <a:cubicBezTo>
                    <a:pt x="205" y="693"/>
                    <a:pt x="205" y="693"/>
                    <a:pt x="205" y="693"/>
                  </a:cubicBezTo>
                  <a:cubicBezTo>
                    <a:pt x="204" y="687"/>
                    <a:pt x="201" y="682"/>
                    <a:pt x="195" y="680"/>
                  </a:cubicBezTo>
                  <a:cubicBezTo>
                    <a:pt x="142" y="656"/>
                    <a:pt x="142" y="656"/>
                    <a:pt x="142" y="656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6" y="523"/>
                    <a:pt x="176" y="523"/>
                    <a:pt x="176" y="522"/>
                  </a:cubicBezTo>
                  <a:cubicBezTo>
                    <a:pt x="176" y="522"/>
                    <a:pt x="176" y="522"/>
                    <a:pt x="176" y="522"/>
                  </a:cubicBezTo>
                  <a:cubicBezTo>
                    <a:pt x="176" y="521"/>
                    <a:pt x="177" y="521"/>
                    <a:pt x="177" y="521"/>
                  </a:cubicBezTo>
                  <a:cubicBezTo>
                    <a:pt x="177" y="521"/>
                    <a:pt x="177" y="520"/>
                    <a:pt x="177" y="520"/>
                  </a:cubicBezTo>
                  <a:cubicBezTo>
                    <a:pt x="177" y="520"/>
                    <a:pt x="177" y="519"/>
                    <a:pt x="177" y="519"/>
                  </a:cubicBezTo>
                  <a:cubicBezTo>
                    <a:pt x="177" y="519"/>
                    <a:pt x="177" y="519"/>
                    <a:pt x="177" y="519"/>
                  </a:cubicBezTo>
                  <a:cubicBezTo>
                    <a:pt x="177" y="518"/>
                    <a:pt x="177" y="518"/>
                    <a:pt x="177" y="517"/>
                  </a:cubicBezTo>
                  <a:cubicBezTo>
                    <a:pt x="177" y="457"/>
                    <a:pt x="177" y="457"/>
                    <a:pt x="177" y="457"/>
                  </a:cubicBezTo>
                  <a:cubicBezTo>
                    <a:pt x="189" y="457"/>
                    <a:pt x="189" y="457"/>
                    <a:pt x="189" y="457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89" y="489"/>
                    <a:pt x="197" y="496"/>
                    <a:pt x="207" y="496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307" y="547"/>
                    <a:pt x="307" y="547"/>
                    <a:pt x="307" y="547"/>
                  </a:cubicBezTo>
                  <a:cubicBezTo>
                    <a:pt x="310" y="550"/>
                    <a:pt x="314" y="552"/>
                    <a:pt x="318" y="552"/>
                  </a:cubicBezTo>
                  <a:cubicBezTo>
                    <a:pt x="321" y="552"/>
                    <a:pt x="324" y="551"/>
                    <a:pt x="327" y="550"/>
                  </a:cubicBezTo>
                  <a:cubicBezTo>
                    <a:pt x="334" y="546"/>
                    <a:pt x="337" y="538"/>
                    <a:pt x="335" y="531"/>
                  </a:cubicBezTo>
                  <a:cubicBezTo>
                    <a:pt x="316" y="444"/>
                    <a:pt x="316" y="444"/>
                    <a:pt x="316" y="444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42" y="402"/>
                    <a:pt x="342" y="402"/>
                    <a:pt x="342" y="402"/>
                  </a:cubicBezTo>
                  <a:cubicBezTo>
                    <a:pt x="451" y="402"/>
                    <a:pt x="451" y="402"/>
                    <a:pt x="451" y="402"/>
                  </a:cubicBezTo>
                  <a:cubicBezTo>
                    <a:pt x="462" y="402"/>
                    <a:pt x="473" y="398"/>
                    <a:pt x="481" y="390"/>
                  </a:cubicBezTo>
                  <a:cubicBezTo>
                    <a:pt x="490" y="382"/>
                    <a:pt x="495" y="370"/>
                    <a:pt x="495" y="357"/>
                  </a:cubicBezTo>
                  <a:cubicBezTo>
                    <a:pt x="495" y="330"/>
                    <a:pt x="495" y="330"/>
                    <a:pt x="495" y="330"/>
                  </a:cubicBezTo>
                  <a:cubicBezTo>
                    <a:pt x="495" y="321"/>
                    <a:pt x="492" y="312"/>
                    <a:pt x="487" y="305"/>
                  </a:cubicBezTo>
                  <a:lnTo>
                    <a:pt x="444" y="244"/>
                  </a:lnTo>
                  <a:close/>
                  <a:moveTo>
                    <a:pt x="460" y="357"/>
                  </a:moveTo>
                  <a:cubicBezTo>
                    <a:pt x="460" y="360"/>
                    <a:pt x="459" y="363"/>
                    <a:pt x="457" y="364"/>
                  </a:cubicBezTo>
                  <a:cubicBezTo>
                    <a:pt x="456" y="366"/>
                    <a:pt x="453" y="367"/>
                    <a:pt x="451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28" y="367"/>
                    <a:pt x="323" y="370"/>
                    <a:pt x="320" y="37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2" y="424"/>
                    <a:pt x="281" y="428"/>
                    <a:pt x="281" y="43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81" y="447"/>
                    <a:pt x="281" y="448"/>
                    <a:pt x="281" y="450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70" y="466"/>
                    <a:pt x="270" y="466"/>
                    <a:pt x="270" y="466"/>
                  </a:cubicBezTo>
                  <a:cubicBezTo>
                    <a:pt x="267" y="463"/>
                    <a:pt x="263" y="462"/>
                    <a:pt x="258" y="462"/>
                  </a:cubicBezTo>
                  <a:cubicBezTo>
                    <a:pt x="224" y="462"/>
                    <a:pt x="224" y="462"/>
                    <a:pt x="224" y="462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0"/>
                    <a:pt x="216" y="423"/>
                    <a:pt x="207" y="423"/>
                  </a:cubicBezTo>
                  <a:cubicBezTo>
                    <a:pt x="160" y="423"/>
                    <a:pt x="160" y="423"/>
                    <a:pt x="160" y="423"/>
                  </a:cubicBezTo>
                  <a:cubicBezTo>
                    <a:pt x="150" y="423"/>
                    <a:pt x="142" y="430"/>
                    <a:pt x="142" y="440"/>
                  </a:cubicBezTo>
                  <a:cubicBezTo>
                    <a:pt x="142" y="490"/>
                    <a:pt x="142" y="490"/>
                    <a:pt x="142" y="490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22"/>
                    <a:pt x="131" y="422"/>
                    <a:pt x="131" y="422"/>
                  </a:cubicBezTo>
                  <a:cubicBezTo>
                    <a:pt x="131" y="418"/>
                    <a:pt x="129" y="413"/>
                    <a:pt x="125" y="410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84" y="342"/>
                    <a:pt x="91" y="334"/>
                    <a:pt x="91" y="324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9" y="290"/>
                    <a:pt x="99" y="290"/>
                    <a:pt x="99" y="290"/>
                  </a:cubicBezTo>
                  <a:cubicBezTo>
                    <a:pt x="104" y="287"/>
                    <a:pt x="107" y="282"/>
                    <a:pt x="107" y="276"/>
                  </a:cubicBezTo>
                  <a:cubicBezTo>
                    <a:pt x="107" y="270"/>
                    <a:pt x="104" y="265"/>
                    <a:pt x="100" y="262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6"/>
                    <a:pt x="88" y="222"/>
                    <a:pt x="85" y="219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13" y="76"/>
                    <a:pt x="121" y="68"/>
                    <a:pt x="121" y="58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3" y="70"/>
                    <a:pt x="164" y="75"/>
                    <a:pt x="168" y="80"/>
                  </a:cubicBezTo>
                  <a:cubicBezTo>
                    <a:pt x="171" y="84"/>
                    <a:pt x="176" y="86"/>
                    <a:pt x="181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07" y="205"/>
                    <a:pt x="211" y="212"/>
                    <a:pt x="217" y="216"/>
                  </a:cubicBezTo>
                  <a:cubicBezTo>
                    <a:pt x="224" y="219"/>
                    <a:pt x="232" y="218"/>
                    <a:pt x="237" y="21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311" y="190"/>
                    <a:pt x="311" y="190"/>
                    <a:pt x="311" y="190"/>
                  </a:cubicBezTo>
                  <a:cubicBezTo>
                    <a:pt x="318" y="195"/>
                    <a:pt x="328" y="193"/>
                    <a:pt x="333" y="186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53" y="162"/>
                    <a:pt x="360" y="160"/>
                    <a:pt x="367" y="161"/>
                  </a:cubicBezTo>
                  <a:cubicBezTo>
                    <a:pt x="375" y="164"/>
                    <a:pt x="383" y="168"/>
                    <a:pt x="389" y="175"/>
                  </a:cubicBezTo>
                  <a:cubicBezTo>
                    <a:pt x="405" y="194"/>
                    <a:pt x="405" y="194"/>
                    <a:pt x="405" y="194"/>
                  </a:cubicBezTo>
                  <a:cubicBezTo>
                    <a:pt x="408" y="197"/>
                    <a:pt x="410" y="201"/>
                    <a:pt x="410" y="205"/>
                  </a:cubicBezTo>
                  <a:cubicBezTo>
                    <a:pt x="410" y="250"/>
                    <a:pt x="410" y="250"/>
                    <a:pt x="410" y="250"/>
                  </a:cubicBezTo>
                  <a:cubicBezTo>
                    <a:pt x="410" y="253"/>
                    <a:pt x="411" y="257"/>
                    <a:pt x="413" y="260"/>
                  </a:cubicBezTo>
                  <a:cubicBezTo>
                    <a:pt x="444" y="304"/>
                    <a:pt x="444" y="304"/>
                    <a:pt x="444" y="304"/>
                  </a:cubicBezTo>
                  <a:cubicBezTo>
                    <a:pt x="326" y="304"/>
                    <a:pt x="326" y="304"/>
                    <a:pt x="326" y="304"/>
                  </a:cubicBezTo>
                  <a:cubicBezTo>
                    <a:pt x="316" y="304"/>
                    <a:pt x="308" y="312"/>
                    <a:pt x="308" y="322"/>
                  </a:cubicBezTo>
                  <a:cubicBezTo>
                    <a:pt x="308" y="331"/>
                    <a:pt x="316" y="339"/>
                    <a:pt x="326" y="339"/>
                  </a:cubicBezTo>
                  <a:cubicBezTo>
                    <a:pt x="460" y="339"/>
                    <a:pt x="460" y="339"/>
                    <a:pt x="460" y="339"/>
                  </a:cubicBezTo>
                  <a:lnTo>
                    <a:pt x="460" y="357"/>
                  </a:lnTo>
                  <a:close/>
                  <a:moveTo>
                    <a:pt x="168" y="796"/>
                  </a:moveTo>
                  <a:cubicBezTo>
                    <a:pt x="171" y="799"/>
                    <a:pt x="173" y="804"/>
                    <a:pt x="173" y="808"/>
                  </a:cubicBezTo>
                  <a:cubicBezTo>
                    <a:pt x="173" y="813"/>
                    <a:pt x="171" y="817"/>
                    <a:pt x="168" y="820"/>
                  </a:cubicBezTo>
                  <a:cubicBezTo>
                    <a:pt x="164" y="824"/>
                    <a:pt x="160" y="825"/>
                    <a:pt x="155" y="825"/>
                  </a:cubicBezTo>
                  <a:cubicBezTo>
                    <a:pt x="151" y="825"/>
                    <a:pt x="146" y="824"/>
                    <a:pt x="143" y="820"/>
                  </a:cubicBezTo>
                  <a:cubicBezTo>
                    <a:pt x="140" y="817"/>
                    <a:pt x="138" y="813"/>
                    <a:pt x="138" y="808"/>
                  </a:cubicBezTo>
                  <a:cubicBezTo>
                    <a:pt x="138" y="804"/>
                    <a:pt x="140" y="799"/>
                    <a:pt x="143" y="796"/>
                  </a:cubicBezTo>
                  <a:cubicBezTo>
                    <a:pt x="146" y="793"/>
                    <a:pt x="151" y="791"/>
                    <a:pt x="155" y="791"/>
                  </a:cubicBezTo>
                  <a:cubicBezTo>
                    <a:pt x="160" y="791"/>
                    <a:pt x="164" y="793"/>
                    <a:pt x="168" y="796"/>
                  </a:cubicBezTo>
                  <a:close/>
                  <a:moveTo>
                    <a:pt x="284" y="322"/>
                  </a:moveTo>
                  <a:cubicBezTo>
                    <a:pt x="284" y="331"/>
                    <a:pt x="277" y="339"/>
                    <a:pt x="267" y="339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57" y="339"/>
                    <a:pt x="249" y="331"/>
                    <a:pt x="249" y="322"/>
                  </a:cubicBezTo>
                  <a:cubicBezTo>
                    <a:pt x="249" y="312"/>
                    <a:pt x="257" y="304"/>
                    <a:pt x="267" y="304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7" y="304"/>
                    <a:pt x="284" y="312"/>
                    <a:pt x="284" y="3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DFD17B8-7553-72FA-2297-DA25440442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7472C1A-B254-A9DF-22F7-68E4053F3E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BAC733B-CA19-DA5E-E006-3EAF9E4BF8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926F69B-C0EB-DBA9-16F8-B1301A8FFD6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-Multicolor 3">
      <a:dk1>
        <a:srgbClr val="969696"/>
      </a:dk1>
      <a:lt1>
        <a:sysClr val="window" lastClr="FFFFFF"/>
      </a:lt1>
      <a:dk2>
        <a:srgbClr val="000000"/>
      </a:dk2>
      <a:lt2>
        <a:srgbClr val="FFFFFF"/>
      </a:lt2>
      <a:accent1>
        <a:srgbClr val="ABBB6B"/>
      </a:accent1>
      <a:accent2>
        <a:srgbClr val="EEB82A"/>
      </a:accent2>
      <a:accent3>
        <a:srgbClr val="D35741"/>
      </a:accent3>
      <a:accent4>
        <a:srgbClr val="356565"/>
      </a:accent4>
      <a:accent5>
        <a:srgbClr val="85B6B9"/>
      </a:accent5>
      <a:accent6>
        <a:srgbClr val="626B38"/>
      </a:accent6>
      <a:hlink>
        <a:srgbClr val="969696"/>
      </a:hlink>
      <a:folHlink>
        <a:srgbClr val="333333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386D652FFBA49853A4708693816CC" ma:contentTypeVersion="5" ma:contentTypeDescription="Create a new document." ma:contentTypeScope="" ma:versionID="07fd129d00cc86922d5edfc146e9bc16">
  <xsd:schema xmlns:xsd="http://www.w3.org/2001/XMLSchema" xmlns:xs="http://www.w3.org/2001/XMLSchema" xmlns:p="http://schemas.microsoft.com/office/2006/metadata/properties" xmlns:ns3="4a2fcc97-5ead-4e28-817e-dd792b95b2f3" targetNamespace="http://schemas.microsoft.com/office/2006/metadata/properties" ma:root="true" ma:fieldsID="fe0f4c1089aba2ba244fd4b94e59b8b4" ns3:_="">
    <xsd:import namespace="4a2fcc97-5ead-4e28-817e-dd792b95b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fcc97-5ead-4e28-817e-dd792b95b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7567D-62D3-440A-918C-71DF027E15E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4a2fcc97-5ead-4e28-817e-dd792b95b2f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91E2D4-CA85-4C31-8481-C9713ABA6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2516B-2F24-4288-A9FA-1EE1F6C91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fcc97-5ead-4e28-817e-dd792b95b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484</Words>
  <Application>Microsoft Office PowerPoint</Application>
  <PresentationFormat>Widescreen</PresentationFormat>
  <Paragraphs>94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Kanit Bold</vt:lpstr>
      <vt:lpstr>CS ChatThaiUI</vt:lpstr>
      <vt:lpstr>Arial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Phakawan W.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 - Nakhon Ratchasima</dc:title>
  <dc:creator>www.PowerPointhub.com</dc:creator>
  <cp:keywords>แผนที่; นครราชสีมา</cp:keywords>
  <dcterms:created xsi:type="dcterms:W3CDTF">2021-07-18T07:42:39Z</dcterms:created>
  <dcterms:modified xsi:type="dcterms:W3CDTF">2024-09-16T12:55:56Z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0x01010077F386D652FFBA49853A4708693816CC</vt:lpwstr>
  </property>
</Properties>
</file>